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1.bin" ContentType="audio/unknown"/>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2"/>
  </p:notesMasterIdLst>
  <p:sldIdLst>
    <p:sldId id="256" r:id="rId2"/>
    <p:sldId id="278" r:id="rId3"/>
    <p:sldId id="330" r:id="rId4"/>
    <p:sldId id="545" r:id="rId5"/>
    <p:sldId id="544" r:id="rId6"/>
    <p:sldId id="534" r:id="rId7"/>
    <p:sldId id="257" r:id="rId8"/>
    <p:sldId id="258" r:id="rId9"/>
    <p:sldId id="267" r:id="rId10"/>
    <p:sldId id="535" r:id="rId11"/>
    <p:sldId id="259" r:id="rId12"/>
    <p:sldId id="536" r:id="rId13"/>
    <p:sldId id="537" r:id="rId14"/>
    <p:sldId id="538" r:id="rId15"/>
    <p:sldId id="539" r:id="rId16"/>
    <p:sldId id="266" r:id="rId17"/>
    <p:sldId id="540" r:id="rId18"/>
    <p:sldId id="262" r:id="rId19"/>
    <p:sldId id="541" r:id="rId20"/>
    <p:sldId id="542" r:id="rId21"/>
    <p:sldId id="543" r:id="rId22"/>
    <p:sldId id="281" r:id="rId23"/>
    <p:sldId id="280" r:id="rId24"/>
    <p:sldId id="279" r:id="rId25"/>
    <p:sldId id="282" r:id="rId26"/>
    <p:sldId id="283" r:id="rId27"/>
    <p:sldId id="284" r:id="rId28"/>
    <p:sldId id="285" r:id="rId29"/>
    <p:sldId id="286" r:id="rId30"/>
    <p:sldId id="287" r:id="rId31"/>
    <p:sldId id="288" r:id="rId32"/>
    <p:sldId id="289" r:id="rId33"/>
    <p:sldId id="290" r:id="rId34"/>
    <p:sldId id="292" r:id="rId35"/>
    <p:sldId id="291" r:id="rId36"/>
    <p:sldId id="293" r:id="rId37"/>
    <p:sldId id="294" r:id="rId38"/>
    <p:sldId id="295" r:id="rId39"/>
    <p:sldId id="296" r:id="rId40"/>
    <p:sldId id="297" r:id="rId41"/>
    <p:sldId id="298" r:id="rId42"/>
    <p:sldId id="299" r:id="rId43"/>
    <p:sldId id="300" r:id="rId44"/>
    <p:sldId id="305" r:id="rId45"/>
    <p:sldId id="301" r:id="rId46"/>
    <p:sldId id="302" r:id="rId47"/>
    <p:sldId id="303" r:id="rId48"/>
    <p:sldId id="304" r:id="rId49"/>
    <p:sldId id="306" r:id="rId50"/>
    <p:sldId id="307" r:id="rId51"/>
    <p:sldId id="308" r:id="rId52"/>
    <p:sldId id="261" r:id="rId53"/>
    <p:sldId id="309" r:id="rId54"/>
    <p:sldId id="310" r:id="rId55"/>
    <p:sldId id="265" r:id="rId56"/>
    <p:sldId id="260" r:id="rId57"/>
    <p:sldId id="313" r:id="rId58"/>
    <p:sldId id="314" r:id="rId59"/>
    <p:sldId id="315" r:id="rId60"/>
    <p:sldId id="316" r:id="rId61"/>
    <p:sldId id="263" r:id="rId62"/>
    <p:sldId id="264" r:id="rId63"/>
    <p:sldId id="269" r:id="rId64"/>
    <p:sldId id="271" r:id="rId65"/>
    <p:sldId id="272" r:id="rId66"/>
    <p:sldId id="318" r:id="rId67"/>
    <p:sldId id="276" r:id="rId68"/>
    <p:sldId id="319" r:id="rId69"/>
    <p:sldId id="275" r:id="rId70"/>
    <p:sldId id="320" r:id="rId71"/>
    <p:sldId id="274" r:id="rId72"/>
    <p:sldId id="321" r:id="rId73"/>
    <p:sldId id="273" r:id="rId74"/>
    <p:sldId id="323" r:id="rId75"/>
    <p:sldId id="324" r:id="rId76"/>
    <p:sldId id="325" r:id="rId77"/>
    <p:sldId id="326" r:id="rId78"/>
    <p:sldId id="327" r:id="rId79"/>
    <p:sldId id="328" r:id="rId80"/>
    <p:sldId id="329" r:id="rId8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7FA150-CB94-BDB2-4A2C-A0187E2D57EF}" v="7" dt="2024-11-25T08:07:14.211"/>
    <p1510:client id="{36BD5E25-6454-C6A8-1FA8-E27CD76898D2}" v="8" dt="2024-11-25T09:24:24.766"/>
    <p1510:client id="{665A3508-CFC6-F2B6-49E1-A7AEA0DBC143}" v="18" dt="2024-11-25T08:09:24.238"/>
    <p1510:client id="{B33B96C7-0294-518F-B172-CFA56AD8CEEE}" v="48" dt="2024-11-26T08:22:37.558"/>
    <p1510:client id="{B5FAD4D1-9F46-E942-27E0-0C960124389A}" v="9" dt="2024-11-26T10:14:42.731"/>
    <p1510:client id="{EFF4BA35-23E3-BE85-BA40-D31609678854}" v="14" dt="2024-11-25T08:57:42.9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viewProps" Target="view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88"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microsoft.com/office/2016/11/relationships/changesInfo" Target="changesInfos/changesInfo1.xml"/><Relationship Id="rId61" Type="http://schemas.openxmlformats.org/officeDocument/2006/relationships/slide" Target="slides/slide60.xml"/><Relationship Id="rId8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09C55A33-3B24-8D1A-A062-490B7D8750C6}"/>
    <pc:docChg chg="addSld">
      <pc:chgData name="Sadie France" userId="S::s.france@uwtsd.ac.uk::b7d6a976-0449-421d-8e4f-ccb524b7ca6e" providerId="AD" clId="Web-{09C55A33-3B24-8D1A-A062-490B7D8750C6}" dt="2024-07-17T12:39:22.368" v="3"/>
      <pc:docMkLst>
        <pc:docMk/>
      </pc:docMkLst>
      <pc:sldChg chg="add">
        <pc:chgData name="Sadie France" userId="S::s.france@uwtsd.ac.uk::b7d6a976-0449-421d-8e4f-ccb524b7ca6e" providerId="AD" clId="Web-{09C55A33-3B24-8D1A-A062-490B7D8750C6}" dt="2024-07-17T12:32:47.747" v="1"/>
        <pc:sldMkLst>
          <pc:docMk/>
          <pc:sldMk cId="2521607083" sldId="261"/>
        </pc:sldMkLst>
      </pc:sldChg>
      <pc:sldChg chg="add">
        <pc:chgData name="Sadie France" userId="S::s.france@uwtsd.ac.uk::b7d6a976-0449-421d-8e4f-ccb524b7ca6e" providerId="AD" clId="Web-{09C55A33-3B24-8D1A-A062-490B7D8750C6}" dt="2024-07-17T12:32:47.763" v="2"/>
        <pc:sldMkLst>
          <pc:docMk/>
          <pc:sldMk cId="1534676350" sldId="262"/>
        </pc:sldMkLst>
      </pc:sldChg>
      <pc:sldChg chg="add">
        <pc:chgData name="Sadie France" userId="S::s.france@uwtsd.ac.uk::b7d6a976-0449-421d-8e4f-ccb524b7ca6e" providerId="AD" clId="Web-{09C55A33-3B24-8D1A-A062-490B7D8750C6}" dt="2024-07-17T12:39:22.368" v="3"/>
        <pc:sldMkLst>
          <pc:docMk/>
          <pc:sldMk cId="2244794629" sldId="265"/>
        </pc:sldMkLst>
      </pc:sldChg>
      <pc:sldChg chg="add">
        <pc:chgData name="Sadie France" userId="S::s.france@uwtsd.ac.uk::b7d6a976-0449-421d-8e4f-ccb524b7ca6e" providerId="AD" clId="Web-{09C55A33-3B24-8D1A-A062-490B7D8750C6}" dt="2024-07-17T12:06:18.879" v="0"/>
        <pc:sldMkLst>
          <pc:docMk/>
          <pc:sldMk cId="3966683090" sldId="277"/>
        </pc:sldMkLst>
      </pc:sldChg>
    </pc:docChg>
  </pc:docChgLst>
  <pc:docChgLst>
    <pc:chgData name="Sadie France" userId="S::s.france@uwtsd.ac.uk::b7d6a976-0449-421d-8e4f-ccb524b7ca6e" providerId="AD" clId="Web-{B59E17CD-9489-A2A1-6B0B-D8DE04EE4554}"/>
    <pc:docChg chg="delSld modSld">
      <pc:chgData name="Sadie France" userId="S::s.france@uwtsd.ac.uk::b7d6a976-0449-421d-8e4f-ccb524b7ca6e" providerId="AD" clId="Web-{B59E17CD-9489-A2A1-6B0B-D8DE04EE4554}" dt="2024-07-25T14:02:52.129" v="55"/>
      <pc:docMkLst>
        <pc:docMk/>
      </pc:docMkLst>
      <pc:sldChg chg="addSp modSp mod setBg">
        <pc:chgData name="Sadie France" userId="S::s.france@uwtsd.ac.uk::b7d6a976-0449-421d-8e4f-ccb524b7ca6e" providerId="AD" clId="Web-{B59E17CD-9489-A2A1-6B0B-D8DE04EE4554}" dt="2024-07-25T13:56:04.602" v="2"/>
        <pc:sldMkLst>
          <pc:docMk/>
          <pc:sldMk cId="109857222" sldId="256"/>
        </pc:sldMkLst>
        <pc:spChg chg="mod">
          <ac:chgData name="Sadie France" userId="S::s.france@uwtsd.ac.uk::b7d6a976-0449-421d-8e4f-ccb524b7ca6e" providerId="AD" clId="Web-{B59E17CD-9489-A2A1-6B0B-D8DE04EE4554}" dt="2024-07-25T13:56:04.602" v="2"/>
          <ac:spMkLst>
            <pc:docMk/>
            <pc:sldMk cId="109857222" sldId="256"/>
            <ac:spMk id="2" creationId="{00000000-0000-0000-0000-000000000000}"/>
          </ac:spMkLst>
        </pc:spChg>
        <pc:spChg chg="mod">
          <ac:chgData name="Sadie France" userId="S::s.france@uwtsd.ac.uk::b7d6a976-0449-421d-8e4f-ccb524b7ca6e" providerId="AD" clId="Web-{B59E17CD-9489-A2A1-6B0B-D8DE04EE4554}" dt="2024-07-25T13:56:04.602" v="2"/>
          <ac:spMkLst>
            <pc:docMk/>
            <pc:sldMk cId="109857222" sldId="256"/>
            <ac:spMk id="3" creationId="{00000000-0000-0000-0000-000000000000}"/>
          </ac:spMkLst>
        </pc:spChg>
        <pc:spChg chg="add">
          <ac:chgData name="Sadie France" userId="S::s.france@uwtsd.ac.uk::b7d6a976-0449-421d-8e4f-ccb524b7ca6e" providerId="AD" clId="Web-{B59E17CD-9489-A2A1-6B0B-D8DE04EE4554}" dt="2024-07-25T13:56:04.602" v="2"/>
          <ac:spMkLst>
            <pc:docMk/>
            <pc:sldMk cId="109857222" sldId="256"/>
            <ac:spMk id="8" creationId="{577D6B2E-37A3-429E-A37C-F30ED6487282}"/>
          </ac:spMkLst>
        </pc:spChg>
        <pc:spChg chg="add">
          <ac:chgData name="Sadie France" userId="S::s.france@uwtsd.ac.uk::b7d6a976-0449-421d-8e4f-ccb524b7ca6e" providerId="AD" clId="Web-{B59E17CD-9489-A2A1-6B0B-D8DE04EE4554}" dt="2024-07-25T13:56:04.602" v="2"/>
          <ac:spMkLst>
            <pc:docMk/>
            <pc:sldMk cId="109857222" sldId="256"/>
            <ac:spMk id="10" creationId="{5CEAD642-85CF-4750-8432-7C80C901F001}"/>
          </ac:spMkLst>
        </pc:spChg>
        <pc:spChg chg="add">
          <ac:chgData name="Sadie France" userId="S::s.france@uwtsd.ac.uk::b7d6a976-0449-421d-8e4f-ccb524b7ca6e" providerId="AD" clId="Web-{B59E17CD-9489-A2A1-6B0B-D8DE04EE4554}" dt="2024-07-25T13:56:04.602" v="2"/>
          <ac:spMkLst>
            <pc:docMk/>
            <pc:sldMk cId="109857222" sldId="256"/>
            <ac:spMk id="12" creationId="{FA33EEAE-15D5-4119-8C1E-89D943F911EF}"/>
          </ac:spMkLst>
        </pc:spChg>
        <pc:spChg chg="add">
          <ac:chgData name="Sadie France" userId="S::s.france@uwtsd.ac.uk::b7d6a976-0449-421d-8e4f-ccb524b7ca6e" providerId="AD" clId="Web-{B59E17CD-9489-A2A1-6B0B-D8DE04EE4554}" dt="2024-07-25T13:56:04.602" v="2"/>
          <ac:spMkLst>
            <pc:docMk/>
            <pc:sldMk cId="109857222" sldId="256"/>
            <ac:spMk id="14" creationId="{730D8B3B-9B80-4025-B934-26DC7D7CD231}"/>
          </ac:spMkLst>
        </pc:spChg>
        <pc:spChg chg="add">
          <ac:chgData name="Sadie France" userId="S::s.france@uwtsd.ac.uk::b7d6a976-0449-421d-8e4f-ccb524b7ca6e" providerId="AD" clId="Web-{B59E17CD-9489-A2A1-6B0B-D8DE04EE4554}" dt="2024-07-25T13:56:04.602" v="2"/>
          <ac:spMkLst>
            <pc:docMk/>
            <pc:sldMk cId="109857222" sldId="256"/>
            <ac:spMk id="16" creationId="{1064D5D5-227B-4F66-9AEA-46F570E793BD}"/>
          </ac:spMkLst>
        </pc:spChg>
        <pc:spChg chg="add">
          <ac:chgData name="Sadie France" userId="S::s.france@uwtsd.ac.uk::b7d6a976-0449-421d-8e4f-ccb524b7ca6e" providerId="AD" clId="Web-{B59E17CD-9489-A2A1-6B0B-D8DE04EE4554}" dt="2024-07-25T13:56:04.602" v="2"/>
          <ac:spMkLst>
            <pc:docMk/>
            <pc:sldMk cId="109857222" sldId="256"/>
            <ac:spMk id="18" creationId="{646B67A4-D328-4747-A82B-65E84FA46368}"/>
          </ac:spMkLst>
        </pc:spChg>
        <pc:spChg chg="add">
          <ac:chgData name="Sadie France" userId="S::s.france@uwtsd.ac.uk::b7d6a976-0449-421d-8e4f-ccb524b7ca6e" providerId="AD" clId="Web-{B59E17CD-9489-A2A1-6B0B-D8DE04EE4554}" dt="2024-07-25T13:56:04.602" v="2"/>
          <ac:spMkLst>
            <pc:docMk/>
            <pc:sldMk cId="109857222" sldId="256"/>
            <ac:spMk id="20" creationId="{B5A1B09C-1565-46F8-B70F-621C5EB48A09}"/>
          </ac:spMkLst>
        </pc:spChg>
        <pc:spChg chg="add">
          <ac:chgData name="Sadie France" userId="S::s.france@uwtsd.ac.uk::b7d6a976-0449-421d-8e4f-ccb524b7ca6e" providerId="AD" clId="Web-{B59E17CD-9489-A2A1-6B0B-D8DE04EE4554}" dt="2024-07-25T13:56:04.602" v="2"/>
          <ac:spMkLst>
            <pc:docMk/>
            <pc:sldMk cId="109857222" sldId="256"/>
            <ac:spMk id="22" creationId="{8C516CC8-80AC-446C-A56E-9F54B7210402}"/>
          </ac:spMkLst>
        </pc:spChg>
      </pc:sldChg>
      <pc:sldChg chg="del">
        <pc:chgData name="Sadie France" userId="S::s.france@uwtsd.ac.uk::b7d6a976-0449-421d-8e4f-ccb524b7ca6e" providerId="AD" clId="Web-{B59E17CD-9489-A2A1-6B0B-D8DE04EE4554}" dt="2024-07-25T13:36:11.681" v="0"/>
        <pc:sldMkLst>
          <pc:docMk/>
          <pc:sldMk cId="4111798063" sldId="257"/>
        </pc:sldMkLst>
      </pc:sldChg>
      <pc:sldChg chg="addSp modSp mod setBg">
        <pc:chgData name="Sadie France" userId="S::s.france@uwtsd.ac.uk::b7d6a976-0449-421d-8e4f-ccb524b7ca6e" providerId="AD" clId="Web-{B59E17CD-9489-A2A1-6B0B-D8DE04EE4554}" dt="2024-07-25T13:56:08.117" v="3"/>
        <pc:sldMkLst>
          <pc:docMk/>
          <pc:sldMk cId="2880381379" sldId="278"/>
        </pc:sldMkLst>
        <pc:spChg chg="mod">
          <ac:chgData name="Sadie France" userId="S::s.france@uwtsd.ac.uk::b7d6a976-0449-421d-8e4f-ccb524b7ca6e" providerId="AD" clId="Web-{B59E17CD-9489-A2A1-6B0B-D8DE04EE4554}" dt="2024-07-25T13:56:08.117" v="3"/>
          <ac:spMkLst>
            <pc:docMk/>
            <pc:sldMk cId="2880381379" sldId="278"/>
            <ac:spMk id="2" creationId="{4E1223E4-5C73-D836-52E7-204DB71E3AC7}"/>
          </ac:spMkLst>
        </pc:spChg>
        <pc:spChg chg="mod">
          <ac:chgData name="Sadie France" userId="S::s.france@uwtsd.ac.uk::b7d6a976-0449-421d-8e4f-ccb524b7ca6e" providerId="AD" clId="Web-{B59E17CD-9489-A2A1-6B0B-D8DE04EE4554}" dt="2024-07-25T13:56:08.117" v="3"/>
          <ac:spMkLst>
            <pc:docMk/>
            <pc:sldMk cId="2880381379" sldId="278"/>
            <ac:spMk id="3" creationId="{4CD65D44-A9B1-007A-BCDF-53C75EE0383B}"/>
          </ac:spMkLst>
        </pc:spChg>
        <pc:spChg chg="add">
          <ac:chgData name="Sadie France" userId="S::s.france@uwtsd.ac.uk::b7d6a976-0449-421d-8e4f-ccb524b7ca6e" providerId="AD" clId="Web-{B59E17CD-9489-A2A1-6B0B-D8DE04EE4554}" dt="2024-07-25T13:56:08.117" v="3"/>
          <ac:spMkLst>
            <pc:docMk/>
            <pc:sldMk cId="2880381379" sldId="278"/>
            <ac:spMk id="8" creationId="{1B15ED52-F352-441B-82BF-E0EA34836D08}"/>
          </ac:spMkLst>
        </pc:spChg>
        <pc:spChg chg="add">
          <ac:chgData name="Sadie France" userId="S::s.france@uwtsd.ac.uk::b7d6a976-0449-421d-8e4f-ccb524b7ca6e" providerId="AD" clId="Web-{B59E17CD-9489-A2A1-6B0B-D8DE04EE4554}" dt="2024-07-25T13:56:08.117" v="3"/>
          <ac:spMkLst>
            <pc:docMk/>
            <pc:sldMk cId="2880381379" sldId="278"/>
            <ac:spMk id="10" creationId="{3B2E3793-BFE6-45A2-9B7B-E18844431C99}"/>
          </ac:spMkLst>
        </pc:spChg>
        <pc:spChg chg="add">
          <ac:chgData name="Sadie France" userId="S::s.france@uwtsd.ac.uk::b7d6a976-0449-421d-8e4f-ccb524b7ca6e" providerId="AD" clId="Web-{B59E17CD-9489-A2A1-6B0B-D8DE04EE4554}" dt="2024-07-25T13:56:08.117" v="3"/>
          <ac:spMkLst>
            <pc:docMk/>
            <pc:sldMk cId="2880381379" sldId="278"/>
            <ac:spMk id="12" creationId="{BC4C4868-CB8F-4AF9-9CDB-8108F2C19B67}"/>
          </ac:spMkLst>
        </pc:spChg>
        <pc:spChg chg="add">
          <ac:chgData name="Sadie France" userId="S::s.france@uwtsd.ac.uk::b7d6a976-0449-421d-8e4f-ccb524b7ca6e" providerId="AD" clId="Web-{B59E17CD-9489-A2A1-6B0B-D8DE04EE4554}" dt="2024-07-25T13:56:08.117" v="3"/>
          <ac:spMkLst>
            <pc:docMk/>
            <pc:sldMk cId="2880381379" sldId="278"/>
            <ac:spMk id="14" creationId="{375E0459-6403-40CD-989D-56A4407CA12E}"/>
          </ac:spMkLst>
        </pc:spChg>
        <pc:spChg chg="add">
          <ac:chgData name="Sadie France" userId="S::s.france@uwtsd.ac.uk::b7d6a976-0449-421d-8e4f-ccb524b7ca6e" providerId="AD" clId="Web-{B59E17CD-9489-A2A1-6B0B-D8DE04EE4554}" dt="2024-07-25T13:56:08.117" v="3"/>
          <ac:spMkLst>
            <pc:docMk/>
            <pc:sldMk cId="2880381379" sldId="278"/>
            <ac:spMk id="16" creationId="{53E5B1A8-3AC9-4BD1-9BBC-78CA94F2D1BA}"/>
          </ac:spMkLst>
        </pc:spChg>
      </pc:sldChg>
      <pc:sldChg chg="addSp modSp mod setBg">
        <pc:chgData name="Sadie France" userId="S::s.france@uwtsd.ac.uk::b7d6a976-0449-421d-8e4f-ccb524b7ca6e" providerId="AD" clId="Web-{B59E17CD-9489-A2A1-6B0B-D8DE04EE4554}" dt="2024-07-25T13:57:07.809" v="12"/>
        <pc:sldMkLst>
          <pc:docMk/>
          <pc:sldMk cId="2224073570" sldId="279"/>
        </pc:sldMkLst>
        <pc:spChg chg="mod">
          <ac:chgData name="Sadie France" userId="S::s.france@uwtsd.ac.uk::b7d6a976-0449-421d-8e4f-ccb524b7ca6e" providerId="AD" clId="Web-{B59E17CD-9489-A2A1-6B0B-D8DE04EE4554}" dt="2024-07-25T13:57:07.809" v="12"/>
          <ac:spMkLst>
            <pc:docMk/>
            <pc:sldMk cId="2224073570" sldId="279"/>
            <ac:spMk id="2" creationId="{F33808F5-6ADF-A0E0-78A7-65FD9848C6D7}"/>
          </ac:spMkLst>
        </pc:spChg>
        <pc:spChg chg="mod">
          <ac:chgData name="Sadie France" userId="S::s.france@uwtsd.ac.uk::b7d6a976-0449-421d-8e4f-ccb524b7ca6e" providerId="AD" clId="Web-{B59E17CD-9489-A2A1-6B0B-D8DE04EE4554}" dt="2024-07-25T13:57:07.809" v="12"/>
          <ac:spMkLst>
            <pc:docMk/>
            <pc:sldMk cId="2224073570" sldId="279"/>
            <ac:spMk id="3" creationId="{88A53934-F57F-29F1-6D1D-C44AA2B60E53}"/>
          </ac:spMkLst>
        </pc:spChg>
        <pc:spChg chg="add">
          <ac:chgData name="Sadie France" userId="S::s.france@uwtsd.ac.uk::b7d6a976-0449-421d-8e4f-ccb524b7ca6e" providerId="AD" clId="Web-{B59E17CD-9489-A2A1-6B0B-D8DE04EE4554}" dt="2024-07-25T13:57:07.809" v="12"/>
          <ac:spMkLst>
            <pc:docMk/>
            <pc:sldMk cId="2224073570" sldId="279"/>
            <ac:spMk id="8" creationId="{1B15ED52-F352-441B-82BF-E0EA34836D08}"/>
          </ac:spMkLst>
        </pc:spChg>
        <pc:spChg chg="add">
          <ac:chgData name="Sadie France" userId="S::s.france@uwtsd.ac.uk::b7d6a976-0449-421d-8e4f-ccb524b7ca6e" providerId="AD" clId="Web-{B59E17CD-9489-A2A1-6B0B-D8DE04EE4554}" dt="2024-07-25T13:57:07.809" v="12"/>
          <ac:spMkLst>
            <pc:docMk/>
            <pc:sldMk cId="2224073570" sldId="279"/>
            <ac:spMk id="10" creationId="{3B2E3793-BFE6-45A2-9B7B-E18844431C99}"/>
          </ac:spMkLst>
        </pc:spChg>
        <pc:spChg chg="add">
          <ac:chgData name="Sadie France" userId="S::s.france@uwtsd.ac.uk::b7d6a976-0449-421d-8e4f-ccb524b7ca6e" providerId="AD" clId="Web-{B59E17CD-9489-A2A1-6B0B-D8DE04EE4554}" dt="2024-07-25T13:57:07.809" v="12"/>
          <ac:spMkLst>
            <pc:docMk/>
            <pc:sldMk cId="2224073570" sldId="279"/>
            <ac:spMk id="12" creationId="{BC4C4868-CB8F-4AF9-9CDB-8108F2C19B67}"/>
          </ac:spMkLst>
        </pc:spChg>
        <pc:spChg chg="add">
          <ac:chgData name="Sadie France" userId="S::s.france@uwtsd.ac.uk::b7d6a976-0449-421d-8e4f-ccb524b7ca6e" providerId="AD" clId="Web-{B59E17CD-9489-A2A1-6B0B-D8DE04EE4554}" dt="2024-07-25T13:57:07.809" v="12"/>
          <ac:spMkLst>
            <pc:docMk/>
            <pc:sldMk cId="2224073570" sldId="279"/>
            <ac:spMk id="14" creationId="{375E0459-6403-40CD-989D-56A4407CA12E}"/>
          </ac:spMkLst>
        </pc:spChg>
        <pc:spChg chg="add">
          <ac:chgData name="Sadie France" userId="S::s.france@uwtsd.ac.uk::b7d6a976-0449-421d-8e4f-ccb524b7ca6e" providerId="AD" clId="Web-{B59E17CD-9489-A2A1-6B0B-D8DE04EE4554}" dt="2024-07-25T13:57:07.809" v="12"/>
          <ac:spMkLst>
            <pc:docMk/>
            <pc:sldMk cId="2224073570" sldId="279"/>
            <ac:spMk id="16" creationId="{53E5B1A8-3AC9-4BD1-9BBC-78CA94F2D1BA}"/>
          </ac:spMkLst>
        </pc:spChg>
      </pc:sldChg>
      <pc:sldChg chg="addSp modSp mod setBg">
        <pc:chgData name="Sadie France" userId="S::s.france@uwtsd.ac.uk::b7d6a976-0449-421d-8e4f-ccb524b7ca6e" providerId="AD" clId="Web-{B59E17CD-9489-A2A1-6B0B-D8DE04EE4554}" dt="2024-07-25T13:56:55.761" v="11"/>
        <pc:sldMkLst>
          <pc:docMk/>
          <pc:sldMk cId="3586321089" sldId="280"/>
        </pc:sldMkLst>
        <pc:spChg chg="mod">
          <ac:chgData name="Sadie France" userId="S::s.france@uwtsd.ac.uk::b7d6a976-0449-421d-8e4f-ccb524b7ca6e" providerId="AD" clId="Web-{B59E17CD-9489-A2A1-6B0B-D8DE04EE4554}" dt="2024-07-25T13:56:55.761" v="11"/>
          <ac:spMkLst>
            <pc:docMk/>
            <pc:sldMk cId="3586321089" sldId="280"/>
            <ac:spMk id="2" creationId="{B9459F4C-3F19-8A58-C0C6-F818E5430A0E}"/>
          </ac:spMkLst>
        </pc:spChg>
        <pc:spChg chg="mod">
          <ac:chgData name="Sadie France" userId="S::s.france@uwtsd.ac.uk::b7d6a976-0449-421d-8e4f-ccb524b7ca6e" providerId="AD" clId="Web-{B59E17CD-9489-A2A1-6B0B-D8DE04EE4554}" dt="2024-07-25T13:56:55.761" v="11"/>
          <ac:spMkLst>
            <pc:docMk/>
            <pc:sldMk cId="3586321089" sldId="280"/>
            <ac:spMk id="3" creationId="{515D295F-9C35-BCEB-E7B9-237CE838713E}"/>
          </ac:spMkLst>
        </pc:spChg>
        <pc:spChg chg="add">
          <ac:chgData name="Sadie France" userId="S::s.france@uwtsd.ac.uk::b7d6a976-0449-421d-8e4f-ccb524b7ca6e" providerId="AD" clId="Web-{B59E17CD-9489-A2A1-6B0B-D8DE04EE4554}" dt="2024-07-25T13:56:55.761" v="11"/>
          <ac:spMkLst>
            <pc:docMk/>
            <pc:sldMk cId="3586321089" sldId="280"/>
            <ac:spMk id="9" creationId="{45D37F4E-DDB4-456B-97E0-9937730A039F}"/>
          </ac:spMkLst>
        </pc:spChg>
        <pc:spChg chg="add">
          <ac:chgData name="Sadie France" userId="S::s.france@uwtsd.ac.uk::b7d6a976-0449-421d-8e4f-ccb524b7ca6e" providerId="AD" clId="Web-{B59E17CD-9489-A2A1-6B0B-D8DE04EE4554}" dt="2024-07-25T13:56:55.761" v="11"/>
          <ac:spMkLst>
            <pc:docMk/>
            <pc:sldMk cId="3586321089" sldId="280"/>
            <ac:spMk id="11" creationId="{B2DD41CD-8F47-4F56-AD12-4E2FF7696987}"/>
          </ac:spMkLst>
        </pc:spChg>
        <pc:picChg chg="add mod">
          <ac:chgData name="Sadie France" userId="S::s.france@uwtsd.ac.uk::b7d6a976-0449-421d-8e4f-ccb524b7ca6e" providerId="AD" clId="Web-{B59E17CD-9489-A2A1-6B0B-D8DE04EE4554}" dt="2024-07-25T13:56:55.761" v="11"/>
          <ac:picMkLst>
            <pc:docMk/>
            <pc:sldMk cId="3586321089" sldId="280"/>
            <ac:picMk id="4" creationId="{9B1014AA-3667-9922-B066-4923D628757D}"/>
          </ac:picMkLst>
        </pc:picChg>
      </pc:sldChg>
      <pc:sldChg chg="addSp delSp modSp mod setBg">
        <pc:chgData name="Sadie France" userId="S::s.france@uwtsd.ac.uk::b7d6a976-0449-421d-8e4f-ccb524b7ca6e" providerId="AD" clId="Web-{B59E17CD-9489-A2A1-6B0B-D8DE04EE4554}" dt="2024-07-25T13:56:37.932" v="9" actId="20577"/>
        <pc:sldMkLst>
          <pc:docMk/>
          <pc:sldMk cId="2055025338" sldId="281"/>
        </pc:sldMkLst>
        <pc:spChg chg="mod">
          <ac:chgData name="Sadie France" userId="S::s.france@uwtsd.ac.uk::b7d6a976-0449-421d-8e4f-ccb524b7ca6e" providerId="AD" clId="Web-{B59E17CD-9489-A2A1-6B0B-D8DE04EE4554}" dt="2024-07-25T13:56:30.150" v="6"/>
          <ac:spMkLst>
            <pc:docMk/>
            <pc:sldMk cId="2055025338" sldId="281"/>
            <ac:spMk id="2" creationId="{B3F00A31-1355-571F-AD63-5606D815BE48}"/>
          </ac:spMkLst>
        </pc:spChg>
        <pc:spChg chg="mod">
          <ac:chgData name="Sadie France" userId="S::s.france@uwtsd.ac.uk::b7d6a976-0449-421d-8e4f-ccb524b7ca6e" providerId="AD" clId="Web-{B59E17CD-9489-A2A1-6B0B-D8DE04EE4554}" dt="2024-07-25T13:56:37.932" v="9" actId="20577"/>
          <ac:spMkLst>
            <pc:docMk/>
            <pc:sldMk cId="2055025338" sldId="281"/>
            <ac:spMk id="3" creationId="{0921EF86-458D-7AD2-5AF5-61462205B6D4}"/>
          </ac:spMkLst>
        </pc:spChg>
        <pc:spChg chg="add del">
          <ac:chgData name="Sadie France" userId="S::s.france@uwtsd.ac.uk::b7d6a976-0449-421d-8e4f-ccb524b7ca6e" providerId="AD" clId="Web-{B59E17CD-9489-A2A1-6B0B-D8DE04EE4554}" dt="2024-07-25T13:56:30.150" v="6"/>
          <ac:spMkLst>
            <pc:docMk/>
            <pc:sldMk cId="2055025338" sldId="281"/>
            <ac:spMk id="8" creationId="{1B15ED52-F352-441B-82BF-E0EA34836D08}"/>
          </ac:spMkLst>
        </pc:spChg>
        <pc:spChg chg="add del">
          <ac:chgData name="Sadie France" userId="S::s.france@uwtsd.ac.uk::b7d6a976-0449-421d-8e4f-ccb524b7ca6e" providerId="AD" clId="Web-{B59E17CD-9489-A2A1-6B0B-D8DE04EE4554}" dt="2024-07-25T13:56:30.150" v="6"/>
          <ac:spMkLst>
            <pc:docMk/>
            <pc:sldMk cId="2055025338" sldId="281"/>
            <ac:spMk id="10" creationId="{3B2E3793-BFE6-45A2-9B7B-E18844431C99}"/>
          </ac:spMkLst>
        </pc:spChg>
        <pc:spChg chg="add del">
          <ac:chgData name="Sadie France" userId="S::s.france@uwtsd.ac.uk::b7d6a976-0449-421d-8e4f-ccb524b7ca6e" providerId="AD" clId="Web-{B59E17CD-9489-A2A1-6B0B-D8DE04EE4554}" dt="2024-07-25T13:56:30.150" v="6"/>
          <ac:spMkLst>
            <pc:docMk/>
            <pc:sldMk cId="2055025338" sldId="281"/>
            <ac:spMk id="12" creationId="{BC4C4868-CB8F-4AF9-9CDB-8108F2C19B67}"/>
          </ac:spMkLst>
        </pc:spChg>
        <pc:spChg chg="add del">
          <ac:chgData name="Sadie France" userId="S::s.france@uwtsd.ac.uk::b7d6a976-0449-421d-8e4f-ccb524b7ca6e" providerId="AD" clId="Web-{B59E17CD-9489-A2A1-6B0B-D8DE04EE4554}" dt="2024-07-25T13:56:30.150" v="6"/>
          <ac:spMkLst>
            <pc:docMk/>
            <pc:sldMk cId="2055025338" sldId="281"/>
            <ac:spMk id="14" creationId="{375E0459-6403-40CD-989D-56A4407CA12E}"/>
          </ac:spMkLst>
        </pc:spChg>
        <pc:spChg chg="add del">
          <ac:chgData name="Sadie France" userId="S::s.france@uwtsd.ac.uk::b7d6a976-0449-421d-8e4f-ccb524b7ca6e" providerId="AD" clId="Web-{B59E17CD-9489-A2A1-6B0B-D8DE04EE4554}" dt="2024-07-25T13:56:30.150" v="6"/>
          <ac:spMkLst>
            <pc:docMk/>
            <pc:sldMk cId="2055025338" sldId="281"/>
            <ac:spMk id="16" creationId="{53E5B1A8-3AC9-4BD1-9BBC-78CA94F2D1BA}"/>
          </ac:spMkLst>
        </pc:spChg>
        <pc:spChg chg="add">
          <ac:chgData name="Sadie France" userId="S::s.france@uwtsd.ac.uk::b7d6a976-0449-421d-8e4f-ccb524b7ca6e" providerId="AD" clId="Web-{B59E17CD-9489-A2A1-6B0B-D8DE04EE4554}" dt="2024-07-25T13:56:30.150" v="6"/>
          <ac:spMkLst>
            <pc:docMk/>
            <pc:sldMk cId="2055025338" sldId="281"/>
            <ac:spMk id="21" creationId="{12609869-9E80-471B-A487-A53288E0E791}"/>
          </ac:spMkLst>
        </pc:spChg>
        <pc:spChg chg="add">
          <ac:chgData name="Sadie France" userId="S::s.france@uwtsd.ac.uk::b7d6a976-0449-421d-8e4f-ccb524b7ca6e" providerId="AD" clId="Web-{B59E17CD-9489-A2A1-6B0B-D8DE04EE4554}" dt="2024-07-25T13:56:30.150" v="6"/>
          <ac:spMkLst>
            <pc:docMk/>
            <pc:sldMk cId="2055025338" sldId="281"/>
            <ac:spMk id="23" creationId="{7004738A-9D34-43E8-97D2-CA0EED4F8BE0}"/>
          </ac:spMkLst>
        </pc:spChg>
        <pc:spChg chg="add">
          <ac:chgData name="Sadie France" userId="S::s.france@uwtsd.ac.uk::b7d6a976-0449-421d-8e4f-ccb524b7ca6e" providerId="AD" clId="Web-{B59E17CD-9489-A2A1-6B0B-D8DE04EE4554}" dt="2024-07-25T13:56:30.150" v="6"/>
          <ac:spMkLst>
            <pc:docMk/>
            <pc:sldMk cId="2055025338" sldId="281"/>
            <ac:spMk id="25" creationId="{B8B8D07F-F13E-443E-BA68-2D26672D76B9}"/>
          </ac:spMkLst>
        </pc:spChg>
        <pc:spChg chg="add">
          <ac:chgData name="Sadie France" userId="S::s.france@uwtsd.ac.uk::b7d6a976-0449-421d-8e4f-ccb524b7ca6e" providerId="AD" clId="Web-{B59E17CD-9489-A2A1-6B0B-D8DE04EE4554}" dt="2024-07-25T13:56:30.150" v="6"/>
          <ac:spMkLst>
            <pc:docMk/>
            <pc:sldMk cId="2055025338" sldId="281"/>
            <ac:spMk id="27" creationId="{2813A4FA-24A5-41ED-A534-3807D1B2F344}"/>
          </ac:spMkLst>
        </pc:spChg>
        <pc:spChg chg="add">
          <ac:chgData name="Sadie France" userId="S::s.france@uwtsd.ac.uk::b7d6a976-0449-421d-8e4f-ccb524b7ca6e" providerId="AD" clId="Web-{B59E17CD-9489-A2A1-6B0B-D8DE04EE4554}" dt="2024-07-25T13:56:30.150" v="6"/>
          <ac:spMkLst>
            <pc:docMk/>
            <pc:sldMk cId="2055025338" sldId="281"/>
            <ac:spMk id="29" creationId="{C3944F27-CA70-4E84-A51A-E6BF89558979}"/>
          </ac:spMkLst>
        </pc:spChg>
        <pc:picChg chg="add mod">
          <ac:chgData name="Sadie France" userId="S::s.france@uwtsd.ac.uk::b7d6a976-0449-421d-8e4f-ccb524b7ca6e" providerId="AD" clId="Web-{B59E17CD-9489-A2A1-6B0B-D8DE04EE4554}" dt="2024-07-25T13:56:30.150" v="6"/>
          <ac:picMkLst>
            <pc:docMk/>
            <pc:sldMk cId="2055025338" sldId="281"/>
            <ac:picMk id="4" creationId="{58B0A022-40CD-BBCA-8346-E580C78562B9}"/>
          </ac:picMkLst>
        </pc:picChg>
      </pc:sldChg>
      <pc:sldChg chg="addSp delSp modSp mod setBg">
        <pc:chgData name="Sadie France" userId="S::s.france@uwtsd.ac.uk::b7d6a976-0449-421d-8e4f-ccb524b7ca6e" providerId="AD" clId="Web-{B59E17CD-9489-A2A1-6B0B-D8DE04EE4554}" dt="2024-07-25T13:57:13.700" v="13"/>
        <pc:sldMkLst>
          <pc:docMk/>
          <pc:sldMk cId="1384810468" sldId="282"/>
        </pc:sldMkLst>
        <pc:spChg chg="mod">
          <ac:chgData name="Sadie France" userId="S::s.france@uwtsd.ac.uk::b7d6a976-0449-421d-8e4f-ccb524b7ca6e" providerId="AD" clId="Web-{B59E17CD-9489-A2A1-6B0B-D8DE04EE4554}" dt="2024-07-25T13:57:13.700" v="13"/>
          <ac:spMkLst>
            <pc:docMk/>
            <pc:sldMk cId="1384810468" sldId="282"/>
            <ac:spMk id="2" creationId="{6DE59040-56AE-1397-EE81-1B02D3CCE93F}"/>
          </ac:spMkLst>
        </pc:spChg>
        <pc:spChg chg="del">
          <ac:chgData name="Sadie France" userId="S::s.france@uwtsd.ac.uk::b7d6a976-0449-421d-8e4f-ccb524b7ca6e" providerId="AD" clId="Web-{B59E17CD-9489-A2A1-6B0B-D8DE04EE4554}" dt="2024-07-25T13:57:13.700" v="13"/>
          <ac:spMkLst>
            <pc:docMk/>
            <pc:sldMk cId="1384810468" sldId="282"/>
            <ac:spMk id="3" creationId="{09E1A55E-E37F-ECA4-C248-9676E116641C}"/>
          </ac:spMkLst>
        </pc:spChg>
        <pc:spChg chg="add">
          <ac:chgData name="Sadie France" userId="S::s.france@uwtsd.ac.uk::b7d6a976-0449-421d-8e4f-ccb524b7ca6e" providerId="AD" clId="Web-{B59E17CD-9489-A2A1-6B0B-D8DE04EE4554}" dt="2024-07-25T13:57:13.700" v="13"/>
          <ac:spMkLst>
            <pc:docMk/>
            <pc:sldMk cId="1384810468" sldId="282"/>
            <ac:spMk id="9" creationId="{BACC6370-2D7E-4714-9D71-7542949D7D5D}"/>
          </ac:spMkLst>
        </pc:spChg>
        <pc:spChg chg="add">
          <ac:chgData name="Sadie France" userId="S::s.france@uwtsd.ac.uk::b7d6a976-0449-421d-8e4f-ccb524b7ca6e" providerId="AD" clId="Web-{B59E17CD-9489-A2A1-6B0B-D8DE04EE4554}" dt="2024-07-25T13:57:13.700" v="13"/>
          <ac:spMkLst>
            <pc:docMk/>
            <pc:sldMk cId="1384810468" sldId="282"/>
            <ac:spMk id="11" creationId="{F68B3F68-107C-434F-AA38-110D5EA91B85}"/>
          </ac:spMkLst>
        </pc:spChg>
        <pc:spChg chg="add">
          <ac:chgData name="Sadie France" userId="S::s.france@uwtsd.ac.uk::b7d6a976-0449-421d-8e4f-ccb524b7ca6e" providerId="AD" clId="Web-{B59E17CD-9489-A2A1-6B0B-D8DE04EE4554}" dt="2024-07-25T13:57:13.700" v="13"/>
          <ac:spMkLst>
            <pc:docMk/>
            <pc:sldMk cId="1384810468" sldId="282"/>
            <ac:spMk id="13" creationId="{AAD0DBB9-1A4B-4391-81D4-CB19F9AB918A}"/>
          </ac:spMkLst>
        </pc:spChg>
        <pc:spChg chg="add">
          <ac:chgData name="Sadie France" userId="S::s.france@uwtsd.ac.uk::b7d6a976-0449-421d-8e4f-ccb524b7ca6e" providerId="AD" clId="Web-{B59E17CD-9489-A2A1-6B0B-D8DE04EE4554}" dt="2024-07-25T13:57:13.700" v="13"/>
          <ac:spMkLst>
            <pc:docMk/>
            <pc:sldMk cId="1384810468" sldId="282"/>
            <ac:spMk id="15" creationId="{063BBA22-50EA-4C4D-BE05-F1CE4E63AA56}"/>
          </ac:spMkLst>
        </pc:spChg>
        <pc:graphicFrameChg chg="add">
          <ac:chgData name="Sadie France" userId="S::s.france@uwtsd.ac.uk::b7d6a976-0449-421d-8e4f-ccb524b7ca6e" providerId="AD" clId="Web-{B59E17CD-9489-A2A1-6B0B-D8DE04EE4554}" dt="2024-07-25T13:57:13.700" v="13"/>
          <ac:graphicFrameMkLst>
            <pc:docMk/>
            <pc:sldMk cId="1384810468" sldId="282"/>
            <ac:graphicFrameMk id="5" creationId="{2649986B-FB20-A8F6-968E-D4E3DA8A3DC5}"/>
          </ac:graphicFrameMkLst>
        </pc:graphicFrameChg>
      </pc:sldChg>
      <pc:sldChg chg="addSp modSp mod setBg">
        <pc:chgData name="Sadie France" userId="S::s.france@uwtsd.ac.uk::b7d6a976-0449-421d-8e4f-ccb524b7ca6e" providerId="AD" clId="Web-{B59E17CD-9489-A2A1-6B0B-D8DE04EE4554}" dt="2024-07-25T13:57:36.373" v="18"/>
        <pc:sldMkLst>
          <pc:docMk/>
          <pc:sldMk cId="650104058" sldId="283"/>
        </pc:sldMkLst>
        <pc:spChg chg="mod">
          <ac:chgData name="Sadie France" userId="S::s.france@uwtsd.ac.uk::b7d6a976-0449-421d-8e4f-ccb524b7ca6e" providerId="AD" clId="Web-{B59E17CD-9489-A2A1-6B0B-D8DE04EE4554}" dt="2024-07-25T13:57:36.373" v="18"/>
          <ac:spMkLst>
            <pc:docMk/>
            <pc:sldMk cId="650104058" sldId="283"/>
            <ac:spMk id="2" creationId="{EAA513AA-3EC7-4326-E534-D0B33047B630}"/>
          </ac:spMkLst>
        </pc:spChg>
        <pc:spChg chg="mod">
          <ac:chgData name="Sadie France" userId="S::s.france@uwtsd.ac.uk::b7d6a976-0449-421d-8e4f-ccb524b7ca6e" providerId="AD" clId="Web-{B59E17CD-9489-A2A1-6B0B-D8DE04EE4554}" dt="2024-07-25T13:57:36.373" v="18"/>
          <ac:spMkLst>
            <pc:docMk/>
            <pc:sldMk cId="650104058" sldId="283"/>
            <ac:spMk id="3" creationId="{E3EABB09-FCF7-CA24-B03F-553ECB536D4A}"/>
          </ac:spMkLst>
        </pc:spChg>
        <pc:spChg chg="add">
          <ac:chgData name="Sadie France" userId="S::s.france@uwtsd.ac.uk::b7d6a976-0449-421d-8e4f-ccb524b7ca6e" providerId="AD" clId="Web-{B59E17CD-9489-A2A1-6B0B-D8DE04EE4554}" dt="2024-07-25T13:57:36.373" v="18"/>
          <ac:spMkLst>
            <pc:docMk/>
            <pc:sldMk cId="650104058" sldId="283"/>
            <ac:spMk id="9" creationId="{12609869-9E80-471B-A487-A53288E0E791}"/>
          </ac:spMkLst>
        </pc:spChg>
        <pc:spChg chg="add">
          <ac:chgData name="Sadie France" userId="S::s.france@uwtsd.ac.uk::b7d6a976-0449-421d-8e4f-ccb524b7ca6e" providerId="AD" clId="Web-{B59E17CD-9489-A2A1-6B0B-D8DE04EE4554}" dt="2024-07-25T13:57:36.373" v="18"/>
          <ac:spMkLst>
            <pc:docMk/>
            <pc:sldMk cId="650104058" sldId="283"/>
            <ac:spMk id="11" creationId="{7004738A-9D34-43E8-97D2-CA0EED4F8BE0}"/>
          </ac:spMkLst>
        </pc:spChg>
        <pc:spChg chg="add">
          <ac:chgData name="Sadie France" userId="S::s.france@uwtsd.ac.uk::b7d6a976-0449-421d-8e4f-ccb524b7ca6e" providerId="AD" clId="Web-{B59E17CD-9489-A2A1-6B0B-D8DE04EE4554}" dt="2024-07-25T13:57:36.373" v="18"/>
          <ac:spMkLst>
            <pc:docMk/>
            <pc:sldMk cId="650104058" sldId="283"/>
            <ac:spMk id="13" creationId="{B8B8D07F-F13E-443E-BA68-2D26672D76B9}"/>
          </ac:spMkLst>
        </pc:spChg>
        <pc:spChg chg="add">
          <ac:chgData name="Sadie France" userId="S::s.france@uwtsd.ac.uk::b7d6a976-0449-421d-8e4f-ccb524b7ca6e" providerId="AD" clId="Web-{B59E17CD-9489-A2A1-6B0B-D8DE04EE4554}" dt="2024-07-25T13:57:36.373" v="18"/>
          <ac:spMkLst>
            <pc:docMk/>
            <pc:sldMk cId="650104058" sldId="283"/>
            <ac:spMk id="15" creationId="{2813A4FA-24A5-41ED-A534-3807D1B2F344}"/>
          </ac:spMkLst>
        </pc:spChg>
        <pc:spChg chg="add">
          <ac:chgData name="Sadie France" userId="S::s.france@uwtsd.ac.uk::b7d6a976-0449-421d-8e4f-ccb524b7ca6e" providerId="AD" clId="Web-{B59E17CD-9489-A2A1-6B0B-D8DE04EE4554}" dt="2024-07-25T13:57:36.373" v="18"/>
          <ac:spMkLst>
            <pc:docMk/>
            <pc:sldMk cId="650104058" sldId="283"/>
            <ac:spMk id="17" creationId="{C3944F27-CA70-4E84-A51A-E6BF89558979}"/>
          </ac:spMkLst>
        </pc:spChg>
        <pc:picChg chg="add mod">
          <ac:chgData name="Sadie France" userId="S::s.france@uwtsd.ac.uk::b7d6a976-0449-421d-8e4f-ccb524b7ca6e" providerId="AD" clId="Web-{B59E17CD-9489-A2A1-6B0B-D8DE04EE4554}" dt="2024-07-25T13:57:36.373" v="18"/>
          <ac:picMkLst>
            <pc:docMk/>
            <pc:sldMk cId="650104058" sldId="283"/>
            <ac:picMk id="4" creationId="{C9930FB8-9E29-8DAD-F2A6-1549624F410C}"/>
          </ac:picMkLst>
        </pc:picChg>
      </pc:sldChg>
      <pc:sldChg chg="addSp modSp mod setBg">
        <pc:chgData name="Sadie France" userId="S::s.france@uwtsd.ac.uk::b7d6a976-0449-421d-8e4f-ccb524b7ca6e" providerId="AD" clId="Web-{B59E17CD-9489-A2A1-6B0B-D8DE04EE4554}" dt="2024-07-25T13:58:02" v="20"/>
        <pc:sldMkLst>
          <pc:docMk/>
          <pc:sldMk cId="2958111929" sldId="284"/>
        </pc:sldMkLst>
        <pc:spChg chg="mod">
          <ac:chgData name="Sadie France" userId="S::s.france@uwtsd.ac.uk::b7d6a976-0449-421d-8e4f-ccb524b7ca6e" providerId="AD" clId="Web-{B59E17CD-9489-A2A1-6B0B-D8DE04EE4554}" dt="2024-07-25T13:58:02" v="20"/>
          <ac:spMkLst>
            <pc:docMk/>
            <pc:sldMk cId="2958111929" sldId="284"/>
            <ac:spMk id="2" creationId="{AB2A5063-4ABA-5287-CCE4-33AE156B395A}"/>
          </ac:spMkLst>
        </pc:spChg>
        <pc:spChg chg="mod">
          <ac:chgData name="Sadie France" userId="S::s.france@uwtsd.ac.uk::b7d6a976-0449-421d-8e4f-ccb524b7ca6e" providerId="AD" clId="Web-{B59E17CD-9489-A2A1-6B0B-D8DE04EE4554}" dt="2024-07-25T13:58:02" v="20"/>
          <ac:spMkLst>
            <pc:docMk/>
            <pc:sldMk cId="2958111929" sldId="284"/>
            <ac:spMk id="3" creationId="{68FE726F-296D-31A0-4242-14F79C3ADDC9}"/>
          </ac:spMkLst>
        </pc:spChg>
        <pc:spChg chg="add">
          <ac:chgData name="Sadie France" userId="S::s.france@uwtsd.ac.uk::b7d6a976-0449-421d-8e4f-ccb524b7ca6e" providerId="AD" clId="Web-{B59E17CD-9489-A2A1-6B0B-D8DE04EE4554}" dt="2024-07-25T13:58:02" v="20"/>
          <ac:spMkLst>
            <pc:docMk/>
            <pc:sldMk cId="2958111929" sldId="284"/>
            <ac:spMk id="9" creationId="{12609869-9E80-471B-A487-A53288E0E791}"/>
          </ac:spMkLst>
        </pc:spChg>
        <pc:spChg chg="add">
          <ac:chgData name="Sadie France" userId="S::s.france@uwtsd.ac.uk::b7d6a976-0449-421d-8e4f-ccb524b7ca6e" providerId="AD" clId="Web-{B59E17CD-9489-A2A1-6B0B-D8DE04EE4554}" dt="2024-07-25T13:58:02" v="20"/>
          <ac:spMkLst>
            <pc:docMk/>
            <pc:sldMk cId="2958111929" sldId="284"/>
            <ac:spMk id="11" creationId="{7004738A-9D34-43E8-97D2-CA0EED4F8BE0}"/>
          </ac:spMkLst>
        </pc:spChg>
        <pc:spChg chg="add">
          <ac:chgData name="Sadie France" userId="S::s.france@uwtsd.ac.uk::b7d6a976-0449-421d-8e4f-ccb524b7ca6e" providerId="AD" clId="Web-{B59E17CD-9489-A2A1-6B0B-D8DE04EE4554}" dt="2024-07-25T13:58:02" v="20"/>
          <ac:spMkLst>
            <pc:docMk/>
            <pc:sldMk cId="2958111929" sldId="284"/>
            <ac:spMk id="13" creationId="{B8B8D07F-F13E-443E-BA68-2D26672D76B9}"/>
          </ac:spMkLst>
        </pc:spChg>
        <pc:spChg chg="add">
          <ac:chgData name="Sadie France" userId="S::s.france@uwtsd.ac.uk::b7d6a976-0449-421d-8e4f-ccb524b7ca6e" providerId="AD" clId="Web-{B59E17CD-9489-A2A1-6B0B-D8DE04EE4554}" dt="2024-07-25T13:58:02" v="20"/>
          <ac:spMkLst>
            <pc:docMk/>
            <pc:sldMk cId="2958111929" sldId="284"/>
            <ac:spMk id="15" creationId="{2813A4FA-24A5-41ED-A534-3807D1B2F344}"/>
          </ac:spMkLst>
        </pc:spChg>
        <pc:spChg chg="add">
          <ac:chgData name="Sadie France" userId="S::s.france@uwtsd.ac.uk::b7d6a976-0449-421d-8e4f-ccb524b7ca6e" providerId="AD" clId="Web-{B59E17CD-9489-A2A1-6B0B-D8DE04EE4554}" dt="2024-07-25T13:58:02" v="20"/>
          <ac:spMkLst>
            <pc:docMk/>
            <pc:sldMk cId="2958111929" sldId="284"/>
            <ac:spMk id="17" creationId="{C3944F27-CA70-4E84-A51A-E6BF89558979}"/>
          </ac:spMkLst>
        </pc:spChg>
        <pc:picChg chg="add mod">
          <ac:chgData name="Sadie France" userId="S::s.france@uwtsd.ac.uk::b7d6a976-0449-421d-8e4f-ccb524b7ca6e" providerId="AD" clId="Web-{B59E17CD-9489-A2A1-6B0B-D8DE04EE4554}" dt="2024-07-25T13:58:02" v="20"/>
          <ac:picMkLst>
            <pc:docMk/>
            <pc:sldMk cId="2958111929" sldId="284"/>
            <ac:picMk id="4" creationId="{2C97CBF7-864D-1959-C508-EF8603BDC0F2}"/>
          </ac:picMkLst>
        </pc:picChg>
      </pc:sldChg>
      <pc:sldChg chg="addSp delSp modSp mod setBg">
        <pc:chgData name="Sadie France" userId="S::s.france@uwtsd.ac.uk::b7d6a976-0449-421d-8e4f-ccb524b7ca6e" providerId="AD" clId="Web-{B59E17CD-9489-A2A1-6B0B-D8DE04EE4554}" dt="2024-07-25T13:58:31.377" v="28"/>
        <pc:sldMkLst>
          <pc:docMk/>
          <pc:sldMk cId="2850183723" sldId="285"/>
        </pc:sldMkLst>
        <pc:spChg chg="mod">
          <ac:chgData name="Sadie France" userId="S::s.france@uwtsd.ac.uk::b7d6a976-0449-421d-8e4f-ccb524b7ca6e" providerId="AD" clId="Web-{B59E17CD-9489-A2A1-6B0B-D8DE04EE4554}" dt="2024-07-25T13:58:31.377" v="28"/>
          <ac:spMkLst>
            <pc:docMk/>
            <pc:sldMk cId="2850183723" sldId="285"/>
            <ac:spMk id="2" creationId="{2D512F17-CCFF-9FED-EB96-4D0995B819C2}"/>
          </ac:spMkLst>
        </pc:spChg>
        <pc:spChg chg="mod ord">
          <ac:chgData name="Sadie France" userId="S::s.france@uwtsd.ac.uk::b7d6a976-0449-421d-8e4f-ccb524b7ca6e" providerId="AD" clId="Web-{B59E17CD-9489-A2A1-6B0B-D8DE04EE4554}" dt="2024-07-25T13:58:31.377" v="28"/>
          <ac:spMkLst>
            <pc:docMk/>
            <pc:sldMk cId="2850183723" sldId="285"/>
            <ac:spMk id="3" creationId="{EEB785E2-EC9E-4B18-494A-E55583801868}"/>
          </ac:spMkLst>
        </pc:spChg>
        <pc:spChg chg="add del">
          <ac:chgData name="Sadie France" userId="S::s.france@uwtsd.ac.uk::b7d6a976-0449-421d-8e4f-ccb524b7ca6e" providerId="AD" clId="Web-{B59E17CD-9489-A2A1-6B0B-D8DE04EE4554}" dt="2024-07-25T13:58:25.549" v="23"/>
          <ac:spMkLst>
            <pc:docMk/>
            <pc:sldMk cId="2850183723" sldId="285"/>
            <ac:spMk id="9" creationId="{1B15ED52-F352-441B-82BF-E0EA34836D08}"/>
          </ac:spMkLst>
        </pc:spChg>
        <pc:spChg chg="add del">
          <ac:chgData name="Sadie France" userId="S::s.france@uwtsd.ac.uk::b7d6a976-0449-421d-8e4f-ccb524b7ca6e" providerId="AD" clId="Web-{B59E17CD-9489-A2A1-6B0B-D8DE04EE4554}" dt="2024-07-25T13:58:25.549" v="23"/>
          <ac:spMkLst>
            <pc:docMk/>
            <pc:sldMk cId="2850183723" sldId="285"/>
            <ac:spMk id="11" creationId="{3B2E3793-BFE6-45A2-9B7B-E18844431C99}"/>
          </ac:spMkLst>
        </pc:spChg>
        <pc:spChg chg="add del">
          <ac:chgData name="Sadie France" userId="S::s.france@uwtsd.ac.uk::b7d6a976-0449-421d-8e4f-ccb524b7ca6e" providerId="AD" clId="Web-{B59E17CD-9489-A2A1-6B0B-D8DE04EE4554}" dt="2024-07-25T13:58:25.549" v="23"/>
          <ac:spMkLst>
            <pc:docMk/>
            <pc:sldMk cId="2850183723" sldId="285"/>
            <ac:spMk id="13" creationId="{BC4C4868-CB8F-4AF9-9CDB-8108F2C19B67}"/>
          </ac:spMkLst>
        </pc:spChg>
        <pc:spChg chg="add del">
          <ac:chgData name="Sadie France" userId="S::s.france@uwtsd.ac.uk::b7d6a976-0449-421d-8e4f-ccb524b7ca6e" providerId="AD" clId="Web-{B59E17CD-9489-A2A1-6B0B-D8DE04EE4554}" dt="2024-07-25T13:58:25.549" v="23"/>
          <ac:spMkLst>
            <pc:docMk/>
            <pc:sldMk cId="2850183723" sldId="285"/>
            <ac:spMk id="15" creationId="{375E0459-6403-40CD-989D-56A4407CA12E}"/>
          </ac:spMkLst>
        </pc:spChg>
        <pc:spChg chg="add del">
          <ac:chgData name="Sadie France" userId="S::s.france@uwtsd.ac.uk::b7d6a976-0449-421d-8e4f-ccb524b7ca6e" providerId="AD" clId="Web-{B59E17CD-9489-A2A1-6B0B-D8DE04EE4554}" dt="2024-07-25T13:58:25.549" v="23"/>
          <ac:spMkLst>
            <pc:docMk/>
            <pc:sldMk cId="2850183723" sldId="285"/>
            <ac:spMk id="17" creationId="{53E5B1A8-3AC9-4BD1-9BBC-78CA94F2D1BA}"/>
          </ac:spMkLst>
        </pc:spChg>
        <pc:spChg chg="add del">
          <ac:chgData name="Sadie France" userId="S::s.france@uwtsd.ac.uk::b7d6a976-0449-421d-8e4f-ccb524b7ca6e" providerId="AD" clId="Web-{B59E17CD-9489-A2A1-6B0B-D8DE04EE4554}" dt="2024-07-25T13:58:28.986" v="25"/>
          <ac:spMkLst>
            <pc:docMk/>
            <pc:sldMk cId="2850183723" sldId="285"/>
            <ac:spMk id="19" creationId="{45D37F4E-DDB4-456B-97E0-9937730A039F}"/>
          </ac:spMkLst>
        </pc:spChg>
        <pc:spChg chg="add del">
          <ac:chgData name="Sadie France" userId="S::s.france@uwtsd.ac.uk::b7d6a976-0449-421d-8e4f-ccb524b7ca6e" providerId="AD" clId="Web-{B59E17CD-9489-A2A1-6B0B-D8DE04EE4554}" dt="2024-07-25T13:58:28.986" v="25"/>
          <ac:spMkLst>
            <pc:docMk/>
            <pc:sldMk cId="2850183723" sldId="285"/>
            <ac:spMk id="20" creationId="{B2DD41CD-8F47-4F56-AD12-4E2FF7696987}"/>
          </ac:spMkLst>
        </pc:spChg>
        <pc:spChg chg="add del">
          <ac:chgData name="Sadie France" userId="S::s.france@uwtsd.ac.uk::b7d6a976-0449-421d-8e4f-ccb524b7ca6e" providerId="AD" clId="Web-{B59E17CD-9489-A2A1-6B0B-D8DE04EE4554}" dt="2024-07-25T13:58:31.362" v="27"/>
          <ac:spMkLst>
            <pc:docMk/>
            <pc:sldMk cId="2850183723" sldId="285"/>
            <ac:spMk id="22" creationId="{3346177D-ADC4-4968-B747-5CFCD390B5B9}"/>
          </ac:spMkLst>
        </pc:spChg>
        <pc:spChg chg="add del">
          <ac:chgData name="Sadie France" userId="S::s.france@uwtsd.ac.uk::b7d6a976-0449-421d-8e4f-ccb524b7ca6e" providerId="AD" clId="Web-{B59E17CD-9489-A2A1-6B0B-D8DE04EE4554}" dt="2024-07-25T13:58:31.362" v="27"/>
          <ac:spMkLst>
            <pc:docMk/>
            <pc:sldMk cId="2850183723" sldId="285"/>
            <ac:spMk id="23" creationId="{0844A943-BF79-4FEA-ABB1-3BD54D236606}"/>
          </ac:spMkLst>
        </pc:spChg>
        <pc:spChg chg="add del">
          <ac:chgData name="Sadie France" userId="S::s.france@uwtsd.ac.uk::b7d6a976-0449-421d-8e4f-ccb524b7ca6e" providerId="AD" clId="Web-{B59E17CD-9489-A2A1-6B0B-D8DE04EE4554}" dt="2024-07-25T13:58:31.362" v="27"/>
          <ac:spMkLst>
            <pc:docMk/>
            <pc:sldMk cId="2850183723" sldId="285"/>
            <ac:spMk id="24" creationId="{6437CC72-F4A8-4DC3-AFAB-D22C482C8100}"/>
          </ac:spMkLst>
        </pc:spChg>
        <pc:spChg chg="add">
          <ac:chgData name="Sadie France" userId="S::s.france@uwtsd.ac.uk::b7d6a976-0449-421d-8e4f-ccb524b7ca6e" providerId="AD" clId="Web-{B59E17CD-9489-A2A1-6B0B-D8DE04EE4554}" dt="2024-07-25T13:58:31.377" v="28"/>
          <ac:spMkLst>
            <pc:docMk/>
            <pc:sldMk cId="2850183723" sldId="285"/>
            <ac:spMk id="26" creationId="{058A14AF-9FB5-4CC7-BA35-E8E85D3EDF0E}"/>
          </ac:spMkLst>
        </pc:spChg>
        <pc:spChg chg="add">
          <ac:chgData name="Sadie France" userId="S::s.france@uwtsd.ac.uk::b7d6a976-0449-421d-8e4f-ccb524b7ca6e" providerId="AD" clId="Web-{B59E17CD-9489-A2A1-6B0B-D8DE04EE4554}" dt="2024-07-25T13:58:31.377" v="28"/>
          <ac:spMkLst>
            <pc:docMk/>
            <pc:sldMk cId="2850183723" sldId="285"/>
            <ac:spMk id="27" creationId="{3A9A4357-BD1D-4622-A4FE-766E6AB8DE84}"/>
          </ac:spMkLst>
        </pc:spChg>
        <pc:spChg chg="add">
          <ac:chgData name="Sadie France" userId="S::s.france@uwtsd.ac.uk::b7d6a976-0449-421d-8e4f-ccb524b7ca6e" providerId="AD" clId="Web-{B59E17CD-9489-A2A1-6B0B-D8DE04EE4554}" dt="2024-07-25T13:58:31.377" v="28"/>
          <ac:spMkLst>
            <pc:docMk/>
            <pc:sldMk cId="2850183723" sldId="285"/>
            <ac:spMk id="28" creationId="{E659831F-0D9A-4C63-9EBB-8435B85A440F}"/>
          </ac:spMkLst>
        </pc:spChg>
        <pc:spChg chg="add">
          <ac:chgData name="Sadie France" userId="S::s.france@uwtsd.ac.uk::b7d6a976-0449-421d-8e4f-ccb524b7ca6e" providerId="AD" clId="Web-{B59E17CD-9489-A2A1-6B0B-D8DE04EE4554}" dt="2024-07-25T13:58:31.377" v="28"/>
          <ac:spMkLst>
            <pc:docMk/>
            <pc:sldMk cId="2850183723" sldId="285"/>
            <ac:spMk id="29" creationId="{E6995CE5-F890-4ABA-82A2-26507CE8D2A3}"/>
          </ac:spMkLst>
        </pc:spChg>
        <pc:picChg chg="add mod">
          <ac:chgData name="Sadie France" userId="S::s.france@uwtsd.ac.uk::b7d6a976-0449-421d-8e4f-ccb524b7ca6e" providerId="AD" clId="Web-{B59E17CD-9489-A2A1-6B0B-D8DE04EE4554}" dt="2024-07-25T13:58:31.377" v="28"/>
          <ac:picMkLst>
            <pc:docMk/>
            <pc:sldMk cId="2850183723" sldId="285"/>
            <ac:picMk id="4" creationId="{A5E5D188-9933-7CC7-D0E7-29A48649FCA8}"/>
          </ac:picMkLst>
        </pc:picChg>
      </pc:sldChg>
      <pc:sldChg chg="addSp modSp mod setBg">
        <pc:chgData name="Sadie France" userId="S::s.france@uwtsd.ac.uk::b7d6a976-0449-421d-8e4f-ccb524b7ca6e" providerId="AD" clId="Web-{B59E17CD-9489-A2A1-6B0B-D8DE04EE4554}" dt="2024-07-25T13:58:50.128" v="30"/>
        <pc:sldMkLst>
          <pc:docMk/>
          <pc:sldMk cId="334087183" sldId="286"/>
        </pc:sldMkLst>
        <pc:spChg chg="mod">
          <ac:chgData name="Sadie France" userId="S::s.france@uwtsd.ac.uk::b7d6a976-0449-421d-8e4f-ccb524b7ca6e" providerId="AD" clId="Web-{B59E17CD-9489-A2A1-6B0B-D8DE04EE4554}" dt="2024-07-25T13:58:50.128" v="30"/>
          <ac:spMkLst>
            <pc:docMk/>
            <pc:sldMk cId="334087183" sldId="286"/>
            <ac:spMk id="2" creationId="{472D55A3-43A4-E989-0388-2086FAE342B6}"/>
          </ac:spMkLst>
        </pc:spChg>
        <pc:spChg chg="mod">
          <ac:chgData name="Sadie France" userId="S::s.france@uwtsd.ac.uk::b7d6a976-0449-421d-8e4f-ccb524b7ca6e" providerId="AD" clId="Web-{B59E17CD-9489-A2A1-6B0B-D8DE04EE4554}" dt="2024-07-25T13:58:50.128" v="30"/>
          <ac:spMkLst>
            <pc:docMk/>
            <pc:sldMk cId="334087183" sldId="286"/>
            <ac:spMk id="3" creationId="{B0C97EDB-CFD5-77D8-C3B9-B692FC9A8E2E}"/>
          </ac:spMkLst>
        </pc:spChg>
        <pc:spChg chg="add">
          <ac:chgData name="Sadie France" userId="S::s.france@uwtsd.ac.uk::b7d6a976-0449-421d-8e4f-ccb524b7ca6e" providerId="AD" clId="Web-{B59E17CD-9489-A2A1-6B0B-D8DE04EE4554}" dt="2024-07-25T13:58:50.128" v="30"/>
          <ac:spMkLst>
            <pc:docMk/>
            <pc:sldMk cId="334087183" sldId="286"/>
            <ac:spMk id="9" creationId="{201CC55D-ED54-4C5C-95E6-10947BD1103B}"/>
          </ac:spMkLst>
        </pc:spChg>
        <pc:spChg chg="add">
          <ac:chgData name="Sadie France" userId="S::s.france@uwtsd.ac.uk::b7d6a976-0449-421d-8e4f-ccb524b7ca6e" providerId="AD" clId="Web-{B59E17CD-9489-A2A1-6B0B-D8DE04EE4554}" dt="2024-07-25T13:58:50.128" v="30"/>
          <ac:spMkLst>
            <pc:docMk/>
            <pc:sldMk cId="334087183" sldId="286"/>
            <ac:spMk id="15" creationId="{3873B707-463F-40B0-8227-E8CC6C67EB25}"/>
          </ac:spMkLst>
        </pc:spChg>
        <pc:spChg chg="add">
          <ac:chgData name="Sadie France" userId="S::s.france@uwtsd.ac.uk::b7d6a976-0449-421d-8e4f-ccb524b7ca6e" providerId="AD" clId="Web-{B59E17CD-9489-A2A1-6B0B-D8DE04EE4554}" dt="2024-07-25T13:58:50.128" v="30"/>
          <ac:spMkLst>
            <pc:docMk/>
            <pc:sldMk cId="334087183" sldId="286"/>
            <ac:spMk id="17" creationId="{C13237C8-E62C-4F0D-A318-BD6FB6C2D138}"/>
          </ac:spMkLst>
        </pc:spChg>
        <pc:spChg chg="add">
          <ac:chgData name="Sadie France" userId="S::s.france@uwtsd.ac.uk::b7d6a976-0449-421d-8e4f-ccb524b7ca6e" providerId="AD" clId="Web-{B59E17CD-9489-A2A1-6B0B-D8DE04EE4554}" dt="2024-07-25T13:58:50.128" v="30"/>
          <ac:spMkLst>
            <pc:docMk/>
            <pc:sldMk cId="334087183" sldId="286"/>
            <ac:spMk id="19" creationId="{19C9EAEA-39D0-4B0E-A0EB-51E7B26740B1}"/>
          </ac:spMkLst>
        </pc:spChg>
        <pc:grpChg chg="add">
          <ac:chgData name="Sadie France" userId="S::s.france@uwtsd.ac.uk::b7d6a976-0449-421d-8e4f-ccb524b7ca6e" providerId="AD" clId="Web-{B59E17CD-9489-A2A1-6B0B-D8DE04EE4554}" dt="2024-07-25T13:58:50.128" v="30"/>
          <ac:grpSpMkLst>
            <pc:docMk/>
            <pc:sldMk cId="334087183" sldId="286"/>
            <ac:grpSpMk id="11" creationId="{1DE889C7-FAD6-4397-98E2-05D503484459}"/>
          </ac:grpSpMkLst>
        </pc:grpChg>
        <pc:picChg chg="add mod">
          <ac:chgData name="Sadie France" userId="S::s.france@uwtsd.ac.uk::b7d6a976-0449-421d-8e4f-ccb524b7ca6e" providerId="AD" clId="Web-{B59E17CD-9489-A2A1-6B0B-D8DE04EE4554}" dt="2024-07-25T13:58:50.128" v="30"/>
          <ac:picMkLst>
            <pc:docMk/>
            <pc:sldMk cId="334087183" sldId="286"/>
            <ac:picMk id="4" creationId="{E28BECDA-22F8-AA83-B155-5DF6680B775E}"/>
          </ac:picMkLst>
        </pc:picChg>
      </pc:sldChg>
      <pc:sldChg chg="addSp modSp mod setBg">
        <pc:chgData name="Sadie France" userId="S::s.france@uwtsd.ac.uk::b7d6a976-0449-421d-8e4f-ccb524b7ca6e" providerId="AD" clId="Web-{B59E17CD-9489-A2A1-6B0B-D8DE04EE4554}" dt="2024-07-25T13:59:03.504" v="32"/>
        <pc:sldMkLst>
          <pc:docMk/>
          <pc:sldMk cId="1850074581" sldId="287"/>
        </pc:sldMkLst>
        <pc:spChg chg="mod">
          <ac:chgData name="Sadie France" userId="S::s.france@uwtsd.ac.uk::b7d6a976-0449-421d-8e4f-ccb524b7ca6e" providerId="AD" clId="Web-{B59E17CD-9489-A2A1-6B0B-D8DE04EE4554}" dt="2024-07-25T13:59:03.504" v="32"/>
          <ac:spMkLst>
            <pc:docMk/>
            <pc:sldMk cId="1850074581" sldId="287"/>
            <ac:spMk id="2" creationId="{A56D1836-D7C9-4F79-E0B9-94769547EACE}"/>
          </ac:spMkLst>
        </pc:spChg>
        <pc:spChg chg="mod">
          <ac:chgData name="Sadie France" userId="S::s.france@uwtsd.ac.uk::b7d6a976-0449-421d-8e4f-ccb524b7ca6e" providerId="AD" clId="Web-{B59E17CD-9489-A2A1-6B0B-D8DE04EE4554}" dt="2024-07-25T13:59:03.504" v="32"/>
          <ac:spMkLst>
            <pc:docMk/>
            <pc:sldMk cId="1850074581" sldId="287"/>
            <ac:spMk id="3" creationId="{2096BC3C-F3A3-2621-AC19-6D70C2D68869}"/>
          </ac:spMkLst>
        </pc:spChg>
        <pc:spChg chg="add">
          <ac:chgData name="Sadie France" userId="S::s.france@uwtsd.ac.uk::b7d6a976-0449-421d-8e4f-ccb524b7ca6e" providerId="AD" clId="Web-{B59E17CD-9489-A2A1-6B0B-D8DE04EE4554}" dt="2024-07-25T13:59:03.504" v="32"/>
          <ac:spMkLst>
            <pc:docMk/>
            <pc:sldMk cId="1850074581" sldId="287"/>
            <ac:spMk id="9" creationId="{117AB3D3-3C9C-4DED-809A-78734805B895}"/>
          </ac:spMkLst>
        </pc:spChg>
        <pc:spChg chg="add">
          <ac:chgData name="Sadie France" userId="S::s.france@uwtsd.ac.uk::b7d6a976-0449-421d-8e4f-ccb524b7ca6e" providerId="AD" clId="Web-{B59E17CD-9489-A2A1-6B0B-D8DE04EE4554}" dt="2024-07-25T13:59:03.504" v="32"/>
          <ac:spMkLst>
            <pc:docMk/>
            <pc:sldMk cId="1850074581" sldId="287"/>
            <ac:spMk id="11" creationId="{3A9A4357-BD1D-4622-A4FE-766E6AB8DE84}"/>
          </ac:spMkLst>
        </pc:spChg>
        <pc:spChg chg="add">
          <ac:chgData name="Sadie France" userId="S::s.france@uwtsd.ac.uk::b7d6a976-0449-421d-8e4f-ccb524b7ca6e" providerId="AD" clId="Web-{B59E17CD-9489-A2A1-6B0B-D8DE04EE4554}" dt="2024-07-25T13:59:03.504" v="32"/>
          <ac:spMkLst>
            <pc:docMk/>
            <pc:sldMk cId="1850074581" sldId="287"/>
            <ac:spMk id="13" creationId="{E659831F-0D9A-4C63-9EBB-8435B85A440F}"/>
          </ac:spMkLst>
        </pc:spChg>
        <pc:spChg chg="add">
          <ac:chgData name="Sadie France" userId="S::s.france@uwtsd.ac.uk::b7d6a976-0449-421d-8e4f-ccb524b7ca6e" providerId="AD" clId="Web-{B59E17CD-9489-A2A1-6B0B-D8DE04EE4554}" dt="2024-07-25T13:59:03.504" v="32"/>
          <ac:spMkLst>
            <pc:docMk/>
            <pc:sldMk cId="1850074581" sldId="287"/>
            <ac:spMk id="15" creationId="{E6995CE5-F890-4ABA-82A2-26507CE8D2A3}"/>
          </ac:spMkLst>
        </pc:spChg>
        <pc:picChg chg="add mod">
          <ac:chgData name="Sadie France" userId="S::s.france@uwtsd.ac.uk::b7d6a976-0449-421d-8e4f-ccb524b7ca6e" providerId="AD" clId="Web-{B59E17CD-9489-A2A1-6B0B-D8DE04EE4554}" dt="2024-07-25T13:59:03.504" v="32"/>
          <ac:picMkLst>
            <pc:docMk/>
            <pc:sldMk cId="1850074581" sldId="287"/>
            <ac:picMk id="4" creationId="{FEBC2DE0-4DF2-58EC-2866-9A752E21232F}"/>
          </ac:picMkLst>
        </pc:picChg>
      </pc:sldChg>
      <pc:sldChg chg="addSp modSp mod setBg">
        <pc:chgData name="Sadie France" userId="S::s.france@uwtsd.ac.uk::b7d6a976-0449-421d-8e4f-ccb524b7ca6e" providerId="AD" clId="Web-{B59E17CD-9489-A2A1-6B0B-D8DE04EE4554}" dt="2024-07-25T13:59:25.709" v="34"/>
        <pc:sldMkLst>
          <pc:docMk/>
          <pc:sldMk cId="1760729390" sldId="288"/>
        </pc:sldMkLst>
        <pc:spChg chg="mod">
          <ac:chgData name="Sadie France" userId="S::s.france@uwtsd.ac.uk::b7d6a976-0449-421d-8e4f-ccb524b7ca6e" providerId="AD" clId="Web-{B59E17CD-9489-A2A1-6B0B-D8DE04EE4554}" dt="2024-07-25T13:59:25.709" v="34"/>
          <ac:spMkLst>
            <pc:docMk/>
            <pc:sldMk cId="1760729390" sldId="288"/>
            <ac:spMk id="2" creationId="{6183085E-C7D9-5FEF-9F76-3E066E8EEB83}"/>
          </ac:spMkLst>
        </pc:spChg>
        <pc:spChg chg="mod ord">
          <ac:chgData name="Sadie France" userId="S::s.france@uwtsd.ac.uk::b7d6a976-0449-421d-8e4f-ccb524b7ca6e" providerId="AD" clId="Web-{B59E17CD-9489-A2A1-6B0B-D8DE04EE4554}" dt="2024-07-25T13:59:25.709" v="34"/>
          <ac:spMkLst>
            <pc:docMk/>
            <pc:sldMk cId="1760729390" sldId="288"/>
            <ac:spMk id="3" creationId="{226A504E-75FA-966D-CDCB-876C436653B6}"/>
          </ac:spMkLst>
        </pc:spChg>
        <pc:spChg chg="add">
          <ac:chgData name="Sadie France" userId="S::s.france@uwtsd.ac.uk::b7d6a976-0449-421d-8e4f-ccb524b7ca6e" providerId="AD" clId="Web-{B59E17CD-9489-A2A1-6B0B-D8DE04EE4554}" dt="2024-07-25T13:59:25.709" v="34"/>
          <ac:spMkLst>
            <pc:docMk/>
            <pc:sldMk cId="1760729390" sldId="288"/>
            <ac:spMk id="9" creationId="{0FE2D22C-409B-48AF-B24F-7988A8F7F848}"/>
          </ac:spMkLst>
        </pc:spChg>
        <pc:spChg chg="add">
          <ac:chgData name="Sadie France" userId="S::s.france@uwtsd.ac.uk::b7d6a976-0449-421d-8e4f-ccb524b7ca6e" providerId="AD" clId="Web-{B59E17CD-9489-A2A1-6B0B-D8DE04EE4554}" dt="2024-07-25T13:59:25.709" v="34"/>
          <ac:spMkLst>
            <pc:docMk/>
            <pc:sldMk cId="1760729390" sldId="288"/>
            <ac:spMk id="11" creationId="{90464369-70FA-42AF-948F-80664CA7BFE5}"/>
          </ac:spMkLst>
        </pc:spChg>
        <pc:spChg chg="add">
          <ac:chgData name="Sadie France" userId="S::s.france@uwtsd.ac.uk::b7d6a976-0449-421d-8e4f-ccb524b7ca6e" providerId="AD" clId="Web-{B59E17CD-9489-A2A1-6B0B-D8DE04EE4554}" dt="2024-07-25T13:59:25.709" v="34"/>
          <ac:spMkLst>
            <pc:docMk/>
            <pc:sldMk cId="1760729390" sldId="288"/>
            <ac:spMk id="13" creationId="{A648176E-454C-437C-B0FC-9B82FCF32B24}"/>
          </ac:spMkLst>
        </pc:spChg>
        <pc:spChg chg="add">
          <ac:chgData name="Sadie France" userId="S::s.france@uwtsd.ac.uk::b7d6a976-0449-421d-8e4f-ccb524b7ca6e" providerId="AD" clId="Web-{B59E17CD-9489-A2A1-6B0B-D8DE04EE4554}" dt="2024-07-25T13:59:25.709" v="34"/>
          <ac:spMkLst>
            <pc:docMk/>
            <pc:sldMk cId="1760729390" sldId="288"/>
            <ac:spMk id="15" creationId="{A6604B49-AD5C-4590-B051-06C8222ECD99}"/>
          </ac:spMkLst>
        </pc:spChg>
        <pc:spChg chg="add">
          <ac:chgData name="Sadie France" userId="S::s.france@uwtsd.ac.uk::b7d6a976-0449-421d-8e4f-ccb524b7ca6e" providerId="AD" clId="Web-{B59E17CD-9489-A2A1-6B0B-D8DE04EE4554}" dt="2024-07-25T13:59:25.709" v="34"/>
          <ac:spMkLst>
            <pc:docMk/>
            <pc:sldMk cId="1760729390" sldId="288"/>
            <ac:spMk id="17" creationId="{CC552A98-EF7D-4D42-AB69-066B786AB55B}"/>
          </ac:spMkLst>
        </pc:spChg>
        <pc:picChg chg="add mod">
          <ac:chgData name="Sadie France" userId="S::s.france@uwtsd.ac.uk::b7d6a976-0449-421d-8e4f-ccb524b7ca6e" providerId="AD" clId="Web-{B59E17CD-9489-A2A1-6B0B-D8DE04EE4554}" dt="2024-07-25T13:59:25.709" v="34"/>
          <ac:picMkLst>
            <pc:docMk/>
            <pc:sldMk cId="1760729390" sldId="288"/>
            <ac:picMk id="4" creationId="{74054BA4-3636-E866-CBE9-7737EAFFA2C9}"/>
          </ac:picMkLst>
        </pc:picChg>
      </pc:sldChg>
      <pc:sldChg chg="addSp modSp mod setBg">
        <pc:chgData name="Sadie France" userId="S::s.france@uwtsd.ac.uk::b7d6a976-0449-421d-8e4f-ccb524b7ca6e" providerId="AD" clId="Web-{B59E17CD-9489-A2A1-6B0B-D8DE04EE4554}" dt="2024-07-25T13:59:59.774" v="36"/>
        <pc:sldMkLst>
          <pc:docMk/>
          <pc:sldMk cId="2418068997" sldId="289"/>
        </pc:sldMkLst>
        <pc:spChg chg="mod">
          <ac:chgData name="Sadie France" userId="S::s.france@uwtsd.ac.uk::b7d6a976-0449-421d-8e4f-ccb524b7ca6e" providerId="AD" clId="Web-{B59E17CD-9489-A2A1-6B0B-D8DE04EE4554}" dt="2024-07-25T13:59:59.774" v="36"/>
          <ac:spMkLst>
            <pc:docMk/>
            <pc:sldMk cId="2418068997" sldId="289"/>
            <ac:spMk id="2" creationId="{15C199F7-EE91-C7B5-DC1D-58558E44C314}"/>
          </ac:spMkLst>
        </pc:spChg>
        <pc:spChg chg="mod ord">
          <ac:chgData name="Sadie France" userId="S::s.france@uwtsd.ac.uk::b7d6a976-0449-421d-8e4f-ccb524b7ca6e" providerId="AD" clId="Web-{B59E17CD-9489-A2A1-6B0B-D8DE04EE4554}" dt="2024-07-25T13:59:59.774" v="36"/>
          <ac:spMkLst>
            <pc:docMk/>
            <pc:sldMk cId="2418068997" sldId="289"/>
            <ac:spMk id="3" creationId="{41F820DE-4EA2-0241-F77F-57E52D945A67}"/>
          </ac:spMkLst>
        </pc:spChg>
        <pc:spChg chg="add">
          <ac:chgData name="Sadie France" userId="S::s.france@uwtsd.ac.uk::b7d6a976-0449-421d-8e4f-ccb524b7ca6e" providerId="AD" clId="Web-{B59E17CD-9489-A2A1-6B0B-D8DE04EE4554}" dt="2024-07-25T13:59:59.774" v="36"/>
          <ac:spMkLst>
            <pc:docMk/>
            <pc:sldMk cId="2418068997" sldId="289"/>
            <ac:spMk id="9" creationId="{9D80C9EF-3CC6-4ECC-9C2D-9D0396C96ED9}"/>
          </ac:spMkLst>
        </pc:spChg>
        <pc:spChg chg="add">
          <ac:chgData name="Sadie France" userId="S::s.france@uwtsd.ac.uk::b7d6a976-0449-421d-8e4f-ccb524b7ca6e" providerId="AD" clId="Web-{B59E17CD-9489-A2A1-6B0B-D8DE04EE4554}" dt="2024-07-25T13:59:59.774" v="36"/>
          <ac:spMkLst>
            <pc:docMk/>
            <pc:sldMk cId="2418068997" sldId="289"/>
            <ac:spMk id="11" creationId="{5DA32751-37A2-45C0-BE94-63D375E27003}"/>
          </ac:spMkLst>
        </pc:spChg>
        <pc:spChg chg="add">
          <ac:chgData name="Sadie France" userId="S::s.france@uwtsd.ac.uk::b7d6a976-0449-421d-8e4f-ccb524b7ca6e" providerId="AD" clId="Web-{B59E17CD-9489-A2A1-6B0B-D8DE04EE4554}" dt="2024-07-25T13:59:59.774" v="36"/>
          <ac:spMkLst>
            <pc:docMk/>
            <pc:sldMk cId="2418068997" sldId="289"/>
            <ac:spMk id="13" creationId="{E659831F-0D9A-4C63-9EBB-8435B85A440F}"/>
          </ac:spMkLst>
        </pc:spChg>
        <pc:spChg chg="add">
          <ac:chgData name="Sadie France" userId="S::s.france@uwtsd.ac.uk::b7d6a976-0449-421d-8e4f-ccb524b7ca6e" providerId="AD" clId="Web-{B59E17CD-9489-A2A1-6B0B-D8DE04EE4554}" dt="2024-07-25T13:59:59.774" v="36"/>
          <ac:spMkLst>
            <pc:docMk/>
            <pc:sldMk cId="2418068997" sldId="289"/>
            <ac:spMk id="15" creationId="{5A55FBCD-CD42-40F5-8A1B-3203F9CAEEAA}"/>
          </ac:spMkLst>
        </pc:spChg>
        <pc:picChg chg="add mod">
          <ac:chgData name="Sadie France" userId="S::s.france@uwtsd.ac.uk::b7d6a976-0449-421d-8e4f-ccb524b7ca6e" providerId="AD" clId="Web-{B59E17CD-9489-A2A1-6B0B-D8DE04EE4554}" dt="2024-07-25T13:59:59.774" v="36"/>
          <ac:picMkLst>
            <pc:docMk/>
            <pc:sldMk cId="2418068997" sldId="289"/>
            <ac:picMk id="4" creationId="{E4C83819-B438-E65F-BE48-B6A77E35AA83}"/>
          </ac:picMkLst>
        </pc:picChg>
      </pc:sldChg>
      <pc:sldChg chg="addSp modSp mod setBg">
        <pc:chgData name="Sadie France" userId="S::s.france@uwtsd.ac.uk::b7d6a976-0449-421d-8e4f-ccb524b7ca6e" providerId="AD" clId="Web-{B59E17CD-9489-A2A1-6B0B-D8DE04EE4554}" dt="2024-07-25T14:00:23.400" v="38"/>
        <pc:sldMkLst>
          <pc:docMk/>
          <pc:sldMk cId="1926825659" sldId="290"/>
        </pc:sldMkLst>
        <pc:spChg chg="mod">
          <ac:chgData name="Sadie France" userId="S::s.france@uwtsd.ac.uk::b7d6a976-0449-421d-8e4f-ccb524b7ca6e" providerId="AD" clId="Web-{B59E17CD-9489-A2A1-6B0B-D8DE04EE4554}" dt="2024-07-25T14:00:23.400" v="38"/>
          <ac:spMkLst>
            <pc:docMk/>
            <pc:sldMk cId="1926825659" sldId="290"/>
            <ac:spMk id="2" creationId="{BB87B5B0-91CE-0D03-71CA-62607BD3CA0C}"/>
          </ac:spMkLst>
        </pc:spChg>
        <pc:spChg chg="mod ord">
          <ac:chgData name="Sadie France" userId="S::s.france@uwtsd.ac.uk::b7d6a976-0449-421d-8e4f-ccb524b7ca6e" providerId="AD" clId="Web-{B59E17CD-9489-A2A1-6B0B-D8DE04EE4554}" dt="2024-07-25T14:00:23.400" v="38"/>
          <ac:spMkLst>
            <pc:docMk/>
            <pc:sldMk cId="1926825659" sldId="290"/>
            <ac:spMk id="3" creationId="{8B62D955-C6F4-C4EB-5F4B-28E3960F3042}"/>
          </ac:spMkLst>
        </pc:spChg>
        <pc:spChg chg="add">
          <ac:chgData name="Sadie France" userId="S::s.france@uwtsd.ac.uk::b7d6a976-0449-421d-8e4f-ccb524b7ca6e" providerId="AD" clId="Web-{B59E17CD-9489-A2A1-6B0B-D8DE04EE4554}" dt="2024-07-25T14:00:23.400" v="38"/>
          <ac:spMkLst>
            <pc:docMk/>
            <pc:sldMk cId="1926825659" sldId="290"/>
            <ac:spMk id="9" creationId="{9D80C9EF-3CC6-4ECC-9C2D-9D0396C96ED9}"/>
          </ac:spMkLst>
        </pc:spChg>
        <pc:spChg chg="add">
          <ac:chgData name="Sadie France" userId="S::s.france@uwtsd.ac.uk::b7d6a976-0449-421d-8e4f-ccb524b7ca6e" providerId="AD" clId="Web-{B59E17CD-9489-A2A1-6B0B-D8DE04EE4554}" dt="2024-07-25T14:00:23.400" v="38"/>
          <ac:spMkLst>
            <pc:docMk/>
            <pc:sldMk cId="1926825659" sldId="290"/>
            <ac:spMk id="11" creationId="{5DA32751-37A2-45C0-BE94-63D375E27003}"/>
          </ac:spMkLst>
        </pc:spChg>
        <pc:spChg chg="add">
          <ac:chgData name="Sadie France" userId="S::s.france@uwtsd.ac.uk::b7d6a976-0449-421d-8e4f-ccb524b7ca6e" providerId="AD" clId="Web-{B59E17CD-9489-A2A1-6B0B-D8DE04EE4554}" dt="2024-07-25T14:00:23.400" v="38"/>
          <ac:spMkLst>
            <pc:docMk/>
            <pc:sldMk cId="1926825659" sldId="290"/>
            <ac:spMk id="13" creationId="{E659831F-0D9A-4C63-9EBB-8435B85A440F}"/>
          </ac:spMkLst>
        </pc:spChg>
        <pc:spChg chg="add">
          <ac:chgData name="Sadie France" userId="S::s.france@uwtsd.ac.uk::b7d6a976-0449-421d-8e4f-ccb524b7ca6e" providerId="AD" clId="Web-{B59E17CD-9489-A2A1-6B0B-D8DE04EE4554}" dt="2024-07-25T14:00:23.400" v="38"/>
          <ac:spMkLst>
            <pc:docMk/>
            <pc:sldMk cId="1926825659" sldId="290"/>
            <ac:spMk id="15" creationId="{5A55FBCD-CD42-40F5-8A1B-3203F9CAEEAA}"/>
          </ac:spMkLst>
        </pc:spChg>
        <pc:picChg chg="add mod">
          <ac:chgData name="Sadie France" userId="S::s.france@uwtsd.ac.uk::b7d6a976-0449-421d-8e4f-ccb524b7ca6e" providerId="AD" clId="Web-{B59E17CD-9489-A2A1-6B0B-D8DE04EE4554}" dt="2024-07-25T14:00:23.400" v="38"/>
          <ac:picMkLst>
            <pc:docMk/>
            <pc:sldMk cId="1926825659" sldId="290"/>
            <ac:picMk id="4" creationId="{0C718F96-576F-DB11-7BD0-725EF0802DFB}"/>
          </ac:picMkLst>
        </pc:picChg>
      </pc:sldChg>
      <pc:sldChg chg="addSp modSp mod setBg">
        <pc:chgData name="Sadie France" userId="S::s.france@uwtsd.ac.uk::b7d6a976-0449-421d-8e4f-ccb524b7ca6e" providerId="AD" clId="Web-{B59E17CD-9489-A2A1-6B0B-D8DE04EE4554}" dt="2024-07-25T14:00:46.214" v="40"/>
        <pc:sldMkLst>
          <pc:docMk/>
          <pc:sldMk cId="3507005511" sldId="292"/>
        </pc:sldMkLst>
        <pc:spChg chg="mod">
          <ac:chgData name="Sadie France" userId="S::s.france@uwtsd.ac.uk::b7d6a976-0449-421d-8e4f-ccb524b7ca6e" providerId="AD" clId="Web-{B59E17CD-9489-A2A1-6B0B-D8DE04EE4554}" dt="2024-07-25T14:00:46.214" v="40"/>
          <ac:spMkLst>
            <pc:docMk/>
            <pc:sldMk cId="3507005511" sldId="292"/>
            <ac:spMk id="2" creationId="{C742FA46-5A4D-C15E-A0AC-217C79A1A09F}"/>
          </ac:spMkLst>
        </pc:spChg>
        <pc:spChg chg="mod ord">
          <ac:chgData name="Sadie France" userId="S::s.france@uwtsd.ac.uk::b7d6a976-0449-421d-8e4f-ccb524b7ca6e" providerId="AD" clId="Web-{B59E17CD-9489-A2A1-6B0B-D8DE04EE4554}" dt="2024-07-25T14:00:46.214" v="40"/>
          <ac:spMkLst>
            <pc:docMk/>
            <pc:sldMk cId="3507005511" sldId="292"/>
            <ac:spMk id="3" creationId="{6326776F-A2CE-DD46-FEDD-73D589369BDC}"/>
          </ac:spMkLst>
        </pc:spChg>
        <pc:spChg chg="add">
          <ac:chgData name="Sadie France" userId="S::s.france@uwtsd.ac.uk::b7d6a976-0449-421d-8e4f-ccb524b7ca6e" providerId="AD" clId="Web-{B59E17CD-9489-A2A1-6B0B-D8DE04EE4554}" dt="2024-07-25T14:00:46.214" v="40"/>
          <ac:spMkLst>
            <pc:docMk/>
            <pc:sldMk cId="3507005511" sldId="292"/>
            <ac:spMk id="9" creationId="{9D80C9EF-3CC6-4ECC-9C2D-9D0396C96ED9}"/>
          </ac:spMkLst>
        </pc:spChg>
        <pc:spChg chg="add">
          <ac:chgData name="Sadie France" userId="S::s.france@uwtsd.ac.uk::b7d6a976-0449-421d-8e4f-ccb524b7ca6e" providerId="AD" clId="Web-{B59E17CD-9489-A2A1-6B0B-D8DE04EE4554}" dt="2024-07-25T14:00:46.214" v="40"/>
          <ac:spMkLst>
            <pc:docMk/>
            <pc:sldMk cId="3507005511" sldId="292"/>
            <ac:spMk id="11" creationId="{5DA32751-37A2-45C0-BE94-63D375E27003}"/>
          </ac:spMkLst>
        </pc:spChg>
        <pc:spChg chg="add">
          <ac:chgData name="Sadie France" userId="S::s.france@uwtsd.ac.uk::b7d6a976-0449-421d-8e4f-ccb524b7ca6e" providerId="AD" clId="Web-{B59E17CD-9489-A2A1-6B0B-D8DE04EE4554}" dt="2024-07-25T14:00:46.214" v="40"/>
          <ac:spMkLst>
            <pc:docMk/>
            <pc:sldMk cId="3507005511" sldId="292"/>
            <ac:spMk id="13" creationId="{E659831F-0D9A-4C63-9EBB-8435B85A440F}"/>
          </ac:spMkLst>
        </pc:spChg>
        <pc:spChg chg="add">
          <ac:chgData name="Sadie France" userId="S::s.france@uwtsd.ac.uk::b7d6a976-0449-421d-8e4f-ccb524b7ca6e" providerId="AD" clId="Web-{B59E17CD-9489-A2A1-6B0B-D8DE04EE4554}" dt="2024-07-25T14:00:46.214" v="40"/>
          <ac:spMkLst>
            <pc:docMk/>
            <pc:sldMk cId="3507005511" sldId="292"/>
            <ac:spMk id="15" creationId="{5A55FBCD-CD42-40F5-8A1B-3203F9CAEEAA}"/>
          </ac:spMkLst>
        </pc:spChg>
        <pc:picChg chg="add mod">
          <ac:chgData name="Sadie France" userId="S::s.france@uwtsd.ac.uk::b7d6a976-0449-421d-8e4f-ccb524b7ca6e" providerId="AD" clId="Web-{B59E17CD-9489-A2A1-6B0B-D8DE04EE4554}" dt="2024-07-25T14:00:46.214" v="40"/>
          <ac:picMkLst>
            <pc:docMk/>
            <pc:sldMk cId="3507005511" sldId="292"/>
            <ac:picMk id="4" creationId="{55E3AD93-C33A-242F-7C82-D922E8454C10}"/>
          </ac:picMkLst>
        </pc:picChg>
      </pc:sldChg>
      <pc:sldChg chg="addSp modSp mod setBg">
        <pc:chgData name="Sadie France" userId="S::s.france@uwtsd.ac.uk::b7d6a976-0449-421d-8e4f-ccb524b7ca6e" providerId="AD" clId="Web-{B59E17CD-9489-A2A1-6B0B-D8DE04EE4554}" dt="2024-07-25T14:01:30.436" v="42"/>
        <pc:sldMkLst>
          <pc:docMk/>
          <pc:sldMk cId="2274782133" sldId="293"/>
        </pc:sldMkLst>
        <pc:spChg chg="mod">
          <ac:chgData name="Sadie France" userId="S::s.france@uwtsd.ac.uk::b7d6a976-0449-421d-8e4f-ccb524b7ca6e" providerId="AD" clId="Web-{B59E17CD-9489-A2A1-6B0B-D8DE04EE4554}" dt="2024-07-25T14:01:30.436" v="42"/>
          <ac:spMkLst>
            <pc:docMk/>
            <pc:sldMk cId="2274782133" sldId="293"/>
            <ac:spMk id="2" creationId="{A40AB1B8-4710-5A65-FFBA-E5B6C00835F0}"/>
          </ac:spMkLst>
        </pc:spChg>
        <pc:spChg chg="mod ord">
          <ac:chgData name="Sadie France" userId="S::s.france@uwtsd.ac.uk::b7d6a976-0449-421d-8e4f-ccb524b7ca6e" providerId="AD" clId="Web-{B59E17CD-9489-A2A1-6B0B-D8DE04EE4554}" dt="2024-07-25T14:01:30.436" v="42"/>
          <ac:spMkLst>
            <pc:docMk/>
            <pc:sldMk cId="2274782133" sldId="293"/>
            <ac:spMk id="3" creationId="{C185C0CE-4F44-69DD-3144-EC1D518F162E}"/>
          </ac:spMkLst>
        </pc:spChg>
        <pc:spChg chg="add">
          <ac:chgData name="Sadie France" userId="S::s.france@uwtsd.ac.uk::b7d6a976-0449-421d-8e4f-ccb524b7ca6e" providerId="AD" clId="Web-{B59E17CD-9489-A2A1-6B0B-D8DE04EE4554}" dt="2024-07-25T14:01:30.436" v="42"/>
          <ac:spMkLst>
            <pc:docMk/>
            <pc:sldMk cId="2274782133" sldId="293"/>
            <ac:spMk id="9" creationId="{9D80C9EF-3CC6-4ECC-9C2D-9D0396C96ED9}"/>
          </ac:spMkLst>
        </pc:spChg>
        <pc:spChg chg="add">
          <ac:chgData name="Sadie France" userId="S::s.france@uwtsd.ac.uk::b7d6a976-0449-421d-8e4f-ccb524b7ca6e" providerId="AD" clId="Web-{B59E17CD-9489-A2A1-6B0B-D8DE04EE4554}" dt="2024-07-25T14:01:30.436" v="42"/>
          <ac:spMkLst>
            <pc:docMk/>
            <pc:sldMk cId="2274782133" sldId="293"/>
            <ac:spMk id="11" creationId="{5DA32751-37A2-45C0-BE94-63D375E27003}"/>
          </ac:spMkLst>
        </pc:spChg>
        <pc:spChg chg="add">
          <ac:chgData name="Sadie France" userId="S::s.france@uwtsd.ac.uk::b7d6a976-0449-421d-8e4f-ccb524b7ca6e" providerId="AD" clId="Web-{B59E17CD-9489-A2A1-6B0B-D8DE04EE4554}" dt="2024-07-25T14:01:30.436" v="42"/>
          <ac:spMkLst>
            <pc:docMk/>
            <pc:sldMk cId="2274782133" sldId="293"/>
            <ac:spMk id="13" creationId="{E659831F-0D9A-4C63-9EBB-8435B85A440F}"/>
          </ac:spMkLst>
        </pc:spChg>
        <pc:spChg chg="add">
          <ac:chgData name="Sadie France" userId="S::s.france@uwtsd.ac.uk::b7d6a976-0449-421d-8e4f-ccb524b7ca6e" providerId="AD" clId="Web-{B59E17CD-9489-A2A1-6B0B-D8DE04EE4554}" dt="2024-07-25T14:01:30.436" v="42"/>
          <ac:spMkLst>
            <pc:docMk/>
            <pc:sldMk cId="2274782133" sldId="293"/>
            <ac:spMk id="15" creationId="{5A55FBCD-CD42-40F5-8A1B-3203F9CAEEAA}"/>
          </ac:spMkLst>
        </pc:spChg>
        <pc:picChg chg="add mod">
          <ac:chgData name="Sadie France" userId="S::s.france@uwtsd.ac.uk::b7d6a976-0449-421d-8e4f-ccb524b7ca6e" providerId="AD" clId="Web-{B59E17CD-9489-A2A1-6B0B-D8DE04EE4554}" dt="2024-07-25T14:01:30.436" v="42"/>
          <ac:picMkLst>
            <pc:docMk/>
            <pc:sldMk cId="2274782133" sldId="293"/>
            <ac:picMk id="4" creationId="{72214ECD-D292-92BF-B266-F298F11079BF}"/>
          </ac:picMkLst>
        </pc:picChg>
      </pc:sldChg>
      <pc:sldChg chg="addSp modSp mod setBg">
        <pc:chgData name="Sadie France" userId="S::s.france@uwtsd.ac.uk::b7d6a976-0449-421d-8e4f-ccb524b7ca6e" providerId="AD" clId="Web-{B59E17CD-9489-A2A1-6B0B-D8DE04EE4554}" dt="2024-07-25T14:01:56.782" v="44"/>
        <pc:sldMkLst>
          <pc:docMk/>
          <pc:sldMk cId="1819842821" sldId="294"/>
        </pc:sldMkLst>
        <pc:spChg chg="mod">
          <ac:chgData name="Sadie France" userId="S::s.france@uwtsd.ac.uk::b7d6a976-0449-421d-8e4f-ccb524b7ca6e" providerId="AD" clId="Web-{B59E17CD-9489-A2A1-6B0B-D8DE04EE4554}" dt="2024-07-25T14:01:56.782" v="44"/>
          <ac:spMkLst>
            <pc:docMk/>
            <pc:sldMk cId="1819842821" sldId="294"/>
            <ac:spMk id="2" creationId="{13954DDC-3F3B-05ED-ACD6-59699B868757}"/>
          </ac:spMkLst>
        </pc:spChg>
        <pc:spChg chg="mod ord">
          <ac:chgData name="Sadie France" userId="S::s.france@uwtsd.ac.uk::b7d6a976-0449-421d-8e4f-ccb524b7ca6e" providerId="AD" clId="Web-{B59E17CD-9489-A2A1-6B0B-D8DE04EE4554}" dt="2024-07-25T14:01:56.782" v="44"/>
          <ac:spMkLst>
            <pc:docMk/>
            <pc:sldMk cId="1819842821" sldId="294"/>
            <ac:spMk id="3" creationId="{B13B8B99-21AD-D63C-53D2-206CA9E4573D}"/>
          </ac:spMkLst>
        </pc:spChg>
        <pc:spChg chg="add">
          <ac:chgData name="Sadie France" userId="S::s.france@uwtsd.ac.uk::b7d6a976-0449-421d-8e4f-ccb524b7ca6e" providerId="AD" clId="Web-{B59E17CD-9489-A2A1-6B0B-D8DE04EE4554}" dt="2024-07-25T14:01:56.782" v="44"/>
          <ac:spMkLst>
            <pc:docMk/>
            <pc:sldMk cId="1819842821" sldId="294"/>
            <ac:spMk id="9" creationId="{9D80C9EF-3CC6-4ECC-9C2D-9D0396C96ED9}"/>
          </ac:spMkLst>
        </pc:spChg>
        <pc:spChg chg="add">
          <ac:chgData name="Sadie France" userId="S::s.france@uwtsd.ac.uk::b7d6a976-0449-421d-8e4f-ccb524b7ca6e" providerId="AD" clId="Web-{B59E17CD-9489-A2A1-6B0B-D8DE04EE4554}" dt="2024-07-25T14:01:56.782" v="44"/>
          <ac:spMkLst>
            <pc:docMk/>
            <pc:sldMk cId="1819842821" sldId="294"/>
            <ac:spMk id="11" creationId="{5DA32751-37A2-45C0-BE94-63D375E27003}"/>
          </ac:spMkLst>
        </pc:spChg>
        <pc:spChg chg="add">
          <ac:chgData name="Sadie France" userId="S::s.france@uwtsd.ac.uk::b7d6a976-0449-421d-8e4f-ccb524b7ca6e" providerId="AD" clId="Web-{B59E17CD-9489-A2A1-6B0B-D8DE04EE4554}" dt="2024-07-25T14:01:56.782" v="44"/>
          <ac:spMkLst>
            <pc:docMk/>
            <pc:sldMk cId="1819842821" sldId="294"/>
            <ac:spMk id="13" creationId="{E659831F-0D9A-4C63-9EBB-8435B85A440F}"/>
          </ac:spMkLst>
        </pc:spChg>
        <pc:spChg chg="add">
          <ac:chgData name="Sadie France" userId="S::s.france@uwtsd.ac.uk::b7d6a976-0449-421d-8e4f-ccb524b7ca6e" providerId="AD" clId="Web-{B59E17CD-9489-A2A1-6B0B-D8DE04EE4554}" dt="2024-07-25T14:01:56.782" v="44"/>
          <ac:spMkLst>
            <pc:docMk/>
            <pc:sldMk cId="1819842821" sldId="294"/>
            <ac:spMk id="15" creationId="{5A55FBCD-CD42-40F5-8A1B-3203F9CAEEAA}"/>
          </ac:spMkLst>
        </pc:spChg>
        <pc:picChg chg="add mod">
          <ac:chgData name="Sadie France" userId="S::s.france@uwtsd.ac.uk::b7d6a976-0449-421d-8e4f-ccb524b7ca6e" providerId="AD" clId="Web-{B59E17CD-9489-A2A1-6B0B-D8DE04EE4554}" dt="2024-07-25T14:01:56.782" v="44"/>
          <ac:picMkLst>
            <pc:docMk/>
            <pc:sldMk cId="1819842821" sldId="294"/>
            <ac:picMk id="4" creationId="{41919368-8C74-2519-9382-E97D6D91C24E}"/>
          </ac:picMkLst>
        </pc:picChg>
      </pc:sldChg>
      <pc:sldChg chg="addSp delSp modSp mod setBg">
        <pc:chgData name="Sadie France" userId="S::s.france@uwtsd.ac.uk::b7d6a976-0449-421d-8e4f-ccb524b7ca6e" providerId="AD" clId="Web-{B59E17CD-9489-A2A1-6B0B-D8DE04EE4554}" dt="2024-07-25T14:02:34.659" v="52"/>
        <pc:sldMkLst>
          <pc:docMk/>
          <pc:sldMk cId="86667609" sldId="295"/>
        </pc:sldMkLst>
        <pc:spChg chg="mod">
          <ac:chgData name="Sadie France" userId="S::s.france@uwtsd.ac.uk::b7d6a976-0449-421d-8e4f-ccb524b7ca6e" providerId="AD" clId="Web-{B59E17CD-9489-A2A1-6B0B-D8DE04EE4554}" dt="2024-07-25T14:02:34.659" v="52"/>
          <ac:spMkLst>
            <pc:docMk/>
            <pc:sldMk cId="86667609" sldId="295"/>
            <ac:spMk id="2" creationId="{92424E1A-03C0-F3FB-F827-3449E37D6BA3}"/>
          </ac:spMkLst>
        </pc:spChg>
        <pc:spChg chg="mod">
          <ac:chgData name="Sadie France" userId="S::s.france@uwtsd.ac.uk::b7d6a976-0449-421d-8e4f-ccb524b7ca6e" providerId="AD" clId="Web-{B59E17CD-9489-A2A1-6B0B-D8DE04EE4554}" dt="2024-07-25T14:02:34.659" v="52"/>
          <ac:spMkLst>
            <pc:docMk/>
            <pc:sldMk cId="86667609" sldId="295"/>
            <ac:spMk id="3" creationId="{684F2735-98BC-204B-ED3E-0C5AD88F212F}"/>
          </ac:spMkLst>
        </pc:spChg>
        <pc:spChg chg="add del">
          <ac:chgData name="Sadie France" userId="S::s.france@uwtsd.ac.uk::b7d6a976-0449-421d-8e4f-ccb524b7ca6e" providerId="AD" clId="Web-{B59E17CD-9489-A2A1-6B0B-D8DE04EE4554}" dt="2024-07-25T14:02:34.644" v="51"/>
          <ac:spMkLst>
            <pc:docMk/>
            <pc:sldMk cId="86667609" sldId="295"/>
            <ac:spMk id="10" creationId="{201CC55D-ED54-4C5C-95E6-10947BD1103B}"/>
          </ac:spMkLst>
        </pc:spChg>
        <pc:spChg chg="add">
          <ac:chgData name="Sadie France" userId="S::s.france@uwtsd.ac.uk::b7d6a976-0449-421d-8e4f-ccb524b7ca6e" providerId="AD" clId="Web-{B59E17CD-9489-A2A1-6B0B-D8DE04EE4554}" dt="2024-07-25T14:02:34.659" v="52"/>
          <ac:spMkLst>
            <pc:docMk/>
            <pc:sldMk cId="86667609" sldId="295"/>
            <ac:spMk id="14" creationId="{B8B8D07F-F13E-443E-BA68-2D26672D76B9}"/>
          </ac:spMkLst>
        </pc:spChg>
        <pc:spChg chg="add del">
          <ac:chgData name="Sadie France" userId="S::s.france@uwtsd.ac.uk::b7d6a976-0449-421d-8e4f-ccb524b7ca6e" providerId="AD" clId="Web-{B59E17CD-9489-A2A1-6B0B-D8DE04EE4554}" dt="2024-07-25T14:02:34.644" v="51"/>
          <ac:spMkLst>
            <pc:docMk/>
            <pc:sldMk cId="86667609" sldId="295"/>
            <ac:spMk id="16" creationId="{3873B707-463F-40B0-8227-E8CC6C67EB25}"/>
          </ac:spMkLst>
        </pc:spChg>
        <pc:spChg chg="add del">
          <ac:chgData name="Sadie France" userId="S::s.france@uwtsd.ac.uk::b7d6a976-0449-421d-8e4f-ccb524b7ca6e" providerId="AD" clId="Web-{B59E17CD-9489-A2A1-6B0B-D8DE04EE4554}" dt="2024-07-25T14:02:34.644" v="51"/>
          <ac:spMkLst>
            <pc:docMk/>
            <pc:sldMk cId="86667609" sldId="295"/>
            <ac:spMk id="18" creationId="{C13237C8-E62C-4F0D-A318-BD6FB6C2D138}"/>
          </ac:spMkLst>
        </pc:spChg>
        <pc:spChg chg="add del">
          <ac:chgData name="Sadie France" userId="S::s.france@uwtsd.ac.uk::b7d6a976-0449-421d-8e4f-ccb524b7ca6e" providerId="AD" clId="Web-{B59E17CD-9489-A2A1-6B0B-D8DE04EE4554}" dt="2024-07-25T14:02:34.644" v="51"/>
          <ac:spMkLst>
            <pc:docMk/>
            <pc:sldMk cId="86667609" sldId="295"/>
            <ac:spMk id="20" creationId="{19C9EAEA-39D0-4B0E-A0EB-51E7B26740B1}"/>
          </ac:spMkLst>
        </pc:spChg>
        <pc:spChg chg="add">
          <ac:chgData name="Sadie France" userId="S::s.france@uwtsd.ac.uk::b7d6a976-0449-421d-8e4f-ccb524b7ca6e" providerId="AD" clId="Web-{B59E17CD-9489-A2A1-6B0B-D8DE04EE4554}" dt="2024-07-25T14:02:34.659" v="52"/>
          <ac:spMkLst>
            <pc:docMk/>
            <pc:sldMk cId="86667609" sldId="295"/>
            <ac:spMk id="22" creationId="{12609869-9E80-471B-A487-A53288E0E791}"/>
          </ac:spMkLst>
        </pc:spChg>
        <pc:spChg chg="add">
          <ac:chgData name="Sadie France" userId="S::s.france@uwtsd.ac.uk::b7d6a976-0449-421d-8e4f-ccb524b7ca6e" providerId="AD" clId="Web-{B59E17CD-9489-A2A1-6B0B-D8DE04EE4554}" dt="2024-07-25T14:02:34.659" v="52"/>
          <ac:spMkLst>
            <pc:docMk/>
            <pc:sldMk cId="86667609" sldId="295"/>
            <ac:spMk id="23" creationId="{7004738A-9D34-43E8-97D2-CA0EED4F8BE0}"/>
          </ac:spMkLst>
        </pc:spChg>
        <pc:spChg chg="add">
          <ac:chgData name="Sadie France" userId="S::s.france@uwtsd.ac.uk::b7d6a976-0449-421d-8e4f-ccb524b7ca6e" providerId="AD" clId="Web-{B59E17CD-9489-A2A1-6B0B-D8DE04EE4554}" dt="2024-07-25T14:02:34.659" v="52"/>
          <ac:spMkLst>
            <pc:docMk/>
            <pc:sldMk cId="86667609" sldId="295"/>
            <ac:spMk id="24" creationId="{2813A4FA-24A5-41ED-A534-3807D1B2F344}"/>
          </ac:spMkLst>
        </pc:spChg>
        <pc:spChg chg="add">
          <ac:chgData name="Sadie France" userId="S::s.france@uwtsd.ac.uk::b7d6a976-0449-421d-8e4f-ccb524b7ca6e" providerId="AD" clId="Web-{B59E17CD-9489-A2A1-6B0B-D8DE04EE4554}" dt="2024-07-25T14:02:34.659" v="52"/>
          <ac:spMkLst>
            <pc:docMk/>
            <pc:sldMk cId="86667609" sldId="295"/>
            <ac:spMk id="25" creationId="{C3944F27-CA70-4E84-A51A-E6BF89558979}"/>
          </ac:spMkLst>
        </pc:spChg>
        <pc:grpChg chg="add del">
          <ac:chgData name="Sadie France" userId="S::s.france@uwtsd.ac.uk::b7d6a976-0449-421d-8e4f-ccb524b7ca6e" providerId="AD" clId="Web-{B59E17CD-9489-A2A1-6B0B-D8DE04EE4554}" dt="2024-07-25T14:02:34.644" v="51"/>
          <ac:grpSpMkLst>
            <pc:docMk/>
            <pc:sldMk cId="86667609" sldId="295"/>
            <ac:grpSpMk id="12" creationId="{1DE889C7-FAD6-4397-98E2-05D503484459}"/>
          </ac:grpSpMkLst>
        </pc:grpChg>
        <pc:picChg chg="add del mod">
          <ac:chgData name="Sadie France" userId="S::s.france@uwtsd.ac.uk::b7d6a976-0449-421d-8e4f-ccb524b7ca6e" providerId="AD" clId="Web-{B59E17CD-9489-A2A1-6B0B-D8DE04EE4554}" dt="2024-07-25T14:02:20.705" v="46"/>
          <ac:picMkLst>
            <pc:docMk/>
            <pc:sldMk cId="86667609" sldId="295"/>
            <ac:picMk id="4" creationId="{E1A59842-06B2-E23E-77FE-00AE361C64A5}"/>
          </ac:picMkLst>
        </pc:picChg>
        <pc:picChg chg="add mod">
          <ac:chgData name="Sadie France" userId="S::s.france@uwtsd.ac.uk::b7d6a976-0449-421d-8e4f-ccb524b7ca6e" providerId="AD" clId="Web-{B59E17CD-9489-A2A1-6B0B-D8DE04EE4554}" dt="2024-07-25T14:02:34.659" v="52"/>
          <ac:picMkLst>
            <pc:docMk/>
            <pc:sldMk cId="86667609" sldId="295"/>
            <ac:picMk id="5" creationId="{D81D49F8-7262-0CE3-70E5-FA552D19B5D2}"/>
          </ac:picMkLst>
        </pc:picChg>
      </pc:sldChg>
      <pc:sldChg chg="addSp modSp mod setBg">
        <pc:chgData name="Sadie France" userId="S::s.france@uwtsd.ac.uk::b7d6a976-0449-421d-8e4f-ccb524b7ca6e" providerId="AD" clId="Web-{B59E17CD-9489-A2A1-6B0B-D8DE04EE4554}" dt="2024-07-25T14:02:42.472" v="53"/>
        <pc:sldMkLst>
          <pc:docMk/>
          <pc:sldMk cId="3046341816" sldId="296"/>
        </pc:sldMkLst>
        <pc:spChg chg="mod">
          <ac:chgData name="Sadie France" userId="S::s.france@uwtsd.ac.uk::b7d6a976-0449-421d-8e4f-ccb524b7ca6e" providerId="AD" clId="Web-{B59E17CD-9489-A2A1-6B0B-D8DE04EE4554}" dt="2024-07-25T14:02:42.472" v="53"/>
          <ac:spMkLst>
            <pc:docMk/>
            <pc:sldMk cId="3046341816" sldId="296"/>
            <ac:spMk id="2" creationId="{8A7CB16E-2A2F-0E88-FBBE-86BBE8CA8F23}"/>
          </ac:spMkLst>
        </pc:spChg>
        <pc:spChg chg="mod">
          <ac:chgData name="Sadie France" userId="S::s.france@uwtsd.ac.uk::b7d6a976-0449-421d-8e4f-ccb524b7ca6e" providerId="AD" clId="Web-{B59E17CD-9489-A2A1-6B0B-D8DE04EE4554}" dt="2024-07-25T14:02:42.472" v="53"/>
          <ac:spMkLst>
            <pc:docMk/>
            <pc:sldMk cId="3046341816" sldId="296"/>
            <ac:spMk id="3" creationId="{D07C8225-B6A4-6BEA-39D8-833C010FCE0E}"/>
          </ac:spMkLst>
        </pc:spChg>
        <pc:spChg chg="add">
          <ac:chgData name="Sadie France" userId="S::s.france@uwtsd.ac.uk::b7d6a976-0449-421d-8e4f-ccb524b7ca6e" providerId="AD" clId="Web-{B59E17CD-9489-A2A1-6B0B-D8DE04EE4554}" dt="2024-07-25T14:02:42.472" v="53"/>
          <ac:spMkLst>
            <pc:docMk/>
            <pc:sldMk cId="3046341816" sldId="296"/>
            <ac:spMk id="8" creationId="{1B15ED52-F352-441B-82BF-E0EA34836D08}"/>
          </ac:spMkLst>
        </pc:spChg>
        <pc:spChg chg="add">
          <ac:chgData name="Sadie France" userId="S::s.france@uwtsd.ac.uk::b7d6a976-0449-421d-8e4f-ccb524b7ca6e" providerId="AD" clId="Web-{B59E17CD-9489-A2A1-6B0B-D8DE04EE4554}" dt="2024-07-25T14:02:42.472" v="53"/>
          <ac:spMkLst>
            <pc:docMk/>
            <pc:sldMk cId="3046341816" sldId="296"/>
            <ac:spMk id="10" creationId="{3B2E3793-BFE6-45A2-9B7B-E18844431C99}"/>
          </ac:spMkLst>
        </pc:spChg>
        <pc:spChg chg="add">
          <ac:chgData name="Sadie France" userId="S::s.france@uwtsd.ac.uk::b7d6a976-0449-421d-8e4f-ccb524b7ca6e" providerId="AD" clId="Web-{B59E17CD-9489-A2A1-6B0B-D8DE04EE4554}" dt="2024-07-25T14:02:42.472" v="53"/>
          <ac:spMkLst>
            <pc:docMk/>
            <pc:sldMk cId="3046341816" sldId="296"/>
            <ac:spMk id="12" creationId="{BC4C4868-CB8F-4AF9-9CDB-8108F2C19B67}"/>
          </ac:spMkLst>
        </pc:spChg>
        <pc:spChg chg="add">
          <ac:chgData name="Sadie France" userId="S::s.france@uwtsd.ac.uk::b7d6a976-0449-421d-8e4f-ccb524b7ca6e" providerId="AD" clId="Web-{B59E17CD-9489-A2A1-6B0B-D8DE04EE4554}" dt="2024-07-25T14:02:42.472" v="53"/>
          <ac:spMkLst>
            <pc:docMk/>
            <pc:sldMk cId="3046341816" sldId="296"/>
            <ac:spMk id="14" creationId="{375E0459-6403-40CD-989D-56A4407CA12E}"/>
          </ac:spMkLst>
        </pc:spChg>
        <pc:spChg chg="add">
          <ac:chgData name="Sadie France" userId="S::s.france@uwtsd.ac.uk::b7d6a976-0449-421d-8e4f-ccb524b7ca6e" providerId="AD" clId="Web-{B59E17CD-9489-A2A1-6B0B-D8DE04EE4554}" dt="2024-07-25T14:02:42.472" v="53"/>
          <ac:spMkLst>
            <pc:docMk/>
            <pc:sldMk cId="3046341816" sldId="296"/>
            <ac:spMk id="16" creationId="{53E5B1A8-3AC9-4BD1-9BBC-78CA94F2D1BA}"/>
          </ac:spMkLst>
        </pc:spChg>
      </pc:sldChg>
      <pc:sldChg chg="addSp modSp mod setBg">
        <pc:chgData name="Sadie France" userId="S::s.france@uwtsd.ac.uk::b7d6a976-0449-421d-8e4f-ccb524b7ca6e" providerId="AD" clId="Web-{B59E17CD-9489-A2A1-6B0B-D8DE04EE4554}" dt="2024-07-25T14:02:52.129" v="55"/>
        <pc:sldMkLst>
          <pc:docMk/>
          <pc:sldMk cId="374539338" sldId="297"/>
        </pc:sldMkLst>
        <pc:spChg chg="mod">
          <ac:chgData name="Sadie France" userId="S::s.france@uwtsd.ac.uk::b7d6a976-0449-421d-8e4f-ccb524b7ca6e" providerId="AD" clId="Web-{B59E17CD-9489-A2A1-6B0B-D8DE04EE4554}" dt="2024-07-25T14:02:52.129" v="55"/>
          <ac:spMkLst>
            <pc:docMk/>
            <pc:sldMk cId="374539338" sldId="297"/>
            <ac:spMk id="2" creationId="{4DA899FB-909F-74DE-C822-99867DAADFA4}"/>
          </ac:spMkLst>
        </pc:spChg>
        <pc:spChg chg="mod">
          <ac:chgData name="Sadie France" userId="S::s.france@uwtsd.ac.uk::b7d6a976-0449-421d-8e4f-ccb524b7ca6e" providerId="AD" clId="Web-{B59E17CD-9489-A2A1-6B0B-D8DE04EE4554}" dt="2024-07-25T14:02:52.129" v="55"/>
          <ac:spMkLst>
            <pc:docMk/>
            <pc:sldMk cId="374539338" sldId="297"/>
            <ac:spMk id="3" creationId="{F6D631DD-FCD6-745C-312A-965EC656A17A}"/>
          </ac:spMkLst>
        </pc:spChg>
        <pc:spChg chg="add">
          <ac:chgData name="Sadie France" userId="S::s.france@uwtsd.ac.uk::b7d6a976-0449-421d-8e4f-ccb524b7ca6e" providerId="AD" clId="Web-{B59E17CD-9489-A2A1-6B0B-D8DE04EE4554}" dt="2024-07-25T14:02:52.129" v="55"/>
          <ac:spMkLst>
            <pc:docMk/>
            <pc:sldMk cId="374539338" sldId="297"/>
            <ac:spMk id="9" creationId="{12609869-9E80-471B-A487-A53288E0E791}"/>
          </ac:spMkLst>
        </pc:spChg>
        <pc:spChg chg="add">
          <ac:chgData name="Sadie France" userId="S::s.france@uwtsd.ac.uk::b7d6a976-0449-421d-8e4f-ccb524b7ca6e" providerId="AD" clId="Web-{B59E17CD-9489-A2A1-6B0B-D8DE04EE4554}" dt="2024-07-25T14:02:52.129" v="55"/>
          <ac:spMkLst>
            <pc:docMk/>
            <pc:sldMk cId="374539338" sldId="297"/>
            <ac:spMk id="11" creationId="{7004738A-9D34-43E8-97D2-CA0EED4F8BE0}"/>
          </ac:spMkLst>
        </pc:spChg>
        <pc:spChg chg="add">
          <ac:chgData name="Sadie France" userId="S::s.france@uwtsd.ac.uk::b7d6a976-0449-421d-8e4f-ccb524b7ca6e" providerId="AD" clId="Web-{B59E17CD-9489-A2A1-6B0B-D8DE04EE4554}" dt="2024-07-25T14:02:52.129" v="55"/>
          <ac:spMkLst>
            <pc:docMk/>
            <pc:sldMk cId="374539338" sldId="297"/>
            <ac:spMk id="13" creationId="{B8B8D07F-F13E-443E-BA68-2D26672D76B9}"/>
          </ac:spMkLst>
        </pc:spChg>
        <pc:spChg chg="add">
          <ac:chgData name="Sadie France" userId="S::s.france@uwtsd.ac.uk::b7d6a976-0449-421d-8e4f-ccb524b7ca6e" providerId="AD" clId="Web-{B59E17CD-9489-A2A1-6B0B-D8DE04EE4554}" dt="2024-07-25T14:02:52.129" v="55"/>
          <ac:spMkLst>
            <pc:docMk/>
            <pc:sldMk cId="374539338" sldId="297"/>
            <ac:spMk id="15" creationId="{2813A4FA-24A5-41ED-A534-3807D1B2F344}"/>
          </ac:spMkLst>
        </pc:spChg>
        <pc:spChg chg="add">
          <ac:chgData name="Sadie France" userId="S::s.france@uwtsd.ac.uk::b7d6a976-0449-421d-8e4f-ccb524b7ca6e" providerId="AD" clId="Web-{B59E17CD-9489-A2A1-6B0B-D8DE04EE4554}" dt="2024-07-25T14:02:52.129" v="55"/>
          <ac:spMkLst>
            <pc:docMk/>
            <pc:sldMk cId="374539338" sldId="297"/>
            <ac:spMk id="17" creationId="{C3944F27-CA70-4E84-A51A-E6BF89558979}"/>
          </ac:spMkLst>
        </pc:spChg>
        <pc:picChg chg="add mod">
          <ac:chgData name="Sadie France" userId="S::s.france@uwtsd.ac.uk::b7d6a976-0449-421d-8e4f-ccb524b7ca6e" providerId="AD" clId="Web-{B59E17CD-9489-A2A1-6B0B-D8DE04EE4554}" dt="2024-07-25T14:02:52.129" v="55"/>
          <ac:picMkLst>
            <pc:docMk/>
            <pc:sldMk cId="374539338" sldId="297"/>
            <ac:picMk id="4" creationId="{063A1DFA-59E7-211F-D146-A88F3185E8B6}"/>
          </ac:picMkLst>
        </pc:picChg>
      </pc:sldChg>
      <pc:sldChg chg="addSp delSp modSp">
        <pc:chgData name="Sadie France" userId="S::s.france@uwtsd.ac.uk::b7d6a976-0449-421d-8e4f-ccb524b7ca6e" providerId="AD" clId="Web-{B59E17CD-9489-A2A1-6B0B-D8DE04EE4554}" dt="2024-07-25T13:55:46.569" v="1"/>
        <pc:sldMkLst>
          <pc:docMk/>
          <pc:sldMk cId="3690358252" sldId="311"/>
        </pc:sldMkLst>
        <pc:spChg chg="del">
          <ac:chgData name="Sadie France" userId="S::s.france@uwtsd.ac.uk::b7d6a976-0449-421d-8e4f-ccb524b7ca6e" providerId="AD" clId="Web-{B59E17CD-9489-A2A1-6B0B-D8DE04EE4554}" dt="2024-07-25T13:55:46.569" v="1"/>
          <ac:spMkLst>
            <pc:docMk/>
            <pc:sldMk cId="3690358252" sldId="311"/>
            <ac:spMk id="3" creationId="{5BD4FEC5-132E-3D2B-3691-38D15D525EDA}"/>
          </ac:spMkLst>
        </pc:spChg>
        <pc:picChg chg="add mod ord">
          <ac:chgData name="Sadie France" userId="S::s.france@uwtsd.ac.uk::b7d6a976-0449-421d-8e4f-ccb524b7ca6e" providerId="AD" clId="Web-{B59E17CD-9489-A2A1-6B0B-D8DE04EE4554}" dt="2024-07-25T13:55:46.569" v="1"/>
          <ac:picMkLst>
            <pc:docMk/>
            <pc:sldMk cId="3690358252" sldId="311"/>
            <ac:picMk id="4" creationId="{9D9E050A-DB17-9F1C-A09A-7A433C35F70A}"/>
          </ac:picMkLst>
        </pc:picChg>
      </pc:sldChg>
    </pc:docChg>
  </pc:docChgLst>
  <pc:docChgLst>
    <pc:chgData name="Sadie France" userId="S::s.france@uwtsd.ac.uk::b7d6a976-0449-421d-8e4f-ccb524b7ca6e" providerId="AD" clId="Web-{E265DB20-D2E0-FF33-56DF-883DD4D997ED}"/>
    <pc:docChg chg="addSld delSld">
      <pc:chgData name="Sadie France" userId="S::s.france@uwtsd.ac.uk::b7d6a976-0449-421d-8e4f-ccb524b7ca6e" providerId="AD" clId="Web-{E265DB20-D2E0-FF33-56DF-883DD4D997ED}" dt="2024-07-26T09:48:47.205" v="1"/>
      <pc:docMkLst>
        <pc:docMk/>
      </pc:docMkLst>
      <pc:sldChg chg="add del">
        <pc:chgData name="Sadie France" userId="S::s.france@uwtsd.ac.uk::b7d6a976-0449-421d-8e4f-ccb524b7ca6e" providerId="AD" clId="Web-{E265DB20-D2E0-FF33-56DF-883DD4D997ED}" dt="2024-07-26T09:48:47.205" v="1"/>
        <pc:sldMkLst>
          <pc:docMk/>
          <pc:sldMk cId="355046092" sldId="330"/>
        </pc:sldMkLst>
      </pc:sldChg>
    </pc:docChg>
  </pc:docChgLst>
  <pc:docChgLst>
    <pc:chgData name="Sadie France" userId="S::s.france@uwtsd.ac.uk::b7d6a976-0449-421d-8e4f-ccb524b7ca6e" providerId="AD" clId="Web-{665A3508-CFC6-F2B6-49E1-A7AEA0DBC143}"/>
    <pc:docChg chg="modSld">
      <pc:chgData name="Sadie France" userId="S::s.france@uwtsd.ac.uk::b7d6a976-0449-421d-8e4f-ccb524b7ca6e" providerId="AD" clId="Web-{665A3508-CFC6-F2B6-49E1-A7AEA0DBC143}" dt="2024-11-25T08:09:24.238" v="18" actId="20577"/>
      <pc:docMkLst>
        <pc:docMk/>
      </pc:docMkLst>
      <pc:sldChg chg="addAnim">
        <pc:chgData name="Sadie France" userId="S::s.france@uwtsd.ac.uk::b7d6a976-0449-421d-8e4f-ccb524b7ca6e" providerId="AD" clId="Web-{665A3508-CFC6-F2B6-49E1-A7AEA0DBC143}" dt="2024-11-25T08:07:51.857" v="0"/>
        <pc:sldMkLst>
          <pc:docMk/>
          <pc:sldMk cId="1850074581" sldId="287"/>
        </pc:sldMkLst>
      </pc:sldChg>
      <pc:sldChg chg="modSp">
        <pc:chgData name="Sadie France" userId="S::s.france@uwtsd.ac.uk::b7d6a976-0449-421d-8e4f-ccb524b7ca6e" providerId="AD" clId="Web-{665A3508-CFC6-F2B6-49E1-A7AEA0DBC143}" dt="2024-11-25T08:08:36.501" v="2" actId="20577"/>
        <pc:sldMkLst>
          <pc:docMk/>
          <pc:sldMk cId="2274782133" sldId="293"/>
        </pc:sldMkLst>
        <pc:spChg chg="mod">
          <ac:chgData name="Sadie France" userId="S::s.france@uwtsd.ac.uk::b7d6a976-0449-421d-8e4f-ccb524b7ca6e" providerId="AD" clId="Web-{665A3508-CFC6-F2B6-49E1-A7AEA0DBC143}" dt="2024-11-25T08:08:36.501" v="2" actId="20577"/>
          <ac:spMkLst>
            <pc:docMk/>
            <pc:sldMk cId="2274782133" sldId="293"/>
            <ac:spMk id="2" creationId="{A40AB1B8-4710-5A65-FFBA-E5B6C00835F0}"/>
          </ac:spMkLst>
        </pc:spChg>
      </pc:sldChg>
      <pc:sldChg chg="modSp">
        <pc:chgData name="Sadie France" userId="S::s.france@uwtsd.ac.uk::b7d6a976-0449-421d-8e4f-ccb524b7ca6e" providerId="AD" clId="Web-{665A3508-CFC6-F2B6-49E1-A7AEA0DBC143}" dt="2024-11-25T08:08:59.330" v="5" actId="20577"/>
        <pc:sldMkLst>
          <pc:docMk/>
          <pc:sldMk cId="374539338" sldId="297"/>
        </pc:sldMkLst>
        <pc:spChg chg="mod">
          <ac:chgData name="Sadie France" userId="S::s.france@uwtsd.ac.uk::b7d6a976-0449-421d-8e4f-ccb524b7ca6e" providerId="AD" clId="Web-{665A3508-CFC6-F2B6-49E1-A7AEA0DBC143}" dt="2024-11-25T08:08:59.330" v="5" actId="20577"/>
          <ac:spMkLst>
            <pc:docMk/>
            <pc:sldMk cId="374539338" sldId="297"/>
            <ac:spMk id="3" creationId="{F6D631DD-FCD6-745C-312A-965EC656A17A}"/>
          </ac:spMkLst>
        </pc:spChg>
      </pc:sldChg>
      <pc:sldChg chg="modSp">
        <pc:chgData name="Sadie France" userId="S::s.france@uwtsd.ac.uk::b7d6a976-0449-421d-8e4f-ccb524b7ca6e" providerId="AD" clId="Web-{665A3508-CFC6-F2B6-49E1-A7AEA0DBC143}" dt="2024-11-25T08:09:24.238" v="18" actId="20577"/>
        <pc:sldMkLst>
          <pc:docMk/>
          <pc:sldMk cId="3783811453" sldId="305"/>
        </pc:sldMkLst>
        <pc:spChg chg="mod">
          <ac:chgData name="Sadie France" userId="S::s.france@uwtsd.ac.uk::b7d6a976-0449-421d-8e4f-ccb524b7ca6e" providerId="AD" clId="Web-{665A3508-CFC6-F2B6-49E1-A7AEA0DBC143}" dt="2024-11-25T08:09:14.894" v="10" actId="20577"/>
          <ac:spMkLst>
            <pc:docMk/>
            <pc:sldMk cId="3783811453" sldId="305"/>
            <ac:spMk id="2" creationId="{22B8DFAC-152D-1D58-B025-16551C4AA566}"/>
          </ac:spMkLst>
        </pc:spChg>
        <pc:spChg chg="mod">
          <ac:chgData name="Sadie France" userId="S::s.france@uwtsd.ac.uk::b7d6a976-0449-421d-8e4f-ccb524b7ca6e" providerId="AD" clId="Web-{665A3508-CFC6-F2B6-49E1-A7AEA0DBC143}" dt="2024-11-25T08:09:24.238" v="18" actId="20577"/>
          <ac:spMkLst>
            <pc:docMk/>
            <pc:sldMk cId="3783811453" sldId="305"/>
            <ac:spMk id="3" creationId="{B24A9D08-3D7D-17B6-EBD1-DE20C30B6460}"/>
          </ac:spMkLst>
        </pc:spChg>
      </pc:sldChg>
    </pc:docChg>
  </pc:docChgLst>
  <pc:docChgLst>
    <pc:chgData name="Sadie France" userId="S::s.france@uwtsd.ac.uk::b7d6a976-0449-421d-8e4f-ccb524b7ca6e" providerId="AD" clId="Web-{36BD5E25-6454-C6A8-1FA8-E27CD76898D2}"/>
    <pc:docChg chg="modSld">
      <pc:chgData name="Sadie France" userId="S::s.france@uwtsd.ac.uk::b7d6a976-0449-421d-8e4f-ccb524b7ca6e" providerId="AD" clId="Web-{36BD5E25-6454-C6A8-1FA8-E27CD76898D2}" dt="2024-11-25T09:24:23.219" v="6" actId="20577"/>
      <pc:docMkLst>
        <pc:docMk/>
      </pc:docMkLst>
      <pc:sldChg chg="modSp">
        <pc:chgData name="Sadie France" userId="S::s.france@uwtsd.ac.uk::b7d6a976-0449-421d-8e4f-ccb524b7ca6e" providerId="AD" clId="Web-{36BD5E25-6454-C6A8-1FA8-E27CD76898D2}" dt="2024-11-25T09:24:23.219" v="6" actId="20577"/>
        <pc:sldMkLst>
          <pc:docMk/>
          <pc:sldMk cId="176718697" sldId="330"/>
        </pc:sldMkLst>
        <pc:spChg chg="mod">
          <ac:chgData name="Sadie France" userId="S::s.france@uwtsd.ac.uk::b7d6a976-0449-421d-8e4f-ccb524b7ca6e" providerId="AD" clId="Web-{36BD5E25-6454-C6A8-1FA8-E27CD76898D2}" dt="2024-11-25T09:24:23.219" v="6" actId="20577"/>
          <ac:spMkLst>
            <pc:docMk/>
            <pc:sldMk cId="176718697" sldId="330"/>
            <ac:spMk id="3" creationId="{AEF30B26-CAC9-A4FF-3591-2BC7D91A79F3}"/>
          </ac:spMkLst>
        </pc:spChg>
      </pc:sldChg>
    </pc:docChg>
  </pc:docChgLst>
  <pc:docChgLst>
    <pc:chgData name="Sadie France" userId="S::s.france@uwtsd.ac.uk::b7d6a976-0449-421d-8e4f-ccb524b7ca6e" providerId="AD" clId="Web-{8466382D-43ED-77BC-E4B9-0275C4F0317B}"/>
    <pc:docChg chg="modSld">
      <pc:chgData name="Sadie France" userId="S::s.france@uwtsd.ac.uk::b7d6a976-0449-421d-8e4f-ccb524b7ca6e" providerId="AD" clId="Web-{8466382D-43ED-77BC-E4B9-0275C4F0317B}" dt="2024-11-19T11:55:06.331" v="19" actId="20577"/>
      <pc:docMkLst>
        <pc:docMk/>
      </pc:docMkLst>
      <pc:sldChg chg="modSp">
        <pc:chgData name="Sadie France" userId="S::s.france@uwtsd.ac.uk::b7d6a976-0449-421d-8e4f-ccb524b7ca6e" providerId="AD" clId="Web-{8466382D-43ED-77BC-E4B9-0275C4F0317B}" dt="2024-11-19T11:55:06.331" v="19" actId="20577"/>
        <pc:sldMkLst>
          <pc:docMk/>
          <pc:sldMk cId="2880381379" sldId="278"/>
        </pc:sldMkLst>
        <pc:spChg chg="mod">
          <ac:chgData name="Sadie France" userId="S::s.france@uwtsd.ac.uk::b7d6a976-0449-421d-8e4f-ccb524b7ca6e" providerId="AD" clId="Web-{8466382D-43ED-77BC-E4B9-0275C4F0317B}" dt="2024-11-19T11:55:06.331" v="19" actId="20577"/>
          <ac:spMkLst>
            <pc:docMk/>
            <pc:sldMk cId="2880381379" sldId="278"/>
            <ac:spMk id="3" creationId="{4CD65D44-A9B1-007A-BCDF-53C75EE0383B}"/>
          </ac:spMkLst>
        </pc:spChg>
      </pc:sldChg>
    </pc:docChg>
  </pc:docChgLst>
  <pc:docChgLst>
    <pc:chgData name="Sadie France" userId="S::s.france@uwtsd.ac.uk::b7d6a976-0449-421d-8e4f-ccb524b7ca6e" providerId="AD" clId="Web-{583AD9AF-F487-4223-B45D-05797772968F}"/>
    <pc:docChg chg="addSld">
      <pc:chgData name="Sadie France" userId="S::s.france@uwtsd.ac.uk::b7d6a976-0449-421d-8e4f-ccb524b7ca6e" providerId="AD" clId="Web-{583AD9AF-F487-4223-B45D-05797772968F}" dt="2024-07-25T13:22:35.947" v="16"/>
      <pc:docMkLst>
        <pc:docMk/>
      </pc:docMkLst>
      <pc:sldChg chg="add">
        <pc:chgData name="Sadie France" userId="S::s.france@uwtsd.ac.uk::b7d6a976-0449-421d-8e4f-ccb524b7ca6e" providerId="AD" clId="Web-{583AD9AF-F487-4223-B45D-05797772968F}" dt="2024-07-25T13:22:35.885" v="8"/>
        <pc:sldMkLst>
          <pc:docMk/>
          <pc:sldMk cId="1814163097" sldId="273"/>
        </pc:sldMkLst>
      </pc:sldChg>
      <pc:sldChg chg="add">
        <pc:chgData name="Sadie France" userId="S::s.france@uwtsd.ac.uk::b7d6a976-0449-421d-8e4f-ccb524b7ca6e" providerId="AD" clId="Web-{583AD9AF-F487-4223-B45D-05797772968F}" dt="2024-07-25T13:22:35.869" v="6"/>
        <pc:sldMkLst>
          <pc:docMk/>
          <pc:sldMk cId="1919513850" sldId="274"/>
        </pc:sldMkLst>
      </pc:sldChg>
      <pc:sldChg chg="add">
        <pc:chgData name="Sadie France" userId="S::s.france@uwtsd.ac.uk::b7d6a976-0449-421d-8e4f-ccb524b7ca6e" providerId="AD" clId="Web-{583AD9AF-F487-4223-B45D-05797772968F}" dt="2024-07-25T13:22:35.854" v="4"/>
        <pc:sldMkLst>
          <pc:docMk/>
          <pc:sldMk cId="2855800017" sldId="275"/>
        </pc:sldMkLst>
      </pc:sldChg>
      <pc:sldChg chg="add">
        <pc:chgData name="Sadie France" userId="S::s.france@uwtsd.ac.uk::b7d6a976-0449-421d-8e4f-ccb524b7ca6e" providerId="AD" clId="Web-{583AD9AF-F487-4223-B45D-05797772968F}" dt="2024-07-25T13:22:35.838" v="2"/>
        <pc:sldMkLst>
          <pc:docMk/>
          <pc:sldMk cId="382445345" sldId="276"/>
        </pc:sldMkLst>
      </pc:sldChg>
      <pc:sldChg chg="new">
        <pc:chgData name="Sadie France" userId="S::s.france@uwtsd.ac.uk::b7d6a976-0449-421d-8e4f-ccb524b7ca6e" providerId="AD" clId="Web-{583AD9AF-F487-4223-B45D-05797772968F}" dt="2024-07-25T13:21:38.321" v="0"/>
        <pc:sldMkLst>
          <pc:docMk/>
          <pc:sldMk cId="3310640083" sldId="317"/>
        </pc:sldMkLst>
      </pc:sldChg>
      <pc:sldChg chg="add">
        <pc:chgData name="Sadie France" userId="S::s.france@uwtsd.ac.uk::b7d6a976-0449-421d-8e4f-ccb524b7ca6e" providerId="AD" clId="Web-{583AD9AF-F487-4223-B45D-05797772968F}" dt="2024-07-25T13:22:35.838" v="1"/>
        <pc:sldMkLst>
          <pc:docMk/>
          <pc:sldMk cId="3242126221" sldId="318"/>
        </pc:sldMkLst>
      </pc:sldChg>
      <pc:sldChg chg="add">
        <pc:chgData name="Sadie France" userId="S::s.france@uwtsd.ac.uk::b7d6a976-0449-421d-8e4f-ccb524b7ca6e" providerId="AD" clId="Web-{583AD9AF-F487-4223-B45D-05797772968F}" dt="2024-07-25T13:22:35.854" v="3"/>
        <pc:sldMkLst>
          <pc:docMk/>
          <pc:sldMk cId="2802534787" sldId="319"/>
        </pc:sldMkLst>
      </pc:sldChg>
      <pc:sldChg chg="add">
        <pc:chgData name="Sadie France" userId="S::s.france@uwtsd.ac.uk::b7d6a976-0449-421d-8e4f-ccb524b7ca6e" providerId="AD" clId="Web-{583AD9AF-F487-4223-B45D-05797772968F}" dt="2024-07-25T13:22:35.869" v="5"/>
        <pc:sldMkLst>
          <pc:docMk/>
          <pc:sldMk cId="4286479250" sldId="320"/>
        </pc:sldMkLst>
      </pc:sldChg>
      <pc:sldChg chg="add">
        <pc:chgData name="Sadie France" userId="S::s.france@uwtsd.ac.uk::b7d6a976-0449-421d-8e4f-ccb524b7ca6e" providerId="AD" clId="Web-{583AD9AF-F487-4223-B45D-05797772968F}" dt="2024-07-25T13:22:35.885" v="7"/>
        <pc:sldMkLst>
          <pc:docMk/>
          <pc:sldMk cId="4275319614" sldId="321"/>
        </pc:sldMkLst>
      </pc:sldChg>
      <pc:sldChg chg="add">
        <pc:chgData name="Sadie France" userId="S::s.france@uwtsd.ac.uk::b7d6a976-0449-421d-8e4f-ccb524b7ca6e" providerId="AD" clId="Web-{583AD9AF-F487-4223-B45D-05797772968F}" dt="2024-07-25T13:22:35.901" v="9"/>
        <pc:sldMkLst>
          <pc:docMk/>
          <pc:sldMk cId="2310269465" sldId="322"/>
        </pc:sldMkLst>
      </pc:sldChg>
      <pc:sldChg chg="add">
        <pc:chgData name="Sadie France" userId="S::s.france@uwtsd.ac.uk::b7d6a976-0449-421d-8e4f-ccb524b7ca6e" providerId="AD" clId="Web-{583AD9AF-F487-4223-B45D-05797772968F}" dt="2024-07-25T13:22:35.901" v="10"/>
        <pc:sldMkLst>
          <pc:docMk/>
          <pc:sldMk cId="3436321255" sldId="323"/>
        </pc:sldMkLst>
      </pc:sldChg>
      <pc:sldChg chg="add">
        <pc:chgData name="Sadie France" userId="S::s.france@uwtsd.ac.uk::b7d6a976-0449-421d-8e4f-ccb524b7ca6e" providerId="AD" clId="Web-{583AD9AF-F487-4223-B45D-05797772968F}" dt="2024-07-25T13:22:35.901" v="11"/>
        <pc:sldMkLst>
          <pc:docMk/>
          <pc:sldMk cId="576616256" sldId="324"/>
        </pc:sldMkLst>
      </pc:sldChg>
      <pc:sldChg chg="add">
        <pc:chgData name="Sadie France" userId="S::s.france@uwtsd.ac.uk::b7d6a976-0449-421d-8e4f-ccb524b7ca6e" providerId="AD" clId="Web-{583AD9AF-F487-4223-B45D-05797772968F}" dt="2024-07-25T13:22:35.916" v="12"/>
        <pc:sldMkLst>
          <pc:docMk/>
          <pc:sldMk cId="1774606843" sldId="325"/>
        </pc:sldMkLst>
      </pc:sldChg>
      <pc:sldChg chg="add">
        <pc:chgData name="Sadie France" userId="S::s.france@uwtsd.ac.uk::b7d6a976-0449-421d-8e4f-ccb524b7ca6e" providerId="AD" clId="Web-{583AD9AF-F487-4223-B45D-05797772968F}" dt="2024-07-25T13:22:35.916" v="13"/>
        <pc:sldMkLst>
          <pc:docMk/>
          <pc:sldMk cId="1463010584" sldId="326"/>
        </pc:sldMkLst>
      </pc:sldChg>
      <pc:sldChg chg="add">
        <pc:chgData name="Sadie France" userId="S::s.france@uwtsd.ac.uk::b7d6a976-0449-421d-8e4f-ccb524b7ca6e" providerId="AD" clId="Web-{583AD9AF-F487-4223-B45D-05797772968F}" dt="2024-07-25T13:22:35.932" v="14"/>
        <pc:sldMkLst>
          <pc:docMk/>
          <pc:sldMk cId="2736406629" sldId="327"/>
        </pc:sldMkLst>
      </pc:sldChg>
      <pc:sldChg chg="add">
        <pc:chgData name="Sadie France" userId="S::s.france@uwtsd.ac.uk::b7d6a976-0449-421d-8e4f-ccb524b7ca6e" providerId="AD" clId="Web-{583AD9AF-F487-4223-B45D-05797772968F}" dt="2024-07-25T13:22:35.932" v="15"/>
        <pc:sldMkLst>
          <pc:docMk/>
          <pc:sldMk cId="1149334039" sldId="328"/>
        </pc:sldMkLst>
      </pc:sldChg>
      <pc:sldChg chg="add">
        <pc:chgData name="Sadie France" userId="S::s.france@uwtsd.ac.uk::b7d6a976-0449-421d-8e4f-ccb524b7ca6e" providerId="AD" clId="Web-{583AD9AF-F487-4223-B45D-05797772968F}" dt="2024-07-25T13:22:35.947" v="16"/>
        <pc:sldMkLst>
          <pc:docMk/>
          <pc:sldMk cId="1251885065" sldId="329"/>
        </pc:sldMkLst>
      </pc:sldChg>
    </pc:docChg>
  </pc:docChgLst>
  <pc:docChgLst>
    <pc:chgData name="Sadie France" userId="S::s.france@uwtsd.ac.uk::b7d6a976-0449-421d-8e4f-ccb524b7ca6e" providerId="AD" clId="Web-{DAAED0D0-9703-7B61-6660-EB27365F8041}"/>
    <pc:docChg chg="delSld modSld">
      <pc:chgData name="Sadie France" userId="S::s.france@uwtsd.ac.uk::b7d6a976-0449-421d-8e4f-ccb524b7ca6e" providerId="AD" clId="Web-{DAAED0D0-9703-7B61-6660-EB27365F8041}" dt="2024-07-25T14:15:06.555" v="104" actId="20577"/>
      <pc:docMkLst>
        <pc:docMk/>
      </pc:docMkLst>
      <pc:sldChg chg="addSp delSp modSp mod setBg">
        <pc:chgData name="Sadie France" userId="S::s.france@uwtsd.ac.uk::b7d6a976-0449-421d-8e4f-ccb524b7ca6e" providerId="AD" clId="Web-{DAAED0D0-9703-7B61-6660-EB27365F8041}" dt="2024-07-25T14:10:01.160" v="25"/>
        <pc:sldMkLst>
          <pc:docMk/>
          <pc:sldMk cId="3768873022" sldId="260"/>
        </pc:sldMkLst>
        <pc:spChg chg="mod">
          <ac:chgData name="Sadie France" userId="S::s.france@uwtsd.ac.uk::b7d6a976-0449-421d-8e4f-ccb524b7ca6e" providerId="AD" clId="Web-{DAAED0D0-9703-7B61-6660-EB27365F8041}" dt="2024-07-25T14:10:01.160" v="25"/>
          <ac:spMkLst>
            <pc:docMk/>
            <pc:sldMk cId="3768873022" sldId="260"/>
            <ac:spMk id="2" creationId="{FF510976-1EC0-C5CD-79BE-5329E917EB25}"/>
          </ac:spMkLst>
        </pc:spChg>
        <pc:spChg chg="mod">
          <ac:chgData name="Sadie France" userId="S::s.france@uwtsd.ac.uk::b7d6a976-0449-421d-8e4f-ccb524b7ca6e" providerId="AD" clId="Web-{DAAED0D0-9703-7B61-6660-EB27365F8041}" dt="2024-07-25T14:10:01.160" v="25"/>
          <ac:spMkLst>
            <pc:docMk/>
            <pc:sldMk cId="3768873022" sldId="260"/>
            <ac:spMk id="3" creationId="{E82EE2BB-795F-8B4C-B164-61417FDB3A04}"/>
          </ac:spMkLst>
        </pc:spChg>
        <pc:spChg chg="add del">
          <ac:chgData name="Sadie France" userId="S::s.france@uwtsd.ac.uk::b7d6a976-0449-421d-8e4f-ccb524b7ca6e" providerId="AD" clId="Web-{DAAED0D0-9703-7B61-6660-EB27365F8041}" dt="2024-07-25T14:10:01.145" v="24"/>
          <ac:spMkLst>
            <pc:docMk/>
            <pc:sldMk cId="3768873022" sldId="260"/>
            <ac:spMk id="8" creationId="{1B15ED52-F352-441B-82BF-E0EA34836D08}"/>
          </ac:spMkLst>
        </pc:spChg>
        <pc:spChg chg="add">
          <ac:chgData name="Sadie France" userId="S::s.france@uwtsd.ac.uk::b7d6a976-0449-421d-8e4f-ccb524b7ca6e" providerId="AD" clId="Web-{DAAED0D0-9703-7B61-6660-EB27365F8041}" dt="2024-07-25T14:10:01.160" v="25"/>
          <ac:spMkLst>
            <pc:docMk/>
            <pc:sldMk cId="3768873022" sldId="260"/>
            <ac:spMk id="9" creationId="{C0763A76-9F1C-4FC5-82B7-DD475DA461B2}"/>
          </ac:spMkLst>
        </pc:spChg>
        <pc:spChg chg="add del">
          <ac:chgData name="Sadie France" userId="S::s.france@uwtsd.ac.uk::b7d6a976-0449-421d-8e4f-ccb524b7ca6e" providerId="AD" clId="Web-{DAAED0D0-9703-7B61-6660-EB27365F8041}" dt="2024-07-25T14:10:01.145" v="24"/>
          <ac:spMkLst>
            <pc:docMk/>
            <pc:sldMk cId="3768873022" sldId="260"/>
            <ac:spMk id="10" creationId="{3B2E3793-BFE6-45A2-9B7B-E18844431C99}"/>
          </ac:spMkLst>
        </pc:spChg>
        <pc:spChg chg="add">
          <ac:chgData name="Sadie France" userId="S::s.france@uwtsd.ac.uk::b7d6a976-0449-421d-8e4f-ccb524b7ca6e" providerId="AD" clId="Web-{DAAED0D0-9703-7B61-6660-EB27365F8041}" dt="2024-07-25T14:10:01.160" v="25"/>
          <ac:spMkLst>
            <pc:docMk/>
            <pc:sldMk cId="3768873022" sldId="260"/>
            <ac:spMk id="11" creationId="{E81BF4F6-F2CF-4984-9D14-D6966D92F99F}"/>
          </ac:spMkLst>
        </pc:spChg>
        <pc:spChg chg="add del">
          <ac:chgData name="Sadie France" userId="S::s.france@uwtsd.ac.uk::b7d6a976-0449-421d-8e4f-ccb524b7ca6e" providerId="AD" clId="Web-{DAAED0D0-9703-7B61-6660-EB27365F8041}" dt="2024-07-25T14:10:01.145" v="24"/>
          <ac:spMkLst>
            <pc:docMk/>
            <pc:sldMk cId="3768873022" sldId="260"/>
            <ac:spMk id="12" creationId="{BC4C4868-CB8F-4AF9-9CDB-8108F2C19B67}"/>
          </ac:spMkLst>
        </pc:spChg>
        <pc:spChg chg="add del">
          <ac:chgData name="Sadie France" userId="S::s.france@uwtsd.ac.uk::b7d6a976-0449-421d-8e4f-ccb524b7ca6e" providerId="AD" clId="Web-{DAAED0D0-9703-7B61-6660-EB27365F8041}" dt="2024-07-25T14:10:01.145" v="24"/>
          <ac:spMkLst>
            <pc:docMk/>
            <pc:sldMk cId="3768873022" sldId="260"/>
            <ac:spMk id="14" creationId="{375E0459-6403-40CD-989D-56A4407CA12E}"/>
          </ac:spMkLst>
        </pc:spChg>
        <pc:spChg chg="add del">
          <ac:chgData name="Sadie France" userId="S::s.france@uwtsd.ac.uk::b7d6a976-0449-421d-8e4f-ccb524b7ca6e" providerId="AD" clId="Web-{DAAED0D0-9703-7B61-6660-EB27365F8041}" dt="2024-07-25T14:10:01.145" v="24"/>
          <ac:spMkLst>
            <pc:docMk/>
            <pc:sldMk cId="3768873022" sldId="260"/>
            <ac:spMk id="16" creationId="{53E5B1A8-3AC9-4BD1-9BBC-78CA94F2D1BA}"/>
          </ac:spMkLst>
        </pc:spChg>
        <pc:spChg chg="add del">
          <ac:chgData name="Sadie France" userId="S::s.france@uwtsd.ac.uk::b7d6a976-0449-421d-8e4f-ccb524b7ca6e" providerId="AD" clId="Web-{DAAED0D0-9703-7B61-6660-EB27365F8041}" dt="2024-07-25T14:10:01.145" v="24"/>
          <ac:spMkLst>
            <pc:docMk/>
            <pc:sldMk cId="3768873022" sldId="260"/>
            <ac:spMk id="18" creationId="{B3FA1AAC-C1ED-4F77-BFA4-BE80FC0AC795}"/>
          </ac:spMkLst>
        </pc:spChg>
        <pc:picChg chg="add">
          <ac:chgData name="Sadie France" userId="S::s.france@uwtsd.ac.uk::b7d6a976-0449-421d-8e4f-ccb524b7ca6e" providerId="AD" clId="Web-{DAAED0D0-9703-7B61-6660-EB27365F8041}" dt="2024-07-25T14:10:01.160" v="25"/>
          <ac:picMkLst>
            <pc:docMk/>
            <pc:sldMk cId="3768873022" sldId="260"/>
            <ac:picMk id="5" creationId="{EA4830FA-7CA4-0761-76C0-A0A8403ED08B}"/>
          </ac:picMkLst>
        </pc:picChg>
      </pc:sldChg>
      <pc:sldChg chg="addSp modSp mod setBg">
        <pc:chgData name="Sadie France" userId="S::s.france@uwtsd.ac.uk::b7d6a976-0449-421d-8e4f-ccb524b7ca6e" providerId="AD" clId="Web-{DAAED0D0-9703-7B61-6660-EB27365F8041}" dt="2024-07-25T14:08:13.747" v="17"/>
        <pc:sldMkLst>
          <pc:docMk/>
          <pc:sldMk cId="2521607083" sldId="261"/>
        </pc:sldMkLst>
        <pc:spChg chg="mod">
          <ac:chgData name="Sadie France" userId="S::s.france@uwtsd.ac.uk::b7d6a976-0449-421d-8e4f-ccb524b7ca6e" providerId="AD" clId="Web-{DAAED0D0-9703-7B61-6660-EB27365F8041}" dt="2024-07-25T14:08:13.747" v="17"/>
          <ac:spMkLst>
            <pc:docMk/>
            <pc:sldMk cId="2521607083" sldId="261"/>
            <ac:spMk id="2" creationId="{593D1855-FE83-7A89-D76E-8B939D4F0B38}"/>
          </ac:spMkLst>
        </pc:spChg>
        <pc:spChg chg="mod">
          <ac:chgData name="Sadie France" userId="S::s.france@uwtsd.ac.uk::b7d6a976-0449-421d-8e4f-ccb524b7ca6e" providerId="AD" clId="Web-{DAAED0D0-9703-7B61-6660-EB27365F8041}" dt="2024-07-25T14:08:13.747" v="17"/>
          <ac:spMkLst>
            <pc:docMk/>
            <pc:sldMk cId="2521607083" sldId="261"/>
            <ac:spMk id="3" creationId="{6C194BE0-8ADD-D0B6-B0C0-CBA79C8AB264}"/>
          </ac:spMkLst>
        </pc:spChg>
        <pc:spChg chg="add">
          <ac:chgData name="Sadie France" userId="S::s.france@uwtsd.ac.uk::b7d6a976-0449-421d-8e4f-ccb524b7ca6e" providerId="AD" clId="Web-{DAAED0D0-9703-7B61-6660-EB27365F8041}" dt="2024-07-25T14:08:13.747" v="17"/>
          <ac:spMkLst>
            <pc:docMk/>
            <pc:sldMk cId="2521607083" sldId="261"/>
            <ac:spMk id="9" creationId="{46708FAB-3898-47A9-B05A-AB9ECBD9E796}"/>
          </ac:spMkLst>
        </pc:spChg>
        <pc:spChg chg="add">
          <ac:chgData name="Sadie France" userId="S::s.france@uwtsd.ac.uk::b7d6a976-0449-421d-8e4f-ccb524b7ca6e" providerId="AD" clId="Web-{DAAED0D0-9703-7B61-6660-EB27365F8041}" dt="2024-07-25T14:08:13.747" v="17"/>
          <ac:spMkLst>
            <pc:docMk/>
            <pc:sldMk cId="2521607083" sldId="261"/>
            <ac:spMk id="11" creationId="{2E438CA0-CB4D-4C94-8C39-9C7FC9BBEE68}"/>
          </ac:spMkLst>
        </pc:spChg>
        <pc:spChg chg="add">
          <ac:chgData name="Sadie France" userId="S::s.france@uwtsd.ac.uk::b7d6a976-0449-421d-8e4f-ccb524b7ca6e" providerId="AD" clId="Web-{DAAED0D0-9703-7B61-6660-EB27365F8041}" dt="2024-07-25T14:08:13.747" v="17"/>
          <ac:spMkLst>
            <pc:docMk/>
            <pc:sldMk cId="2521607083" sldId="261"/>
            <ac:spMk id="13" creationId="{6B2C05E3-84E7-4957-95EF-B471CBF71C69}"/>
          </ac:spMkLst>
        </pc:spChg>
        <pc:picChg chg="add mod">
          <ac:chgData name="Sadie France" userId="S::s.france@uwtsd.ac.uk::b7d6a976-0449-421d-8e4f-ccb524b7ca6e" providerId="AD" clId="Web-{DAAED0D0-9703-7B61-6660-EB27365F8041}" dt="2024-07-25T14:08:13.747" v="17"/>
          <ac:picMkLst>
            <pc:docMk/>
            <pc:sldMk cId="2521607083" sldId="261"/>
            <ac:picMk id="4" creationId="{FAADAAEA-9E42-8FE3-F46A-0EDE18B27BFF}"/>
          </ac:picMkLst>
        </pc:picChg>
      </pc:sldChg>
      <pc:sldChg chg="addSp modSp del">
        <pc:chgData name="Sadie France" userId="S::s.france@uwtsd.ac.uk::b7d6a976-0449-421d-8e4f-ccb524b7ca6e" providerId="AD" clId="Web-{DAAED0D0-9703-7B61-6660-EB27365F8041}" dt="2024-07-25T14:14:54.211" v="101"/>
        <pc:sldMkLst>
          <pc:docMk/>
          <pc:sldMk cId="77433445" sldId="262"/>
        </pc:sldMkLst>
        <pc:spChg chg="mod">
          <ac:chgData name="Sadie France" userId="S::s.france@uwtsd.ac.uk::b7d6a976-0449-421d-8e4f-ccb524b7ca6e" providerId="AD" clId="Web-{DAAED0D0-9703-7B61-6660-EB27365F8041}" dt="2024-07-25T14:10:45.945" v="34"/>
          <ac:spMkLst>
            <pc:docMk/>
            <pc:sldMk cId="77433445" sldId="262"/>
            <ac:spMk id="2" creationId="{403F81EE-1337-2A96-FD53-73C246E0C56D}"/>
          </ac:spMkLst>
        </pc:spChg>
        <pc:spChg chg="mod">
          <ac:chgData name="Sadie France" userId="S::s.france@uwtsd.ac.uk::b7d6a976-0449-421d-8e4f-ccb524b7ca6e" providerId="AD" clId="Web-{DAAED0D0-9703-7B61-6660-EB27365F8041}" dt="2024-07-25T14:10:45.945" v="34"/>
          <ac:spMkLst>
            <pc:docMk/>
            <pc:sldMk cId="77433445" sldId="262"/>
            <ac:spMk id="3" creationId="{719B11CB-2270-0C1F-818A-F9BA97D7B416}"/>
          </ac:spMkLst>
        </pc:spChg>
        <pc:spChg chg="add">
          <ac:chgData name="Sadie France" userId="S::s.france@uwtsd.ac.uk::b7d6a976-0449-421d-8e4f-ccb524b7ca6e" providerId="AD" clId="Web-{DAAED0D0-9703-7B61-6660-EB27365F8041}" dt="2024-07-25T14:10:45.945" v="34"/>
          <ac:spMkLst>
            <pc:docMk/>
            <pc:sldMk cId="77433445" sldId="262"/>
            <ac:spMk id="10" creationId="{46708FAB-3898-47A9-B05A-AB9ECBD9E796}"/>
          </ac:spMkLst>
        </pc:spChg>
        <pc:spChg chg="add">
          <ac:chgData name="Sadie France" userId="S::s.france@uwtsd.ac.uk::b7d6a976-0449-421d-8e4f-ccb524b7ca6e" providerId="AD" clId="Web-{DAAED0D0-9703-7B61-6660-EB27365F8041}" dt="2024-07-25T14:10:45.945" v="34"/>
          <ac:spMkLst>
            <pc:docMk/>
            <pc:sldMk cId="77433445" sldId="262"/>
            <ac:spMk id="12" creationId="{2E438CA0-CB4D-4C94-8C39-9C7FC9BBEE68}"/>
          </ac:spMkLst>
        </pc:spChg>
        <pc:spChg chg="add">
          <ac:chgData name="Sadie France" userId="S::s.france@uwtsd.ac.uk::b7d6a976-0449-421d-8e4f-ccb524b7ca6e" providerId="AD" clId="Web-{DAAED0D0-9703-7B61-6660-EB27365F8041}" dt="2024-07-25T14:10:45.945" v="34"/>
          <ac:spMkLst>
            <pc:docMk/>
            <pc:sldMk cId="77433445" sldId="262"/>
            <ac:spMk id="14" creationId="{6B2C05E3-84E7-4957-95EF-B471CBF71C69}"/>
          </ac:spMkLst>
        </pc:spChg>
        <pc:picChg chg="mod ord">
          <ac:chgData name="Sadie France" userId="S::s.france@uwtsd.ac.uk::b7d6a976-0449-421d-8e4f-ccb524b7ca6e" providerId="AD" clId="Web-{DAAED0D0-9703-7B61-6660-EB27365F8041}" dt="2024-07-25T14:10:45.945" v="34"/>
          <ac:picMkLst>
            <pc:docMk/>
            <pc:sldMk cId="77433445" sldId="262"/>
            <ac:picMk id="5" creationId="{488EFF23-D90E-F50B-E040-32A44CC5115B}"/>
          </ac:picMkLst>
        </pc:picChg>
      </pc:sldChg>
      <pc:sldChg chg="modSp">
        <pc:chgData name="Sadie France" userId="S::s.france@uwtsd.ac.uk::b7d6a976-0449-421d-8e4f-ccb524b7ca6e" providerId="AD" clId="Web-{DAAED0D0-9703-7B61-6660-EB27365F8041}" dt="2024-07-25T14:15:06.555" v="104" actId="20577"/>
        <pc:sldMkLst>
          <pc:docMk/>
          <pc:sldMk cId="4256398730" sldId="264"/>
        </pc:sldMkLst>
        <pc:spChg chg="mod">
          <ac:chgData name="Sadie France" userId="S::s.france@uwtsd.ac.uk::b7d6a976-0449-421d-8e4f-ccb524b7ca6e" providerId="AD" clId="Web-{DAAED0D0-9703-7B61-6660-EB27365F8041}" dt="2024-07-25T14:15:06.555" v="104" actId="20577"/>
          <ac:spMkLst>
            <pc:docMk/>
            <pc:sldMk cId="4256398730" sldId="264"/>
            <ac:spMk id="4" creationId="{E987FAD0-F0AC-C8E1-5A3D-BA6716B1699C}"/>
          </ac:spMkLst>
        </pc:spChg>
      </pc:sldChg>
      <pc:sldChg chg="addSp modSp mod setBg">
        <pc:chgData name="Sadie France" userId="S::s.france@uwtsd.ac.uk::b7d6a976-0449-421d-8e4f-ccb524b7ca6e" providerId="AD" clId="Web-{DAAED0D0-9703-7B61-6660-EB27365F8041}" dt="2024-07-25T14:09:46.050" v="22"/>
        <pc:sldMkLst>
          <pc:docMk/>
          <pc:sldMk cId="2244794629" sldId="265"/>
        </pc:sldMkLst>
        <pc:spChg chg="mod">
          <ac:chgData name="Sadie France" userId="S::s.france@uwtsd.ac.uk::b7d6a976-0449-421d-8e4f-ccb524b7ca6e" providerId="AD" clId="Web-{DAAED0D0-9703-7B61-6660-EB27365F8041}" dt="2024-07-25T14:09:46.050" v="22"/>
          <ac:spMkLst>
            <pc:docMk/>
            <pc:sldMk cId="2244794629" sldId="265"/>
            <ac:spMk id="2" creationId="{072189AC-C228-F6B6-9723-6250E5355AA8}"/>
          </ac:spMkLst>
        </pc:spChg>
        <pc:spChg chg="mod">
          <ac:chgData name="Sadie France" userId="S::s.france@uwtsd.ac.uk::b7d6a976-0449-421d-8e4f-ccb524b7ca6e" providerId="AD" clId="Web-{DAAED0D0-9703-7B61-6660-EB27365F8041}" dt="2024-07-25T14:09:46.050" v="22"/>
          <ac:spMkLst>
            <pc:docMk/>
            <pc:sldMk cId="2244794629" sldId="265"/>
            <ac:spMk id="3" creationId="{84B9D084-C77C-89CA-9AE3-54723E04BCD6}"/>
          </ac:spMkLst>
        </pc:spChg>
        <pc:spChg chg="add">
          <ac:chgData name="Sadie France" userId="S::s.france@uwtsd.ac.uk::b7d6a976-0449-421d-8e4f-ccb524b7ca6e" providerId="AD" clId="Web-{DAAED0D0-9703-7B61-6660-EB27365F8041}" dt="2024-07-25T14:09:46.050" v="22"/>
          <ac:spMkLst>
            <pc:docMk/>
            <pc:sldMk cId="2244794629" sldId="265"/>
            <ac:spMk id="9" creationId="{46708FAB-3898-47A9-B05A-AB9ECBD9E796}"/>
          </ac:spMkLst>
        </pc:spChg>
        <pc:spChg chg="add">
          <ac:chgData name="Sadie France" userId="S::s.france@uwtsd.ac.uk::b7d6a976-0449-421d-8e4f-ccb524b7ca6e" providerId="AD" clId="Web-{DAAED0D0-9703-7B61-6660-EB27365F8041}" dt="2024-07-25T14:09:46.050" v="22"/>
          <ac:spMkLst>
            <pc:docMk/>
            <pc:sldMk cId="2244794629" sldId="265"/>
            <ac:spMk id="11" creationId="{2E438CA0-CB4D-4C94-8C39-9C7FC9BBEE68}"/>
          </ac:spMkLst>
        </pc:spChg>
        <pc:spChg chg="add">
          <ac:chgData name="Sadie France" userId="S::s.france@uwtsd.ac.uk::b7d6a976-0449-421d-8e4f-ccb524b7ca6e" providerId="AD" clId="Web-{DAAED0D0-9703-7B61-6660-EB27365F8041}" dt="2024-07-25T14:09:46.050" v="22"/>
          <ac:spMkLst>
            <pc:docMk/>
            <pc:sldMk cId="2244794629" sldId="265"/>
            <ac:spMk id="13" creationId="{6B2C05E3-84E7-4957-95EF-B471CBF71C69}"/>
          </ac:spMkLst>
        </pc:spChg>
        <pc:picChg chg="add mod">
          <ac:chgData name="Sadie France" userId="S::s.france@uwtsd.ac.uk::b7d6a976-0449-421d-8e4f-ccb524b7ca6e" providerId="AD" clId="Web-{DAAED0D0-9703-7B61-6660-EB27365F8041}" dt="2024-07-25T14:09:46.050" v="22"/>
          <ac:picMkLst>
            <pc:docMk/>
            <pc:sldMk cId="2244794629" sldId="265"/>
            <ac:picMk id="4" creationId="{06688E8D-0F8E-1B72-1306-C14845C41096}"/>
          </ac:picMkLst>
        </pc:picChg>
      </pc:sldChg>
      <pc:sldChg chg="modSp">
        <pc:chgData name="Sadie France" userId="S::s.france@uwtsd.ac.uk::b7d6a976-0449-421d-8e4f-ccb524b7ca6e" providerId="AD" clId="Web-{DAAED0D0-9703-7B61-6660-EB27365F8041}" dt="2024-07-25T14:11:43.151" v="38" actId="20577"/>
        <pc:sldMkLst>
          <pc:docMk/>
          <pc:sldMk cId="1814163097" sldId="273"/>
        </pc:sldMkLst>
        <pc:spChg chg="mod">
          <ac:chgData name="Sadie France" userId="S::s.france@uwtsd.ac.uk::b7d6a976-0449-421d-8e4f-ccb524b7ca6e" providerId="AD" clId="Web-{DAAED0D0-9703-7B61-6660-EB27365F8041}" dt="2024-07-25T14:11:43.151" v="38" actId="20577"/>
          <ac:spMkLst>
            <pc:docMk/>
            <pc:sldMk cId="1814163097" sldId="273"/>
            <ac:spMk id="3" creationId="{1B2CE3C5-295E-78D2-C43B-391E85CBD4A6}"/>
          </ac:spMkLst>
        </pc:spChg>
      </pc:sldChg>
      <pc:sldChg chg="modSp">
        <pc:chgData name="Sadie France" userId="S::s.france@uwtsd.ac.uk::b7d6a976-0449-421d-8e4f-ccb524b7ca6e" providerId="AD" clId="Web-{DAAED0D0-9703-7B61-6660-EB27365F8041}" dt="2024-07-25T14:12:51.703" v="79" actId="20577"/>
        <pc:sldMkLst>
          <pc:docMk/>
          <pc:sldMk cId="2855800017" sldId="275"/>
        </pc:sldMkLst>
        <pc:spChg chg="mod">
          <ac:chgData name="Sadie France" userId="S::s.france@uwtsd.ac.uk::b7d6a976-0449-421d-8e4f-ccb524b7ca6e" providerId="AD" clId="Web-{DAAED0D0-9703-7B61-6660-EB27365F8041}" dt="2024-07-25T14:12:51.703" v="79" actId="20577"/>
          <ac:spMkLst>
            <pc:docMk/>
            <pc:sldMk cId="2855800017" sldId="275"/>
            <ac:spMk id="3" creationId="{9FF28A02-13C8-04E8-543F-146EFF79F103}"/>
          </ac:spMkLst>
        </pc:spChg>
      </pc:sldChg>
      <pc:sldChg chg="modSp">
        <pc:chgData name="Sadie France" userId="S::s.france@uwtsd.ac.uk::b7d6a976-0449-421d-8e4f-ccb524b7ca6e" providerId="AD" clId="Web-{DAAED0D0-9703-7B61-6660-EB27365F8041}" dt="2024-07-25T14:11:20.744" v="36" actId="20577"/>
        <pc:sldMkLst>
          <pc:docMk/>
          <pc:sldMk cId="382445345" sldId="276"/>
        </pc:sldMkLst>
        <pc:spChg chg="mod">
          <ac:chgData name="Sadie France" userId="S::s.france@uwtsd.ac.uk::b7d6a976-0449-421d-8e4f-ccb524b7ca6e" providerId="AD" clId="Web-{DAAED0D0-9703-7B61-6660-EB27365F8041}" dt="2024-07-25T14:11:20.744" v="36" actId="20577"/>
          <ac:spMkLst>
            <pc:docMk/>
            <pc:sldMk cId="382445345" sldId="276"/>
            <ac:spMk id="3" creationId="{1FD527BC-33D8-91CD-7FEA-5DF600F83F27}"/>
          </ac:spMkLst>
        </pc:spChg>
      </pc:sldChg>
      <pc:sldChg chg="del">
        <pc:chgData name="Sadie France" userId="S::s.france@uwtsd.ac.uk::b7d6a976-0449-421d-8e4f-ccb524b7ca6e" providerId="AD" clId="Web-{DAAED0D0-9703-7B61-6660-EB27365F8041}" dt="2024-07-25T14:07:35.541" v="10"/>
        <pc:sldMkLst>
          <pc:docMk/>
          <pc:sldMk cId="3966683090" sldId="277"/>
        </pc:sldMkLst>
      </pc:sldChg>
      <pc:sldChg chg="modSp">
        <pc:chgData name="Sadie France" userId="S::s.france@uwtsd.ac.uk::b7d6a976-0449-421d-8e4f-ccb524b7ca6e" providerId="AD" clId="Web-{DAAED0D0-9703-7B61-6660-EB27365F8041}" dt="2024-07-25T14:14:07.942" v="100" actId="20577"/>
        <pc:sldMkLst>
          <pc:docMk/>
          <pc:sldMk cId="2880381379" sldId="278"/>
        </pc:sldMkLst>
        <pc:spChg chg="mod">
          <ac:chgData name="Sadie France" userId="S::s.france@uwtsd.ac.uk::b7d6a976-0449-421d-8e4f-ccb524b7ca6e" providerId="AD" clId="Web-{DAAED0D0-9703-7B61-6660-EB27365F8041}" dt="2024-07-25T14:14:07.942" v="100" actId="20577"/>
          <ac:spMkLst>
            <pc:docMk/>
            <pc:sldMk cId="2880381379" sldId="278"/>
            <ac:spMk id="3" creationId="{4CD65D44-A9B1-007A-BCDF-53C75EE0383B}"/>
          </ac:spMkLst>
        </pc:spChg>
      </pc:sldChg>
      <pc:sldChg chg="addSp modSp mod setBg">
        <pc:chgData name="Sadie France" userId="S::s.france@uwtsd.ac.uk::b7d6a976-0449-421d-8e4f-ccb524b7ca6e" providerId="AD" clId="Web-{DAAED0D0-9703-7B61-6660-EB27365F8041}" dt="2024-07-25T14:06:24.177" v="1"/>
        <pc:sldMkLst>
          <pc:docMk/>
          <pc:sldMk cId="1266026674" sldId="306"/>
        </pc:sldMkLst>
        <pc:spChg chg="mod">
          <ac:chgData name="Sadie France" userId="S::s.france@uwtsd.ac.uk::b7d6a976-0449-421d-8e4f-ccb524b7ca6e" providerId="AD" clId="Web-{DAAED0D0-9703-7B61-6660-EB27365F8041}" dt="2024-07-25T14:06:24.177" v="1"/>
          <ac:spMkLst>
            <pc:docMk/>
            <pc:sldMk cId="1266026674" sldId="306"/>
            <ac:spMk id="2" creationId="{853EC421-6D4F-70A4-2275-FE8FFF4F0178}"/>
          </ac:spMkLst>
        </pc:spChg>
        <pc:spChg chg="mod">
          <ac:chgData name="Sadie France" userId="S::s.france@uwtsd.ac.uk::b7d6a976-0449-421d-8e4f-ccb524b7ca6e" providerId="AD" clId="Web-{DAAED0D0-9703-7B61-6660-EB27365F8041}" dt="2024-07-25T14:06:24.177" v="1"/>
          <ac:spMkLst>
            <pc:docMk/>
            <pc:sldMk cId="1266026674" sldId="306"/>
            <ac:spMk id="3" creationId="{3CFA57EF-1EB9-DF89-D762-96F0116D995F}"/>
          </ac:spMkLst>
        </pc:spChg>
        <pc:spChg chg="add">
          <ac:chgData name="Sadie France" userId="S::s.france@uwtsd.ac.uk::b7d6a976-0449-421d-8e4f-ccb524b7ca6e" providerId="AD" clId="Web-{DAAED0D0-9703-7B61-6660-EB27365F8041}" dt="2024-07-25T14:06:24.177" v="1"/>
          <ac:spMkLst>
            <pc:docMk/>
            <pc:sldMk cId="1266026674" sldId="306"/>
            <ac:spMk id="9" creationId="{0CCC4BA0-1298-4DBD-86F1-B51D8C9D3437}"/>
          </ac:spMkLst>
        </pc:spChg>
        <pc:spChg chg="add">
          <ac:chgData name="Sadie France" userId="S::s.france@uwtsd.ac.uk::b7d6a976-0449-421d-8e4f-ccb524b7ca6e" providerId="AD" clId="Web-{DAAED0D0-9703-7B61-6660-EB27365F8041}" dt="2024-07-25T14:06:24.177" v="1"/>
          <ac:spMkLst>
            <pc:docMk/>
            <pc:sldMk cId="1266026674" sldId="306"/>
            <ac:spMk id="11" creationId="{EEBF1590-3B36-48EE-A89D-3B6F3CB256AB}"/>
          </ac:spMkLst>
        </pc:spChg>
        <pc:spChg chg="add">
          <ac:chgData name="Sadie France" userId="S::s.france@uwtsd.ac.uk::b7d6a976-0449-421d-8e4f-ccb524b7ca6e" providerId="AD" clId="Web-{DAAED0D0-9703-7B61-6660-EB27365F8041}" dt="2024-07-25T14:06:24.177" v="1"/>
          <ac:spMkLst>
            <pc:docMk/>
            <pc:sldMk cId="1266026674" sldId="306"/>
            <ac:spMk id="13" creationId="{AC8F6C8C-AB5A-4548-942D-E3FD40ACBC49}"/>
          </ac:spMkLst>
        </pc:spChg>
        <pc:picChg chg="add mod">
          <ac:chgData name="Sadie France" userId="S::s.france@uwtsd.ac.uk::b7d6a976-0449-421d-8e4f-ccb524b7ca6e" providerId="AD" clId="Web-{DAAED0D0-9703-7B61-6660-EB27365F8041}" dt="2024-07-25T14:06:24.177" v="1"/>
          <ac:picMkLst>
            <pc:docMk/>
            <pc:sldMk cId="1266026674" sldId="306"/>
            <ac:picMk id="4" creationId="{F7EEE329-078A-5F92-9C48-606934616657}"/>
          </ac:picMkLst>
        </pc:picChg>
      </pc:sldChg>
      <pc:sldChg chg="addSp modSp mod setBg">
        <pc:chgData name="Sadie France" userId="S::s.france@uwtsd.ac.uk::b7d6a976-0449-421d-8e4f-ccb524b7ca6e" providerId="AD" clId="Web-{DAAED0D0-9703-7B61-6660-EB27365F8041}" dt="2024-07-25T14:06:51.585" v="4"/>
        <pc:sldMkLst>
          <pc:docMk/>
          <pc:sldMk cId="183995562" sldId="307"/>
        </pc:sldMkLst>
        <pc:spChg chg="mod">
          <ac:chgData name="Sadie France" userId="S::s.france@uwtsd.ac.uk::b7d6a976-0449-421d-8e4f-ccb524b7ca6e" providerId="AD" clId="Web-{DAAED0D0-9703-7B61-6660-EB27365F8041}" dt="2024-07-25T14:06:51.585" v="4"/>
          <ac:spMkLst>
            <pc:docMk/>
            <pc:sldMk cId="183995562" sldId="307"/>
            <ac:spMk id="2" creationId="{63B1A4A8-C88B-9CA8-CD92-14374B677C7C}"/>
          </ac:spMkLst>
        </pc:spChg>
        <pc:spChg chg="mod">
          <ac:chgData name="Sadie France" userId="S::s.france@uwtsd.ac.uk::b7d6a976-0449-421d-8e4f-ccb524b7ca6e" providerId="AD" clId="Web-{DAAED0D0-9703-7B61-6660-EB27365F8041}" dt="2024-07-25T14:06:51.585" v="4"/>
          <ac:spMkLst>
            <pc:docMk/>
            <pc:sldMk cId="183995562" sldId="307"/>
            <ac:spMk id="3" creationId="{4065D31A-23E0-2330-13B9-83AEA9BA5D6A}"/>
          </ac:spMkLst>
        </pc:spChg>
        <pc:spChg chg="add">
          <ac:chgData name="Sadie France" userId="S::s.france@uwtsd.ac.uk::b7d6a976-0449-421d-8e4f-ccb524b7ca6e" providerId="AD" clId="Web-{DAAED0D0-9703-7B61-6660-EB27365F8041}" dt="2024-07-25T14:06:51.585" v="4"/>
          <ac:spMkLst>
            <pc:docMk/>
            <pc:sldMk cId="183995562" sldId="307"/>
            <ac:spMk id="9" creationId="{0CCC4BA0-1298-4DBD-86F1-B51D8C9D3437}"/>
          </ac:spMkLst>
        </pc:spChg>
        <pc:spChg chg="add">
          <ac:chgData name="Sadie France" userId="S::s.france@uwtsd.ac.uk::b7d6a976-0449-421d-8e4f-ccb524b7ca6e" providerId="AD" clId="Web-{DAAED0D0-9703-7B61-6660-EB27365F8041}" dt="2024-07-25T14:06:51.585" v="4"/>
          <ac:spMkLst>
            <pc:docMk/>
            <pc:sldMk cId="183995562" sldId="307"/>
            <ac:spMk id="11" creationId="{EEBF1590-3B36-48EE-A89D-3B6F3CB256AB}"/>
          </ac:spMkLst>
        </pc:spChg>
        <pc:spChg chg="add">
          <ac:chgData name="Sadie France" userId="S::s.france@uwtsd.ac.uk::b7d6a976-0449-421d-8e4f-ccb524b7ca6e" providerId="AD" clId="Web-{DAAED0D0-9703-7B61-6660-EB27365F8041}" dt="2024-07-25T14:06:51.585" v="4"/>
          <ac:spMkLst>
            <pc:docMk/>
            <pc:sldMk cId="183995562" sldId="307"/>
            <ac:spMk id="13" creationId="{AC8F6C8C-AB5A-4548-942D-E3FD40ACBC49}"/>
          </ac:spMkLst>
        </pc:spChg>
        <pc:picChg chg="add mod">
          <ac:chgData name="Sadie France" userId="S::s.france@uwtsd.ac.uk::b7d6a976-0449-421d-8e4f-ccb524b7ca6e" providerId="AD" clId="Web-{DAAED0D0-9703-7B61-6660-EB27365F8041}" dt="2024-07-25T14:06:51.585" v="4"/>
          <ac:picMkLst>
            <pc:docMk/>
            <pc:sldMk cId="183995562" sldId="307"/>
            <ac:picMk id="4" creationId="{A2F2B292-9E77-1A4B-C650-9D2036A3FF45}"/>
          </ac:picMkLst>
        </pc:picChg>
      </pc:sldChg>
      <pc:sldChg chg="addSp delSp modSp mod setBg">
        <pc:chgData name="Sadie France" userId="S::s.france@uwtsd.ac.uk::b7d6a976-0449-421d-8e4f-ccb524b7ca6e" providerId="AD" clId="Web-{DAAED0D0-9703-7B61-6660-EB27365F8041}" dt="2024-07-25T14:07:20.822" v="9"/>
        <pc:sldMkLst>
          <pc:docMk/>
          <pc:sldMk cId="1666654218" sldId="308"/>
        </pc:sldMkLst>
        <pc:spChg chg="mod">
          <ac:chgData name="Sadie France" userId="S::s.france@uwtsd.ac.uk::b7d6a976-0449-421d-8e4f-ccb524b7ca6e" providerId="AD" clId="Web-{DAAED0D0-9703-7B61-6660-EB27365F8041}" dt="2024-07-25T14:07:20.822" v="9"/>
          <ac:spMkLst>
            <pc:docMk/>
            <pc:sldMk cId="1666654218" sldId="308"/>
            <ac:spMk id="2" creationId="{BF8C5CD4-43B3-50AA-1FDC-6335F0F2F89A}"/>
          </ac:spMkLst>
        </pc:spChg>
        <pc:spChg chg="mod">
          <ac:chgData name="Sadie France" userId="S::s.france@uwtsd.ac.uk::b7d6a976-0449-421d-8e4f-ccb524b7ca6e" providerId="AD" clId="Web-{DAAED0D0-9703-7B61-6660-EB27365F8041}" dt="2024-07-25T14:07:20.822" v="9"/>
          <ac:spMkLst>
            <pc:docMk/>
            <pc:sldMk cId="1666654218" sldId="308"/>
            <ac:spMk id="3" creationId="{CBA945B0-A2CD-5803-8A73-553FA6711C3F}"/>
          </ac:spMkLst>
        </pc:spChg>
        <pc:spChg chg="add del">
          <ac:chgData name="Sadie France" userId="S::s.france@uwtsd.ac.uk::b7d6a976-0449-421d-8e4f-ccb524b7ca6e" providerId="AD" clId="Web-{DAAED0D0-9703-7B61-6660-EB27365F8041}" dt="2024-07-25T14:07:20.806" v="8"/>
          <ac:spMkLst>
            <pc:docMk/>
            <pc:sldMk cId="1666654218" sldId="308"/>
            <ac:spMk id="9" creationId="{45D37F4E-DDB4-456B-97E0-9937730A039F}"/>
          </ac:spMkLst>
        </pc:spChg>
        <pc:spChg chg="add del">
          <ac:chgData name="Sadie France" userId="S::s.france@uwtsd.ac.uk::b7d6a976-0449-421d-8e4f-ccb524b7ca6e" providerId="AD" clId="Web-{DAAED0D0-9703-7B61-6660-EB27365F8041}" dt="2024-07-25T14:07:20.806" v="8"/>
          <ac:spMkLst>
            <pc:docMk/>
            <pc:sldMk cId="1666654218" sldId="308"/>
            <ac:spMk id="11" creationId="{B2DD41CD-8F47-4F56-AD12-4E2FF7696987}"/>
          </ac:spMkLst>
        </pc:spChg>
        <pc:spChg chg="add">
          <ac:chgData name="Sadie France" userId="S::s.france@uwtsd.ac.uk::b7d6a976-0449-421d-8e4f-ccb524b7ca6e" providerId="AD" clId="Web-{DAAED0D0-9703-7B61-6660-EB27365F8041}" dt="2024-07-25T14:07:20.822" v="9"/>
          <ac:spMkLst>
            <pc:docMk/>
            <pc:sldMk cId="1666654218" sldId="308"/>
            <ac:spMk id="13" creationId="{6B2C05E3-84E7-4957-95EF-B471CBF71C69}"/>
          </ac:spMkLst>
        </pc:spChg>
        <pc:spChg chg="add">
          <ac:chgData name="Sadie France" userId="S::s.france@uwtsd.ac.uk::b7d6a976-0449-421d-8e4f-ccb524b7ca6e" providerId="AD" clId="Web-{DAAED0D0-9703-7B61-6660-EB27365F8041}" dt="2024-07-25T14:07:20.822" v="9"/>
          <ac:spMkLst>
            <pc:docMk/>
            <pc:sldMk cId="1666654218" sldId="308"/>
            <ac:spMk id="14" creationId="{46708FAB-3898-47A9-B05A-AB9ECBD9E796}"/>
          </ac:spMkLst>
        </pc:spChg>
        <pc:spChg chg="add">
          <ac:chgData name="Sadie France" userId="S::s.france@uwtsd.ac.uk::b7d6a976-0449-421d-8e4f-ccb524b7ca6e" providerId="AD" clId="Web-{DAAED0D0-9703-7B61-6660-EB27365F8041}" dt="2024-07-25T14:07:20.822" v="9"/>
          <ac:spMkLst>
            <pc:docMk/>
            <pc:sldMk cId="1666654218" sldId="308"/>
            <ac:spMk id="15" creationId="{2E438CA0-CB4D-4C94-8C39-9C7FC9BBEE68}"/>
          </ac:spMkLst>
        </pc:spChg>
        <pc:picChg chg="add mod">
          <ac:chgData name="Sadie France" userId="S::s.france@uwtsd.ac.uk::b7d6a976-0449-421d-8e4f-ccb524b7ca6e" providerId="AD" clId="Web-{DAAED0D0-9703-7B61-6660-EB27365F8041}" dt="2024-07-25T14:07:20.822" v="9"/>
          <ac:picMkLst>
            <pc:docMk/>
            <pc:sldMk cId="1666654218" sldId="308"/>
            <ac:picMk id="4" creationId="{68094BFE-0AFF-3F52-910E-1D9AF00C3BF1}"/>
          </ac:picMkLst>
        </pc:picChg>
      </pc:sldChg>
      <pc:sldChg chg="addSp modSp mod setBg">
        <pc:chgData name="Sadie France" userId="S::s.france@uwtsd.ac.uk::b7d6a976-0449-421d-8e4f-ccb524b7ca6e" providerId="AD" clId="Web-{DAAED0D0-9703-7B61-6660-EB27365F8041}" dt="2024-07-25T14:08:32.514" v="20"/>
        <pc:sldMkLst>
          <pc:docMk/>
          <pc:sldMk cId="4123431080" sldId="310"/>
        </pc:sldMkLst>
        <pc:spChg chg="mod">
          <ac:chgData name="Sadie France" userId="S::s.france@uwtsd.ac.uk::b7d6a976-0449-421d-8e4f-ccb524b7ca6e" providerId="AD" clId="Web-{DAAED0D0-9703-7B61-6660-EB27365F8041}" dt="2024-07-25T14:08:32.514" v="20"/>
          <ac:spMkLst>
            <pc:docMk/>
            <pc:sldMk cId="4123431080" sldId="310"/>
            <ac:spMk id="2" creationId="{740F7253-8370-CF05-AB93-67306453C4E4}"/>
          </ac:spMkLst>
        </pc:spChg>
        <pc:spChg chg="mod">
          <ac:chgData name="Sadie France" userId="S::s.france@uwtsd.ac.uk::b7d6a976-0449-421d-8e4f-ccb524b7ca6e" providerId="AD" clId="Web-{DAAED0D0-9703-7B61-6660-EB27365F8041}" dt="2024-07-25T14:08:32.514" v="20"/>
          <ac:spMkLst>
            <pc:docMk/>
            <pc:sldMk cId="4123431080" sldId="310"/>
            <ac:spMk id="3" creationId="{CC4AF67C-796B-65A6-9D03-A7373BF79F58}"/>
          </ac:spMkLst>
        </pc:spChg>
        <pc:spChg chg="add">
          <ac:chgData name="Sadie France" userId="S::s.france@uwtsd.ac.uk::b7d6a976-0449-421d-8e4f-ccb524b7ca6e" providerId="AD" clId="Web-{DAAED0D0-9703-7B61-6660-EB27365F8041}" dt="2024-07-25T14:08:32.514" v="20"/>
          <ac:spMkLst>
            <pc:docMk/>
            <pc:sldMk cId="4123431080" sldId="310"/>
            <ac:spMk id="9" creationId="{46708FAB-3898-47A9-B05A-AB9ECBD9E796}"/>
          </ac:spMkLst>
        </pc:spChg>
        <pc:spChg chg="add">
          <ac:chgData name="Sadie France" userId="S::s.france@uwtsd.ac.uk::b7d6a976-0449-421d-8e4f-ccb524b7ca6e" providerId="AD" clId="Web-{DAAED0D0-9703-7B61-6660-EB27365F8041}" dt="2024-07-25T14:08:32.514" v="20"/>
          <ac:spMkLst>
            <pc:docMk/>
            <pc:sldMk cId="4123431080" sldId="310"/>
            <ac:spMk id="11" creationId="{2E438CA0-CB4D-4C94-8C39-9C7FC9BBEE68}"/>
          </ac:spMkLst>
        </pc:spChg>
        <pc:spChg chg="add">
          <ac:chgData name="Sadie France" userId="S::s.france@uwtsd.ac.uk::b7d6a976-0449-421d-8e4f-ccb524b7ca6e" providerId="AD" clId="Web-{DAAED0D0-9703-7B61-6660-EB27365F8041}" dt="2024-07-25T14:08:32.514" v="20"/>
          <ac:spMkLst>
            <pc:docMk/>
            <pc:sldMk cId="4123431080" sldId="310"/>
            <ac:spMk id="13" creationId="{6B2C05E3-84E7-4957-95EF-B471CBF71C69}"/>
          </ac:spMkLst>
        </pc:spChg>
        <pc:picChg chg="add mod">
          <ac:chgData name="Sadie France" userId="S::s.france@uwtsd.ac.uk::b7d6a976-0449-421d-8e4f-ccb524b7ca6e" providerId="AD" clId="Web-{DAAED0D0-9703-7B61-6660-EB27365F8041}" dt="2024-07-25T14:08:32.514" v="20"/>
          <ac:picMkLst>
            <pc:docMk/>
            <pc:sldMk cId="4123431080" sldId="310"/>
            <ac:picMk id="4" creationId="{E6294A43-AE42-8C92-92F7-37A4CED9D1A4}"/>
          </ac:picMkLst>
        </pc:picChg>
      </pc:sldChg>
      <pc:sldChg chg="addSp modSp mod setBg">
        <pc:chgData name="Sadie France" userId="S::s.france@uwtsd.ac.uk::b7d6a976-0449-421d-8e4f-ccb524b7ca6e" providerId="AD" clId="Web-{DAAED0D0-9703-7B61-6660-EB27365F8041}" dt="2024-07-25T14:07:38.839" v="11"/>
        <pc:sldMkLst>
          <pc:docMk/>
          <pc:sldMk cId="3690358252" sldId="311"/>
        </pc:sldMkLst>
        <pc:spChg chg="mod">
          <ac:chgData name="Sadie France" userId="S::s.france@uwtsd.ac.uk::b7d6a976-0449-421d-8e4f-ccb524b7ca6e" providerId="AD" clId="Web-{DAAED0D0-9703-7B61-6660-EB27365F8041}" dt="2024-07-25T14:07:38.839" v="11"/>
          <ac:spMkLst>
            <pc:docMk/>
            <pc:sldMk cId="3690358252" sldId="311"/>
            <ac:spMk id="2" creationId="{FD3628D5-2894-3BE3-5181-6FD9D1BD6101}"/>
          </ac:spMkLst>
        </pc:spChg>
        <pc:spChg chg="add">
          <ac:chgData name="Sadie France" userId="S::s.france@uwtsd.ac.uk::b7d6a976-0449-421d-8e4f-ccb524b7ca6e" providerId="AD" clId="Web-{DAAED0D0-9703-7B61-6660-EB27365F8041}" dt="2024-07-25T14:07:38.839" v="11"/>
          <ac:spMkLst>
            <pc:docMk/>
            <pc:sldMk cId="3690358252" sldId="311"/>
            <ac:spMk id="8" creationId="{28B6073D-CA54-C0B8-F095-73E7D05858D3}"/>
          </ac:spMkLst>
        </pc:spChg>
        <pc:spChg chg="add">
          <ac:chgData name="Sadie France" userId="S::s.france@uwtsd.ac.uk::b7d6a976-0449-421d-8e4f-ccb524b7ca6e" providerId="AD" clId="Web-{DAAED0D0-9703-7B61-6660-EB27365F8041}" dt="2024-07-25T14:07:38.839" v="11"/>
          <ac:spMkLst>
            <pc:docMk/>
            <pc:sldMk cId="3690358252" sldId="311"/>
            <ac:spMk id="11" creationId="{46708FAB-3898-47A9-B05A-AB9ECBD9E796}"/>
          </ac:spMkLst>
        </pc:spChg>
        <pc:spChg chg="add">
          <ac:chgData name="Sadie France" userId="S::s.france@uwtsd.ac.uk::b7d6a976-0449-421d-8e4f-ccb524b7ca6e" providerId="AD" clId="Web-{DAAED0D0-9703-7B61-6660-EB27365F8041}" dt="2024-07-25T14:07:38.839" v="11"/>
          <ac:spMkLst>
            <pc:docMk/>
            <pc:sldMk cId="3690358252" sldId="311"/>
            <ac:spMk id="13" creationId="{2E438CA0-CB4D-4C94-8C39-9C7FC9BBEE68}"/>
          </ac:spMkLst>
        </pc:spChg>
        <pc:spChg chg="add">
          <ac:chgData name="Sadie France" userId="S::s.france@uwtsd.ac.uk::b7d6a976-0449-421d-8e4f-ccb524b7ca6e" providerId="AD" clId="Web-{DAAED0D0-9703-7B61-6660-EB27365F8041}" dt="2024-07-25T14:07:38.839" v="11"/>
          <ac:spMkLst>
            <pc:docMk/>
            <pc:sldMk cId="3690358252" sldId="311"/>
            <ac:spMk id="15" creationId="{6B2C05E3-84E7-4957-95EF-B471CBF71C69}"/>
          </ac:spMkLst>
        </pc:spChg>
        <pc:picChg chg="mod">
          <ac:chgData name="Sadie France" userId="S::s.france@uwtsd.ac.uk::b7d6a976-0449-421d-8e4f-ccb524b7ca6e" providerId="AD" clId="Web-{DAAED0D0-9703-7B61-6660-EB27365F8041}" dt="2024-07-25T14:07:38.839" v="11"/>
          <ac:picMkLst>
            <pc:docMk/>
            <pc:sldMk cId="3690358252" sldId="311"/>
            <ac:picMk id="4" creationId="{9D9E050A-DB17-9F1C-A09A-7A433C35F70A}"/>
          </ac:picMkLst>
        </pc:picChg>
      </pc:sldChg>
      <pc:sldChg chg="addSp delSp modSp mod setBg">
        <pc:chgData name="Sadie France" userId="S::s.france@uwtsd.ac.uk::b7d6a976-0449-421d-8e4f-ccb524b7ca6e" providerId="AD" clId="Web-{DAAED0D0-9703-7B61-6660-EB27365F8041}" dt="2024-07-25T14:07:51.480" v="15" actId="20577"/>
        <pc:sldMkLst>
          <pc:docMk/>
          <pc:sldMk cId="485647093" sldId="312"/>
        </pc:sldMkLst>
        <pc:spChg chg="mod">
          <ac:chgData name="Sadie France" userId="S::s.france@uwtsd.ac.uk::b7d6a976-0449-421d-8e4f-ccb524b7ca6e" providerId="AD" clId="Web-{DAAED0D0-9703-7B61-6660-EB27365F8041}" dt="2024-07-25T14:07:43.308" v="12"/>
          <ac:spMkLst>
            <pc:docMk/>
            <pc:sldMk cId="485647093" sldId="312"/>
            <ac:spMk id="2" creationId="{78CC0CEF-A87C-8981-F276-412FD8B6E9FB}"/>
          </ac:spMkLst>
        </pc:spChg>
        <pc:spChg chg="del">
          <ac:chgData name="Sadie France" userId="S::s.france@uwtsd.ac.uk::b7d6a976-0449-421d-8e4f-ccb524b7ca6e" providerId="AD" clId="Web-{DAAED0D0-9703-7B61-6660-EB27365F8041}" dt="2024-07-25T14:07:43.308" v="12"/>
          <ac:spMkLst>
            <pc:docMk/>
            <pc:sldMk cId="485647093" sldId="312"/>
            <ac:spMk id="3" creationId="{39BEA5F0-402C-2F16-B1ED-BADB27B20475}"/>
          </ac:spMkLst>
        </pc:spChg>
        <pc:spChg chg="add">
          <ac:chgData name="Sadie France" userId="S::s.france@uwtsd.ac.uk::b7d6a976-0449-421d-8e4f-ccb524b7ca6e" providerId="AD" clId="Web-{DAAED0D0-9703-7B61-6660-EB27365F8041}" dt="2024-07-25T14:07:43.308" v="12"/>
          <ac:spMkLst>
            <pc:docMk/>
            <pc:sldMk cId="485647093" sldId="312"/>
            <ac:spMk id="9" creationId="{BACC6370-2D7E-4714-9D71-7542949D7D5D}"/>
          </ac:spMkLst>
        </pc:spChg>
        <pc:spChg chg="add">
          <ac:chgData name="Sadie France" userId="S::s.france@uwtsd.ac.uk::b7d6a976-0449-421d-8e4f-ccb524b7ca6e" providerId="AD" clId="Web-{DAAED0D0-9703-7B61-6660-EB27365F8041}" dt="2024-07-25T14:07:43.308" v="12"/>
          <ac:spMkLst>
            <pc:docMk/>
            <pc:sldMk cId="485647093" sldId="312"/>
            <ac:spMk id="11" creationId="{256B2C21-A230-48C0-8DF1-C46611373C44}"/>
          </ac:spMkLst>
        </pc:spChg>
        <pc:spChg chg="add">
          <ac:chgData name="Sadie France" userId="S::s.france@uwtsd.ac.uk::b7d6a976-0449-421d-8e4f-ccb524b7ca6e" providerId="AD" clId="Web-{DAAED0D0-9703-7B61-6660-EB27365F8041}" dt="2024-07-25T14:07:43.308" v="12"/>
          <ac:spMkLst>
            <pc:docMk/>
            <pc:sldMk cId="485647093" sldId="312"/>
            <ac:spMk id="13" creationId="{3847E18C-932D-4C95-AABA-FEC7C9499AD7}"/>
          </ac:spMkLst>
        </pc:spChg>
        <pc:spChg chg="add">
          <ac:chgData name="Sadie France" userId="S::s.france@uwtsd.ac.uk::b7d6a976-0449-421d-8e4f-ccb524b7ca6e" providerId="AD" clId="Web-{DAAED0D0-9703-7B61-6660-EB27365F8041}" dt="2024-07-25T14:07:43.308" v="12"/>
          <ac:spMkLst>
            <pc:docMk/>
            <pc:sldMk cId="485647093" sldId="312"/>
            <ac:spMk id="15" creationId="{3150CB11-0C61-439E-910F-5787759E72A0}"/>
          </ac:spMkLst>
        </pc:spChg>
        <pc:spChg chg="add">
          <ac:chgData name="Sadie France" userId="S::s.france@uwtsd.ac.uk::b7d6a976-0449-421d-8e4f-ccb524b7ca6e" providerId="AD" clId="Web-{DAAED0D0-9703-7B61-6660-EB27365F8041}" dt="2024-07-25T14:07:43.308" v="12"/>
          <ac:spMkLst>
            <pc:docMk/>
            <pc:sldMk cId="485647093" sldId="312"/>
            <ac:spMk id="17" creationId="{43F8A58B-5155-44CE-A5FF-7647B47D0A7A}"/>
          </ac:spMkLst>
        </pc:spChg>
        <pc:spChg chg="add">
          <ac:chgData name="Sadie France" userId="S::s.france@uwtsd.ac.uk::b7d6a976-0449-421d-8e4f-ccb524b7ca6e" providerId="AD" clId="Web-{DAAED0D0-9703-7B61-6660-EB27365F8041}" dt="2024-07-25T14:07:43.308" v="12"/>
          <ac:spMkLst>
            <pc:docMk/>
            <pc:sldMk cId="485647093" sldId="312"/>
            <ac:spMk id="19" creationId="{443F2ACA-E6D6-4028-82DD-F03C262D5DE6}"/>
          </ac:spMkLst>
        </pc:spChg>
        <pc:graphicFrameChg chg="add modGraphic">
          <ac:chgData name="Sadie France" userId="S::s.france@uwtsd.ac.uk::b7d6a976-0449-421d-8e4f-ccb524b7ca6e" providerId="AD" clId="Web-{DAAED0D0-9703-7B61-6660-EB27365F8041}" dt="2024-07-25T14:07:51.480" v="15" actId="20577"/>
          <ac:graphicFrameMkLst>
            <pc:docMk/>
            <pc:sldMk cId="485647093" sldId="312"/>
            <ac:graphicFrameMk id="5" creationId="{0181854E-BB2B-678D-A052-2E295BD6087E}"/>
          </ac:graphicFrameMkLst>
        </pc:graphicFrameChg>
      </pc:sldChg>
      <pc:sldChg chg="addSp delSp modSp mod setBg setClrOvrMap">
        <pc:chgData name="Sadie France" userId="S::s.france@uwtsd.ac.uk::b7d6a976-0449-421d-8e4f-ccb524b7ca6e" providerId="AD" clId="Web-{DAAED0D0-9703-7B61-6660-EB27365F8041}" dt="2024-07-25T14:10:23.959" v="31" actId="20577"/>
        <pc:sldMkLst>
          <pc:docMk/>
          <pc:sldMk cId="684196332" sldId="313"/>
        </pc:sldMkLst>
        <pc:spChg chg="mod">
          <ac:chgData name="Sadie France" userId="S::s.france@uwtsd.ac.uk::b7d6a976-0449-421d-8e4f-ccb524b7ca6e" providerId="AD" clId="Web-{DAAED0D0-9703-7B61-6660-EB27365F8041}" dt="2024-07-25T14:10:23.959" v="31" actId="20577"/>
          <ac:spMkLst>
            <pc:docMk/>
            <pc:sldMk cId="684196332" sldId="313"/>
            <ac:spMk id="2" creationId="{CB0863FE-A798-B687-97B2-C149D7323A58}"/>
          </ac:spMkLst>
        </pc:spChg>
        <pc:spChg chg="mod">
          <ac:chgData name="Sadie France" userId="S::s.france@uwtsd.ac.uk::b7d6a976-0449-421d-8e4f-ccb524b7ca6e" providerId="AD" clId="Web-{DAAED0D0-9703-7B61-6660-EB27365F8041}" dt="2024-07-25T14:10:07.255" v="26"/>
          <ac:spMkLst>
            <pc:docMk/>
            <pc:sldMk cId="684196332" sldId="313"/>
            <ac:spMk id="3" creationId="{E5452C6B-DA6B-A252-557B-12587344A735}"/>
          </ac:spMkLst>
        </pc:spChg>
        <pc:spChg chg="del mod">
          <ac:chgData name="Sadie France" userId="S::s.france@uwtsd.ac.uk::b7d6a976-0449-421d-8e4f-ccb524b7ca6e" providerId="AD" clId="Web-{DAAED0D0-9703-7B61-6660-EB27365F8041}" dt="2024-07-25T14:10:14.693" v="28"/>
          <ac:spMkLst>
            <pc:docMk/>
            <pc:sldMk cId="684196332" sldId="313"/>
            <ac:spMk id="4" creationId="{3A9FF202-EFD6-E07D-4C08-8ADDC5E84DB0}"/>
          </ac:spMkLst>
        </pc:spChg>
        <pc:spChg chg="add">
          <ac:chgData name="Sadie France" userId="S::s.france@uwtsd.ac.uk::b7d6a976-0449-421d-8e4f-ccb524b7ca6e" providerId="AD" clId="Web-{DAAED0D0-9703-7B61-6660-EB27365F8041}" dt="2024-07-25T14:10:07.255" v="26"/>
          <ac:spMkLst>
            <pc:docMk/>
            <pc:sldMk cId="684196332" sldId="313"/>
            <ac:spMk id="9" creationId="{4C608BEB-860E-4094-8511-78603564A75E}"/>
          </ac:spMkLst>
        </pc:spChg>
        <pc:cxnChg chg="add">
          <ac:chgData name="Sadie France" userId="S::s.france@uwtsd.ac.uk::b7d6a976-0449-421d-8e4f-ccb524b7ca6e" providerId="AD" clId="Web-{DAAED0D0-9703-7B61-6660-EB27365F8041}" dt="2024-07-25T14:10:07.255" v="26"/>
          <ac:cxnSpMkLst>
            <pc:docMk/>
            <pc:sldMk cId="684196332" sldId="313"/>
            <ac:cxnSpMk id="11" creationId="{1F16A8D4-FE87-4604-88B2-394B5D1EB437}"/>
          </ac:cxnSpMkLst>
        </pc:cxnChg>
      </pc:sldChg>
      <pc:sldChg chg="addSp modSp">
        <pc:chgData name="Sadie France" userId="S::s.france@uwtsd.ac.uk::b7d6a976-0449-421d-8e4f-ccb524b7ca6e" providerId="AD" clId="Web-{DAAED0D0-9703-7B61-6660-EB27365F8041}" dt="2024-07-25T14:10:34.975" v="32"/>
        <pc:sldMkLst>
          <pc:docMk/>
          <pc:sldMk cId="1525106166" sldId="314"/>
        </pc:sldMkLst>
        <pc:spChg chg="mod">
          <ac:chgData name="Sadie France" userId="S::s.france@uwtsd.ac.uk::b7d6a976-0449-421d-8e4f-ccb524b7ca6e" providerId="AD" clId="Web-{DAAED0D0-9703-7B61-6660-EB27365F8041}" dt="2024-07-25T14:10:34.975" v="32"/>
          <ac:spMkLst>
            <pc:docMk/>
            <pc:sldMk cId="1525106166" sldId="314"/>
            <ac:spMk id="2" creationId="{324CC529-081A-47AF-81A0-0E1DF48882A1}"/>
          </ac:spMkLst>
        </pc:spChg>
        <pc:spChg chg="add">
          <ac:chgData name="Sadie France" userId="S::s.france@uwtsd.ac.uk::b7d6a976-0449-421d-8e4f-ccb524b7ca6e" providerId="AD" clId="Web-{DAAED0D0-9703-7B61-6660-EB27365F8041}" dt="2024-07-25T14:10:34.975" v="32"/>
          <ac:spMkLst>
            <pc:docMk/>
            <pc:sldMk cId="1525106166" sldId="314"/>
            <ac:spMk id="17" creationId="{955A2079-FA98-4876-80F0-72364A7D2EA4}"/>
          </ac:spMkLst>
        </pc:spChg>
        <pc:graphicFrameChg chg="mod modGraphic">
          <ac:chgData name="Sadie France" userId="S::s.france@uwtsd.ac.uk::b7d6a976-0449-421d-8e4f-ccb524b7ca6e" providerId="AD" clId="Web-{DAAED0D0-9703-7B61-6660-EB27365F8041}" dt="2024-07-25T14:10:34.975" v="32"/>
          <ac:graphicFrameMkLst>
            <pc:docMk/>
            <pc:sldMk cId="1525106166" sldId="314"/>
            <ac:graphicFrameMk id="12" creationId="{AD911A39-20B6-0B71-3ADF-C9CBE83C7BD4}"/>
          </ac:graphicFrameMkLst>
        </pc:graphicFrameChg>
      </pc:sldChg>
      <pc:sldChg chg="addSp modSp">
        <pc:chgData name="Sadie France" userId="S::s.france@uwtsd.ac.uk::b7d6a976-0449-421d-8e4f-ccb524b7ca6e" providerId="AD" clId="Web-{DAAED0D0-9703-7B61-6660-EB27365F8041}" dt="2024-07-25T14:10:41.585" v="33"/>
        <pc:sldMkLst>
          <pc:docMk/>
          <pc:sldMk cId="2760156419" sldId="316"/>
        </pc:sldMkLst>
        <pc:spChg chg="mod">
          <ac:chgData name="Sadie France" userId="S::s.france@uwtsd.ac.uk::b7d6a976-0449-421d-8e4f-ccb524b7ca6e" providerId="AD" clId="Web-{DAAED0D0-9703-7B61-6660-EB27365F8041}" dt="2024-07-25T14:10:41.585" v="33"/>
          <ac:spMkLst>
            <pc:docMk/>
            <pc:sldMk cId="2760156419" sldId="316"/>
            <ac:spMk id="2" creationId="{D179FB77-2C86-2E70-8E19-2FF6C7DFD083}"/>
          </ac:spMkLst>
        </pc:spChg>
        <pc:spChg chg="add">
          <ac:chgData name="Sadie France" userId="S::s.france@uwtsd.ac.uk::b7d6a976-0449-421d-8e4f-ccb524b7ca6e" providerId="AD" clId="Web-{DAAED0D0-9703-7B61-6660-EB27365F8041}" dt="2024-07-25T14:10:41.585" v="33"/>
          <ac:spMkLst>
            <pc:docMk/>
            <pc:sldMk cId="2760156419" sldId="316"/>
            <ac:spMk id="10" creationId="{955A2079-FA98-4876-80F0-72364A7D2EA4}"/>
          </ac:spMkLst>
        </pc:spChg>
        <pc:graphicFrameChg chg="mod modGraphic">
          <ac:chgData name="Sadie France" userId="S::s.france@uwtsd.ac.uk::b7d6a976-0449-421d-8e4f-ccb524b7ca6e" providerId="AD" clId="Web-{DAAED0D0-9703-7B61-6660-EB27365F8041}" dt="2024-07-25T14:10:41.585" v="33"/>
          <ac:graphicFrameMkLst>
            <pc:docMk/>
            <pc:sldMk cId="2760156419" sldId="316"/>
            <ac:graphicFrameMk id="5" creationId="{27396C91-4AE2-DF42-1EC5-02C15A0BEA50}"/>
          </ac:graphicFrameMkLst>
        </pc:graphicFrameChg>
      </pc:sldChg>
      <pc:sldChg chg="del">
        <pc:chgData name="Sadie France" userId="S::s.france@uwtsd.ac.uk::b7d6a976-0449-421d-8e4f-ccb524b7ca6e" providerId="AD" clId="Web-{DAAED0D0-9703-7B61-6660-EB27365F8041}" dt="2024-07-25T14:13:38.800" v="98"/>
        <pc:sldMkLst>
          <pc:docMk/>
          <pc:sldMk cId="3310640083" sldId="317"/>
        </pc:sldMkLst>
      </pc:sldChg>
      <pc:sldChg chg="modSp del">
        <pc:chgData name="Sadie France" userId="S::s.france@uwtsd.ac.uk::b7d6a976-0449-421d-8e4f-ccb524b7ca6e" providerId="AD" clId="Web-{DAAED0D0-9703-7B61-6660-EB27365F8041}" dt="2024-07-25T14:11:52.949" v="40"/>
        <pc:sldMkLst>
          <pc:docMk/>
          <pc:sldMk cId="2310269465" sldId="322"/>
        </pc:sldMkLst>
        <pc:spChg chg="mod">
          <ac:chgData name="Sadie France" userId="S::s.france@uwtsd.ac.uk::b7d6a976-0449-421d-8e4f-ccb524b7ca6e" providerId="AD" clId="Web-{DAAED0D0-9703-7B61-6660-EB27365F8041}" dt="2024-07-25T14:11:51.746" v="39" actId="20577"/>
          <ac:spMkLst>
            <pc:docMk/>
            <pc:sldMk cId="2310269465" sldId="322"/>
            <ac:spMk id="3" creationId="{4E0EAFDE-B468-FCC0-65EA-418A7A51494B}"/>
          </ac:spMkLst>
        </pc:spChg>
      </pc:sldChg>
      <pc:sldChg chg="modSp">
        <pc:chgData name="Sadie France" userId="S::s.france@uwtsd.ac.uk::b7d6a976-0449-421d-8e4f-ccb524b7ca6e" providerId="AD" clId="Web-{DAAED0D0-9703-7B61-6660-EB27365F8041}" dt="2024-07-25T14:13:08.813" v="81" actId="20577"/>
        <pc:sldMkLst>
          <pc:docMk/>
          <pc:sldMk cId="1463010584" sldId="326"/>
        </pc:sldMkLst>
        <pc:spChg chg="mod">
          <ac:chgData name="Sadie France" userId="S::s.france@uwtsd.ac.uk::b7d6a976-0449-421d-8e4f-ccb524b7ca6e" providerId="AD" clId="Web-{DAAED0D0-9703-7B61-6660-EB27365F8041}" dt="2024-07-25T14:13:08.813" v="81" actId="20577"/>
          <ac:spMkLst>
            <pc:docMk/>
            <pc:sldMk cId="1463010584" sldId="326"/>
            <ac:spMk id="3" creationId="{7275B7EB-E24D-9F97-B2B4-5DD0BAB0B7E1}"/>
          </ac:spMkLst>
        </pc:spChg>
      </pc:sldChg>
      <pc:sldChg chg="modSp">
        <pc:chgData name="Sadie France" userId="S::s.france@uwtsd.ac.uk::b7d6a976-0449-421d-8e4f-ccb524b7ca6e" providerId="AD" clId="Web-{DAAED0D0-9703-7B61-6660-EB27365F8041}" dt="2024-07-25T14:13:36.425" v="97" actId="20577"/>
        <pc:sldMkLst>
          <pc:docMk/>
          <pc:sldMk cId="1251885065" sldId="329"/>
        </pc:sldMkLst>
        <pc:spChg chg="mod">
          <ac:chgData name="Sadie France" userId="S::s.france@uwtsd.ac.uk::b7d6a976-0449-421d-8e4f-ccb524b7ca6e" providerId="AD" clId="Web-{DAAED0D0-9703-7B61-6660-EB27365F8041}" dt="2024-07-25T14:13:36.425" v="97" actId="20577"/>
          <ac:spMkLst>
            <pc:docMk/>
            <pc:sldMk cId="1251885065" sldId="329"/>
            <ac:spMk id="3" creationId="{8F8B90EE-EAC4-BE68-C006-2278FCCBC34E}"/>
          </ac:spMkLst>
        </pc:spChg>
      </pc:sldChg>
    </pc:docChg>
  </pc:docChgLst>
  <pc:docChgLst>
    <pc:chgData name="Sadie France" userId="S::s.france@uwtsd.ac.uk::b7d6a976-0449-421d-8e4f-ccb524b7ca6e" providerId="AD" clId="Web-{5515B4DE-ED93-8723-14C8-F3C180C2917A}"/>
    <pc:docChg chg="modSld">
      <pc:chgData name="Sadie France" userId="S::s.france@uwtsd.ac.uk::b7d6a976-0449-421d-8e4f-ccb524b7ca6e" providerId="AD" clId="Web-{5515B4DE-ED93-8723-14C8-F3C180C2917A}" dt="2024-07-25T14:05:53.845" v="16"/>
      <pc:docMkLst>
        <pc:docMk/>
      </pc:docMkLst>
      <pc:sldChg chg="addSp modSp mod setBg">
        <pc:chgData name="Sadie France" userId="S::s.france@uwtsd.ac.uk::b7d6a976-0449-421d-8e4f-ccb524b7ca6e" providerId="AD" clId="Web-{5515B4DE-ED93-8723-14C8-F3C180C2917A}" dt="2024-07-25T14:03:25.934" v="1"/>
        <pc:sldMkLst>
          <pc:docMk/>
          <pc:sldMk cId="1234183846" sldId="298"/>
        </pc:sldMkLst>
        <pc:spChg chg="mod">
          <ac:chgData name="Sadie France" userId="S::s.france@uwtsd.ac.uk::b7d6a976-0449-421d-8e4f-ccb524b7ca6e" providerId="AD" clId="Web-{5515B4DE-ED93-8723-14C8-F3C180C2917A}" dt="2024-07-25T14:03:25.934" v="1"/>
          <ac:spMkLst>
            <pc:docMk/>
            <pc:sldMk cId="1234183846" sldId="298"/>
            <ac:spMk id="2" creationId="{84AD5C17-DC5F-244E-92B2-AD915AEB02B4}"/>
          </ac:spMkLst>
        </pc:spChg>
        <pc:spChg chg="mod">
          <ac:chgData name="Sadie France" userId="S::s.france@uwtsd.ac.uk::b7d6a976-0449-421d-8e4f-ccb524b7ca6e" providerId="AD" clId="Web-{5515B4DE-ED93-8723-14C8-F3C180C2917A}" dt="2024-07-25T14:03:25.934" v="1"/>
          <ac:spMkLst>
            <pc:docMk/>
            <pc:sldMk cId="1234183846" sldId="298"/>
            <ac:spMk id="3" creationId="{2D7AE632-83E3-7647-81C2-324E81E17CC4}"/>
          </ac:spMkLst>
        </pc:spChg>
        <pc:spChg chg="add">
          <ac:chgData name="Sadie France" userId="S::s.france@uwtsd.ac.uk::b7d6a976-0449-421d-8e4f-ccb524b7ca6e" providerId="AD" clId="Web-{5515B4DE-ED93-8723-14C8-F3C180C2917A}" dt="2024-07-25T14:03:25.934" v="1"/>
          <ac:spMkLst>
            <pc:docMk/>
            <pc:sldMk cId="1234183846" sldId="298"/>
            <ac:spMk id="9" creationId="{4F7EBAE4-9945-4473-9E34-B2C66EA0F03D}"/>
          </ac:spMkLst>
        </pc:spChg>
        <pc:spChg chg="add">
          <ac:chgData name="Sadie France" userId="S::s.france@uwtsd.ac.uk::b7d6a976-0449-421d-8e4f-ccb524b7ca6e" providerId="AD" clId="Web-{5515B4DE-ED93-8723-14C8-F3C180C2917A}" dt="2024-07-25T14:03:25.934" v="1"/>
          <ac:spMkLst>
            <pc:docMk/>
            <pc:sldMk cId="1234183846" sldId="298"/>
            <ac:spMk id="11" creationId="{70BEB1E7-2F88-40BC-B73D-42E5B6F80BFC}"/>
          </ac:spMkLst>
        </pc:spChg>
        <pc:spChg chg="add">
          <ac:chgData name="Sadie France" userId="S::s.france@uwtsd.ac.uk::b7d6a976-0449-421d-8e4f-ccb524b7ca6e" providerId="AD" clId="Web-{5515B4DE-ED93-8723-14C8-F3C180C2917A}" dt="2024-07-25T14:03:25.934" v="1"/>
          <ac:spMkLst>
            <pc:docMk/>
            <pc:sldMk cId="1234183846" sldId="298"/>
            <ac:spMk id="13" creationId="{A7B99495-F43F-4D80-A44F-2CB4764EB90B}"/>
          </ac:spMkLst>
        </pc:spChg>
        <pc:picChg chg="add mod">
          <ac:chgData name="Sadie France" userId="S::s.france@uwtsd.ac.uk::b7d6a976-0449-421d-8e4f-ccb524b7ca6e" providerId="AD" clId="Web-{5515B4DE-ED93-8723-14C8-F3C180C2917A}" dt="2024-07-25T14:03:25.934" v="1"/>
          <ac:picMkLst>
            <pc:docMk/>
            <pc:sldMk cId="1234183846" sldId="298"/>
            <ac:picMk id="4" creationId="{26B27385-3C93-5622-ECCC-E42904B766E8}"/>
          </ac:picMkLst>
        </pc:picChg>
      </pc:sldChg>
      <pc:sldChg chg="addSp modSp mod setBg">
        <pc:chgData name="Sadie France" userId="S::s.france@uwtsd.ac.uk::b7d6a976-0449-421d-8e4f-ccb524b7ca6e" providerId="AD" clId="Web-{5515B4DE-ED93-8723-14C8-F3C180C2917A}" dt="2024-07-25T14:03:43.013" v="3"/>
        <pc:sldMkLst>
          <pc:docMk/>
          <pc:sldMk cId="710531533" sldId="299"/>
        </pc:sldMkLst>
        <pc:spChg chg="mod">
          <ac:chgData name="Sadie France" userId="S::s.france@uwtsd.ac.uk::b7d6a976-0449-421d-8e4f-ccb524b7ca6e" providerId="AD" clId="Web-{5515B4DE-ED93-8723-14C8-F3C180C2917A}" dt="2024-07-25T14:03:43.013" v="3"/>
          <ac:spMkLst>
            <pc:docMk/>
            <pc:sldMk cId="710531533" sldId="299"/>
            <ac:spMk id="2" creationId="{AF745D1E-F006-582D-FFA2-1E48A99CD0E9}"/>
          </ac:spMkLst>
        </pc:spChg>
        <pc:spChg chg="mod">
          <ac:chgData name="Sadie France" userId="S::s.france@uwtsd.ac.uk::b7d6a976-0449-421d-8e4f-ccb524b7ca6e" providerId="AD" clId="Web-{5515B4DE-ED93-8723-14C8-F3C180C2917A}" dt="2024-07-25T14:03:43.013" v="3"/>
          <ac:spMkLst>
            <pc:docMk/>
            <pc:sldMk cId="710531533" sldId="299"/>
            <ac:spMk id="3" creationId="{9373FA90-8C18-616C-C893-3F92F9DE61F4}"/>
          </ac:spMkLst>
        </pc:spChg>
        <pc:spChg chg="add">
          <ac:chgData name="Sadie France" userId="S::s.france@uwtsd.ac.uk::b7d6a976-0449-421d-8e4f-ccb524b7ca6e" providerId="AD" clId="Web-{5515B4DE-ED93-8723-14C8-F3C180C2917A}" dt="2024-07-25T14:03:43.013" v="3"/>
          <ac:spMkLst>
            <pc:docMk/>
            <pc:sldMk cId="710531533" sldId="299"/>
            <ac:spMk id="9" creationId="{4F7EBAE4-9945-4473-9E34-B2C66EA0F03D}"/>
          </ac:spMkLst>
        </pc:spChg>
        <pc:spChg chg="add">
          <ac:chgData name="Sadie France" userId="S::s.france@uwtsd.ac.uk::b7d6a976-0449-421d-8e4f-ccb524b7ca6e" providerId="AD" clId="Web-{5515B4DE-ED93-8723-14C8-F3C180C2917A}" dt="2024-07-25T14:03:43.013" v="3"/>
          <ac:spMkLst>
            <pc:docMk/>
            <pc:sldMk cId="710531533" sldId="299"/>
            <ac:spMk id="11" creationId="{70BEB1E7-2F88-40BC-B73D-42E5B6F80BFC}"/>
          </ac:spMkLst>
        </pc:spChg>
        <pc:spChg chg="add">
          <ac:chgData name="Sadie France" userId="S::s.france@uwtsd.ac.uk::b7d6a976-0449-421d-8e4f-ccb524b7ca6e" providerId="AD" clId="Web-{5515B4DE-ED93-8723-14C8-F3C180C2917A}" dt="2024-07-25T14:03:43.013" v="3"/>
          <ac:spMkLst>
            <pc:docMk/>
            <pc:sldMk cId="710531533" sldId="299"/>
            <ac:spMk id="13" creationId="{A7B99495-F43F-4D80-A44F-2CB4764EB90B}"/>
          </ac:spMkLst>
        </pc:spChg>
        <pc:picChg chg="add mod">
          <ac:chgData name="Sadie France" userId="S::s.france@uwtsd.ac.uk::b7d6a976-0449-421d-8e4f-ccb524b7ca6e" providerId="AD" clId="Web-{5515B4DE-ED93-8723-14C8-F3C180C2917A}" dt="2024-07-25T14:03:43.013" v="3"/>
          <ac:picMkLst>
            <pc:docMk/>
            <pc:sldMk cId="710531533" sldId="299"/>
            <ac:picMk id="4" creationId="{917659B0-DAE8-AD29-0E67-40A7658920B5}"/>
          </ac:picMkLst>
        </pc:picChg>
      </pc:sldChg>
      <pc:sldChg chg="addSp delSp modSp mod setBg">
        <pc:chgData name="Sadie France" userId="S::s.france@uwtsd.ac.uk::b7d6a976-0449-421d-8e4f-ccb524b7ca6e" providerId="AD" clId="Web-{5515B4DE-ED93-8723-14C8-F3C180C2917A}" dt="2024-07-25T14:03:52.029" v="4"/>
        <pc:sldMkLst>
          <pc:docMk/>
          <pc:sldMk cId="2876839265" sldId="300"/>
        </pc:sldMkLst>
        <pc:spChg chg="mod">
          <ac:chgData name="Sadie France" userId="S::s.france@uwtsd.ac.uk::b7d6a976-0449-421d-8e4f-ccb524b7ca6e" providerId="AD" clId="Web-{5515B4DE-ED93-8723-14C8-F3C180C2917A}" dt="2024-07-25T14:03:52.029" v="4"/>
          <ac:spMkLst>
            <pc:docMk/>
            <pc:sldMk cId="2876839265" sldId="300"/>
            <ac:spMk id="2" creationId="{5AD02694-6C6A-EBFA-8D18-AFB0959B0EAE}"/>
          </ac:spMkLst>
        </pc:spChg>
        <pc:spChg chg="del">
          <ac:chgData name="Sadie France" userId="S::s.france@uwtsd.ac.uk::b7d6a976-0449-421d-8e4f-ccb524b7ca6e" providerId="AD" clId="Web-{5515B4DE-ED93-8723-14C8-F3C180C2917A}" dt="2024-07-25T14:03:52.029" v="4"/>
          <ac:spMkLst>
            <pc:docMk/>
            <pc:sldMk cId="2876839265" sldId="300"/>
            <ac:spMk id="3" creationId="{FA9B01E0-3F7F-9248-765A-7FFBB64BA358}"/>
          </ac:spMkLst>
        </pc:spChg>
        <pc:spChg chg="add">
          <ac:chgData name="Sadie France" userId="S::s.france@uwtsd.ac.uk::b7d6a976-0449-421d-8e4f-ccb524b7ca6e" providerId="AD" clId="Web-{5515B4DE-ED93-8723-14C8-F3C180C2917A}" dt="2024-07-25T14:03:52.029" v="4"/>
          <ac:spMkLst>
            <pc:docMk/>
            <pc:sldMk cId="2876839265" sldId="300"/>
            <ac:spMk id="10" creationId="{4F7EBAE4-9945-4473-9E34-B2C66EA0F03D}"/>
          </ac:spMkLst>
        </pc:spChg>
        <pc:spChg chg="add">
          <ac:chgData name="Sadie France" userId="S::s.france@uwtsd.ac.uk::b7d6a976-0449-421d-8e4f-ccb524b7ca6e" providerId="AD" clId="Web-{5515B4DE-ED93-8723-14C8-F3C180C2917A}" dt="2024-07-25T14:03:52.029" v="4"/>
          <ac:spMkLst>
            <pc:docMk/>
            <pc:sldMk cId="2876839265" sldId="300"/>
            <ac:spMk id="12" creationId="{70BEB1E7-2F88-40BC-B73D-42E5B6F80BFC}"/>
          </ac:spMkLst>
        </pc:spChg>
        <pc:spChg chg="add">
          <ac:chgData name="Sadie France" userId="S::s.france@uwtsd.ac.uk::b7d6a976-0449-421d-8e4f-ccb524b7ca6e" providerId="AD" clId="Web-{5515B4DE-ED93-8723-14C8-F3C180C2917A}" dt="2024-07-25T14:03:52.029" v="4"/>
          <ac:spMkLst>
            <pc:docMk/>
            <pc:sldMk cId="2876839265" sldId="300"/>
            <ac:spMk id="14" creationId="{A7B99495-F43F-4D80-A44F-2CB4764EB90B}"/>
          </ac:spMkLst>
        </pc:spChg>
        <pc:graphicFrameChg chg="add">
          <ac:chgData name="Sadie France" userId="S::s.france@uwtsd.ac.uk::b7d6a976-0449-421d-8e4f-ccb524b7ca6e" providerId="AD" clId="Web-{5515B4DE-ED93-8723-14C8-F3C180C2917A}" dt="2024-07-25T14:03:52.029" v="4"/>
          <ac:graphicFrameMkLst>
            <pc:docMk/>
            <pc:sldMk cId="2876839265" sldId="300"/>
            <ac:graphicFrameMk id="5" creationId="{BFCC3072-6F08-6084-5050-A63B6CB45B56}"/>
          </ac:graphicFrameMkLst>
        </pc:graphicFrameChg>
        <pc:picChg chg="add">
          <ac:chgData name="Sadie France" userId="S::s.france@uwtsd.ac.uk::b7d6a976-0449-421d-8e4f-ccb524b7ca6e" providerId="AD" clId="Web-{5515B4DE-ED93-8723-14C8-F3C180C2917A}" dt="2024-07-25T14:03:52.029" v="4"/>
          <ac:picMkLst>
            <pc:docMk/>
            <pc:sldMk cId="2876839265" sldId="300"/>
            <ac:picMk id="6" creationId="{CCE67306-0678-3625-9340-C0400F8EA012}"/>
          </ac:picMkLst>
        </pc:picChg>
      </pc:sldChg>
      <pc:sldChg chg="addSp modSp mod setBg">
        <pc:chgData name="Sadie France" userId="S::s.france@uwtsd.ac.uk::b7d6a976-0449-421d-8e4f-ccb524b7ca6e" providerId="AD" clId="Web-{5515B4DE-ED93-8723-14C8-F3C180C2917A}" dt="2024-07-25T14:04:39.233" v="10"/>
        <pc:sldMkLst>
          <pc:docMk/>
          <pc:sldMk cId="57707710" sldId="301"/>
        </pc:sldMkLst>
        <pc:spChg chg="mod">
          <ac:chgData name="Sadie France" userId="S::s.france@uwtsd.ac.uk::b7d6a976-0449-421d-8e4f-ccb524b7ca6e" providerId="AD" clId="Web-{5515B4DE-ED93-8723-14C8-F3C180C2917A}" dt="2024-07-25T14:04:39.233" v="10"/>
          <ac:spMkLst>
            <pc:docMk/>
            <pc:sldMk cId="57707710" sldId="301"/>
            <ac:spMk id="2" creationId="{CA25AEDD-17BE-CD78-8DA1-8E7DC71E5F6A}"/>
          </ac:spMkLst>
        </pc:spChg>
        <pc:spChg chg="mod">
          <ac:chgData name="Sadie France" userId="S::s.france@uwtsd.ac.uk::b7d6a976-0449-421d-8e4f-ccb524b7ca6e" providerId="AD" clId="Web-{5515B4DE-ED93-8723-14C8-F3C180C2917A}" dt="2024-07-25T14:04:39.233" v="10"/>
          <ac:spMkLst>
            <pc:docMk/>
            <pc:sldMk cId="57707710" sldId="301"/>
            <ac:spMk id="3" creationId="{02428ED8-38A2-4AC8-4740-09B868B5EC9F}"/>
          </ac:spMkLst>
        </pc:spChg>
        <pc:spChg chg="add">
          <ac:chgData name="Sadie France" userId="S::s.france@uwtsd.ac.uk::b7d6a976-0449-421d-8e4f-ccb524b7ca6e" providerId="AD" clId="Web-{5515B4DE-ED93-8723-14C8-F3C180C2917A}" dt="2024-07-25T14:04:39.233" v="10"/>
          <ac:spMkLst>
            <pc:docMk/>
            <pc:sldMk cId="57707710" sldId="301"/>
            <ac:spMk id="9" creationId="{058A14AF-9FB5-4CC7-BA35-E8E85D3EDF0E}"/>
          </ac:spMkLst>
        </pc:spChg>
        <pc:spChg chg="add">
          <ac:chgData name="Sadie France" userId="S::s.france@uwtsd.ac.uk::b7d6a976-0449-421d-8e4f-ccb524b7ca6e" providerId="AD" clId="Web-{5515B4DE-ED93-8723-14C8-F3C180C2917A}" dt="2024-07-25T14:04:39.233" v="10"/>
          <ac:spMkLst>
            <pc:docMk/>
            <pc:sldMk cId="57707710" sldId="301"/>
            <ac:spMk id="11" creationId="{3A9A4357-BD1D-4622-A4FE-766E6AB8DE84}"/>
          </ac:spMkLst>
        </pc:spChg>
        <pc:spChg chg="add">
          <ac:chgData name="Sadie France" userId="S::s.france@uwtsd.ac.uk::b7d6a976-0449-421d-8e4f-ccb524b7ca6e" providerId="AD" clId="Web-{5515B4DE-ED93-8723-14C8-F3C180C2917A}" dt="2024-07-25T14:04:39.233" v="10"/>
          <ac:spMkLst>
            <pc:docMk/>
            <pc:sldMk cId="57707710" sldId="301"/>
            <ac:spMk id="13" creationId="{E659831F-0D9A-4C63-9EBB-8435B85A440F}"/>
          </ac:spMkLst>
        </pc:spChg>
        <pc:spChg chg="add">
          <ac:chgData name="Sadie France" userId="S::s.france@uwtsd.ac.uk::b7d6a976-0449-421d-8e4f-ccb524b7ca6e" providerId="AD" clId="Web-{5515B4DE-ED93-8723-14C8-F3C180C2917A}" dt="2024-07-25T14:04:39.233" v="10"/>
          <ac:spMkLst>
            <pc:docMk/>
            <pc:sldMk cId="57707710" sldId="301"/>
            <ac:spMk id="15" creationId="{E6995CE5-F890-4ABA-82A2-26507CE8D2A3}"/>
          </ac:spMkLst>
        </pc:spChg>
        <pc:picChg chg="add mod">
          <ac:chgData name="Sadie France" userId="S::s.france@uwtsd.ac.uk::b7d6a976-0449-421d-8e4f-ccb524b7ca6e" providerId="AD" clId="Web-{5515B4DE-ED93-8723-14C8-F3C180C2917A}" dt="2024-07-25T14:04:39.233" v="10"/>
          <ac:picMkLst>
            <pc:docMk/>
            <pc:sldMk cId="57707710" sldId="301"/>
            <ac:picMk id="4" creationId="{C53E8830-CC31-262F-D2B5-399C855A7D06}"/>
          </ac:picMkLst>
        </pc:picChg>
      </pc:sldChg>
      <pc:sldChg chg="addSp modSp mod setBg">
        <pc:chgData name="Sadie France" userId="S::s.france@uwtsd.ac.uk::b7d6a976-0449-421d-8e4f-ccb524b7ca6e" providerId="AD" clId="Web-{5515B4DE-ED93-8723-14C8-F3C180C2917A}" dt="2024-07-25T14:05:03.062" v="12"/>
        <pc:sldMkLst>
          <pc:docMk/>
          <pc:sldMk cId="1441593604" sldId="302"/>
        </pc:sldMkLst>
        <pc:spChg chg="mod">
          <ac:chgData name="Sadie France" userId="S::s.france@uwtsd.ac.uk::b7d6a976-0449-421d-8e4f-ccb524b7ca6e" providerId="AD" clId="Web-{5515B4DE-ED93-8723-14C8-F3C180C2917A}" dt="2024-07-25T14:05:03.062" v="12"/>
          <ac:spMkLst>
            <pc:docMk/>
            <pc:sldMk cId="1441593604" sldId="302"/>
            <ac:spMk id="2" creationId="{3F8C7BB1-B4E1-FEB7-442E-596227C1AA98}"/>
          </ac:spMkLst>
        </pc:spChg>
        <pc:spChg chg="mod">
          <ac:chgData name="Sadie France" userId="S::s.france@uwtsd.ac.uk::b7d6a976-0449-421d-8e4f-ccb524b7ca6e" providerId="AD" clId="Web-{5515B4DE-ED93-8723-14C8-F3C180C2917A}" dt="2024-07-25T14:05:03.062" v="12"/>
          <ac:spMkLst>
            <pc:docMk/>
            <pc:sldMk cId="1441593604" sldId="302"/>
            <ac:spMk id="3" creationId="{B137021A-921D-55E0-D798-150FBA7805B3}"/>
          </ac:spMkLst>
        </pc:spChg>
        <pc:spChg chg="add">
          <ac:chgData name="Sadie France" userId="S::s.france@uwtsd.ac.uk::b7d6a976-0449-421d-8e4f-ccb524b7ca6e" providerId="AD" clId="Web-{5515B4DE-ED93-8723-14C8-F3C180C2917A}" dt="2024-07-25T14:05:03.062" v="12"/>
          <ac:spMkLst>
            <pc:docMk/>
            <pc:sldMk cId="1441593604" sldId="302"/>
            <ac:spMk id="9" creationId="{4F7EBAE4-9945-4473-9E34-B2C66EA0F03D}"/>
          </ac:spMkLst>
        </pc:spChg>
        <pc:spChg chg="add">
          <ac:chgData name="Sadie France" userId="S::s.france@uwtsd.ac.uk::b7d6a976-0449-421d-8e4f-ccb524b7ca6e" providerId="AD" clId="Web-{5515B4DE-ED93-8723-14C8-F3C180C2917A}" dt="2024-07-25T14:05:03.062" v="12"/>
          <ac:spMkLst>
            <pc:docMk/>
            <pc:sldMk cId="1441593604" sldId="302"/>
            <ac:spMk id="11" creationId="{70BEB1E7-2F88-40BC-B73D-42E5B6F80BFC}"/>
          </ac:spMkLst>
        </pc:spChg>
        <pc:spChg chg="add">
          <ac:chgData name="Sadie France" userId="S::s.france@uwtsd.ac.uk::b7d6a976-0449-421d-8e4f-ccb524b7ca6e" providerId="AD" clId="Web-{5515B4DE-ED93-8723-14C8-F3C180C2917A}" dt="2024-07-25T14:05:03.062" v="12"/>
          <ac:spMkLst>
            <pc:docMk/>
            <pc:sldMk cId="1441593604" sldId="302"/>
            <ac:spMk id="13" creationId="{A7B99495-F43F-4D80-A44F-2CB4764EB90B}"/>
          </ac:spMkLst>
        </pc:spChg>
        <pc:picChg chg="add mod">
          <ac:chgData name="Sadie France" userId="S::s.france@uwtsd.ac.uk::b7d6a976-0449-421d-8e4f-ccb524b7ca6e" providerId="AD" clId="Web-{5515B4DE-ED93-8723-14C8-F3C180C2917A}" dt="2024-07-25T14:05:03.062" v="12"/>
          <ac:picMkLst>
            <pc:docMk/>
            <pc:sldMk cId="1441593604" sldId="302"/>
            <ac:picMk id="4" creationId="{C16FAE24-36D1-D87C-1A69-794474D3DA7C}"/>
          </ac:picMkLst>
        </pc:picChg>
      </pc:sldChg>
      <pc:sldChg chg="addSp modSp mod setBg">
        <pc:chgData name="Sadie France" userId="S::s.france@uwtsd.ac.uk::b7d6a976-0449-421d-8e4f-ccb524b7ca6e" providerId="AD" clId="Web-{5515B4DE-ED93-8723-14C8-F3C180C2917A}" dt="2024-07-25T14:05:38" v="14"/>
        <pc:sldMkLst>
          <pc:docMk/>
          <pc:sldMk cId="3423371218" sldId="303"/>
        </pc:sldMkLst>
        <pc:spChg chg="mod">
          <ac:chgData name="Sadie France" userId="S::s.france@uwtsd.ac.uk::b7d6a976-0449-421d-8e4f-ccb524b7ca6e" providerId="AD" clId="Web-{5515B4DE-ED93-8723-14C8-F3C180C2917A}" dt="2024-07-25T14:05:38" v="14"/>
          <ac:spMkLst>
            <pc:docMk/>
            <pc:sldMk cId="3423371218" sldId="303"/>
            <ac:spMk id="2" creationId="{75E74390-109B-1FB0-143E-5A347EDC0A2D}"/>
          </ac:spMkLst>
        </pc:spChg>
        <pc:spChg chg="mod">
          <ac:chgData name="Sadie France" userId="S::s.france@uwtsd.ac.uk::b7d6a976-0449-421d-8e4f-ccb524b7ca6e" providerId="AD" clId="Web-{5515B4DE-ED93-8723-14C8-F3C180C2917A}" dt="2024-07-25T14:05:38" v="14"/>
          <ac:spMkLst>
            <pc:docMk/>
            <pc:sldMk cId="3423371218" sldId="303"/>
            <ac:spMk id="3" creationId="{8E134720-9F12-DB29-7D00-F313CA36EBA0}"/>
          </ac:spMkLst>
        </pc:spChg>
        <pc:spChg chg="add">
          <ac:chgData name="Sadie France" userId="S::s.france@uwtsd.ac.uk::b7d6a976-0449-421d-8e4f-ccb524b7ca6e" providerId="AD" clId="Web-{5515B4DE-ED93-8723-14C8-F3C180C2917A}" dt="2024-07-25T14:05:38" v="14"/>
          <ac:spMkLst>
            <pc:docMk/>
            <pc:sldMk cId="3423371218" sldId="303"/>
            <ac:spMk id="9" creationId="{4F7EBAE4-9945-4473-9E34-B2C66EA0F03D}"/>
          </ac:spMkLst>
        </pc:spChg>
        <pc:spChg chg="add">
          <ac:chgData name="Sadie France" userId="S::s.france@uwtsd.ac.uk::b7d6a976-0449-421d-8e4f-ccb524b7ca6e" providerId="AD" clId="Web-{5515B4DE-ED93-8723-14C8-F3C180C2917A}" dt="2024-07-25T14:05:38" v="14"/>
          <ac:spMkLst>
            <pc:docMk/>
            <pc:sldMk cId="3423371218" sldId="303"/>
            <ac:spMk id="11" creationId="{70BEB1E7-2F88-40BC-B73D-42E5B6F80BFC}"/>
          </ac:spMkLst>
        </pc:spChg>
        <pc:spChg chg="add">
          <ac:chgData name="Sadie France" userId="S::s.france@uwtsd.ac.uk::b7d6a976-0449-421d-8e4f-ccb524b7ca6e" providerId="AD" clId="Web-{5515B4DE-ED93-8723-14C8-F3C180C2917A}" dt="2024-07-25T14:05:38" v="14"/>
          <ac:spMkLst>
            <pc:docMk/>
            <pc:sldMk cId="3423371218" sldId="303"/>
            <ac:spMk id="13" creationId="{A7B99495-F43F-4D80-A44F-2CB4764EB90B}"/>
          </ac:spMkLst>
        </pc:spChg>
        <pc:picChg chg="add mod">
          <ac:chgData name="Sadie France" userId="S::s.france@uwtsd.ac.uk::b7d6a976-0449-421d-8e4f-ccb524b7ca6e" providerId="AD" clId="Web-{5515B4DE-ED93-8723-14C8-F3C180C2917A}" dt="2024-07-25T14:05:38" v="14"/>
          <ac:picMkLst>
            <pc:docMk/>
            <pc:sldMk cId="3423371218" sldId="303"/>
            <ac:picMk id="4" creationId="{22608EC2-9376-4980-E3A4-02BEB22C7128}"/>
          </ac:picMkLst>
        </pc:picChg>
      </pc:sldChg>
      <pc:sldChg chg="addSp modSp mod setBg">
        <pc:chgData name="Sadie France" userId="S::s.france@uwtsd.ac.uk::b7d6a976-0449-421d-8e4f-ccb524b7ca6e" providerId="AD" clId="Web-{5515B4DE-ED93-8723-14C8-F3C180C2917A}" dt="2024-07-25T14:05:53.845" v="16"/>
        <pc:sldMkLst>
          <pc:docMk/>
          <pc:sldMk cId="3365633078" sldId="304"/>
        </pc:sldMkLst>
        <pc:spChg chg="mod">
          <ac:chgData name="Sadie France" userId="S::s.france@uwtsd.ac.uk::b7d6a976-0449-421d-8e4f-ccb524b7ca6e" providerId="AD" clId="Web-{5515B4DE-ED93-8723-14C8-F3C180C2917A}" dt="2024-07-25T14:05:53.845" v="16"/>
          <ac:spMkLst>
            <pc:docMk/>
            <pc:sldMk cId="3365633078" sldId="304"/>
            <ac:spMk id="2" creationId="{1244E2F0-68A7-5AEE-2C7E-D1DA311365E7}"/>
          </ac:spMkLst>
        </pc:spChg>
        <pc:spChg chg="mod">
          <ac:chgData name="Sadie France" userId="S::s.france@uwtsd.ac.uk::b7d6a976-0449-421d-8e4f-ccb524b7ca6e" providerId="AD" clId="Web-{5515B4DE-ED93-8723-14C8-F3C180C2917A}" dt="2024-07-25T14:05:53.845" v="16"/>
          <ac:spMkLst>
            <pc:docMk/>
            <pc:sldMk cId="3365633078" sldId="304"/>
            <ac:spMk id="3" creationId="{D083D22C-522E-0F08-1BA4-8D50842C4BDF}"/>
          </ac:spMkLst>
        </pc:spChg>
        <pc:spChg chg="add">
          <ac:chgData name="Sadie France" userId="S::s.france@uwtsd.ac.uk::b7d6a976-0449-421d-8e4f-ccb524b7ca6e" providerId="AD" clId="Web-{5515B4DE-ED93-8723-14C8-F3C180C2917A}" dt="2024-07-25T14:05:53.845" v="16"/>
          <ac:spMkLst>
            <pc:docMk/>
            <pc:sldMk cId="3365633078" sldId="304"/>
            <ac:spMk id="9" creationId="{4F7EBAE4-9945-4473-9E34-B2C66EA0F03D}"/>
          </ac:spMkLst>
        </pc:spChg>
        <pc:spChg chg="add">
          <ac:chgData name="Sadie France" userId="S::s.france@uwtsd.ac.uk::b7d6a976-0449-421d-8e4f-ccb524b7ca6e" providerId="AD" clId="Web-{5515B4DE-ED93-8723-14C8-F3C180C2917A}" dt="2024-07-25T14:05:53.845" v="16"/>
          <ac:spMkLst>
            <pc:docMk/>
            <pc:sldMk cId="3365633078" sldId="304"/>
            <ac:spMk id="11" creationId="{70BEB1E7-2F88-40BC-B73D-42E5B6F80BFC}"/>
          </ac:spMkLst>
        </pc:spChg>
        <pc:spChg chg="add">
          <ac:chgData name="Sadie France" userId="S::s.france@uwtsd.ac.uk::b7d6a976-0449-421d-8e4f-ccb524b7ca6e" providerId="AD" clId="Web-{5515B4DE-ED93-8723-14C8-F3C180C2917A}" dt="2024-07-25T14:05:53.845" v="16"/>
          <ac:spMkLst>
            <pc:docMk/>
            <pc:sldMk cId="3365633078" sldId="304"/>
            <ac:spMk id="13" creationId="{A7B99495-F43F-4D80-A44F-2CB4764EB90B}"/>
          </ac:spMkLst>
        </pc:spChg>
        <pc:picChg chg="add mod">
          <ac:chgData name="Sadie France" userId="S::s.france@uwtsd.ac.uk::b7d6a976-0449-421d-8e4f-ccb524b7ca6e" providerId="AD" clId="Web-{5515B4DE-ED93-8723-14C8-F3C180C2917A}" dt="2024-07-25T14:05:53.845" v="16"/>
          <ac:picMkLst>
            <pc:docMk/>
            <pc:sldMk cId="3365633078" sldId="304"/>
            <ac:picMk id="4" creationId="{3928FAA0-68C2-4C8C-C898-FECE4F03892F}"/>
          </ac:picMkLst>
        </pc:picChg>
      </pc:sldChg>
      <pc:sldChg chg="addSp modSp mod setBg">
        <pc:chgData name="Sadie France" userId="S::s.france@uwtsd.ac.uk::b7d6a976-0449-421d-8e4f-ccb524b7ca6e" providerId="AD" clId="Web-{5515B4DE-ED93-8723-14C8-F3C180C2917A}" dt="2024-07-25T14:04:18.826" v="8" actId="20577"/>
        <pc:sldMkLst>
          <pc:docMk/>
          <pc:sldMk cId="3783811453" sldId="305"/>
        </pc:sldMkLst>
        <pc:spChg chg="mod">
          <ac:chgData name="Sadie France" userId="S::s.france@uwtsd.ac.uk::b7d6a976-0449-421d-8e4f-ccb524b7ca6e" providerId="AD" clId="Web-{5515B4DE-ED93-8723-14C8-F3C180C2917A}" dt="2024-07-25T14:04:18.826" v="8" actId="20577"/>
          <ac:spMkLst>
            <pc:docMk/>
            <pc:sldMk cId="3783811453" sldId="305"/>
            <ac:spMk id="2" creationId="{22B8DFAC-152D-1D58-B025-16551C4AA566}"/>
          </ac:spMkLst>
        </pc:spChg>
        <pc:spChg chg="mod">
          <ac:chgData name="Sadie France" userId="S::s.france@uwtsd.ac.uk::b7d6a976-0449-421d-8e4f-ccb524b7ca6e" providerId="AD" clId="Web-{5515B4DE-ED93-8723-14C8-F3C180C2917A}" dt="2024-07-25T14:04:10.107" v="6"/>
          <ac:spMkLst>
            <pc:docMk/>
            <pc:sldMk cId="3783811453" sldId="305"/>
            <ac:spMk id="3" creationId="{B24A9D08-3D7D-17B6-EBD1-DE20C30B6460}"/>
          </ac:spMkLst>
        </pc:spChg>
        <pc:spChg chg="add">
          <ac:chgData name="Sadie France" userId="S::s.france@uwtsd.ac.uk::b7d6a976-0449-421d-8e4f-ccb524b7ca6e" providerId="AD" clId="Web-{5515B4DE-ED93-8723-14C8-F3C180C2917A}" dt="2024-07-25T14:04:10.107" v="6"/>
          <ac:spMkLst>
            <pc:docMk/>
            <pc:sldMk cId="3783811453" sldId="305"/>
            <ac:spMk id="9" creationId="{47942995-B07F-4636-9A06-C6A104B260A8}"/>
          </ac:spMkLst>
        </pc:spChg>
        <pc:spChg chg="add">
          <ac:chgData name="Sadie France" userId="S::s.france@uwtsd.ac.uk::b7d6a976-0449-421d-8e4f-ccb524b7ca6e" providerId="AD" clId="Web-{5515B4DE-ED93-8723-14C8-F3C180C2917A}" dt="2024-07-25T14:04:10.107" v="6"/>
          <ac:spMkLst>
            <pc:docMk/>
            <pc:sldMk cId="3783811453" sldId="305"/>
            <ac:spMk id="16" creationId="{B81933D1-5615-42C7-9C0B-4EB7105CCE2D}"/>
          </ac:spMkLst>
        </pc:spChg>
        <pc:spChg chg="add">
          <ac:chgData name="Sadie France" userId="S::s.france@uwtsd.ac.uk::b7d6a976-0449-421d-8e4f-ccb524b7ca6e" providerId="AD" clId="Web-{5515B4DE-ED93-8723-14C8-F3C180C2917A}" dt="2024-07-25T14:04:10.107" v="6"/>
          <ac:spMkLst>
            <pc:docMk/>
            <pc:sldMk cId="3783811453" sldId="305"/>
            <ac:spMk id="18" creationId="{19C9EAEA-39D0-4B0E-A0EB-51E7B26740B1}"/>
          </ac:spMkLst>
        </pc:spChg>
        <pc:grpChg chg="add">
          <ac:chgData name="Sadie France" userId="S::s.france@uwtsd.ac.uk::b7d6a976-0449-421d-8e4f-ccb524b7ca6e" providerId="AD" clId="Web-{5515B4DE-ED93-8723-14C8-F3C180C2917A}" dt="2024-07-25T14:04:10.107" v="6"/>
          <ac:grpSpMkLst>
            <pc:docMk/>
            <pc:sldMk cId="3783811453" sldId="305"/>
            <ac:grpSpMk id="11" creationId="{032D8612-31EB-44CF-A1D0-14FD4C705424}"/>
          </ac:grpSpMkLst>
        </pc:grpChg>
        <pc:picChg chg="add mod">
          <ac:chgData name="Sadie France" userId="S::s.france@uwtsd.ac.uk::b7d6a976-0449-421d-8e4f-ccb524b7ca6e" providerId="AD" clId="Web-{5515B4DE-ED93-8723-14C8-F3C180C2917A}" dt="2024-07-25T14:04:10.107" v="6"/>
          <ac:picMkLst>
            <pc:docMk/>
            <pc:sldMk cId="3783811453" sldId="305"/>
            <ac:picMk id="4" creationId="{913289AC-5CE1-1C1A-F862-09AD44B499A2}"/>
          </ac:picMkLst>
        </pc:picChg>
      </pc:sldChg>
    </pc:docChg>
  </pc:docChgLst>
  <pc:docChgLst>
    <pc:chgData name="Sadie France" userId="S::s.france@uwtsd.ac.uk::b7d6a976-0449-421d-8e4f-ccb524b7ca6e" providerId="AD" clId="Web-{B33B96C7-0294-518F-B172-CFA56AD8CEEE}"/>
    <pc:docChg chg="addSld delSld modSld">
      <pc:chgData name="Sadie France" userId="S::s.france@uwtsd.ac.uk::b7d6a976-0449-421d-8e4f-ccb524b7ca6e" providerId="AD" clId="Web-{B33B96C7-0294-518F-B172-CFA56AD8CEEE}" dt="2024-11-26T08:22:37.558" v="46" actId="20577"/>
      <pc:docMkLst>
        <pc:docMk/>
      </pc:docMkLst>
      <pc:sldChg chg="add">
        <pc:chgData name="Sadie France" userId="S::s.france@uwtsd.ac.uk::b7d6a976-0449-421d-8e4f-ccb524b7ca6e" providerId="AD" clId="Web-{B33B96C7-0294-518F-B172-CFA56AD8CEEE}" dt="2024-11-26T08:15:17.984" v="5"/>
        <pc:sldMkLst>
          <pc:docMk/>
          <pc:sldMk cId="0" sldId="257"/>
        </pc:sldMkLst>
      </pc:sldChg>
      <pc:sldChg chg="add">
        <pc:chgData name="Sadie France" userId="S::s.france@uwtsd.ac.uk::b7d6a976-0449-421d-8e4f-ccb524b7ca6e" providerId="AD" clId="Web-{B33B96C7-0294-518F-B172-CFA56AD8CEEE}" dt="2024-11-26T08:15:18" v="6"/>
        <pc:sldMkLst>
          <pc:docMk/>
          <pc:sldMk cId="0" sldId="258"/>
        </pc:sldMkLst>
      </pc:sldChg>
      <pc:sldChg chg="add">
        <pc:chgData name="Sadie France" userId="S::s.france@uwtsd.ac.uk::b7d6a976-0449-421d-8e4f-ccb524b7ca6e" providerId="AD" clId="Web-{B33B96C7-0294-518F-B172-CFA56AD8CEEE}" dt="2024-11-26T08:15:18.031" v="9"/>
        <pc:sldMkLst>
          <pc:docMk/>
          <pc:sldMk cId="0" sldId="259"/>
        </pc:sldMkLst>
      </pc:sldChg>
      <pc:sldChg chg="mod modShow">
        <pc:chgData name="Sadie France" userId="S::s.france@uwtsd.ac.uk::b7d6a976-0449-421d-8e4f-ccb524b7ca6e" providerId="AD" clId="Web-{B33B96C7-0294-518F-B172-CFA56AD8CEEE}" dt="2024-11-26T08:11:47.362" v="2"/>
        <pc:sldMkLst>
          <pc:docMk/>
          <pc:sldMk cId="2521607083" sldId="261"/>
        </pc:sldMkLst>
      </pc:sldChg>
      <pc:sldChg chg="modSp add">
        <pc:chgData name="Sadie France" userId="S::s.france@uwtsd.ac.uk::b7d6a976-0449-421d-8e4f-ccb524b7ca6e" providerId="AD" clId="Web-{B33B96C7-0294-518F-B172-CFA56AD8CEEE}" dt="2024-11-26T08:16:09.268" v="20" actId="20577"/>
        <pc:sldMkLst>
          <pc:docMk/>
          <pc:sldMk cId="0" sldId="262"/>
        </pc:sldMkLst>
        <pc:spChg chg="mod">
          <ac:chgData name="Sadie France" userId="S::s.france@uwtsd.ac.uk::b7d6a976-0449-421d-8e4f-ccb524b7ca6e" providerId="AD" clId="Web-{B33B96C7-0294-518F-B172-CFA56AD8CEEE}" dt="2024-11-26T08:16:09.268" v="20" actId="20577"/>
          <ac:spMkLst>
            <pc:docMk/>
            <pc:sldMk cId="0" sldId="262"/>
            <ac:spMk id="8195" creationId="{FA2D3893-2B5A-AE11-10DF-D9DB69DDCC22}"/>
          </ac:spMkLst>
        </pc:spChg>
      </pc:sldChg>
      <pc:sldChg chg="add">
        <pc:chgData name="Sadie France" userId="S::s.france@uwtsd.ac.uk::b7d6a976-0449-421d-8e4f-ccb524b7ca6e" providerId="AD" clId="Web-{B33B96C7-0294-518F-B172-CFA56AD8CEEE}" dt="2024-11-26T08:15:18.094" v="14"/>
        <pc:sldMkLst>
          <pc:docMk/>
          <pc:sldMk cId="0" sldId="266"/>
        </pc:sldMkLst>
      </pc:sldChg>
      <pc:sldChg chg="add">
        <pc:chgData name="Sadie France" userId="S::s.france@uwtsd.ac.uk::b7d6a976-0449-421d-8e4f-ccb524b7ca6e" providerId="AD" clId="Web-{B33B96C7-0294-518F-B172-CFA56AD8CEEE}" dt="2024-11-26T08:15:18.015" v="7"/>
        <pc:sldMkLst>
          <pc:docMk/>
          <pc:sldMk cId="0" sldId="267"/>
        </pc:sldMkLst>
      </pc:sldChg>
      <pc:sldChg chg="mod modShow">
        <pc:chgData name="Sadie France" userId="S::s.france@uwtsd.ac.uk::b7d6a976-0449-421d-8e4f-ccb524b7ca6e" providerId="AD" clId="Web-{B33B96C7-0294-518F-B172-CFA56AD8CEEE}" dt="2024-11-26T08:11:48.956" v="3"/>
        <pc:sldMkLst>
          <pc:docMk/>
          <pc:sldMk cId="761030466" sldId="309"/>
        </pc:sldMkLst>
      </pc:sldChg>
      <pc:sldChg chg="del">
        <pc:chgData name="Sadie France" userId="S::s.france@uwtsd.ac.uk::b7d6a976-0449-421d-8e4f-ccb524b7ca6e" providerId="AD" clId="Web-{B33B96C7-0294-518F-B172-CFA56AD8CEEE}" dt="2024-11-26T08:11:24.001" v="0"/>
        <pc:sldMkLst>
          <pc:docMk/>
          <pc:sldMk cId="3690358252" sldId="311"/>
        </pc:sldMkLst>
      </pc:sldChg>
      <pc:sldChg chg="del">
        <pc:chgData name="Sadie France" userId="S::s.france@uwtsd.ac.uk::b7d6a976-0449-421d-8e4f-ccb524b7ca6e" providerId="AD" clId="Web-{B33B96C7-0294-518F-B172-CFA56AD8CEEE}" dt="2024-11-26T08:11:34.627" v="1"/>
        <pc:sldMkLst>
          <pc:docMk/>
          <pc:sldMk cId="485647093" sldId="312"/>
        </pc:sldMkLst>
      </pc:sldChg>
      <pc:sldChg chg="add">
        <pc:chgData name="Sadie France" userId="S::s.france@uwtsd.ac.uk::b7d6a976-0449-421d-8e4f-ccb524b7ca6e" providerId="AD" clId="Web-{B33B96C7-0294-518F-B172-CFA56AD8CEEE}" dt="2024-11-26T08:15:17.969" v="4"/>
        <pc:sldMkLst>
          <pc:docMk/>
          <pc:sldMk cId="1420770092" sldId="534"/>
        </pc:sldMkLst>
      </pc:sldChg>
      <pc:sldChg chg="add">
        <pc:chgData name="Sadie France" userId="S::s.france@uwtsd.ac.uk::b7d6a976-0449-421d-8e4f-ccb524b7ca6e" providerId="AD" clId="Web-{B33B96C7-0294-518F-B172-CFA56AD8CEEE}" dt="2024-11-26T08:15:18.015" v="8"/>
        <pc:sldMkLst>
          <pc:docMk/>
          <pc:sldMk cId="3265553254" sldId="535"/>
        </pc:sldMkLst>
      </pc:sldChg>
      <pc:sldChg chg="add">
        <pc:chgData name="Sadie France" userId="S::s.france@uwtsd.ac.uk::b7d6a976-0449-421d-8e4f-ccb524b7ca6e" providerId="AD" clId="Web-{B33B96C7-0294-518F-B172-CFA56AD8CEEE}" dt="2024-11-26T08:15:18.047" v="10"/>
        <pc:sldMkLst>
          <pc:docMk/>
          <pc:sldMk cId="3205611236" sldId="536"/>
        </pc:sldMkLst>
      </pc:sldChg>
      <pc:sldChg chg="add">
        <pc:chgData name="Sadie France" userId="S::s.france@uwtsd.ac.uk::b7d6a976-0449-421d-8e4f-ccb524b7ca6e" providerId="AD" clId="Web-{B33B96C7-0294-518F-B172-CFA56AD8CEEE}" dt="2024-11-26T08:15:18.062" v="11"/>
        <pc:sldMkLst>
          <pc:docMk/>
          <pc:sldMk cId="3033923953" sldId="537"/>
        </pc:sldMkLst>
      </pc:sldChg>
      <pc:sldChg chg="add">
        <pc:chgData name="Sadie France" userId="S::s.france@uwtsd.ac.uk::b7d6a976-0449-421d-8e4f-ccb524b7ca6e" providerId="AD" clId="Web-{B33B96C7-0294-518F-B172-CFA56AD8CEEE}" dt="2024-11-26T08:15:18.078" v="12"/>
        <pc:sldMkLst>
          <pc:docMk/>
          <pc:sldMk cId="3033241219" sldId="538"/>
        </pc:sldMkLst>
      </pc:sldChg>
      <pc:sldChg chg="add">
        <pc:chgData name="Sadie France" userId="S::s.france@uwtsd.ac.uk::b7d6a976-0449-421d-8e4f-ccb524b7ca6e" providerId="AD" clId="Web-{B33B96C7-0294-518F-B172-CFA56AD8CEEE}" dt="2024-11-26T08:15:18.078" v="13"/>
        <pc:sldMkLst>
          <pc:docMk/>
          <pc:sldMk cId="729034409" sldId="539"/>
        </pc:sldMkLst>
      </pc:sldChg>
      <pc:sldChg chg="add">
        <pc:chgData name="Sadie France" userId="S::s.france@uwtsd.ac.uk::b7d6a976-0449-421d-8e4f-ccb524b7ca6e" providerId="AD" clId="Web-{B33B96C7-0294-518F-B172-CFA56AD8CEEE}" dt="2024-11-26T08:15:18.109" v="15"/>
        <pc:sldMkLst>
          <pc:docMk/>
          <pc:sldMk cId="1062837447" sldId="540"/>
        </pc:sldMkLst>
      </pc:sldChg>
      <pc:sldChg chg="modSp add">
        <pc:chgData name="Sadie France" userId="S::s.france@uwtsd.ac.uk::b7d6a976-0449-421d-8e4f-ccb524b7ca6e" providerId="AD" clId="Web-{B33B96C7-0294-518F-B172-CFA56AD8CEEE}" dt="2024-11-26T08:16:20.894" v="22" actId="20577"/>
        <pc:sldMkLst>
          <pc:docMk/>
          <pc:sldMk cId="1603230740" sldId="541"/>
        </pc:sldMkLst>
        <pc:spChg chg="mod">
          <ac:chgData name="Sadie France" userId="S::s.france@uwtsd.ac.uk::b7d6a976-0449-421d-8e4f-ccb524b7ca6e" providerId="AD" clId="Web-{B33B96C7-0294-518F-B172-CFA56AD8CEEE}" dt="2024-11-26T08:16:20.894" v="22" actId="20577"/>
          <ac:spMkLst>
            <pc:docMk/>
            <pc:sldMk cId="1603230740" sldId="541"/>
            <ac:spMk id="9219" creationId="{8E190DB6-FC1C-0265-B50E-E52C43B46147}"/>
          </ac:spMkLst>
        </pc:spChg>
      </pc:sldChg>
      <pc:sldChg chg="add">
        <pc:chgData name="Sadie France" userId="S::s.france@uwtsd.ac.uk::b7d6a976-0449-421d-8e4f-ccb524b7ca6e" providerId="AD" clId="Web-{B33B96C7-0294-518F-B172-CFA56AD8CEEE}" dt="2024-11-26T08:15:18.140" v="18"/>
        <pc:sldMkLst>
          <pc:docMk/>
          <pc:sldMk cId="879775906" sldId="542"/>
        </pc:sldMkLst>
      </pc:sldChg>
      <pc:sldChg chg="add">
        <pc:chgData name="Sadie France" userId="S::s.france@uwtsd.ac.uk::b7d6a976-0449-421d-8e4f-ccb524b7ca6e" providerId="AD" clId="Web-{B33B96C7-0294-518F-B172-CFA56AD8CEEE}" dt="2024-11-26T08:15:18.156" v="19"/>
        <pc:sldMkLst>
          <pc:docMk/>
          <pc:sldMk cId="3664633025" sldId="543"/>
        </pc:sldMkLst>
      </pc:sldChg>
      <pc:sldChg chg="modSp add replId">
        <pc:chgData name="Sadie France" userId="S::s.france@uwtsd.ac.uk::b7d6a976-0449-421d-8e4f-ccb524b7ca6e" providerId="AD" clId="Web-{B33B96C7-0294-518F-B172-CFA56AD8CEEE}" dt="2024-11-26T08:22:37.558" v="46" actId="20577"/>
        <pc:sldMkLst>
          <pc:docMk/>
          <pc:sldMk cId="392637446" sldId="544"/>
        </pc:sldMkLst>
        <pc:spChg chg="mod">
          <ac:chgData name="Sadie France" userId="S::s.france@uwtsd.ac.uk::b7d6a976-0449-421d-8e4f-ccb524b7ca6e" providerId="AD" clId="Web-{B33B96C7-0294-518F-B172-CFA56AD8CEEE}" dt="2024-11-26T08:22:37.558" v="46" actId="20577"/>
          <ac:spMkLst>
            <pc:docMk/>
            <pc:sldMk cId="392637446" sldId="544"/>
            <ac:spMk id="3" creationId="{4CD65D44-A9B1-007A-BCDF-53C75EE0383B}"/>
          </ac:spMkLst>
        </pc:spChg>
      </pc:sldChg>
      <pc:sldChg chg="addSp delSp modSp new mod setBg">
        <pc:chgData name="Sadie France" userId="S::s.france@uwtsd.ac.uk::b7d6a976-0449-421d-8e4f-ccb524b7ca6e" providerId="AD" clId="Web-{B33B96C7-0294-518F-B172-CFA56AD8CEEE}" dt="2024-11-26T08:21:53.039" v="33"/>
        <pc:sldMkLst>
          <pc:docMk/>
          <pc:sldMk cId="3797854852" sldId="545"/>
        </pc:sldMkLst>
        <pc:spChg chg="mod">
          <ac:chgData name="Sadie France" userId="S::s.france@uwtsd.ac.uk::b7d6a976-0449-421d-8e4f-ccb524b7ca6e" providerId="AD" clId="Web-{B33B96C7-0294-518F-B172-CFA56AD8CEEE}" dt="2024-11-26T08:21:53.039" v="33"/>
          <ac:spMkLst>
            <pc:docMk/>
            <pc:sldMk cId="3797854852" sldId="545"/>
            <ac:spMk id="2" creationId="{564D8CB5-F682-7886-1873-4E098CB141DD}"/>
          </ac:spMkLst>
        </pc:spChg>
        <pc:spChg chg="del">
          <ac:chgData name="Sadie France" userId="S::s.france@uwtsd.ac.uk::b7d6a976-0449-421d-8e4f-ccb524b7ca6e" providerId="AD" clId="Web-{B33B96C7-0294-518F-B172-CFA56AD8CEEE}" dt="2024-11-26T08:21:53.039" v="33"/>
          <ac:spMkLst>
            <pc:docMk/>
            <pc:sldMk cId="3797854852" sldId="545"/>
            <ac:spMk id="3" creationId="{2F39D5A5-D25A-D2F9-D846-9B5B75106B15}"/>
          </ac:spMkLst>
        </pc:spChg>
        <pc:spChg chg="add">
          <ac:chgData name="Sadie France" userId="S::s.france@uwtsd.ac.uk::b7d6a976-0449-421d-8e4f-ccb524b7ca6e" providerId="AD" clId="Web-{B33B96C7-0294-518F-B172-CFA56AD8CEEE}" dt="2024-11-26T08:21:53.039" v="33"/>
          <ac:spMkLst>
            <pc:docMk/>
            <pc:sldMk cId="3797854852" sldId="545"/>
            <ac:spMk id="10" creationId="{A3363022-C969-41E9-8EB2-E4C94908C1FA}"/>
          </ac:spMkLst>
        </pc:spChg>
        <pc:spChg chg="add">
          <ac:chgData name="Sadie France" userId="S::s.france@uwtsd.ac.uk::b7d6a976-0449-421d-8e4f-ccb524b7ca6e" providerId="AD" clId="Web-{B33B96C7-0294-518F-B172-CFA56AD8CEEE}" dt="2024-11-26T08:21:53.039" v="33"/>
          <ac:spMkLst>
            <pc:docMk/>
            <pc:sldMk cId="3797854852" sldId="545"/>
            <ac:spMk id="12" creationId="{8D1AD6B3-BE88-4CEB-BA17-790657CC4729}"/>
          </ac:spMkLst>
        </pc:spChg>
        <pc:grpChg chg="add">
          <ac:chgData name="Sadie France" userId="S::s.france@uwtsd.ac.uk::b7d6a976-0449-421d-8e4f-ccb524b7ca6e" providerId="AD" clId="Web-{B33B96C7-0294-518F-B172-CFA56AD8CEEE}" dt="2024-11-26T08:21:53.039" v="33"/>
          <ac:grpSpMkLst>
            <pc:docMk/>
            <pc:sldMk cId="3797854852" sldId="545"/>
            <ac:grpSpMk id="14" creationId="{89D1390B-7E13-4B4F-9CB2-391063412E54}"/>
          </ac:grpSpMkLst>
        </pc:grpChg>
        <pc:picChg chg="add">
          <ac:chgData name="Sadie France" userId="S::s.france@uwtsd.ac.uk::b7d6a976-0449-421d-8e4f-ccb524b7ca6e" providerId="AD" clId="Web-{B33B96C7-0294-518F-B172-CFA56AD8CEEE}" dt="2024-11-26T08:21:53.039" v="33"/>
          <ac:picMkLst>
            <pc:docMk/>
            <pc:sldMk cId="3797854852" sldId="545"/>
            <ac:picMk id="7" creationId="{54DC3385-4F7C-B02D-AA33-F53C3947C7ED}"/>
          </ac:picMkLst>
        </pc:picChg>
      </pc:sldChg>
    </pc:docChg>
  </pc:docChgLst>
  <pc:docChgLst>
    <pc:chgData name="Sadie France" userId="S::s.france@uwtsd.ac.uk::b7d6a976-0449-421d-8e4f-ccb524b7ca6e" providerId="AD" clId="Web-{EFF4BA35-23E3-BE85-BA40-D31609678854}"/>
    <pc:docChg chg="addSld delSld modSld">
      <pc:chgData name="Sadie France" userId="S::s.france@uwtsd.ac.uk::b7d6a976-0449-421d-8e4f-ccb524b7ca6e" providerId="AD" clId="Web-{EFF4BA35-23E3-BE85-BA40-D31609678854}" dt="2024-11-25T08:57:50.193" v="14"/>
      <pc:docMkLst>
        <pc:docMk/>
      </pc:docMkLst>
      <pc:sldChg chg="addAnim">
        <pc:chgData name="Sadie France" userId="S::s.france@uwtsd.ac.uk::b7d6a976-0449-421d-8e4f-ccb524b7ca6e" providerId="AD" clId="Web-{EFF4BA35-23E3-BE85-BA40-D31609678854}" dt="2024-11-25T08:56:19.580" v="1"/>
        <pc:sldMkLst>
          <pc:docMk/>
          <pc:sldMk cId="1760729390" sldId="288"/>
        </pc:sldMkLst>
      </pc:sldChg>
      <pc:sldChg chg="addAnim">
        <pc:chgData name="Sadie France" userId="S::s.france@uwtsd.ac.uk::b7d6a976-0449-421d-8e4f-ccb524b7ca6e" providerId="AD" clId="Web-{EFF4BA35-23E3-BE85-BA40-D31609678854}" dt="2024-11-25T08:56:27.111" v="2"/>
        <pc:sldMkLst>
          <pc:docMk/>
          <pc:sldMk cId="2418068997" sldId="289"/>
        </pc:sldMkLst>
      </pc:sldChg>
      <pc:sldChg chg="addAnim">
        <pc:chgData name="Sadie France" userId="S::s.france@uwtsd.ac.uk::b7d6a976-0449-421d-8e4f-ccb524b7ca6e" providerId="AD" clId="Web-{EFF4BA35-23E3-BE85-BA40-D31609678854}" dt="2024-11-25T08:56:37.049" v="3"/>
        <pc:sldMkLst>
          <pc:docMk/>
          <pc:sldMk cId="1926825659" sldId="290"/>
        </pc:sldMkLst>
      </pc:sldChg>
      <pc:sldChg chg="addAnim">
        <pc:chgData name="Sadie France" userId="S::s.france@uwtsd.ac.uk::b7d6a976-0449-421d-8e4f-ccb524b7ca6e" providerId="AD" clId="Web-{EFF4BA35-23E3-BE85-BA40-D31609678854}" dt="2024-11-25T08:56:40.940" v="4"/>
        <pc:sldMkLst>
          <pc:docMk/>
          <pc:sldMk cId="3507005511" sldId="292"/>
        </pc:sldMkLst>
      </pc:sldChg>
      <pc:sldChg chg="addAnim">
        <pc:chgData name="Sadie France" userId="S::s.france@uwtsd.ac.uk::b7d6a976-0449-421d-8e4f-ccb524b7ca6e" providerId="AD" clId="Web-{EFF4BA35-23E3-BE85-BA40-D31609678854}" dt="2024-11-25T08:56:52.628" v="5"/>
        <pc:sldMkLst>
          <pc:docMk/>
          <pc:sldMk cId="2274782133" sldId="293"/>
        </pc:sldMkLst>
      </pc:sldChg>
      <pc:sldChg chg="addAnim">
        <pc:chgData name="Sadie France" userId="S::s.france@uwtsd.ac.uk::b7d6a976-0449-421d-8e4f-ccb524b7ca6e" providerId="AD" clId="Web-{EFF4BA35-23E3-BE85-BA40-D31609678854}" dt="2024-11-25T08:56:57.676" v="6"/>
        <pc:sldMkLst>
          <pc:docMk/>
          <pc:sldMk cId="1819842821" sldId="294"/>
        </pc:sldMkLst>
      </pc:sldChg>
      <pc:sldChg chg="addAnim">
        <pc:chgData name="Sadie France" userId="S::s.france@uwtsd.ac.uk::b7d6a976-0449-421d-8e4f-ccb524b7ca6e" providerId="AD" clId="Web-{EFF4BA35-23E3-BE85-BA40-D31609678854}" dt="2024-11-25T08:57:02.894" v="7"/>
        <pc:sldMkLst>
          <pc:docMk/>
          <pc:sldMk cId="86667609" sldId="295"/>
        </pc:sldMkLst>
      </pc:sldChg>
      <pc:sldChg chg="addAnim">
        <pc:chgData name="Sadie France" userId="S::s.france@uwtsd.ac.uk::b7d6a976-0449-421d-8e4f-ccb524b7ca6e" providerId="AD" clId="Web-{EFF4BA35-23E3-BE85-BA40-D31609678854}" dt="2024-11-25T08:57:06.957" v="8"/>
        <pc:sldMkLst>
          <pc:docMk/>
          <pc:sldMk cId="3046341816" sldId="296"/>
        </pc:sldMkLst>
      </pc:sldChg>
      <pc:sldChg chg="addAnim">
        <pc:chgData name="Sadie France" userId="S::s.france@uwtsd.ac.uk::b7d6a976-0449-421d-8e4f-ccb524b7ca6e" providerId="AD" clId="Web-{EFF4BA35-23E3-BE85-BA40-D31609678854}" dt="2024-11-25T08:57:10.316" v="9"/>
        <pc:sldMkLst>
          <pc:docMk/>
          <pc:sldMk cId="374539338" sldId="297"/>
        </pc:sldMkLst>
      </pc:sldChg>
      <pc:sldChg chg="addAnim">
        <pc:chgData name="Sadie France" userId="S::s.france@uwtsd.ac.uk::b7d6a976-0449-421d-8e4f-ccb524b7ca6e" providerId="AD" clId="Web-{EFF4BA35-23E3-BE85-BA40-D31609678854}" dt="2024-11-25T08:57:15.676" v="10"/>
        <pc:sldMkLst>
          <pc:docMk/>
          <pc:sldMk cId="1234183846" sldId="298"/>
        </pc:sldMkLst>
      </pc:sldChg>
      <pc:sldChg chg="addAnim">
        <pc:chgData name="Sadie France" userId="S::s.france@uwtsd.ac.uk::b7d6a976-0449-421d-8e4f-ccb524b7ca6e" providerId="AD" clId="Web-{EFF4BA35-23E3-BE85-BA40-D31609678854}" dt="2024-11-25T08:57:18.911" v="11"/>
        <pc:sldMkLst>
          <pc:docMk/>
          <pc:sldMk cId="710531533" sldId="299"/>
        </pc:sldMkLst>
      </pc:sldChg>
      <pc:sldChg chg="addSp modSp add del">
        <pc:chgData name="Sadie France" userId="S::s.france@uwtsd.ac.uk::b7d6a976-0449-421d-8e4f-ccb524b7ca6e" providerId="AD" clId="Web-{EFF4BA35-23E3-BE85-BA40-D31609678854}" dt="2024-11-25T08:57:50.193" v="14"/>
        <pc:sldMkLst>
          <pc:docMk/>
          <pc:sldMk cId="3690358252" sldId="311"/>
        </pc:sldMkLst>
        <pc:spChg chg="mod">
          <ac:chgData name="Sadie France" userId="S::s.france@uwtsd.ac.uk::b7d6a976-0449-421d-8e4f-ccb524b7ca6e" providerId="AD" clId="Web-{EFF4BA35-23E3-BE85-BA40-D31609678854}" dt="2024-11-25T08:57:50.193" v="14"/>
          <ac:spMkLst>
            <pc:docMk/>
            <pc:sldMk cId="3690358252" sldId="311"/>
            <ac:spMk id="2" creationId="{FD3628D5-2894-3BE3-5181-6FD9D1BD6101}"/>
          </ac:spMkLst>
        </pc:spChg>
        <pc:spChg chg="mod">
          <ac:chgData name="Sadie France" userId="S::s.france@uwtsd.ac.uk::b7d6a976-0449-421d-8e4f-ccb524b7ca6e" providerId="AD" clId="Web-{EFF4BA35-23E3-BE85-BA40-D31609678854}" dt="2024-11-25T08:57:50.193" v="14"/>
          <ac:spMkLst>
            <pc:docMk/>
            <pc:sldMk cId="3690358252" sldId="311"/>
            <ac:spMk id="8" creationId="{28B6073D-CA54-C0B8-F095-73E7D05858D3}"/>
          </ac:spMkLst>
        </pc:spChg>
        <pc:spChg chg="add">
          <ac:chgData name="Sadie France" userId="S::s.france@uwtsd.ac.uk::b7d6a976-0449-421d-8e4f-ccb524b7ca6e" providerId="AD" clId="Web-{EFF4BA35-23E3-BE85-BA40-D31609678854}" dt="2024-11-25T08:57:50.193" v="14"/>
          <ac:spMkLst>
            <pc:docMk/>
            <pc:sldMk cId="3690358252" sldId="311"/>
            <ac:spMk id="10" creationId="{058A14AF-9FB5-4CC7-BA35-E8E85D3EDF0E}"/>
          </ac:spMkLst>
        </pc:spChg>
        <pc:spChg chg="add">
          <ac:chgData name="Sadie France" userId="S::s.france@uwtsd.ac.uk::b7d6a976-0449-421d-8e4f-ccb524b7ca6e" providerId="AD" clId="Web-{EFF4BA35-23E3-BE85-BA40-D31609678854}" dt="2024-11-25T08:57:50.193" v="14"/>
          <ac:spMkLst>
            <pc:docMk/>
            <pc:sldMk cId="3690358252" sldId="311"/>
            <ac:spMk id="12" creationId="{3A9A4357-BD1D-4622-A4FE-766E6AB8DE84}"/>
          </ac:spMkLst>
        </pc:spChg>
        <pc:spChg chg="add">
          <ac:chgData name="Sadie France" userId="S::s.france@uwtsd.ac.uk::b7d6a976-0449-421d-8e4f-ccb524b7ca6e" providerId="AD" clId="Web-{EFF4BA35-23E3-BE85-BA40-D31609678854}" dt="2024-11-25T08:57:50.193" v="14"/>
          <ac:spMkLst>
            <pc:docMk/>
            <pc:sldMk cId="3690358252" sldId="311"/>
            <ac:spMk id="17" creationId="{E659831F-0D9A-4C63-9EBB-8435B85A440F}"/>
          </ac:spMkLst>
        </pc:spChg>
        <pc:spChg chg="add">
          <ac:chgData name="Sadie France" userId="S::s.france@uwtsd.ac.uk::b7d6a976-0449-421d-8e4f-ccb524b7ca6e" providerId="AD" clId="Web-{EFF4BA35-23E3-BE85-BA40-D31609678854}" dt="2024-11-25T08:57:50.193" v="14"/>
          <ac:spMkLst>
            <pc:docMk/>
            <pc:sldMk cId="3690358252" sldId="311"/>
            <ac:spMk id="19" creationId="{E6995CE5-F890-4ABA-82A2-26507CE8D2A3}"/>
          </ac:spMkLst>
        </pc:spChg>
        <pc:picChg chg="mod">
          <ac:chgData name="Sadie France" userId="S::s.france@uwtsd.ac.uk::b7d6a976-0449-421d-8e4f-ccb524b7ca6e" providerId="AD" clId="Web-{EFF4BA35-23E3-BE85-BA40-D31609678854}" dt="2024-11-25T08:57:50.193" v="14"/>
          <ac:picMkLst>
            <pc:docMk/>
            <pc:sldMk cId="3690358252" sldId="311"/>
            <ac:picMk id="4" creationId="{9D9E050A-DB17-9F1C-A09A-7A433C35F70A}"/>
          </ac:picMkLst>
        </pc:picChg>
      </pc:sldChg>
    </pc:docChg>
  </pc:docChgLst>
  <pc:docChgLst>
    <pc:chgData name="Sadie France" userId="S::s.france@uwtsd.ac.uk::b7d6a976-0449-421d-8e4f-ccb524b7ca6e" providerId="AD" clId="Web-{B5FAD4D1-9F46-E942-27E0-0C960124389A}"/>
    <pc:docChg chg="modSld">
      <pc:chgData name="Sadie France" userId="S::s.france@uwtsd.ac.uk::b7d6a976-0449-421d-8e4f-ccb524b7ca6e" providerId="AD" clId="Web-{B5FAD4D1-9F46-E942-27E0-0C960124389A}" dt="2024-11-26T10:14:42.731" v="7"/>
      <pc:docMkLst>
        <pc:docMk/>
      </pc:docMkLst>
      <pc:sldChg chg="modSp">
        <pc:chgData name="Sadie France" userId="S::s.france@uwtsd.ac.uk::b7d6a976-0449-421d-8e4f-ccb524b7ca6e" providerId="AD" clId="Web-{B5FAD4D1-9F46-E942-27E0-0C960124389A}" dt="2024-11-26T09:45:32.020" v="3" actId="20577"/>
        <pc:sldMkLst>
          <pc:docMk/>
          <pc:sldMk cId="3586321089" sldId="280"/>
        </pc:sldMkLst>
        <pc:spChg chg="mod">
          <ac:chgData name="Sadie France" userId="S::s.france@uwtsd.ac.uk::b7d6a976-0449-421d-8e4f-ccb524b7ca6e" providerId="AD" clId="Web-{B5FAD4D1-9F46-E942-27E0-0C960124389A}" dt="2024-11-26T09:45:32.020" v="3" actId="20577"/>
          <ac:spMkLst>
            <pc:docMk/>
            <pc:sldMk cId="3586321089" sldId="280"/>
            <ac:spMk id="3" creationId="{515D295F-9C35-BCEB-E7B9-237CE838713E}"/>
          </ac:spMkLst>
        </pc:spChg>
      </pc:sldChg>
      <pc:sldChg chg="mod modShow">
        <pc:chgData name="Sadie France" userId="S::s.france@uwtsd.ac.uk::b7d6a976-0449-421d-8e4f-ccb524b7ca6e" providerId="AD" clId="Web-{B5FAD4D1-9F46-E942-27E0-0C960124389A}" dt="2024-11-26T10:13:58.495" v="4"/>
        <pc:sldMkLst>
          <pc:docMk/>
          <pc:sldMk cId="86667609" sldId="295"/>
        </pc:sldMkLst>
      </pc:sldChg>
      <pc:sldChg chg="mod modShow">
        <pc:chgData name="Sadie France" userId="S::s.france@uwtsd.ac.uk::b7d6a976-0449-421d-8e4f-ccb524b7ca6e" providerId="AD" clId="Web-{B5FAD4D1-9F46-E942-27E0-0C960124389A}" dt="2024-11-26T10:14:10.667" v="5"/>
        <pc:sldMkLst>
          <pc:docMk/>
          <pc:sldMk cId="374539338" sldId="297"/>
        </pc:sldMkLst>
      </pc:sldChg>
      <pc:sldChg chg="mod modShow">
        <pc:chgData name="Sadie France" userId="S::s.france@uwtsd.ac.uk::b7d6a976-0449-421d-8e4f-ccb524b7ca6e" providerId="AD" clId="Web-{B5FAD4D1-9F46-E942-27E0-0C960124389A}" dt="2024-11-26T10:14:36.887" v="6"/>
        <pc:sldMkLst>
          <pc:docMk/>
          <pc:sldMk cId="2876839265" sldId="300"/>
        </pc:sldMkLst>
      </pc:sldChg>
      <pc:sldChg chg="mod modShow">
        <pc:chgData name="Sadie France" userId="S::s.france@uwtsd.ac.uk::b7d6a976-0449-421d-8e4f-ccb524b7ca6e" providerId="AD" clId="Web-{B5FAD4D1-9F46-E942-27E0-0C960124389A}" dt="2024-11-26T10:14:42.731" v="7"/>
        <pc:sldMkLst>
          <pc:docMk/>
          <pc:sldMk cId="3783811453" sldId="305"/>
        </pc:sldMkLst>
      </pc:sldChg>
      <pc:sldChg chg="modSp">
        <pc:chgData name="Sadie France" userId="S::s.france@uwtsd.ac.uk::b7d6a976-0449-421d-8e4f-ccb524b7ca6e" providerId="AD" clId="Web-{B5FAD4D1-9F46-E942-27E0-0C960124389A}" dt="2024-11-26T08:51:37.547" v="0" actId="20577"/>
        <pc:sldMkLst>
          <pc:docMk/>
          <pc:sldMk cId="392637446" sldId="544"/>
        </pc:sldMkLst>
        <pc:spChg chg="mod">
          <ac:chgData name="Sadie France" userId="S::s.france@uwtsd.ac.uk::b7d6a976-0449-421d-8e4f-ccb524b7ca6e" providerId="AD" clId="Web-{B5FAD4D1-9F46-E942-27E0-0C960124389A}" dt="2024-11-26T08:51:37.547" v="0" actId="20577"/>
          <ac:spMkLst>
            <pc:docMk/>
            <pc:sldMk cId="392637446" sldId="544"/>
            <ac:spMk id="3" creationId="{4CD65D44-A9B1-007A-BCDF-53C75EE0383B}"/>
          </ac:spMkLst>
        </pc:spChg>
      </pc:sldChg>
    </pc:docChg>
  </pc:docChgLst>
  <pc:docChgLst>
    <pc:chgData name="Sadie France" userId="S::s.france@uwtsd.ac.uk::b7d6a976-0449-421d-8e4f-ccb524b7ca6e" providerId="AD" clId="Web-{257FA150-CB94-BDB2-4A2C-A0187E2D57EF}"/>
    <pc:docChg chg="addSld modSld">
      <pc:chgData name="Sadie France" userId="S::s.france@uwtsd.ac.uk::b7d6a976-0449-421d-8e4f-ccb524b7ca6e" providerId="AD" clId="Web-{257FA150-CB94-BDB2-4A2C-A0187E2D57EF}" dt="2024-11-25T08:07:14.211" v="7"/>
      <pc:docMkLst>
        <pc:docMk/>
      </pc:docMkLst>
      <pc:sldChg chg="addAnim">
        <pc:chgData name="Sadie France" userId="S::s.france@uwtsd.ac.uk::b7d6a976-0449-421d-8e4f-ccb524b7ca6e" providerId="AD" clId="Web-{257FA150-CB94-BDB2-4A2C-A0187E2D57EF}" dt="2024-11-25T08:06:38.522" v="3"/>
        <pc:sldMkLst>
          <pc:docMk/>
          <pc:sldMk cId="2224073570" sldId="279"/>
        </pc:sldMkLst>
      </pc:sldChg>
      <pc:sldChg chg="addAnim">
        <pc:chgData name="Sadie France" userId="S::s.france@uwtsd.ac.uk::b7d6a976-0449-421d-8e4f-ccb524b7ca6e" providerId="AD" clId="Web-{257FA150-CB94-BDB2-4A2C-A0187E2D57EF}" dt="2024-11-25T08:06:29.131" v="2"/>
        <pc:sldMkLst>
          <pc:docMk/>
          <pc:sldMk cId="3586321089" sldId="280"/>
        </pc:sldMkLst>
      </pc:sldChg>
      <pc:sldChg chg="addAnim">
        <pc:chgData name="Sadie France" userId="S::s.france@uwtsd.ac.uk::b7d6a976-0449-421d-8e4f-ccb524b7ca6e" providerId="AD" clId="Web-{257FA150-CB94-BDB2-4A2C-A0187E2D57EF}" dt="2024-11-25T08:06:49.491" v="4"/>
        <pc:sldMkLst>
          <pc:docMk/>
          <pc:sldMk cId="650104058" sldId="283"/>
        </pc:sldMkLst>
      </pc:sldChg>
      <pc:sldChg chg="addAnim">
        <pc:chgData name="Sadie France" userId="S::s.france@uwtsd.ac.uk::b7d6a976-0449-421d-8e4f-ccb524b7ca6e" providerId="AD" clId="Web-{257FA150-CB94-BDB2-4A2C-A0187E2D57EF}" dt="2024-11-25T08:07:04.289" v="5"/>
        <pc:sldMkLst>
          <pc:docMk/>
          <pc:sldMk cId="2958111929" sldId="284"/>
        </pc:sldMkLst>
      </pc:sldChg>
      <pc:sldChg chg="addAnim">
        <pc:chgData name="Sadie France" userId="S::s.france@uwtsd.ac.uk::b7d6a976-0449-421d-8e4f-ccb524b7ca6e" providerId="AD" clId="Web-{257FA150-CB94-BDB2-4A2C-A0187E2D57EF}" dt="2024-11-25T08:07:09.257" v="6"/>
        <pc:sldMkLst>
          <pc:docMk/>
          <pc:sldMk cId="2850183723" sldId="285"/>
        </pc:sldMkLst>
      </pc:sldChg>
      <pc:sldChg chg="addAnim">
        <pc:chgData name="Sadie France" userId="S::s.france@uwtsd.ac.uk::b7d6a976-0449-421d-8e4f-ccb524b7ca6e" providerId="AD" clId="Web-{257FA150-CB94-BDB2-4A2C-A0187E2D57EF}" dt="2024-11-25T08:07:14.211" v="7"/>
        <pc:sldMkLst>
          <pc:docMk/>
          <pc:sldMk cId="334087183" sldId="286"/>
        </pc:sldMkLst>
      </pc:sldChg>
      <pc:sldChg chg="addSp modSp add">
        <pc:chgData name="Sadie France" userId="S::s.france@uwtsd.ac.uk::b7d6a976-0449-421d-8e4f-ccb524b7ca6e" providerId="AD" clId="Web-{257FA150-CB94-BDB2-4A2C-A0187E2D57EF}" dt="2024-11-25T08:05:55.442" v="1"/>
        <pc:sldMkLst>
          <pc:docMk/>
          <pc:sldMk cId="176718697" sldId="330"/>
        </pc:sldMkLst>
        <pc:spChg chg="mod">
          <ac:chgData name="Sadie France" userId="S::s.france@uwtsd.ac.uk::b7d6a976-0449-421d-8e4f-ccb524b7ca6e" providerId="AD" clId="Web-{257FA150-CB94-BDB2-4A2C-A0187E2D57EF}" dt="2024-11-25T08:05:55.442" v="1"/>
          <ac:spMkLst>
            <pc:docMk/>
            <pc:sldMk cId="176718697" sldId="330"/>
            <ac:spMk id="2" creationId="{373A36E5-5C33-93D8-E740-4FCBD23D68D1}"/>
          </ac:spMkLst>
        </pc:spChg>
        <pc:spChg chg="mod">
          <ac:chgData name="Sadie France" userId="S::s.france@uwtsd.ac.uk::b7d6a976-0449-421d-8e4f-ccb524b7ca6e" providerId="AD" clId="Web-{257FA150-CB94-BDB2-4A2C-A0187E2D57EF}" dt="2024-11-25T08:05:55.442" v="1"/>
          <ac:spMkLst>
            <pc:docMk/>
            <pc:sldMk cId="176718697" sldId="330"/>
            <ac:spMk id="3" creationId="{AEF30B26-CAC9-A4FF-3591-2BC7D91A79F3}"/>
          </ac:spMkLst>
        </pc:spChg>
        <pc:spChg chg="add">
          <ac:chgData name="Sadie France" userId="S::s.france@uwtsd.ac.uk::b7d6a976-0449-421d-8e4f-ccb524b7ca6e" providerId="AD" clId="Web-{257FA150-CB94-BDB2-4A2C-A0187E2D57EF}" dt="2024-11-25T08:05:55.442" v="1"/>
          <ac:spMkLst>
            <pc:docMk/>
            <pc:sldMk cId="176718697" sldId="330"/>
            <ac:spMk id="9" creationId="{C0763A76-9F1C-4FC5-82B7-DD475DA461B2}"/>
          </ac:spMkLst>
        </pc:spChg>
        <pc:spChg chg="add">
          <ac:chgData name="Sadie France" userId="S::s.france@uwtsd.ac.uk::b7d6a976-0449-421d-8e4f-ccb524b7ca6e" providerId="AD" clId="Web-{257FA150-CB94-BDB2-4A2C-A0187E2D57EF}" dt="2024-11-25T08:05:55.442" v="1"/>
          <ac:spMkLst>
            <pc:docMk/>
            <pc:sldMk cId="176718697" sldId="330"/>
            <ac:spMk id="11" creationId="{E81BF4F6-F2CF-4984-9D14-D6966D92F99F}"/>
          </ac:spMkLst>
        </pc:spChg>
        <pc:picChg chg="add">
          <ac:chgData name="Sadie France" userId="S::s.france@uwtsd.ac.uk::b7d6a976-0449-421d-8e4f-ccb524b7ca6e" providerId="AD" clId="Web-{257FA150-CB94-BDB2-4A2C-A0187E2D57EF}" dt="2024-11-25T08:05:55.442" v="1"/>
          <ac:picMkLst>
            <pc:docMk/>
            <pc:sldMk cId="176718697" sldId="330"/>
            <ac:picMk id="5" creationId="{DF807621-5512-4939-038E-5C23D5572805}"/>
          </ac:picMkLst>
        </pc:picChg>
      </pc:sldChg>
    </pc:docChg>
  </pc:docChgLst>
  <pc:docChgLst>
    <pc:chgData name="Sadie France" userId="S::s.france@uwtsd.ac.uk::b7d6a976-0449-421d-8e4f-ccb524b7ca6e" providerId="AD" clId="Web-{81AFBABA-4628-090A-7D7E-5176FFFE03B1}"/>
    <pc:docChg chg="addSld delSld modSld sldOrd">
      <pc:chgData name="Sadie France" userId="S::s.france@uwtsd.ac.uk::b7d6a976-0449-421d-8e4f-ccb524b7ca6e" providerId="AD" clId="Web-{81AFBABA-4628-090A-7D7E-5176FFFE03B1}" dt="2024-07-25T13:21:07.214" v="1063"/>
      <pc:docMkLst>
        <pc:docMk/>
      </pc:docMkLst>
      <pc:sldChg chg="modSp">
        <pc:chgData name="Sadie France" userId="S::s.france@uwtsd.ac.uk::b7d6a976-0449-421d-8e4f-ccb524b7ca6e" providerId="AD" clId="Web-{81AFBABA-4628-090A-7D7E-5176FFFE03B1}" dt="2024-07-25T10:56:29.312" v="33" actId="20577"/>
        <pc:sldMkLst>
          <pc:docMk/>
          <pc:sldMk cId="109857222" sldId="256"/>
        </pc:sldMkLst>
        <pc:spChg chg="mod">
          <ac:chgData name="Sadie France" userId="S::s.france@uwtsd.ac.uk::b7d6a976-0449-421d-8e4f-ccb524b7ca6e" providerId="AD" clId="Web-{81AFBABA-4628-090A-7D7E-5176FFFE03B1}" dt="2024-07-25T10:56:23.921" v="28" actId="20577"/>
          <ac:spMkLst>
            <pc:docMk/>
            <pc:sldMk cId="109857222" sldId="256"/>
            <ac:spMk id="2" creationId="{00000000-0000-0000-0000-000000000000}"/>
          </ac:spMkLst>
        </pc:spChg>
        <pc:spChg chg="mod">
          <ac:chgData name="Sadie France" userId="S::s.france@uwtsd.ac.uk::b7d6a976-0449-421d-8e4f-ccb524b7ca6e" providerId="AD" clId="Web-{81AFBABA-4628-090A-7D7E-5176FFFE03B1}" dt="2024-07-25T10:56:29.312" v="33" actId="20577"/>
          <ac:spMkLst>
            <pc:docMk/>
            <pc:sldMk cId="109857222" sldId="256"/>
            <ac:spMk id="3" creationId="{00000000-0000-0000-0000-000000000000}"/>
          </ac:spMkLst>
        </pc:spChg>
      </pc:sldChg>
      <pc:sldChg chg="modSp">
        <pc:chgData name="Sadie France" userId="S::s.france@uwtsd.ac.uk::b7d6a976-0449-421d-8e4f-ccb524b7ca6e" providerId="AD" clId="Web-{81AFBABA-4628-090A-7D7E-5176FFFE03B1}" dt="2024-07-25T13:18:23.111" v="1051" actId="20577"/>
        <pc:sldMkLst>
          <pc:docMk/>
          <pc:sldMk cId="3768873022" sldId="260"/>
        </pc:sldMkLst>
        <pc:spChg chg="mod">
          <ac:chgData name="Sadie France" userId="S::s.france@uwtsd.ac.uk::b7d6a976-0449-421d-8e4f-ccb524b7ca6e" providerId="AD" clId="Web-{81AFBABA-4628-090A-7D7E-5176FFFE03B1}" dt="2024-07-25T13:18:23.111" v="1051" actId="20577"/>
          <ac:spMkLst>
            <pc:docMk/>
            <pc:sldMk cId="3768873022" sldId="260"/>
            <ac:spMk id="3" creationId="{E82EE2BB-795F-8B4C-B164-61417FDB3A04}"/>
          </ac:spMkLst>
        </pc:spChg>
      </pc:sldChg>
      <pc:sldChg chg="modSp">
        <pc:chgData name="Sadie France" userId="S::s.france@uwtsd.ac.uk::b7d6a976-0449-421d-8e4f-ccb524b7ca6e" providerId="AD" clId="Web-{81AFBABA-4628-090A-7D7E-5176FFFE03B1}" dt="2024-07-25T13:12:38.608" v="986" actId="20577"/>
        <pc:sldMkLst>
          <pc:docMk/>
          <pc:sldMk cId="2521607083" sldId="261"/>
        </pc:sldMkLst>
        <pc:spChg chg="mod">
          <ac:chgData name="Sadie France" userId="S::s.france@uwtsd.ac.uk::b7d6a976-0449-421d-8e4f-ccb524b7ca6e" providerId="AD" clId="Web-{81AFBABA-4628-090A-7D7E-5176FFFE03B1}" dt="2024-07-25T13:12:38.608" v="986" actId="20577"/>
          <ac:spMkLst>
            <pc:docMk/>
            <pc:sldMk cId="2521607083" sldId="261"/>
            <ac:spMk id="2" creationId="{593D1855-FE83-7A89-D76E-8B939D4F0B38}"/>
          </ac:spMkLst>
        </pc:spChg>
        <pc:spChg chg="mod">
          <ac:chgData name="Sadie France" userId="S::s.france@uwtsd.ac.uk::b7d6a976-0449-421d-8e4f-ccb524b7ca6e" providerId="AD" clId="Web-{81AFBABA-4628-090A-7D7E-5176FFFE03B1}" dt="2024-07-25T13:06:54.589" v="899" actId="20577"/>
          <ac:spMkLst>
            <pc:docMk/>
            <pc:sldMk cId="2521607083" sldId="261"/>
            <ac:spMk id="3" creationId="{6C194BE0-8ADD-D0B6-B0C0-CBA79C8AB264}"/>
          </ac:spMkLst>
        </pc:spChg>
      </pc:sldChg>
      <pc:sldChg chg="add">
        <pc:chgData name="Sadie France" userId="S::s.france@uwtsd.ac.uk::b7d6a976-0449-421d-8e4f-ccb524b7ca6e" providerId="AD" clId="Web-{81AFBABA-4628-090A-7D7E-5176FFFE03B1}" dt="2024-07-25T13:20:27.978" v="1056"/>
        <pc:sldMkLst>
          <pc:docMk/>
          <pc:sldMk cId="77433445" sldId="262"/>
        </pc:sldMkLst>
      </pc:sldChg>
      <pc:sldChg chg="del">
        <pc:chgData name="Sadie France" userId="S::s.france@uwtsd.ac.uk::b7d6a976-0449-421d-8e4f-ccb524b7ca6e" providerId="AD" clId="Web-{81AFBABA-4628-090A-7D7E-5176FFFE03B1}" dt="2024-07-25T13:08:38.360" v="908"/>
        <pc:sldMkLst>
          <pc:docMk/>
          <pc:sldMk cId="1534676350" sldId="262"/>
        </pc:sldMkLst>
      </pc:sldChg>
      <pc:sldChg chg="add">
        <pc:chgData name="Sadie France" userId="S::s.france@uwtsd.ac.uk::b7d6a976-0449-421d-8e4f-ccb524b7ca6e" providerId="AD" clId="Web-{81AFBABA-4628-090A-7D7E-5176FFFE03B1}" dt="2024-07-25T13:20:27.978" v="1057"/>
        <pc:sldMkLst>
          <pc:docMk/>
          <pc:sldMk cId="359670597" sldId="263"/>
        </pc:sldMkLst>
      </pc:sldChg>
      <pc:sldChg chg="add">
        <pc:chgData name="Sadie France" userId="S::s.france@uwtsd.ac.uk::b7d6a976-0449-421d-8e4f-ccb524b7ca6e" providerId="AD" clId="Web-{81AFBABA-4628-090A-7D7E-5176FFFE03B1}" dt="2024-07-25T13:20:55.792" v="1058"/>
        <pc:sldMkLst>
          <pc:docMk/>
          <pc:sldMk cId="4256398730" sldId="264"/>
        </pc:sldMkLst>
      </pc:sldChg>
      <pc:sldChg chg="modSp">
        <pc:chgData name="Sadie France" userId="S::s.france@uwtsd.ac.uk::b7d6a976-0449-421d-8e4f-ccb524b7ca6e" providerId="AD" clId="Web-{81AFBABA-4628-090A-7D7E-5176FFFE03B1}" dt="2024-07-25T13:15:20.758" v="1046" actId="20577"/>
        <pc:sldMkLst>
          <pc:docMk/>
          <pc:sldMk cId="2244794629" sldId="265"/>
        </pc:sldMkLst>
        <pc:spChg chg="mod">
          <ac:chgData name="Sadie France" userId="S::s.france@uwtsd.ac.uk::b7d6a976-0449-421d-8e4f-ccb524b7ca6e" providerId="AD" clId="Web-{81AFBABA-4628-090A-7D7E-5176FFFE03B1}" dt="2024-07-25T13:15:20.758" v="1046" actId="20577"/>
          <ac:spMkLst>
            <pc:docMk/>
            <pc:sldMk cId="2244794629" sldId="265"/>
            <ac:spMk id="2" creationId="{072189AC-C228-F6B6-9723-6250E5355AA8}"/>
          </ac:spMkLst>
        </pc:spChg>
      </pc:sldChg>
      <pc:sldChg chg="del">
        <pc:chgData name="Sadie France" userId="S::s.france@uwtsd.ac.uk::b7d6a976-0449-421d-8e4f-ccb524b7ca6e" providerId="AD" clId="Web-{81AFBABA-4628-090A-7D7E-5176FFFE03B1}" dt="2024-07-25T13:21:04.042" v="1062"/>
        <pc:sldMkLst>
          <pc:docMk/>
          <pc:sldMk cId="380913877" sldId="266"/>
        </pc:sldMkLst>
      </pc:sldChg>
      <pc:sldChg chg="del">
        <pc:chgData name="Sadie France" userId="S::s.france@uwtsd.ac.uk::b7d6a976-0449-421d-8e4f-ccb524b7ca6e" providerId="AD" clId="Web-{81AFBABA-4628-090A-7D7E-5176FFFE03B1}" dt="2024-07-25T13:21:07.214" v="1063"/>
        <pc:sldMkLst>
          <pc:docMk/>
          <pc:sldMk cId="597872538" sldId="267"/>
        </pc:sldMkLst>
      </pc:sldChg>
      <pc:sldChg chg="add">
        <pc:chgData name="Sadie France" userId="S::s.france@uwtsd.ac.uk::b7d6a976-0449-421d-8e4f-ccb524b7ca6e" providerId="AD" clId="Web-{81AFBABA-4628-090A-7D7E-5176FFFE03B1}" dt="2024-07-25T13:20:55.792" v="1059"/>
        <pc:sldMkLst>
          <pc:docMk/>
          <pc:sldMk cId="2104605418" sldId="269"/>
        </pc:sldMkLst>
      </pc:sldChg>
      <pc:sldChg chg="add">
        <pc:chgData name="Sadie France" userId="S::s.france@uwtsd.ac.uk::b7d6a976-0449-421d-8e4f-ccb524b7ca6e" providerId="AD" clId="Web-{81AFBABA-4628-090A-7D7E-5176FFFE03B1}" dt="2024-07-25T13:20:55.807" v="1060"/>
        <pc:sldMkLst>
          <pc:docMk/>
          <pc:sldMk cId="3190388541" sldId="271"/>
        </pc:sldMkLst>
      </pc:sldChg>
      <pc:sldChg chg="add">
        <pc:chgData name="Sadie France" userId="S::s.france@uwtsd.ac.uk::b7d6a976-0449-421d-8e4f-ccb524b7ca6e" providerId="AD" clId="Web-{81AFBABA-4628-090A-7D7E-5176FFFE03B1}" dt="2024-07-25T13:20:55.807" v="1061"/>
        <pc:sldMkLst>
          <pc:docMk/>
          <pc:sldMk cId="1230239766" sldId="272"/>
        </pc:sldMkLst>
      </pc:sldChg>
      <pc:sldChg chg="modSp new">
        <pc:chgData name="Sadie France" userId="S::s.france@uwtsd.ac.uk::b7d6a976-0449-421d-8e4f-ccb524b7ca6e" providerId="AD" clId="Web-{81AFBABA-4628-090A-7D7E-5176FFFE03B1}" dt="2024-07-25T13:12:02.512" v="977" actId="20577"/>
        <pc:sldMkLst>
          <pc:docMk/>
          <pc:sldMk cId="2880381379" sldId="278"/>
        </pc:sldMkLst>
        <pc:spChg chg="mod">
          <ac:chgData name="Sadie France" userId="S::s.france@uwtsd.ac.uk::b7d6a976-0449-421d-8e4f-ccb524b7ca6e" providerId="AD" clId="Web-{81AFBABA-4628-090A-7D7E-5176FFFE03B1}" dt="2024-07-25T10:56:45.890" v="36" actId="20577"/>
          <ac:spMkLst>
            <pc:docMk/>
            <pc:sldMk cId="2880381379" sldId="278"/>
            <ac:spMk id="2" creationId="{4E1223E4-5C73-D836-52E7-204DB71E3AC7}"/>
          </ac:spMkLst>
        </pc:spChg>
        <pc:spChg chg="mod">
          <ac:chgData name="Sadie France" userId="S::s.france@uwtsd.ac.uk::b7d6a976-0449-421d-8e4f-ccb524b7ca6e" providerId="AD" clId="Web-{81AFBABA-4628-090A-7D7E-5176FFFE03B1}" dt="2024-07-25T13:12:02.512" v="977" actId="20577"/>
          <ac:spMkLst>
            <pc:docMk/>
            <pc:sldMk cId="2880381379" sldId="278"/>
            <ac:spMk id="3" creationId="{4CD65D44-A9B1-007A-BCDF-53C75EE0383B}"/>
          </ac:spMkLst>
        </pc:spChg>
      </pc:sldChg>
      <pc:sldChg chg="modSp new">
        <pc:chgData name="Sadie France" userId="S::s.france@uwtsd.ac.uk::b7d6a976-0449-421d-8e4f-ccb524b7ca6e" providerId="AD" clId="Web-{81AFBABA-4628-090A-7D7E-5176FFFE03B1}" dt="2024-07-25T11:00:09.645" v="94" actId="20577"/>
        <pc:sldMkLst>
          <pc:docMk/>
          <pc:sldMk cId="2224073570" sldId="279"/>
        </pc:sldMkLst>
        <pc:spChg chg="mod">
          <ac:chgData name="Sadie France" userId="S::s.france@uwtsd.ac.uk::b7d6a976-0449-421d-8e4f-ccb524b7ca6e" providerId="AD" clId="Web-{81AFBABA-4628-090A-7D7E-5176FFFE03B1}" dt="2024-07-25T10:59:20.941" v="80" actId="20577"/>
          <ac:spMkLst>
            <pc:docMk/>
            <pc:sldMk cId="2224073570" sldId="279"/>
            <ac:spMk id="2" creationId="{F33808F5-6ADF-A0E0-78A7-65FD9848C6D7}"/>
          </ac:spMkLst>
        </pc:spChg>
        <pc:spChg chg="mod">
          <ac:chgData name="Sadie France" userId="S::s.france@uwtsd.ac.uk::b7d6a976-0449-421d-8e4f-ccb524b7ca6e" providerId="AD" clId="Web-{81AFBABA-4628-090A-7D7E-5176FFFE03B1}" dt="2024-07-25T11:00:09.645" v="94" actId="20577"/>
          <ac:spMkLst>
            <pc:docMk/>
            <pc:sldMk cId="2224073570" sldId="279"/>
            <ac:spMk id="3" creationId="{88A53934-F57F-29F1-6D1D-C44AA2B60E53}"/>
          </ac:spMkLst>
        </pc:spChg>
      </pc:sldChg>
      <pc:sldChg chg="modSp new ord modNotes">
        <pc:chgData name="Sadie France" userId="S::s.france@uwtsd.ac.uk::b7d6a976-0449-421d-8e4f-ccb524b7ca6e" providerId="AD" clId="Web-{81AFBABA-4628-090A-7D7E-5176FFFE03B1}" dt="2024-07-25T11:05:58.887" v="184"/>
        <pc:sldMkLst>
          <pc:docMk/>
          <pc:sldMk cId="3586321089" sldId="280"/>
        </pc:sldMkLst>
        <pc:spChg chg="mod">
          <ac:chgData name="Sadie France" userId="S::s.france@uwtsd.ac.uk::b7d6a976-0449-421d-8e4f-ccb524b7ca6e" providerId="AD" clId="Web-{81AFBABA-4628-090A-7D7E-5176FFFE03B1}" dt="2024-07-25T11:04:55.964" v="182" actId="20577"/>
          <ac:spMkLst>
            <pc:docMk/>
            <pc:sldMk cId="3586321089" sldId="280"/>
            <ac:spMk id="2" creationId="{B9459F4C-3F19-8A58-C0C6-F818E5430A0E}"/>
          </ac:spMkLst>
        </pc:spChg>
        <pc:spChg chg="mod">
          <ac:chgData name="Sadie France" userId="S::s.france@uwtsd.ac.uk::b7d6a976-0449-421d-8e4f-ccb524b7ca6e" providerId="AD" clId="Web-{81AFBABA-4628-090A-7D7E-5176FFFE03B1}" dt="2024-07-25T11:04:47.651" v="178" actId="20577"/>
          <ac:spMkLst>
            <pc:docMk/>
            <pc:sldMk cId="3586321089" sldId="280"/>
            <ac:spMk id="3" creationId="{515D295F-9C35-BCEB-E7B9-237CE838713E}"/>
          </ac:spMkLst>
        </pc:spChg>
      </pc:sldChg>
      <pc:sldChg chg="modSp new ord">
        <pc:chgData name="Sadie France" userId="S::s.france@uwtsd.ac.uk::b7d6a976-0449-421d-8e4f-ccb524b7ca6e" providerId="AD" clId="Web-{81AFBABA-4628-090A-7D7E-5176FFFE03B1}" dt="2024-07-25T11:05:15.980" v="183"/>
        <pc:sldMkLst>
          <pc:docMk/>
          <pc:sldMk cId="2055025338" sldId="281"/>
        </pc:sldMkLst>
        <pc:spChg chg="mod">
          <ac:chgData name="Sadie France" userId="S::s.france@uwtsd.ac.uk::b7d6a976-0449-421d-8e4f-ccb524b7ca6e" providerId="AD" clId="Web-{81AFBABA-4628-090A-7D7E-5176FFFE03B1}" dt="2024-07-25T11:01:38.444" v="109" actId="20577"/>
          <ac:spMkLst>
            <pc:docMk/>
            <pc:sldMk cId="2055025338" sldId="281"/>
            <ac:spMk id="2" creationId="{B3F00A31-1355-571F-AD63-5606D815BE48}"/>
          </ac:spMkLst>
        </pc:spChg>
        <pc:spChg chg="mod">
          <ac:chgData name="Sadie France" userId="S::s.france@uwtsd.ac.uk::b7d6a976-0449-421d-8e4f-ccb524b7ca6e" providerId="AD" clId="Web-{81AFBABA-4628-090A-7D7E-5176FFFE03B1}" dt="2024-07-25T11:02:40.805" v="160" actId="20577"/>
          <ac:spMkLst>
            <pc:docMk/>
            <pc:sldMk cId="2055025338" sldId="281"/>
            <ac:spMk id="3" creationId="{0921EF86-458D-7AD2-5AF5-61462205B6D4}"/>
          </ac:spMkLst>
        </pc:spChg>
      </pc:sldChg>
      <pc:sldChg chg="modSp new">
        <pc:chgData name="Sadie France" userId="S::s.france@uwtsd.ac.uk::b7d6a976-0449-421d-8e4f-ccb524b7ca6e" providerId="AD" clId="Web-{81AFBABA-4628-090A-7D7E-5176FFFE03B1}" dt="2024-07-25T11:25:58.743" v="276" actId="20577"/>
        <pc:sldMkLst>
          <pc:docMk/>
          <pc:sldMk cId="1384810468" sldId="282"/>
        </pc:sldMkLst>
        <pc:spChg chg="mod">
          <ac:chgData name="Sadie France" userId="S::s.france@uwtsd.ac.uk::b7d6a976-0449-421d-8e4f-ccb524b7ca6e" providerId="AD" clId="Web-{81AFBABA-4628-090A-7D7E-5176FFFE03B1}" dt="2024-07-25T11:10:01.315" v="193" actId="20577"/>
          <ac:spMkLst>
            <pc:docMk/>
            <pc:sldMk cId="1384810468" sldId="282"/>
            <ac:spMk id="2" creationId="{6DE59040-56AE-1397-EE81-1B02D3CCE93F}"/>
          </ac:spMkLst>
        </pc:spChg>
        <pc:spChg chg="mod">
          <ac:chgData name="Sadie France" userId="S::s.france@uwtsd.ac.uk::b7d6a976-0449-421d-8e4f-ccb524b7ca6e" providerId="AD" clId="Web-{81AFBABA-4628-090A-7D7E-5176FFFE03B1}" dt="2024-07-25T11:25:58.743" v="276" actId="20577"/>
          <ac:spMkLst>
            <pc:docMk/>
            <pc:sldMk cId="1384810468" sldId="282"/>
            <ac:spMk id="3" creationId="{09E1A55E-E37F-ECA4-C248-9676E116641C}"/>
          </ac:spMkLst>
        </pc:spChg>
      </pc:sldChg>
      <pc:sldChg chg="modSp new">
        <pc:chgData name="Sadie France" userId="S::s.france@uwtsd.ac.uk::b7d6a976-0449-421d-8e4f-ccb524b7ca6e" providerId="AD" clId="Web-{81AFBABA-4628-090A-7D7E-5176FFFE03B1}" dt="2024-07-25T11:14:48.087" v="227" actId="20577"/>
        <pc:sldMkLst>
          <pc:docMk/>
          <pc:sldMk cId="650104058" sldId="283"/>
        </pc:sldMkLst>
        <pc:spChg chg="mod">
          <ac:chgData name="Sadie France" userId="S::s.france@uwtsd.ac.uk::b7d6a976-0449-421d-8e4f-ccb524b7ca6e" providerId="AD" clId="Web-{81AFBABA-4628-090A-7D7E-5176FFFE03B1}" dt="2024-07-25T11:12:10.036" v="216" actId="20577"/>
          <ac:spMkLst>
            <pc:docMk/>
            <pc:sldMk cId="650104058" sldId="283"/>
            <ac:spMk id="2" creationId="{EAA513AA-3EC7-4326-E534-D0B33047B630}"/>
          </ac:spMkLst>
        </pc:spChg>
        <pc:spChg chg="mod">
          <ac:chgData name="Sadie France" userId="S::s.france@uwtsd.ac.uk::b7d6a976-0449-421d-8e4f-ccb524b7ca6e" providerId="AD" clId="Web-{81AFBABA-4628-090A-7D7E-5176FFFE03B1}" dt="2024-07-25T11:14:48.087" v="227" actId="20577"/>
          <ac:spMkLst>
            <pc:docMk/>
            <pc:sldMk cId="650104058" sldId="283"/>
            <ac:spMk id="3" creationId="{E3EABB09-FCF7-CA24-B03F-553ECB536D4A}"/>
          </ac:spMkLst>
        </pc:spChg>
      </pc:sldChg>
      <pc:sldChg chg="modSp new">
        <pc:chgData name="Sadie France" userId="S::s.france@uwtsd.ac.uk::b7d6a976-0449-421d-8e4f-ccb524b7ca6e" providerId="AD" clId="Web-{81AFBABA-4628-090A-7D7E-5176FFFE03B1}" dt="2024-07-25T11:17:31.512" v="258" actId="20577"/>
        <pc:sldMkLst>
          <pc:docMk/>
          <pc:sldMk cId="2958111929" sldId="284"/>
        </pc:sldMkLst>
        <pc:spChg chg="mod">
          <ac:chgData name="Sadie France" userId="S::s.france@uwtsd.ac.uk::b7d6a976-0449-421d-8e4f-ccb524b7ca6e" providerId="AD" clId="Web-{81AFBABA-4628-090A-7D7E-5176FFFE03B1}" dt="2024-07-25T11:14:57.853" v="236" actId="20577"/>
          <ac:spMkLst>
            <pc:docMk/>
            <pc:sldMk cId="2958111929" sldId="284"/>
            <ac:spMk id="2" creationId="{AB2A5063-4ABA-5287-CCE4-33AE156B395A}"/>
          </ac:spMkLst>
        </pc:spChg>
        <pc:spChg chg="mod">
          <ac:chgData name="Sadie France" userId="S::s.france@uwtsd.ac.uk::b7d6a976-0449-421d-8e4f-ccb524b7ca6e" providerId="AD" clId="Web-{81AFBABA-4628-090A-7D7E-5176FFFE03B1}" dt="2024-07-25T11:17:31.512" v="258" actId="20577"/>
          <ac:spMkLst>
            <pc:docMk/>
            <pc:sldMk cId="2958111929" sldId="284"/>
            <ac:spMk id="3" creationId="{68FE726F-296D-31A0-4242-14F79C3ADDC9}"/>
          </ac:spMkLst>
        </pc:spChg>
      </pc:sldChg>
      <pc:sldChg chg="modSp new">
        <pc:chgData name="Sadie France" userId="S::s.france@uwtsd.ac.uk::b7d6a976-0449-421d-8e4f-ccb524b7ca6e" providerId="AD" clId="Web-{81AFBABA-4628-090A-7D7E-5176FFFE03B1}" dt="2024-07-25T12:02:38.039" v="280" actId="20577"/>
        <pc:sldMkLst>
          <pc:docMk/>
          <pc:sldMk cId="2850183723" sldId="285"/>
        </pc:sldMkLst>
        <pc:spChg chg="mod">
          <ac:chgData name="Sadie France" userId="S::s.france@uwtsd.ac.uk::b7d6a976-0449-421d-8e4f-ccb524b7ca6e" providerId="AD" clId="Web-{81AFBABA-4628-090A-7D7E-5176FFFE03B1}" dt="2024-07-25T11:26:03.399" v="277" actId="20577"/>
          <ac:spMkLst>
            <pc:docMk/>
            <pc:sldMk cId="2850183723" sldId="285"/>
            <ac:spMk id="2" creationId="{2D512F17-CCFF-9FED-EB96-4D0995B819C2}"/>
          </ac:spMkLst>
        </pc:spChg>
        <pc:spChg chg="mod">
          <ac:chgData name="Sadie France" userId="S::s.france@uwtsd.ac.uk::b7d6a976-0449-421d-8e4f-ccb524b7ca6e" providerId="AD" clId="Web-{81AFBABA-4628-090A-7D7E-5176FFFE03B1}" dt="2024-07-25T12:02:38.039" v="280" actId="20577"/>
          <ac:spMkLst>
            <pc:docMk/>
            <pc:sldMk cId="2850183723" sldId="285"/>
            <ac:spMk id="3" creationId="{EEB785E2-EC9E-4B18-494A-E55583801868}"/>
          </ac:spMkLst>
        </pc:spChg>
      </pc:sldChg>
      <pc:sldChg chg="modSp new">
        <pc:chgData name="Sadie France" userId="S::s.france@uwtsd.ac.uk::b7d6a976-0449-421d-8e4f-ccb524b7ca6e" providerId="AD" clId="Web-{81AFBABA-4628-090A-7D7E-5176FFFE03B1}" dt="2024-07-25T12:09:57.158" v="319" actId="20577"/>
        <pc:sldMkLst>
          <pc:docMk/>
          <pc:sldMk cId="334087183" sldId="286"/>
        </pc:sldMkLst>
        <pc:spChg chg="mod">
          <ac:chgData name="Sadie France" userId="S::s.france@uwtsd.ac.uk::b7d6a976-0449-421d-8e4f-ccb524b7ca6e" providerId="AD" clId="Web-{81AFBABA-4628-090A-7D7E-5176FFFE03B1}" dt="2024-07-25T12:07:56.620" v="299" actId="20577"/>
          <ac:spMkLst>
            <pc:docMk/>
            <pc:sldMk cId="334087183" sldId="286"/>
            <ac:spMk id="2" creationId="{472D55A3-43A4-E989-0388-2086FAE342B6}"/>
          </ac:spMkLst>
        </pc:spChg>
        <pc:spChg chg="mod">
          <ac:chgData name="Sadie France" userId="S::s.france@uwtsd.ac.uk::b7d6a976-0449-421d-8e4f-ccb524b7ca6e" providerId="AD" clId="Web-{81AFBABA-4628-090A-7D7E-5176FFFE03B1}" dt="2024-07-25T12:09:57.158" v="319" actId="20577"/>
          <ac:spMkLst>
            <pc:docMk/>
            <pc:sldMk cId="334087183" sldId="286"/>
            <ac:spMk id="3" creationId="{B0C97EDB-CFD5-77D8-C3B9-B692FC9A8E2E}"/>
          </ac:spMkLst>
        </pc:spChg>
      </pc:sldChg>
      <pc:sldChg chg="modSp new">
        <pc:chgData name="Sadie France" userId="S::s.france@uwtsd.ac.uk::b7d6a976-0449-421d-8e4f-ccb524b7ca6e" providerId="AD" clId="Web-{81AFBABA-4628-090A-7D7E-5176FFFE03B1}" dt="2024-07-25T12:12:45.058" v="360" actId="20577"/>
        <pc:sldMkLst>
          <pc:docMk/>
          <pc:sldMk cId="1850074581" sldId="287"/>
        </pc:sldMkLst>
        <pc:spChg chg="mod">
          <ac:chgData name="Sadie France" userId="S::s.france@uwtsd.ac.uk::b7d6a976-0449-421d-8e4f-ccb524b7ca6e" providerId="AD" clId="Web-{81AFBABA-4628-090A-7D7E-5176FFFE03B1}" dt="2024-07-25T12:10:08.736" v="330" actId="20577"/>
          <ac:spMkLst>
            <pc:docMk/>
            <pc:sldMk cId="1850074581" sldId="287"/>
            <ac:spMk id="2" creationId="{A56D1836-D7C9-4F79-E0B9-94769547EACE}"/>
          </ac:spMkLst>
        </pc:spChg>
        <pc:spChg chg="mod">
          <ac:chgData name="Sadie France" userId="S::s.france@uwtsd.ac.uk::b7d6a976-0449-421d-8e4f-ccb524b7ca6e" providerId="AD" clId="Web-{81AFBABA-4628-090A-7D7E-5176FFFE03B1}" dt="2024-07-25T12:12:45.058" v="360" actId="20577"/>
          <ac:spMkLst>
            <pc:docMk/>
            <pc:sldMk cId="1850074581" sldId="287"/>
            <ac:spMk id="3" creationId="{2096BC3C-F3A3-2621-AC19-6D70C2D68869}"/>
          </ac:spMkLst>
        </pc:spChg>
      </pc:sldChg>
      <pc:sldChg chg="modSp new">
        <pc:chgData name="Sadie France" userId="S::s.france@uwtsd.ac.uk::b7d6a976-0449-421d-8e4f-ccb524b7ca6e" providerId="AD" clId="Web-{81AFBABA-4628-090A-7D7E-5176FFFE03B1}" dt="2024-07-25T12:14:32.095" v="405" actId="1076"/>
        <pc:sldMkLst>
          <pc:docMk/>
          <pc:sldMk cId="1760729390" sldId="288"/>
        </pc:sldMkLst>
        <pc:spChg chg="mod">
          <ac:chgData name="Sadie France" userId="S::s.france@uwtsd.ac.uk::b7d6a976-0449-421d-8e4f-ccb524b7ca6e" providerId="AD" clId="Web-{81AFBABA-4628-090A-7D7E-5176FFFE03B1}" dt="2024-07-25T12:13:40.967" v="373" actId="20577"/>
          <ac:spMkLst>
            <pc:docMk/>
            <pc:sldMk cId="1760729390" sldId="288"/>
            <ac:spMk id="2" creationId="{6183085E-C7D9-5FEF-9F76-3E066E8EEB83}"/>
          </ac:spMkLst>
        </pc:spChg>
        <pc:spChg chg="mod">
          <ac:chgData name="Sadie France" userId="S::s.france@uwtsd.ac.uk::b7d6a976-0449-421d-8e4f-ccb524b7ca6e" providerId="AD" clId="Web-{81AFBABA-4628-090A-7D7E-5176FFFE03B1}" dt="2024-07-25T12:14:32.095" v="405" actId="1076"/>
          <ac:spMkLst>
            <pc:docMk/>
            <pc:sldMk cId="1760729390" sldId="288"/>
            <ac:spMk id="3" creationId="{226A504E-75FA-966D-CDCB-876C436653B6}"/>
          </ac:spMkLst>
        </pc:spChg>
      </pc:sldChg>
      <pc:sldChg chg="modSp new">
        <pc:chgData name="Sadie France" userId="S::s.france@uwtsd.ac.uk::b7d6a976-0449-421d-8e4f-ccb524b7ca6e" providerId="AD" clId="Web-{81AFBABA-4628-090A-7D7E-5176FFFE03B1}" dt="2024-07-25T12:15:45.255" v="446" actId="20577"/>
        <pc:sldMkLst>
          <pc:docMk/>
          <pc:sldMk cId="2418068997" sldId="289"/>
        </pc:sldMkLst>
        <pc:spChg chg="mod">
          <ac:chgData name="Sadie France" userId="S::s.france@uwtsd.ac.uk::b7d6a976-0449-421d-8e4f-ccb524b7ca6e" providerId="AD" clId="Web-{81AFBABA-4628-090A-7D7E-5176FFFE03B1}" dt="2024-07-25T12:15:45.255" v="446" actId="20577"/>
          <ac:spMkLst>
            <pc:docMk/>
            <pc:sldMk cId="2418068997" sldId="289"/>
            <ac:spMk id="2" creationId="{15C199F7-EE91-C7B5-DC1D-58558E44C314}"/>
          </ac:spMkLst>
        </pc:spChg>
        <pc:spChg chg="mod">
          <ac:chgData name="Sadie France" userId="S::s.france@uwtsd.ac.uk::b7d6a976-0449-421d-8e4f-ccb524b7ca6e" providerId="AD" clId="Web-{81AFBABA-4628-090A-7D7E-5176FFFE03B1}" dt="2024-07-25T12:15:30.770" v="437" actId="20577"/>
          <ac:spMkLst>
            <pc:docMk/>
            <pc:sldMk cId="2418068997" sldId="289"/>
            <ac:spMk id="3" creationId="{41F820DE-4EA2-0241-F77F-57E52D945A67}"/>
          </ac:spMkLst>
        </pc:spChg>
      </pc:sldChg>
      <pc:sldChg chg="modSp new">
        <pc:chgData name="Sadie France" userId="S::s.france@uwtsd.ac.uk::b7d6a976-0449-421d-8e4f-ccb524b7ca6e" providerId="AD" clId="Web-{81AFBABA-4628-090A-7D7E-5176FFFE03B1}" dt="2024-07-25T12:17:03.588" v="485" actId="20577"/>
        <pc:sldMkLst>
          <pc:docMk/>
          <pc:sldMk cId="1926825659" sldId="290"/>
        </pc:sldMkLst>
        <pc:spChg chg="mod">
          <ac:chgData name="Sadie France" userId="S::s.france@uwtsd.ac.uk::b7d6a976-0449-421d-8e4f-ccb524b7ca6e" providerId="AD" clId="Web-{81AFBABA-4628-090A-7D7E-5176FFFE03B1}" dt="2024-07-25T12:16:14.132" v="451" actId="20577"/>
          <ac:spMkLst>
            <pc:docMk/>
            <pc:sldMk cId="1926825659" sldId="290"/>
            <ac:spMk id="2" creationId="{BB87B5B0-91CE-0D03-71CA-62607BD3CA0C}"/>
          </ac:spMkLst>
        </pc:spChg>
        <pc:spChg chg="mod">
          <ac:chgData name="Sadie France" userId="S::s.france@uwtsd.ac.uk::b7d6a976-0449-421d-8e4f-ccb524b7ca6e" providerId="AD" clId="Web-{81AFBABA-4628-090A-7D7E-5176FFFE03B1}" dt="2024-07-25T12:17:03.588" v="485" actId="20577"/>
          <ac:spMkLst>
            <pc:docMk/>
            <pc:sldMk cId="1926825659" sldId="290"/>
            <ac:spMk id="3" creationId="{8B62D955-C6F4-C4EB-5F4B-28E3960F3042}"/>
          </ac:spMkLst>
        </pc:spChg>
      </pc:sldChg>
      <pc:sldChg chg="addSp delSp modSp new mod setBg modNotes">
        <pc:chgData name="Sadie France" userId="S::s.france@uwtsd.ac.uk::b7d6a976-0449-421d-8e4f-ccb524b7ca6e" providerId="AD" clId="Web-{81AFBABA-4628-090A-7D7E-5176FFFE03B1}" dt="2024-07-25T12:42:18.235" v="538"/>
        <pc:sldMkLst>
          <pc:docMk/>
          <pc:sldMk cId="367006007" sldId="291"/>
        </pc:sldMkLst>
        <pc:spChg chg="mod">
          <ac:chgData name="Sadie France" userId="S::s.france@uwtsd.ac.uk::b7d6a976-0449-421d-8e4f-ccb524b7ca6e" providerId="AD" clId="Web-{81AFBABA-4628-090A-7D7E-5176FFFE03B1}" dt="2024-07-25T12:33:46.425" v="535" actId="14100"/>
          <ac:spMkLst>
            <pc:docMk/>
            <pc:sldMk cId="367006007" sldId="291"/>
            <ac:spMk id="2" creationId="{0C4EA492-B5AB-6153-3A86-3A08178FEE77}"/>
          </ac:spMkLst>
        </pc:spChg>
        <pc:spChg chg="del">
          <ac:chgData name="Sadie France" userId="S::s.france@uwtsd.ac.uk::b7d6a976-0449-421d-8e4f-ccb524b7ca6e" providerId="AD" clId="Web-{81AFBABA-4628-090A-7D7E-5176FFFE03B1}" dt="2024-07-25T12:17:43.481" v="493"/>
          <ac:spMkLst>
            <pc:docMk/>
            <pc:sldMk cId="367006007" sldId="291"/>
            <ac:spMk id="3" creationId="{C417633F-6603-F165-7140-5439C38E1F53}"/>
          </ac:spMkLst>
        </pc:spChg>
        <pc:spChg chg="add mod">
          <ac:chgData name="Sadie France" userId="S::s.france@uwtsd.ac.uk::b7d6a976-0449-421d-8e4f-ccb524b7ca6e" providerId="AD" clId="Web-{81AFBABA-4628-090A-7D7E-5176FFFE03B1}" dt="2024-07-25T12:18:33.640" v="502" actId="1076"/>
          <ac:spMkLst>
            <pc:docMk/>
            <pc:sldMk cId="367006007" sldId="291"/>
            <ac:spMk id="5" creationId="{3C3F7CDD-D349-D02B-6276-EEF4FFBAA8DA}"/>
          </ac:spMkLst>
        </pc:spChg>
        <pc:spChg chg="add">
          <ac:chgData name="Sadie France" userId="S::s.france@uwtsd.ac.uk::b7d6a976-0449-421d-8e4f-ccb524b7ca6e" providerId="AD" clId="Web-{81AFBABA-4628-090A-7D7E-5176FFFE03B1}" dt="2024-07-25T12:17:47.325" v="494"/>
          <ac:spMkLst>
            <pc:docMk/>
            <pc:sldMk cId="367006007" sldId="291"/>
            <ac:spMk id="9" creationId="{D4771268-CB57-404A-9271-370EB28F6090}"/>
          </ac:spMkLst>
        </pc:spChg>
        <pc:picChg chg="add mod ord">
          <ac:chgData name="Sadie France" userId="S::s.france@uwtsd.ac.uk::b7d6a976-0449-421d-8e4f-ccb524b7ca6e" providerId="AD" clId="Web-{81AFBABA-4628-090A-7D7E-5176FFFE03B1}" dt="2024-07-25T12:18:31.358" v="501" actId="1076"/>
          <ac:picMkLst>
            <pc:docMk/>
            <pc:sldMk cId="367006007" sldId="291"/>
            <ac:picMk id="4" creationId="{D5D73BE2-AB8E-4105-A544-1B8CD2C4E7D6}"/>
          </ac:picMkLst>
        </pc:picChg>
      </pc:sldChg>
      <pc:sldChg chg="modSp new">
        <pc:chgData name="Sadie France" userId="S::s.france@uwtsd.ac.uk::b7d6a976-0449-421d-8e4f-ccb524b7ca6e" providerId="AD" clId="Web-{81AFBABA-4628-090A-7D7E-5176FFFE03B1}" dt="2024-07-25T12:32:17.592" v="519" actId="20577"/>
        <pc:sldMkLst>
          <pc:docMk/>
          <pc:sldMk cId="3507005511" sldId="292"/>
        </pc:sldMkLst>
        <pc:spChg chg="mod">
          <ac:chgData name="Sadie France" userId="S::s.france@uwtsd.ac.uk::b7d6a976-0449-421d-8e4f-ccb524b7ca6e" providerId="AD" clId="Web-{81AFBABA-4628-090A-7D7E-5176FFFE03B1}" dt="2024-07-25T12:21:01.804" v="511" actId="20577"/>
          <ac:spMkLst>
            <pc:docMk/>
            <pc:sldMk cId="3507005511" sldId="292"/>
            <ac:spMk id="2" creationId="{C742FA46-5A4D-C15E-A0AC-217C79A1A09F}"/>
          </ac:spMkLst>
        </pc:spChg>
        <pc:spChg chg="mod">
          <ac:chgData name="Sadie France" userId="S::s.france@uwtsd.ac.uk::b7d6a976-0449-421d-8e4f-ccb524b7ca6e" providerId="AD" clId="Web-{81AFBABA-4628-090A-7D7E-5176FFFE03B1}" dt="2024-07-25T12:32:17.592" v="519" actId="20577"/>
          <ac:spMkLst>
            <pc:docMk/>
            <pc:sldMk cId="3507005511" sldId="292"/>
            <ac:spMk id="3" creationId="{6326776F-A2CE-DD46-FEDD-73D589369BDC}"/>
          </ac:spMkLst>
        </pc:spChg>
      </pc:sldChg>
      <pc:sldChg chg="modSp new">
        <pc:chgData name="Sadie France" userId="S::s.france@uwtsd.ac.uk::b7d6a976-0449-421d-8e4f-ccb524b7ca6e" providerId="AD" clId="Web-{81AFBABA-4628-090A-7D7E-5176FFFE03B1}" dt="2024-07-25T12:45:15.495" v="594" actId="20577"/>
        <pc:sldMkLst>
          <pc:docMk/>
          <pc:sldMk cId="2274782133" sldId="293"/>
        </pc:sldMkLst>
        <pc:spChg chg="mod">
          <ac:chgData name="Sadie France" userId="S::s.france@uwtsd.ac.uk::b7d6a976-0449-421d-8e4f-ccb524b7ca6e" providerId="AD" clId="Web-{81AFBABA-4628-090A-7D7E-5176FFFE03B1}" dt="2024-07-25T12:42:31.032" v="549" actId="20577"/>
          <ac:spMkLst>
            <pc:docMk/>
            <pc:sldMk cId="2274782133" sldId="293"/>
            <ac:spMk id="2" creationId="{A40AB1B8-4710-5A65-FFBA-E5B6C00835F0}"/>
          </ac:spMkLst>
        </pc:spChg>
        <pc:spChg chg="mod">
          <ac:chgData name="Sadie France" userId="S::s.france@uwtsd.ac.uk::b7d6a976-0449-421d-8e4f-ccb524b7ca6e" providerId="AD" clId="Web-{81AFBABA-4628-090A-7D7E-5176FFFE03B1}" dt="2024-07-25T12:45:15.495" v="594" actId="20577"/>
          <ac:spMkLst>
            <pc:docMk/>
            <pc:sldMk cId="2274782133" sldId="293"/>
            <ac:spMk id="3" creationId="{C185C0CE-4F44-69DD-3144-EC1D518F162E}"/>
          </ac:spMkLst>
        </pc:spChg>
      </pc:sldChg>
      <pc:sldChg chg="modSp new">
        <pc:chgData name="Sadie France" userId="S::s.france@uwtsd.ac.uk::b7d6a976-0449-421d-8e4f-ccb524b7ca6e" providerId="AD" clId="Web-{81AFBABA-4628-090A-7D7E-5176FFFE03B1}" dt="2024-07-25T12:50:51.201" v="619" actId="20577"/>
        <pc:sldMkLst>
          <pc:docMk/>
          <pc:sldMk cId="1819842821" sldId="294"/>
        </pc:sldMkLst>
        <pc:spChg chg="mod">
          <ac:chgData name="Sadie France" userId="S::s.france@uwtsd.ac.uk::b7d6a976-0449-421d-8e4f-ccb524b7ca6e" providerId="AD" clId="Web-{81AFBABA-4628-090A-7D7E-5176FFFE03B1}" dt="2024-07-25T12:46:18.217" v="603" actId="20577"/>
          <ac:spMkLst>
            <pc:docMk/>
            <pc:sldMk cId="1819842821" sldId="294"/>
            <ac:spMk id="2" creationId="{13954DDC-3F3B-05ED-ACD6-59699B868757}"/>
          </ac:spMkLst>
        </pc:spChg>
        <pc:spChg chg="mod">
          <ac:chgData name="Sadie France" userId="S::s.france@uwtsd.ac.uk::b7d6a976-0449-421d-8e4f-ccb524b7ca6e" providerId="AD" clId="Web-{81AFBABA-4628-090A-7D7E-5176FFFE03B1}" dt="2024-07-25T12:50:51.201" v="619" actId="20577"/>
          <ac:spMkLst>
            <pc:docMk/>
            <pc:sldMk cId="1819842821" sldId="294"/>
            <ac:spMk id="3" creationId="{B13B8B99-21AD-D63C-53D2-206CA9E4573D}"/>
          </ac:spMkLst>
        </pc:spChg>
      </pc:sldChg>
      <pc:sldChg chg="modSp new">
        <pc:chgData name="Sadie France" userId="S::s.france@uwtsd.ac.uk::b7d6a976-0449-421d-8e4f-ccb524b7ca6e" providerId="AD" clId="Web-{81AFBABA-4628-090A-7D7E-5176FFFE03B1}" dt="2024-07-25T12:52:11.580" v="660" actId="20577"/>
        <pc:sldMkLst>
          <pc:docMk/>
          <pc:sldMk cId="86667609" sldId="295"/>
        </pc:sldMkLst>
        <pc:spChg chg="mod">
          <ac:chgData name="Sadie France" userId="S::s.france@uwtsd.ac.uk::b7d6a976-0449-421d-8e4f-ccb524b7ca6e" providerId="AD" clId="Web-{81AFBABA-4628-090A-7D7E-5176FFFE03B1}" dt="2024-07-25T12:52:11.580" v="660" actId="20577"/>
          <ac:spMkLst>
            <pc:docMk/>
            <pc:sldMk cId="86667609" sldId="295"/>
            <ac:spMk id="2" creationId="{92424E1A-03C0-F3FB-F827-3449E37D6BA3}"/>
          </ac:spMkLst>
        </pc:spChg>
        <pc:spChg chg="mod">
          <ac:chgData name="Sadie France" userId="S::s.france@uwtsd.ac.uk::b7d6a976-0449-421d-8e4f-ccb524b7ca6e" providerId="AD" clId="Web-{81AFBABA-4628-090A-7D7E-5176FFFE03B1}" dt="2024-07-25T12:51:54.126" v="649" actId="20577"/>
          <ac:spMkLst>
            <pc:docMk/>
            <pc:sldMk cId="86667609" sldId="295"/>
            <ac:spMk id="3" creationId="{684F2735-98BC-204B-ED3E-0C5AD88F212F}"/>
          </ac:spMkLst>
        </pc:spChg>
      </pc:sldChg>
      <pc:sldChg chg="modSp new">
        <pc:chgData name="Sadie France" userId="S::s.france@uwtsd.ac.uk::b7d6a976-0449-421d-8e4f-ccb524b7ca6e" providerId="AD" clId="Web-{81AFBABA-4628-090A-7D7E-5176FFFE03B1}" dt="2024-07-25T12:53:19.881" v="671" actId="20577"/>
        <pc:sldMkLst>
          <pc:docMk/>
          <pc:sldMk cId="3046341816" sldId="296"/>
        </pc:sldMkLst>
        <pc:spChg chg="mod">
          <ac:chgData name="Sadie France" userId="S::s.france@uwtsd.ac.uk::b7d6a976-0449-421d-8e4f-ccb524b7ca6e" providerId="AD" clId="Web-{81AFBABA-4628-090A-7D7E-5176FFFE03B1}" dt="2024-07-25T12:52:22.800" v="662" actId="20577"/>
          <ac:spMkLst>
            <pc:docMk/>
            <pc:sldMk cId="3046341816" sldId="296"/>
            <ac:spMk id="2" creationId="{8A7CB16E-2A2F-0E88-FBBE-86BBE8CA8F23}"/>
          </ac:spMkLst>
        </pc:spChg>
        <pc:spChg chg="mod">
          <ac:chgData name="Sadie France" userId="S::s.france@uwtsd.ac.uk::b7d6a976-0449-421d-8e4f-ccb524b7ca6e" providerId="AD" clId="Web-{81AFBABA-4628-090A-7D7E-5176FFFE03B1}" dt="2024-07-25T12:53:19.881" v="671" actId="20577"/>
          <ac:spMkLst>
            <pc:docMk/>
            <pc:sldMk cId="3046341816" sldId="296"/>
            <ac:spMk id="3" creationId="{D07C8225-B6A4-6BEA-39D8-833C010FCE0E}"/>
          </ac:spMkLst>
        </pc:spChg>
      </pc:sldChg>
      <pc:sldChg chg="modSp new">
        <pc:chgData name="Sadie France" userId="S::s.france@uwtsd.ac.uk::b7d6a976-0449-421d-8e4f-ccb524b7ca6e" providerId="AD" clId="Web-{81AFBABA-4628-090A-7D7E-5176FFFE03B1}" dt="2024-07-25T12:54:53.011" v="697" actId="20577"/>
        <pc:sldMkLst>
          <pc:docMk/>
          <pc:sldMk cId="374539338" sldId="297"/>
        </pc:sldMkLst>
        <pc:spChg chg="mod">
          <ac:chgData name="Sadie France" userId="S::s.france@uwtsd.ac.uk::b7d6a976-0449-421d-8e4f-ccb524b7ca6e" providerId="AD" clId="Web-{81AFBABA-4628-090A-7D7E-5176FFFE03B1}" dt="2024-07-25T12:53:58.070" v="681" actId="20577"/>
          <ac:spMkLst>
            <pc:docMk/>
            <pc:sldMk cId="374539338" sldId="297"/>
            <ac:spMk id="2" creationId="{4DA899FB-909F-74DE-C822-99867DAADFA4}"/>
          </ac:spMkLst>
        </pc:spChg>
        <pc:spChg chg="mod">
          <ac:chgData name="Sadie France" userId="S::s.france@uwtsd.ac.uk::b7d6a976-0449-421d-8e4f-ccb524b7ca6e" providerId="AD" clId="Web-{81AFBABA-4628-090A-7D7E-5176FFFE03B1}" dt="2024-07-25T12:54:53.011" v="697" actId="20577"/>
          <ac:spMkLst>
            <pc:docMk/>
            <pc:sldMk cId="374539338" sldId="297"/>
            <ac:spMk id="3" creationId="{F6D631DD-FCD6-745C-312A-965EC656A17A}"/>
          </ac:spMkLst>
        </pc:spChg>
      </pc:sldChg>
      <pc:sldChg chg="modSp new">
        <pc:chgData name="Sadie France" userId="S::s.france@uwtsd.ac.uk::b7d6a976-0449-421d-8e4f-ccb524b7ca6e" providerId="AD" clId="Web-{81AFBABA-4628-090A-7D7E-5176FFFE03B1}" dt="2024-07-25T12:57:56.756" v="735" actId="20577"/>
        <pc:sldMkLst>
          <pc:docMk/>
          <pc:sldMk cId="1234183846" sldId="298"/>
        </pc:sldMkLst>
        <pc:spChg chg="mod">
          <ac:chgData name="Sadie France" userId="S::s.france@uwtsd.ac.uk::b7d6a976-0449-421d-8e4f-ccb524b7ca6e" providerId="AD" clId="Web-{81AFBABA-4628-090A-7D7E-5176FFFE03B1}" dt="2024-07-25T12:55:43.764" v="698" actId="20577"/>
          <ac:spMkLst>
            <pc:docMk/>
            <pc:sldMk cId="1234183846" sldId="298"/>
            <ac:spMk id="2" creationId="{84AD5C17-DC5F-244E-92B2-AD915AEB02B4}"/>
          </ac:spMkLst>
        </pc:spChg>
        <pc:spChg chg="mod">
          <ac:chgData name="Sadie France" userId="S::s.france@uwtsd.ac.uk::b7d6a976-0449-421d-8e4f-ccb524b7ca6e" providerId="AD" clId="Web-{81AFBABA-4628-090A-7D7E-5176FFFE03B1}" dt="2024-07-25T12:57:56.756" v="735" actId="20577"/>
          <ac:spMkLst>
            <pc:docMk/>
            <pc:sldMk cId="1234183846" sldId="298"/>
            <ac:spMk id="3" creationId="{2D7AE632-83E3-7647-81C2-324E81E17CC4}"/>
          </ac:spMkLst>
        </pc:spChg>
      </pc:sldChg>
      <pc:sldChg chg="modSp new">
        <pc:chgData name="Sadie France" userId="S::s.france@uwtsd.ac.uk::b7d6a976-0449-421d-8e4f-ccb524b7ca6e" providerId="AD" clId="Web-{81AFBABA-4628-090A-7D7E-5176FFFE03B1}" dt="2024-07-25T12:58:25.148" v="743" actId="20577"/>
        <pc:sldMkLst>
          <pc:docMk/>
          <pc:sldMk cId="710531533" sldId="299"/>
        </pc:sldMkLst>
        <pc:spChg chg="mod">
          <ac:chgData name="Sadie France" userId="S::s.france@uwtsd.ac.uk::b7d6a976-0449-421d-8e4f-ccb524b7ca6e" providerId="AD" clId="Web-{81AFBABA-4628-090A-7D7E-5176FFFE03B1}" dt="2024-07-25T12:58:00.412" v="737" actId="20577"/>
          <ac:spMkLst>
            <pc:docMk/>
            <pc:sldMk cId="710531533" sldId="299"/>
            <ac:spMk id="2" creationId="{AF745D1E-F006-582D-FFA2-1E48A99CD0E9}"/>
          </ac:spMkLst>
        </pc:spChg>
        <pc:spChg chg="mod">
          <ac:chgData name="Sadie France" userId="S::s.france@uwtsd.ac.uk::b7d6a976-0449-421d-8e4f-ccb524b7ca6e" providerId="AD" clId="Web-{81AFBABA-4628-090A-7D7E-5176FFFE03B1}" dt="2024-07-25T12:58:25.148" v="743" actId="20577"/>
          <ac:spMkLst>
            <pc:docMk/>
            <pc:sldMk cId="710531533" sldId="299"/>
            <ac:spMk id="3" creationId="{9373FA90-8C18-616C-C893-3F92F9DE61F4}"/>
          </ac:spMkLst>
        </pc:spChg>
      </pc:sldChg>
      <pc:sldChg chg="modSp new">
        <pc:chgData name="Sadie France" userId="S::s.france@uwtsd.ac.uk::b7d6a976-0449-421d-8e4f-ccb524b7ca6e" providerId="AD" clId="Web-{81AFBABA-4628-090A-7D7E-5176FFFE03B1}" dt="2024-07-25T12:59:14.479" v="762" actId="20577"/>
        <pc:sldMkLst>
          <pc:docMk/>
          <pc:sldMk cId="2876839265" sldId="300"/>
        </pc:sldMkLst>
        <pc:spChg chg="mod">
          <ac:chgData name="Sadie France" userId="S::s.france@uwtsd.ac.uk::b7d6a976-0449-421d-8e4f-ccb524b7ca6e" providerId="AD" clId="Web-{81AFBABA-4628-090A-7D7E-5176FFFE03B1}" dt="2024-07-25T12:58:54.306" v="756" actId="20577"/>
          <ac:spMkLst>
            <pc:docMk/>
            <pc:sldMk cId="2876839265" sldId="300"/>
            <ac:spMk id="2" creationId="{5AD02694-6C6A-EBFA-8D18-AFB0959B0EAE}"/>
          </ac:spMkLst>
        </pc:spChg>
        <pc:spChg chg="mod">
          <ac:chgData name="Sadie France" userId="S::s.france@uwtsd.ac.uk::b7d6a976-0449-421d-8e4f-ccb524b7ca6e" providerId="AD" clId="Web-{81AFBABA-4628-090A-7D7E-5176FFFE03B1}" dt="2024-07-25T12:59:14.479" v="762" actId="20577"/>
          <ac:spMkLst>
            <pc:docMk/>
            <pc:sldMk cId="2876839265" sldId="300"/>
            <ac:spMk id="3" creationId="{FA9B01E0-3F7F-9248-765A-7FFBB64BA358}"/>
          </ac:spMkLst>
        </pc:spChg>
      </pc:sldChg>
      <pc:sldChg chg="modSp new">
        <pc:chgData name="Sadie France" userId="S::s.france@uwtsd.ac.uk::b7d6a976-0449-421d-8e4f-ccb524b7ca6e" providerId="AD" clId="Web-{81AFBABA-4628-090A-7D7E-5176FFFE03B1}" dt="2024-07-25T13:00:14.389" v="769" actId="20577"/>
        <pc:sldMkLst>
          <pc:docMk/>
          <pc:sldMk cId="57707710" sldId="301"/>
        </pc:sldMkLst>
        <pc:spChg chg="mod">
          <ac:chgData name="Sadie France" userId="S::s.france@uwtsd.ac.uk::b7d6a976-0449-421d-8e4f-ccb524b7ca6e" providerId="AD" clId="Web-{81AFBABA-4628-090A-7D7E-5176FFFE03B1}" dt="2024-07-25T12:59:40.933" v="764" actId="20577"/>
          <ac:spMkLst>
            <pc:docMk/>
            <pc:sldMk cId="57707710" sldId="301"/>
            <ac:spMk id="2" creationId="{CA25AEDD-17BE-CD78-8DA1-8E7DC71E5F6A}"/>
          </ac:spMkLst>
        </pc:spChg>
        <pc:spChg chg="mod">
          <ac:chgData name="Sadie France" userId="S::s.france@uwtsd.ac.uk::b7d6a976-0449-421d-8e4f-ccb524b7ca6e" providerId="AD" clId="Web-{81AFBABA-4628-090A-7D7E-5176FFFE03B1}" dt="2024-07-25T13:00:14.389" v="769" actId="20577"/>
          <ac:spMkLst>
            <pc:docMk/>
            <pc:sldMk cId="57707710" sldId="301"/>
            <ac:spMk id="3" creationId="{02428ED8-38A2-4AC8-4740-09B868B5EC9F}"/>
          </ac:spMkLst>
        </pc:spChg>
      </pc:sldChg>
      <pc:sldChg chg="modSp new">
        <pc:chgData name="Sadie France" userId="S::s.france@uwtsd.ac.uk::b7d6a976-0449-421d-8e4f-ccb524b7ca6e" providerId="AD" clId="Web-{81AFBABA-4628-090A-7D7E-5176FFFE03B1}" dt="2024-07-25T13:00:55.798" v="783" actId="20577"/>
        <pc:sldMkLst>
          <pc:docMk/>
          <pc:sldMk cId="1441593604" sldId="302"/>
        </pc:sldMkLst>
        <pc:spChg chg="mod">
          <ac:chgData name="Sadie France" userId="S::s.france@uwtsd.ac.uk::b7d6a976-0449-421d-8e4f-ccb524b7ca6e" providerId="AD" clId="Web-{81AFBABA-4628-090A-7D7E-5176FFFE03B1}" dt="2024-07-25T13:00:22.405" v="771" actId="20577"/>
          <ac:spMkLst>
            <pc:docMk/>
            <pc:sldMk cId="1441593604" sldId="302"/>
            <ac:spMk id="2" creationId="{3F8C7BB1-B4E1-FEB7-442E-596227C1AA98}"/>
          </ac:spMkLst>
        </pc:spChg>
        <pc:spChg chg="mod">
          <ac:chgData name="Sadie France" userId="S::s.france@uwtsd.ac.uk::b7d6a976-0449-421d-8e4f-ccb524b7ca6e" providerId="AD" clId="Web-{81AFBABA-4628-090A-7D7E-5176FFFE03B1}" dt="2024-07-25T13:00:55.798" v="783" actId="20577"/>
          <ac:spMkLst>
            <pc:docMk/>
            <pc:sldMk cId="1441593604" sldId="302"/>
            <ac:spMk id="3" creationId="{B137021A-921D-55E0-D798-150FBA7805B3}"/>
          </ac:spMkLst>
        </pc:spChg>
      </pc:sldChg>
      <pc:sldChg chg="modSp new">
        <pc:chgData name="Sadie France" userId="S::s.france@uwtsd.ac.uk::b7d6a976-0449-421d-8e4f-ccb524b7ca6e" providerId="AD" clId="Web-{81AFBABA-4628-090A-7D7E-5176FFFE03B1}" dt="2024-07-25T13:01:35.566" v="791" actId="20577"/>
        <pc:sldMkLst>
          <pc:docMk/>
          <pc:sldMk cId="3423371218" sldId="303"/>
        </pc:sldMkLst>
        <pc:spChg chg="mod">
          <ac:chgData name="Sadie France" userId="S::s.france@uwtsd.ac.uk::b7d6a976-0449-421d-8e4f-ccb524b7ca6e" providerId="AD" clId="Web-{81AFBABA-4628-090A-7D7E-5176FFFE03B1}" dt="2024-07-25T13:01:05.361" v="786" actId="20577"/>
          <ac:spMkLst>
            <pc:docMk/>
            <pc:sldMk cId="3423371218" sldId="303"/>
            <ac:spMk id="2" creationId="{75E74390-109B-1FB0-143E-5A347EDC0A2D}"/>
          </ac:spMkLst>
        </pc:spChg>
        <pc:spChg chg="mod">
          <ac:chgData name="Sadie France" userId="S::s.france@uwtsd.ac.uk::b7d6a976-0449-421d-8e4f-ccb524b7ca6e" providerId="AD" clId="Web-{81AFBABA-4628-090A-7D7E-5176FFFE03B1}" dt="2024-07-25T13:01:35.566" v="791" actId="20577"/>
          <ac:spMkLst>
            <pc:docMk/>
            <pc:sldMk cId="3423371218" sldId="303"/>
            <ac:spMk id="3" creationId="{8E134720-9F12-DB29-7D00-F313CA36EBA0}"/>
          </ac:spMkLst>
        </pc:spChg>
      </pc:sldChg>
      <pc:sldChg chg="modSp new">
        <pc:chgData name="Sadie France" userId="S::s.france@uwtsd.ac.uk::b7d6a976-0449-421d-8e4f-ccb524b7ca6e" providerId="AD" clId="Web-{81AFBABA-4628-090A-7D7E-5176FFFE03B1}" dt="2024-07-25T13:03:00.102" v="842" actId="20577"/>
        <pc:sldMkLst>
          <pc:docMk/>
          <pc:sldMk cId="3365633078" sldId="304"/>
        </pc:sldMkLst>
        <pc:spChg chg="mod">
          <ac:chgData name="Sadie France" userId="S::s.france@uwtsd.ac.uk::b7d6a976-0449-421d-8e4f-ccb524b7ca6e" providerId="AD" clId="Web-{81AFBABA-4628-090A-7D7E-5176FFFE03B1}" dt="2024-07-25T13:01:44.941" v="793" actId="20577"/>
          <ac:spMkLst>
            <pc:docMk/>
            <pc:sldMk cId="3365633078" sldId="304"/>
            <ac:spMk id="2" creationId="{1244E2F0-68A7-5AEE-2C7E-D1DA311365E7}"/>
          </ac:spMkLst>
        </pc:spChg>
        <pc:spChg chg="mod">
          <ac:chgData name="Sadie France" userId="S::s.france@uwtsd.ac.uk::b7d6a976-0449-421d-8e4f-ccb524b7ca6e" providerId="AD" clId="Web-{81AFBABA-4628-090A-7D7E-5176FFFE03B1}" dt="2024-07-25T13:03:00.102" v="842" actId="20577"/>
          <ac:spMkLst>
            <pc:docMk/>
            <pc:sldMk cId="3365633078" sldId="304"/>
            <ac:spMk id="3" creationId="{D083D22C-522E-0F08-1BA4-8D50842C4BDF}"/>
          </ac:spMkLst>
        </pc:spChg>
      </pc:sldChg>
      <pc:sldChg chg="modSp new">
        <pc:chgData name="Sadie France" userId="S::s.france@uwtsd.ac.uk::b7d6a976-0449-421d-8e4f-ccb524b7ca6e" providerId="AD" clId="Web-{81AFBABA-4628-090A-7D7E-5176FFFE03B1}" dt="2024-07-25T13:02:09.364" v="810" actId="20577"/>
        <pc:sldMkLst>
          <pc:docMk/>
          <pc:sldMk cId="3783811453" sldId="305"/>
        </pc:sldMkLst>
        <pc:spChg chg="mod">
          <ac:chgData name="Sadie France" userId="S::s.france@uwtsd.ac.uk::b7d6a976-0449-421d-8e4f-ccb524b7ca6e" providerId="AD" clId="Web-{81AFBABA-4628-090A-7D7E-5176FFFE03B1}" dt="2024-07-25T13:01:57.848" v="795" actId="20577"/>
          <ac:spMkLst>
            <pc:docMk/>
            <pc:sldMk cId="3783811453" sldId="305"/>
            <ac:spMk id="2" creationId="{22B8DFAC-152D-1D58-B025-16551C4AA566}"/>
          </ac:spMkLst>
        </pc:spChg>
        <pc:spChg chg="mod">
          <ac:chgData name="Sadie France" userId="S::s.france@uwtsd.ac.uk::b7d6a976-0449-421d-8e4f-ccb524b7ca6e" providerId="AD" clId="Web-{81AFBABA-4628-090A-7D7E-5176FFFE03B1}" dt="2024-07-25T13:02:09.364" v="810" actId="20577"/>
          <ac:spMkLst>
            <pc:docMk/>
            <pc:sldMk cId="3783811453" sldId="305"/>
            <ac:spMk id="3" creationId="{B24A9D08-3D7D-17B6-EBD1-DE20C30B6460}"/>
          </ac:spMkLst>
        </pc:spChg>
      </pc:sldChg>
      <pc:sldChg chg="modSp new">
        <pc:chgData name="Sadie France" userId="S::s.france@uwtsd.ac.uk::b7d6a976-0449-421d-8e4f-ccb524b7ca6e" providerId="AD" clId="Web-{81AFBABA-4628-090A-7D7E-5176FFFE03B1}" dt="2024-07-25T13:03:37.713" v="852" actId="20577"/>
        <pc:sldMkLst>
          <pc:docMk/>
          <pc:sldMk cId="1266026674" sldId="306"/>
        </pc:sldMkLst>
        <pc:spChg chg="mod">
          <ac:chgData name="Sadie France" userId="S::s.france@uwtsd.ac.uk::b7d6a976-0449-421d-8e4f-ccb524b7ca6e" providerId="AD" clId="Web-{81AFBABA-4628-090A-7D7E-5176FFFE03B1}" dt="2024-07-25T13:03:19.728" v="849" actId="20577"/>
          <ac:spMkLst>
            <pc:docMk/>
            <pc:sldMk cId="1266026674" sldId="306"/>
            <ac:spMk id="2" creationId="{853EC421-6D4F-70A4-2275-FE8FFF4F0178}"/>
          </ac:spMkLst>
        </pc:spChg>
        <pc:spChg chg="mod">
          <ac:chgData name="Sadie France" userId="S::s.france@uwtsd.ac.uk::b7d6a976-0449-421d-8e4f-ccb524b7ca6e" providerId="AD" clId="Web-{81AFBABA-4628-090A-7D7E-5176FFFE03B1}" dt="2024-07-25T13:03:37.713" v="852" actId="20577"/>
          <ac:spMkLst>
            <pc:docMk/>
            <pc:sldMk cId="1266026674" sldId="306"/>
            <ac:spMk id="3" creationId="{3CFA57EF-1EB9-DF89-D762-96F0116D995F}"/>
          </ac:spMkLst>
        </pc:spChg>
      </pc:sldChg>
      <pc:sldChg chg="modSp new">
        <pc:chgData name="Sadie France" userId="S::s.france@uwtsd.ac.uk::b7d6a976-0449-421d-8e4f-ccb524b7ca6e" providerId="AD" clId="Web-{81AFBABA-4628-090A-7D7E-5176FFFE03B1}" dt="2024-07-25T13:04:23.825" v="877" actId="20577"/>
        <pc:sldMkLst>
          <pc:docMk/>
          <pc:sldMk cId="183995562" sldId="307"/>
        </pc:sldMkLst>
        <pc:spChg chg="mod">
          <ac:chgData name="Sadie France" userId="S::s.france@uwtsd.ac.uk::b7d6a976-0449-421d-8e4f-ccb524b7ca6e" providerId="AD" clId="Web-{81AFBABA-4628-090A-7D7E-5176FFFE03B1}" dt="2024-07-25T13:03:41.151" v="855" actId="20577"/>
          <ac:spMkLst>
            <pc:docMk/>
            <pc:sldMk cId="183995562" sldId="307"/>
            <ac:spMk id="2" creationId="{63B1A4A8-C88B-9CA8-CD92-14374B677C7C}"/>
          </ac:spMkLst>
        </pc:spChg>
        <pc:spChg chg="mod">
          <ac:chgData name="Sadie France" userId="S::s.france@uwtsd.ac.uk::b7d6a976-0449-421d-8e4f-ccb524b7ca6e" providerId="AD" clId="Web-{81AFBABA-4628-090A-7D7E-5176FFFE03B1}" dt="2024-07-25T13:04:23.825" v="877" actId="20577"/>
          <ac:spMkLst>
            <pc:docMk/>
            <pc:sldMk cId="183995562" sldId="307"/>
            <ac:spMk id="3" creationId="{4065D31A-23E0-2330-13B9-83AEA9BA5D6A}"/>
          </ac:spMkLst>
        </pc:spChg>
      </pc:sldChg>
      <pc:sldChg chg="modSp new">
        <pc:chgData name="Sadie France" userId="S::s.france@uwtsd.ac.uk::b7d6a976-0449-421d-8e4f-ccb524b7ca6e" providerId="AD" clId="Web-{81AFBABA-4628-090A-7D7E-5176FFFE03B1}" dt="2024-07-25T13:05:24.656" v="884" actId="20577"/>
        <pc:sldMkLst>
          <pc:docMk/>
          <pc:sldMk cId="1666654218" sldId="308"/>
        </pc:sldMkLst>
        <pc:spChg chg="mod">
          <ac:chgData name="Sadie France" userId="S::s.france@uwtsd.ac.uk::b7d6a976-0449-421d-8e4f-ccb524b7ca6e" providerId="AD" clId="Web-{81AFBABA-4628-090A-7D7E-5176FFFE03B1}" dt="2024-07-25T13:04:27.763" v="880" actId="20577"/>
          <ac:spMkLst>
            <pc:docMk/>
            <pc:sldMk cId="1666654218" sldId="308"/>
            <ac:spMk id="2" creationId="{BF8C5CD4-43B3-50AA-1FDC-6335F0F2F89A}"/>
          </ac:spMkLst>
        </pc:spChg>
        <pc:spChg chg="mod">
          <ac:chgData name="Sadie France" userId="S::s.france@uwtsd.ac.uk::b7d6a976-0449-421d-8e4f-ccb524b7ca6e" providerId="AD" clId="Web-{81AFBABA-4628-090A-7D7E-5176FFFE03B1}" dt="2024-07-25T13:05:24.656" v="884" actId="20577"/>
          <ac:spMkLst>
            <pc:docMk/>
            <pc:sldMk cId="1666654218" sldId="308"/>
            <ac:spMk id="3" creationId="{CBA945B0-A2CD-5803-8A73-553FA6711C3F}"/>
          </ac:spMkLst>
        </pc:spChg>
      </pc:sldChg>
      <pc:sldChg chg="addSp delSp modSp new">
        <pc:chgData name="Sadie France" userId="S::s.france@uwtsd.ac.uk::b7d6a976-0449-421d-8e4f-ccb524b7ca6e" providerId="AD" clId="Web-{81AFBABA-4628-090A-7D7E-5176FFFE03B1}" dt="2024-07-25T13:07:49.373" v="907" actId="1076"/>
        <pc:sldMkLst>
          <pc:docMk/>
          <pc:sldMk cId="761030466" sldId="309"/>
        </pc:sldMkLst>
        <pc:spChg chg="mod">
          <ac:chgData name="Sadie France" userId="S::s.france@uwtsd.ac.uk::b7d6a976-0449-421d-8e4f-ccb524b7ca6e" providerId="AD" clId="Web-{81AFBABA-4628-090A-7D7E-5176FFFE03B1}" dt="2024-07-25T13:07:23.809" v="905" actId="20577"/>
          <ac:spMkLst>
            <pc:docMk/>
            <pc:sldMk cId="761030466" sldId="309"/>
            <ac:spMk id="2" creationId="{A055D9BD-7FB0-D3A8-9298-5AB7AAF45BEA}"/>
          </ac:spMkLst>
        </pc:spChg>
        <pc:spChg chg="del">
          <ac:chgData name="Sadie France" userId="S::s.france@uwtsd.ac.uk::b7d6a976-0449-421d-8e4f-ccb524b7ca6e" providerId="AD" clId="Web-{81AFBABA-4628-090A-7D7E-5176FFFE03B1}" dt="2024-07-25T13:07:44.732" v="906"/>
          <ac:spMkLst>
            <pc:docMk/>
            <pc:sldMk cId="761030466" sldId="309"/>
            <ac:spMk id="3" creationId="{C7A61219-BCF8-1C2F-7A2E-5A5D2C60DECD}"/>
          </ac:spMkLst>
        </pc:spChg>
        <pc:picChg chg="add mod ord">
          <ac:chgData name="Sadie France" userId="S::s.france@uwtsd.ac.uk::b7d6a976-0449-421d-8e4f-ccb524b7ca6e" providerId="AD" clId="Web-{81AFBABA-4628-090A-7D7E-5176FFFE03B1}" dt="2024-07-25T13:07:49.373" v="907" actId="1076"/>
          <ac:picMkLst>
            <pc:docMk/>
            <pc:sldMk cId="761030466" sldId="309"/>
            <ac:picMk id="4" creationId="{27C6C5DB-7EBE-7C29-23A0-FE807CCAC77D}"/>
          </ac:picMkLst>
        </pc:picChg>
      </pc:sldChg>
      <pc:sldChg chg="modSp new">
        <pc:chgData name="Sadie France" userId="S::s.france@uwtsd.ac.uk::b7d6a976-0449-421d-8e4f-ccb524b7ca6e" providerId="AD" clId="Web-{81AFBABA-4628-090A-7D7E-5176FFFE03B1}" dt="2024-07-25T13:14:30.927" v="1023" actId="20577"/>
        <pc:sldMkLst>
          <pc:docMk/>
          <pc:sldMk cId="4123431080" sldId="310"/>
        </pc:sldMkLst>
        <pc:spChg chg="mod">
          <ac:chgData name="Sadie France" userId="S::s.france@uwtsd.ac.uk::b7d6a976-0449-421d-8e4f-ccb524b7ca6e" providerId="AD" clId="Web-{81AFBABA-4628-090A-7D7E-5176FFFE03B1}" dt="2024-07-25T13:08:43.767" v="910" actId="20577"/>
          <ac:spMkLst>
            <pc:docMk/>
            <pc:sldMk cId="4123431080" sldId="310"/>
            <ac:spMk id="2" creationId="{740F7253-8370-CF05-AB93-67306453C4E4}"/>
          </ac:spMkLst>
        </pc:spChg>
        <pc:spChg chg="mod">
          <ac:chgData name="Sadie France" userId="S::s.france@uwtsd.ac.uk::b7d6a976-0449-421d-8e4f-ccb524b7ca6e" providerId="AD" clId="Web-{81AFBABA-4628-090A-7D7E-5176FFFE03B1}" dt="2024-07-25T13:14:30.927" v="1023" actId="20577"/>
          <ac:spMkLst>
            <pc:docMk/>
            <pc:sldMk cId="4123431080" sldId="310"/>
            <ac:spMk id="3" creationId="{CC4AF67C-796B-65A6-9D03-A7373BF79F58}"/>
          </ac:spMkLst>
        </pc:spChg>
      </pc:sldChg>
      <pc:sldChg chg="modSp new">
        <pc:chgData name="Sadie France" userId="S::s.france@uwtsd.ac.uk::b7d6a976-0449-421d-8e4f-ccb524b7ca6e" providerId="AD" clId="Web-{81AFBABA-4628-090A-7D7E-5176FFFE03B1}" dt="2024-07-25T13:10:08.225" v="918" actId="20577"/>
        <pc:sldMkLst>
          <pc:docMk/>
          <pc:sldMk cId="3690358252" sldId="311"/>
        </pc:sldMkLst>
        <pc:spChg chg="mod">
          <ac:chgData name="Sadie France" userId="S::s.france@uwtsd.ac.uk::b7d6a976-0449-421d-8e4f-ccb524b7ca6e" providerId="AD" clId="Web-{81AFBABA-4628-090A-7D7E-5176FFFE03B1}" dt="2024-07-25T13:10:08.225" v="918" actId="20577"/>
          <ac:spMkLst>
            <pc:docMk/>
            <pc:sldMk cId="3690358252" sldId="311"/>
            <ac:spMk id="2" creationId="{FD3628D5-2894-3BE3-5181-6FD9D1BD6101}"/>
          </ac:spMkLst>
        </pc:spChg>
      </pc:sldChg>
      <pc:sldChg chg="modSp new">
        <pc:chgData name="Sadie France" userId="S::s.france@uwtsd.ac.uk::b7d6a976-0449-421d-8e4f-ccb524b7ca6e" providerId="AD" clId="Web-{81AFBABA-4628-090A-7D7E-5176FFFE03B1}" dt="2024-07-25T13:12:25.498" v="985" actId="20577"/>
        <pc:sldMkLst>
          <pc:docMk/>
          <pc:sldMk cId="485647093" sldId="312"/>
        </pc:sldMkLst>
        <pc:spChg chg="mod">
          <ac:chgData name="Sadie France" userId="S::s.france@uwtsd.ac.uk::b7d6a976-0449-421d-8e4f-ccb524b7ca6e" providerId="AD" clId="Web-{81AFBABA-4628-090A-7D7E-5176FFFE03B1}" dt="2024-07-25T13:10:18.413" v="925" actId="20577"/>
          <ac:spMkLst>
            <pc:docMk/>
            <pc:sldMk cId="485647093" sldId="312"/>
            <ac:spMk id="2" creationId="{78CC0CEF-A87C-8981-F276-412FD8B6E9FB}"/>
          </ac:spMkLst>
        </pc:spChg>
        <pc:spChg chg="mod">
          <ac:chgData name="Sadie France" userId="S::s.france@uwtsd.ac.uk::b7d6a976-0449-421d-8e4f-ccb524b7ca6e" providerId="AD" clId="Web-{81AFBABA-4628-090A-7D7E-5176FFFE03B1}" dt="2024-07-25T13:12:25.498" v="985" actId="20577"/>
          <ac:spMkLst>
            <pc:docMk/>
            <pc:sldMk cId="485647093" sldId="312"/>
            <ac:spMk id="3" creationId="{39BEA5F0-402C-2F16-B1ED-BADB27B20475}"/>
          </ac:spMkLst>
        </pc:spChg>
      </pc:sldChg>
      <pc:sldChg chg="add">
        <pc:chgData name="Sadie France" userId="S::s.france@uwtsd.ac.uk::b7d6a976-0449-421d-8e4f-ccb524b7ca6e" providerId="AD" clId="Web-{81AFBABA-4628-090A-7D7E-5176FFFE03B1}" dt="2024-07-25T13:19:54.757" v="1052"/>
        <pc:sldMkLst>
          <pc:docMk/>
          <pc:sldMk cId="684196332" sldId="313"/>
        </pc:sldMkLst>
      </pc:sldChg>
      <pc:sldChg chg="modSp new del">
        <pc:chgData name="Sadie France" userId="S::s.france@uwtsd.ac.uk::b7d6a976-0449-421d-8e4f-ccb524b7ca6e" providerId="AD" clId="Web-{81AFBABA-4628-090A-7D7E-5176FFFE03B1}" dt="2024-07-25T13:17:49.078" v="1047"/>
        <pc:sldMkLst>
          <pc:docMk/>
          <pc:sldMk cId="3464924610" sldId="313"/>
        </pc:sldMkLst>
        <pc:spChg chg="mod">
          <ac:chgData name="Sadie France" userId="S::s.france@uwtsd.ac.uk::b7d6a976-0449-421d-8e4f-ccb524b7ca6e" providerId="AD" clId="Web-{81AFBABA-4628-090A-7D7E-5176FFFE03B1}" dt="2024-07-25T13:12:48.968" v="989" actId="20577"/>
          <ac:spMkLst>
            <pc:docMk/>
            <pc:sldMk cId="3464924610" sldId="313"/>
            <ac:spMk id="2" creationId="{CBE93E04-173F-2B87-5452-D9B297C4B3DE}"/>
          </ac:spMkLst>
        </pc:spChg>
      </pc:sldChg>
      <pc:sldChg chg="add">
        <pc:chgData name="Sadie France" userId="S::s.france@uwtsd.ac.uk::b7d6a976-0449-421d-8e4f-ccb524b7ca6e" providerId="AD" clId="Web-{81AFBABA-4628-090A-7D7E-5176FFFE03B1}" dt="2024-07-25T13:19:54.804" v="1053"/>
        <pc:sldMkLst>
          <pc:docMk/>
          <pc:sldMk cId="1525106166" sldId="314"/>
        </pc:sldMkLst>
      </pc:sldChg>
      <pc:sldChg chg="add">
        <pc:chgData name="Sadie France" userId="S::s.france@uwtsd.ac.uk::b7d6a976-0449-421d-8e4f-ccb524b7ca6e" providerId="AD" clId="Web-{81AFBABA-4628-090A-7D7E-5176FFFE03B1}" dt="2024-07-25T13:19:54.851" v="1054"/>
        <pc:sldMkLst>
          <pc:docMk/>
          <pc:sldMk cId="2968729865" sldId="315"/>
        </pc:sldMkLst>
      </pc:sldChg>
      <pc:sldChg chg="add">
        <pc:chgData name="Sadie France" userId="S::s.france@uwtsd.ac.uk::b7d6a976-0449-421d-8e4f-ccb524b7ca6e" providerId="AD" clId="Web-{81AFBABA-4628-090A-7D7E-5176FFFE03B1}" dt="2024-07-25T13:19:54.898" v="1055"/>
        <pc:sldMkLst>
          <pc:docMk/>
          <pc:sldMk cId="2760156419" sldId="316"/>
        </pc:sldMkLst>
      </pc:sldChg>
      <pc:sldMasterChg chg="addSldLayout">
        <pc:chgData name="Sadie France" userId="S::s.france@uwtsd.ac.uk::b7d6a976-0449-421d-8e4f-ccb524b7ca6e" providerId="AD" clId="Web-{81AFBABA-4628-090A-7D7E-5176FFFE03B1}" dt="2024-07-25T13:20:55.792" v="1059"/>
        <pc:sldMasterMkLst>
          <pc:docMk/>
          <pc:sldMasterMk cId="2460954070" sldId="2147483660"/>
        </pc:sldMasterMkLst>
        <pc:sldLayoutChg chg="add">
          <pc:chgData name="Sadie France" userId="S::s.france@uwtsd.ac.uk::b7d6a976-0449-421d-8e4f-ccb524b7ca6e" providerId="AD" clId="Web-{81AFBABA-4628-090A-7D7E-5176FFFE03B1}" dt="2024-07-25T13:20:55.792" v="1059"/>
          <pc:sldLayoutMkLst>
            <pc:docMk/>
            <pc:sldMasterMk cId="2460954070" sldId="2147483660"/>
            <pc:sldLayoutMk cId="2148796683" sldId="2147483672"/>
          </pc:sldLayoutMkLst>
        </pc:sldLayoutChg>
      </pc:sldMasterChg>
    </pc:docChg>
  </pc:docChgLst>
  <pc:docChgLst>
    <pc:chgData name="Sadie France" userId="S::s.france@uwtsd.ac.uk::b7d6a976-0449-421d-8e4f-ccb524b7ca6e" providerId="AD" clId="Web-{E1FF89D2-1FD4-7A0B-1838-C057B95600DB}"/>
    <pc:docChg chg="addSld modSld">
      <pc:chgData name="Sadie France" userId="S::s.france@uwtsd.ac.uk::b7d6a976-0449-421d-8e4f-ccb524b7ca6e" providerId="AD" clId="Web-{E1FF89D2-1FD4-7A0B-1838-C057B95600DB}" dt="2024-07-17T10:28:35.931" v="5"/>
      <pc:docMkLst>
        <pc:docMk/>
      </pc:docMkLst>
      <pc:sldChg chg="modSp new">
        <pc:chgData name="Sadie France" userId="S::s.france@uwtsd.ac.uk::b7d6a976-0449-421d-8e4f-ccb524b7ca6e" providerId="AD" clId="Web-{E1FF89D2-1FD4-7A0B-1838-C057B95600DB}" dt="2024-07-17T10:28:13.852" v="3" actId="20577"/>
        <pc:sldMkLst>
          <pc:docMk/>
          <pc:sldMk cId="4111798063" sldId="257"/>
        </pc:sldMkLst>
        <pc:spChg chg="mod">
          <ac:chgData name="Sadie France" userId="S::s.france@uwtsd.ac.uk::b7d6a976-0449-421d-8e4f-ccb524b7ca6e" providerId="AD" clId="Web-{E1FF89D2-1FD4-7A0B-1838-C057B95600DB}" dt="2024-07-17T10:28:13.852" v="3" actId="20577"/>
          <ac:spMkLst>
            <pc:docMk/>
            <pc:sldMk cId="4111798063" sldId="257"/>
            <ac:spMk id="3" creationId="{DB121A53-B109-B7BF-2C31-030207ED7A52}"/>
          </ac:spMkLst>
        </pc:spChg>
      </pc:sldChg>
      <pc:sldChg chg="add">
        <pc:chgData name="Sadie France" userId="S::s.france@uwtsd.ac.uk::b7d6a976-0449-421d-8e4f-ccb524b7ca6e" providerId="AD" clId="Web-{E1FF89D2-1FD4-7A0B-1838-C057B95600DB}" dt="2024-07-17T10:28:13.836" v="2"/>
        <pc:sldMkLst>
          <pc:docMk/>
          <pc:sldMk cId="3768873022" sldId="260"/>
        </pc:sldMkLst>
      </pc:sldChg>
      <pc:sldChg chg="add">
        <pc:chgData name="Sadie France" userId="S::s.france@uwtsd.ac.uk::b7d6a976-0449-421d-8e4f-ccb524b7ca6e" providerId="AD" clId="Web-{E1FF89D2-1FD4-7A0B-1838-C057B95600DB}" dt="2024-07-17T10:28:35.931" v="4"/>
        <pc:sldMkLst>
          <pc:docMk/>
          <pc:sldMk cId="380913877" sldId="266"/>
        </pc:sldMkLst>
      </pc:sldChg>
      <pc:sldChg chg="add">
        <pc:chgData name="Sadie France" userId="S::s.france@uwtsd.ac.uk::b7d6a976-0449-421d-8e4f-ccb524b7ca6e" providerId="AD" clId="Web-{E1FF89D2-1FD4-7A0B-1838-C057B95600DB}" dt="2024-07-17T10:28:35.931" v="5"/>
        <pc:sldMkLst>
          <pc:docMk/>
          <pc:sldMk cId="597872538" sldId="267"/>
        </pc:sldMkLst>
      </pc:sldChg>
    </pc:docChg>
  </pc:docChgLst>
  <pc:docChgLst>
    <pc:chgData name="Sadie France" userId="S::s.france@uwtsd.ac.uk::b7d6a976-0449-421d-8e4f-ccb524b7ca6e" providerId="AD" clId="Web-{B727B2FF-EDB4-A3B3-2AAD-C744732E1B4D}"/>
    <pc:docChg chg="modSld">
      <pc:chgData name="Sadie France" userId="S::s.france@uwtsd.ac.uk::b7d6a976-0449-421d-8e4f-ccb524b7ca6e" providerId="AD" clId="Web-{B727B2FF-EDB4-A3B3-2AAD-C744732E1B4D}" dt="2024-11-21T09:57:09.453" v="21" actId="20577"/>
      <pc:docMkLst>
        <pc:docMk/>
      </pc:docMkLst>
      <pc:sldChg chg="modSp">
        <pc:chgData name="Sadie France" userId="S::s.france@uwtsd.ac.uk::b7d6a976-0449-421d-8e4f-ccb524b7ca6e" providerId="AD" clId="Web-{B727B2FF-EDB4-A3B3-2AAD-C744732E1B4D}" dt="2024-11-21T09:55:52.217" v="0" actId="20577"/>
        <pc:sldMkLst>
          <pc:docMk/>
          <pc:sldMk cId="2880381379" sldId="278"/>
        </pc:sldMkLst>
        <pc:spChg chg="mod">
          <ac:chgData name="Sadie France" userId="S::s.france@uwtsd.ac.uk::b7d6a976-0449-421d-8e4f-ccb524b7ca6e" providerId="AD" clId="Web-{B727B2FF-EDB4-A3B3-2AAD-C744732E1B4D}" dt="2024-11-21T09:55:52.217" v="0" actId="20577"/>
          <ac:spMkLst>
            <pc:docMk/>
            <pc:sldMk cId="2880381379" sldId="278"/>
            <ac:spMk id="3" creationId="{4CD65D44-A9B1-007A-BCDF-53C75EE0383B}"/>
          </ac:spMkLst>
        </pc:spChg>
      </pc:sldChg>
      <pc:sldChg chg="modSp">
        <pc:chgData name="Sadie France" userId="S::s.france@uwtsd.ac.uk::b7d6a976-0449-421d-8e4f-ccb524b7ca6e" providerId="AD" clId="Web-{B727B2FF-EDB4-A3B3-2AAD-C744732E1B4D}" dt="2024-11-21T09:57:09.453" v="21" actId="20577"/>
        <pc:sldMkLst>
          <pc:docMk/>
          <pc:sldMk cId="1251885065" sldId="329"/>
        </pc:sldMkLst>
        <pc:spChg chg="mod">
          <ac:chgData name="Sadie France" userId="S::s.france@uwtsd.ac.uk::b7d6a976-0449-421d-8e4f-ccb524b7ca6e" providerId="AD" clId="Web-{B727B2FF-EDB4-A3B3-2AAD-C744732E1B4D}" dt="2024-11-21T09:57:09.453" v="21" actId="20577"/>
          <ac:spMkLst>
            <pc:docMk/>
            <pc:sldMk cId="1251885065" sldId="329"/>
            <ac:spMk id="3" creationId="{8F8B90EE-EAC4-BE68-C006-2278FCCBC34E}"/>
          </ac:spMkLst>
        </pc:spChg>
      </pc:sldChg>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ata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ata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svg"/><Relationship Id="rId1" Type="http://schemas.openxmlformats.org/officeDocument/2006/relationships/image" Target="../media/image42.png"/><Relationship Id="rId6" Type="http://schemas.openxmlformats.org/officeDocument/2006/relationships/image" Target="../media/image47.svg"/><Relationship Id="rId5" Type="http://schemas.openxmlformats.org/officeDocument/2006/relationships/image" Target="../media/image46.png"/><Relationship Id="rId4" Type="http://schemas.openxmlformats.org/officeDocument/2006/relationships/image" Target="../media/image45.svg"/></Relationships>
</file>

<file path=ppt/diagrams/_rels/drawing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rawing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FC999A-95C0-48AF-83A1-8380D1A7DE8E}" type="doc">
      <dgm:prSet loTypeId="urn:microsoft.com/office/officeart/2005/8/layout/process1" loCatId="process" qsTypeId="urn:microsoft.com/office/officeart/2005/8/quickstyle/simple1" qsCatId="simple" csTypeId="urn:microsoft.com/office/officeart/2005/8/colors/colorful2" csCatId="colorful"/>
      <dgm:spPr/>
      <dgm:t>
        <a:bodyPr/>
        <a:lstStyle/>
        <a:p>
          <a:endParaRPr lang="en-US"/>
        </a:p>
      </dgm:t>
    </dgm:pt>
    <dgm:pt modelId="{18720C2B-0267-49CF-B713-74D21DCE7AFB}">
      <dgm:prSet/>
      <dgm:spPr/>
      <dgm:t>
        <a:bodyPr/>
        <a:lstStyle/>
        <a:p>
          <a:r>
            <a:rPr lang="en-US"/>
            <a:t>To provide an effective service officers need to be mentally and physically able to carry out their duties.</a:t>
          </a:r>
        </a:p>
      </dgm:t>
    </dgm:pt>
    <dgm:pt modelId="{4305B0B0-865D-42F4-9399-3BFF5E97AF2C}" type="parTrans" cxnId="{837B20E6-F75D-4666-9D92-75DEF7F8E873}">
      <dgm:prSet/>
      <dgm:spPr/>
      <dgm:t>
        <a:bodyPr/>
        <a:lstStyle/>
        <a:p>
          <a:endParaRPr lang="en-US"/>
        </a:p>
      </dgm:t>
    </dgm:pt>
    <dgm:pt modelId="{7CEA0AF3-B27C-4603-9016-4827D2612E02}" type="sibTrans" cxnId="{837B20E6-F75D-4666-9D92-75DEF7F8E873}">
      <dgm:prSet/>
      <dgm:spPr/>
      <dgm:t>
        <a:bodyPr/>
        <a:lstStyle/>
        <a:p>
          <a:endParaRPr lang="en-US"/>
        </a:p>
      </dgm:t>
    </dgm:pt>
    <dgm:pt modelId="{6D81E4D3-F740-4C08-8D16-35220F5E6FF1}">
      <dgm:prSet/>
      <dgm:spPr/>
      <dgm:t>
        <a:bodyPr/>
        <a:lstStyle/>
        <a:p>
          <a:r>
            <a:rPr lang="en-US"/>
            <a:t>Wellness covers aspects of mental, physical, and spiritual health, as well as social and financial wellbeing, while resilience can be described as an individual’s ability to combat and recover quickly from life’s difficulties.</a:t>
          </a:r>
        </a:p>
      </dgm:t>
    </dgm:pt>
    <dgm:pt modelId="{9894B9CE-1A8B-4D4D-8B0E-D5EC92555673}" type="parTrans" cxnId="{B61F5575-D5E8-4EBC-AEB3-F64957BAFAAA}">
      <dgm:prSet/>
      <dgm:spPr/>
      <dgm:t>
        <a:bodyPr/>
        <a:lstStyle/>
        <a:p>
          <a:endParaRPr lang="en-US"/>
        </a:p>
      </dgm:t>
    </dgm:pt>
    <dgm:pt modelId="{0960A46B-1202-4E7F-9A8D-DA228162CEAF}" type="sibTrans" cxnId="{B61F5575-D5E8-4EBC-AEB3-F64957BAFAAA}">
      <dgm:prSet/>
      <dgm:spPr/>
      <dgm:t>
        <a:bodyPr/>
        <a:lstStyle/>
        <a:p>
          <a:endParaRPr lang="en-US"/>
        </a:p>
      </dgm:t>
    </dgm:pt>
    <dgm:pt modelId="{1B8CB2F1-82B8-4E8F-AE48-787DA8734A44}">
      <dgm:prSet/>
      <dgm:spPr/>
      <dgm:t>
        <a:bodyPr/>
        <a:lstStyle/>
        <a:p>
          <a:r>
            <a:rPr lang="en-US"/>
            <a:t>Each of these areas of wellbeing interlink, influence, and impact the others, therefore understanding and recognising stressors in policing, and other impacts on health and wellbeing will support the maintenance of wellbeing and resilience.</a:t>
          </a:r>
        </a:p>
      </dgm:t>
    </dgm:pt>
    <dgm:pt modelId="{30A6EAAD-56E5-4357-847D-C13D900411BC}" type="parTrans" cxnId="{4AEFF19C-60AB-4FF9-99D1-13214BD8DFD2}">
      <dgm:prSet/>
      <dgm:spPr/>
      <dgm:t>
        <a:bodyPr/>
        <a:lstStyle/>
        <a:p>
          <a:endParaRPr lang="en-US"/>
        </a:p>
      </dgm:t>
    </dgm:pt>
    <dgm:pt modelId="{C7578F0C-CD18-481F-AB24-051CB9434D87}" type="sibTrans" cxnId="{4AEFF19C-60AB-4FF9-99D1-13214BD8DFD2}">
      <dgm:prSet/>
      <dgm:spPr/>
      <dgm:t>
        <a:bodyPr/>
        <a:lstStyle/>
        <a:p>
          <a:endParaRPr lang="en-US"/>
        </a:p>
      </dgm:t>
    </dgm:pt>
    <dgm:pt modelId="{F6278E38-0322-4C74-87CD-532EC845D2EA}" type="pres">
      <dgm:prSet presAssocID="{98FC999A-95C0-48AF-83A1-8380D1A7DE8E}" presName="Name0" presStyleCnt="0">
        <dgm:presLayoutVars>
          <dgm:dir/>
          <dgm:resizeHandles val="exact"/>
        </dgm:presLayoutVars>
      </dgm:prSet>
      <dgm:spPr/>
    </dgm:pt>
    <dgm:pt modelId="{A49AAC40-6D49-4BFD-89C1-C2E4282F715B}" type="pres">
      <dgm:prSet presAssocID="{18720C2B-0267-49CF-B713-74D21DCE7AFB}" presName="node" presStyleLbl="node1" presStyleIdx="0" presStyleCnt="3">
        <dgm:presLayoutVars>
          <dgm:bulletEnabled val="1"/>
        </dgm:presLayoutVars>
      </dgm:prSet>
      <dgm:spPr/>
    </dgm:pt>
    <dgm:pt modelId="{325E35A2-7E8A-4D95-A0B2-BCB4115D25EB}" type="pres">
      <dgm:prSet presAssocID="{7CEA0AF3-B27C-4603-9016-4827D2612E02}" presName="sibTrans" presStyleLbl="sibTrans2D1" presStyleIdx="0" presStyleCnt="2"/>
      <dgm:spPr/>
    </dgm:pt>
    <dgm:pt modelId="{97B89A9B-2244-42F4-AFB4-38C8F9ECAC04}" type="pres">
      <dgm:prSet presAssocID="{7CEA0AF3-B27C-4603-9016-4827D2612E02}" presName="connectorText" presStyleLbl="sibTrans2D1" presStyleIdx="0" presStyleCnt="2"/>
      <dgm:spPr/>
    </dgm:pt>
    <dgm:pt modelId="{DBE6EE39-18AD-4902-9F01-90D93813FD90}" type="pres">
      <dgm:prSet presAssocID="{6D81E4D3-F740-4C08-8D16-35220F5E6FF1}" presName="node" presStyleLbl="node1" presStyleIdx="1" presStyleCnt="3">
        <dgm:presLayoutVars>
          <dgm:bulletEnabled val="1"/>
        </dgm:presLayoutVars>
      </dgm:prSet>
      <dgm:spPr/>
    </dgm:pt>
    <dgm:pt modelId="{D6D71279-97BB-414F-8B02-4F7BE966BB25}" type="pres">
      <dgm:prSet presAssocID="{0960A46B-1202-4E7F-9A8D-DA228162CEAF}" presName="sibTrans" presStyleLbl="sibTrans2D1" presStyleIdx="1" presStyleCnt="2"/>
      <dgm:spPr/>
    </dgm:pt>
    <dgm:pt modelId="{FB680A0B-7B0E-424D-8141-FD69183E2FAF}" type="pres">
      <dgm:prSet presAssocID="{0960A46B-1202-4E7F-9A8D-DA228162CEAF}" presName="connectorText" presStyleLbl="sibTrans2D1" presStyleIdx="1" presStyleCnt="2"/>
      <dgm:spPr/>
    </dgm:pt>
    <dgm:pt modelId="{AACB4604-F2A6-433B-B7F3-BFA7E1A53012}" type="pres">
      <dgm:prSet presAssocID="{1B8CB2F1-82B8-4E8F-AE48-787DA8734A44}" presName="node" presStyleLbl="node1" presStyleIdx="2" presStyleCnt="3">
        <dgm:presLayoutVars>
          <dgm:bulletEnabled val="1"/>
        </dgm:presLayoutVars>
      </dgm:prSet>
      <dgm:spPr/>
    </dgm:pt>
  </dgm:ptLst>
  <dgm:cxnLst>
    <dgm:cxn modelId="{D9C7B70E-4DC5-4950-A918-13D8E3065E12}" type="presOf" srcId="{6D81E4D3-F740-4C08-8D16-35220F5E6FF1}" destId="{DBE6EE39-18AD-4902-9F01-90D93813FD90}" srcOrd="0" destOrd="0" presId="urn:microsoft.com/office/officeart/2005/8/layout/process1"/>
    <dgm:cxn modelId="{24D0E716-5A0E-4314-956A-86E8F8AE512B}" type="presOf" srcId="{7CEA0AF3-B27C-4603-9016-4827D2612E02}" destId="{97B89A9B-2244-42F4-AFB4-38C8F9ECAC04}" srcOrd="1" destOrd="0" presId="urn:microsoft.com/office/officeart/2005/8/layout/process1"/>
    <dgm:cxn modelId="{1CC57D65-F9BD-4139-BA31-578208D5EE05}" type="presOf" srcId="{1B8CB2F1-82B8-4E8F-AE48-787DA8734A44}" destId="{AACB4604-F2A6-433B-B7F3-BFA7E1A53012}" srcOrd="0" destOrd="0" presId="urn:microsoft.com/office/officeart/2005/8/layout/process1"/>
    <dgm:cxn modelId="{F48EFB66-1263-4A8C-A236-EABE667E9048}" type="presOf" srcId="{7CEA0AF3-B27C-4603-9016-4827D2612E02}" destId="{325E35A2-7E8A-4D95-A0B2-BCB4115D25EB}" srcOrd="0" destOrd="0" presId="urn:microsoft.com/office/officeart/2005/8/layout/process1"/>
    <dgm:cxn modelId="{9D0C7174-2535-4E29-BFA0-F3F373A41188}" type="presOf" srcId="{18720C2B-0267-49CF-B713-74D21DCE7AFB}" destId="{A49AAC40-6D49-4BFD-89C1-C2E4282F715B}" srcOrd="0" destOrd="0" presId="urn:microsoft.com/office/officeart/2005/8/layout/process1"/>
    <dgm:cxn modelId="{B61F5575-D5E8-4EBC-AEB3-F64957BAFAAA}" srcId="{98FC999A-95C0-48AF-83A1-8380D1A7DE8E}" destId="{6D81E4D3-F740-4C08-8D16-35220F5E6FF1}" srcOrd="1" destOrd="0" parTransId="{9894B9CE-1A8B-4D4D-8B0E-D5EC92555673}" sibTransId="{0960A46B-1202-4E7F-9A8D-DA228162CEAF}"/>
    <dgm:cxn modelId="{1A96B97E-0647-4DAB-B8F3-7D20E883A257}" type="presOf" srcId="{0960A46B-1202-4E7F-9A8D-DA228162CEAF}" destId="{FB680A0B-7B0E-424D-8141-FD69183E2FAF}" srcOrd="1" destOrd="0" presId="urn:microsoft.com/office/officeart/2005/8/layout/process1"/>
    <dgm:cxn modelId="{4AEFF19C-60AB-4FF9-99D1-13214BD8DFD2}" srcId="{98FC999A-95C0-48AF-83A1-8380D1A7DE8E}" destId="{1B8CB2F1-82B8-4E8F-AE48-787DA8734A44}" srcOrd="2" destOrd="0" parTransId="{30A6EAAD-56E5-4357-847D-C13D900411BC}" sibTransId="{C7578F0C-CD18-481F-AB24-051CB9434D87}"/>
    <dgm:cxn modelId="{3E864CA2-EBE6-421A-B0D7-042D573C6466}" type="presOf" srcId="{98FC999A-95C0-48AF-83A1-8380D1A7DE8E}" destId="{F6278E38-0322-4C74-87CD-532EC845D2EA}" srcOrd="0" destOrd="0" presId="urn:microsoft.com/office/officeart/2005/8/layout/process1"/>
    <dgm:cxn modelId="{B6C79BBB-C23E-48AB-BB49-8D88168D837C}" type="presOf" srcId="{0960A46B-1202-4E7F-9A8D-DA228162CEAF}" destId="{D6D71279-97BB-414F-8B02-4F7BE966BB25}" srcOrd="0" destOrd="0" presId="urn:microsoft.com/office/officeart/2005/8/layout/process1"/>
    <dgm:cxn modelId="{837B20E6-F75D-4666-9D92-75DEF7F8E873}" srcId="{98FC999A-95C0-48AF-83A1-8380D1A7DE8E}" destId="{18720C2B-0267-49CF-B713-74D21DCE7AFB}" srcOrd="0" destOrd="0" parTransId="{4305B0B0-865D-42F4-9399-3BFF5E97AF2C}" sibTransId="{7CEA0AF3-B27C-4603-9016-4827D2612E02}"/>
    <dgm:cxn modelId="{389C7A05-8A56-4303-B9C7-3559AD5F1E5B}" type="presParOf" srcId="{F6278E38-0322-4C74-87CD-532EC845D2EA}" destId="{A49AAC40-6D49-4BFD-89C1-C2E4282F715B}" srcOrd="0" destOrd="0" presId="urn:microsoft.com/office/officeart/2005/8/layout/process1"/>
    <dgm:cxn modelId="{D1A60D2B-148B-4871-A3E0-28973EC54206}" type="presParOf" srcId="{F6278E38-0322-4C74-87CD-532EC845D2EA}" destId="{325E35A2-7E8A-4D95-A0B2-BCB4115D25EB}" srcOrd="1" destOrd="0" presId="urn:microsoft.com/office/officeart/2005/8/layout/process1"/>
    <dgm:cxn modelId="{364D4AEF-C223-441E-BD6C-90583AEFA135}" type="presParOf" srcId="{325E35A2-7E8A-4D95-A0B2-BCB4115D25EB}" destId="{97B89A9B-2244-42F4-AFB4-38C8F9ECAC04}" srcOrd="0" destOrd="0" presId="urn:microsoft.com/office/officeart/2005/8/layout/process1"/>
    <dgm:cxn modelId="{F2FBE285-D6B0-4643-A9B3-B28463D00868}" type="presParOf" srcId="{F6278E38-0322-4C74-87CD-532EC845D2EA}" destId="{DBE6EE39-18AD-4902-9F01-90D93813FD90}" srcOrd="2" destOrd="0" presId="urn:microsoft.com/office/officeart/2005/8/layout/process1"/>
    <dgm:cxn modelId="{03429CD4-BAAC-4999-8051-AA1234981D14}" type="presParOf" srcId="{F6278E38-0322-4C74-87CD-532EC845D2EA}" destId="{D6D71279-97BB-414F-8B02-4F7BE966BB25}" srcOrd="3" destOrd="0" presId="urn:microsoft.com/office/officeart/2005/8/layout/process1"/>
    <dgm:cxn modelId="{672BAA02-28F5-4EA0-82C9-FC2D46882311}" type="presParOf" srcId="{D6D71279-97BB-414F-8B02-4F7BE966BB25}" destId="{FB680A0B-7B0E-424D-8141-FD69183E2FAF}" srcOrd="0" destOrd="0" presId="urn:microsoft.com/office/officeart/2005/8/layout/process1"/>
    <dgm:cxn modelId="{0F10FB3A-5A8A-45D3-B43C-F49D804F2615}" type="presParOf" srcId="{F6278E38-0322-4C74-87CD-532EC845D2EA}" destId="{AACB4604-F2A6-433B-B7F3-BFA7E1A53012}"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1B074BC-7A8A-4A4C-B37B-812031B9DD0F}"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C9AECF4-1DA2-48A6-88BB-EAC79F852A0E}">
      <dgm:prSet/>
      <dgm:spPr/>
      <dgm:t>
        <a:bodyPr/>
        <a:lstStyle/>
        <a:p>
          <a:r>
            <a:rPr lang="en-US" b="1"/>
            <a:t>Being Active  - </a:t>
          </a:r>
          <a:r>
            <a:rPr lang="en-US"/>
            <a:t> Exercise can help reduce some of the emotional intensity that you may be feeling and can help clear your thoughts allowing you to problem solve more effectively.</a:t>
          </a:r>
        </a:p>
      </dgm:t>
    </dgm:pt>
    <dgm:pt modelId="{2311666D-6BF1-4B36-B09E-2D9CD5DC64E3}" type="parTrans" cxnId="{2F2F9CEE-EA21-4BCF-820F-546B81B294CB}">
      <dgm:prSet/>
      <dgm:spPr/>
      <dgm:t>
        <a:bodyPr/>
        <a:lstStyle/>
        <a:p>
          <a:endParaRPr lang="en-US"/>
        </a:p>
      </dgm:t>
    </dgm:pt>
    <dgm:pt modelId="{69B5AA3C-D0EA-47EC-A209-F8100B36401D}" type="sibTrans" cxnId="{2F2F9CEE-EA21-4BCF-820F-546B81B294CB}">
      <dgm:prSet/>
      <dgm:spPr/>
      <dgm:t>
        <a:bodyPr/>
        <a:lstStyle/>
        <a:p>
          <a:endParaRPr lang="en-US"/>
        </a:p>
      </dgm:t>
    </dgm:pt>
    <dgm:pt modelId="{DE3BB99F-2F7D-436F-BDA9-1B287B8369A5}">
      <dgm:prSet/>
      <dgm:spPr/>
      <dgm:t>
        <a:bodyPr/>
        <a:lstStyle/>
        <a:p>
          <a:r>
            <a:rPr lang="en-US" b="1"/>
            <a:t>Connecting with people-   </a:t>
          </a:r>
          <a:r>
            <a:rPr lang="en-US"/>
            <a:t> Have a good support network of colleagues or friends and family. These can ease your troubles and help you see things in a different way. Activities with friends and family can also help you to relax and relieve stress.</a:t>
          </a:r>
        </a:p>
      </dgm:t>
    </dgm:pt>
    <dgm:pt modelId="{E3AD25EA-45E3-4724-B653-0D1866152D76}" type="parTrans" cxnId="{ECA52283-8A73-441A-AB97-BD3003656FC7}">
      <dgm:prSet/>
      <dgm:spPr/>
      <dgm:t>
        <a:bodyPr/>
        <a:lstStyle/>
        <a:p>
          <a:endParaRPr lang="en-US"/>
        </a:p>
      </dgm:t>
    </dgm:pt>
    <dgm:pt modelId="{9A73D92A-4DE4-4C61-AB1F-6E110721F6CB}" type="sibTrans" cxnId="{ECA52283-8A73-441A-AB97-BD3003656FC7}">
      <dgm:prSet/>
      <dgm:spPr/>
      <dgm:t>
        <a:bodyPr/>
        <a:lstStyle/>
        <a:p>
          <a:endParaRPr lang="en-US"/>
        </a:p>
      </dgm:t>
    </dgm:pt>
    <dgm:pt modelId="{46529D93-AE47-45CA-BEFA-CDF2AD4FA354}">
      <dgm:prSet/>
      <dgm:spPr/>
      <dgm:t>
        <a:bodyPr/>
        <a:lstStyle/>
        <a:p>
          <a:r>
            <a:rPr lang="en-US" b="1"/>
            <a:t>Have some personal time  -</a:t>
          </a:r>
          <a:r>
            <a:rPr lang="en-US"/>
            <a:t>  Having time to yourself is important. Time away from the things that cause you stress can help, this could be socializing, taking exercise, or enjoying a hobby which is away from work and possibly home.</a:t>
          </a:r>
        </a:p>
      </dgm:t>
    </dgm:pt>
    <dgm:pt modelId="{A515BC82-E2DA-4705-A47F-F4F77015664E}" type="parTrans" cxnId="{DEF3614C-E869-4BFD-AB26-D65EEA819171}">
      <dgm:prSet/>
      <dgm:spPr/>
      <dgm:t>
        <a:bodyPr/>
        <a:lstStyle/>
        <a:p>
          <a:endParaRPr lang="en-US"/>
        </a:p>
      </dgm:t>
    </dgm:pt>
    <dgm:pt modelId="{83EEA778-9E6F-4608-9AF2-313AA4BD19C2}" type="sibTrans" cxnId="{DEF3614C-E869-4BFD-AB26-D65EEA819171}">
      <dgm:prSet/>
      <dgm:spPr/>
      <dgm:t>
        <a:bodyPr/>
        <a:lstStyle/>
        <a:p>
          <a:endParaRPr lang="en-US"/>
        </a:p>
      </dgm:t>
    </dgm:pt>
    <dgm:pt modelId="{6FF616C7-95D1-4BAE-A4EE-B05D0869EE1F}">
      <dgm:prSet/>
      <dgm:spPr/>
      <dgm:t>
        <a:bodyPr/>
        <a:lstStyle/>
        <a:p>
          <a:r>
            <a:rPr lang="en-US" b="1"/>
            <a:t>Challenge yourself  -  </a:t>
          </a:r>
          <a:r>
            <a:rPr lang="en-US"/>
            <a:t>Setting yourself goals and challenges whether in or outside of work, can help build confidence and also may help deal with stress. An example could be something as simple as learning a new language, or learning to play an instrument.</a:t>
          </a:r>
        </a:p>
      </dgm:t>
    </dgm:pt>
    <dgm:pt modelId="{DE39DA01-D45F-42A6-A1C4-4C6E6B2EC67C}" type="parTrans" cxnId="{C10D6F71-FA13-4708-B488-ABC348F2044B}">
      <dgm:prSet/>
      <dgm:spPr/>
      <dgm:t>
        <a:bodyPr/>
        <a:lstStyle/>
        <a:p>
          <a:endParaRPr lang="en-US"/>
        </a:p>
      </dgm:t>
    </dgm:pt>
    <dgm:pt modelId="{C3106BB0-0CE4-4570-8605-08D1913458CA}" type="sibTrans" cxnId="{C10D6F71-FA13-4708-B488-ABC348F2044B}">
      <dgm:prSet/>
      <dgm:spPr/>
      <dgm:t>
        <a:bodyPr/>
        <a:lstStyle/>
        <a:p>
          <a:endParaRPr lang="en-US"/>
        </a:p>
      </dgm:t>
    </dgm:pt>
    <dgm:pt modelId="{9F0682AF-CF22-496B-93CC-C74658AEA40C}">
      <dgm:prSet/>
      <dgm:spPr/>
      <dgm:t>
        <a:bodyPr/>
        <a:lstStyle/>
        <a:p>
          <a:r>
            <a:rPr lang="en-US" b="1"/>
            <a:t>Help other people -   </a:t>
          </a:r>
          <a:r>
            <a:rPr lang="en-US"/>
            <a:t>Evidence has shown that helping other people either as a volunteer or through community work can often help build resilience. If volunteering is not something that is accessible, maybe try helping someone with something each day, like a simple task in the workplace, or helping someone with their bags in the supermarket.</a:t>
          </a:r>
        </a:p>
      </dgm:t>
    </dgm:pt>
    <dgm:pt modelId="{6A057D7A-D84D-467E-9A37-52665455CA61}" type="parTrans" cxnId="{7073304C-63E2-4A39-941B-49BF1B333F43}">
      <dgm:prSet/>
      <dgm:spPr/>
      <dgm:t>
        <a:bodyPr/>
        <a:lstStyle/>
        <a:p>
          <a:endParaRPr lang="en-US"/>
        </a:p>
      </dgm:t>
    </dgm:pt>
    <dgm:pt modelId="{08B74AF8-8C5C-42B8-AA69-824A3AE5EB66}" type="sibTrans" cxnId="{7073304C-63E2-4A39-941B-49BF1B333F43}">
      <dgm:prSet/>
      <dgm:spPr/>
      <dgm:t>
        <a:bodyPr/>
        <a:lstStyle/>
        <a:p>
          <a:endParaRPr lang="en-US"/>
        </a:p>
      </dgm:t>
    </dgm:pt>
    <dgm:pt modelId="{48ECB0B7-5394-4224-8A1B-0177124D5C98}">
      <dgm:prSet/>
      <dgm:spPr/>
      <dgm:t>
        <a:bodyPr/>
        <a:lstStyle/>
        <a:p>
          <a:r>
            <a:rPr lang="en-US" b="1"/>
            <a:t>Try to be positive  -  </a:t>
          </a:r>
          <a:r>
            <a:rPr lang="en-US"/>
            <a:t>Try to look for positives in life, or look around you and find the beauty in other things. Think of what makes you grateful in life. A simple exercise for this is writing down three things at the end of each day that made you feel good.</a:t>
          </a:r>
        </a:p>
      </dgm:t>
    </dgm:pt>
    <dgm:pt modelId="{E92ADFF9-CFB1-4DC0-A0F5-D2C289C2CC88}" type="parTrans" cxnId="{79F11364-FF97-4001-9D6A-BEC58F66EF22}">
      <dgm:prSet/>
      <dgm:spPr/>
      <dgm:t>
        <a:bodyPr/>
        <a:lstStyle/>
        <a:p>
          <a:endParaRPr lang="en-US"/>
        </a:p>
      </dgm:t>
    </dgm:pt>
    <dgm:pt modelId="{F8B851A3-8A89-48F9-B434-41D14985F166}" type="sibTrans" cxnId="{79F11364-FF97-4001-9D6A-BEC58F66EF22}">
      <dgm:prSet/>
      <dgm:spPr/>
      <dgm:t>
        <a:bodyPr/>
        <a:lstStyle/>
        <a:p>
          <a:endParaRPr lang="en-US"/>
        </a:p>
      </dgm:t>
    </dgm:pt>
    <dgm:pt modelId="{DE0B3E34-DE9B-4414-8060-2C5CB8F3FEC5}" type="pres">
      <dgm:prSet presAssocID="{01B074BC-7A8A-4A4C-B37B-812031B9DD0F}" presName="linear" presStyleCnt="0">
        <dgm:presLayoutVars>
          <dgm:animLvl val="lvl"/>
          <dgm:resizeHandles val="exact"/>
        </dgm:presLayoutVars>
      </dgm:prSet>
      <dgm:spPr/>
    </dgm:pt>
    <dgm:pt modelId="{5363A62C-41B1-4943-991D-0750853CFC4E}" type="pres">
      <dgm:prSet presAssocID="{4C9AECF4-1DA2-48A6-88BB-EAC79F852A0E}" presName="parentText" presStyleLbl="node1" presStyleIdx="0" presStyleCnt="6">
        <dgm:presLayoutVars>
          <dgm:chMax val="0"/>
          <dgm:bulletEnabled val="1"/>
        </dgm:presLayoutVars>
      </dgm:prSet>
      <dgm:spPr/>
    </dgm:pt>
    <dgm:pt modelId="{6B41072D-7371-41A8-889F-00C826535843}" type="pres">
      <dgm:prSet presAssocID="{69B5AA3C-D0EA-47EC-A209-F8100B36401D}" presName="spacer" presStyleCnt="0"/>
      <dgm:spPr/>
    </dgm:pt>
    <dgm:pt modelId="{3E0A5514-778C-4162-A291-1C2419DBB967}" type="pres">
      <dgm:prSet presAssocID="{DE3BB99F-2F7D-436F-BDA9-1B287B8369A5}" presName="parentText" presStyleLbl="node1" presStyleIdx="1" presStyleCnt="6">
        <dgm:presLayoutVars>
          <dgm:chMax val="0"/>
          <dgm:bulletEnabled val="1"/>
        </dgm:presLayoutVars>
      </dgm:prSet>
      <dgm:spPr/>
    </dgm:pt>
    <dgm:pt modelId="{05D32DA2-6B11-4A9B-8D8F-3FF64CD8DE5A}" type="pres">
      <dgm:prSet presAssocID="{9A73D92A-4DE4-4C61-AB1F-6E110721F6CB}" presName="spacer" presStyleCnt="0"/>
      <dgm:spPr/>
    </dgm:pt>
    <dgm:pt modelId="{257FDFDC-8FFF-4FBE-91E0-A0E689242A46}" type="pres">
      <dgm:prSet presAssocID="{46529D93-AE47-45CA-BEFA-CDF2AD4FA354}" presName="parentText" presStyleLbl="node1" presStyleIdx="2" presStyleCnt="6">
        <dgm:presLayoutVars>
          <dgm:chMax val="0"/>
          <dgm:bulletEnabled val="1"/>
        </dgm:presLayoutVars>
      </dgm:prSet>
      <dgm:spPr/>
    </dgm:pt>
    <dgm:pt modelId="{A4289A00-37D1-451B-BA4E-2FA01CDA86E2}" type="pres">
      <dgm:prSet presAssocID="{83EEA778-9E6F-4608-9AF2-313AA4BD19C2}" presName="spacer" presStyleCnt="0"/>
      <dgm:spPr/>
    </dgm:pt>
    <dgm:pt modelId="{07D676F1-A5B7-4DBA-8DA4-ED6D2C8D928D}" type="pres">
      <dgm:prSet presAssocID="{6FF616C7-95D1-4BAE-A4EE-B05D0869EE1F}" presName="parentText" presStyleLbl="node1" presStyleIdx="3" presStyleCnt="6">
        <dgm:presLayoutVars>
          <dgm:chMax val="0"/>
          <dgm:bulletEnabled val="1"/>
        </dgm:presLayoutVars>
      </dgm:prSet>
      <dgm:spPr/>
    </dgm:pt>
    <dgm:pt modelId="{47B2747F-6FB6-452D-B876-F83DEC8989EA}" type="pres">
      <dgm:prSet presAssocID="{C3106BB0-0CE4-4570-8605-08D1913458CA}" presName="spacer" presStyleCnt="0"/>
      <dgm:spPr/>
    </dgm:pt>
    <dgm:pt modelId="{DDA73C20-1C96-4D4A-A756-9223BE936355}" type="pres">
      <dgm:prSet presAssocID="{9F0682AF-CF22-496B-93CC-C74658AEA40C}" presName="parentText" presStyleLbl="node1" presStyleIdx="4" presStyleCnt="6">
        <dgm:presLayoutVars>
          <dgm:chMax val="0"/>
          <dgm:bulletEnabled val="1"/>
        </dgm:presLayoutVars>
      </dgm:prSet>
      <dgm:spPr/>
    </dgm:pt>
    <dgm:pt modelId="{1AB70BE5-4C12-4460-BCC0-B9A8F2B25FB5}" type="pres">
      <dgm:prSet presAssocID="{08B74AF8-8C5C-42B8-AA69-824A3AE5EB66}" presName="spacer" presStyleCnt="0"/>
      <dgm:spPr/>
    </dgm:pt>
    <dgm:pt modelId="{633491BF-A926-46D7-86FC-B14F92731FF2}" type="pres">
      <dgm:prSet presAssocID="{48ECB0B7-5394-4224-8A1B-0177124D5C98}" presName="parentText" presStyleLbl="node1" presStyleIdx="5" presStyleCnt="6">
        <dgm:presLayoutVars>
          <dgm:chMax val="0"/>
          <dgm:bulletEnabled val="1"/>
        </dgm:presLayoutVars>
      </dgm:prSet>
      <dgm:spPr/>
    </dgm:pt>
  </dgm:ptLst>
  <dgm:cxnLst>
    <dgm:cxn modelId="{5174DF09-2AB9-427B-ABD7-9066E22C9ED9}" type="presOf" srcId="{46529D93-AE47-45CA-BEFA-CDF2AD4FA354}" destId="{257FDFDC-8FFF-4FBE-91E0-A0E689242A46}" srcOrd="0" destOrd="0" presId="urn:microsoft.com/office/officeart/2005/8/layout/vList2"/>
    <dgm:cxn modelId="{79F11364-FF97-4001-9D6A-BEC58F66EF22}" srcId="{01B074BC-7A8A-4A4C-B37B-812031B9DD0F}" destId="{48ECB0B7-5394-4224-8A1B-0177124D5C98}" srcOrd="5" destOrd="0" parTransId="{E92ADFF9-CFB1-4DC0-A0F5-D2C289C2CC88}" sibTransId="{F8B851A3-8A89-48F9-B434-41D14985F166}"/>
    <dgm:cxn modelId="{52759E66-F63B-43E4-A71A-D1B9C069A551}" type="presOf" srcId="{4C9AECF4-1DA2-48A6-88BB-EAC79F852A0E}" destId="{5363A62C-41B1-4943-991D-0750853CFC4E}" srcOrd="0" destOrd="0" presId="urn:microsoft.com/office/officeart/2005/8/layout/vList2"/>
    <dgm:cxn modelId="{74525849-642D-40B1-89C6-9C72527597EB}" type="presOf" srcId="{01B074BC-7A8A-4A4C-B37B-812031B9DD0F}" destId="{DE0B3E34-DE9B-4414-8060-2C5CB8F3FEC5}" srcOrd="0" destOrd="0" presId="urn:microsoft.com/office/officeart/2005/8/layout/vList2"/>
    <dgm:cxn modelId="{B299AD6B-26F8-4AEC-B0EF-D75034BBD632}" type="presOf" srcId="{9F0682AF-CF22-496B-93CC-C74658AEA40C}" destId="{DDA73C20-1C96-4D4A-A756-9223BE936355}" srcOrd="0" destOrd="0" presId="urn:microsoft.com/office/officeart/2005/8/layout/vList2"/>
    <dgm:cxn modelId="{7073304C-63E2-4A39-941B-49BF1B333F43}" srcId="{01B074BC-7A8A-4A4C-B37B-812031B9DD0F}" destId="{9F0682AF-CF22-496B-93CC-C74658AEA40C}" srcOrd="4" destOrd="0" parTransId="{6A057D7A-D84D-467E-9A37-52665455CA61}" sibTransId="{08B74AF8-8C5C-42B8-AA69-824A3AE5EB66}"/>
    <dgm:cxn modelId="{DEF3614C-E869-4BFD-AB26-D65EEA819171}" srcId="{01B074BC-7A8A-4A4C-B37B-812031B9DD0F}" destId="{46529D93-AE47-45CA-BEFA-CDF2AD4FA354}" srcOrd="2" destOrd="0" parTransId="{A515BC82-E2DA-4705-A47F-F4F77015664E}" sibTransId="{83EEA778-9E6F-4608-9AF2-313AA4BD19C2}"/>
    <dgm:cxn modelId="{C10D6F71-FA13-4708-B488-ABC348F2044B}" srcId="{01B074BC-7A8A-4A4C-B37B-812031B9DD0F}" destId="{6FF616C7-95D1-4BAE-A4EE-B05D0869EE1F}" srcOrd="3" destOrd="0" parTransId="{DE39DA01-D45F-42A6-A1C4-4C6E6B2EC67C}" sibTransId="{C3106BB0-0CE4-4570-8605-08D1913458CA}"/>
    <dgm:cxn modelId="{CC0BA956-F51D-45BD-B31D-1FB3B6665278}" type="presOf" srcId="{DE3BB99F-2F7D-436F-BDA9-1B287B8369A5}" destId="{3E0A5514-778C-4162-A291-1C2419DBB967}" srcOrd="0" destOrd="0" presId="urn:microsoft.com/office/officeart/2005/8/layout/vList2"/>
    <dgm:cxn modelId="{ECA52283-8A73-441A-AB97-BD3003656FC7}" srcId="{01B074BC-7A8A-4A4C-B37B-812031B9DD0F}" destId="{DE3BB99F-2F7D-436F-BDA9-1B287B8369A5}" srcOrd="1" destOrd="0" parTransId="{E3AD25EA-45E3-4724-B653-0D1866152D76}" sibTransId="{9A73D92A-4DE4-4C61-AB1F-6E110721F6CB}"/>
    <dgm:cxn modelId="{898958A0-0C86-426E-9872-9898E61FB79E}" type="presOf" srcId="{6FF616C7-95D1-4BAE-A4EE-B05D0869EE1F}" destId="{07D676F1-A5B7-4DBA-8DA4-ED6D2C8D928D}" srcOrd="0" destOrd="0" presId="urn:microsoft.com/office/officeart/2005/8/layout/vList2"/>
    <dgm:cxn modelId="{2F2F9CEE-EA21-4BCF-820F-546B81B294CB}" srcId="{01B074BC-7A8A-4A4C-B37B-812031B9DD0F}" destId="{4C9AECF4-1DA2-48A6-88BB-EAC79F852A0E}" srcOrd="0" destOrd="0" parTransId="{2311666D-6BF1-4B36-B09E-2D9CD5DC64E3}" sibTransId="{69B5AA3C-D0EA-47EC-A209-F8100B36401D}"/>
    <dgm:cxn modelId="{E0025FF6-B5B2-42D3-9B01-2223E6D9AA29}" type="presOf" srcId="{48ECB0B7-5394-4224-8A1B-0177124D5C98}" destId="{633491BF-A926-46D7-86FC-B14F92731FF2}" srcOrd="0" destOrd="0" presId="urn:microsoft.com/office/officeart/2005/8/layout/vList2"/>
    <dgm:cxn modelId="{CDCBC2C1-8912-449A-88AD-037C67DFA8AD}" type="presParOf" srcId="{DE0B3E34-DE9B-4414-8060-2C5CB8F3FEC5}" destId="{5363A62C-41B1-4943-991D-0750853CFC4E}" srcOrd="0" destOrd="0" presId="urn:microsoft.com/office/officeart/2005/8/layout/vList2"/>
    <dgm:cxn modelId="{A85F9F5C-2F27-4C66-B7A8-6754401B2200}" type="presParOf" srcId="{DE0B3E34-DE9B-4414-8060-2C5CB8F3FEC5}" destId="{6B41072D-7371-41A8-889F-00C826535843}" srcOrd="1" destOrd="0" presId="urn:microsoft.com/office/officeart/2005/8/layout/vList2"/>
    <dgm:cxn modelId="{9E78285F-B8B0-4F81-8BE0-1E0A89D8BF63}" type="presParOf" srcId="{DE0B3E34-DE9B-4414-8060-2C5CB8F3FEC5}" destId="{3E0A5514-778C-4162-A291-1C2419DBB967}" srcOrd="2" destOrd="0" presId="urn:microsoft.com/office/officeart/2005/8/layout/vList2"/>
    <dgm:cxn modelId="{D4BD028D-3527-42BF-A948-D0B99B2FF1A5}" type="presParOf" srcId="{DE0B3E34-DE9B-4414-8060-2C5CB8F3FEC5}" destId="{05D32DA2-6B11-4A9B-8D8F-3FF64CD8DE5A}" srcOrd="3" destOrd="0" presId="urn:microsoft.com/office/officeart/2005/8/layout/vList2"/>
    <dgm:cxn modelId="{7E898884-0887-425C-833E-FAF06F70C868}" type="presParOf" srcId="{DE0B3E34-DE9B-4414-8060-2C5CB8F3FEC5}" destId="{257FDFDC-8FFF-4FBE-91E0-A0E689242A46}" srcOrd="4" destOrd="0" presId="urn:microsoft.com/office/officeart/2005/8/layout/vList2"/>
    <dgm:cxn modelId="{9D317288-3DE9-413B-BC08-AC3088A55D18}" type="presParOf" srcId="{DE0B3E34-DE9B-4414-8060-2C5CB8F3FEC5}" destId="{A4289A00-37D1-451B-BA4E-2FA01CDA86E2}" srcOrd="5" destOrd="0" presId="urn:microsoft.com/office/officeart/2005/8/layout/vList2"/>
    <dgm:cxn modelId="{565D1622-0EF5-414B-8286-CF3DB6859F29}" type="presParOf" srcId="{DE0B3E34-DE9B-4414-8060-2C5CB8F3FEC5}" destId="{07D676F1-A5B7-4DBA-8DA4-ED6D2C8D928D}" srcOrd="6" destOrd="0" presId="urn:microsoft.com/office/officeart/2005/8/layout/vList2"/>
    <dgm:cxn modelId="{19478336-2917-4D71-89D9-2781D1CD3FE9}" type="presParOf" srcId="{DE0B3E34-DE9B-4414-8060-2C5CB8F3FEC5}" destId="{47B2747F-6FB6-452D-B876-F83DEC8989EA}" srcOrd="7" destOrd="0" presId="urn:microsoft.com/office/officeart/2005/8/layout/vList2"/>
    <dgm:cxn modelId="{6DE48648-5AFB-4A07-B484-1213765D45E1}" type="presParOf" srcId="{DE0B3E34-DE9B-4414-8060-2C5CB8F3FEC5}" destId="{DDA73C20-1C96-4D4A-A756-9223BE936355}" srcOrd="8" destOrd="0" presId="urn:microsoft.com/office/officeart/2005/8/layout/vList2"/>
    <dgm:cxn modelId="{1C3B4384-BDC6-4037-9E2E-136CCDF76EE2}" type="presParOf" srcId="{DE0B3E34-DE9B-4414-8060-2C5CB8F3FEC5}" destId="{1AB70BE5-4C12-4460-BCC0-B9A8F2B25FB5}" srcOrd="9" destOrd="0" presId="urn:microsoft.com/office/officeart/2005/8/layout/vList2"/>
    <dgm:cxn modelId="{FD6ACFC9-B072-4BC9-9F4E-264C0E787A9A}" type="presParOf" srcId="{DE0B3E34-DE9B-4414-8060-2C5CB8F3FEC5}" destId="{633491BF-A926-46D7-86FC-B14F92731FF2}"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149048-81AB-4060-8676-BDC97774DF49}" type="doc">
      <dgm:prSet loTypeId="urn:microsoft.com/office/officeart/2018/2/layout/IconVerticalSolidList" loCatId="icon" qsTypeId="urn:microsoft.com/office/officeart/2005/8/quickstyle/simple1" qsCatId="simple" csTypeId="urn:microsoft.com/office/officeart/2018/5/colors/Iconchunking_neutralbg_accent4_2" csCatId="accent4" phldr="1"/>
      <dgm:spPr/>
      <dgm:t>
        <a:bodyPr/>
        <a:lstStyle/>
        <a:p>
          <a:endParaRPr lang="en-US"/>
        </a:p>
      </dgm:t>
    </dgm:pt>
    <dgm:pt modelId="{94B474DB-20D9-47DA-B584-257F6FC559B8}">
      <dgm:prSet/>
      <dgm:spPr/>
      <dgm:t>
        <a:bodyPr/>
        <a:lstStyle/>
        <a:p>
          <a:pPr>
            <a:lnSpc>
              <a:spcPct val="100000"/>
            </a:lnSpc>
          </a:pPr>
          <a:r>
            <a:rPr lang="en-GB" b="1"/>
            <a:t>Self-Awareness:</a:t>
          </a:r>
          <a:r>
            <a:rPr lang="en-GB"/>
            <a:t> Self-reflection allows individuals to become more aware of their emotions, thoughts, and behaviours. It helps uncover patterns and tendencies that might not be immediately apparent in the midst of daily life.</a:t>
          </a:r>
          <a:endParaRPr lang="en-US"/>
        </a:p>
      </dgm:t>
    </dgm:pt>
    <dgm:pt modelId="{2ABFAB1D-2652-48B2-8A7A-3EAD5E4BDCFC}" type="parTrans" cxnId="{412F5A29-61D3-4413-B2E9-CE7F03CD2BC7}">
      <dgm:prSet/>
      <dgm:spPr/>
      <dgm:t>
        <a:bodyPr/>
        <a:lstStyle/>
        <a:p>
          <a:endParaRPr lang="en-US"/>
        </a:p>
      </dgm:t>
    </dgm:pt>
    <dgm:pt modelId="{60E17C26-DBBC-4769-B3DF-FA11FAB03AD7}" type="sibTrans" cxnId="{412F5A29-61D3-4413-B2E9-CE7F03CD2BC7}">
      <dgm:prSet/>
      <dgm:spPr/>
      <dgm:t>
        <a:bodyPr/>
        <a:lstStyle/>
        <a:p>
          <a:endParaRPr lang="en-US"/>
        </a:p>
      </dgm:t>
    </dgm:pt>
    <dgm:pt modelId="{56FEB62D-09D5-42F3-9E0B-626CCD75220E}">
      <dgm:prSet/>
      <dgm:spPr/>
      <dgm:t>
        <a:bodyPr/>
        <a:lstStyle/>
        <a:p>
          <a:pPr>
            <a:lnSpc>
              <a:spcPct val="100000"/>
            </a:lnSpc>
          </a:pPr>
          <a:r>
            <a:rPr lang="en-GB" b="1"/>
            <a:t>Personal Growth:</a:t>
          </a:r>
          <a:r>
            <a:rPr lang="en-GB"/>
            <a:t> Through self-reflection, individuals can identify areas in their lives where they want to improve or change. This can involve setting goals, adjusting behaviours, and cultivating new habits to promote personal growth.</a:t>
          </a:r>
          <a:endParaRPr lang="en-US"/>
        </a:p>
      </dgm:t>
    </dgm:pt>
    <dgm:pt modelId="{8D0C5643-9FF1-4D2C-BB9A-73DBD1AB0AB2}" type="parTrans" cxnId="{60B0B08C-8130-4126-9DE1-8DF5C1260B80}">
      <dgm:prSet/>
      <dgm:spPr/>
      <dgm:t>
        <a:bodyPr/>
        <a:lstStyle/>
        <a:p>
          <a:endParaRPr lang="en-US"/>
        </a:p>
      </dgm:t>
    </dgm:pt>
    <dgm:pt modelId="{3C977476-002D-42DA-85FF-70008493B3D6}" type="sibTrans" cxnId="{60B0B08C-8130-4126-9DE1-8DF5C1260B80}">
      <dgm:prSet/>
      <dgm:spPr/>
      <dgm:t>
        <a:bodyPr/>
        <a:lstStyle/>
        <a:p>
          <a:endParaRPr lang="en-US"/>
        </a:p>
      </dgm:t>
    </dgm:pt>
    <dgm:pt modelId="{5D4BAB6B-5B22-4AE4-9931-3CF97FF44E5D}">
      <dgm:prSet/>
      <dgm:spPr/>
      <dgm:t>
        <a:bodyPr/>
        <a:lstStyle/>
        <a:p>
          <a:pPr>
            <a:lnSpc>
              <a:spcPct val="100000"/>
            </a:lnSpc>
          </a:pPr>
          <a:r>
            <a:rPr lang="en-GB" b="1"/>
            <a:t>Decision-Making:</a:t>
          </a:r>
          <a:r>
            <a:rPr lang="en-GB"/>
            <a:t> Taking time to reflect on a situation before making a decision allows for a more thoughtful and balanced approach. Reflecting on potential consequences and one's values can lead to more informed choices.</a:t>
          </a:r>
          <a:endParaRPr lang="en-US"/>
        </a:p>
      </dgm:t>
    </dgm:pt>
    <dgm:pt modelId="{91043D31-D898-4609-9997-EC292B597D73}" type="parTrans" cxnId="{4DF197DF-487B-4337-B1C8-448D5565925A}">
      <dgm:prSet/>
      <dgm:spPr/>
      <dgm:t>
        <a:bodyPr/>
        <a:lstStyle/>
        <a:p>
          <a:endParaRPr lang="en-US"/>
        </a:p>
      </dgm:t>
    </dgm:pt>
    <dgm:pt modelId="{10A69BA2-CAF0-4DCF-B4A8-0F9708B0A20C}" type="sibTrans" cxnId="{4DF197DF-487B-4337-B1C8-448D5565925A}">
      <dgm:prSet/>
      <dgm:spPr/>
      <dgm:t>
        <a:bodyPr/>
        <a:lstStyle/>
        <a:p>
          <a:endParaRPr lang="en-US"/>
        </a:p>
      </dgm:t>
    </dgm:pt>
    <dgm:pt modelId="{DC902E46-BBE0-4CA3-9107-C22E08A8332B}" type="pres">
      <dgm:prSet presAssocID="{DF149048-81AB-4060-8676-BDC97774DF49}" presName="root" presStyleCnt="0">
        <dgm:presLayoutVars>
          <dgm:dir/>
          <dgm:resizeHandles val="exact"/>
        </dgm:presLayoutVars>
      </dgm:prSet>
      <dgm:spPr/>
    </dgm:pt>
    <dgm:pt modelId="{BAABD581-37BE-4942-8E59-7A67D799E6F1}" type="pres">
      <dgm:prSet presAssocID="{94B474DB-20D9-47DA-B584-257F6FC559B8}" presName="compNode" presStyleCnt="0"/>
      <dgm:spPr/>
    </dgm:pt>
    <dgm:pt modelId="{9D758A86-08A3-4F34-94E6-A6AD22E177D2}" type="pres">
      <dgm:prSet presAssocID="{94B474DB-20D9-47DA-B584-257F6FC559B8}" presName="bgRect" presStyleLbl="bgShp" presStyleIdx="0" presStyleCnt="3"/>
      <dgm:spPr/>
    </dgm:pt>
    <dgm:pt modelId="{7C36CBE1-C9AC-48FC-A61C-99962856A530}" type="pres">
      <dgm:prSet presAssocID="{94B474DB-20D9-47DA-B584-257F6FC559B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ought bubble"/>
        </a:ext>
      </dgm:extLst>
    </dgm:pt>
    <dgm:pt modelId="{CDD83817-5817-44A9-8B75-3C922B42C8D3}" type="pres">
      <dgm:prSet presAssocID="{94B474DB-20D9-47DA-B584-257F6FC559B8}" presName="spaceRect" presStyleCnt="0"/>
      <dgm:spPr/>
    </dgm:pt>
    <dgm:pt modelId="{6F12CBE7-5DFD-48E9-9BFF-32DB7987BD8A}" type="pres">
      <dgm:prSet presAssocID="{94B474DB-20D9-47DA-B584-257F6FC559B8}" presName="parTx" presStyleLbl="revTx" presStyleIdx="0" presStyleCnt="3">
        <dgm:presLayoutVars>
          <dgm:chMax val="0"/>
          <dgm:chPref val="0"/>
        </dgm:presLayoutVars>
      </dgm:prSet>
      <dgm:spPr/>
    </dgm:pt>
    <dgm:pt modelId="{F6FF56C0-93C7-4D65-8984-CEB25DD31C35}" type="pres">
      <dgm:prSet presAssocID="{60E17C26-DBBC-4769-B3DF-FA11FAB03AD7}" presName="sibTrans" presStyleCnt="0"/>
      <dgm:spPr/>
    </dgm:pt>
    <dgm:pt modelId="{F016A634-54BF-4890-98C2-17BC2E0DCAC0}" type="pres">
      <dgm:prSet presAssocID="{56FEB62D-09D5-42F3-9E0B-626CCD75220E}" presName="compNode" presStyleCnt="0"/>
      <dgm:spPr/>
    </dgm:pt>
    <dgm:pt modelId="{57639BC5-A5F0-46A5-A9DA-B7B6229C4BCC}" type="pres">
      <dgm:prSet presAssocID="{56FEB62D-09D5-42F3-9E0B-626CCD75220E}" presName="bgRect" presStyleLbl="bgShp" presStyleIdx="1" presStyleCnt="3"/>
      <dgm:spPr/>
    </dgm:pt>
    <dgm:pt modelId="{F710B37C-9F45-4B75-98A3-7347F16BE451}" type="pres">
      <dgm:prSet presAssocID="{56FEB62D-09D5-42F3-9E0B-626CCD75220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Pencil"/>
        </a:ext>
      </dgm:extLst>
    </dgm:pt>
    <dgm:pt modelId="{20477000-8662-41D1-A47E-9F2ADEDB0C22}" type="pres">
      <dgm:prSet presAssocID="{56FEB62D-09D5-42F3-9E0B-626CCD75220E}" presName="spaceRect" presStyleCnt="0"/>
      <dgm:spPr/>
    </dgm:pt>
    <dgm:pt modelId="{DB0DB34D-6809-4A03-A3BD-554EA8937D70}" type="pres">
      <dgm:prSet presAssocID="{56FEB62D-09D5-42F3-9E0B-626CCD75220E}" presName="parTx" presStyleLbl="revTx" presStyleIdx="1" presStyleCnt="3">
        <dgm:presLayoutVars>
          <dgm:chMax val="0"/>
          <dgm:chPref val="0"/>
        </dgm:presLayoutVars>
      </dgm:prSet>
      <dgm:spPr/>
    </dgm:pt>
    <dgm:pt modelId="{90A83E7E-1D48-4A76-8AD2-08AE9033C21B}" type="pres">
      <dgm:prSet presAssocID="{3C977476-002D-42DA-85FF-70008493B3D6}" presName="sibTrans" presStyleCnt="0"/>
      <dgm:spPr/>
    </dgm:pt>
    <dgm:pt modelId="{3EA55C74-7330-4935-90E0-8399E5C8FC48}" type="pres">
      <dgm:prSet presAssocID="{5D4BAB6B-5B22-4AE4-9931-3CF97FF44E5D}" presName="compNode" presStyleCnt="0"/>
      <dgm:spPr/>
    </dgm:pt>
    <dgm:pt modelId="{BD951908-03AB-403F-948D-047282CF012D}" type="pres">
      <dgm:prSet presAssocID="{5D4BAB6B-5B22-4AE4-9931-3CF97FF44E5D}" presName="bgRect" presStyleLbl="bgShp" presStyleIdx="2" presStyleCnt="3"/>
      <dgm:spPr/>
    </dgm:pt>
    <dgm:pt modelId="{1CADDBEA-82F1-44C2-BA0E-633B1062EA2D}" type="pres">
      <dgm:prSet presAssocID="{5D4BAB6B-5B22-4AE4-9931-3CF97FF44E5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3A70B1CE-9E26-4B0D-98F1-2235B94EF18D}" type="pres">
      <dgm:prSet presAssocID="{5D4BAB6B-5B22-4AE4-9931-3CF97FF44E5D}" presName="spaceRect" presStyleCnt="0"/>
      <dgm:spPr/>
    </dgm:pt>
    <dgm:pt modelId="{9CD29100-1051-4EBF-B23D-6977EA300F41}" type="pres">
      <dgm:prSet presAssocID="{5D4BAB6B-5B22-4AE4-9931-3CF97FF44E5D}" presName="parTx" presStyleLbl="revTx" presStyleIdx="2" presStyleCnt="3">
        <dgm:presLayoutVars>
          <dgm:chMax val="0"/>
          <dgm:chPref val="0"/>
        </dgm:presLayoutVars>
      </dgm:prSet>
      <dgm:spPr/>
    </dgm:pt>
  </dgm:ptLst>
  <dgm:cxnLst>
    <dgm:cxn modelId="{851DCD18-06BA-4844-A666-9F0497E9640C}" type="presOf" srcId="{DF149048-81AB-4060-8676-BDC97774DF49}" destId="{DC902E46-BBE0-4CA3-9107-C22E08A8332B}" srcOrd="0" destOrd="0" presId="urn:microsoft.com/office/officeart/2018/2/layout/IconVerticalSolidList"/>
    <dgm:cxn modelId="{412F5A29-61D3-4413-B2E9-CE7F03CD2BC7}" srcId="{DF149048-81AB-4060-8676-BDC97774DF49}" destId="{94B474DB-20D9-47DA-B584-257F6FC559B8}" srcOrd="0" destOrd="0" parTransId="{2ABFAB1D-2652-48B2-8A7A-3EAD5E4BDCFC}" sibTransId="{60E17C26-DBBC-4769-B3DF-FA11FAB03AD7}"/>
    <dgm:cxn modelId="{8654912B-60AC-4005-B80E-4F6583B34323}" type="presOf" srcId="{56FEB62D-09D5-42F3-9E0B-626CCD75220E}" destId="{DB0DB34D-6809-4A03-A3BD-554EA8937D70}" srcOrd="0" destOrd="0" presId="urn:microsoft.com/office/officeart/2018/2/layout/IconVerticalSolidList"/>
    <dgm:cxn modelId="{8803175F-EC7B-4AA5-9E2B-1539519FC861}" type="presOf" srcId="{5D4BAB6B-5B22-4AE4-9931-3CF97FF44E5D}" destId="{9CD29100-1051-4EBF-B23D-6977EA300F41}" srcOrd="0" destOrd="0" presId="urn:microsoft.com/office/officeart/2018/2/layout/IconVerticalSolidList"/>
    <dgm:cxn modelId="{60B0B08C-8130-4126-9DE1-8DF5C1260B80}" srcId="{DF149048-81AB-4060-8676-BDC97774DF49}" destId="{56FEB62D-09D5-42F3-9E0B-626CCD75220E}" srcOrd="1" destOrd="0" parTransId="{8D0C5643-9FF1-4D2C-BB9A-73DBD1AB0AB2}" sibTransId="{3C977476-002D-42DA-85FF-70008493B3D6}"/>
    <dgm:cxn modelId="{B7A0E0BA-85E7-4D3C-9031-F731706F3728}" type="presOf" srcId="{94B474DB-20D9-47DA-B584-257F6FC559B8}" destId="{6F12CBE7-5DFD-48E9-9BFF-32DB7987BD8A}" srcOrd="0" destOrd="0" presId="urn:microsoft.com/office/officeart/2018/2/layout/IconVerticalSolidList"/>
    <dgm:cxn modelId="{4DF197DF-487B-4337-B1C8-448D5565925A}" srcId="{DF149048-81AB-4060-8676-BDC97774DF49}" destId="{5D4BAB6B-5B22-4AE4-9931-3CF97FF44E5D}" srcOrd="2" destOrd="0" parTransId="{91043D31-D898-4609-9997-EC292B597D73}" sibTransId="{10A69BA2-CAF0-4DCF-B4A8-0F9708B0A20C}"/>
    <dgm:cxn modelId="{4A7AE125-2213-439C-80C7-C1DA7731674A}" type="presParOf" srcId="{DC902E46-BBE0-4CA3-9107-C22E08A8332B}" destId="{BAABD581-37BE-4942-8E59-7A67D799E6F1}" srcOrd="0" destOrd="0" presId="urn:microsoft.com/office/officeart/2018/2/layout/IconVerticalSolidList"/>
    <dgm:cxn modelId="{42324FBC-60BF-46BB-8386-0E14D7B34113}" type="presParOf" srcId="{BAABD581-37BE-4942-8E59-7A67D799E6F1}" destId="{9D758A86-08A3-4F34-94E6-A6AD22E177D2}" srcOrd="0" destOrd="0" presId="urn:microsoft.com/office/officeart/2018/2/layout/IconVerticalSolidList"/>
    <dgm:cxn modelId="{2373A096-4EBC-4115-8DED-51AFF7F8B2A0}" type="presParOf" srcId="{BAABD581-37BE-4942-8E59-7A67D799E6F1}" destId="{7C36CBE1-C9AC-48FC-A61C-99962856A530}" srcOrd="1" destOrd="0" presId="urn:microsoft.com/office/officeart/2018/2/layout/IconVerticalSolidList"/>
    <dgm:cxn modelId="{AED05410-ACCC-47A2-A8EF-B8DB109353D0}" type="presParOf" srcId="{BAABD581-37BE-4942-8E59-7A67D799E6F1}" destId="{CDD83817-5817-44A9-8B75-3C922B42C8D3}" srcOrd="2" destOrd="0" presId="urn:microsoft.com/office/officeart/2018/2/layout/IconVerticalSolidList"/>
    <dgm:cxn modelId="{3B1638F4-57CE-41CD-8611-9288A2122F51}" type="presParOf" srcId="{BAABD581-37BE-4942-8E59-7A67D799E6F1}" destId="{6F12CBE7-5DFD-48E9-9BFF-32DB7987BD8A}" srcOrd="3" destOrd="0" presId="urn:microsoft.com/office/officeart/2018/2/layout/IconVerticalSolidList"/>
    <dgm:cxn modelId="{2408F502-D5EC-44DF-BCD2-DB15146427C9}" type="presParOf" srcId="{DC902E46-BBE0-4CA3-9107-C22E08A8332B}" destId="{F6FF56C0-93C7-4D65-8984-CEB25DD31C35}" srcOrd="1" destOrd="0" presId="urn:microsoft.com/office/officeart/2018/2/layout/IconVerticalSolidList"/>
    <dgm:cxn modelId="{90ED8812-EB43-4326-9F1F-151306162DA6}" type="presParOf" srcId="{DC902E46-BBE0-4CA3-9107-C22E08A8332B}" destId="{F016A634-54BF-4890-98C2-17BC2E0DCAC0}" srcOrd="2" destOrd="0" presId="urn:microsoft.com/office/officeart/2018/2/layout/IconVerticalSolidList"/>
    <dgm:cxn modelId="{396A5245-D90A-46BD-BFB2-DA48BFC65FC9}" type="presParOf" srcId="{F016A634-54BF-4890-98C2-17BC2E0DCAC0}" destId="{57639BC5-A5F0-46A5-A9DA-B7B6229C4BCC}" srcOrd="0" destOrd="0" presId="urn:microsoft.com/office/officeart/2018/2/layout/IconVerticalSolidList"/>
    <dgm:cxn modelId="{E2E0D386-4A36-4C13-8001-68A8875C0595}" type="presParOf" srcId="{F016A634-54BF-4890-98C2-17BC2E0DCAC0}" destId="{F710B37C-9F45-4B75-98A3-7347F16BE451}" srcOrd="1" destOrd="0" presId="urn:microsoft.com/office/officeart/2018/2/layout/IconVerticalSolidList"/>
    <dgm:cxn modelId="{D1E2D68F-3984-4D3D-973D-5C1BF10F2550}" type="presParOf" srcId="{F016A634-54BF-4890-98C2-17BC2E0DCAC0}" destId="{20477000-8662-41D1-A47E-9F2ADEDB0C22}" srcOrd="2" destOrd="0" presId="urn:microsoft.com/office/officeart/2018/2/layout/IconVerticalSolidList"/>
    <dgm:cxn modelId="{D80A3488-C41B-4930-82CA-D5DC4D583408}" type="presParOf" srcId="{F016A634-54BF-4890-98C2-17BC2E0DCAC0}" destId="{DB0DB34D-6809-4A03-A3BD-554EA8937D70}" srcOrd="3" destOrd="0" presId="urn:microsoft.com/office/officeart/2018/2/layout/IconVerticalSolidList"/>
    <dgm:cxn modelId="{B166A716-A56A-48A0-A837-445469CC5440}" type="presParOf" srcId="{DC902E46-BBE0-4CA3-9107-C22E08A8332B}" destId="{90A83E7E-1D48-4A76-8AD2-08AE9033C21B}" srcOrd="3" destOrd="0" presId="urn:microsoft.com/office/officeart/2018/2/layout/IconVerticalSolidList"/>
    <dgm:cxn modelId="{43944178-A8E6-4727-B70E-7D4E56FBCC08}" type="presParOf" srcId="{DC902E46-BBE0-4CA3-9107-C22E08A8332B}" destId="{3EA55C74-7330-4935-90E0-8399E5C8FC48}" srcOrd="4" destOrd="0" presId="urn:microsoft.com/office/officeart/2018/2/layout/IconVerticalSolidList"/>
    <dgm:cxn modelId="{56B6073C-B061-4B30-917B-F38A7B4F052A}" type="presParOf" srcId="{3EA55C74-7330-4935-90E0-8399E5C8FC48}" destId="{BD951908-03AB-403F-948D-047282CF012D}" srcOrd="0" destOrd="0" presId="urn:microsoft.com/office/officeart/2018/2/layout/IconVerticalSolidList"/>
    <dgm:cxn modelId="{E6A557C7-3C37-415F-89F2-972F883E369A}" type="presParOf" srcId="{3EA55C74-7330-4935-90E0-8399E5C8FC48}" destId="{1CADDBEA-82F1-44C2-BA0E-633B1062EA2D}" srcOrd="1" destOrd="0" presId="urn:microsoft.com/office/officeart/2018/2/layout/IconVerticalSolidList"/>
    <dgm:cxn modelId="{0F56466E-CC17-4FEB-A9E4-CA287A9029DE}" type="presParOf" srcId="{3EA55C74-7330-4935-90E0-8399E5C8FC48}" destId="{3A70B1CE-9E26-4B0D-98F1-2235B94EF18D}" srcOrd="2" destOrd="0" presId="urn:microsoft.com/office/officeart/2018/2/layout/IconVerticalSolidList"/>
    <dgm:cxn modelId="{E12AF165-8577-465C-BB08-3ED3D2602354}" type="presParOf" srcId="{3EA55C74-7330-4935-90E0-8399E5C8FC48}" destId="{9CD29100-1051-4EBF-B23D-6977EA300F4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4D4DA9A-C06F-415F-909E-ECBF8463196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6DA777F-64BB-4896-8101-BD7B928B58E8}">
      <dgm:prSet/>
      <dgm:spPr/>
      <dgm:t>
        <a:bodyPr/>
        <a:lstStyle/>
        <a:p>
          <a:r>
            <a:rPr lang="en-GB" b="1"/>
            <a:t>Learning from Experiences:</a:t>
          </a:r>
          <a:r>
            <a:rPr lang="en-GB"/>
            <a:t> Self-reflection involves examining past experiences, both positive and negative, to extract lessons and insights. This can help individuals avoid repeating mistakes and build on successes.</a:t>
          </a:r>
          <a:endParaRPr lang="en-US"/>
        </a:p>
      </dgm:t>
    </dgm:pt>
    <dgm:pt modelId="{7A740C9B-36E5-4303-A4C4-A9F7FA199B06}" type="parTrans" cxnId="{DA8CA4A9-DFC1-4360-B8D6-749911B07E6E}">
      <dgm:prSet/>
      <dgm:spPr/>
      <dgm:t>
        <a:bodyPr/>
        <a:lstStyle/>
        <a:p>
          <a:endParaRPr lang="en-US"/>
        </a:p>
      </dgm:t>
    </dgm:pt>
    <dgm:pt modelId="{A3C871F9-2E30-432F-BF70-9F5A39CDC369}" type="sibTrans" cxnId="{DA8CA4A9-DFC1-4360-B8D6-749911B07E6E}">
      <dgm:prSet/>
      <dgm:spPr/>
      <dgm:t>
        <a:bodyPr/>
        <a:lstStyle/>
        <a:p>
          <a:endParaRPr lang="en-US"/>
        </a:p>
      </dgm:t>
    </dgm:pt>
    <dgm:pt modelId="{EB56696B-04D7-4D84-9A6F-52F71984F6D3}">
      <dgm:prSet/>
      <dgm:spPr/>
      <dgm:t>
        <a:bodyPr/>
        <a:lstStyle/>
        <a:p>
          <a:r>
            <a:rPr lang="en-GB" b="1"/>
            <a:t>Problem Solving:</a:t>
          </a:r>
          <a:r>
            <a:rPr lang="en-GB"/>
            <a:t> By reflecting on challenges and setbacks, individuals can assess what went wrong, identify contributing factors, and develop strategies to overcome similar challenges in the future.</a:t>
          </a:r>
          <a:endParaRPr lang="en-US"/>
        </a:p>
      </dgm:t>
    </dgm:pt>
    <dgm:pt modelId="{668B02EC-3D7B-4703-B276-2F3EFA322275}" type="parTrans" cxnId="{808543C2-B7F7-4428-BA40-257E8713C54D}">
      <dgm:prSet/>
      <dgm:spPr/>
      <dgm:t>
        <a:bodyPr/>
        <a:lstStyle/>
        <a:p>
          <a:endParaRPr lang="en-US"/>
        </a:p>
      </dgm:t>
    </dgm:pt>
    <dgm:pt modelId="{5D02DB63-FC24-4632-9AA9-96C102772EEA}" type="sibTrans" cxnId="{808543C2-B7F7-4428-BA40-257E8713C54D}">
      <dgm:prSet/>
      <dgm:spPr/>
      <dgm:t>
        <a:bodyPr/>
        <a:lstStyle/>
        <a:p>
          <a:endParaRPr lang="en-US"/>
        </a:p>
      </dgm:t>
    </dgm:pt>
    <dgm:pt modelId="{B8494428-2C04-4B81-821E-DFB7DB1022BC}" type="pres">
      <dgm:prSet presAssocID="{F4D4DA9A-C06F-415F-909E-ECBF84631961}" presName="root" presStyleCnt="0">
        <dgm:presLayoutVars>
          <dgm:dir/>
          <dgm:resizeHandles val="exact"/>
        </dgm:presLayoutVars>
      </dgm:prSet>
      <dgm:spPr/>
    </dgm:pt>
    <dgm:pt modelId="{CFD567CF-4FED-46B5-B099-DC4D05C97F4A}" type="pres">
      <dgm:prSet presAssocID="{86DA777F-64BB-4896-8101-BD7B928B58E8}" presName="compNode" presStyleCnt="0"/>
      <dgm:spPr/>
    </dgm:pt>
    <dgm:pt modelId="{0129F76A-A624-4D95-8E24-6174046BF6DB}" type="pres">
      <dgm:prSet presAssocID="{86DA777F-64BB-4896-8101-BD7B928B58E8}" presName="bgRect" presStyleLbl="bgShp" presStyleIdx="0" presStyleCnt="2"/>
      <dgm:spPr/>
    </dgm:pt>
    <dgm:pt modelId="{61A08ED4-62C1-4566-8365-6777CA4EA306}" type="pres">
      <dgm:prSet presAssocID="{86DA777F-64BB-4896-8101-BD7B928B58E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erson with Idea"/>
        </a:ext>
      </dgm:extLst>
    </dgm:pt>
    <dgm:pt modelId="{17CED6BB-D604-45F3-AE94-5C5ACBC47F81}" type="pres">
      <dgm:prSet presAssocID="{86DA777F-64BB-4896-8101-BD7B928B58E8}" presName="spaceRect" presStyleCnt="0"/>
      <dgm:spPr/>
    </dgm:pt>
    <dgm:pt modelId="{B8035F55-58CE-448A-9CFB-6C5ADB4E0887}" type="pres">
      <dgm:prSet presAssocID="{86DA777F-64BB-4896-8101-BD7B928B58E8}" presName="parTx" presStyleLbl="revTx" presStyleIdx="0" presStyleCnt="2">
        <dgm:presLayoutVars>
          <dgm:chMax val="0"/>
          <dgm:chPref val="0"/>
        </dgm:presLayoutVars>
      </dgm:prSet>
      <dgm:spPr/>
    </dgm:pt>
    <dgm:pt modelId="{AC8D8FEF-4FB9-4E8E-A69E-90E3412B8386}" type="pres">
      <dgm:prSet presAssocID="{A3C871F9-2E30-432F-BF70-9F5A39CDC369}" presName="sibTrans" presStyleCnt="0"/>
      <dgm:spPr/>
    </dgm:pt>
    <dgm:pt modelId="{CA0776B1-B5AE-46FD-A9C5-3CF104E971CA}" type="pres">
      <dgm:prSet presAssocID="{EB56696B-04D7-4D84-9A6F-52F71984F6D3}" presName="compNode" presStyleCnt="0"/>
      <dgm:spPr/>
    </dgm:pt>
    <dgm:pt modelId="{646FA6B4-32E7-433E-B286-BF26CFE55A93}" type="pres">
      <dgm:prSet presAssocID="{EB56696B-04D7-4D84-9A6F-52F71984F6D3}" presName="bgRect" presStyleLbl="bgShp" presStyleIdx="1" presStyleCnt="2"/>
      <dgm:spPr/>
    </dgm:pt>
    <dgm:pt modelId="{CC0C8D86-85B6-4D19-89AC-7E818F268713}" type="pres">
      <dgm:prSet presAssocID="{EB56696B-04D7-4D84-9A6F-52F71984F6D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9DA38A9B-1ED5-4D51-A69B-D40A6E18809B}" type="pres">
      <dgm:prSet presAssocID="{EB56696B-04D7-4D84-9A6F-52F71984F6D3}" presName="spaceRect" presStyleCnt="0"/>
      <dgm:spPr/>
    </dgm:pt>
    <dgm:pt modelId="{14EEA09E-DE8B-4E98-BE70-FE695836AEE7}" type="pres">
      <dgm:prSet presAssocID="{EB56696B-04D7-4D84-9A6F-52F71984F6D3}" presName="parTx" presStyleLbl="revTx" presStyleIdx="1" presStyleCnt="2">
        <dgm:presLayoutVars>
          <dgm:chMax val="0"/>
          <dgm:chPref val="0"/>
        </dgm:presLayoutVars>
      </dgm:prSet>
      <dgm:spPr/>
    </dgm:pt>
  </dgm:ptLst>
  <dgm:cxnLst>
    <dgm:cxn modelId="{E0E0283E-2787-470F-862F-B920906248D0}" type="presOf" srcId="{EB56696B-04D7-4D84-9A6F-52F71984F6D3}" destId="{14EEA09E-DE8B-4E98-BE70-FE695836AEE7}" srcOrd="0" destOrd="0" presId="urn:microsoft.com/office/officeart/2018/2/layout/IconVerticalSolidList"/>
    <dgm:cxn modelId="{DA8CA4A9-DFC1-4360-B8D6-749911B07E6E}" srcId="{F4D4DA9A-C06F-415F-909E-ECBF84631961}" destId="{86DA777F-64BB-4896-8101-BD7B928B58E8}" srcOrd="0" destOrd="0" parTransId="{7A740C9B-36E5-4303-A4C4-A9F7FA199B06}" sibTransId="{A3C871F9-2E30-432F-BF70-9F5A39CDC369}"/>
    <dgm:cxn modelId="{808543C2-B7F7-4428-BA40-257E8713C54D}" srcId="{F4D4DA9A-C06F-415F-909E-ECBF84631961}" destId="{EB56696B-04D7-4D84-9A6F-52F71984F6D3}" srcOrd="1" destOrd="0" parTransId="{668B02EC-3D7B-4703-B276-2F3EFA322275}" sibTransId="{5D02DB63-FC24-4632-9AA9-96C102772EEA}"/>
    <dgm:cxn modelId="{0ECE80C6-0DFF-42A9-92FE-639B81F57773}" type="presOf" srcId="{F4D4DA9A-C06F-415F-909E-ECBF84631961}" destId="{B8494428-2C04-4B81-821E-DFB7DB1022BC}" srcOrd="0" destOrd="0" presId="urn:microsoft.com/office/officeart/2018/2/layout/IconVerticalSolidList"/>
    <dgm:cxn modelId="{18A424EE-FF54-4926-857F-D7E72829E9B0}" type="presOf" srcId="{86DA777F-64BB-4896-8101-BD7B928B58E8}" destId="{B8035F55-58CE-448A-9CFB-6C5ADB4E0887}" srcOrd="0" destOrd="0" presId="urn:microsoft.com/office/officeart/2018/2/layout/IconVerticalSolidList"/>
    <dgm:cxn modelId="{681629A7-6072-4BBC-8690-44CEF21F5ED1}" type="presParOf" srcId="{B8494428-2C04-4B81-821E-DFB7DB1022BC}" destId="{CFD567CF-4FED-46B5-B099-DC4D05C97F4A}" srcOrd="0" destOrd="0" presId="urn:microsoft.com/office/officeart/2018/2/layout/IconVerticalSolidList"/>
    <dgm:cxn modelId="{AFE4828E-851C-424C-9DF2-716F9DBBBDD7}" type="presParOf" srcId="{CFD567CF-4FED-46B5-B099-DC4D05C97F4A}" destId="{0129F76A-A624-4D95-8E24-6174046BF6DB}" srcOrd="0" destOrd="0" presId="urn:microsoft.com/office/officeart/2018/2/layout/IconVerticalSolidList"/>
    <dgm:cxn modelId="{5AD22EE1-F6A1-4CCE-8053-27E65F865C0D}" type="presParOf" srcId="{CFD567CF-4FED-46B5-B099-DC4D05C97F4A}" destId="{61A08ED4-62C1-4566-8365-6777CA4EA306}" srcOrd="1" destOrd="0" presId="urn:microsoft.com/office/officeart/2018/2/layout/IconVerticalSolidList"/>
    <dgm:cxn modelId="{7957BE5F-BFEB-4B99-9D7A-4A20ADABAE3D}" type="presParOf" srcId="{CFD567CF-4FED-46B5-B099-DC4D05C97F4A}" destId="{17CED6BB-D604-45F3-AE94-5C5ACBC47F81}" srcOrd="2" destOrd="0" presId="urn:microsoft.com/office/officeart/2018/2/layout/IconVerticalSolidList"/>
    <dgm:cxn modelId="{68FC9BE7-F1AA-4779-A535-CF91985A3E3D}" type="presParOf" srcId="{CFD567CF-4FED-46B5-B099-DC4D05C97F4A}" destId="{B8035F55-58CE-448A-9CFB-6C5ADB4E0887}" srcOrd="3" destOrd="0" presId="urn:microsoft.com/office/officeart/2018/2/layout/IconVerticalSolidList"/>
    <dgm:cxn modelId="{2A82D57A-BC11-4239-BDAE-920EDC144AC6}" type="presParOf" srcId="{B8494428-2C04-4B81-821E-DFB7DB1022BC}" destId="{AC8D8FEF-4FB9-4E8E-A69E-90E3412B8386}" srcOrd="1" destOrd="0" presId="urn:microsoft.com/office/officeart/2018/2/layout/IconVerticalSolidList"/>
    <dgm:cxn modelId="{1845EAEE-72CB-44CE-9248-5C0D991C531B}" type="presParOf" srcId="{B8494428-2C04-4B81-821E-DFB7DB1022BC}" destId="{CA0776B1-B5AE-46FD-A9C5-3CF104E971CA}" srcOrd="2" destOrd="0" presId="urn:microsoft.com/office/officeart/2018/2/layout/IconVerticalSolidList"/>
    <dgm:cxn modelId="{513989A6-E518-48BF-94B4-C88E50896DC1}" type="presParOf" srcId="{CA0776B1-B5AE-46FD-A9C5-3CF104E971CA}" destId="{646FA6B4-32E7-433E-B286-BF26CFE55A93}" srcOrd="0" destOrd="0" presId="urn:microsoft.com/office/officeart/2018/2/layout/IconVerticalSolidList"/>
    <dgm:cxn modelId="{FB475E4A-7D13-472C-B25D-5470B54B0100}" type="presParOf" srcId="{CA0776B1-B5AE-46FD-A9C5-3CF104E971CA}" destId="{CC0C8D86-85B6-4D19-89AC-7E818F268713}" srcOrd="1" destOrd="0" presId="urn:microsoft.com/office/officeart/2018/2/layout/IconVerticalSolidList"/>
    <dgm:cxn modelId="{96306C69-D8F7-4713-A680-CBE48C71B609}" type="presParOf" srcId="{CA0776B1-B5AE-46FD-A9C5-3CF104E971CA}" destId="{9DA38A9B-1ED5-4D51-A69B-D40A6E18809B}" srcOrd="2" destOrd="0" presId="urn:microsoft.com/office/officeart/2018/2/layout/IconVerticalSolidList"/>
    <dgm:cxn modelId="{50DAE99B-DFFA-4D77-A69C-74CA7C080D68}" type="presParOf" srcId="{CA0776B1-B5AE-46FD-A9C5-3CF104E971CA}" destId="{14EEA09E-DE8B-4E98-BE70-FE695836AEE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D5F383-774C-4A21-882B-265CB8ADC7D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3CEF92A-AB99-494B-998D-21BBA15F50B6}">
      <dgm:prSet/>
      <dgm:spPr/>
      <dgm:t>
        <a:bodyPr/>
        <a:lstStyle/>
        <a:p>
          <a:pPr>
            <a:lnSpc>
              <a:spcPct val="100000"/>
            </a:lnSpc>
          </a:pPr>
          <a:r>
            <a:rPr lang="en-GB" b="1"/>
            <a:t>Emotional Regulation:</a:t>
          </a:r>
          <a:r>
            <a:rPr lang="en-GB"/>
            <a:t> Self-reflection can help individuals better understand their emotional responses to various situations. This awareness can aid in managing emotions effectively and responding more thoughtfully to stressors.</a:t>
          </a:r>
          <a:endParaRPr lang="en-US"/>
        </a:p>
      </dgm:t>
    </dgm:pt>
    <dgm:pt modelId="{ACFA8761-54F2-41B4-92C3-E2F29DA4B533}" type="parTrans" cxnId="{F94E1105-2AFD-4B4A-AE38-ACEF3D413CA3}">
      <dgm:prSet/>
      <dgm:spPr/>
      <dgm:t>
        <a:bodyPr/>
        <a:lstStyle/>
        <a:p>
          <a:endParaRPr lang="en-US"/>
        </a:p>
      </dgm:t>
    </dgm:pt>
    <dgm:pt modelId="{E6D2DE19-25B0-4AE9-AB04-C0D459D0923F}" type="sibTrans" cxnId="{F94E1105-2AFD-4B4A-AE38-ACEF3D413CA3}">
      <dgm:prSet/>
      <dgm:spPr/>
      <dgm:t>
        <a:bodyPr/>
        <a:lstStyle/>
        <a:p>
          <a:endParaRPr lang="en-US"/>
        </a:p>
      </dgm:t>
    </dgm:pt>
    <dgm:pt modelId="{0CCF24FF-AC21-439C-BD6F-A56C77E4D2B9}">
      <dgm:prSet/>
      <dgm:spPr/>
      <dgm:t>
        <a:bodyPr/>
        <a:lstStyle/>
        <a:p>
          <a:pPr>
            <a:lnSpc>
              <a:spcPct val="100000"/>
            </a:lnSpc>
          </a:pPr>
          <a:r>
            <a:rPr lang="en-GB" b="1"/>
            <a:t>Empathy and Understanding:</a:t>
          </a:r>
          <a:r>
            <a:rPr lang="en-GB"/>
            <a:t> Reflecting on one's own experiences can cultivate empathy and a better understanding of others' perspectives. This, in turn, can improve interpersonal relationships.</a:t>
          </a:r>
          <a:endParaRPr lang="en-US"/>
        </a:p>
      </dgm:t>
    </dgm:pt>
    <dgm:pt modelId="{535CFD31-00D1-472B-85D0-B5008773ACCA}" type="parTrans" cxnId="{BC32EF47-3F15-4DEA-BA77-AE7D7AD26CF7}">
      <dgm:prSet/>
      <dgm:spPr/>
      <dgm:t>
        <a:bodyPr/>
        <a:lstStyle/>
        <a:p>
          <a:endParaRPr lang="en-US"/>
        </a:p>
      </dgm:t>
    </dgm:pt>
    <dgm:pt modelId="{F7F3D1AA-DC59-488F-AAB9-899F64443BED}" type="sibTrans" cxnId="{BC32EF47-3F15-4DEA-BA77-AE7D7AD26CF7}">
      <dgm:prSet/>
      <dgm:spPr/>
      <dgm:t>
        <a:bodyPr/>
        <a:lstStyle/>
        <a:p>
          <a:endParaRPr lang="en-US"/>
        </a:p>
      </dgm:t>
    </dgm:pt>
    <dgm:pt modelId="{B2ADF97F-397C-4311-A490-DCEB3A87258F}">
      <dgm:prSet/>
      <dgm:spPr/>
      <dgm:t>
        <a:bodyPr/>
        <a:lstStyle/>
        <a:p>
          <a:pPr>
            <a:lnSpc>
              <a:spcPct val="100000"/>
            </a:lnSpc>
          </a:pPr>
          <a:r>
            <a:rPr lang="en-GB" b="1"/>
            <a:t>Creativity and Innovation:</a:t>
          </a:r>
          <a:r>
            <a:rPr lang="en-GB"/>
            <a:t> Self-reflection provides a space to generate new ideas and creative solutions. It encourages individuals to think critically about problems and explore unconventional approaches.</a:t>
          </a:r>
          <a:endParaRPr lang="en-US"/>
        </a:p>
      </dgm:t>
    </dgm:pt>
    <dgm:pt modelId="{65BF76E1-0212-429D-BAE6-2C6E2F2E92A0}" type="parTrans" cxnId="{FE9D657A-ABBB-44C3-92F0-89BAA5217BB0}">
      <dgm:prSet/>
      <dgm:spPr/>
      <dgm:t>
        <a:bodyPr/>
        <a:lstStyle/>
        <a:p>
          <a:endParaRPr lang="en-US"/>
        </a:p>
      </dgm:t>
    </dgm:pt>
    <dgm:pt modelId="{2F3ABDC1-A560-4174-AA1B-92BD33CD2C9B}" type="sibTrans" cxnId="{FE9D657A-ABBB-44C3-92F0-89BAA5217BB0}">
      <dgm:prSet/>
      <dgm:spPr/>
      <dgm:t>
        <a:bodyPr/>
        <a:lstStyle/>
        <a:p>
          <a:endParaRPr lang="en-US"/>
        </a:p>
      </dgm:t>
    </dgm:pt>
    <dgm:pt modelId="{4CD80ADA-3BDA-4265-A3EA-E30E1CC08D6D}" type="pres">
      <dgm:prSet presAssocID="{49D5F383-774C-4A21-882B-265CB8ADC7D4}" presName="root" presStyleCnt="0">
        <dgm:presLayoutVars>
          <dgm:dir/>
          <dgm:resizeHandles val="exact"/>
        </dgm:presLayoutVars>
      </dgm:prSet>
      <dgm:spPr/>
    </dgm:pt>
    <dgm:pt modelId="{ED6FC9E7-35B0-41DB-A9C9-FBE874E80BEC}" type="pres">
      <dgm:prSet presAssocID="{D3CEF92A-AB99-494B-998D-21BBA15F50B6}" presName="compNode" presStyleCnt="0"/>
      <dgm:spPr/>
    </dgm:pt>
    <dgm:pt modelId="{E6F88631-C164-43EB-8D3B-EED4642780F2}" type="pres">
      <dgm:prSet presAssocID="{D3CEF92A-AB99-494B-998D-21BBA15F50B6}" presName="bgRect" presStyleLbl="bgShp" presStyleIdx="0" presStyleCnt="3"/>
      <dgm:spPr/>
    </dgm:pt>
    <dgm:pt modelId="{D8EE772C-D4F4-40DA-B496-C7F1AC7007C5}" type="pres">
      <dgm:prSet presAssocID="{D3CEF92A-AB99-494B-998D-21BBA15F50B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5A4B3159-D584-4EDF-A1AD-3CFBE110FB36}" type="pres">
      <dgm:prSet presAssocID="{D3CEF92A-AB99-494B-998D-21BBA15F50B6}" presName="spaceRect" presStyleCnt="0"/>
      <dgm:spPr/>
    </dgm:pt>
    <dgm:pt modelId="{A161F93F-3CAB-45EA-B327-5AB71FA8F850}" type="pres">
      <dgm:prSet presAssocID="{D3CEF92A-AB99-494B-998D-21BBA15F50B6}" presName="parTx" presStyleLbl="revTx" presStyleIdx="0" presStyleCnt="3">
        <dgm:presLayoutVars>
          <dgm:chMax val="0"/>
          <dgm:chPref val="0"/>
        </dgm:presLayoutVars>
      </dgm:prSet>
      <dgm:spPr/>
    </dgm:pt>
    <dgm:pt modelId="{1D4D623B-7972-472F-AB2F-04113F4E0722}" type="pres">
      <dgm:prSet presAssocID="{E6D2DE19-25B0-4AE9-AB04-C0D459D0923F}" presName="sibTrans" presStyleCnt="0"/>
      <dgm:spPr/>
    </dgm:pt>
    <dgm:pt modelId="{DEA023CC-AD0C-4E88-98F0-F39C61534B69}" type="pres">
      <dgm:prSet presAssocID="{0CCF24FF-AC21-439C-BD6F-A56C77E4D2B9}" presName="compNode" presStyleCnt="0"/>
      <dgm:spPr/>
    </dgm:pt>
    <dgm:pt modelId="{DC19769D-C188-49B5-818C-AB151465389B}" type="pres">
      <dgm:prSet presAssocID="{0CCF24FF-AC21-439C-BD6F-A56C77E4D2B9}" presName="bgRect" presStyleLbl="bgShp" presStyleIdx="1" presStyleCnt="3"/>
      <dgm:spPr/>
    </dgm:pt>
    <dgm:pt modelId="{1589FC6F-90E8-4656-A26F-F33472BF9A5E}" type="pres">
      <dgm:prSet presAssocID="{0CCF24FF-AC21-439C-BD6F-A56C77E4D2B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6E72F884-96E3-4519-B1E2-6F3DB71AAA1F}" type="pres">
      <dgm:prSet presAssocID="{0CCF24FF-AC21-439C-BD6F-A56C77E4D2B9}" presName="spaceRect" presStyleCnt="0"/>
      <dgm:spPr/>
    </dgm:pt>
    <dgm:pt modelId="{D674A90C-1B13-470F-8F75-3478CB42D382}" type="pres">
      <dgm:prSet presAssocID="{0CCF24FF-AC21-439C-BD6F-A56C77E4D2B9}" presName="parTx" presStyleLbl="revTx" presStyleIdx="1" presStyleCnt="3">
        <dgm:presLayoutVars>
          <dgm:chMax val="0"/>
          <dgm:chPref val="0"/>
        </dgm:presLayoutVars>
      </dgm:prSet>
      <dgm:spPr/>
    </dgm:pt>
    <dgm:pt modelId="{367C25AE-2F53-43F3-A31F-95A11851AD6C}" type="pres">
      <dgm:prSet presAssocID="{F7F3D1AA-DC59-488F-AAB9-899F64443BED}" presName="sibTrans" presStyleCnt="0"/>
      <dgm:spPr/>
    </dgm:pt>
    <dgm:pt modelId="{41CF383A-A1D0-4945-B608-966F6BFEE7DD}" type="pres">
      <dgm:prSet presAssocID="{B2ADF97F-397C-4311-A490-DCEB3A87258F}" presName="compNode" presStyleCnt="0"/>
      <dgm:spPr/>
    </dgm:pt>
    <dgm:pt modelId="{B083EE94-FA23-4E55-B9D5-C247DE2594B6}" type="pres">
      <dgm:prSet presAssocID="{B2ADF97F-397C-4311-A490-DCEB3A87258F}" presName="bgRect" presStyleLbl="bgShp" presStyleIdx="2" presStyleCnt="3"/>
      <dgm:spPr/>
    </dgm:pt>
    <dgm:pt modelId="{D214448D-42B3-49C3-87CC-F51B1C3717F4}" type="pres">
      <dgm:prSet presAssocID="{B2ADF97F-397C-4311-A490-DCEB3A87258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A79C794C-6004-47D2-9740-F6CF7D6843B5}" type="pres">
      <dgm:prSet presAssocID="{B2ADF97F-397C-4311-A490-DCEB3A87258F}" presName="spaceRect" presStyleCnt="0"/>
      <dgm:spPr/>
    </dgm:pt>
    <dgm:pt modelId="{E23DE393-84D2-4CFE-9BE7-D618B5555F70}" type="pres">
      <dgm:prSet presAssocID="{B2ADF97F-397C-4311-A490-DCEB3A87258F}" presName="parTx" presStyleLbl="revTx" presStyleIdx="2" presStyleCnt="3">
        <dgm:presLayoutVars>
          <dgm:chMax val="0"/>
          <dgm:chPref val="0"/>
        </dgm:presLayoutVars>
      </dgm:prSet>
      <dgm:spPr/>
    </dgm:pt>
  </dgm:ptLst>
  <dgm:cxnLst>
    <dgm:cxn modelId="{F94E1105-2AFD-4B4A-AE38-ACEF3D413CA3}" srcId="{49D5F383-774C-4A21-882B-265CB8ADC7D4}" destId="{D3CEF92A-AB99-494B-998D-21BBA15F50B6}" srcOrd="0" destOrd="0" parTransId="{ACFA8761-54F2-41B4-92C3-E2F29DA4B533}" sibTransId="{E6D2DE19-25B0-4AE9-AB04-C0D459D0923F}"/>
    <dgm:cxn modelId="{BC32EF47-3F15-4DEA-BA77-AE7D7AD26CF7}" srcId="{49D5F383-774C-4A21-882B-265CB8ADC7D4}" destId="{0CCF24FF-AC21-439C-BD6F-A56C77E4D2B9}" srcOrd="1" destOrd="0" parTransId="{535CFD31-00D1-472B-85D0-B5008773ACCA}" sibTransId="{F7F3D1AA-DC59-488F-AAB9-899F64443BED}"/>
    <dgm:cxn modelId="{06484E51-4E3C-49D3-ACDA-C0338ECFF8B6}" type="presOf" srcId="{49D5F383-774C-4A21-882B-265CB8ADC7D4}" destId="{4CD80ADA-3BDA-4265-A3EA-E30E1CC08D6D}" srcOrd="0" destOrd="0" presId="urn:microsoft.com/office/officeart/2018/2/layout/IconVerticalSolidList"/>
    <dgm:cxn modelId="{2005FF76-7B3A-40E8-9B73-E37A8E3371A0}" type="presOf" srcId="{0CCF24FF-AC21-439C-BD6F-A56C77E4D2B9}" destId="{D674A90C-1B13-470F-8F75-3478CB42D382}" srcOrd="0" destOrd="0" presId="urn:microsoft.com/office/officeart/2018/2/layout/IconVerticalSolidList"/>
    <dgm:cxn modelId="{FE9D657A-ABBB-44C3-92F0-89BAA5217BB0}" srcId="{49D5F383-774C-4A21-882B-265CB8ADC7D4}" destId="{B2ADF97F-397C-4311-A490-DCEB3A87258F}" srcOrd="2" destOrd="0" parTransId="{65BF76E1-0212-429D-BAE6-2C6E2F2E92A0}" sibTransId="{2F3ABDC1-A560-4174-AA1B-92BD33CD2C9B}"/>
    <dgm:cxn modelId="{E5F81C8A-D478-4776-91E7-838EA73AE30E}" type="presOf" srcId="{B2ADF97F-397C-4311-A490-DCEB3A87258F}" destId="{E23DE393-84D2-4CFE-9BE7-D618B5555F70}" srcOrd="0" destOrd="0" presId="urn:microsoft.com/office/officeart/2018/2/layout/IconVerticalSolidList"/>
    <dgm:cxn modelId="{E26E78F6-252D-4674-9F25-5551249DCD0A}" type="presOf" srcId="{D3CEF92A-AB99-494B-998D-21BBA15F50B6}" destId="{A161F93F-3CAB-45EA-B327-5AB71FA8F850}" srcOrd="0" destOrd="0" presId="urn:microsoft.com/office/officeart/2018/2/layout/IconVerticalSolidList"/>
    <dgm:cxn modelId="{5873B84E-E9F9-4B6B-8F8C-2A75B930EDBB}" type="presParOf" srcId="{4CD80ADA-3BDA-4265-A3EA-E30E1CC08D6D}" destId="{ED6FC9E7-35B0-41DB-A9C9-FBE874E80BEC}" srcOrd="0" destOrd="0" presId="urn:microsoft.com/office/officeart/2018/2/layout/IconVerticalSolidList"/>
    <dgm:cxn modelId="{F56F4943-3BBA-4361-BCDA-E40F42707B06}" type="presParOf" srcId="{ED6FC9E7-35B0-41DB-A9C9-FBE874E80BEC}" destId="{E6F88631-C164-43EB-8D3B-EED4642780F2}" srcOrd="0" destOrd="0" presId="urn:microsoft.com/office/officeart/2018/2/layout/IconVerticalSolidList"/>
    <dgm:cxn modelId="{CFEE6740-82F8-4050-A0E9-9CC9D0D49835}" type="presParOf" srcId="{ED6FC9E7-35B0-41DB-A9C9-FBE874E80BEC}" destId="{D8EE772C-D4F4-40DA-B496-C7F1AC7007C5}" srcOrd="1" destOrd="0" presId="urn:microsoft.com/office/officeart/2018/2/layout/IconVerticalSolidList"/>
    <dgm:cxn modelId="{0D7A5896-F54D-4F85-93B3-683ACEC42604}" type="presParOf" srcId="{ED6FC9E7-35B0-41DB-A9C9-FBE874E80BEC}" destId="{5A4B3159-D584-4EDF-A1AD-3CFBE110FB36}" srcOrd="2" destOrd="0" presId="urn:microsoft.com/office/officeart/2018/2/layout/IconVerticalSolidList"/>
    <dgm:cxn modelId="{B89DEE9C-809B-4613-9420-ED39F927863E}" type="presParOf" srcId="{ED6FC9E7-35B0-41DB-A9C9-FBE874E80BEC}" destId="{A161F93F-3CAB-45EA-B327-5AB71FA8F850}" srcOrd="3" destOrd="0" presId="urn:microsoft.com/office/officeart/2018/2/layout/IconVerticalSolidList"/>
    <dgm:cxn modelId="{47882BAD-2BE5-4148-9521-D7CAF099C188}" type="presParOf" srcId="{4CD80ADA-3BDA-4265-A3EA-E30E1CC08D6D}" destId="{1D4D623B-7972-472F-AB2F-04113F4E0722}" srcOrd="1" destOrd="0" presId="urn:microsoft.com/office/officeart/2018/2/layout/IconVerticalSolidList"/>
    <dgm:cxn modelId="{D1D6FCF5-5C4B-4AF5-A28E-513CE5B17B89}" type="presParOf" srcId="{4CD80ADA-3BDA-4265-A3EA-E30E1CC08D6D}" destId="{DEA023CC-AD0C-4E88-98F0-F39C61534B69}" srcOrd="2" destOrd="0" presId="urn:microsoft.com/office/officeart/2018/2/layout/IconVerticalSolidList"/>
    <dgm:cxn modelId="{191E94A9-FD46-4EB6-ABE6-C97FB095C73A}" type="presParOf" srcId="{DEA023CC-AD0C-4E88-98F0-F39C61534B69}" destId="{DC19769D-C188-49B5-818C-AB151465389B}" srcOrd="0" destOrd="0" presId="urn:microsoft.com/office/officeart/2018/2/layout/IconVerticalSolidList"/>
    <dgm:cxn modelId="{DC46C510-E9B9-4499-B4AF-1ABB503A3980}" type="presParOf" srcId="{DEA023CC-AD0C-4E88-98F0-F39C61534B69}" destId="{1589FC6F-90E8-4656-A26F-F33472BF9A5E}" srcOrd="1" destOrd="0" presId="urn:microsoft.com/office/officeart/2018/2/layout/IconVerticalSolidList"/>
    <dgm:cxn modelId="{7242B77F-5CB7-42F8-B961-72411C76837E}" type="presParOf" srcId="{DEA023CC-AD0C-4E88-98F0-F39C61534B69}" destId="{6E72F884-96E3-4519-B1E2-6F3DB71AAA1F}" srcOrd="2" destOrd="0" presId="urn:microsoft.com/office/officeart/2018/2/layout/IconVerticalSolidList"/>
    <dgm:cxn modelId="{B5121EA8-701B-45A3-AA44-E75ECC5D529C}" type="presParOf" srcId="{DEA023CC-AD0C-4E88-98F0-F39C61534B69}" destId="{D674A90C-1B13-470F-8F75-3478CB42D382}" srcOrd="3" destOrd="0" presId="urn:microsoft.com/office/officeart/2018/2/layout/IconVerticalSolidList"/>
    <dgm:cxn modelId="{CC3E48E0-83AC-406F-9CD2-CCDDC1869154}" type="presParOf" srcId="{4CD80ADA-3BDA-4265-A3EA-E30E1CC08D6D}" destId="{367C25AE-2F53-43F3-A31F-95A11851AD6C}" srcOrd="3" destOrd="0" presId="urn:microsoft.com/office/officeart/2018/2/layout/IconVerticalSolidList"/>
    <dgm:cxn modelId="{C30102EC-8B44-45D5-BE8E-E7D5FD79E390}" type="presParOf" srcId="{4CD80ADA-3BDA-4265-A3EA-E30E1CC08D6D}" destId="{41CF383A-A1D0-4945-B608-966F6BFEE7DD}" srcOrd="4" destOrd="0" presId="urn:microsoft.com/office/officeart/2018/2/layout/IconVerticalSolidList"/>
    <dgm:cxn modelId="{EFBC73E0-FCE6-484F-AB1D-609886F6F166}" type="presParOf" srcId="{41CF383A-A1D0-4945-B608-966F6BFEE7DD}" destId="{B083EE94-FA23-4E55-B9D5-C247DE2594B6}" srcOrd="0" destOrd="0" presId="urn:microsoft.com/office/officeart/2018/2/layout/IconVerticalSolidList"/>
    <dgm:cxn modelId="{76F4E359-53C6-4823-A60B-74D12E6AA287}" type="presParOf" srcId="{41CF383A-A1D0-4945-B608-966F6BFEE7DD}" destId="{D214448D-42B3-49C3-87CC-F51B1C3717F4}" srcOrd="1" destOrd="0" presId="urn:microsoft.com/office/officeart/2018/2/layout/IconVerticalSolidList"/>
    <dgm:cxn modelId="{77C519BE-1EB2-4D16-AEDE-6F8BE479D720}" type="presParOf" srcId="{41CF383A-A1D0-4945-B608-966F6BFEE7DD}" destId="{A79C794C-6004-47D2-9740-F6CF7D6843B5}" srcOrd="2" destOrd="0" presId="urn:microsoft.com/office/officeart/2018/2/layout/IconVerticalSolidList"/>
    <dgm:cxn modelId="{6ADB85D7-9745-46EA-A433-99F17E39675C}" type="presParOf" srcId="{41CF383A-A1D0-4945-B608-966F6BFEE7DD}" destId="{E23DE393-84D2-4CFE-9BE7-D618B5555F7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9AAC40-6D49-4BFD-89C1-C2E4282F715B}">
      <dsp:nvSpPr>
        <dsp:cNvPr id="0" name=""/>
        <dsp:cNvSpPr/>
      </dsp:nvSpPr>
      <dsp:spPr>
        <a:xfrm>
          <a:off x="9604" y="548921"/>
          <a:ext cx="2870689" cy="309496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To provide an effective service officers need to be mentally and physically able to carry out their duties.</a:t>
          </a:r>
        </a:p>
      </dsp:txBody>
      <dsp:txXfrm>
        <a:off x="93684" y="633001"/>
        <a:ext cx="2702529" cy="2926802"/>
      </dsp:txXfrm>
    </dsp:sp>
    <dsp:sp modelId="{325E35A2-7E8A-4D95-A0B2-BCB4115D25EB}">
      <dsp:nvSpPr>
        <dsp:cNvPr id="0" name=""/>
        <dsp:cNvSpPr/>
      </dsp:nvSpPr>
      <dsp:spPr>
        <a:xfrm>
          <a:off x="3167362" y="1740437"/>
          <a:ext cx="608586" cy="71193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167362" y="1882823"/>
        <a:ext cx="426010" cy="427158"/>
      </dsp:txXfrm>
    </dsp:sp>
    <dsp:sp modelId="{DBE6EE39-18AD-4902-9F01-90D93813FD90}">
      <dsp:nvSpPr>
        <dsp:cNvPr id="0" name=""/>
        <dsp:cNvSpPr/>
      </dsp:nvSpPr>
      <dsp:spPr>
        <a:xfrm>
          <a:off x="4028569" y="548921"/>
          <a:ext cx="2870689" cy="3094962"/>
        </a:xfrm>
        <a:prstGeom prst="roundRect">
          <a:avLst>
            <a:gd name="adj" fmla="val 10000"/>
          </a:avLst>
        </a:prstGeom>
        <a:solidFill>
          <a:schemeClr val="accent2">
            <a:hueOff val="3221807"/>
            <a:satOff val="-9246"/>
            <a:lumOff val="-1480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Wellness covers aspects of mental, physical, and spiritual health, as well as social and financial wellbeing, while resilience can be described as an individual’s ability to combat and recover quickly from life’s difficulties.</a:t>
          </a:r>
        </a:p>
      </dsp:txBody>
      <dsp:txXfrm>
        <a:off x="4112649" y="633001"/>
        <a:ext cx="2702529" cy="2926802"/>
      </dsp:txXfrm>
    </dsp:sp>
    <dsp:sp modelId="{D6D71279-97BB-414F-8B02-4F7BE966BB25}">
      <dsp:nvSpPr>
        <dsp:cNvPr id="0" name=""/>
        <dsp:cNvSpPr/>
      </dsp:nvSpPr>
      <dsp:spPr>
        <a:xfrm>
          <a:off x="7186328" y="1740437"/>
          <a:ext cx="608586" cy="711930"/>
        </a:xfrm>
        <a:prstGeom prst="rightArrow">
          <a:avLst>
            <a:gd name="adj1" fmla="val 60000"/>
            <a:gd name="adj2" fmla="val 50000"/>
          </a:avLst>
        </a:prstGeom>
        <a:solidFill>
          <a:schemeClr val="accent2">
            <a:hueOff val="6443614"/>
            <a:satOff val="-18493"/>
            <a:lumOff val="-2960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186328" y="1882823"/>
        <a:ext cx="426010" cy="427158"/>
      </dsp:txXfrm>
    </dsp:sp>
    <dsp:sp modelId="{AACB4604-F2A6-433B-B7F3-BFA7E1A53012}">
      <dsp:nvSpPr>
        <dsp:cNvPr id="0" name=""/>
        <dsp:cNvSpPr/>
      </dsp:nvSpPr>
      <dsp:spPr>
        <a:xfrm>
          <a:off x="8047535" y="548921"/>
          <a:ext cx="2870689" cy="309496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Each of these areas of wellbeing interlink, influence, and impact the others, therefore understanding and recognising stressors in policing, and other impacts on health and wellbeing will support the maintenance of wellbeing and resilience.</a:t>
          </a:r>
        </a:p>
      </dsp:txBody>
      <dsp:txXfrm>
        <a:off x="8131615" y="633001"/>
        <a:ext cx="2702529" cy="29268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63A62C-41B1-4943-991D-0750853CFC4E}">
      <dsp:nvSpPr>
        <dsp:cNvPr id="0" name=""/>
        <dsp:cNvSpPr/>
      </dsp:nvSpPr>
      <dsp:spPr>
        <a:xfrm>
          <a:off x="0" y="175673"/>
          <a:ext cx="5393361" cy="64506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Being Active  - </a:t>
          </a:r>
          <a:r>
            <a:rPr lang="en-US" sz="900" kern="1200"/>
            <a:t> Exercise can help reduce some of the emotional intensity that you may be feeling and can help clear your thoughts allowing you to problem solve more effectively.</a:t>
          </a:r>
        </a:p>
      </dsp:txBody>
      <dsp:txXfrm>
        <a:off x="31489" y="207162"/>
        <a:ext cx="5330383" cy="582087"/>
      </dsp:txXfrm>
    </dsp:sp>
    <dsp:sp modelId="{3E0A5514-778C-4162-A291-1C2419DBB967}">
      <dsp:nvSpPr>
        <dsp:cNvPr id="0" name=""/>
        <dsp:cNvSpPr/>
      </dsp:nvSpPr>
      <dsp:spPr>
        <a:xfrm>
          <a:off x="0" y="846658"/>
          <a:ext cx="5393361" cy="645065"/>
        </a:xfrm>
        <a:prstGeom prst="roundRect">
          <a:avLst/>
        </a:prstGeom>
        <a:solidFill>
          <a:schemeClr val="accent5">
            <a:hueOff val="-2430430"/>
            <a:satOff val="-165"/>
            <a:lumOff val="39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Connecting with people-   </a:t>
          </a:r>
          <a:r>
            <a:rPr lang="en-US" sz="900" kern="1200"/>
            <a:t> Have a good support network of colleagues or friends and family. These can ease your troubles and help you see things in a different way. Activities with friends and family can also help you to relax and relieve stress.</a:t>
          </a:r>
        </a:p>
      </dsp:txBody>
      <dsp:txXfrm>
        <a:off x="31489" y="878147"/>
        <a:ext cx="5330383" cy="582087"/>
      </dsp:txXfrm>
    </dsp:sp>
    <dsp:sp modelId="{257FDFDC-8FFF-4FBE-91E0-A0E689242A46}">
      <dsp:nvSpPr>
        <dsp:cNvPr id="0" name=""/>
        <dsp:cNvSpPr/>
      </dsp:nvSpPr>
      <dsp:spPr>
        <a:xfrm>
          <a:off x="0" y="1517643"/>
          <a:ext cx="5393361" cy="645065"/>
        </a:xfrm>
        <a:prstGeom prst="roundRect">
          <a:avLst/>
        </a:prstGeom>
        <a:solidFill>
          <a:schemeClr val="accent5">
            <a:hueOff val="-4860860"/>
            <a:satOff val="-330"/>
            <a:lumOff val="78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Have some personal time  -</a:t>
          </a:r>
          <a:r>
            <a:rPr lang="en-US" sz="900" kern="1200"/>
            <a:t>  Having time to yourself is important. Time away from the things that cause you stress can help, this could be socializing, taking exercise, or enjoying a hobby which is away from work and possibly home.</a:t>
          </a:r>
        </a:p>
      </dsp:txBody>
      <dsp:txXfrm>
        <a:off x="31489" y="1549132"/>
        <a:ext cx="5330383" cy="582087"/>
      </dsp:txXfrm>
    </dsp:sp>
    <dsp:sp modelId="{07D676F1-A5B7-4DBA-8DA4-ED6D2C8D928D}">
      <dsp:nvSpPr>
        <dsp:cNvPr id="0" name=""/>
        <dsp:cNvSpPr/>
      </dsp:nvSpPr>
      <dsp:spPr>
        <a:xfrm>
          <a:off x="0" y="2188629"/>
          <a:ext cx="5393361" cy="645065"/>
        </a:xfrm>
        <a:prstGeom prst="roundRect">
          <a:avLst/>
        </a:prstGeom>
        <a:solidFill>
          <a:schemeClr val="accent5">
            <a:hueOff val="-7291290"/>
            <a:satOff val="-496"/>
            <a:lumOff val="117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Challenge yourself  -  </a:t>
          </a:r>
          <a:r>
            <a:rPr lang="en-US" sz="900" kern="1200"/>
            <a:t>Setting yourself goals and challenges whether in or outside of work, can help build confidence and also may help deal with stress. An example could be something as simple as learning a new language, or learning to play an instrument.</a:t>
          </a:r>
        </a:p>
      </dsp:txBody>
      <dsp:txXfrm>
        <a:off x="31489" y="2220118"/>
        <a:ext cx="5330383" cy="582087"/>
      </dsp:txXfrm>
    </dsp:sp>
    <dsp:sp modelId="{DDA73C20-1C96-4D4A-A756-9223BE936355}">
      <dsp:nvSpPr>
        <dsp:cNvPr id="0" name=""/>
        <dsp:cNvSpPr/>
      </dsp:nvSpPr>
      <dsp:spPr>
        <a:xfrm>
          <a:off x="0" y="2859614"/>
          <a:ext cx="5393361" cy="645065"/>
        </a:xfrm>
        <a:prstGeom prst="roundRect">
          <a:avLst/>
        </a:prstGeom>
        <a:solidFill>
          <a:schemeClr val="accent5">
            <a:hueOff val="-9721720"/>
            <a:satOff val="-661"/>
            <a:lumOff val="156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Help other people -   </a:t>
          </a:r>
          <a:r>
            <a:rPr lang="en-US" sz="900" kern="1200"/>
            <a:t>Evidence has shown that helping other people either as a volunteer or through community work can often help build resilience. If volunteering is not something that is accessible, maybe try helping someone with something each day, like a simple task in the workplace, or helping someone with their bags in the supermarket.</a:t>
          </a:r>
        </a:p>
      </dsp:txBody>
      <dsp:txXfrm>
        <a:off x="31489" y="2891103"/>
        <a:ext cx="5330383" cy="582087"/>
      </dsp:txXfrm>
    </dsp:sp>
    <dsp:sp modelId="{633491BF-A926-46D7-86FC-B14F92731FF2}">
      <dsp:nvSpPr>
        <dsp:cNvPr id="0" name=""/>
        <dsp:cNvSpPr/>
      </dsp:nvSpPr>
      <dsp:spPr>
        <a:xfrm>
          <a:off x="0" y="3530599"/>
          <a:ext cx="5393361" cy="645065"/>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l" defTabSz="400050">
            <a:lnSpc>
              <a:spcPct val="90000"/>
            </a:lnSpc>
            <a:spcBef>
              <a:spcPct val="0"/>
            </a:spcBef>
            <a:spcAft>
              <a:spcPct val="35000"/>
            </a:spcAft>
            <a:buNone/>
          </a:pPr>
          <a:r>
            <a:rPr lang="en-US" sz="900" b="1" kern="1200"/>
            <a:t>Try to be positive  -  </a:t>
          </a:r>
          <a:r>
            <a:rPr lang="en-US" sz="900" kern="1200"/>
            <a:t>Try to look for positives in life, or look around you and find the beauty in other things. Think of what makes you grateful in life. A simple exercise for this is writing down three things at the end of each day that made you feel good.</a:t>
          </a:r>
        </a:p>
      </dsp:txBody>
      <dsp:txXfrm>
        <a:off x="31489" y="3562088"/>
        <a:ext cx="5330383" cy="5820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758A86-08A3-4F34-94E6-A6AD22E177D2}">
      <dsp:nvSpPr>
        <dsp:cNvPr id="0" name=""/>
        <dsp:cNvSpPr/>
      </dsp:nvSpPr>
      <dsp:spPr>
        <a:xfrm>
          <a:off x="0" y="531"/>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36CBE1-C9AC-48FC-A61C-99962856A530}">
      <dsp:nvSpPr>
        <dsp:cNvPr id="0" name=""/>
        <dsp:cNvSpPr/>
      </dsp:nvSpPr>
      <dsp:spPr>
        <a:xfrm>
          <a:off x="376092" y="280269"/>
          <a:ext cx="683804" cy="683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F12CBE7-5DFD-48E9-9BFF-32DB7987BD8A}">
      <dsp:nvSpPr>
        <dsp:cNvPr id="0" name=""/>
        <dsp:cNvSpPr/>
      </dsp:nvSpPr>
      <dsp:spPr>
        <a:xfrm>
          <a:off x="1435988" y="531"/>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Self-Awareness:</a:t>
          </a:r>
          <a:r>
            <a:rPr lang="en-GB" sz="2000" kern="1200"/>
            <a:t> Self-reflection allows individuals to become more aware of their emotions, thoughts, and behaviours. It helps uncover patterns and tendencies that might not be immediately apparent in the midst of daily life.</a:t>
          </a:r>
          <a:endParaRPr lang="en-US" sz="2000" kern="1200"/>
        </a:p>
      </dsp:txBody>
      <dsp:txXfrm>
        <a:off x="1435988" y="531"/>
        <a:ext cx="9079611" cy="1243280"/>
      </dsp:txXfrm>
    </dsp:sp>
    <dsp:sp modelId="{57639BC5-A5F0-46A5-A9DA-B7B6229C4BCC}">
      <dsp:nvSpPr>
        <dsp:cNvPr id="0" name=""/>
        <dsp:cNvSpPr/>
      </dsp:nvSpPr>
      <dsp:spPr>
        <a:xfrm>
          <a:off x="0" y="1554631"/>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10B37C-9F45-4B75-98A3-7347F16BE451}">
      <dsp:nvSpPr>
        <dsp:cNvPr id="0" name=""/>
        <dsp:cNvSpPr/>
      </dsp:nvSpPr>
      <dsp:spPr>
        <a:xfrm>
          <a:off x="376092" y="1834369"/>
          <a:ext cx="683804" cy="683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0DB34D-6809-4A03-A3BD-554EA8937D70}">
      <dsp:nvSpPr>
        <dsp:cNvPr id="0" name=""/>
        <dsp:cNvSpPr/>
      </dsp:nvSpPr>
      <dsp:spPr>
        <a:xfrm>
          <a:off x="1435988" y="1554631"/>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Personal Growth:</a:t>
          </a:r>
          <a:r>
            <a:rPr lang="en-GB" sz="2000" kern="1200"/>
            <a:t> Through self-reflection, individuals can identify areas in their lives where they want to improve or change. This can involve setting goals, adjusting behaviours, and cultivating new habits to promote personal growth.</a:t>
          </a:r>
          <a:endParaRPr lang="en-US" sz="2000" kern="1200"/>
        </a:p>
      </dsp:txBody>
      <dsp:txXfrm>
        <a:off x="1435988" y="1554631"/>
        <a:ext cx="9079611" cy="1243280"/>
      </dsp:txXfrm>
    </dsp:sp>
    <dsp:sp modelId="{BD951908-03AB-403F-948D-047282CF012D}">
      <dsp:nvSpPr>
        <dsp:cNvPr id="0" name=""/>
        <dsp:cNvSpPr/>
      </dsp:nvSpPr>
      <dsp:spPr>
        <a:xfrm>
          <a:off x="0" y="3108732"/>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ADDBEA-82F1-44C2-BA0E-633B1062EA2D}">
      <dsp:nvSpPr>
        <dsp:cNvPr id="0" name=""/>
        <dsp:cNvSpPr/>
      </dsp:nvSpPr>
      <dsp:spPr>
        <a:xfrm>
          <a:off x="376092" y="3388470"/>
          <a:ext cx="683804" cy="683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D29100-1051-4EBF-B23D-6977EA300F41}">
      <dsp:nvSpPr>
        <dsp:cNvPr id="0" name=""/>
        <dsp:cNvSpPr/>
      </dsp:nvSpPr>
      <dsp:spPr>
        <a:xfrm>
          <a:off x="1435988" y="3108732"/>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Decision-Making:</a:t>
          </a:r>
          <a:r>
            <a:rPr lang="en-GB" sz="2000" kern="1200"/>
            <a:t> Taking time to reflect on a situation before making a decision allows for a more thoughtful and balanced approach. Reflecting on potential consequences and one's values can lead to more informed choices.</a:t>
          </a:r>
          <a:endParaRPr lang="en-US" sz="2000" kern="1200"/>
        </a:p>
      </dsp:txBody>
      <dsp:txXfrm>
        <a:off x="1435988" y="3108732"/>
        <a:ext cx="9079611" cy="12432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29F76A-A624-4D95-8E24-6174046BF6DB}">
      <dsp:nvSpPr>
        <dsp:cNvPr id="0" name=""/>
        <dsp:cNvSpPr/>
      </dsp:nvSpPr>
      <dsp:spPr>
        <a:xfrm>
          <a:off x="0" y="708097"/>
          <a:ext cx="10515600" cy="1307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A08ED4-62C1-4566-8365-6777CA4EA306}">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035F55-58CE-448A-9CFB-6C5ADB4E0887}">
      <dsp:nvSpPr>
        <dsp:cNvPr id="0" name=""/>
        <dsp:cNvSpPr/>
      </dsp:nvSpPr>
      <dsp:spPr>
        <a:xfrm>
          <a:off x="1509882" y="708097"/>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933450">
            <a:lnSpc>
              <a:spcPct val="90000"/>
            </a:lnSpc>
            <a:spcBef>
              <a:spcPct val="0"/>
            </a:spcBef>
            <a:spcAft>
              <a:spcPct val="35000"/>
            </a:spcAft>
            <a:buNone/>
          </a:pPr>
          <a:r>
            <a:rPr lang="en-GB" sz="2100" b="1" kern="1200"/>
            <a:t>Learning from Experiences:</a:t>
          </a:r>
          <a:r>
            <a:rPr lang="en-GB" sz="2100" kern="1200"/>
            <a:t> Self-reflection involves examining past experiences, both positive and negative, to extract lessons and insights. This can help individuals avoid repeating mistakes and build on successes.</a:t>
          </a:r>
          <a:endParaRPr lang="en-US" sz="2100" kern="1200"/>
        </a:p>
      </dsp:txBody>
      <dsp:txXfrm>
        <a:off x="1509882" y="708097"/>
        <a:ext cx="9005717" cy="1307257"/>
      </dsp:txXfrm>
    </dsp:sp>
    <dsp:sp modelId="{646FA6B4-32E7-433E-B286-BF26CFE55A93}">
      <dsp:nvSpPr>
        <dsp:cNvPr id="0" name=""/>
        <dsp:cNvSpPr/>
      </dsp:nvSpPr>
      <dsp:spPr>
        <a:xfrm>
          <a:off x="0" y="2342169"/>
          <a:ext cx="10515600" cy="130725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0C8D86-85B6-4D19-89AC-7E818F268713}">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EEA09E-DE8B-4E98-BE70-FE695836AEE7}">
      <dsp:nvSpPr>
        <dsp:cNvPr id="0" name=""/>
        <dsp:cNvSpPr/>
      </dsp:nvSpPr>
      <dsp:spPr>
        <a:xfrm>
          <a:off x="1509882" y="2342169"/>
          <a:ext cx="90057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933450">
            <a:lnSpc>
              <a:spcPct val="90000"/>
            </a:lnSpc>
            <a:spcBef>
              <a:spcPct val="0"/>
            </a:spcBef>
            <a:spcAft>
              <a:spcPct val="35000"/>
            </a:spcAft>
            <a:buNone/>
          </a:pPr>
          <a:r>
            <a:rPr lang="en-GB" sz="2100" b="1" kern="1200"/>
            <a:t>Problem Solving:</a:t>
          </a:r>
          <a:r>
            <a:rPr lang="en-GB" sz="2100" kern="1200"/>
            <a:t> By reflecting on challenges and setbacks, individuals can assess what went wrong, identify contributing factors, and develop strategies to overcome similar challenges in the future.</a:t>
          </a:r>
          <a:endParaRPr lang="en-US" sz="2100" kern="1200"/>
        </a:p>
      </dsp:txBody>
      <dsp:txXfrm>
        <a:off x="1509882" y="2342169"/>
        <a:ext cx="9005717" cy="13072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F88631-C164-43EB-8D3B-EED4642780F2}">
      <dsp:nvSpPr>
        <dsp:cNvPr id="0" name=""/>
        <dsp:cNvSpPr/>
      </dsp:nvSpPr>
      <dsp:spPr>
        <a:xfrm>
          <a:off x="0" y="531"/>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EE772C-D4F4-40DA-B496-C7F1AC7007C5}">
      <dsp:nvSpPr>
        <dsp:cNvPr id="0" name=""/>
        <dsp:cNvSpPr/>
      </dsp:nvSpPr>
      <dsp:spPr>
        <a:xfrm>
          <a:off x="376092" y="280269"/>
          <a:ext cx="683804" cy="683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61F93F-3CAB-45EA-B327-5AB71FA8F850}">
      <dsp:nvSpPr>
        <dsp:cNvPr id="0" name=""/>
        <dsp:cNvSpPr/>
      </dsp:nvSpPr>
      <dsp:spPr>
        <a:xfrm>
          <a:off x="1435988" y="531"/>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Emotional Regulation:</a:t>
          </a:r>
          <a:r>
            <a:rPr lang="en-GB" sz="2000" kern="1200"/>
            <a:t> Self-reflection can help individuals better understand their emotional responses to various situations. This awareness can aid in managing emotions effectively and responding more thoughtfully to stressors.</a:t>
          </a:r>
          <a:endParaRPr lang="en-US" sz="2000" kern="1200"/>
        </a:p>
      </dsp:txBody>
      <dsp:txXfrm>
        <a:off x="1435988" y="531"/>
        <a:ext cx="9079611" cy="1243280"/>
      </dsp:txXfrm>
    </dsp:sp>
    <dsp:sp modelId="{DC19769D-C188-49B5-818C-AB151465389B}">
      <dsp:nvSpPr>
        <dsp:cNvPr id="0" name=""/>
        <dsp:cNvSpPr/>
      </dsp:nvSpPr>
      <dsp:spPr>
        <a:xfrm>
          <a:off x="0" y="1554631"/>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89FC6F-90E8-4656-A26F-F33472BF9A5E}">
      <dsp:nvSpPr>
        <dsp:cNvPr id="0" name=""/>
        <dsp:cNvSpPr/>
      </dsp:nvSpPr>
      <dsp:spPr>
        <a:xfrm>
          <a:off x="376092" y="1834369"/>
          <a:ext cx="683804" cy="683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74A90C-1B13-470F-8F75-3478CB42D382}">
      <dsp:nvSpPr>
        <dsp:cNvPr id="0" name=""/>
        <dsp:cNvSpPr/>
      </dsp:nvSpPr>
      <dsp:spPr>
        <a:xfrm>
          <a:off x="1435988" y="1554631"/>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Empathy and Understanding:</a:t>
          </a:r>
          <a:r>
            <a:rPr lang="en-GB" sz="2000" kern="1200"/>
            <a:t> Reflecting on one's own experiences can cultivate empathy and a better understanding of others' perspectives. This, in turn, can improve interpersonal relationships.</a:t>
          </a:r>
          <a:endParaRPr lang="en-US" sz="2000" kern="1200"/>
        </a:p>
      </dsp:txBody>
      <dsp:txXfrm>
        <a:off x="1435988" y="1554631"/>
        <a:ext cx="9079611" cy="1243280"/>
      </dsp:txXfrm>
    </dsp:sp>
    <dsp:sp modelId="{B083EE94-FA23-4E55-B9D5-C247DE2594B6}">
      <dsp:nvSpPr>
        <dsp:cNvPr id="0" name=""/>
        <dsp:cNvSpPr/>
      </dsp:nvSpPr>
      <dsp:spPr>
        <a:xfrm>
          <a:off x="0" y="3108732"/>
          <a:ext cx="10515600" cy="124328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14448D-42B3-49C3-87CC-F51B1C3717F4}">
      <dsp:nvSpPr>
        <dsp:cNvPr id="0" name=""/>
        <dsp:cNvSpPr/>
      </dsp:nvSpPr>
      <dsp:spPr>
        <a:xfrm>
          <a:off x="376092" y="3388470"/>
          <a:ext cx="683804" cy="683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3DE393-84D2-4CFE-9BE7-D618B5555F70}">
      <dsp:nvSpPr>
        <dsp:cNvPr id="0" name=""/>
        <dsp:cNvSpPr/>
      </dsp:nvSpPr>
      <dsp:spPr>
        <a:xfrm>
          <a:off x="1435988" y="3108732"/>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889000">
            <a:lnSpc>
              <a:spcPct val="100000"/>
            </a:lnSpc>
            <a:spcBef>
              <a:spcPct val="0"/>
            </a:spcBef>
            <a:spcAft>
              <a:spcPct val="35000"/>
            </a:spcAft>
            <a:buNone/>
          </a:pPr>
          <a:r>
            <a:rPr lang="en-GB" sz="2000" b="1" kern="1200"/>
            <a:t>Creativity and Innovation:</a:t>
          </a:r>
          <a:r>
            <a:rPr lang="en-GB" sz="2000" kern="1200"/>
            <a:t> Self-reflection provides a space to generate new ideas and creative solutions. It encourages individuals to think critically about problems and explore unconventional approaches.</a:t>
          </a:r>
          <a:endParaRPr lang="en-US" sz="2000" kern="1200"/>
        </a:p>
      </dsp:txBody>
      <dsp:txXfrm>
        <a:off x="1435988" y="3108732"/>
        <a:ext cx="9079611" cy="1243280"/>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2"/>
    </inkml:context>
    <inkml:brush xml:id="br0">
      <inkml:brushProperty name="width" value="0.1" units="cm"/>
      <inkml:brushProperty name="height" value="0.1" units="cm"/>
      <inkml:brushProperty name="color" value="#E71224"/>
    </inkml:brush>
  </inkml:definitions>
  <inkml:trace contextRef="#ctx0" brushRef="#br0">29863 2119 16383 0 0,'-5'0'0'0'0,"-6"0"0"0"0,-6 0 0 0 0,-9 0 0 0 0,-6 0 0 0 0,-1 0 0 0 0,-5 0 0 0 0,-1 0 0 0 0,2 0 0 0 0,2 0 0 0 0,-7 0 0 0 0,-1 0 0 0 0,2 0 0 0 0,3 0 0 0 0,-2 0 0 0 0,-2-4 0 0 0,0-3 0 0 0,3 1 0 0 0,3 2 0 0 0,3 0 0 0 0,2 2 0 0 0,3 1 0 0 0,0 0 0 0 0,0 1 0 0 0,1 1 0 0 0,0-1 0 0 0,0 0 0 0 0,-1 0 0 0 0,0 1 0 0 0,1-1 0 0 0,-1 0 0 0 0,0 0 0 0 0,0 0 0 0 0,0 0 0 0 0,0 4 0 0 0,5 7 0 0 0,2 2 0 0 0,-1 2 0 0 0,4 5 0 0 0,-1-2 0 0 0,0 0 0 0 0,2 3 0 0 0,4 2 0 0 0,-1-2 0 0 0,3-1 0 0 0,-2 1 0 0 0,1 2 0 0 0,-2 2 0 0 0,-3-4 0 0 0,1 0 0 0 0,3 1 0 0 0,0 1 0 0 0,1 2 0 0 0,3 1 0 0 0,-1 1 0 0 0,0 1 0 0 0,2-1 0 0 0,3 6 0 0 0,2 2 0 0 0,1-1 0 0 0,2-1 0 0 0,0-2 0 0 0,0-1 0 0 0,1 4 0 0 0,-1 1 0 0 0,0-1 0 0 0,1-2 0 0 0,-1-1 0 0 0,0-1 0 0 0,0-1 0 0 0,0 3 0 0 0,0 2 0 0 0,0 0 0 0 0,0-2 0 0 0,0 0 0 0 0,0-3 0 0 0,0 0 0 0 0,0-1 0 0 0,0 0 0 0 0,0 0 0 0 0,0-1 0 0 0,0 1 0 0 0,0 0 0 0 0,0-1 0 0 0,5-4 0 0 0,1-1 0 0 0,5 0 0 0 0,4-4 0 0 0,1 0 0 0 0,2-3 0 0 0,-2 1 0 0 0,0-3 0 0 0,-1 1 0 0 0,0 4 0 0 0,4-2 0 0 0,2-4 0 0 0,3-3 0 0 0,-3 1 0 0 0,-1-1 0 0 0,2-2 0 0 0,7-2 0 0 0,2-3 0 0 0,1 0 0 0 0,0-2 0 0 0,-1 0 0 0 0,-1 0 0 0 0,0-1 0 0 0,-2 1 0 0 0,0 0 0 0 0,0-1 0 0 0,0 1 0 0 0,0 0 0 0 0,-1 0 0 0 0,1 0 0 0 0,0 0 0 0 0,0 0 0 0 0,-1 0 0 0 0,1 0 0 0 0,0 0 0 0 0,0 0 0 0 0,0 0 0 0 0,0 0 0 0 0,9 5 0 0 0,3 6 0 0 0,0 1 0 0 0,3-1 0 0 0,-2-3 0 0 0,-3-2 0 0 0,-3-3 0 0 0,-3-1 0 0 0,-2-2 0 0 0,-1 0 0 0 0,-2 0 0 0 0,1-1 0 0 0,-1 1 0 0 0,5-1 0 0 0,2 1 0 0 0,-1 0 0 0 0,0 0 0 0 0,-2 0 0 0 0,-1 0 0 0 0,-1 0 0 0 0,-1 0 0 0 0,0 0 0 0 0,0 0 0 0 0,-1 0 0 0 0,1 0 0 0 0,-1 0 0 0 0,1 0 0 0 0,0 0 0 0 0,0 0 0 0 0,0 0 0 0 0,-1 0 0 0 0,6 0 0 0 0,6 0 0 0 0,1 0 0 0 0,-1-5 0 0 0,2-1 0 0 0,-2 0 0 0 0,-1 1 0 0 0,-4 2 0 0 0,-7-4 0 0 0,-4-1 0 0 0,0 2 0 0 0,0 1 0 0 0,1-3 0 0 0,1 0 0 0 0,1 1 0 0 0,-4-3 0 0 0,0 1 0 0 0,-5-4 0 0 0,0 1 0 0 0,-4-2 0 0 0,2 1 0 0 0,-2-2 0 0 0,1 1 0 0 0,-1-1 0 0 0,-4-3 0 0 0,3 2 0 0 0,-2-2 0 0 0,2 3 0 0 0,0-1 0 0 0,2 2 0 0 0,-1-1 0 0 0,-3-3 0 0 0,-3-3 0 0 0,2 2 0 0 0,-1-1 0 0 0,3 4 0 0 0,0-1 0 0 0,3 3 0 0 0,-1-1 0 0 0,-3-3 0 0 0,2 2 0 0 0,-2-1 0 0 0,-2-3 0 0 0,3-2 0 0 0,-2-3 0 0 0,-1-1 0 0 0,2-1 0 0 0,0-1 0 0 0,-2 0 0 0 0,-3-1 0 0 0,-2-4 0 0 0,-1-1 0 0 0,-1 0 0 0 0,-1 1 0 0 0,0 1 0 0 0,-1 2 0 0 0,1 1 0 0 0,-1 1 0 0 0,1 0 0 0 0,0 1 0 0 0,-5 4 0 0 0,-1 2 0 0 0,0-1 0 0 0,-4 4 0 0 0,1 0 0 0 0,-4 3 0 0 0,1-1 0 0 0,-3 3 0 0 0,2-1 0 0 0,-3 1 0 0 0,-2-2 0 0 0,2-2 0 0 0,-2 1 0 0 0,-2 3 0 0 0,-3 0 0 0 0,-1 1 0 0 0,2-1 0 0 0,1 0 0 0 0,-1 4 0 0 0,3-2 0 0 0,1 1 0 0 0,-2-3 0 0 0,-2 1 0 0 0,2-2 0 0 0,1 2 0 0 0,-2 2 0 0 0,2-2 0 0 0,1 2 0 0 0,-2 1 0 0 0,2-1 0 0 0,0 0 0 0 0,-2 3 0 0 0,3-3 0 0 0,-1 0 0 0 0,-2 2 0 0 0,-2 3 0 0 0,2-3 0 0 0,0 0 0 0 0,-1 1 0 0 0,-2 2 0 0 0,-2 2 0 0 0,-1-3 0 0 0,-6-2 0 0 0,-2 2 0 0 0,-4 2 0 0 0,3-4 0 0 0,4 0 0 0 0,1-4 0 0 0,3 1 0 0 0,-1 2 0 0 0,2 2 0 0 0,-1 3 0 0 0,-1-3 0 0 0,1-1 0 0 0,-1 2 0 0 0,1 2 0 0 0,-6 1 0 0 0,-1 1 0 0 0,0-3 0 0 0,1-2 0 0 0,2 1 0 0 0,1 2 0 0 0,1 1 0 0 0,1 1 0 0 0,5 1 0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3"/>
    </inkml:context>
    <inkml:brush xml:id="br0">
      <inkml:brushProperty name="width" value="0.1" units="cm"/>
      <inkml:brushProperty name="height" value="0.1" units="cm"/>
      <inkml:brushProperty name="color" value="#E71224"/>
    </inkml:brush>
  </inkml:definitions>
  <inkml:trace contextRef="#ctx0" brushRef="#br0">27570 4789 16383 0 0,'0'0'0'0'0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4"/>
    </inkml:context>
    <inkml:brush xml:id="br0">
      <inkml:brushProperty name="width" value="0.1" units="cm"/>
      <inkml:brushProperty name="height" value="0.1" units="cm"/>
      <inkml:brushProperty name="color" value="#E71224"/>
    </inkml:brush>
  </inkml:definitions>
  <inkml:trace contextRef="#ctx0" brushRef="#br0">31985 3413 16383 0 0,'-14'0'0'0'0,"-19"0"0"0"0,-13 0 0 0 0,-9 0 0 0 0,-8 0 0 0 0,-9 0 0 0 0,4 0 0 0 0,8 0 0 0 0,11 0 0 0 0,7 0 0 0 0,8 0 0 0 0,3 0 0 0 0,4 0 0 0 0,0 0 0 0 0,1 0 0 0 0,0 0 0 0 0,0 0 0 0 0,-1 5 0 0 0,0 1 0 0 0,-1 0 0 0 0,1-1 0 0 0,-1-2 0 0 0,0 0 0 0 0,-5-2 0 0 0,-1-1 0 0 0,0 0 0 0 0,1 5 0 0 0,2 1 0 0 0,-4 4 0 0 0,5 6 0 0 0,2-1 0 0 0,1-2 0 0 0,1 1 0 0 0,-1-1 0 0 0,1 1 0 0 0,-1 3 0 0 0,0-1 0 0 0,-1 1 0 0 0,0-2 0 0 0,5 1 0 0 0,-3 3 0 0 0,2 3 0 0 0,6 1 0 0 0,1-1 0 0 0,4-2 0 0 0,3 2 0 0 0,-1 7 0 0 0,-3-3 0 0 0,1 0 0 0 0,2 0 0 0 0,3 5 0 0 0,4 2 0 0 0,1 0 0 0 0,2-1 0 0 0,1 0 0 0 0,0-2 0 0 0,1 3 0 0 0,0 2 0 0 0,-1-1 0 0 0,0-1 0 0 0,1-2 0 0 0,-1-2 0 0 0,0 0 0 0 0,0-1 0 0 0,0 0 0 0 0,0 0 0 0 0,4-1 0 0 0,7 6 0 0 0,2 1 0 0 0,2-6 0 0 0,0-1 0 0 0,-4-2 0 0 0,2 0 0 0 0,-1 1 0 0 0,1-5 0 0 0,4 0 0 0 0,3 0 0 0 0,4 2 0 0 0,2-4 0 0 0,1 1 0 0 0,1-4 0 0 0,0 0 0 0 0,1-2 0 0 0,0 1 0 0 0,4 2 0 0 0,1-1 0 0 0,5 1 0 0 0,19 3 0 0 0,4-2 0 0 0,2-5 0 0 0,-1 1 0 0 0,3-2 0 0 0,-5-4 0 0 0,1-2 0 0 0,0-3 0 0 0,-1-1 0 0 0,-7-2 0 0 0,-2 0 0 0 0,3-1 0 0 0,8 5 0 0 0,1 2 0 0 0,5-1 0 0 0,9 0 0 0 0,6-2 0 0 0,3-1 0 0 0,-4 0 0 0 0,-7-2 0 0 0,-11 0 0 0 0,-3 0 0 0 0,-7 0 0 0 0,-4-1 0 0 0,-5 1 0 0 0,-6 0 0 0 0,-5 0 0 0 0,-4 0 0 0 0,-2 0 0 0 0,-2 0 0 0 0,0-5 0 0 0,0-1 0 0 0,-5-5 0 0 0,3 0 0 0 0,-2-3 0 0 0,0 1 0 0 0,0-3 0 0 0,-4-2 0 0 0,0 1 0 0 0,2 4 0 0 0,1-1 0 0 0,-2-3 0 0 0,-1 2 0 0 0,2 3 0 0 0,-3-1 0 0 0,1 2 0 0 0,1-2 0 0 0,2 1 0 0 0,-3-2 0 0 0,1 1 0 0 0,-4-2 0 0 0,1-2 0 0 0,-3-4 0 0 0,1 1 0 0 0,-2 1 0 0 0,-3-3 0 0 0,-4-1 0 0 0,3 3 0 0 0,-1 0 0 0 0,3-1 0 0 0,0-2 0 0 0,-3-2 0 0 0,-1-1 0 0 0,-3-1 0 0 0,-2-1 0 0 0,-1 0 0 0 0,-1 0 0 0 0,0 0 0 0 0,-1-1 0 0 0,1 1 0 0 0,-1 0 0 0 0,1 0 0 0 0,0 1 0 0 0,0-1 0 0 0,0 0 0 0 0,0 0 0 0 0,0 0 0 0 0,0 0 0 0 0,0 0 0 0 0,-5 5 0 0 0,-1 2 0 0 0,0-1 0 0 0,1-1 0 0 0,-3 3 0 0 0,-1 1 0 0 0,2-2 0 0 0,-3-1 0 0 0,-4 2 0 0 0,-1 0 0 0 0,-1 4 0 0 0,1 0 0 0 0,-1 2 0 0 0,-3 4 0 0 0,2-2 0 0 0,-1 2 0 0 0,-2-2 0 0 0,-2 0 0 0 0,-3 3 0 0 0,-1 3 0 0 0,-1 2 0 0 0,-1-2 0 0 0,0-1 0 0 0,-1 1 0 0 0,1 1 0 0 0,0 2 0 0 0,5-3 0 0 0,1-1 0 0 0,0 1 0 0 0,-1 1 0 0 0,-2 2 0 0 0,5-4 0 0 0,-1 0 0 0 0,0 1 0 0 0,-2 1 0 0 0,-2 2 0 0 0,4-4 0 0 0,0 0 0 0 0,0 1 0 0 0,-2 1 0 0 0,-2 2 0 0 0,-1 1 0 0 0,-1 1 0 0 0,-1 1 0 0 0,0 0 0 0 0,0 1 0 0 0,0-1 0 0 0,0 0 0 0 0,0 0 0 0 0,0 0 0 0 0,0 1 0 0 0,0-1 0 0 0,0 0 0 0 0,0 0 0 0 0,0 0 0 0 0,1 0 0 0 0,-1 0 0 0 0,0 0 0 0 0,0 0 0 0 0,0 0 0 0 0,0 0 0 0 0,0 0 0 0 0,1-5 0 0 0,-1-2 0 0 0,5-3 0 0 0,1-1 0 0 0,5 1 0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5"/>
    </inkml:context>
    <inkml:brush xml:id="br0">
      <inkml:brushProperty name="width" value="0.1" units="cm"/>
      <inkml:brushProperty name="height" value="0.1" units="cm"/>
      <inkml:brushProperty name="color" value="#E71224"/>
    </inkml:brush>
  </inkml:definitions>
  <inkml:trace contextRef="#ctx0" brushRef="#br0">32065 5407 16383 0 0,'-5'-9'0'0'0,"-11"-4"0"0"0,-7-3 0 0 0,-5-5 0 0 0,-7 2 0 0 0,-2 4 0 0 0,0-1 0 0 0,2 3 0 0 0,7-1 0 0 0,3 2 0 0 0,2 3 0 0 0,-6-2 0 0 0,-1 1 0 0 0,-6 2 0 0 0,-2 3 0 0 0,-3 1 0 0 0,0 3 0 0 0,3 0 0 0 0,2 1 0 0 0,4 1 0 0 0,1-1 0 0 0,2 1 0 0 0,1-1 0 0 0,1 0 0 0 0,0 0 0 0 0,-1 0 0 0 0,1 0 0 0 0,-1 0 0 0 0,1 0 0 0 0,-1 0 0 0 0,0 0 0 0 0,0 0 0 0 0,1 5 0 0 0,-1 6 0 0 0,0 1 0 0 0,0 4 0 0 0,0-1 0 0 0,5 1 0 0 0,1-2 0 0 0,-4 7 0 0 0,-4 4 0 0 0,0 2 0 0 0,0 2 0 0 0,-1-4 0 0 0,7-2 0 0 0,1 0 0 0 0,0 1 0 0 0,0 1 0 0 0,-1 1 0 0 0,-2 1 0 0 0,-1 0 0 0 0,5 1 0 0 0,5 0 0 0 0,1 0 0 0 0,4 0 0 0 0,3 0 0 0 0,4 0 0 0 0,2 0 0 0 0,2 0 0 0 0,1 0 0 0 0,0-1 0 0 0,1 1 0 0 0,0 0 0 0 0,-1 0 0 0 0,1 0 0 0 0,-1 0 0 0 0,0 0 0 0 0,0-1 0 0 0,0 1 0 0 0,0 0 0 0 0,0 0 0 0 0,5-5 0 0 0,1-1 0 0 0,0-1 0 0 0,4 2 0 0 0,4-3 0 0 0,1 0 0 0 0,-3 0 0 0 0,1 3 0 0 0,-1 1 0 0 0,2-3 0 0 0,3-5 0 0 0,-1 0 0 0 0,1-4 0 0 0,-2 2 0 0 0,-3 2 0 0 0,0 0 0 0 0,4 1 0 0 0,3 2 0 0 0,8 3 0 0 0,9-2 0 0 0,3 0 0 0 0,0 1 0 0 0,2-2 0 0 0,0-6 0 0 0,-8 1 0 0 0,-5-2 0 0 0,-2-4 0 0 0,0-2 0 0 0,-1-3 0 0 0,0-2 0 0 0,6-1 0 0 0,2 0 0 0 0,1-1 0 0 0,3 1 0 0 0,5-1 0 0 0,1 1 0 0 0,1 0 0 0 0,4 4 0 0 0,-2 3 0 0 0,0-1 0 0 0,-2-2 0 0 0,-4 0 0 0 0,-4-2 0 0 0,-4-1 0 0 0,2 0 0 0 0,6 3 0 0 0,-1 3 0 0 0,4-2 0 0 0,-1 0 0 0 0,-4-2 0 0 0,-2-1 0 0 0,-4-1 0 0 0,-1 0 0 0 0,-3-1 0 0 0,0-1 0 0 0,4 1 0 0 0,2 0 0 0 0,-1 0 0 0 0,-1-1 0 0 0,-1 1 0 0 0,-1 0 0 0 0,-1 0 0 0 0,-1 0 0 0 0,0 0 0 0 0,0 0 0 0 0,-1 0 0 0 0,1 0 0 0 0,0 0 0 0 0,-1 0 0 0 0,1 0 0 0 0,0 0 0 0 0,0 0 0 0 0,-1 0 0 0 0,1 0 0 0 0,5 0 0 0 0,1 0 0 0 0,0 0 0 0 0,-6-4 0 0 0,-3-3 0 0 0,-1 1 0 0 0,-5-3 0 0 0,0-1 0 0 0,-4-3 0 0 0,0 1 0 0 0,-2-3 0 0 0,1-3 0 0 0,-1-3 0 0 0,1-3 0 0 0,-1-3 0 0 0,1-5 0 0 0,4-2 0 0 0,-2-1 0 0 0,-3 2 0 0 0,-4 1 0 0 0,-4 1 0 0 0,-2 2 0 0 0,3 1 0 0 0,0 0 0 0 0,-1 0 0 0 0,-1 1 0 0 0,-1-1 0 0 0,-1 0 0 0 0,-1 1 0 0 0,-1-1 0 0 0,0 0 0 0 0,-1 0 0 0 0,1 0 0 0 0,0 1 0 0 0,0-1 0 0 0,0 0 0 0 0,-1 0 0 0 0,1 0 0 0 0,0 0 0 0 0,0 0 0 0 0,0 1 0 0 0,0-1 0 0 0,0 0 0 0 0,0 0 0 0 0,1 0 0 0 0,-6 5 0 0 0,-6 2 0 0 0,-2-1 0 0 0,-2-1 0 0 0,0-2 0 0 0,-1 4 0 0 0,2 1 0 0 0,2-1 0 0 0,0 2 0 0 0,2 1 0 0 0,-3 3 0 0 0,1-1 0 0 0,-2 2 0 0 0,-3 0 0 0 0,0-4 0 0 0,0 2 0 0 0,-3 4 0 0 0,2-2 0 0 0,0 3 0 0 0,-7-3 0 0 0,-4-2 0 0 0,-2 0 0 0 0,0 4 0 0 0,1-2 0 0 0,0 3 0 0 0,0 2 0 0 0,-3 3 0 0 0,-7 3 0 0 0,-5 1 0 0 0,-4 2 0 0 0,-4 0 0 0 0,2 0 0 0 0,6 1 0 0 0,0-1 0 0 0,4 1 0 0 0,4-1 0 0 0,3 0 0 0 0,3 0 0 0 0,2 0 0 0 0,1 0 0 0 0,1 0 0 0 0,0 0 0 0 0,4 0 0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6"/>
    </inkml:context>
    <inkml:brush xml:id="br0">
      <inkml:brushProperty name="width" value="0.1" units="cm"/>
      <inkml:brushProperty name="height" value="0.1" units="cm"/>
      <inkml:brushProperty name="color" value="#E71224"/>
    </inkml:brush>
  </inkml:definitions>
  <inkml:trace contextRef="#ctx0" brushRef="#br0">30331 6734 16383 0 0,'0'-4'0'0'0,"-104"-17"0"0"0,-54-8 0 0 0,-8-5 0 0 0,4-1 0 0 0,6 0 0 0 0,25 7 0 0 0,25 8 0 0 0,26 2 0 0 0,17 5 0 0 0,10 4 0 0 0,9 4 0 0 0,8 2 0 0 0,4 3 0 0 0,4 0 0 0 0,1 1 0 0 0,1-5 0 0 0,-4-2 0 0 0,-3 1 0 0 0,0 1 0 0 0,1 0 0 0 0,1 2 0 0 0,2 1 0 0 0,4 6 0 0 0,3 1 0 0 0,5 5 0 0 0,0 5 0 0 0,-1 0 0 0 0,2 2 0 0 0,4 2 0 0 0,-1-1 0 0 0,2 0 0 0 0,3 1 0 0 0,-2-2 0 0 0,1 1 0 0 0,1 1 0 0 0,3 7 0 0 0,-3-1 0 0 0,0 0 0 0 0,1 0 0 0 0,3 0 0 0 0,1 1 0 0 0,1 0 0 0 0,1 1 0 0 0,1 0 0 0 0,0 0 0 0 0,1 4 0 0 0,-1 2 0 0 0,0 0 0 0 0,0-1 0 0 0,1-1 0 0 0,-1 2 0 0 0,0 2 0 0 0,0-2 0 0 0,0-1 0 0 0,0-2 0 0 0,0-2 0 0 0,0 0 0 0 0,0-1 0 0 0,0 0 0 0 0,0-1 0 0 0,0 1 0 0 0,0 0 0 0 0,0-1 0 0 0,0 1 0 0 0,0 0 0 0 0,9 4 0 0 0,4 2 0 0 0,3 0 0 0 0,5-1 0 0 0,3 3 0 0 0,2 0 0 0 0,2-1 0 0 0,0-6 0 0 0,1-4 0 0 0,-1-2 0 0 0,1 1 0 0 0,9 1 0 0 0,7-4 0 0 0,-3-1 0 0 0,0 1 0 0 0,3-3 0 0 0,2 0 0 0 0,4 2 0 0 0,7-3 0 0 0,3 1 0 0 0,5 2 0 0 0,1 2 0 0 0,-6-3 0 0 0,-4-4 0 0 0,-2 0 0 0 0,-1-3 0 0 0,-5-3 0 0 0,3 2 0 0 0,3-2 0 0 0,-4-2 0 0 0,-1-2 0 0 0,1-2 0 0 0,1-1 0 0 0,1-2 0 0 0,-4 5 0 0 0,0 1 0 0 0,0 0 0 0 0,2 3 0 0 0,-3 0 0 0 0,-1-1 0 0 0,2-2 0 0 0,-3-2 0 0 0,0-2 0 0 0,-3-1 0 0 0,-4-1 0 0 0,6 0 0 0 0,4-1 0 0 0,-1-4 0 0 0,-4-1 0 0 0,-1-1 0 0 0,8-2 0 0 0,-6-6 0 0 0,0 1 0 0 0,-4-3 0 0 0,-4 2 0 0 0,-3-2 0 0 0,-3 3 0 0 0,-7-6 0 0 0,-2 0 0 0 0,-5-1 0 0 0,-6-1 0 0 0,0 2 0 0 0,-1-4 0 0 0,-3-4 0 0 0,2 0 0 0 0,5-2 0 0 0,-1 1 0 0 0,-2 0 0 0 0,-3 0 0 0 0,-3 0 0 0 0,-2 1 0 0 0,-2 0 0 0 0,-1 0 0 0 0,0 0 0 0 0,-1-4 0 0 0,1-2 0 0 0,-1 0 0 0 0,1 1 0 0 0,0 2 0 0 0,-1 1 0 0 0,1 1 0 0 0,0 1 0 0 0,0 0 0 0 0,0-5 0 0 0,-4-5 0 0 0,-3-2 0 0 0,1 1 0 0 0,2 3 0 0 0,-5 8 0 0 0,1 3 0 0 0,-4 6 0 0 0,-4 2 0 0 0,0-1 0 0 0,3-2 0 0 0,-1 2 0 0 0,2-1 0 0 0,-2 3 0 0 0,2 0 0 0 0,-7 2 0 0 0,0-1 0 0 0,-2-2 0 0 0,-1 1 0 0 0,2-2 0 0 0,0 3 0 0 0,-1-1 0 0 0,-2-2 0 0 0,-1-3 0 0 0,-3 1 0 0 0,0 1 0 0 0,0 3 0 0 0,-1-1 0 0 0,-1 3 0 0 0,6-1 0 0 0,1-3 0 0 0,0 2 0 0 0,4-2 0 0 0,-1 4 0 0 0,0 2 0 0 0,2 0 0 0 0,-1 2 0 0 0,-2 2 0 0 0,3-2 0 0 0,-1 0 0 0 0,-2 3 0 0 0,-2 1 0 0 0,-3-2 0 0 0,-1 0 0 0 0,-1 2 0 0 0,-5 1 0 0 0,-3 2 0 0 0,1 1 0 0 0,1-3 0 0 0,1-2 0 0 0,2 2 0 0 0,1 0 0 0 0,0 2 0 0 0,1 1 0 0 0,1 1 0 0 0,-1 1 0 0 0,1 0 0 0 0,-1 0 0 0 0,5 0 0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7"/>
    </inkml:context>
    <inkml:brush xml:id="br0">
      <inkml:brushProperty name="width" value="0.1" units="cm"/>
      <inkml:brushProperty name="height" value="0.1" units="cm"/>
      <inkml:brushProperty name="color" value="#E71224"/>
    </inkml:brush>
  </inkml:definitions>
  <inkml:trace contextRef="#ctx0" brushRef="#br0">27930 5246 16383 0 0,'-4'0'0'0'0,"-7"0"0"0"0,-6-10 0 0 0,-10-2 0 0 0,-9-5 0 0 0,-9 1 0 0 0,-5-1 0 0 0,-5-4 0 0 0,3 3 0 0 0,6 4 0 0 0,5 5 0 0 0,6 3 0 0 0,3 4 0 0 0,3 1 0 0 0,2 1 0 0 0,-5 1 0 0 0,-1 0 0 0 0,-5-1 0 0 0,0 1 0 0 0,-3-1 0 0 0,0 1 0 0 0,3-1 0 0 0,-2 0 0 0 0,-4 0 0 0 0,2 0 0 0 0,2 0 0 0 0,4 0 0 0 0,3 0 0 0 0,2 0 0 0 0,2 0 0 0 0,2 0 0 0 0,-1 0 0 0 0,1 0 0 0 0,-5 0 0 0 0,-6 4 0 0 0,-2 3 0 0 0,1 3 0 0 0,-1 2 0 0 0,0-3 0 0 0,8 3 0 0 0,4-1 0 0 0,2-3 0 0 0,1 3 0 0 0,0 4 0 0 0,-1-1 0 0 0,5 2 0 0 0,5 3 0 0 0,-4 4 0 0 0,2 1 0 0 0,3 3 0 0 0,-4 0 0 0 0,0 1 0 0 0,-1 1 0 0 0,-2 9 0 0 0,-2 3 0 0 0,-2-1 0 0 0,4-2 0 0 0,1-8 0 0 0,4 0 0 0 0,0 1 0 0 0,3-1 0 0 0,-1-6 0 0 0,2-1 0 0 0,4-1 0 0 0,-2 6 0 0 0,1 3 0 0 0,2 0 0 0 0,3 1 0 0 0,2-2 0 0 0,1 0 0 0 0,1-1 0 0 0,2 0 0 0 0,-1-1 0 0 0,1 0 0 0 0,-1 0 0 0 0,0-1 0 0 0,1 1 0 0 0,-1 0 0 0 0,0 0 0 0 0,0-1 0 0 0,0 1 0 0 0,9 5 0 0 0,4 1 0 0 0,-1 0 0 0 0,7-2 0 0 0,5 0 0 0 0,3-2 0 0 0,2-1 0 0 0,6-1 0 0 0,5 0 0 0 0,2-5 0 0 0,-2-2 0 0 0,-3-4 0 0 0,1-1 0 0 0,5-2 0 0 0,-2-4 0 0 0,3 1 0 0 0,3 3 0 0 0,8 0 0 0 0,-1 1 0 0 0,-5 0 0 0 0,-1-5 0 0 0,-4-2 0 0 0,-5-4 0 0 0,0-2 0 0 0,-1-1 0 0 0,-3-1 0 0 0,-2-1 0 0 0,7 1 0 0 0,7-1 0 0 0,-1 1 0 0 0,2-1 0 0 0,-3 1 0 0 0,1 0 0 0 0,7 0 0 0 0,-2 0 0 0 0,-4 0 0 0 0,-5 0 0 0 0,-5 0 0 0 0,-5 0 0 0 0,-7 5 0 0 0,-3 1 0 0 0,-1 0 0 0 0,1-1 0 0 0,1-2 0 0 0,2-1 0 0 0,1 0 0 0 0,6-2 0 0 0,6 0 0 0 0,7 0 0 0 0,1 0 0 0 0,-4-1 0 0 0,-3 1 0 0 0,-5 0 0 0 0,-2 0 0 0 0,-2 0 0 0 0,-2 0 0 0 0,-1 0 0 0 0,0 0 0 0 0,0 0 0 0 0,1 0 0 0 0,-1 0 0 0 0,1 0 0 0 0,-1 0 0 0 0,6 0 0 0 0,1 0 0 0 0,5 0 0 0 0,0 0 0 0 0,-2-5 0 0 0,-2-1 0 0 0,2 0 0 0 0,0 1 0 0 0,-2 2 0 0 0,-7-4 0 0 0,-3-1 0 0 0,-2 2 0 0 0,6 1 0 0 0,1 2 0 0 0,-3-4 0 0 0,3 0 0 0 0,0 1 0 0 0,1-4 0 0 0,0-4 0 0 0,-2 0 0 0 0,-4-3 0 0 0,-3 3 0 0 0,-5-3 0 0 0,-5-1 0 0 0,0-4 0 0 0,-2-2 0 0 0,-2-2 0 0 0,1-2 0 0 0,0 0 0 0 0,-2 0 0 0 0,-2-1 0 0 0,3 6 0 0 0,0 1 0 0 0,-2 0 0 0 0,4-6 0 0 0,-1-3 0 0 0,-1-1 0 0 0,-2 1 0 0 0,2 5 0 0 0,0-3 0 0 0,4 0 0 0 0,-1-1 0 0 0,-2 1 0 0 0,-2-1 0 0 0,-3 2 0 0 0,-2-1 0 0 0,-1 1 0 0 0,-1 0 0 0 0,0 0 0 0 0,-1 1 0 0 0,1-1 0 0 0,-1-5 0 0 0,1-1 0 0 0,0 1 0 0 0,0 0 0 0 0,0 2 0 0 0,0 1 0 0 0,-5 5 0 0 0,-1 3 0 0 0,-5 0 0 0 0,0 0 0 0 0,-3-2 0 0 0,-4-2 0 0 0,-4 4 0 0 0,-2 1 0 0 0,-3 0 0 0 0,0-3 0 0 0,-2 5 0 0 0,5-1 0 0 0,2 4 0 0 0,0-1 0 0 0,-2 3 0 0 0,-1 4 0 0 0,0-1 0 0 0,-2 1 0 0 0,4-2 0 0 0,2 0 0 0 0,-1 3 0 0 0,-2 3 0 0 0,0-2 0 0 0,-2-1 0 0 0,-1 3 0 0 0,0 1 0 0 0,-1-3 0 0 0,0 0 0 0 0,-1 1 0 0 0,1 3 0 0 0,0 0 0 0 0,0 3 0 0 0,5-5 0 0 0,1 0 0 0 0,1 0 0 0 0,-2 1 0 0 0,-2-3 0 0 0,0 0 0 0 0,-2 1 0 0 0,-1 2 0 0 0,1 2 0 0 0,-1 1 0 0 0,-1 1 0 0 0,6-4 0 0 0,1-1 0 0 0,0 0 0 0 0,-1 2 0 0 0,-1 1 0 0 0,-2 1 0 0 0,-1 1 0 0 0,0 0 0 0 0,-1 2 0 0 0,0-1 0 0 0,0 0 0 0 0,0 0 0 0 0,0 0 0 0 0,0 1 0 0 0,5 3 0 0 0,1 3 0 0 0,5 3 0 0 0,0 2 0 0 0,-1-3 0 0 0,-3-2 0 0 0,-2 2 0 0 0,-3 0 0 0 0,4-2 0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22T10:33:48.998"/>
    </inkml:context>
    <inkml:brush xml:id="br0">
      <inkml:brushProperty name="width" value="0.1" units="cm"/>
      <inkml:brushProperty name="height" value="0.1" units="cm"/>
      <inkml:brushProperty name="color" value="#E71224"/>
    </inkml:brush>
  </inkml:definitions>
  <inkml:trace contextRef="#ctx0" brushRef="#br0">28049 3448 16383 0 0,'0'-5'0'0'0,"-5"-1"0"0"0,-11-5 0 0 0,-26-5 0 0 0,-44-4 0 0 0,-13 1 0 0 0,2-2 0 0 0,8 4 0 0 0,9 5 0 0 0,9 3 0 0 0,12 4 0 0 0,11 3 0 0 0,9 2 0 0 0,6 0 0 0 0,5 1 0 0 0,1 0 0 0 0,2 0 0 0 0,-1-1 0 0 0,-4 1 0 0 0,-8-1 0 0 0,-6 0 0 0 0,-10 0 0 0 0,0 0 0 0 0,3 5 0 0 0,2 1 0 0 0,0 0 0 0 0,3 3 0 0 0,4 1 0 0 0,1 3 0 0 0,2-1 0 0 0,3 3 0 0 0,3 3 0 0 0,2-1 0 0 0,7 1 0 0 0,2-3 0 0 0,5 1 0 0 0,1-2 0 0 0,3 2 0 0 0,-1-3 0 0 0,2 1 0 0 0,2 4 0 0 0,4 3 0 0 0,3 3 0 0 0,1 2 0 0 0,2 1 0 0 0,0 1 0 0 0,1 5 0 0 0,-1 2 0 0 0,1 4 0 0 0,-1 5 0 0 0,0 0 0 0 0,1-3 0 0 0,-1-4 0 0 0,0-3 0 0 0,0-3 0 0 0,4-1 0 0 0,3-2 0 0 0,-1-1 0 0 0,-2 0 0 0 0,0 0 0 0 0,3-4 0 0 0,0-2 0 0 0,0 1 0 0 0,2 0 0 0 0,6 3 0 0 0,-1 0 0 0 0,2-3 0 0 0,-1 0 0 0 0,1-5 0 0 0,-2 0 0 0 0,2 1 0 0 0,2 3 0 0 0,3 3 0 0 0,3 6 0 0 0,2 3 0 0 0,-4 1 0 0 0,0-1 0 0 0,0-1 0 0 0,2-2 0 0 0,-4-1 0 0 0,0-5 0 0 0,-4-2 0 0 0,1-5 0 0 0,1 0 0 0 0,3-4 0 0 0,3 1 0 0 0,1-1 0 0 0,7 1 0 0 0,2 3 0 0 0,0-1 0 0 0,9-4 0 0 0,6-3 0 0 0,9-4 0 0 0,0 3 0 0 0,3-1 0 0 0,2-1 0 0 0,-6-2 0 0 0,-7-1 0 0 0,-8-2 0 0 0,-11 5 0 0 0,-6 0 0 0 0,-2 0 0 0 0,-1-2 0 0 0,1-1 0 0 0,6-1 0 0 0,7-1 0 0 0,3-1 0 0 0,4 0 0 0 0,-1 0 0 0 0,2 0 0 0 0,-1 0 0 0 0,1-1 0 0 0,-2 1 0 0 0,-4 0 0 0 0,2 0 0 0 0,3 0 0 0 0,4 0 0 0 0,8 0 0 0 0,-1 0 0 0 0,-4 0 0 0 0,-7 0 0 0 0,0 0 0 0 0,1 0 0 0 0,-2 0 0 0 0,2 0 0 0 0,-2 0 0 0 0,1 0 0 0 0,-2 0 0 0 0,-3 0 0 0 0,-4 0 0 0 0,-2 0 0 0 0,-2 0 0 0 0,-2 0 0 0 0,0 0 0 0 0,-1 0 0 0 0,0-4 0 0 0,1-3 0 0 0,-6-4 0 0 0,0 0 0 0 0,-1-3 0 0 0,2 1 0 0 0,-3-2 0 0 0,-5-4 0 0 0,-1 2 0 0 0,3-1 0 0 0,-3-2 0 0 0,7-3 0 0 0,0-1 0 0 0,0 2 0 0 0,-3-4 0 0 0,-4-2 0 0 0,0-1 0 0 0,-3-1 0 0 0,-3 0 0 0 0,-2 1 0 0 0,1 0 0 0 0,1 1 0 0 0,-2 0 0 0 0,-1 0 0 0 0,-2-5 0 0 0,-2-1 0 0 0,0 1 0 0 0,-1 0 0 0 0,0 2 0 0 0,-1 1 0 0 0,1 1 0 0 0,0 0 0 0 0,0 2 0 0 0,-1-1 0 0 0,1 0 0 0 0,0 1 0 0 0,0-1 0 0 0,0 0 0 0 0,-4 5 0 0 0,-3 2 0 0 0,1-1 0 0 0,-3 4 0 0 0,-1 0 0 0 0,-3 3 0 0 0,1-1 0 0 0,2-2 0 0 0,-2 2 0 0 0,2-1 0 0 0,-4 2 0 0 0,2-1 0 0 0,3-2 0 0 0,-2 1 0 0 0,-4 5 0 0 0,0-2 0 0 0,4-2 0 0 0,-2 1 0 0 0,1-2 0 0 0,-1 3 0 0 0,1-2 0 0 0,2-2 0 0 0,-1 1 0 0 0,-4 5 0 0 0,1-2 0 0 0,2-2 0 0 0,-1 1 0 0 0,-3-2 0 0 0,-4-2 0 0 0,-3 2 0 0 0,-2 3 0 0 0,-2 1 0 0 0,-1 1 0 0 0,0 3 0 0 0,-1 3 0 0 0,1-2 0 0 0,-1 1 0 0 0,1 0 0 0 0,5-2 0 0 0,1 0 0 0 0,0 1 0 0 0,-1 3 0 0 0,4-3 0 0 0,-1-1 0 0 0,-1 3 0 0 0,-1 1 0 0 0,-2 2 0 0 0,2-4 0 0 0,2 0 0 0 0,-7 1 0 0 0,-2 1 0 0 0,-7-3 0 0 0,-1 0 0 0 0,-9 2 0 0 0,-1 0 0 0 0,2 3 0 0 0,5 1 0 0 0,4 1 0 0 0,3 1 0 0 0,3 0 0 0 0,2 1 0 0 0,0-1 0 0 0,1 0 0 0 0,5 1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4F02CF-F02A-4294-9B0D-A9E580A73E05}" type="datetimeFigureOut">
              <a:t>11/26/2024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416FA50-87DB-4F3E-A95C-F1E33D4D147E}" type="slidenum">
              <a:t>‹#›</a:t>
            </a:fld>
            <a:endParaRPr lang="en-US"/>
          </a:p>
        </p:txBody>
      </p:sp>
    </p:spTree>
    <p:extLst>
      <p:ext uri="{BB962C8B-B14F-4D97-AF65-F5344CB8AC3E}">
        <p14:creationId xmlns:p14="http://schemas.microsoft.com/office/powerpoint/2010/main" val="161813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Absences caused by ‘psychological ill health, trauma, and stress had nearly doubled in the past 10 years’ when </a:t>
            </a:r>
            <a:r>
              <a:rPr lang="en-US" err="1"/>
              <a:t>analysing</a:t>
            </a:r>
            <a:r>
              <a:rPr lang="en-US"/>
              <a:t> data from just over half of the police workforce. </a:t>
            </a:r>
          </a:p>
        </p:txBody>
      </p:sp>
      <p:sp>
        <p:nvSpPr>
          <p:cNvPr id="4" name="Slide Number Placeholder 3"/>
          <p:cNvSpPr>
            <a:spLocks noGrp="1"/>
          </p:cNvSpPr>
          <p:nvPr>
            <p:ph type="sldNum" sz="quarter" idx="5"/>
          </p:nvPr>
        </p:nvSpPr>
        <p:spPr/>
        <p:txBody>
          <a:bodyPr/>
          <a:lstStyle/>
          <a:p>
            <a:fld id="{D416FA50-87DB-4F3E-A95C-F1E33D4D147E}" type="slidenum">
              <a:t>23</a:t>
            </a:fld>
            <a:endParaRPr lang="en-US"/>
          </a:p>
        </p:txBody>
      </p:sp>
    </p:spTree>
    <p:extLst>
      <p:ext uri="{BB962C8B-B14F-4D97-AF65-F5344CB8AC3E}">
        <p14:creationId xmlns:p14="http://schemas.microsoft.com/office/powerpoint/2010/main" val="16400252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US"/>
              <a:t>The principles of the Stress Bucket could help answer some questions around how different people may deal in varying ways with their own vulnerabilities. For example, an officer may have experienced something very similar to a colleague, but they may have reacted in a very different way. This may be because people have varying degrees of vulnerability, or just that some are more resilient than others, but either way the Stress Bucket principle, which has been adapted from ideas by Brabban and Turkington (2002), can go a long way to explaining this.</a:t>
            </a:r>
          </a:p>
          <a:p>
            <a:pPr>
              <a:buFont typeface="Arial"/>
              <a:buChar char="•"/>
            </a:pPr>
            <a:r>
              <a:rPr lang="en-US"/>
              <a:t>The Stress Bucket here depicts numerous things that can affect stress throughout life, not simply work related; issues outside of work may also affect how an individual reacts to things that happen within work, and keeping a healthy balance is important for personal wellbeing and resilience. Everyday stressors can continue to fill up this bucket and sometimes it may not be obvious this is happening until the bucket overflows. This is why it is important to use positive coping strategies on a regular basis to allow the bucket to drain, thus avoiding an overflow.</a:t>
            </a:r>
            <a:endParaRPr lang="en-US">
              <a:ea typeface="Calibri"/>
              <a:cs typeface="Calibri"/>
            </a:endParaRPr>
          </a:p>
          <a:p>
            <a:pPr>
              <a:buFont typeface="Arial"/>
              <a:buChar char="•"/>
            </a:pPr>
            <a:r>
              <a:rPr lang="en-US"/>
              <a:t> </a:t>
            </a:r>
            <a:endParaRPr lang="en-US">
              <a:ea typeface="Calibri"/>
              <a:cs typeface="Calibri"/>
            </a:endParaRPr>
          </a:p>
          <a:p>
            <a:pPr marL="285750" indent="-285750">
              <a:lnSpc>
                <a:spcPct val="90000"/>
              </a:lnSpc>
              <a:spcBef>
                <a:spcPts val="1000"/>
              </a:spcBef>
              <a:buFont typeface="Arial"/>
              <a:buChar char="•"/>
            </a:pPr>
            <a:r>
              <a:rPr lang="en-US"/>
              <a:t>Humans are very adaptable, however there are limits to this and it is now being recognized that stress, trauma, and mental health are significant issues within the police service. Sometimes stress might become too much, and putting it back to the Stress Bucket idea, the bucket fills more quickly than the pressure can be released, coping strategies might stop working. If this becomes the case, it is important to recognize this, or recognize this in others, so that referrals can be made to Police National Wellbeing services.</a:t>
            </a:r>
            <a:endParaRPr lang="en-US">
              <a:ea typeface="Calibri"/>
              <a:cs typeface="Calibri"/>
            </a:endParaRPr>
          </a:p>
          <a:p>
            <a:pPr marL="285750" indent="-285750">
              <a:lnSpc>
                <a:spcPct val="90000"/>
              </a:lnSpc>
              <a:spcBef>
                <a:spcPts val="1000"/>
              </a:spcBef>
              <a:buFont typeface="Arial"/>
              <a:buChar char="•"/>
            </a:pPr>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D416FA50-87DB-4F3E-A95C-F1E33D4D147E}" type="slidenum">
              <a:rPr lang="en-US"/>
              <a:t>35</a:t>
            </a:fld>
            <a:endParaRPr lang="en-US"/>
          </a:p>
        </p:txBody>
      </p:sp>
    </p:spTree>
    <p:extLst>
      <p:ext uri="{BB962C8B-B14F-4D97-AF65-F5344CB8AC3E}">
        <p14:creationId xmlns:p14="http://schemas.microsoft.com/office/powerpoint/2010/main" val="32684800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17105BD-6D6F-49DB-9DE4-D4A6452D7E5F}" type="slidenum">
              <a:rPr lang="zh-CN" altLang="en-US" smtClean="0"/>
              <a:t>63</a:t>
            </a:fld>
            <a:endParaRPr lang="zh-CN" altLang="en-US"/>
          </a:p>
        </p:txBody>
      </p:sp>
    </p:spTree>
    <p:extLst>
      <p:ext uri="{BB962C8B-B14F-4D97-AF65-F5344CB8AC3E}">
        <p14:creationId xmlns:p14="http://schemas.microsoft.com/office/powerpoint/2010/main" val="3020932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C1D3CF-F6AF-93EB-C40E-C278E58442C0}"/>
              </a:ext>
            </a:extLst>
          </p:cNvPr>
          <p:cNvSpPr>
            <a:spLocks noGrp="1"/>
          </p:cNvSpPr>
          <p:nvPr>
            <p:ph type="title"/>
          </p:nvPr>
        </p:nvSpPr>
        <p:spPr>
          <a:xfrm>
            <a:off x="509574" y="2096892"/>
            <a:ext cx="5117162" cy="1325563"/>
          </a:xfrm>
        </p:spPr>
        <p:txBody>
          <a:bodyPr>
            <a:noAutofit/>
          </a:bodyPr>
          <a:lstStyle>
            <a:lvl1pPr>
              <a:defRPr>
                <a:solidFill>
                  <a:schemeClr val="accent6"/>
                </a:solidFill>
              </a:defRPr>
            </a:lvl1pPr>
          </a:lstStyle>
          <a:p>
            <a:r>
              <a:rPr lang="en-US"/>
              <a:t>Click to edit Master title style</a:t>
            </a:r>
          </a:p>
        </p:txBody>
      </p:sp>
      <p:sp>
        <p:nvSpPr>
          <p:cNvPr id="14" name="Content placeholder 47">
            <a:extLst>
              <a:ext uri="{FF2B5EF4-FFF2-40B4-BE49-F238E27FC236}">
                <a16:creationId xmlns:a16="http://schemas.microsoft.com/office/drawing/2014/main" id="{E61594E5-F661-407F-9B5E-62267D2E6AAD}"/>
              </a:ext>
            </a:extLst>
          </p:cNvPr>
          <p:cNvSpPr>
            <a:spLocks noGrp="1"/>
          </p:cNvSpPr>
          <p:nvPr>
            <p:ph type="body" sz="quarter" idx="28" hasCustomPrompt="1"/>
          </p:nvPr>
        </p:nvSpPr>
        <p:spPr>
          <a:xfrm>
            <a:off x="509574" y="3435546"/>
            <a:ext cx="4260180" cy="1294530"/>
          </a:xfrm>
          <a:prstGeom prst="rect">
            <a:avLst/>
          </a:prstGeom>
        </p:spPr>
        <p:txBody>
          <a:bodyPr>
            <a:noAutofit/>
          </a:bodyPr>
          <a:lstStyle>
            <a:lvl1pPr marL="0" indent="0">
              <a:lnSpc>
                <a:spcPct val="100000"/>
              </a:lnSpc>
              <a:buNone/>
              <a:defRPr sz="1500" b="0">
                <a:solidFill>
                  <a:schemeClr val="accent6"/>
                </a:solidFill>
                <a:latin typeface="+mn-lt"/>
              </a:defRPr>
            </a:lvl1pPr>
            <a:lvl2pPr>
              <a:defRPr sz="1000"/>
            </a:lvl2pPr>
            <a:lvl3pPr>
              <a:defRPr sz="900"/>
            </a:lvl3pPr>
            <a:lvl4pPr>
              <a:defRPr sz="800"/>
            </a:lvl4pPr>
            <a:lvl5pPr>
              <a:defRPr sz="800"/>
            </a:lvl5pPr>
          </a:lstStyle>
          <a:p>
            <a:pPr lvl="0"/>
            <a:r>
              <a:rPr lang="en-US" altLang="zh-CN"/>
              <a:t>Click to edit Master text styles </a:t>
            </a:r>
          </a:p>
        </p:txBody>
      </p:sp>
      <p:sp>
        <p:nvSpPr>
          <p:cNvPr id="21" name="Picture Placeholder 20">
            <a:extLst>
              <a:ext uri="{FF2B5EF4-FFF2-40B4-BE49-F238E27FC236}">
                <a16:creationId xmlns:a16="http://schemas.microsoft.com/office/drawing/2014/main" id="{988BDF24-3B67-5B77-0D48-319FA7FD0F65}"/>
              </a:ext>
            </a:extLst>
          </p:cNvPr>
          <p:cNvSpPr>
            <a:spLocks noGrp="1"/>
          </p:cNvSpPr>
          <p:nvPr>
            <p:ph type="pic" sz="quarter" idx="51"/>
          </p:nvPr>
        </p:nvSpPr>
        <p:spPr>
          <a:xfrm>
            <a:off x="5745001" y="0"/>
            <a:ext cx="6446999" cy="6858000"/>
          </a:xfrm>
          <a:custGeom>
            <a:avLst/>
            <a:gdLst>
              <a:gd name="connsiteX0" fmla="*/ 2550369 w 6483642"/>
              <a:gd name="connsiteY0" fmla="*/ 0 h 6858000"/>
              <a:gd name="connsiteX1" fmla="*/ 4338592 w 6483642"/>
              <a:gd name="connsiteY1" fmla="*/ 0 h 6858000"/>
              <a:gd name="connsiteX2" fmla="*/ 6483642 w 6483642"/>
              <a:gd name="connsiteY2" fmla="*/ 1338386 h 6858000"/>
              <a:gd name="connsiteX3" fmla="*/ 6483642 w 6483642"/>
              <a:gd name="connsiteY3" fmla="*/ 5624376 h 6858000"/>
              <a:gd name="connsiteX4" fmla="*/ 4378767 w 6483642"/>
              <a:gd name="connsiteY4" fmla="*/ 6858000 h 6858000"/>
              <a:gd name="connsiteX5" fmla="*/ 2590564 w 6483642"/>
              <a:gd name="connsiteY5" fmla="*/ 6858000 h 6858000"/>
              <a:gd name="connsiteX6" fmla="*/ 133 w 6483642"/>
              <a:gd name="connsiteY6" fmla="*/ 5332429 h 6858000"/>
              <a:gd name="connsiteX7" fmla="*/ 20164 w 6483642"/>
              <a:gd name="connsiteY7" fmla="*/ 1404433 h 6858000"/>
              <a:gd name="connsiteX0" fmla="*/ 2530205 w 6463478"/>
              <a:gd name="connsiteY0" fmla="*/ 0 h 6858000"/>
              <a:gd name="connsiteX1" fmla="*/ 4318428 w 6463478"/>
              <a:gd name="connsiteY1" fmla="*/ 0 h 6858000"/>
              <a:gd name="connsiteX2" fmla="*/ 6463478 w 6463478"/>
              <a:gd name="connsiteY2" fmla="*/ 1338386 h 6858000"/>
              <a:gd name="connsiteX3" fmla="*/ 6463478 w 6463478"/>
              <a:gd name="connsiteY3" fmla="*/ 5624376 h 6858000"/>
              <a:gd name="connsiteX4" fmla="*/ 4358603 w 6463478"/>
              <a:gd name="connsiteY4" fmla="*/ 6858000 h 6858000"/>
              <a:gd name="connsiteX5" fmla="*/ 2570400 w 6463478"/>
              <a:gd name="connsiteY5" fmla="*/ 6858000 h 6858000"/>
              <a:gd name="connsiteX6" fmla="*/ 17140 w 6463478"/>
              <a:gd name="connsiteY6" fmla="*/ 5339864 h 6858000"/>
              <a:gd name="connsiteX7" fmla="*/ 0 w 6463478"/>
              <a:gd name="connsiteY7" fmla="*/ 1404433 h 6858000"/>
              <a:gd name="connsiteX8" fmla="*/ 2530205 w 6463478"/>
              <a:gd name="connsiteY8" fmla="*/ 0 h 6858000"/>
              <a:gd name="connsiteX0" fmla="*/ 2513726 w 6446999"/>
              <a:gd name="connsiteY0" fmla="*/ 0 h 6858000"/>
              <a:gd name="connsiteX1" fmla="*/ 4301949 w 6446999"/>
              <a:gd name="connsiteY1" fmla="*/ 0 h 6858000"/>
              <a:gd name="connsiteX2" fmla="*/ 6446999 w 6446999"/>
              <a:gd name="connsiteY2" fmla="*/ 1338386 h 6858000"/>
              <a:gd name="connsiteX3" fmla="*/ 6446999 w 6446999"/>
              <a:gd name="connsiteY3" fmla="*/ 5624376 h 6858000"/>
              <a:gd name="connsiteX4" fmla="*/ 4342124 w 6446999"/>
              <a:gd name="connsiteY4" fmla="*/ 6858000 h 6858000"/>
              <a:gd name="connsiteX5" fmla="*/ 2553921 w 6446999"/>
              <a:gd name="connsiteY5" fmla="*/ 6858000 h 6858000"/>
              <a:gd name="connsiteX6" fmla="*/ 661 w 6446999"/>
              <a:gd name="connsiteY6" fmla="*/ 5339864 h 6858000"/>
              <a:gd name="connsiteX7" fmla="*/ 299 w 6446999"/>
              <a:gd name="connsiteY7" fmla="*/ 1396044 h 6858000"/>
              <a:gd name="connsiteX8" fmla="*/ 2513726 w 6446999"/>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46999" h="6858000">
                <a:moveTo>
                  <a:pt x="2513726" y="0"/>
                </a:moveTo>
                <a:lnTo>
                  <a:pt x="4301949" y="0"/>
                </a:lnTo>
                <a:lnTo>
                  <a:pt x="6446999" y="1338386"/>
                </a:lnTo>
                <a:lnTo>
                  <a:pt x="6446999" y="5624376"/>
                </a:lnTo>
                <a:lnTo>
                  <a:pt x="4342124" y="6858000"/>
                </a:lnTo>
                <a:lnTo>
                  <a:pt x="2553921" y="6858000"/>
                </a:lnTo>
                <a:lnTo>
                  <a:pt x="661" y="5339864"/>
                </a:lnTo>
                <a:cubicBezTo>
                  <a:pt x="-1473" y="4048155"/>
                  <a:pt x="2433" y="2687753"/>
                  <a:pt x="299" y="1396044"/>
                </a:cubicBezTo>
                <a:lnTo>
                  <a:pt x="2513726" y="0"/>
                </a:lnTo>
                <a:close/>
              </a:path>
            </a:pathLst>
          </a:custGeom>
          <a:noFill/>
        </p:spPr>
        <p:txBody>
          <a:bodyPr wrap="square" anchor="ctr">
            <a:noAutofit/>
          </a:bodyPr>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lang="en-US" dirty="0">
                <a:solidFill>
                  <a:schemeClr val="accent6"/>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altLang="zh-CN"/>
              <a:t>Click icon to add picture</a:t>
            </a:r>
            <a:endParaRPr lang="en-US"/>
          </a:p>
        </p:txBody>
      </p:sp>
      <p:sp>
        <p:nvSpPr>
          <p:cNvPr id="5" name="Footer Placeholder 4">
            <a:extLst>
              <a:ext uri="{FF2B5EF4-FFF2-40B4-BE49-F238E27FC236}">
                <a16:creationId xmlns:a16="http://schemas.microsoft.com/office/drawing/2014/main" id="{41F6C45B-70BB-86F1-1866-F93BEC26ACF8}"/>
              </a:ext>
            </a:extLst>
          </p:cNvPr>
          <p:cNvSpPr>
            <a:spLocks noGrp="1"/>
          </p:cNvSpPr>
          <p:nvPr>
            <p:ph type="ftr" sz="quarter" idx="52"/>
          </p:nvPr>
        </p:nvSpPr>
        <p:spPr/>
        <p:txBody>
          <a:bodyPr>
            <a:noAutofit/>
          </a:bodyPr>
          <a:lstStyle>
            <a:lvl1pPr>
              <a:defRPr>
                <a:solidFill>
                  <a:schemeClr val="accent6"/>
                </a:solidFill>
              </a:defRPr>
            </a:lvl1pPr>
          </a:lstStyle>
          <a:p>
            <a:r>
              <a:rPr lang="en-US"/>
              <a:t>Presentation title</a:t>
            </a:r>
          </a:p>
        </p:txBody>
      </p:sp>
      <p:sp>
        <p:nvSpPr>
          <p:cNvPr id="7" name="Slide Number Placeholder 6">
            <a:extLst>
              <a:ext uri="{FF2B5EF4-FFF2-40B4-BE49-F238E27FC236}">
                <a16:creationId xmlns:a16="http://schemas.microsoft.com/office/drawing/2014/main" id="{0870044D-485D-043B-9D5B-C01AA8E06447}"/>
              </a:ext>
            </a:extLst>
          </p:cNvPr>
          <p:cNvSpPr>
            <a:spLocks noGrp="1"/>
          </p:cNvSpPr>
          <p:nvPr>
            <p:ph type="sldNum" sz="quarter" idx="53"/>
          </p:nvPr>
        </p:nvSpPr>
        <p:spPr/>
        <p:txBody>
          <a:bodyPr>
            <a:noAutofit/>
          </a:bodyPr>
          <a:lstStyle>
            <a:lvl1pPr>
              <a:defRPr>
                <a:solidFill>
                  <a:schemeClr val="accent6"/>
                </a:solidFill>
              </a:defRPr>
            </a:lvl1pPr>
          </a:lstStyle>
          <a:p>
            <a:fld id="{47FEACEE-25B4-4A2D-B147-27296E36371D}" type="slidenum">
              <a:rPr lang="en-US" altLang="zh-CN" smtClean="0"/>
              <a:pPr/>
              <a:t>‹#›</a:t>
            </a:fld>
            <a:endParaRPr lang="en-US" altLang="zh-CN"/>
          </a:p>
        </p:txBody>
      </p:sp>
    </p:spTree>
    <p:extLst>
      <p:ext uri="{BB962C8B-B14F-4D97-AF65-F5344CB8AC3E}">
        <p14:creationId xmlns:p14="http://schemas.microsoft.com/office/powerpoint/2010/main" val="2148796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bionicteaching.com/wp-content/uploads/2008/01/whispers-070918k002.jpg"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audio" Target="../media/audio1.bin"/><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6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https://youtu.be/-gbczr0lRf4" TargetMode="External"/><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6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customXml" Target="../ink/ink2.xml"/><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customXml" Target="../ink/ink3.xml"/><Relationship Id="rId4" Type="http://schemas.openxmlformats.org/officeDocument/2006/relationships/image" Target="../media/image61.png"/></Relationships>
</file>

<file path=ppt/slides/_rels/slide7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7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7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7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61.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7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162567" y="818984"/>
            <a:ext cx="6714699" cy="3178689"/>
          </a:xfrm>
        </p:spPr>
        <p:txBody>
          <a:bodyPr>
            <a:normAutofit/>
          </a:bodyPr>
          <a:lstStyle/>
          <a:p>
            <a:pPr algn="l"/>
            <a:r>
              <a:rPr lang="en-US" sz="4800">
                <a:solidFill>
                  <a:srgbClr val="FFFFFF"/>
                </a:solidFill>
              </a:rPr>
              <a:t>Academic and Communication Skills for policing students</a:t>
            </a:r>
            <a:br>
              <a:rPr lang="en-US" sz="4800">
                <a:solidFill>
                  <a:srgbClr val="FFFFFF"/>
                </a:solidFill>
              </a:rPr>
            </a:br>
            <a:r>
              <a:rPr lang="en-US" sz="4800">
                <a:solidFill>
                  <a:srgbClr val="FFFFFF"/>
                </a:solidFill>
              </a:rPr>
              <a:t>(BMPL4014)</a:t>
            </a: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285397" y="4960961"/>
            <a:ext cx="7055893" cy="1078054"/>
          </a:xfrm>
        </p:spPr>
        <p:txBody>
          <a:bodyPr vert="horz" lIns="91440" tIns="45720" rIns="91440" bIns="45720" rtlCol="0">
            <a:normAutofit/>
          </a:bodyPr>
          <a:lstStyle/>
          <a:p>
            <a:pPr algn="l"/>
            <a:r>
              <a:rPr lang="en-US">
                <a:solidFill>
                  <a:srgbClr val="FFFFFF"/>
                </a:solidFill>
              </a:rPr>
              <a:t>Week 8</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1223E4-5C73-D836-52E7-204DB71E3AC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Aims for today</a:t>
            </a:r>
          </a:p>
        </p:txBody>
      </p:sp>
      <p:sp>
        <p:nvSpPr>
          <p:cNvPr id="3" name="Content Placeholder 2">
            <a:extLst>
              <a:ext uri="{FF2B5EF4-FFF2-40B4-BE49-F238E27FC236}">
                <a16:creationId xmlns:a16="http://schemas.microsoft.com/office/drawing/2014/main" id="{4CD65D44-A9B1-007A-BCDF-53C75EE0383B}"/>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a:ea typeface="+mn-lt"/>
                <a:cs typeface="+mn-lt"/>
              </a:rPr>
              <a:t> Presentation task</a:t>
            </a:r>
          </a:p>
          <a:p>
            <a:r>
              <a:rPr lang="en-US" sz="2000">
                <a:ea typeface="+mn-lt"/>
                <a:cs typeface="+mn-lt"/>
              </a:rPr>
              <a:t>Understand how operational policing can affect mental health and wellbeing</a:t>
            </a:r>
            <a:endParaRPr lang="en-US" sz="2000"/>
          </a:p>
          <a:p>
            <a:r>
              <a:rPr lang="en-US" sz="2000"/>
              <a:t>Stress</a:t>
            </a:r>
          </a:p>
          <a:p>
            <a:r>
              <a:rPr lang="en-US" sz="2000"/>
              <a:t>Trauma</a:t>
            </a:r>
          </a:p>
          <a:p>
            <a:r>
              <a:rPr lang="en-US" sz="2000"/>
              <a:t>Resilience</a:t>
            </a:r>
          </a:p>
          <a:p>
            <a:r>
              <a:rPr lang="en-US" sz="2000"/>
              <a:t>Coping strategies</a:t>
            </a:r>
          </a:p>
          <a:p>
            <a:r>
              <a:rPr lang="en-US" sz="2000"/>
              <a:t>Support available</a:t>
            </a:r>
          </a:p>
          <a:p>
            <a:endParaRPr lang="en-US" sz="2000"/>
          </a:p>
        </p:txBody>
      </p:sp>
    </p:spTree>
    <p:extLst>
      <p:ext uri="{BB962C8B-B14F-4D97-AF65-F5344CB8AC3E}">
        <p14:creationId xmlns:p14="http://schemas.microsoft.com/office/powerpoint/2010/main" val="2880381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3A36E5-5C33-93D8-E740-4FCBD23D68D1}"/>
              </a:ext>
            </a:extLst>
          </p:cNvPr>
          <p:cNvSpPr>
            <a:spLocks noGrp="1"/>
          </p:cNvSpPr>
          <p:nvPr>
            <p:ph type="title"/>
          </p:nvPr>
        </p:nvSpPr>
        <p:spPr>
          <a:xfrm>
            <a:off x="761803" y="350196"/>
            <a:ext cx="4646904" cy="1624520"/>
          </a:xfrm>
        </p:spPr>
        <p:txBody>
          <a:bodyPr anchor="ctr">
            <a:normAutofit/>
          </a:bodyPr>
          <a:lstStyle/>
          <a:p>
            <a:r>
              <a:rPr lang="en-US" sz="4000"/>
              <a:t>Teamworking task- 1 Hour</a:t>
            </a:r>
          </a:p>
        </p:txBody>
      </p:sp>
      <p:sp>
        <p:nvSpPr>
          <p:cNvPr id="3" name="Content Placeholder 2">
            <a:extLst>
              <a:ext uri="{FF2B5EF4-FFF2-40B4-BE49-F238E27FC236}">
                <a16:creationId xmlns:a16="http://schemas.microsoft.com/office/drawing/2014/main" id="{AEF30B26-CAC9-A4FF-3591-2BC7D91A79F3}"/>
              </a:ext>
            </a:extLst>
          </p:cNvPr>
          <p:cNvSpPr>
            <a:spLocks noGrp="1"/>
          </p:cNvSpPr>
          <p:nvPr>
            <p:ph idx="1"/>
          </p:nvPr>
        </p:nvSpPr>
        <p:spPr>
          <a:xfrm>
            <a:off x="761802" y="2743200"/>
            <a:ext cx="4646905" cy="3613149"/>
          </a:xfrm>
        </p:spPr>
        <p:txBody>
          <a:bodyPr vert="horz" lIns="91440" tIns="45720" rIns="91440" bIns="45720" rtlCol="0" anchor="ctr">
            <a:noAutofit/>
          </a:bodyPr>
          <a:lstStyle/>
          <a:p>
            <a:r>
              <a:rPr lang="en-US" sz="2000"/>
              <a:t>In teams, come up with an idea of a new innovative way of policing. </a:t>
            </a:r>
          </a:p>
          <a:p>
            <a:pPr marL="0" indent="0">
              <a:buNone/>
            </a:pPr>
            <a:r>
              <a:rPr lang="en-US" sz="2000"/>
              <a:t>This could include:-</a:t>
            </a:r>
          </a:p>
          <a:p>
            <a:r>
              <a:rPr lang="en-US" sz="2000"/>
              <a:t>Hi- tech gadgets</a:t>
            </a:r>
          </a:p>
          <a:p>
            <a:r>
              <a:rPr lang="en-US" sz="2000"/>
              <a:t>New strategies for policing</a:t>
            </a:r>
          </a:p>
          <a:p>
            <a:r>
              <a:rPr lang="en-US" sz="2000"/>
              <a:t>New laws</a:t>
            </a:r>
          </a:p>
          <a:p>
            <a:r>
              <a:rPr lang="en-US" sz="2000"/>
              <a:t>Explain the idea, why you have chosen it, the strengths and weaknesses and how it can be funded.</a:t>
            </a:r>
          </a:p>
          <a:p>
            <a:r>
              <a:rPr lang="en-US" sz="2000"/>
              <a:t>Explain your role within the task- Collaborator, Contributor, Communicator, Challenger</a:t>
            </a:r>
          </a:p>
          <a:p>
            <a:pPr marL="0" indent="0">
              <a:buNone/>
            </a:pPr>
            <a:r>
              <a:rPr lang="en-US" sz="2000" b="1" u="sng"/>
              <a:t>Present this to the class using PP</a:t>
            </a:r>
          </a:p>
        </p:txBody>
      </p:sp>
      <p:pic>
        <p:nvPicPr>
          <p:cNvPr id="5" name="Picture 4" descr="People at the meeting desk">
            <a:extLst>
              <a:ext uri="{FF2B5EF4-FFF2-40B4-BE49-F238E27FC236}">
                <a16:creationId xmlns:a16="http://schemas.microsoft.com/office/drawing/2014/main" id="{DF807621-5512-4939-038E-5C23D5572805}"/>
              </a:ext>
            </a:extLst>
          </p:cNvPr>
          <p:cNvPicPr>
            <a:picLocks noChangeAspect="1"/>
          </p:cNvPicPr>
          <p:nvPr/>
        </p:nvPicPr>
        <p:blipFill>
          <a:blip r:embed="rId2"/>
          <a:srcRect l="19465" r="30478" b="-2"/>
          <a:stretch/>
        </p:blipFill>
        <p:spPr>
          <a:xfrm>
            <a:off x="6096000" y="1"/>
            <a:ext cx="6102825" cy="6858000"/>
          </a:xfrm>
          <a:prstGeom prst="rect">
            <a:avLst/>
          </a:prstGeom>
        </p:spPr>
      </p:pic>
    </p:spTree>
    <p:extLst>
      <p:ext uri="{BB962C8B-B14F-4D97-AF65-F5344CB8AC3E}">
        <p14:creationId xmlns:p14="http://schemas.microsoft.com/office/powerpoint/2010/main" val="1767186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4D8CB5-F682-7886-1873-4E098CB141DD}"/>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4000" kern="1200">
                <a:solidFill>
                  <a:schemeClr val="tx2"/>
                </a:solidFill>
                <a:latin typeface="+mj-lt"/>
                <a:ea typeface="+mj-ea"/>
                <a:cs typeface="+mj-cs"/>
              </a:rPr>
              <a:t>Session 2</a:t>
            </a:r>
          </a:p>
        </p:txBody>
      </p:sp>
      <p:pic>
        <p:nvPicPr>
          <p:cNvPr id="7" name="Graphic 6" descr="Teacher">
            <a:extLst>
              <a:ext uri="{FF2B5EF4-FFF2-40B4-BE49-F238E27FC236}">
                <a16:creationId xmlns:a16="http://schemas.microsoft.com/office/drawing/2014/main" id="{54DC3385-4F7C-B02D-AA33-F53C3947C7E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797854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1223E4-5C73-D836-52E7-204DB71E3AC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Aims for today</a:t>
            </a:r>
          </a:p>
        </p:txBody>
      </p:sp>
      <p:sp>
        <p:nvSpPr>
          <p:cNvPr id="3" name="Content Placeholder 2">
            <a:extLst>
              <a:ext uri="{FF2B5EF4-FFF2-40B4-BE49-F238E27FC236}">
                <a16:creationId xmlns:a16="http://schemas.microsoft.com/office/drawing/2014/main" id="{4CD65D44-A9B1-007A-BCDF-53C75EE0383B}"/>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a:ea typeface="+mn-lt"/>
                <a:cs typeface="+mn-lt"/>
              </a:rPr>
              <a:t>Top tips for presentations</a:t>
            </a:r>
          </a:p>
          <a:p>
            <a:r>
              <a:rPr lang="en-US" sz="2000">
                <a:ea typeface="+mn-lt"/>
                <a:cs typeface="+mn-lt"/>
              </a:rPr>
              <a:t>Draft sessions- next Mon &amp; Tue</a:t>
            </a:r>
          </a:p>
          <a:p>
            <a:r>
              <a:rPr lang="en-US" sz="2000">
                <a:ea typeface="+mn-lt"/>
                <a:cs typeface="+mn-lt"/>
              </a:rPr>
              <a:t>Understand how operational policing can affect mental health and wellbeing</a:t>
            </a:r>
            <a:endParaRPr lang="en-US" sz="2000"/>
          </a:p>
          <a:p>
            <a:r>
              <a:rPr lang="en-US" sz="2000"/>
              <a:t>Stress</a:t>
            </a:r>
          </a:p>
          <a:p>
            <a:r>
              <a:rPr lang="en-US" sz="2000"/>
              <a:t>Trauma</a:t>
            </a:r>
          </a:p>
          <a:p>
            <a:r>
              <a:rPr lang="en-US" sz="2000"/>
              <a:t>Resilience</a:t>
            </a:r>
          </a:p>
          <a:p>
            <a:r>
              <a:rPr lang="en-US" sz="2000"/>
              <a:t>Coping strategies</a:t>
            </a:r>
          </a:p>
          <a:p>
            <a:r>
              <a:rPr lang="en-US" sz="2000"/>
              <a:t>Support available</a:t>
            </a:r>
          </a:p>
          <a:p>
            <a:endParaRPr lang="en-US" sz="2000"/>
          </a:p>
        </p:txBody>
      </p:sp>
    </p:spTree>
    <p:extLst>
      <p:ext uri="{BB962C8B-B14F-4D97-AF65-F5344CB8AC3E}">
        <p14:creationId xmlns:p14="http://schemas.microsoft.com/office/powerpoint/2010/main" val="392637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D4960-D112-1A04-B3D8-5B282683FF01}"/>
              </a:ext>
            </a:extLst>
          </p:cNvPr>
          <p:cNvSpPr>
            <a:spLocks noGrp="1"/>
          </p:cNvSpPr>
          <p:nvPr>
            <p:ph type="title"/>
          </p:nvPr>
        </p:nvSpPr>
        <p:spPr/>
        <p:txBody>
          <a:bodyPr/>
          <a:lstStyle/>
          <a:p>
            <a:r>
              <a:rPr lang="en-GB"/>
              <a:t>Assignment 2</a:t>
            </a:r>
          </a:p>
        </p:txBody>
      </p:sp>
      <p:sp>
        <p:nvSpPr>
          <p:cNvPr id="4" name="Slide Number Placeholder 3">
            <a:extLst>
              <a:ext uri="{FF2B5EF4-FFF2-40B4-BE49-F238E27FC236}">
                <a16:creationId xmlns:a16="http://schemas.microsoft.com/office/drawing/2014/main" id="{107ED74B-4229-4738-B060-83C4C11803BB}"/>
              </a:ext>
            </a:extLst>
          </p:cNvPr>
          <p:cNvSpPr>
            <a:spLocks noGrp="1"/>
          </p:cNvSpPr>
          <p:nvPr>
            <p:ph type="sldNum" sz="quarter" idx="12"/>
          </p:nvPr>
        </p:nvSpPr>
        <p:spPr/>
        <p:txBody>
          <a:bodyPr/>
          <a:lstStyle/>
          <a:p>
            <a:fld id="{5DFEDB64-84C3-4240-BCBA-134AE1D9082C}" type="slidenum">
              <a:rPr lang="en-GB" smtClean="0"/>
              <a:t>6</a:t>
            </a:fld>
            <a:endParaRPr lang="en-GB"/>
          </a:p>
        </p:txBody>
      </p:sp>
      <p:pic>
        <p:nvPicPr>
          <p:cNvPr id="5122" name="Picture 2" descr="Giving Presentations With Confidence | Top Tips With Time To Market">
            <a:extLst>
              <a:ext uri="{FF2B5EF4-FFF2-40B4-BE49-F238E27FC236}">
                <a16:creationId xmlns:a16="http://schemas.microsoft.com/office/drawing/2014/main" id="{F882EAC4-2D9D-B839-AEE8-DF9DD6F3B64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94582" y="2160588"/>
            <a:ext cx="7762874" cy="388143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CDF9800-E971-DB45-F1E1-64FA1AE5F482}"/>
              </a:ext>
            </a:extLst>
          </p:cNvPr>
          <p:cNvSpPr txBox="1"/>
          <p:nvPr/>
        </p:nvSpPr>
        <p:spPr>
          <a:xfrm>
            <a:off x="1170038" y="2271251"/>
            <a:ext cx="3559277" cy="584775"/>
          </a:xfrm>
          <a:prstGeom prst="rect">
            <a:avLst/>
          </a:prstGeom>
          <a:solidFill>
            <a:schemeClr val="bg1"/>
          </a:solidFill>
        </p:spPr>
        <p:txBody>
          <a:bodyPr wrap="square" rtlCol="0">
            <a:spAutoFit/>
          </a:bodyPr>
          <a:lstStyle/>
          <a:p>
            <a:r>
              <a:rPr lang="en-GB" sz="3200"/>
              <a:t>TOP TIPS ON:-</a:t>
            </a:r>
          </a:p>
        </p:txBody>
      </p:sp>
    </p:spTree>
    <p:extLst>
      <p:ext uri="{BB962C8B-B14F-4D97-AF65-F5344CB8AC3E}">
        <p14:creationId xmlns:p14="http://schemas.microsoft.com/office/powerpoint/2010/main" val="14207700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EC514583-9AE8-7599-EA93-2F27CFC50489}"/>
              </a:ext>
            </a:extLst>
          </p:cNvPr>
          <p:cNvSpPr>
            <a:spLocks noGrp="1"/>
          </p:cNvSpPr>
          <p:nvPr>
            <p:ph type="title"/>
          </p:nvPr>
        </p:nvSpPr>
        <p:spPr/>
        <p:txBody>
          <a:bodyPr/>
          <a:lstStyle/>
          <a:p>
            <a:pPr>
              <a:defRPr/>
            </a:pPr>
            <a:r>
              <a:rPr lang="en-GB" altLang="en-US" sz="4000">
                <a:solidFill>
                  <a:schemeClr val="tx1">
                    <a:lumMod val="75000"/>
                    <a:lumOff val="25000"/>
                  </a:schemeClr>
                </a:solidFill>
                <a:latin typeface="Book Antiqua" panose="02040602050305030304" pitchFamily="18" charset="0"/>
              </a:rPr>
              <a:t>There are 3 parts to a presentation</a:t>
            </a:r>
          </a:p>
        </p:txBody>
      </p:sp>
      <p:sp>
        <p:nvSpPr>
          <p:cNvPr id="3075" name="Rectangle 3">
            <a:extLst>
              <a:ext uri="{FF2B5EF4-FFF2-40B4-BE49-F238E27FC236}">
                <a16:creationId xmlns:a16="http://schemas.microsoft.com/office/drawing/2014/main" id="{6BC0AAE6-17D6-4964-C7B6-C7698514164D}"/>
              </a:ext>
            </a:extLst>
          </p:cNvPr>
          <p:cNvSpPr>
            <a:spLocks noGrp="1"/>
          </p:cNvSpPr>
          <p:nvPr>
            <p:ph idx="1"/>
          </p:nvPr>
        </p:nvSpPr>
        <p:spPr/>
        <p:txBody>
          <a:bodyPr>
            <a:normAutofit/>
          </a:bodyPr>
          <a:lstStyle/>
          <a:p>
            <a:pPr eaLnBrk="1" hangingPunct="1"/>
            <a:r>
              <a:rPr lang="en-GB" altLang="en-US" sz="2800" b="1">
                <a:latin typeface="+mj-lt"/>
              </a:rPr>
              <a:t>Beginning – </a:t>
            </a:r>
          </a:p>
          <a:p>
            <a:pPr eaLnBrk="1" hangingPunct="1"/>
            <a:r>
              <a:rPr lang="en-GB" altLang="en-US" sz="2800">
                <a:latin typeface="+mj-lt"/>
              </a:rPr>
              <a:t>ideal to grab the attention of the audience</a:t>
            </a:r>
          </a:p>
          <a:p>
            <a:pPr eaLnBrk="1" hangingPunct="1"/>
            <a:r>
              <a:rPr lang="en-GB" altLang="en-US" sz="2800" b="1">
                <a:latin typeface="+mj-lt"/>
              </a:rPr>
              <a:t>Middle – </a:t>
            </a:r>
          </a:p>
          <a:p>
            <a:pPr eaLnBrk="1" hangingPunct="1"/>
            <a:r>
              <a:rPr lang="en-GB" altLang="en-US" sz="2800">
                <a:latin typeface="+mj-lt"/>
              </a:rPr>
              <a:t>main part of the presentation – to get your message across </a:t>
            </a:r>
          </a:p>
          <a:p>
            <a:pPr eaLnBrk="1" hangingPunct="1"/>
            <a:r>
              <a:rPr lang="en-GB" altLang="en-US" sz="2800" b="1">
                <a:latin typeface="+mj-lt"/>
              </a:rPr>
              <a:t>End – </a:t>
            </a:r>
          </a:p>
          <a:p>
            <a:pPr eaLnBrk="1" hangingPunct="1"/>
            <a:r>
              <a:rPr lang="en-GB" altLang="en-US" sz="2800">
                <a:latin typeface="+mj-lt"/>
              </a:rPr>
              <a:t>to wrap things up or to end with a finale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linds(horizontal)">
                                      <p:cBhvr>
                                        <p:cTn id="7" dur="500"/>
                                        <p:tgtEl>
                                          <p:spTgt spid="307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075">
                                            <p:txEl>
                                              <p:pRg st="0" end="0"/>
                                            </p:txEl>
                                          </p:spTgt>
                                        </p:tgtEl>
                                        <p:attrNameLst>
                                          <p:attrName>style.visibility</p:attrName>
                                        </p:attrNameLst>
                                      </p:cBhvr>
                                      <p:to>
                                        <p:strVal val="visible"/>
                                      </p:to>
                                    </p:set>
                                    <p:animEffect transition="in" filter="blinds(horizontal)">
                                      <p:cBhvr>
                                        <p:cTn id="12" dur="500"/>
                                        <p:tgtEl>
                                          <p:spTgt spid="307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3075">
                                            <p:txEl>
                                              <p:pRg st="1" end="1"/>
                                            </p:txEl>
                                          </p:spTgt>
                                        </p:tgtEl>
                                        <p:attrNameLst>
                                          <p:attrName>style.visibility</p:attrName>
                                        </p:attrNameLst>
                                      </p:cBhvr>
                                      <p:to>
                                        <p:strVal val="visible"/>
                                      </p:to>
                                    </p:set>
                                    <p:animEffect transition="in" filter="blinds(horizontal)">
                                      <p:cBhvr>
                                        <p:cTn id="17" dur="500"/>
                                        <p:tgtEl>
                                          <p:spTgt spid="307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075">
                                            <p:txEl>
                                              <p:pRg st="2" end="2"/>
                                            </p:txEl>
                                          </p:spTgt>
                                        </p:tgtEl>
                                        <p:attrNameLst>
                                          <p:attrName>style.visibility</p:attrName>
                                        </p:attrNameLst>
                                      </p:cBhvr>
                                      <p:to>
                                        <p:strVal val="visible"/>
                                      </p:to>
                                    </p:set>
                                    <p:animEffect transition="in" filter="blinds(horizontal)">
                                      <p:cBhvr>
                                        <p:cTn id="22" dur="500"/>
                                        <p:tgtEl>
                                          <p:spTgt spid="3075">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075">
                                            <p:txEl>
                                              <p:pRg st="3" end="3"/>
                                            </p:txEl>
                                          </p:spTgt>
                                        </p:tgtEl>
                                        <p:attrNameLst>
                                          <p:attrName>style.visibility</p:attrName>
                                        </p:attrNameLst>
                                      </p:cBhvr>
                                      <p:to>
                                        <p:strVal val="visible"/>
                                      </p:to>
                                    </p:set>
                                    <p:animEffect transition="in" filter="blinds(horizontal)">
                                      <p:cBhvr>
                                        <p:cTn id="27" dur="500"/>
                                        <p:tgtEl>
                                          <p:spTgt spid="3075">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075">
                                            <p:txEl>
                                              <p:pRg st="4" end="4"/>
                                            </p:txEl>
                                          </p:spTgt>
                                        </p:tgtEl>
                                        <p:attrNameLst>
                                          <p:attrName>style.visibility</p:attrName>
                                        </p:attrNameLst>
                                      </p:cBhvr>
                                      <p:to>
                                        <p:strVal val="visible"/>
                                      </p:to>
                                    </p:set>
                                    <p:animEffect transition="in" filter="blinds(horizontal)">
                                      <p:cBhvr>
                                        <p:cTn id="32" dur="500"/>
                                        <p:tgtEl>
                                          <p:spTgt spid="3075">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075">
                                            <p:txEl>
                                              <p:pRg st="5" end="5"/>
                                            </p:txEl>
                                          </p:spTgt>
                                        </p:tgtEl>
                                        <p:attrNameLst>
                                          <p:attrName>style.visibility</p:attrName>
                                        </p:attrNameLst>
                                      </p:cBhvr>
                                      <p:to>
                                        <p:strVal val="visible"/>
                                      </p:to>
                                    </p:set>
                                    <p:animEffect transition="in" filter="blinds(horizontal)">
                                      <p:cBhvr>
                                        <p:cTn id="37" dur="500"/>
                                        <p:tgtEl>
                                          <p:spTgt spid="30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A2EF99D-A275-8D25-C855-C97FE398BB39}"/>
              </a:ext>
            </a:extLst>
          </p:cNvPr>
          <p:cNvSpPr>
            <a:spLocks noGrp="1"/>
          </p:cNvSpPr>
          <p:nvPr>
            <p:ph type="title"/>
          </p:nvPr>
        </p:nvSpPr>
        <p:spPr/>
        <p:txBody>
          <a:bodyPr/>
          <a:lstStyle/>
          <a:p>
            <a:pPr>
              <a:defRPr/>
            </a:pPr>
            <a:r>
              <a:rPr lang="en-GB">
                <a:solidFill>
                  <a:schemeClr val="tx1">
                    <a:lumMod val="75000"/>
                    <a:lumOff val="25000"/>
                  </a:schemeClr>
                </a:solidFill>
              </a:rPr>
              <a:t>Make sure you plan and rehearse</a:t>
            </a:r>
          </a:p>
        </p:txBody>
      </p:sp>
      <p:sp>
        <p:nvSpPr>
          <p:cNvPr id="4099" name="Rectangle 3">
            <a:extLst>
              <a:ext uri="{FF2B5EF4-FFF2-40B4-BE49-F238E27FC236}">
                <a16:creationId xmlns:a16="http://schemas.microsoft.com/office/drawing/2014/main" id="{D4645471-3C4D-8B41-4DBC-5E46DA87D906}"/>
              </a:ext>
            </a:extLst>
          </p:cNvPr>
          <p:cNvSpPr>
            <a:spLocks noGrp="1"/>
          </p:cNvSpPr>
          <p:nvPr>
            <p:ph idx="1"/>
          </p:nvPr>
        </p:nvSpPr>
        <p:spPr/>
        <p:txBody>
          <a:bodyPr/>
          <a:lstStyle/>
          <a:p>
            <a:pPr eaLnBrk="1" hangingPunct="1"/>
            <a:r>
              <a:rPr lang="en-GB" altLang="en-US" sz="2800">
                <a:latin typeface="+mj-lt"/>
              </a:rPr>
              <a:t>What are your key messages?</a:t>
            </a:r>
          </a:p>
          <a:p>
            <a:pPr eaLnBrk="1" hangingPunct="1"/>
            <a:r>
              <a:rPr lang="en-GB" altLang="en-US" sz="2800">
                <a:latin typeface="+mj-lt"/>
              </a:rPr>
              <a:t>How are you going to illustrate?</a:t>
            </a:r>
          </a:p>
          <a:p>
            <a:pPr eaLnBrk="1" hangingPunct="1"/>
            <a:r>
              <a:rPr lang="en-GB" altLang="en-US" sz="2800">
                <a:latin typeface="+mj-lt"/>
              </a:rPr>
              <a:t>If the presentation is a ‘group’ then who is conveying what?</a:t>
            </a:r>
          </a:p>
          <a:p>
            <a:pPr eaLnBrk="1" hangingPunct="1"/>
            <a:r>
              <a:rPr lang="en-GB" altLang="en-US" sz="2800">
                <a:latin typeface="+mj-lt"/>
              </a:rPr>
              <a:t>Remember ‘less is more’</a:t>
            </a:r>
          </a:p>
          <a:p>
            <a:pPr eaLnBrk="1" hangingPunct="1"/>
            <a:r>
              <a:rPr lang="en-GB" altLang="en-US" sz="2800">
                <a:latin typeface="+mj-lt"/>
              </a:rPr>
              <a:t>Use visual aids wherever possible and avoid too much text</a:t>
            </a:r>
          </a:p>
          <a:p>
            <a:pPr eaLnBrk="1" hangingPunct="1"/>
            <a:endParaRPr lang="en-GB" altLang="en-US">
              <a:latin typeface="Book Antiqua" panose="0204060205030503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linds(horizontal)">
                                      <p:cBhvr>
                                        <p:cTn id="7" dur="500"/>
                                        <p:tgtEl>
                                          <p:spTgt spid="40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099">
                                            <p:txEl>
                                              <p:pRg st="0" end="0"/>
                                            </p:txEl>
                                          </p:spTgt>
                                        </p:tgtEl>
                                        <p:attrNameLst>
                                          <p:attrName>style.visibility</p:attrName>
                                        </p:attrNameLst>
                                      </p:cBhvr>
                                      <p:to>
                                        <p:strVal val="visible"/>
                                      </p:to>
                                    </p:set>
                                    <p:animEffect transition="in" filter="blinds(horizontal)">
                                      <p:cBhvr>
                                        <p:cTn id="12" dur="500"/>
                                        <p:tgtEl>
                                          <p:spTgt spid="409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099">
                                            <p:txEl>
                                              <p:pRg st="1" end="1"/>
                                            </p:txEl>
                                          </p:spTgt>
                                        </p:tgtEl>
                                        <p:attrNameLst>
                                          <p:attrName>style.visibility</p:attrName>
                                        </p:attrNameLst>
                                      </p:cBhvr>
                                      <p:to>
                                        <p:strVal val="visible"/>
                                      </p:to>
                                    </p:set>
                                    <p:animEffect transition="in" filter="blinds(horizontal)">
                                      <p:cBhvr>
                                        <p:cTn id="17" dur="500"/>
                                        <p:tgtEl>
                                          <p:spTgt spid="4099">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099">
                                            <p:txEl>
                                              <p:pRg st="2" end="2"/>
                                            </p:txEl>
                                          </p:spTgt>
                                        </p:tgtEl>
                                        <p:attrNameLst>
                                          <p:attrName>style.visibility</p:attrName>
                                        </p:attrNameLst>
                                      </p:cBhvr>
                                      <p:to>
                                        <p:strVal val="visible"/>
                                      </p:to>
                                    </p:set>
                                    <p:animEffect transition="in" filter="blinds(horizontal)">
                                      <p:cBhvr>
                                        <p:cTn id="22" dur="500"/>
                                        <p:tgtEl>
                                          <p:spTgt spid="4099">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099">
                                            <p:txEl>
                                              <p:pRg st="3" end="3"/>
                                            </p:txEl>
                                          </p:spTgt>
                                        </p:tgtEl>
                                        <p:attrNameLst>
                                          <p:attrName>style.visibility</p:attrName>
                                        </p:attrNameLst>
                                      </p:cBhvr>
                                      <p:to>
                                        <p:strVal val="visible"/>
                                      </p:to>
                                    </p:set>
                                    <p:animEffect transition="in" filter="blinds(horizontal)">
                                      <p:cBhvr>
                                        <p:cTn id="27" dur="500"/>
                                        <p:tgtEl>
                                          <p:spTgt spid="4099">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099">
                                            <p:txEl>
                                              <p:pRg st="4" end="4"/>
                                            </p:txEl>
                                          </p:spTgt>
                                        </p:tgtEl>
                                        <p:attrNameLst>
                                          <p:attrName>style.visibility</p:attrName>
                                        </p:attrNameLst>
                                      </p:cBhvr>
                                      <p:to>
                                        <p:strVal val="visible"/>
                                      </p:to>
                                    </p:set>
                                    <p:animEffect transition="in" filter="blinds(horizontal)">
                                      <p:cBhvr>
                                        <p:cTn id="32" dur="500"/>
                                        <p:tgtEl>
                                          <p:spTgt spid="409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C6E75B9C-3F94-389F-7E72-B6C0750B00C6}"/>
              </a:ext>
            </a:extLst>
          </p:cNvPr>
          <p:cNvSpPr>
            <a:spLocks noGrp="1"/>
          </p:cNvSpPr>
          <p:nvPr>
            <p:ph type="title" idx="4294967295"/>
          </p:nvPr>
        </p:nvSpPr>
        <p:spPr>
          <a:xfrm>
            <a:off x="3124200" y="287339"/>
            <a:ext cx="7543800" cy="1449387"/>
          </a:xfrm>
        </p:spPr>
        <p:txBody>
          <a:bodyPr/>
          <a:lstStyle/>
          <a:p>
            <a:pPr>
              <a:defRPr/>
            </a:pPr>
            <a:r>
              <a:rPr lang="en-GB">
                <a:solidFill>
                  <a:schemeClr val="tx1">
                    <a:lumMod val="75000"/>
                    <a:lumOff val="25000"/>
                  </a:schemeClr>
                </a:solidFill>
              </a:rPr>
              <a:t>Rehearse, Rehearse, Rehearse </a:t>
            </a:r>
          </a:p>
        </p:txBody>
      </p:sp>
      <p:sp>
        <p:nvSpPr>
          <p:cNvPr id="13315" name="Rectangle 3">
            <a:extLst>
              <a:ext uri="{FF2B5EF4-FFF2-40B4-BE49-F238E27FC236}">
                <a16:creationId xmlns:a16="http://schemas.microsoft.com/office/drawing/2014/main" id="{5B470061-49FC-9B4C-E017-F7F73E056F03}"/>
              </a:ext>
            </a:extLst>
          </p:cNvPr>
          <p:cNvSpPr>
            <a:spLocks noGrp="1"/>
          </p:cNvSpPr>
          <p:nvPr>
            <p:ph idx="4294967295"/>
          </p:nvPr>
        </p:nvSpPr>
        <p:spPr>
          <a:xfrm>
            <a:off x="2063751" y="1844675"/>
            <a:ext cx="7345363" cy="3930650"/>
          </a:xfrm>
        </p:spPr>
        <p:txBody>
          <a:bodyPr/>
          <a:lstStyle/>
          <a:p>
            <a:pPr eaLnBrk="1" hangingPunct="1"/>
            <a:r>
              <a:rPr lang="en-GB" altLang="en-US" sz="2800">
                <a:latin typeface="+mj-lt"/>
              </a:rPr>
              <a:t>This could make the difference between a good and an average presentation</a:t>
            </a:r>
          </a:p>
          <a:p>
            <a:pPr eaLnBrk="1" hangingPunct="1"/>
            <a:r>
              <a:rPr lang="en-GB" altLang="en-US" sz="2800">
                <a:latin typeface="+mj-lt"/>
              </a:rPr>
              <a:t>Do you want your audience like this??!!</a:t>
            </a:r>
          </a:p>
          <a:p>
            <a:pPr eaLnBrk="1" hangingPunct="1"/>
            <a:endParaRPr lang="en-GB" altLang="en-US">
              <a:latin typeface="Book Antiqua" panose="02040602050305030304" pitchFamily="18" charset="0"/>
            </a:endParaRPr>
          </a:p>
        </p:txBody>
      </p:sp>
      <p:pic>
        <p:nvPicPr>
          <p:cNvPr id="13316" name="Picture 4" descr="bored_people3">
            <a:extLst>
              <a:ext uri="{FF2B5EF4-FFF2-40B4-BE49-F238E27FC236}">
                <a16:creationId xmlns:a16="http://schemas.microsoft.com/office/drawing/2014/main" id="{63EEF37C-4087-DEA8-DF49-F02D349AE2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63975" y="3429000"/>
            <a:ext cx="4679950" cy="2808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linds(horizontal)">
                                      <p:cBhvr>
                                        <p:cTn id="7" dur="500"/>
                                        <p:tgtEl>
                                          <p:spTgt spid="133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12" dur="500"/>
                                        <p:tgtEl>
                                          <p:spTgt spid="1331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7" dur="500"/>
                                        <p:tgtEl>
                                          <p:spTgt spid="1331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blinds(horizontal)">
                                      <p:cBhvr>
                                        <p:cTn id="22"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70A0A792-1B94-64A0-16C5-2DE33B946CCA}"/>
              </a:ext>
            </a:extLst>
          </p:cNvPr>
          <p:cNvSpPr>
            <a:spLocks noGrp="1"/>
          </p:cNvSpPr>
          <p:nvPr>
            <p:ph type="title"/>
          </p:nvPr>
        </p:nvSpPr>
        <p:spPr/>
        <p:txBody>
          <a:bodyPr/>
          <a:lstStyle/>
          <a:p>
            <a:pPr>
              <a:defRPr/>
            </a:pPr>
            <a:r>
              <a:rPr lang="en-GB">
                <a:solidFill>
                  <a:schemeClr val="tx1">
                    <a:lumMod val="75000"/>
                    <a:lumOff val="25000"/>
                  </a:schemeClr>
                </a:solidFill>
              </a:rPr>
              <a:t>How do we take things in? </a:t>
            </a:r>
          </a:p>
        </p:txBody>
      </p:sp>
      <p:pic>
        <p:nvPicPr>
          <p:cNvPr id="13315" name="Picture 4" descr="take_in_information">
            <a:extLst>
              <a:ext uri="{FF2B5EF4-FFF2-40B4-BE49-F238E27FC236}">
                <a16:creationId xmlns:a16="http://schemas.microsoft.com/office/drawing/2014/main" id="{E2B58806-D84C-1138-B824-B242081E58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711451" y="1677989"/>
            <a:ext cx="6697663" cy="4630737"/>
          </a:xfrm>
          <a:noFill/>
        </p:spPr>
      </p:pic>
    </p:spTree>
    <p:extLst>
      <p:ext uri="{BB962C8B-B14F-4D97-AF65-F5344CB8AC3E}">
        <p14:creationId xmlns:p14="http://schemas.microsoft.com/office/powerpoint/2010/main" val="3265553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a:extLst>
              <a:ext uri="{FF2B5EF4-FFF2-40B4-BE49-F238E27FC236}">
                <a16:creationId xmlns:a16="http://schemas.microsoft.com/office/drawing/2014/main" id="{ACB7B4D5-21A7-6FF0-DAF1-639D336E3E46}"/>
              </a:ext>
            </a:extLst>
          </p:cNvPr>
          <p:cNvSpPr>
            <a:spLocks noGrp="1"/>
          </p:cNvSpPr>
          <p:nvPr>
            <p:ph type="title"/>
          </p:nvPr>
        </p:nvSpPr>
        <p:spPr/>
        <p:txBody>
          <a:bodyPr/>
          <a:lstStyle/>
          <a:p>
            <a:pPr>
              <a:defRPr/>
            </a:pPr>
            <a:r>
              <a:rPr lang="en-GB" altLang="en-US">
                <a:solidFill>
                  <a:schemeClr val="tx1">
                    <a:lumMod val="75000"/>
                    <a:lumOff val="25000"/>
                  </a:schemeClr>
                </a:solidFill>
              </a:rPr>
              <a:t>Visual Aids</a:t>
            </a:r>
          </a:p>
        </p:txBody>
      </p:sp>
      <p:sp>
        <p:nvSpPr>
          <p:cNvPr id="14339" name="Rectangle 3">
            <a:extLst>
              <a:ext uri="{FF2B5EF4-FFF2-40B4-BE49-F238E27FC236}">
                <a16:creationId xmlns:a16="http://schemas.microsoft.com/office/drawing/2014/main" id="{D8CBF003-71DA-F919-8259-81F335F17780}"/>
              </a:ext>
            </a:extLst>
          </p:cNvPr>
          <p:cNvSpPr>
            <a:spLocks noGrp="1"/>
          </p:cNvSpPr>
          <p:nvPr>
            <p:ph idx="1"/>
          </p:nvPr>
        </p:nvSpPr>
        <p:spPr/>
        <p:txBody>
          <a:bodyPr/>
          <a:lstStyle/>
          <a:p>
            <a:pPr eaLnBrk="1" hangingPunct="1"/>
            <a:r>
              <a:rPr lang="en-GB" altLang="en-US" sz="2400">
                <a:latin typeface="+mj-lt"/>
              </a:rPr>
              <a:t>Professor Albert Mehrabian did a lot of research into how we take in information during a presentation. He concluded that 55% of the information we take in is visual and only 7% is text.</a:t>
            </a:r>
          </a:p>
          <a:p>
            <a:pPr eaLnBrk="1" hangingPunct="1"/>
            <a:r>
              <a:rPr lang="en-GB" altLang="en-US" sz="2400">
                <a:latin typeface="+mj-lt"/>
              </a:rPr>
              <a:t>If you want your audience to remember then use VISUAL aids........ </a:t>
            </a:r>
          </a:p>
          <a:p>
            <a:pPr eaLnBrk="1" hangingPunct="1"/>
            <a:endParaRPr lang="en-GB" altLang="en-US">
              <a:latin typeface="Book Antiqua" panose="0204060205030503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a:extLst>
              <a:ext uri="{FF2B5EF4-FFF2-40B4-BE49-F238E27FC236}">
                <a16:creationId xmlns:a16="http://schemas.microsoft.com/office/drawing/2014/main" id="{FD29B7DF-9023-62CD-5A7B-9CD4514DE3E5}"/>
              </a:ext>
            </a:extLst>
          </p:cNvPr>
          <p:cNvSpPr>
            <a:spLocks noGrp="1"/>
          </p:cNvSpPr>
          <p:nvPr>
            <p:ph type="title"/>
          </p:nvPr>
        </p:nvSpPr>
        <p:spPr/>
        <p:txBody>
          <a:bodyPr/>
          <a:lstStyle/>
          <a:p>
            <a:pPr>
              <a:defRPr/>
            </a:pPr>
            <a:r>
              <a:rPr lang="en-GB" altLang="en-US">
                <a:solidFill>
                  <a:schemeClr val="tx1">
                    <a:lumMod val="75000"/>
                    <a:lumOff val="25000"/>
                  </a:schemeClr>
                </a:solidFill>
              </a:rPr>
              <a:t>Visual Aids</a:t>
            </a:r>
          </a:p>
        </p:txBody>
      </p:sp>
      <p:sp>
        <p:nvSpPr>
          <p:cNvPr id="15363" name="Rectangle 3">
            <a:extLst>
              <a:ext uri="{FF2B5EF4-FFF2-40B4-BE49-F238E27FC236}">
                <a16:creationId xmlns:a16="http://schemas.microsoft.com/office/drawing/2014/main" id="{3E86DC06-4D68-9348-5EE0-CAD981D17156}"/>
              </a:ext>
            </a:extLst>
          </p:cNvPr>
          <p:cNvSpPr>
            <a:spLocks noGrp="1"/>
          </p:cNvSpPr>
          <p:nvPr>
            <p:ph idx="1"/>
          </p:nvPr>
        </p:nvSpPr>
        <p:spPr/>
        <p:txBody>
          <a:bodyPr/>
          <a:lstStyle/>
          <a:p>
            <a:pPr eaLnBrk="1" hangingPunct="1"/>
            <a:r>
              <a:rPr lang="en-GB" altLang="en-US">
                <a:latin typeface="+mj-lt"/>
              </a:rPr>
              <a:t>HANDOUTS</a:t>
            </a:r>
          </a:p>
          <a:p>
            <a:pPr eaLnBrk="1" hangingPunct="1"/>
            <a:r>
              <a:rPr lang="en-GB" altLang="en-US">
                <a:latin typeface="+mj-lt"/>
              </a:rPr>
              <a:t>FLIP CHARTS</a:t>
            </a:r>
          </a:p>
          <a:p>
            <a:pPr eaLnBrk="1" hangingPunct="1"/>
            <a:r>
              <a:rPr lang="en-GB" altLang="en-US">
                <a:latin typeface="+mj-lt"/>
              </a:rPr>
              <a:t>WHITE BOARDS (CHECK WHAT TYPE)</a:t>
            </a:r>
          </a:p>
          <a:p>
            <a:pPr eaLnBrk="1" hangingPunct="1"/>
            <a:r>
              <a:rPr lang="en-GB" altLang="en-US">
                <a:latin typeface="+mj-lt"/>
              </a:rPr>
              <a:t>POWER POINT</a:t>
            </a:r>
          </a:p>
          <a:p>
            <a:pPr eaLnBrk="1" hangingPunct="1"/>
            <a:r>
              <a:rPr lang="en-GB" altLang="en-US">
                <a:latin typeface="+mj-lt"/>
              </a:rPr>
              <a:t>DISPLAY BOARDS/PROPS/Videos/Hyperlinks.</a:t>
            </a:r>
          </a:p>
          <a:p>
            <a:pPr eaLnBrk="1" hangingPunct="1"/>
            <a:r>
              <a:rPr lang="en-GB" altLang="en-US">
                <a:latin typeface="+mj-lt"/>
              </a:rPr>
              <a:t>Any of the above should use pictures, graphs, tables, props etc.</a:t>
            </a:r>
          </a:p>
        </p:txBody>
      </p:sp>
    </p:spTree>
    <p:extLst>
      <p:ext uri="{BB962C8B-B14F-4D97-AF65-F5344CB8AC3E}">
        <p14:creationId xmlns:p14="http://schemas.microsoft.com/office/powerpoint/2010/main" val="3205611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6386" name="Object 2">
            <a:extLst>
              <a:ext uri="{FF2B5EF4-FFF2-40B4-BE49-F238E27FC236}">
                <a16:creationId xmlns:a16="http://schemas.microsoft.com/office/drawing/2014/main" id="{A9046C72-99E3-9CCA-0303-CDB69E876A73}"/>
              </a:ext>
            </a:extLst>
          </p:cNvPr>
          <p:cNvGraphicFramePr>
            <a:graphicFrameLocks noChangeAspect="1"/>
          </p:cNvGraphicFramePr>
          <p:nvPr/>
        </p:nvGraphicFramePr>
        <p:xfrm>
          <a:off x="1524000" y="1"/>
          <a:ext cx="9144000" cy="6856413"/>
        </p:xfrm>
        <a:graphic>
          <a:graphicData uri="http://schemas.openxmlformats.org/presentationml/2006/ole">
            <mc:AlternateContent xmlns:mc="http://schemas.openxmlformats.org/markup-compatibility/2006">
              <mc:Choice xmlns:v="urn:schemas-microsoft-com:vml" Requires="v">
                <p:oleObj name="Photo Editor Photo" r:id="rId2" imgW="9752381" imgH="7314286" progId="MSPhotoEd.3">
                  <p:embed/>
                </p:oleObj>
              </mc:Choice>
              <mc:Fallback>
                <p:oleObj name="Photo Editor Photo" r:id="rId2" imgW="9752381" imgH="7314286" progId="MSPhotoEd.3">
                  <p:embed/>
                  <p:pic>
                    <p:nvPicPr>
                      <p:cNvPr id="16386" name="Object 2">
                        <a:extLst>
                          <a:ext uri="{FF2B5EF4-FFF2-40B4-BE49-F238E27FC236}">
                            <a16:creationId xmlns:a16="http://schemas.microsoft.com/office/drawing/2014/main" id="{A9046C72-99E3-9CCA-0303-CDB69E876A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
                        <a:ext cx="9144000" cy="6856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sp>
        <p:nvSpPr>
          <p:cNvPr id="339971" name="Rectangle 3">
            <a:extLst>
              <a:ext uri="{FF2B5EF4-FFF2-40B4-BE49-F238E27FC236}">
                <a16:creationId xmlns:a16="http://schemas.microsoft.com/office/drawing/2014/main" id="{3108A78A-AA1F-264A-FE81-79AE603A581D}"/>
              </a:ext>
            </a:extLst>
          </p:cNvPr>
          <p:cNvSpPr>
            <a:spLocks noGrp="1"/>
          </p:cNvSpPr>
          <p:nvPr>
            <p:ph idx="1"/>
          </p:nvPr>
        </p:nvSpPr>
        <p:spPr>
          <a:xfrm>
            <a:off x="2590800" y="1676400"/>
            <a:ext cx="7772400" cy="4419600"/>
          </a:xfrm>
        </p:spPr>
        <p:txBody>
          <a:bodyPr/>
          <a:lstStyle/>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Slides need to be colourful to keep people’s attention in case the talking gets a little boring</a:t>
            </a:r>
          </a:p>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Speling miztakes?  Wot speling miztakes?!</a:t>
            </a:r>
          </a:p>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What do you mean ‘some people might struggle to read certain colour combinations’?  </a:t>
            </a:r>
            <a:r>
              <a:rPr lang="en-GB" altLang="en-US" i="1">
                <a:solidFill>
                  <a:schemeClr val="hlink"/>
                </a:solidFill>
                <a:latin typeface="Book Antiqua" panose="02040602050305030304" pitchFamily="18" charset="0"/>
              </a:rPr>
              <a:t>I</a:t>
            </a:r>
            <a:r>
              <a:rPr lang="en-GB" altLang="en-US">
                <a:solidFill>
                  <a:schemeClr val="hlink"/>
                </a:solidFill>
                <a:latin typeface="Book Antiqua" panose="02040602050305030304" pitchFamily="18" charset="0"/>
              </a:rPr>
              <a:t> think they’re attractive…</a:t>
            </a:r>
          </a:p>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Being creative with my slides has</a:t>
            </a:r>
            <a:r>
              <a:rPr lang="en-GB" altLang="en-US" i="1">
                <a:solidFill>
                  <a:schemeClr val="hlink"/>
                </a:solidFill>
                <a:latin typeface="Book Antiqua" panose="02040602050305030304" pitchFamily="18" charset="0"/>
              </a:rPr>
              <a:t> got</a:t>
            </a:r>
            <a:r>
              <a:rPr lang="en-GB" altLang="en-US">
                <a:solidFill>
                  <a:schemeClr val="hlink"/>
                </a:solidFill>
                <a:latin typeface="Book Antiqua" panose="02040602050305030304" pitchFamily="18" charset="0"/>
              </a:rPr>
              <a:t> to get me more marks – </a:t>
            </a:r>
            <a:r>
              <a:rPr lang="en-GB" altLang="en-US" i="1">
                <a:solidFill>
                  <a:schemeClr val="hlink"/>
                </a:solidFill>
                <a:latin typeface="Book Antiqua" panose="02040602050305030304" pitchFamily="18" charset="0"/>
              </a:rPr>
              <a:t>hasn’t it</a:t>
            </a:r>
            <a:r>
              <a:rPr lang="en-GB" altLang="en-US">
                <a:solidFill>
                  <a:schemeClr val="hlink"/>
                </a:solidFill>
                <a:latin typeface="Book Antiqua" panose="02040602050305030304" pitchFamily="18" charset="0"/>
              </a:rPr>
              <a:t>?!  </a:t>
            </a:r>
          </a:p>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Oh come on, </a:t>
            </a:r>
            <a:r>
              <a:rPr lang="en-GB" altLang="en-US" i="1">
                <a:solidFill>
                  <a:schemeClr val="hlink"/>
                </a:solidFill>
                <a:latin typeface="Book Antiqua" panose="02040602050305030304" pitchFamily="18" charset="0"/>
              </a:rPr>
              <a:t>everyone</a:t>
            </a:r>
            <a:r>
              <a:rPr lang="en-GB" altLang="en-US">
                <a:solidFill>
                  <a:schemeClr val="hlink"/>
                </a:solidFill>
                <a:latin typeface="Book Antiqua" panose="02040602050305030304" pitchFamily="18" charset="0"/>
              </a:rPr>
              <a:t> loves animated characters!</a:t>
            </a:r>
          </a:p>
          <a:p>
            <a:pPr eaLnBrk="1" hangingPunct="1">
              <a:buFont typeface="Wingdings" panose="05000000000000000000" pitchFamily="2" charset="2"/>
              <a:buChar char="v"/>
            </a:pPr>
            <a:r>
              <a:rPr lang="en-GB" altLang="en-US">
                <a:solidFill>
                  <a:schemeClr val="hlink"/>
                </a:solidFill>
                <a:latin typeface="Book Antiqua" panose="02040602050305030304" pitchFamily="18" charset="0"/>
              </a:rPr>
              <a:t>Gosh these lines are </a:t>
            </a:r>
            <a:r>
              <a:rPr lang="en-GB" altLang="en-US" i="1">
                <a:solidFill>
                  <a:schemeClr val="hlink"/>
                </a:solidFill>
                <a:latin typeface="Book Antiqua" panose="02040602050305030304" pitchFamily="18" charset="0"/>
              </a:rPr>
              <a:t>whizzing</a:t>
            </a:r>
            <a:r>
              <a:rPr lang="en-GB" altLang="en-US">
                <a:solidFill>
                  <a:schemeClr val="hlink"/>
                </a:solidFill>
                <a:latin typeface="Book Antiqua" panose="02040602050305030304" pitchFamily="18" charset="0"/>
              </a:rPr>
              <a:t> in quickly…!</a:t>
            </a:r>
          </a:p>
        </p:txBody>
      </p:sp>
      <p:pic>
        <p:nvPicPr>
          <p:cNvPr id="16388" name="Picture 4" descr="j0283962">
            <a:extLst>
              <a:ext uri="{FF2B5EF4-FFF2-40B4-BE49-F238E27FC236}">
                <a16:creationId xmlns:a16="http://schemas.microsoft.com/office/drawing/2014/main" id="{68861A9A-840D-08D9-513C-2F485D9939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534400" y="4908550"/>
            <a:ext cx="2133600" cy="194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39239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nodeType="click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calcmode="lin" valueType="num">
                                      <p:cBhvr>
                                        <p:cTn id="7" dur="1000" fill="hold"/>
                                        <p:tgtEl>
                                          <p:spTgt spid="339971">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39971">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39971">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39971">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5" presetClass="entr" presetSubtype="0" fill="hold" nodeType="clickEffect">
                                  <p:stCondLst>
                                    <p:cond delay="0"/>
                                  </p:stCondLst>
                                  <p:childTnLst>
                                    <p:set>
                                      <p:cBhvr>
                                        <p:cTn id="14" dur="1" fill="hold">
                                          <p:stCondLst>
                                            <p:cond delay="0"/>
                                          </p:stCondLst>
                                        </p:cTn>
                                        <p:tgtEl>
                                          <p:spTgt spid="339971">
                                            <p:txEl>
                                              <p:pRg st="1" end="1"/>
                                            </p:txEl>
                                          </p:spTgt>
                                        </p:tgtEl>
                                        <p:attrNameLst>
                                          <p:attrName>style.visibility</p:attrName>
                                        </p:attrNameLst>
                                      </p:cBhvr>
                                      <p:to>
                                        <p:strVal val="visible"/>
                                      </p:to>
                                    </p:set>
                                    <p:anim calcmode="lin" valueType="num">
                                      <p:cBhvr>
                                        <p:cTn id="15" dur="1000" fill="hold"/>
                                        <p:tgtEl>
                                          <p:spTgt spid="339971">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39971">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39971">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39971">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5" presetClass="entr" presetSubtype="0" fill="hold" nodeType="clickEffect">
                                  <p:stCondLst>
                                    <p:cond delay="0"/>
                                  </p:stCondLst>
                                  <p:childTnLst>
                                    <p:set>
                                      <p:cBhvr>
                                        <p:cTn id="22" dur="1" fill="hold">
                                          <p:stCondLst>
                                            <p:cond delay="0"/>
                                          </p:stCondLst>
                                        </p:cTn>
                                        <p:tgtEl>
                                          <p:spTgt spid="339971">
                                            <p:txEl>
                                              <p:pRg st="2" end="2"/>
                                            </p:txEl>
                                          </p:spTgt>
                                        </p:tgtEl>
                                        <p:attrNameLst>
                                          <p:attrName>style.visibility</p:attrName>
                                        </p:attrNameLst>
                                      </p:cBhvr>
                                      <p:to>
                                        <p:strVal val="visible"/>
                                      </p:to>
                                    </p:set>
                                    <p:anim calcmode="lin" valueType="num">
                                      <p:cBhvr>
                                        <p:cTn id="23" dur="1000" fill="hold"/>
                                        <p:tgtEl>
                                          <p:spTgt spid="339971">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39971">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39971">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39971">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5" presetClass="entr" presetSubtype="0" fill="hold" nodeType="clickEffect">
                                  <p:stCondLst>
                                    <p:cond delay="0"/>
                                  </p:stCondLst>
                                  <p:childTnLst>
                                    <p:set>
                                      <p:cBhvr>
                                        <p:cTn id="30" dur="1" fill="hold">
                                          <p:stCondLst>
                                            <p:cond delay="0"/>
                                          </p:stCondLst>
                                        </p:cTn>
                                        <p:tgtEl>
                                          <p:spTgt spid="339971">
                                            <p:txEl>
                                              <p:pRg st="3" end="3"/>
                                            </p:txEl>
                                          </p:spTgt>
                                        </p:tgtEl>
                                        <p:attrNameLst>
                                          <p:attrName>style.visibility</p:attrName>
                                        </p:attrNameLst>
                                      </p:cBhvr>
                                      <p:to>
                                        <p:strVal val="visible"/>
                                      </p:to>
                                    </p:set>
                                    <p:anim calcmode="lin" valueType="num">
                                      <p:cBhvr>
                                        <p:cTn id="31" dur="1000" fill="hold"/>
                                        <p:tgtEl>
                                          <p:spTgt spid="339971">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39971">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39971">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39971">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15" presetClass="entr" presetSubtype="0" fill="hold" nodeType="clickEffect">
                                  <p:stCondLst>
                                    <p:cond delay="0"/>
                                  </p:stCondLst>
                                  <p:childTnLst>
                                    <p:set>
                                      <p:cBhvr>
                                        <p:cTn id="38" dur="1" fill="hold">
                                          <p:stCondLst>
                                            <p:cond delay="0"/>
                                          </p:stCondLst>
                                        </p:cTn>
                                        <p:tgtEl>
                                          <p:spTgt spid="339971">
                                            <p:txEl>
                                              <p:pRg st="4" end="4"/>
                                            </p:txEl>
                                          </p:spTgt>
                                        </p:tgtEl>
                                        <p:attrNameLst>
                                          <p:attrName>style.visibility</p:attrName>
                                        </p:attrNameLst>
                                      </p:cBhvr>
                                      <p:to>
                                        <p:strVal val="visible"/>
                                      </p:to>
                                    </p:set>
                                    <p:anim calcmode="lin" valueType="num">
                                      <p:cBhvr>
                                        <p:cTn id="39" dur="1000" fill="hold"/>
                                        <p:tgtEl>
                                          <p:spTgt spid="339971">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39971">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39971">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39971">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5" presetClass="entr" presetSubtype="0" fill="hold" nodeType="clickEffect">
                                  <p:stCondLst>
                                    <p:cond delay="0"/>
                                  </p:stCondLst>
                                  <p:childTnLst>
                                    <p:set>
                                      <p:cBhvr>
                                        <p:cTn id="46" dur="1" fill="hold">
                                          <p:stCondLst>
                                            <p:cond delay="0"/>
                                          </p:stCondLst>
                                        </p:cTn>
                                        <p:tgtEl>
                                          <p:spTgt spid="339971">
                                            <p:txEl>
                                              <p:pRg st="5" end="5"/>
                                            </p:txEl>
                                          </p:spTgt>
                                        </p:tgtEl>
                                        <p:attrNameLst>
                                          <p:attrName>style.visibility</p:attrName>
                                        </p:attrNameLst>
                                      </p:cBhvr>
                                      <p:to>
                                        <p:strVal val="visible"/>
                                      </p:to>
                                    </p:set>
                                    <p:anim calcmode="lin" valueType="num">
                                      <p:cBhvr>
                                        <p:cTn id="47" dur="1000" fill="hold"/>
                                        <p:tgtEl>
                                          <p:spTgt spid="339971">
                                            <p:txEl>
                                              <p:pRg st="5" end="5"/>
                                            </p:txEl>
                                          </p:spTgt>
                                        </p:tgtEl>
                                        <p:attrNameLst>
                                          <p:attrName>ppt_w</p:attrName>
                                        </p:attrNameLst>
                                      </p:cBhvr>
                                      <p:tavLst>
                                        <p:tav tm="0">
                                          <p:val>
                                            <p:fltVal val="0"/>
                                          </p:val>
                                        </p:tav>
                                        <p:tav tm="100000">
                                          <p:val>
                                            <p:strVal val="#ppt_w"/>
                                          </p:val>
                                        </p:tav>
                                      </p:tavLst>
                                    </p:anim>
                                    <p:anim calcmode="lin" valueType="num">
                                      <p:cBhvr>
                                        <p:cTn id="48" dur="1000" fill="hold"/>
                                        <p:tgtEl>
                                          <p:spTgt spid="339971">
                                            <p:txEl>
                                              <p:pRg st="5" end="5"/>
                                            </p:txEl>
                                          </p:spTgt>
                                        </p:tgtEl>
                                        <p:attrNameLst>
                                          <p:attrName>ppt_h</p:attrName>
                                        </p:attrNameLst>
                                      </p:cBhvr>
                                      <p:tavLst>
                                        <p:tav tm="0">
                                          <p:val>
                                            <p:fltVal val="0"/>
                                          </p:val>
                                        </p:tav>
                                        <p:tav tm="100000">
                                          <p:val>
                                            <p:strVal val="#ppt_h"/>
                                          </p:val>
                                        </p:tav>
                                      </p:tavLst>
                                    </p:anim>
                                    <p:anim calcmode="lin" valueType="num">
                                      <p:cBhvr>
                                        <p:cTn id="49" dur="1000" fill="hold"/>
                                        <p:tgtEl>
                                          <p:spTgt spid="339971">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339971">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1"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F834821B-F14C-2BED-0106-7EC620D851A2}"/>
              </a:ext>
            </a:extLst>
          </p:cNvPr>
          <p:cNvSpPr>
            <a:spLocks noChangeArrowheads="1"/>
          </p:cNvSpPr>
          <p:nvPr/>
        </p:nvSpPr>
        <p:spPr bwMode="auto">
          <a:xfrm>
            <a:off x="2540000" y="811213"/>
            <a:ext cx="91440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endParaRPr lang="en-US" altLang="en-US">
              <a:latin typeface="Arial" panose="020B0604020202020204" pitchFamily="34" charset="0"/>
              <a:ea typeface="MS PGothic" panose="020B0600070205080204" pitchFamily="34" charset="-128"/>
            </a:endParaRPr>
          </a:p>
        </p:txBody>
      </p:sp>
      <p:pic>
        <p:nvPicPr>
          <p:cNvPr id="17411" name="Picture 3" descr="Sherman v1">
            <a:hlinkClick r:id="rId2" tooltip="Sherman v1"/>
            <a:extLst>
              <a:ext uri="{FF2B5EF4-FFF2-40B4-BE49-F238E27FC236}">
                <a16:creationId xmlns:a16="http://schemas.microsoft.com/office/drawing/2014/main" id="{12A96C46-B4E1-60C9-0A88-ABA5FD82DA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32412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msfy08roadmap">
            <a:extLst>
              <a:ext uri="{FF2B5EF4-FFF2-40B4-BE49-F238E27FC236}">
                <a16:creationId xmlns:a16="http://schemas.microsoft.com/office/drawing/2014/main" id="{6E75E5E0-31DA-3F98-BC1A-7B157FFA6D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9034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a:extLst>
              <a:ext uri="{FF2B5EF4-FFF2-40B4-BE49-F238E27FC236}">
                <a16:creationId xmlns:a16="http://schemas.microsoft.com/office/drawing/2014/main" id="{0193C5E6-CE6F-FEC5-C4E8-5CEF2907C52D}"/>
              </a:ext>
            </a:extLst>
          </p:cNvPr>
          <p:cNvSpPr>
            <a:spLocks noGrp="1"/>
          </p:cNvSpPr>
          <p:nvPr>
            <p:ph type="title"/>
          </p:nvPr>
        </p:nvSpPr>
        <p:spPr/>
        <p:txBody>
          <a:bodyPr/>
          <a:lstStyle/>
          <a:p>
            <a:pPr>
              <a:defRPr/>
            </a:pPr>
            <a:r>
              <a:rPr lang="en-GB" altLang="en-US" sz="4000">
                <a:solidFill>
                  <a:schemeClr val="tx1">
                    <a:lumMod val="75000"/>
                    <a:lumOff val="25000"/>
                  </a:schemeClr>
                </a:solidFill>
              </a:rPr>
              <a:t>The effects of using visuals is staggering!</a:t>
            </a:r>
          </a:p>
        </p:txBody>
      </p:sp>
      <p:pic>
        <p:nvPicPr>
          <p:cNvPr id="19459" name="Picture 4" descr="Bar Chart  Bullet points 10% Visuals 55%">
            <a:extLst>
              <a:ext uri="{FF2B5EF4-FFF2-40B4-BE49-F238E27FC236}">
                <a16:creationId xmlns:a16="http://schemas.microsoft.com/office/drawing/2014/main" id="{A8369BA3-E19F-A498-569C-8A25272B7D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287713" y="1628775"/>
            <a:ext cx="5472112" cy="3455988"/>
          </a:xfrm>
          <a:noFill/>
        </p:spPr>
      </p:pic>
      <p:sp>
        <p:nvSpPr>
          <p:cNvPr id="19460" name="Text Box 5">
            <a:extLst>
              <a:ext uri="{FF2B5EF4-FFF2-40B4-BE49-F238E27FC236}">
                <a16:creationId xmlns:a16="http://schemas.microsoft.com/office/drawing/2014/main" id="{7911483C-D3FB-49FB-42DB-E718A6F491F2}"/>
              </a:ext>
            </a:extLst>
          </p:cNvPr>
          <p:cNvSpPr txBox="1">
            <a:spLocks noChangeArrowheads="1"/>
          </p:cNvSpPr>
          <p:nvPr/>
        </p:nvSpPr>
        <p:spPr bwMode="auto">
          <a:xfrm>
            <a:off x="2208214" y="5445125"/>
            <a:ext cx="81359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GB" altLang="en-US">
                <a:latin typeface="Arial" panose="020B0604020202020204" pitchFamily="34" charset="0"/>
                <a:ea typeface="MS PGothic" panose="020B0600070205080204" pitchFamily="34" charset="-128"/>
              </a:rPr>
              <a:t>Study at the Wharton research Centre showed the effects of visual slides on message retention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7D782DC-E130-A78F-E12E-988A9B00B8D5}"/>
              </a:ext>
            </a:extLst>
          </p:cNvPr>
          <p:cNvSpPr>
            <a:spLocks noGrp="1"/>
          </p:cNvSpPr>
          <p:nvPr>
            <p:ph type="title"/>
          </p:nvPr>
        </p:nvSpPr>
        <p:spPr/>
        <p:txBody>
          <a:bodyPr/>
          <a:lstStyle/>
          <a:p>
            <a:pPr>
              <a:defRPr/>
            </a:pPr>
            <a:r>
              <a:rPr lang="en-GB" altLang="en-US">
                <a:solidFill>
                  <a:schemeClr val="tx1">
                    <a:lumMod val="75000"/>
                    <a:lumOff val="25000"/>
                  </a:schemeClr>
                </a:solidFill>
                <a:latin typeface="Book Antiqua" panose="02040602050305030304" pitchFamily="18" charset="0"/>
              </a:rPr>
              <a:t>Presentation Rules</a:t>
            </a:r>
          </a:p>
        </p:txBody>
      </p:sp>
      <p:sp>
        <p:nvSpPr>
          <p:cNvPr id="7171" name="Rectangle 3">
            <a:extLst>
              <a:ext uri="{FF2B5EF4-FFF2-40B4-BE49-F238E27FC236}">
                <a16:creationId xmlns:a16="http://schemas.microsoft.com/office/drawing/2014/main" id="{0B22EBA0-71EB-B61F-CEFF-C5253B1F3532}"/>
              </a:ext>
            </a:extLst>
          </p:cNvPr>
          <p:cNvSpPr>
            <a:spLocks noGrp="1" noChangeArrowheads="1"/>
          </p:cNvSpPr>
          <p:nvPr>
            <p:ph idx="1"/>
          </p:nvPr>
        </p:nvSpPr>
        <p:spPr/>
        <p:txBody>
          <a:bodyPr rtlCol="0">
            <a:normAutofit/>
          </a:bodyPr>
          <a:lstStyle/>
          <a:p>
            <a:pPr marL="91440" indent="-91440">
              <a:buClr>
                <a:schemeClr val="tx1">
                  <a:lumMod val="75000"/>
                  <a:lumOff val="25000"/>
                </a:schemeClr>
              </a:buClr>
              <a:buFont typeface="Wingdings 2" panose="05020102010507070707" pitchFamily="18" charset="2"/>
              <a:buChar char=""/>
              <a:defRPr/>
            </a:pPr>
            <a:r>
              <a:rPr lang="en-GB" altLang="en-US" b="1">
                <a:solidFill>
                  <a:schemeClr val="tx1">
                    <a:lumMod val="75000"/>
                    <a:lumOff val="25000"/>
                  </a:schemeClr>
                </a:solidFill>
              </a:rPr>
              <a:t>DO</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CHECK YOUR POSITION </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CHECK THE POSITION OF YOUR VISUAL AIDS</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ALWAYS INTRODUCE YOURSELF (AND YOUR GROUP) </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ALWAYS INTRODUCE THE SUBJECT OF THE PRESENTATION</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PROVIDE YOUR AUDIENCE WITH BACKGROUND MATERIAL</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MAKE-EYE CONTACT WITH YOUR AUDIENCE </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USE VISUAL AIDS, GRAPHS, TABLES ETC. FOR COMPLEX INFORMATION</a:t>
            </a:r>
          </a:p>
          <a:p>
            <a:pPr marL="91440" indent="-91440">
              <a:buClr>
                <a:schemeClr val="tx1">
                  <a:lumMod val="75000"/>
                  <a:lumOff val="25000"/>
                </a:schemeClr>
              </a:buClr>
              <a:buFont typeface="Wingdings 2" panose="05020102010507070707" pitchFamily="18" charset="2"/>
              <a:buChar char=""/>
              <a:defRPr/>
            </a:pPr>
            <a:r>
              <a:rPr lang="en-GB" altLang="en-US">
                <a:solidFill>
                  <a:schemeClr val="tx1">
                    <a:lumMod val="75000"/>
                    <a:lumOff val="25000"/>
                  </a:schemeClr>
                </a:solidFill>
              </a:rPr>
              <a:t>ACT CONFIDENTLY</a:t>
            </a:r>
          </a:p>
        </p:txBody>
      </p:sp>
    </p:spTree>
    <p:extLst>
      <p:ext uri="{BB962C8B-B14F-4D97-AF65-F5344CB8AC3E}">
        <p14:creationId xmlns:p14="http://schemas.microsoft.com/office/powerpoint/2010/main" val="10628374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additive="base">
                                        <p:cTn id="7" dur="500" fill="hold"/>
                                        <p:tgtEl>
                                          <p:spTgt spid="7170"/>
                                        </p:tgtEl>
                                        <p:attrNameLst>
                                          <p:attrName>ppt_x</p:attrName>
                                        </p:attrNameLst>
                                      </p:cBhvr>
                                      <p:tavLst>
                                        <p:tav tm="0">
                                          <p:val>
                                            <p:strVal val="0-#ppt_w/2"/>
                                          </p:val>
                                        </p:tav>
                                        <p:tav tm="100000">
                                          <p:val>
                                            <p:strVal val="#ppt_x"/>
                                          </p:val>
                                        </p:tav>
                                      </p:tavLst>
                                    </p:anim>
                                    <p:anim calcmode="lin" valueType="num">
                                      <p:cBhvr additive="base">
                                        <p:cTn id="8" dur="500" fill="hold"/>
                                        <p:tgtEl>
                                          <p:spTgt spid="717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 calcmode="lin" valueType="num">
                                      <p:cBhvr additive="base">
                                        <p:cTn id="13" dur="500" fill="hold"/>
                                        <p:tgtEl>
                                          <p:spTgt spid="717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1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7171">
                                            <p:txEl>
                                              <p:pRg st="1" end="1"/>
                                            </p:txEl>
                                          </p:spTgt>
                                        </p:tgtEl>
                                        <p:attrNameLst>
                                          <p:attrName>style.visibility</p:attrName>
                                        </p:attrNameLst>
                                      </p:cBhvr>
                                      <p:to>
                                        <p:strVal val="visible"/>
                                      </p:to>
                                    </p:set>
                                    <p:anim calcmode="lin" valueType="num">
                                      <p:cBhvr additive="base">
                                        <p:cTn id="19" dur="500" fill="hold"/>
                                        <p:tgtEl>
                                          <p:spTgt spid="717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17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7171">
                                            <p:txEl>
                                              <p:pRg st="2" end="2"/>
                                            </p:txEl>
                                          </p:spTgt>
                                        </p:tgtEl>
                                        <p:attrNameLst>
                                          <p:attrName>style.visibility</p:attrName>
                                        </p:attrNameLst>
                                      </p:cBhvr>
                                      <p:to>
                                        <p:strVal val="visible"/>
                                      </p:to>
                                    </p:set>
                                    <p:anim calcmode="lin" valueType="num">
                                      <p:cBhvr additive="base">
                                        <p:cTn id="25" dur="500" fill="hold"/>
                                        <p:tgtEl>
                                          <p:spTgt spid="717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17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7171">
                                            <p:txEl>
                                              <p:pRg st="3" end="3"/>
                                            </p:txEl>
                                          </p:spTgt>
                                        </p:tgtEl>
                                        <p:attrNameLst>
                                          <p:attrName>style.visibility</p:attrName>
                                        </p:attrNameLst>
                                      </p:cBhvr>
                                      <p:to>
                                        <p:strVal val="visible"/>
                                      </p:to>
                                    </p:set>
                                    <p:anim calcmode="lin" valueType="num">
                                      <p:cBhvr additive="base">
                                        <p:cTn id="31" dur="500" fill="hold"/>
                                        <p:tgtEl>
                                          <p:spTgt spid="717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7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7171">
                                            <p:txEl>
                                              <p:pRg st="4" end="4"/>
                                            </p:txEl>
                                          </p:spTgt>
                                        </p:tgtEl>
                                        <p:attrNameLst>
                                          <p:attrName>style.visibility</p:attrName>
                                        </p:attrNameLst>
                                      </p:cBhvr>
                                      <p:to>
                                        <p:strVal val="visible"/>
                                      </p:to>
                                    </p:set>
                                    <p:anim calcmode="lin" valueType="num">
                                      <p:cBhvr additive="base">
                                        <p:cTn id="37" dur="500" fill="hold"/>
                                        <p:tgtEl>
                                          <p:spTgt spid="717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7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7171">
                                            <p:txEl>
                                              <p:pRg st="5" end="5"/>
                                            </p:txEl>
                                          </p:spTgt>
                                        </p:tgtEl>
                                        <p:attrNameLst>
                                          <p:attrName>style.visibility</p:attrName>
                                        </p:attrNameLst>
                                      </p:cBhvr>
                                      <p:to>
                                        <p:strVal val="visible"/>
                                      </p:to>
                                    </p:set>
                                    <p:anim calcmode="lin" valueType="num">
                                      <p:cBhvr additive="base">
                                        <p:cTn id="43" dur="500" fill="hold"/>
                                        <p:tgtEl>
                                          <p:spTgt spid="7171">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717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7171">
                                            <p:txEl>
                                              <p:pRg st="6" end="6"/>
                                            </p:txEl>
                                          </p:spTgt>
                                        </p:tgtEl>
                                        <p:attrNameLst>
                                          <p:attrName>style.visibility</p:attrName>
                                        </p:attrNameLst>
                                      </p:cBhvr>
                                      <p:to>
                                        <p:strVal val="visible"/>
                                      </p:to>
                                    </p:set>
                                    <p:anim calcmode="lin" valueType="num">
                                      <p:cBhvr additive="base">
                                        <p:cTn id="49" dur="500" fill="hold"/>
                                        <p:tgtEl>
                                          <p:spTgt spid="7171">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7171">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7171">
                                            <p:txEl>
                                              <p:pRg st="7" end="7"/>
                                            </p:txEl>
                                          </p:spTgt>
                                        </p:tgtEl>
                                        <p:attrNameLst>
                                          <p:attrName>style.visibility</p:attrName>
                                        </p:attrNameLst>
                                      </p:cBhvr>
                                      <p:to>
                                        <p:strVal val="visible"/>
                                      </p:to>
                                    </p:set>
                                    <p:anim calcmode="lin" valueType="num">
                                      <p:cBhvr additive="base">
                                        <p:cTn id="55" dur="500" fill="hold"/>
                                        <p:tgtEl>
                                          <p:spTgt spid="7171">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7171">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7171">
                                            <p:txEl>
                                              <p:pRg st="8" end="8"/>
                                            </p:txEl>
                                          </p:spTgt>
                                        </p:tgtEl>
                                        <p:attrNameLst>
                                          <p:attrName>style.visibility</p:attrName>
                                        </p:attrNameLst>
                                      </p:cBhvr>
                                      <p:to>
                                        <p:strVal val="visible"/>
                                      </p:to>
                                    </p:set>
                                    <p:anim calcmode="lin" valueType="num">
                                      <p:cBhvr additive="base">
                                        <p:cTn id="61" dur="500" fill="hold"/>
                                        <p:tgtEl>
                                          <p:spTgt spid="7171">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7171">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B19911E1-5225-3A38-8B68-2FF29C55B418}"/>
              </a:ext>
            </a:extLst>
          </p:cNvPr>
          <p:cNvSpPr>
            <a:spLocks noGrp="1"/>
          </p:cNvSpPr>
          <p:nvPr>
            <p:ph type="title"/>
          </p:nvPr>
        </p:nvSpPr>
        <p:spPr/>
        <p:txBody>
          <a:bodyPr/>
          <a:lstStyle/>
          <a:p>
            <a:pPr>
              <a:defRPr/>
            </a:pPr>
            <a:r>
              <a:rPr lang="en-GB" altLang="en-US">
                <a:solidFill>
                  <a:schemeClr val="tx1">
                    <a:lumMod val="75000"/>
                    <a:lumOff val="25000"/>
                  </a:schemeClr>
                </a:solidFill>
                <a:latin typeface="Book Antiqua" panose="02040602050305030304" pitchFamily="18" charset="0"/>
              </a:rPr>
              <a:t>Presentation Rules (cont)</a:t>
            </a:r>
          </a:p>
        </p:txBody>
      </p:sp>
      <p:sp>
        <p:nvSpPr>
          <p:cNvPr id="8195" name="Rectangle 3">
            <a:extLst>
              <a:ext uri="{FF2B5EF4-FFF2-40B4-BE49-F238E27FC236}">
                <a16:creationId xmlns:a16="http://schemas.microsoft.com/office/drawing/2014/main" id="{FA2D3893-2B5A-AE11-10DF-D9DB69DDCC22}"/>
              </a:ext>
            </a:extLst>
          </p:cNvPr>
          <p:cNvSpPr>
            <a:spLocks noGrp="1" noChangeArrowheads="1"/>
          </p:cNvSpPr>
          <p:nvPr>
            <p:ph idx="1"/>
          </p:nvPr>
        </p:nvSpPr>
        <p:spPr/>
        <p:txBody>
          <a:bodyPr vert="horz" lIns="91440" tIns="45720" rIns="91440" bIns="45720" rtlCol="0" anchor="t">
            <a:normAutofit/>
          </a:bodyPr>
          <a:lstStyle/>
          <a:p>
            <a:pPr eaLnBrk="1" hangingPunct="1">
              <a:lnSpc>
                <a:spcPct val="60000"/>
              </a:lnSpc>
            </a:pPr>
            <a:r>
              <a:rPr lang="en-GB" altLang="en-US" sz="2000" b="1">
                <a:latin typeface="Book Antiqua"/>
              </a:rPr>
              <a:t>DO</a:t>
            </a:r>
          </a:p>
          <a:p>
            <a:pPr eaLnBrk="1" hangingPunct="1">
              <a:lnSpc>
                <a:spcPct val="60000"/>
              </a:lnSpc>
            </a:pPr>
            <a:r>
              <a:rPr lang="en-GB" altLang="en-US" sz="2000">
                <a:latin typeface="Book Antiqua"/>
              </a:rPr>
              <a:t>MAKE SURE YOUR VISUAL AIDS ARE CLEAR</a:t>
            </a:r>
          </a:p>
          <a:p>
            <a:pPr eaLnBrk="1" hangingPunct="1">
              <a:lnSpc>
                <a:spcPct val="60000"/>
              </a:lnSpc>
            </a:pPr>
            <a:r>
              <a:rPr lang="en-GB" altLang="en-US" sz="2000">
                <a:latin typeface="Book Antiqua"/>
              </a:rPr>
              <a:t>KEEP TO YOUR ALLOCATED TIME</a:t>
            </a:r>
          </a:p>
          <a:p>
            <a:pPr eaLnBrk="1" hangingPunct="1">
              <a:lnSpc>
                <a:spcPct val="60000"/>
              </a:lnSpc>
            </a:pPr>
            <a:r>
              <a:rPr lang="en-GB" altLang="en-US" sz="2000">
                <a:latin typeface="Book Antiqua"/>
              </a:rPr>
              <a:t>KEEP YOUR PRESENTATION FACTUAL</a:t>
            </a:r>
          </a:p>
          <a:p>
            <a:pPr eaLnBrk="1" hangingPunct="1">
              <a:lnSpc>
                <a:spcPct val="60000"/>
              </a:lnSpc>
            </a:pPr>
            <a:r>
              <a:rPr lang="en-GB" altLang="en-US" sz="2000">
                <a:latin typeface="Book Antiqua"/>
              </a:rPr>
              <a:t>ALWAYS KNOW YOUR SUBJECT </a:t>
            </a:r>
          </a:p>
          <a:p>
            <a:pPr eaLnBrk="1" hangingPunct="1">
              <a:lnSpc>
                <a:spcPct val="60000"/>
              </a:lnSpc>
            </a:pPr>
            <a:r>
              <a:rPr lang="en-GB" altLang="en-US" sz="2000">
                <a:latin typeface="Book Antiqua"/>
              </a:rPr>
              <a:t>BE PREPARED FOR QUESTIONS</a:t>
            </a:r>
          </a:p>
          <a:p>
            <a:pPr eaLnBrk="1" hangingPunct="1">
              <a:lnSpc>
                <a:spcPct val="60000"/>
              </a:lnSpc>
            </a:pPr>
            <a:r>
              <a:rPr lang="en-GB" altLang="en-US" sz="2000">
                <a:latin typeface="Book Antiqua"/>
              </a:rPr>
              <a:t>APPOINT A LEADER IN GROUP PRESENTATIONS </a:t>
            </a:r>
          </a:p>
          <a:p>
            <a:pPr eaLnBrk="1" hangingPunct="1">
              <a:lnSpc>
                <a:spcPct val="60000"/>
              </a:lnSpc>
            </a:pPr>
            <a:r>
              <a:rPr lang="en-GB" altLang="en-US" sz="2000">
                <a:latin typeface="Book Antiqua"/>
              </a:rPr>
              <a:t>ALWAYS THANK THE AUDIENCE FOR THEIR ATTENTION</a:t>
            </a:r>
          </a:p>
          <a:p>
            <a:pPr eaLnBrk="1" hangingPunct="1">
              <a:lnSpc>
                <a:spcPct val="60000"/>
              </a:lnSpc>
            </a:pPr>
            <a:r>
              <a:rPr lang="en-GB" altLang="en-US" sz="2000">
                <a:latin typeface="Book Antiqua"/>
              </a:rPr>
              <a:t>KNOW YOUR AUDIENCE (IF POSSIBLE)</a:t>
            </a:r>
          </a:p>
          <a:p>
            <a:pPr eaLnBrk="1" hangingPunct="1">
              <a:lnSpc>
                <a:spcPct val="60000"/>
              </a:lnSpc>
            </a:pPr>
            <a:r>
              <a:rPr lang="en-GB" altLang="en-US" sz="2000">
                <a:latin typeface="Book Antiqua"/>
              </a:rPr>
              <a:t>ASK ‘ARE THERE ANY QUESTIONS?’ AT THE END </a:t>
            </a:r>
          </a:p>
          <a:p>
            <a:pPr eaLnBrk="1" hangingPunct="1">
              <a:lnSpc>
                <a:spcPct val="60000"/>
              </a:lnSpc>
            </a:pPr>
            <a:endParaRPr lang="en-GB" altLang="en-US" sz="1500">
              <a:latin typeface="Book Antiqua" panose="0204060205030503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0-#ppt_w/2"/>
                                          </p:val>
                                        </p:tav>
                                        <p:tav tm="100000">
                                          <p:val>
                                            <p:strVal val="#ppt_x"/>
                                          </p:val>
                                        </p:tav>
                                      </p:tavLst>
                                    </p:anim>
                                    <p:anim calcmode="lin" valueType="num">
                                      <p:cBhvr additive="base">
                                        <p:cTn id="8" dur="500" fill="hold"/>
                                        <p:tgtEl>
                                          <p:spTgt spid="819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8195">
                                            <p:txEl>
                                              <p:pRg st="0" end="0"/>
                                            </p:txEl>
                                          </p:spTgt>
                                        </p:tgtEl>
                                        <p:attrNameLst>
                                          <p:attrName>style.visibility</p:attrName>
                                        </p:attrNameLst>
                                      </p:cBhvr>
                                      <p:to>
                                        <p:strVal val="visible"/>
                                      </p:to>
                                    </p:set>
                                    <p:anim calcmode="lin" valueType="num">
                                      <p:cBhvr additive="base">
                                        <p:cTn id="13" dur="500" fill="hold"/>
                                        <p:tgtEl>
                                          <p:spTgt spid="819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19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8195">
                                            <p:txEl>
                                              <p:pRg st="1" end="1"/>
                                            </p:txEl>
                                          </p:spTgt>
                                        </p:tgtEl>
                                        <p:attrNameLst>
                                          <p:attrName>style.visibility</p:attrName>
                                        </p:attrNameLst>
                                      </p:cBhvr>
                                      <p:to>
                                        <p:strVal val="visible"/>
                                      </p:to>
                                    </p:set>
                                    <p:anim calcmode="lin" valueType="num">
                                      <p:cBhvr additive="base">
                                        <p:cTn id="19" dur="500" fill="hold"/>
                                        <p:tgtEl>
                                          <p:spTgt spid="819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19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8195">
                                            <p:txEl>
                                              <p:pRg st="2" end="2"/>
                                            </p:txEl>
                                          </p:spTgt>
                                        </p:tgtEl>
                                        <p:attrNameLst>
                                          <p:attrName>style.visibility</p:attrName>
                                        </p:attrNameLst>
                                      </p:cBhvr>
                                      <p:to>
                                        <p:strVal val="visible"/>
                                      </p:to>
                                    </p:set>
                                    <p:anim calcmode="lin" valueType="num">
                                      <p:cBhvr additive="base">
                                        <p:cTn id="25"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8195">
                                            <p:txEl>
                                              <p:pRg st="3" end="3"/>
                                            </p:txEl>
                                          </p:spTgt>
                                        </p:tgtEl>
                                        <p:attrNameLst>
                                          <p:attrName>style.visibility</p:attrName>
                                        </p:attrNameLst>
                                      </p:cBhvr>
                                      <p:to>
                                        <p:strVal val="visible"/>
                                      </p:to>
                                    </p:set>
                                    <p:anim calcmode="lin" valueType="num">
                                      <p:cBhvr additive="base">
                                        <p:cTn id="31" dur="500" fill="hold"/>
                                        <p:tgtEl>
                                          <p:spTgt spid="819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19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8195">
                                            <p:txEl>
                                              <p:pRg st="4" end="4"/>
                                            </p:txEl>
                                          </p:spTgt>
                                        </p:tgtEl>
                                        <p:attrNameLst>
                                          <p:attrName>style.visibility</p:attrName>
                                        </p:attrNameLst>
                                      </p:cBhvr>
                                      <p:to>
                                        <p:strVal val="visible"/>
                                      </p:to>
                                    </p:set>
                                    <p:anim calcmode="lin" valueType="num">
                                      <p:cBhvr additive="base">
                                        <p:cTn id="37" dur="500" fill="hold"/>
                                        <p:tgtEl>
                                          <p:spTgt spid="819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19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8195">
                                            <p:txEl>
                                              <p:pRg st="5" end="5"/>
                                            </p:txEl>
                                          </p:spTgt>
                                        </p:tgtEl>
                                        <p:attrNameLst>
                                          <p:attrName>style.visibility</p:attrName>
                                        </p:attrNameLst>
                                      </p:cBhvr>
                                      <p:to>
                                        <p:strVal val="visible"/>
                                      </p:to>
                                    </p:set>
                                    <p:anim calcmode="lin" valueType="num">
                                      <p:cBhvr additive="base">
                                        <p:cTn id="43" dur="500" fill="hold"/>
                                        <p:tgtEl>
                                          <p:spTgt spid="8195">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819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8" fill="hold" nodeType="clickEffect">
                                  <p:stCondLst>
                                    <p:cond delay="0"/>
                                  </p:stCondLst>
                                  <p:childTnLst>
                                    <p:set>
                                      <p:cBhvr>
                                        <p:cTn id="48" dur="1" fill="hold">
                                          <p:stCondLst>
                                            <p:cond delay="0"/>
                                          </p:stCondLst>
                                        </p:cTn>
                                        <p:tgtEl>
                                          <p:spTgt spid="8195">
                                            <p:txEl>
                                              <p:pRg st="6" end="6"/>
                                            </p:txEl>
                                          </p:spTgt>
                                        </p:tgtEl>
                                        <p:attrNameLst>
                                          <p:attrName>style.visibility</p:attrName>
                                        </p:attrNameLst>
                                      </p:cBhvr>
                                      <p:to>
                                        <p:strVal val="visible"/>
                                      </p:to>
                                    </p:set>
                                    <p:anim calcmode="lin" valueType="num">
                                      <p:cBhvr additive="base">
                                        <p:cTn id="49" dur="500" fill="hold"/>
                                        <p:tgtEl>
                                          <p:spTgt spid="8195">
                                            <p:txEl>
                                              <p:pRg st="6" end="6"/>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819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8" fill="hold" nodeType="clickEffect">
                                  <p:stCondLst>
                                    <p:cond delay="0"/>
                                  </p:stCondLst>
                                  <p:childTnLst>
                                    <p:set>
                                      <p:cBhvr>
                                        <p:cTn id="54" dur="1" fill="hold">
                                          <p:stCondLst>
                                            <p:cond delay="0"/>
                                          </p:stCondLst>
                                        </p:cTn>
                                        <p:tgtEl>
                                          <p:spTgt spid="8195">
                                            <p:txEl>
                                              <p:pRg st="7" end="7"/>
                                            </p:txEl>
                                          </p:spTgt>
                                        </p:tgtEl>
                                        <p:attrNameLst>
                                          <p:attrName>style.visibility</p:attrName>
                                        </p:attrNameLst>
                                      </p:cBhvr>
                                      <p:to>
                                        <p:strVal val="visible"/>
                                      </p:to>
                                    </p:set>
                                    <p:anim calcmode="lin" valueType="num">
                                      <p:cBhvr additive="base">
                                        <p:cTn id="55" dur="500" fill="hold"/>
                                        <p:tgtEl>
                                          <p:spTgt spid="8195">
                                            <p:txEl>
                                              <p:pRg st="7" end="7"/>
                                            </p:tx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819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8" fill="hold" nodeType="clickEffect">
                                  <p:stCondLst>
                                    <p:cond delay="0"/>
                                  </p:stCondLst>
                                  <p:childTnLst>
                                    <p:set>
                                      <p:cBhvr>
                                        <p:cTn id="60" dur="1" fill="hold">
                                          <p:stCondLst>
                                            <p:cond delay="0"/>
                                          </p:stCondLst>
                                        </p:cTn>
                                        <p:tgtEl>
                                          <p:spTgt spid="8195">
                                            <p:txEl>
                                              <p:pRg st="8" end="8"/>
                                            </p:txEl>
                                          </p:spTgt>
                                        </p:tgtEl>
                                        <p:attrNameLst>
                                          <p:attrName>style.visibility</p:attrName>
                                        </p:attrNameLst>
                                      </p:cBhvr>
                                      <p:to>
                                        <p:strVal val="visible"/>
                                      </p:to>
                                    </p:set>
                                    <p:anim calcmode="lin" valueType="num">
                                      <p:cBhvr additive="base">
                                        <p:cTn id="61" dur="500" fill="hold"/>
                                        <p:tgtEl>
                                          <p:spTgt spid="8195">
                                            <p:txEl>
                                              <p:pRg st="8" end="8"/>
                                            </p:tx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8195">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8" fill="hold" nodeType="clickEffect">
                                  <p:stCondLst>
                                    <p:cond delay="0"/>
                                  </p:stCondLst>
                                  <p:childTnLst>
                                    <p:set>
                                      <p:cBhvr>
                                        <p:cTn id="66" dur="1" fill="hold">
                                          <p:stCondLst>
                                            <p:cond delay="0"/>
                                          </p:stCondLst>
                                        </p:cTn>
                                        <p:tgtEl>
                                          <p:spTgt spid="8195">
                                            <p:txEl>
                                              <p:pRg st="9" end="9"/>
                                            </p:txEl>
                                          </p:spTgt>
                                        </p:tgtEl>
                                        <p:attrNameLst>
                                          <p:attrName>style.visibility</p:attrName>
                                        </p:attrNameLst>
                                      </p:cBhvr>
                                      <p:to>
                                        <p:strVal val="visible"/>
                                      </p:to>
                                    </p:set>
                                    <p:anim calcmode="lin" valueType="num">
                                      <p:cBhvr additive="base">
                                        <p:cTn id="67" dur="500" fill="hold"/>
                                        <p:tgtEl>
                                          <p:spTgt spid="8195">
                                            <p:txEl>
                                              <p:pRg st="9" end="9"/>
                                            </p:tx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8195">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utoUpdateAnimBg="0"/>
      <p:bldP spid="8195"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BCC85207-0D10-1153-3465-F32ABEAB04EA}"/>
              </a:ext>
            </a:extLst>
          </p:cNvPr>
          <p:cNvSpPr>
            <a:spLocks noGrp="1"/>
          </p:cNvSpPr>
          <p:nvPr>
            <p:ph type="title"/>
          </p:nvPr>
        </p:nvSpPr>
        <p:spPr/>
        <p:txBody>
          <a:bodyPr/>
          <a:lstStyle/>
          <a:p>
            <a:pPr>
              <a:defRPr/>
            </a:pPr>
            <a:r>
              <a:rPr lang="en-GB" altLang="en-US">
                <a:solidFill>
                  <a:schemeClr val="tx1">
                    <a:lumMod val="75000"/>
                    <a:lumOff val="25000"/>
                  </a:schemeClr>
                </a:solidFill>
                <a:latin typeface="Book Antiqua" panose="02040602050305030304" pitchFamily="18" charset="0"/>
              </a:rPr>
              <a:t>Presentation Rules (cont)</a:t>
            </a:r>
          </a:p>
        </p:txBody>
      </p:sp>
      <p:sp>
        <p:nvSpPr>
          <p:cNvPr id="9219" name="Rectangle 3">
            <a:extLst>
              <a:ext uri="{FF2B5EF4-FFF2-40B4-BE49-F238E27FC236}">
                <a16:creationId xmlns:a16="http://schemas.microsoft.com/office/drawing/2014/main" id="{8E190DB6-FC1C-0265-B50E-E52C43B46147}"/>
              </a:ext>
            </a:extLst>
          </p:cNvPr>
          <p:cNvSpPr>
            <a:spLocks noGrp="1"/>
          </p:cNvSpPr>
          <p:nvPr>
            <p:ph idx="1"/>
          </p:nvPr>
        </p:nvSpPr>
        <p:spPr/>
        <p:txBody>
          <a:bodyPr vert="horz" lIns="91440" tIns="45720" rIns="91440" bIns="45720" rtlCol="0" anchor="t">
            <a:normAutofit/>
          </a:bodyPr>
          <a:lstStyle/>
          <a:p>
            <a:pPr eaLnBrk="1" hangingPunct="1"/>
            <a:r>
              <a:rPr lang="en-GB" altLang="en-US" sz="2800" b="1">
                <a:latin typeface="+mj-lt"/>
              </a:rPr>
              <a:t>DON’T</a:t>
            </a:r>
          </a:p>
          <a:p>
            <a:pPr eaLnBrk="1" hangingPunct="1"/>
            <a:r>
              <a:rPr lang="en-GB" altLang="en-US" sz="2800">
                <a:latin typeface="+mj-lt"/>
              </a:rPr>
              <a:t>CARRY ON A CONVERSATION WITH OTHER TEAM MEMBERS DURING A PRESENTATION</a:t>
            </a:r>
          </a:p>
          <a:p>
            <a:pPr eaLnBrk="1" hangingPunct="1"/>
            <a:r>
              <a:rPr lang="en-GB" altLang="en-US" sz="2800">
                <a:latin typeface="+mj-lt"/>
              </a:rPr>
              <a:t>LEAVE VISUAL AIDS ON WHEN NOT IN USE</a:t>
            </a:r>
          </a:p>
          <a:p>
            <a:pPr eaLnBrk="1" hangingPunct="1"/>
            <a:r>
              <a:rPr lang="en-GB" altLang="en-US" sz="2800">
                <a:latin typeface="+mj-lt"/>
              </a:rPr>
              <a:t>BE AGGRESSIVE</a:t>
            </a:r>
          </a:p>
          <a:p>
            <a:pPr eaLnBrk="1" hangingPunct="1"/>
            <a:r>
              <a:rPr lang="en-GB" altLang="en-US" sz="2800">
                <a:latin typeface="+mj-lt"/>
              </a:rPr>
              <a:t>WORRY ABOUT YOUR PRESENTATION (IT IS NOT LIFE OR DEATH)!</a:t>
            </a:r>
          </a:p>
          <a:p>
            <a:pPr eaLnBrk="1" hangingPunct="1"/>
            <a:endParaRPr lang="en-GB" altLang="en-US">
              <a:latin typeface="Book Antiqua" panose="02040602050305030304" pitchFamily="18" charset="0"/>
            </a:endParaRPr>
          </a:p>
          <a:p>
            <a:pPr eaLnBrk="1" hangingPunct="1"/>
            <a:endParaRPr lang="en-GB" altLang="en-US">
              <a:latin typeface="Book Antiqua" panose="02040602050305030304" pitchFamily="18" charset="0"/>
            </a:endParaRPr>
          </a:p>
          <a:p>
            <a:pPr eaLnBrk="1" hangingPunct="1"/>
            <a:endParaRPr lang="en-GB" altLang="en-US">
              <a:latin typeface="Book Antiqua" panose="02040602050305030304" pitchFamily="18" charset="0"/>
            </a:endParaRPr>
          </a:p>
          <a:p>
            <a:pPr eaLnBrk="1" hangingPunct="1"/>
            <a:endParaRPr lang="en-GB" altLang="en-US">
              <a:latin typeface="Book Antiqua" panose="02040602050305030304" pitchFamily="18" charset="0"/>
            </a:endParaRPr>
          </a:p>
          <a:p>
            <a:pPr eaLnBrk="1" hangingPunct="1"/>
            <a:endParaRPr lang="en-GB" altLang="en-US">
              <a:latin typeface="Book Antiqua" panose="02040602050305030304" pitchFamily="18" charset="0"/>
            </a:endParaRPr>
          </a:p>
        </p:txBody>
      </p:sp>
    </p:spTree>
    <p:extLst>
      <p:ext uri="{BB962C8B-B14F-4D97-AF65-F5344CB8AC3E}">
        <p14:creationId xmlns:p14="http://schemas.microsoft.com/office/powerpoint/2010/main" val="1603230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 calcmode="lin" valueType="num">
                                      <p:cBhvr additive="base">
                                        <p:cTn id="7" dur="500" fill="hold"/>
                                        <p:tgtEl>
                                          <p:spTgt spid="9218"/>
                                        </p:tgtEl>
                                        <p:attrNameLst>
                                          <p:attrName>ppt_x</p:attrName>
                                        </p:attrNameLst>
                                      </p:cBhvr>
                                      <p:tavLst>
                                        <p:tav tm="0">
                                          <p:val>
                                            <p:strVal val="0-#ppt_w/2"/>
                                          </p:val>
                                        </p:tav>
                                        <p:tav tm="100000">
                                          <p:val>
                                            <p:strVal val="#ppt_x"/>
                                          </p:val>
                                        </p:tav>
                                      </p:tavLst>
                                    </p:anim>
                                    <p:anim calcmode="lin" valueType="num">
                                      <p:cBhvr additive="base">
                                        <p:cTn id="8" dur="500" fill="hold"/>
                                        <p:tgtEl>
                                          <p:spTgt spid="921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5" presetClass="entr" presetSubtype="0" fill="hold" nodeType="clickEffect">
                                  <p:stCondLst>
                                    <p:cond delay="0"/>
                                  </p:stCondLst>
                                  <p:childTnLst>
                                    <p:set>
                                      <p:cBhvr>
                                        <p:cTn id="12" dur="1" fill="hold">
                                          <p:stCondLst>
                                            <p:cond delay="0"/>
                                          </p:stCondLst>
                                        </p:cTn>
                                        <p:tgtEl>
                                          <p:spTgt spid="9219">
                                            <p:txEl>
                                              <p:pRg st="0" end="0"/>
                                            </p:txEl>
                                          </p:spTgt>
                                        </p:tgtEl>
                                        <p:attrNameLst>
                                          <p:attrName>style.visibility</p:attrName>
                                        </p:attrNameLst>
                                      </p:cBhvr>
                                      <p:to>
                                        <p:strVal val="visible"/>
                                      </p:to>
                                    </p:set>
                                    <p:anim calcmode="lin" valueType="num">
                                      <p:cBhvr>
                                        <p:cTn id="13" dur="1000" fill="hold"/>
                                        <p:tgtEl>
                                          <p:spTgt spid="9219">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9219">
                                            <p:txEl>
                                              <p:pRg st="0" end="0"/>
                                            </p:txEl>
                                          </p:spTgt>
                                        </p:tgtEl>
                                        <p:attrNameLst>
                                          <p:attrName>ppt_h</p:attrName>
                                        </p:attrNameLst>
                                      </p:cBhvr>
                                      <p:tavLst>
                                        <p:tav tm="0">
                                          <p:val>
                                            <p:fltVal val="0"/>
                                          </p:val>
                                        </p:tav>
                                        <p:tav tm="100000">
                                          <p:val>
                                            <p:strVal val="#ppt_h"/>
                                          </p:val>
                                        </p:tav>
                                      </p:tavLst>
                                    </p:anim>
                                    <p:anim calcmode="lin" valueType="num">
                                      <p:cBhvr>
                                        <p:cTn id="15" dur="1000" fill="hold"/>
                                        <p:tgtEl>
                                          <p:spTgt spid="921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9219">
                                            <p:txEl>
                                              <p:pRg st="0" end="0"/>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11"/>
                                            </p:cond>
                                          </p:stCondLst>
                                          <p:endCondLst>
                                            <p:cond evt="onStopAudio" delay="0">
                                              <p:tgtEl>
                                                <p:sldTgt/>
                                              </p:tgtEl>
                                            </p:cond>
                                          </p:endCondLst>
                                        </p:cTn>
                                        <p:tgtEl>
                                          <p:sndTgt r:embed="rId2" name="clap.wav"/>
                                        </p:tgtEl>
                                      </p:cMediaNode>
                                    </p:audio>
                                  </p:subTnLst>
                                </p:cTn>
                              </p:par>
                            </p:childTnLst>
                          </p:cTn>
                        </p:par>
                      </p:childTnLst>
                    </p:cTn>
                  </p:par>
                  <p:par>
                    <p:cTn id="17" fill="hold" nodeType="clickPar">
                      <p:stCondLst>
                        <p:cond delay="indefinite"/>
                      </p:stCondLst>
                      <p:childTnLst>
                        <p:par>
                          <p:cTn id="18" fill="hold" nodeType="withGroup">
                            <p:stCondLst>
                              <p:cond delay="0"/>
                            </p:stCondLst>
                            <p:childTnLst>
                              <p:par>
                                <p:cTn id="19" presetID="15" presetClass="entr" presetSubtype="0" fill="hold" nodeType="clickEffect">
                                  <p:stCondLst>
                                    <p:cond delay="0"/>
                                  </p:stCondLst>
                                  <p:childTnLst>
                                    <p:set>
                                      <p:cBhvr>
                                        <p:cTn id="20" dur="1" fill="hold">
                                          <p:stCondLst>
                                            <p:cond delay="0"/>
                                          </p:stCondLst>
                                        </p:cTn>
                                        <p:tgtEl>
                                          <p:spTgt spid="9219">
                                            <p:txEl>
                                              <p:pRg st="1" end="1"/>
                                            </p:txEl>
                                          </p:spTgt>
                                        </p:tgtEl>
                                        <p:attrNameLst>
                                          <p:attrName>style.visibility</p:attrName>
                                        </p:attrNameLst>
                                      </p:cBhvr>
                                      <p:to>
                                        <p:strVal val="visible"/>
                                      </p:to>
                                    </p:set>
                                    <p:anim calcmode="lin" valueType="num">
                                      <p:cBhvr>
                                        <p:cTn id="21" dur="1000" fill="hold"/>
                                        <p:tgtEl>
                                          <p:spTgt spid="9219">
                                            <p:txEl>
                                              <p:pRg st="1" end="1"/>
                                            </p:txEl>
                                          </p:spTgt>
                                        </p:tgtEl>
                                        <p:attrNameLst>
                                          <p:attrName>ppt_w</p:attrName>
                                        </p:attrNameLst>
                                      </p:cBhvr>
                                      <p:tavLst>
                                        <p:tav tm="0">
                                          <p:val>
                                            <p:fltVal val="0"/>
                                          </p:val>
                                        </p:tav>
                                        <p:tav tm="100000">
                                          <p:val>
                                            <p:strVal val="#ppt_w"/>
                                          </p:val>
                                        </p:tav>
                                      </p:tavLst>
                                    </p:anim>
                                    <p:anim calcmode="lin" valueType="num">
                                      <p:cBhvr>
                                        <p:cTn id="22" dur="1000" fill="hold"/>
                                        <p:tgtEl>
                                          <p:spTgt spid="9219">
                                            <p:txEl>
                                              <p:pRg st="1" end="1"/>
                                            </p:txEl>
                                          </p:spTgt>
                                        </p:tgtEl>
                                        <p:attrNameLst>
                                          <p:attrName>ppt_h</p:attrName>
                                        </p:attrNameLst>
                                      </p:cBhvr>
                                      <p:tavLst>
                                        <p:tav tm="0">
                                          <p:val>
                                            <p:fltVal val="0"/>
                                          </p:val>
                                        </p:tav>
                                        <p:tav tm="100000">
                                          <p:val>
                                            <p:strVal val="#ppt_h"/>
                                          </p:val>
                                        </p:tav>
                                      </p:tavLst>
                                    </p:anim>
                                    <p:anim calcmode="lin" valueType="num">
                                      <p:cBhvr>
                                        <p:cTn id="23" dur="1000" fill="hold"/>
                                        <p:tgtEl>
                                          <p:spTgt spid="921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9219">
                                            <p:txEl>
                                              <p:pRg st="1" end="1"/>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19"/>
                                            </p:cond>
                                          </p:stCondLst>
                                          <p:endCondLst>
                                            <p:cond evt="onStopAudio" delay="0">
                                              <p:tgtEl>
                                                <p:sldTgt/>
                                              </p:tgtEl>
                                            </p:cond>
                                          </p:endCondLst>
                                        </p:cTn>
                                        <p:tgtEl>
                                          <p:sndTgt r:embed="rId2" name="clap.wav"/>
                                        </p:tgtEl>
                                      </p:cMediaNode>
                                    </p:audio>
                                  </p:subTnLst>
                                </p:cTn>
                              </p:par>
                            </p:childTnLst>
                          </p:cTn>
                        </p:par>
                      </p:childTnLst>
                    </p:cTn>
                  </p:par>
                  <p:par>
                    <p:cTn id="25" fill="hold" nodeType="clickPar">
                      <p:stCondLst>
                        <p:cond delay="indefinite"/>
                      </p:stCondLst>
                      <p:childTnLst>
                        <p:par>
                          <p:cTn id="26" fill="hold" nodeType="withGroup">
                            <p:stCondLst>
                              <p:cond delay="0"/>
                            </p:stCondLst>
                            <p:childTnLst>
                              <p:par>
                                <p:cTn id="27" presetID="15" presetClass="entr" presetSubtype="0" fill="hold" nodeType="clickEffect">
                                  <p:stCondLst>
                                    <p:cond delay="0"/>
                                  </p:stCondLst>
                                  <p:childTnLst>
                                    <p:set>
                                      <p:cBhvr>
                                        <p:cTn id="28" dur="1" fill="hold">
                                          <p:stCondLst>
                                            <p:cond delay="0"/>
                                          </p:stCondLst>
                                        </p:cTn>
                                        <p:tgtEl>
                                          <p:spTgt spid="9219">
                                            <p:txEl>
                                              <p:pRg st="2" end="2"/>
                                            </p:txEl>
                                          </p:spTgt>
                                        </p:tgtEl>
                                        <p:attrNameLst>
                                          <p:attrName>style.visibility</p:attrName>
                                        </p:attrNameLst>
                                      </p:cBhvr>
                                      <p:to>
                                        <p:strVal val="visible"/>
                                      </p:to>
                                    </p:set>
                                    <p:anim calcmode="lin" valueType="num">
                                      <p:cBhvr>
                                        <p:cTn id="29" dur="1000" fill="hold"/>
                                        <p:tgtEl>
                                          <p:spTgt spid="9219">
                                            <p:txEl>
                                              <p:pRg st="2" end="2"/>
                                            </p:txEl>
                                          </p:spTgt>
                                        </p:tgtEl>
                                        <p:attrNameLst>
                                          <p:attrName>ppt_w</p:attrName>
                                        </p:attrNameLst>
                                      </p:cBhvr>
                                      <p:tavLst>
                                        <p:tav tm="0">
                                          <p:val>
                                            <p:fltVal val="0"/>
                                          </p:val>
                                        </p:tav>
                                        <p:tav tm="100000">
                                          <p:val>
                                            <p:strVal val="#ppt_w"/>
                                          </p:val>
                                        </p:tav>
                                      </p:tavLst>
                                    </p:anim>
                                    <p:anim calcmode="lin" valueType="num">
                                      <p:cBhvr>
                                        <p:cTn id="30" dur="1000" fill="hold"/>
                                        <p:tgtEl>
                                          <p:spTgt spid="9219">
                                            <p:txEl>
                                              <p:pRg st="2" end="2"/>
                                            </p:txEl>
                                          </p:spTgt>
                                        </p:tgtEl>
                                        <p:attrNameLst>
                                          <p:attrName>ppt_h</p:attrName>
                                        </p:attrNameLst>
                                      </p:cBhvr>
                                      <p:tavLst>
                                        <p:tav tm="0">
                                          <p:val>
                                            <p:fltVal val="0"/>
                                          </p:val>
                                        </p:tav>
                                        <p:tav tm="100000">
                                          <p:val>
                                            <p:strVal val="#ppt_h"/>
                                          </p:val>
                                        </p:tav>
                                      </p:tavLst>
                                    </p:anim>
                                    <p:anim calcmode="lin" valueType="num">
                                      <p:cBhvr>
                                        <p:cTn id="31" dur="1000" fill="hold"/>
                                        <p:tgtEl>
                                          <p:spTgt spid="921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9219">
                                            <p:txEl>
                                              <p:pRg st="2" end="2"/>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27"/>
                                            </p:cond>
                                          </p:stCondLst>
                                          <p:endCondLst>
                                            <p:cond evt="onStopAudio" delay="0">
                                              <p:tgtEl>
                                                <p:sldTgt/>
                                              </p:tgtEl>
                                            </p:cond>
                                          </p:endCondLst>
                                        </p:cTn>
                                        <p:tgtEl>
                                          <p:sndTgt r:embed="rId2" name="clap.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15" presetClass="entr" presetSubtype="0" fill="hold" nodeType="clickEffect">
                                  <p:stCondLst>
                                    <p:cond delay="0"/>
                                  </p:stCondLst>
                                  <p:childTnLst>
                                    <p:set>
                                      <p:cBhvr>
                                        <p:cTn id="36" dur="1" fill="hold">
                                          <p:stCondLst>
                                            <p:cond delay="0"/>
                                          </p:stCondLst>
                                        </p:cTn>
                                        <p:tgtEl>
                                          <p:spTgt spid="9219">
                                            <p:txEl>
                                              <p:pRg st="3" end="3"/>
                                            </p:txEl>
                                          </p:spTgt>
                                        </p:tgtEl>
                                        <p:attrNameLst>
                                          <p:attrName>style.visibility</p:attrName>
                                        </p:attrNameLst>
                                      </p:cBhvr>
                                      <p:to>
                                        <p:strVal val="visible"/>
                                      </p:to>
                                    </p:set>
                                    <p:anim calcmode="lin" valueType="num">
                                      <p:cBhvr>
                                        <p:cTn id="37" dur="1000" fill="hold"/>
                                        <p:tgtEl>
                                          <p:spTgt spid="9219">
                                            <p:txEl>
                                              <p:pRg st="3" end="3"/>
                                            </p:txEl>
                                          </p:spTgt>
                                        </p:tgtEl>
                                        <p:attrNameLst>
                                          <p:attrName>ppt_w</p:attrName>
                                        </p:attrNameLst>
                                      </p:cBhvr>
                                      <p:tavLst>
                                        <p:tav tm="0">
                                          <p:val>
                                            <p:fltVal val="0"/>
                                          </p:val>
                                        </p:tav>
                                        <p:tav tm="100000">
                                          <p:val>
                                            <p:strVal val="#ppt_w"/>
                                          </p:val>
                                        </p:tav>
                                      </p:tavLst>
                                    </p:anim>
                                    <p:anim calcmode="lin" valueType="num">
                                      <p:cBhvr>
                                        <p:cTn id="38" dur="1000" fill="hold"/>
                                        <p:tgtEl>
                                          <p:spTgt spid="9219">
                                            <p:txEl>
                                              <p:pRg st="3" end="3"/>
                                            </p:txEl>
                                          </p:spTgt>
                                        </p:tgtEl>
                                        <p:attrNameLst>
                                          <p:attrName>ppt_h</p:attrName>
                                        </p:attrNameLst>
                                      </p:cBhvr>
                                      <p:tavLst>
                                        <p:tav tm="0">
                                          <p:val>
                                            <p:fltVal val="0"/>
                                          </p:val>
                                        </p:tav>
                                        <p:tav tm="100000">
                                          <p:val>
                                            <p:strVal val="#ppt_h"/>
                                          </p:val>
                                        </p:tav>
                                      </p:tavLst>
                                    </p:anim>
                                    <p:anim calcmode="lin" valueType="num">
                                      <p:cBhvr>
                                        <p:cTn id="39" dur="1000" fill="hold"/>
                                        <p:tgtEl>
                                          <p:spTgt spid="921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40" dur="1000" fill="hold"/>
                                        <p:tgtEl>
                                          <p:spTgt spid="9219">
                                            <p:txEl>
                                              <p:pRg st="3" end="3"/>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35"/>
                                            </p:cond>
                                          </p:stCondLst>
                                          <p:endCondLst>
                                            <p:cond evt="onStopAudio" delay="0">
                                              <p:tgtEl>
                                                <p:sldTgt/>
                                              </p:tgtEl>
                                            </p:cond>
                                          </p:endCondLst>
                                        </p:cTn>
                                        <p:tgtEl>
                                          <p:sndTgt r:embed="rId2" name="clap.wav"/>
                                        </p:tgtEl>
                                      </p:cMediaNode>
                                    </p:audio>
                                  </p:subTnLst>
                                </p:cTn>
                              </p:par>
                            </p:childTnLst>
                          </p:cTn>
                        </p:par>
                      </p:childTnLst>
                    </p:cTn>
                  </p:par>
                  <p:par>
                    <p:cTn id="41" fill="hold" nodeType="clickPar">
                      <p:stCondLst>
                        <p:cond delay="indefinite"/>
                      </p:stCondLst>
                      <p:childTnLst>
                        <p:par>
                          <p:cTn id="42" fill="hold" nodeType="withGroup">
                            <p:stCondLst>
                              <p:cond delay="0"/>
                            </p:stCondLst>
                            <p:childTnLst>
                              <p:par>
                                <p:cTn id="43" presetID="15" presetClass="entr" presetSubtype="0" fill="hold" nodeType="clickEffect">
                                  <p:stCondLst>
                                    <p:cond delay="0"/>
                                  </p:stCondLst>
                                  <p:childTnLst>
                                    <p:set>
                                      <p:cBhvr>
                                        <p:cTn id="44" dur="1" fill="hold">
                                          <p:stCondLst>
                                            <p:cond delay="0"/>
                                          </p:stCondLst>
                                        </p:cTn>
                                        <p:tgtEl>
                                          <p:spTgt spid="9219">
                                            <p:txEl>
                                              <p:pRg st="4" end="4"/>
                                            </p:txEl>
                                          </p:spTgt>
                                        </p:tgtEl>
                                        <p:attrNameLst>
                                          <p:attrName>style.visibility</p:attrName>
                                        </p:attrNameLst>
                                      </p:cBhvr>
                                      <p:to>
                                        <p:strVal val="visible"/>
                                      </p:to>
                                    </p:set>
                                    <p:anim calcmode="lin" valueType="num">
                                      <p:cBhvr>
                                        <p:cTn id="45" dur="1000" fill="hold"/>
                                        <p:tgtEl>
                                          <p:spTgt spid="9219">
                                            <p:txEl>
                                              <p:pRg st="4" end="4"/>
                                            </p:txEl>
                                          </p:spTgt>
                                        </p:tgtEl>
                                        <p:attrNameLst>
                                          <p:attrName>ppt_w</p:attrName>
                                        </p:attrNameLst>
                                      </p:cBhvr>
                                      <p:tavLst>
                                        <p:tav tm="0">
                                          <p:val>
                                            <p:fltVal val="0"/>
                                          </p:val>
                                        </p:tav>
                                        <p:tav tm="100000">
                                          <p:val>
                                            <p:strVal val="#ppt_w"/>
                                          </p:val>
                                        </p:tav>
                                      </p:tavLst>
                                    </p:anim>
                                    <p:anim calcmode="lin" valueType="num">
                                      <p:cBhvr>
                                        <p:cTn id="46" dur="1000" fill="hold"/>
                                        <p:tgtEl>
                                          <p:spTgt spid="9219">
                                            <p:txEl>
                                              <p:pRg st="4" end="4"/>
                                            </p:txEl>
                                          </p:spTgt>
                                        </p:tgtEl>
                                        <p:attrNameLst>
                                          <p:attrName>ppt_h</p:attrName>
                                        </p:attrNameLst>
                                      </p:cBhvr>
                                      <p:tavLst>
                                        <p:tav tm="0">
                                          <p:val>
                                            <p:fltVal val="0"/>
                                          </p:val>
                                        </p:tav>
                                        <p:tav tm="100000">
                                          <p:val>
                                            <p:strVal val="#ppt_h"/>
                                          </p:val>
                                        </p:tav>
                                      </p:tavLst>
                                    </p:anim>
                                    <p:anim calcmode="lin" valueType="num">
                                      <p:cBhvr>
                                        <p:cTn id="47" dur="1000" fill="hold"/>
                                        <p:tgtEl>
                                          <p:spTgt spid="921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9219">
                                            <p:txEl>
                                              <p:pRg st="4" end="4"/>
                                            </p:txEl>
                                          </p:spTgt>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43"/>
                                            </p:cond>
                                          </p:stCondLst>
                                          <p:endCondLst>
                                            <p:cond evt="onStopAudio" delay="0">
                                              <p:tgtEl>
                                                <p:sldTgt/>
                                              </p:tgtEl>
                                            </p:cond>
                                          </p:endCondLst>
                                        </p:cTn>
                                        <p:tgtEl>
                                          <p:sndTgt r:embed="rId2" name="clap.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autoUpdateAnimBg="0"/>
      <p:bldP spid="9219"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a:extLst>
              <a:ext uri="{FF2B5EF4-FFF2-40B4-BE49-F238E27FC236}">
                <a16:creationId xmlns:a16="http://schemas.microsoft.com/office/drawing/2014/main" id="{9BB4C913-2C8D-D65D-505E-FA0BCD0E5AF3}"/>
              </a:ext>
            </a:extLst>
          </p:cNvPr>
          <p:cNvSpPr>
            <a:spLocks noGrp="1"/>
          </p:cNvSpPr>
          <p:nvPr>
            <p:ph type="title"/>
          </p:nvPr>
        </p:nvSpPr>
        <p:spPr/>
        <p:txBody>
          <a:bodyPr/>
          <a:lstStyle/>
          <a:p>
            <a:pPr>
              <a:defRPr/>
            </a:pPr>
            <a:r>
              <a:rPr lang="en-GB" altLang="en-US">
                <a:solidFill>
                  <a:schemeClr val="tx1">
                    <a:lumMod val="75000"/>
                    <a:lumOff val="25000"/>
                  </a:schemeClr>
                </a:solidFill>
                <a:latin typeface="Book Antiqua" panose="02040602050305030304" pitchFamily="18" charset="0"/>
              </a:rPr>
              <a:t>Group Presentations</a:t>
            </a:r>
          </a:p>
        </p:txBody>
      </p:sp>
      <p:sp>
        <p:nvSpPr>
          <p:cNvPr id="24579" name="Content Placeholder 2">
            <a:extLst>
              <a:ext uri="{FF2B5EF4-FFF2-40B4-BE49-F238E27FC236}">
                <a16:creationId xmlns:a16="http://schemas.microsoft.com/office/drawing/2014/main" id="{B8D1027B-ADBF-12F4-B13D-050431BC87C3}"/>
              </a:ext>
            </a:extLst>
          </p:cNvPr>
          <p:cNvSpPr>
            <a:spLocks noGrp="1"/>
          </p:cNvSpPr>
          <p:nvPr>
            <p:ph idx="1"/>
          </p:nvPr>
        </p:nvSpPr>
        <p:spPr/>
        <p:txBody>
          <a:bodyPr/>
          <a:lstStyle/>
          <a:p>
            <a:pPr eaLnBrk="1" hangingPunct="1"/>
            <a:r>
              <a:rPr lang="en-GB" altLang="en-US" sz="2800">
                <a:latin typeface="+mj-lt"/>
              </a:rPr>
              <a:t>Your participation will have an impact on others in the group and may result in others under achieving.</a:t>
            </a:r>
          </a:p>
          <a:p>
            <a:pPr eaLnBrk="1" hangingPunct="1"/>
            <a:r>
              <a:rPr lang="en-GB" altLang="en-US" sz="2800">
                <a:latin typeface="+mj-lt"/>
              </a:rPr>
              <a:t>It is therefore important that all group members ‘pull their weight’, take part in all aspects (including planning) and TURN UP for the presentation</a:t>
            </a:r>
          </a:p>
          <a:p>
            <a:pPr eaLnBrk="1" hangingPunct="1"/>
            <a:r>
              <a:rPr lang="en-GB" altLang="en-US" sz="2800">
                <a:latin typeface="+mj-lt"/>
              </a:rPr>
              <a:t>A good presentation will NOT have gaps..    </a:t>
            </a:r>
          </a:p>
          <a:p>
            <a:pPr eaLnBrk="1" hangingPunct="1"/>
            <a:endParaRPr lang="en-GB" altLang="en-US">
              <a:latin typeface="Book Antiqua" panose="02040602050305030304" pitchFamily="18" charset="0"/>
            </a:endParaRPr>
          </a:p>
        </p:txBody>
      </p:sp>
    </p:spTree>
    <p:extLst>
      <p:ext uri="{BB962C8B-B14F-4D97-AF65-F5344CB8AC3E}">
        <p14:creationId xmlns:p14="http://schemas.microsoft.com/office/powerpoint/2010/main" val="879775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1C2F4331-8018-BCA7-144A-5BBB0927A4D9}"/>
              </a:ext>
            </a:extLst>
          </p:cNvPr>
          <p:cNvSpPr>
            <a:spLocks noGrp="1"/>
          </p:cNvSpPr>
          <p:nvPr>
            <p:ph type="title"/>
          </p:nvPr>
        </p:nvSpPr>
        <p:spPr/>
        <p:txBody>
          <a:bodyPr/>
          <a:lstStyle/>
          <a:p>
            <a:pPr>
              <a:defRPr/>
            </a:pPr>
            <a:r>
              <a:rPr lang="en-GB" altLang="en-US">
                <a:solidFill>
                  <a:schemeClr val="tx1">
                    <a:lumMod val="75000"/>
                    <a:lumOff val="25000"/>
                  </a:schemeClr>
                </a:solidFill>
              </a:rPr>
              <a:t>Some things to remember!</a:t>
            </a:r>
          </a:p>
        </p:txBody>
      </p:sp>
      <p:sp>
        <p:nvSpPr>
          <p:cNvPr id="10243" name="Rectangle 3">
            <a:extLst>
              <a:ext uri="{FF2B5EF4-FFF2-40B4-BE49-F238E27FC236}">
                <a16:creationId xmlns:a16="http://schemas.microsoft.com/office/drawing/2014/main" id="{77FF974D-5DE0-1829-5AD1-390A89C59644}"/>
              </a:ext>
            </a:extLst>
          </p:cNvPr>
          <p:cNvSpPr>
            <a:spLocks noGrp="1"/>
          </p:cNvSpPr>
          <p:nvPr>
            <p:ph idx="1"/>
          </p:nvPr>
        </p:nvSpPr>
        <p:spPr/>
        <p:txBody>
          <a:bodyPr>
            <a:normAutofit/>
          </a:bodyPr>
          <a:lstStyle/>
          <a:p>
            <a:pPr eaLnBrk="1" hangingPunct="1"/>
            <a:r>
              <a:rPr lang="en-GB" altLang="en-US" sz="2800" b="1">
                <a:latin typeface="+mj-lt"/>
              </a:rPr>
              <a:t>Odds are that people will only remember three things from your presentation – what three things do you want them to remember?</a:t>
            </a:r>
          </a:p>
          <a:p>
            <a:pPr eaLnBrk="1" hangingPunct="1"/>
            <a:endParaRPr lang="en-GB" altLang="en-US" sz="2800" b="1">
              <a:latin typeface="+mj-lt"/>
            </a:endParaRPr>
          </a:p>
          <a:p>
            <a:pPr eaLnBrk="1" hangingPunct="1"/>
            <a:r>
              <a:rPr lang="en-GB" altLang="en-US" sz="2800" b="1">
                <a:latin typeface="+mj-lt"/>
              </a:rPr>
              <a:t>Make your presentation memorable!</a:t>
            </a:r>
          </a:p>
          <a:p>
            <a:pPr eaLnBrk="1" hangingPunct="1"/>
            <a:endParaRPr lang="en-GB" altLang="en-US" sz="2800" b="1">
              <a:latin typeface="+mj-lt"/>
            </a:endParaRPr>
          </a:p>
          <a:p>
            <a:pPr marL="0" indent="0" algn="ctr" eaLnBrk="1" hangingPunct="1">
              <a:buNone/>
            </a:pPr>
            <a:r>
              <a:rPr lang="en-GB" altLang="en-US" sz="2800" b="1">
                <a:latin typeface="+mj-lt"/>
              </a:rPr>
              <a:t>Good luck! </a:t>
            </a:r>
          </a:p>
        </p:txBody>
      </p:sp>
    </p:spTree>
    <p:extLst>
      <p:ext uri="{BB962C8B-B14F-4D97-AF65-F5344CB8AC3E}">
        <p14:creationId xmlns:p14="http://schemas.microsoft.com/office/powerpoint/2010/main" val="36646330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linds(horizontal)">
                                      <p:cBhvr>
                                        <p:cTn id="7" dur="5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243">
                                            <p:txEl>
                                              <p:pRg st="0" end="0"/>
                                            </p:txEl>
                                          </p:spTgt>
                                        </p:tgtEl>
                                        <p:attrNameLst>
                                          <p:attrName>style.visibility</p:attrName>
                                        </p:attrNameLst>
                                      </p:cBhvr>
                                      <p:to>
                                        <p:strVal val="visible"/>
                                      </p:to>
                                    </p:set>
                                    <p:animEffect transition="in" filter="blinds(horizontal)">
                                      <p:cBhvr>
                                        <p:cTn id="12" dur="500"/>
                                        <p:tgtEl>
                                          <p:spTgt spid="1024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animEffect transition="in" filter="blinds(horizontal)">
                                      <p:cBhvr>
                                        <p:cTn id="17" dur="500"/>
                                        <p:tgtEl>
                                          <p:spTgt spid="1024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243">
                                            <p:txEl>
                                              <p:pRg st="4" end="4"/>
                                            </p:txEl>
                                          </p:spTgt>
                                        </p:tgtEl>
                                        <p:attrNameLst>
                                          <p:attrName>style.visibility</p:attrName>
                                        </p:attrNameLst>
                                      </p:cBhvr>
                                      <p:to>
                                        <p:strVal val="visible"/>
                                      </p:to>
                                    </p:set>
                                    <p:animEffect transition="in" filter="blinds(horizontal)">
                                      <p:cBhvr>
                                        <p:cTn id="22" dur="500"/>
                                        <p:tgtEl>
                                          <p:spTgt spid="102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F00A31-1355-571F-AD63-5606D815BE48}"/>
              </a:ext>
            </a:extLst>
          </p:cNvPr>
          <p:cNvSpPr>
            <a:spLocks noGrp="1"/>
          </p:cNvSpPr>
          <p:nvPr>
            <p:ph type="title"/>
          </p:nvPr>
        </p:nvSpPr>
        <p:spPr>
          <a:xfrm>
            <a:off x="1136397" y="502020"/>
            <a:ext cx="5323715" cy="1642970"/>
          </a:xfrm>
        </p:spPr>
        <p:txBody>
          <a:bodyPr anchor="b">
            <a:normAutofit/>
          </a:bodyPr>
          <a:lstStyle/>
          <a:p>
            <a:r>
              <a:rPr lang="en-US" sz="4000"/>
              <a:t>Task</a:t>
            </a:r>
          </a:p>
        </p:txBody>
      </p:sp>
      <p:sp>
        <p:nvSpPr>
          <p:cNvPr id="3" name="Content Placeholder 2">
            <a:extLst>
              <a:ext uri="{FF2B5EF4-FFF2-40B4-BE49-F238E27FC236}">
                <a16:creationId xmlns:a16="http://schemas.microsoft.com/office/drawing/2014/main" id="{0921EF86-458D-7AD2-5AF5-61462205B6D4}"/>
              </a:ext>
            </a:extLst>
          </p:cNvPr>
          <p:cNvSpPr>
            <a:spLocks noGrp="1"/>
          </p:cNvSpPr>
          <p:nvPr>
            <p:ph idx="1"/>
          </p:nvPr>
        </p:nvSpPr>
        <p:spPr>
          <a:xfrm>
            <a:off x="1144923" y="2405894"/>
            <a:ext cx="5315189" cy="3535083"/>
          </a:xfrm>
        </p:spPr>
        <p:txBody>
          <a:bodyPr vert="horz" lIns="91440" tIns="45720" rIns="91440" bIns="45720" rtlCol="0" anchor="t">
            <a:normAutofit/>
          </a:bodyPr>
          <a:lstStyle/>
          <a:p>
            <a:pPr marL="0" indent="0">
              <a:buNone/>
            </a:pPr>
            <a:r>
              <a:rPr lang="en-US" sz="2000"/>
              <a:t>Research into sickness rates of police officers and answer the following:-</a:t>
            </a:r>
            <a:endParaRPr lang="en-US"/>
          </a:p>
          <a:p>
            <a:r>
              <a:rPr lang="en-US" sz="2000"/>
              <a:t>How prevalent is it?</a:t>
            </a:r>
          </a:p>
          <a:p>
            <a:r>
              <a:rPr lang="en-US" sz="2000"/>
              <a:t>What are the main themes with officer sickness?</a:t>
            </a:r>
          </a:p>
          <a:p>
            <a:r>
              <a:rPr lang="en-US" sz="2000"/>
              <a:t>What is the average time that an officer is off on sick leave?</a:t>
            </a:r>
          </a:p>
          <a:p>
            <a:r>
              <a:rPr lang="en-US" sz="2000"/>
              <a:t>Why is this happening?</a:t>
            </a:r>
          </a:p>
        </p:txBody>
      </p:sp>
      <p:sp>
        <p:nvSpPr>
          <p:cNvPr id="23" name="Rectangle 2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ask - Free education icons">
            <a:extLst>
              <a:ext uri="{FF2B5EF4-FFF2-40B4-BE49-F238E27FC236}">
                <a16:creationId xmlns:a16="http://schemas.microsoft.com/office/drawing/2014/main" id="{58B0A022-40CD-BBCA-8346-E580C78562B9}"/>
              </a:ext>
            </a:extLst>
          </p:cNvPr>
          <p:cNvPicPr>
            <a:picLocks noChangeAspect="1"/>
          </p:cNvPicPr>
          <p:nvPr/>
        </p:nvPicPr>
        <p:blipFill>
          <a:blip r:embed="rId2"/>
          <a:stretch>
            <a:fillRect/>
          </a:stretch>
        </p:blipFill>
        <p:spPr>
          <a:xfrm>
            <a:off x="7075967" y="1359681"/>
            <a:ext cx="4170530" cy="4170530"/>
          </a:xfrm>
          <a:prstGeom prst="rect">
            <a:avLst/>
          </a:prstGeom>
        </p:spPr>
      </p:pic>
    </p:spTree>
    <p:extLst>
      <p:ext uri="{BB962C8B-B14F-4D97-AF65-F5344CB8AC3E}">
        <p14:creationId xmlns:p14="http://schemas.microsoft.com/office/powerpoint/2010/main" val="2055025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459F4C-3F19-8A58-C0C6-F818E5430A0E}"/>
              </a:ext>
            </a:extLst>
          </p:cNvPr>
          <p:cNvSpPr>
            <a:spLocks noGrp="1"/>
          </p:cNvSpPr>
          <p:nvPr>
            <p:ph type="title"/>
          </p:nvPr>
        </p:nvSpPr>
        <p:spPr>
          <a:xfrm>
            <a:off x="572493" y="238539"/>
            <a:ext cx="11018520" cy="1434415"/>
          </a:xfrm>
        </p:spPr>
        <p:txBody>
          <a:bodyPr anchor="b">
            <a:normAutofit/>
          </a:bodyPr>
          <a:lstStyle/>
          <a:p>
            <a:r>
              <a:rPr lang="en-US" sz="5400"/>
              <a:t>Officer wellbeing</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15D295F-9C35-BCEB-E7B9-237CE838713E}"/>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US" sz="2200">
                <a:ea typeface="+mn-lt"/>
                <a:cs typeface="+mn-lt"/>
              </a:rPr>
              <a:t>Officers deal with members of the public who are often at their lowest point. It is widely acknowledged that dealing with trauma and high stress situations on a daily basis can have a cumulative effect.</a:t>
            </a:r>
          </a:p>
          <a:p>
            <a:r>
              <a:rPr lang="en-US" sz="2200">
                <a:latin typeface="Calibri"/>
                <a:ea typeface="Calibri"/>
                <a:cs typeface="Calibri"/>
              </a:rPr>
              <a:t>Psychological ill health, trauma, and stress has nearly doubled in the past 10 years</a:t>
            </a:r>
          </a:p>
          <a:p>
            <a:r>
              <a:rPr lang="en-US" sz="2200">
                <a:latin typeface="Calibri"/>
                <a:ea typeface="Calibri"/>
                <a:cs typeface="Calibri"/>
              </a:rPr>
              <a:t>The College of Policing - </a:t>
            </a:r>
            <a:r>
              <a:rPr lang="en-US" sz="2200" err="1">
                <a:latin typeface="Calibri"/>
                <a:ea typeface="Calibri"/>
                <a:cs typeface="Calibri"/>
              </a:rPr>
              <a:t>recognises</a:t>
            </a:r>
            <a:r>
              <a:rPr lang="en-US" sz="2200">
                <a:latin typeface="Calibri"/>
                <a:ea typeface="Calibri"/>
                <a:cs typeface="Calibri"/>
              </a:rPr>
              <a:t> both the rewards as well as the challenges of a career in policing and states that </a:t>
            </a:r>
            <a:r>
              <a:rPr lang="en-US" sz="2200" i="1">
                <a:latin typeface="Calibri"/>
                <a:ea typeface="Calibri"/>
                <a:cs typeface="Calibri"/>
              </a:rPr>
              <a:t>‘we must look after our people so they are best able to look after the public’.</a:t>
            </a:r>
          </a:p>
          <a:p>
            <a:endParaRPr lang="en-US" sz="2200">
              <a:latin typeface="Calibri"/>
              <a:ea typeface="Calibri"/>
              <a:cs typeface="Calibri"/>
            </a:endParaRPr>
          </a:p>
          <a:p>
            <a:endParaRPr lang="en-US" sz="2200"/>
          </a:p>
          <a:p>
            <a:endParaRPr lang="en-US" sz="2200"/>
          </a:p>
          <a:p>
            <a:endParaRPr lang="en-US" sz="2200"/>
          </a:p>
        </p:txBody>
      </p:sp>
      <p:pic>
        <p:nvPicPr>
          <p:cNvPr id="4" name="Picture 3" descr="The Age of Wellbeing | IE Insights">
            <a:extLst>
              <a:ext uri="{FF2B5EF4-FFF2-40B4-BE49-F238E27FC236}">
                <a16:creationId xmlns:a16="http://schemas.microsoft.com/office/drawing/2014/main" id="{9B1014AA-3667-9922-B066-4923D628757D}"/>
              </a:ext>
            </a:extLst>
          </p:cNvPr>
          <p:cNvPicPr>
            <a:picLocks noChangeAspect="1"/>
          </p:cNvPicPr>
          <p:nvPr/>
        </p:nvPicPr>
        <p:blipFill>
          <a:blip r:embed="rId3"/>
          <a:srcRect l="23017" r="14571" b="1"/>
          <a:stretch/>
        </p:blipFill>
        <p:spPr>
          <a:xfrm>
            <a:off x="7675658" y="2093976"/>
            <a:ext cx="3941064" cy="4096512"/>
          </a:xfrm>
          <a:prstGeom prst="rect">
            <a:avLst/>
          </a:prstGeom>
        </p:spPr>
      </p:pic>
    </p:spTree>
    <p:extLst>
      <p:ext uri="{BB962C8B-B14F-4D97-AF65-F5344CB8AC3E}">
        <p14:creationId xmlns:p14="http://schemas.microsoft.com/office/powerpoint/2010/main" val="3586321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3808F5-6ADF-A0E0-78A7-65FD9848C6D7}"/>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Workplace experiences and how they impact on wellbeing</a:t>
            </a:r>
          </a:p>
        </p:txBody>
      </p:sp>
      <p:sp>
        <p:nvSpPr>
          <p:cNvPr id="3" name="Content Placeholder 2">
            <a:extLst>
              <a:ext uri="{FF2B5EF4-FFF2-40B4-BE49-F238E27FC236}">
                <a16:creationId xmlns:a16="http://schemas.microsoft.com/office/drawing/2014/main" id="{88A53934-F57F-29F1-6D1D-C44AA2B60E53}"/>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a:ea typeface="+mn-lt"/>
                <a:cs typeface="+mn-lt"/>
              </a:rPr>
              <a:t>Landscape of policing is recognised as ever more complex, creating unprecedented demands on officers and presenting progressively broader challenges. </a:t>
            </a:r>
          </a:p>
          <a:p>
            <a:r>
              <a:rPr lang="en-US" sz="2000">
                <a:ea typeface="+mn-lt"/>
                <a:cs typeface="+mn-lt"/>
              </a:rPr>
              <a:t>Officers will need to possess a corresponding range of skills and knowledge to meet those challenges. </a:t>
            </a:r>
          </a:p>
          <a:p>
            <a:r>
              <a:rPr lang="en-US" sz="2000">
                <a:ea typeface="+mn-lt"/>
                <a:cs typeface="+mn-lt"/>
              </a:rPr>
              <a:t>Police services are therefore becoming more aware of the importance of, and the impact, mental wellbeing can have on individuals, teams, and police organisations. </a:t>
            </a:r>
            <a:endParaRPr lang="en-US" sz="2000"/>
          </a:p>
        </p:txBody>
      </p:sp>
    </p:spTree>
    <p:extLst>
      <p:ext uri="{BB962C8B-B14F-4D97-AF65-F5344CB8AC3E}">
        <p14:creationId xmlns:p14="http://schemas.microsoft.com/office/powerpoint/2010/main" val="2224073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DE59040-56AE-1397-EE81-1B02D3CCE93F}"/>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Mental, physical and spiritual wellbeing</a:t>
            </a:r>
          </a:p>
        </p:txBody>
      </p:sp>
      <p:graphicFrame>
        <p:nvGraphicFramePr>
          <p:cNvPr id="5" name="Content Placeholder 2">
            <a:extLst>
              <a:ext uri="{FF2B5EF4-FFF2-40B4-BE49-F238E27FC236}">
                <a16:creationId xmlns:a16="http://schemas.microsoft.com/office/drawing/2014/main" id="{2649986B-FB20-A8F6-968E-D4E3DA8A3DC5}"/>
              </a:ext>
            </a:extLst>
          </p:cNvPr>
          <p:cNvGraphicFramePr>
            <a:graphicFrameLocks noGrp="1"/>
          </p:cNvGraphicFramePr>
          <p:nvPr>
            <p:ph idx="1"/>
            <p:extLst>
              <p:ext uri="{D42A27DB-BD31-4B8C-83A1-F6EECF244321}">
                <p14:modId xmlns:p14="http://schemas.microsoft.com/office/powerpoint/2010/main" val="3950892680"/>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48104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A513AA-3EC7-4326-E534-D0B33047B630}"/>
              </a:ext>
            </a:extLst>
          </p:cNvPr>
          <p:cNvSpPr>
            <a:spLocks noGrp="1"/>
          </p:cNvSpPr>
          <p:nvPr>
            <p:ph type="title"/>
          </p:nvPr>
        </p:nvSpPr>
        <p:spPr>
          <a:xfrm>
            <a:off x="1136397" y="502020"/>
            <a:ext cx="5323715" cy="1642970"/>
          </a:xfrm>
        </p:spPr>
        <p:txBody>
          <a:bodyPr anchor="b">
            <a:normAutofit/>
          </a:bodyPr>
          <a:lstStyle/>
          <a:p>
            <a:r>
              <a:rPr lang="en-US" sz="4000"/>
              <a:t>Mental wellbeing</a:t>
            </a:r>
          </a:p>
        </p:txBody>
      </p:sp>
      <p:sp>
        <p:nvSpPr>
          <p:cNvPr id="3" name="Content Placeholder 2">
            <a:extLst>
              <a:ext uri="{FF2B5EF4-FFF2-40B4-BE49-F238E27FC236}">
                <a16:creationId xmlns:a16="http://schemas.microsoft.com/office/drawing/2014/main" id="{E3EABB09-FCF7-CA24-B03F-553ECB536D4A}"/>
              </a:ext>
            </a:extLst>
          </p:cNvPr>
          <p:cNvSpPr>
            <a:spLocks noGrp="1"/>
          </p:cNvSpPr>
          <p:nvPr>
            <p:ph idx="1"/>
          </p:nvPr>
        </p:nvSpPr>
        <p:spPr>
          <a:xfrm>
            <a:off x="1144923" y="2405894"/>
            <a:ext cx="5315189" cy="3535083"/>
          </a:xfrm>
        </p:spPr>
        <p:txBody>
          <a:bodyPr vert="horz" lIns="91440" tIns="45720" rIns="91440" bIns="45720" rtlCol="0" anchor="t">
            <a:normAutofit/>
          </a:bodyPr>
          <a:lstStyle/>
          <a:p>
            <a:r>
              <a:rPr lang="en-US" sz="1400">
                <a:ea typeface="+mn-lt"/>
                <a:cs typeface="+mn-lt"/>
              </a:rPr>
              <a:t>Is about both how well we feel and how well we function and everyone experiences good or poor mental health throughout life, while understanding mental health leads to seeking appropriate support. </a:t>
            </a:r>
          </a:p>
          <a:p>
            <a:r>
              <a:rPr lang="en-US" sz="1400">
                <a:ea typeface="+mn-lt"/>
                <a:cs typeface="+mn-lt"/>
              </a:rPr>
              <a:t>As part of a Trauma Informed Policing response, Goodall (2022) suggests that having a better appreciation of your own mental health will also lead to a better understanding of complex issues affecting victims, witnesses, and suspects, such as Adverse Childhood Experiences (ACEs). </a:t>
            </a:r>
          </a:p>
          <a:p>
            <a:r>
              <a:rPr lang="en-US" sz="1400">
                <a:ea typeface="+mn-lt"/>
                <a:cs typeface="+mn-lt"/>
              </a:rPr>
              <a:t>Childhood or adult trauma can be a motivation for joining a service such as the police, where protecting the public has significant appeal. </a:t>
            </a:r>
            <a:r>
              <a:rPr lang="en-US" sz="1400" b="1">
                <a:ea typeface="+mn-lt"/>
                <a:cs typeface="+mn-lt"/>
              </a:rPr>
              <a:t>However </a:t>
            </a:r>
            <a:r>
              <a:rPr lang="en-US" sz="1400">
                <a:ea typeface="+mn-lt"/>
                <a:cs typeface="+mn-lt"/>
              </a:rPr>
              <a:t>exposure to traumatic and distressing incidents can have a cumulative negative impact on mental health.</a:t>
            </a:r>
            <a:endParaRPr lang="en-US" sz="14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5-Ways-to-Wellbeing - Devon Schools Wellbeing Partnership">
            <a:extLst>
              <a:ext uri="{FF2B5EF4-FFF2-40B4-BE49-F238E27FC236}">
                <a16:creationId xmlns:a16="http://schemas.microsoft.com/office/drawing/2014/main" id="{C9930FB8-9E29-8DAD-F2A6-1549624F410C}"/>
              </a:ext>
            </a:extLst>
          </p:cNvPr>
          <p:cNvPicPr>
            <a:picLocks noChangeAspect="1"/>
          </p:cNvPicPr>
          <p:nvPr/>
        </p:nvPicPr>
        <p:blipFill>
          <a:blip r:embed="rId2"/>
          <a:stretch>
            <a:fillRect/>
          </a:stretch>
        </p:blipFill>
        <p:spPr>
          <a:xfrm>
            <a:off x="7075967" y="1220664"/>
            <a:ext cx="4170530" cy="4448565"/>
          </a:xfrm>
          <a:prstGeom prst="rect">
            <a:avLst/>
          </a:prstGeom>
        </p:spPr>
      </p:pic>
    </p:spTree>
    <p:extLst>
      <p:ext uri="{BB962C8B-B14F-4D97-AF65-F5344CB8AC3E}">
        <p14:creationId xmlns:p14="http://schemas.microsoft.com/office/powerpoint/2010/main" val="650104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A5063-4ABA-5287-CCE4-33AE156B395A}"/>
              </a:ext>
            </a:extLst>
          </p:cNvPr>
          <p:cNvSpPr>
            <a:spLocks noGrp="1"/>
          </p:cNvSpPr>
          <p:nvPr>
            <p:ph type="title"/>
          </p:nvPr>
        </p:nvSpPr>
        <p:spPr>
          <a:xfrm>
            <a:off x="1136397" y="502020"/>
            <a:ext cx="5323715" cy="1642970"/>
          </a:xfrm>
        </p:spPr>
        <p:txBody>
          <a:bodyPr anchor="b">
            <a:normAutofit/>
          </a:bodyPr>
          <a:lstStyle/>
          <a:p>
            <a:r>
              <a:rPr lang="en-US" sz="4000"/>
              <a:t>Physical wellbeing</a:t>
            </a:r>
          </a:p>
        </p:txBody>
      </p:sp>
      <p:sp>
        <p:nvSpPr>
          <p:cNvPr id="3" name="Content Placeholder 2">
            <a:extLst>
              <a:ext uri="{FF2B5EF4-FFF2-40B4-BE49-F238E27FC236}">
                <a16:creationId xmlns:a16="http://schemas.microsoft.com/office/drawing/2014/main" id="{68FE726F-296D-31A0-4242-14F79C3ADDC9}"/>
              </a:ext>
            </a:extLst>
          </p:cNvPr>
          <p:cNvSpPr>
            <a:spLocks noGrp="1"/>
          </p:cNvSpPr>
          <p:nvPr>
            <p:ph idx="1"/>
          </p:nvPr>
        </p:nvSpPr>
        <p:spPr>
          <a:xfrm>
            <a:off x="1144923" y="2405894"/>
            <a:ext cx="5315189" cy="3535083"/>
          </a:xfrm>
        </p:spPr>
        <p:txBody>
          <a:bodyPr vert="horz" lIns="91440" tIns="45720" rIns="91440" bIns="45720" rtlCol="0" anchor="t">
            <a:normAutofit/>
          </a:bodyPr>
          <a:lstStyle/>
          <a:p>
            <a:r>
              <a:rPr lang="en-US" sz="1400">
                <a:ea typeface="+mn-lt"/>
                <a:cs typeface="+mn-lt"/>
              </a:rPr>
              <a:t>Needed to meet the physical demands of the role officers.</a:t>
            </a:r>
          </a:p>
          <a:p>
            <a:r>
              <a:rPr lang="en-US" sz="1400">
                <a:ea typeface="+mn-lt"/>
                <a:cs typeface="+mn-lt"/>
              </a:rPr>
              <a:t>The job related fitness test (JRFT), as well as being part of the recruitment process, will be completed from the outset of a career in policing, and each year thereafter as part of personal safety training. </a:t>
            </a:r>
          </a:p>
          <a:p>
            <a:r>
              <a:rPr lang="en-US" sz="1400">
                <a:ea typeface="+mn-lt"/>
                <a:cs typeface="+mn-lt"/>
              </a:rPr>
              <a:t> The JRFT comprises a bleep test, made up of 35, 15 metre shuttles between two points, with the time allowed for each shuttle gradually decreasing across levels. </a:t>
            </a:r>
          </a:p>
          <a:p>
            <a:r>
              <a:rPr lang="en-US" sz="1400">
                <a:ea typeface="+mn-lt"/>
                <a:cs typeface="+mn-lt"/>
              </a:rPr>
              <a:t>While the standard test requires officers to achieve level 5.4, if moving to a specialist role such as Authorised Firearms Officer (AFO) or Air Support there may be different requirements.</a:t>
            </a:r>
          </a:p>
          <a:p>
            <a:r>
              <a:rPr lang="en-US" sz="1400">
                <a:ea typeface="+mn-lt"/>
                <a:cs typeface="+mn-lt"/>
              </a:rPr>
              <a:t> Where an officer has an injury or disability, they can be offered an adapted test.</a:t>
            </a:r>
            <a:endParaRPr lang="en-US" sz="14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mportance Of Physical Wellbeing During ...">
            <a:extLst>
              <a:ext uri="{FF2B5EF4-FFF2-40B4-BE49-F238E27FC236}">
                <a16:creationId xmlns:a16="http://schemas.microsoft.com/office/drawing/2014/main" id="{2C97CBF7-864D-1959-C508-EF8603BDC0F2}"/>
              </a:ext>
            </a:extLst>
          </p:cNvPr>
          <p:cNvPicPr>
            <a:picLocks noChangeAspect="1"/>
          </p:cNvPicPr>
          <p:nvPr/>
        </p:nvPicPr>
        <p:blipFill>
          <a:blip r:embed="rId2"/>
          <a:stretch>
            <a:fillRect/>
          </a:stretch>
        </p:blipFill>
        <p:spPr>
          <a:xfrm>
            <a:off x="7075967" y="2057297"/>
            <a:ext cx="4170530" cy="2775298"/>
          </a:xfrm>
          <a:prstGeom prst="rect">
            <a:avLst/>
          </a:prstGeom>
        </p:spPr>
      </p:pic>
    </p:spTree>
    <p:extLst>
      <p:ext uri="{BB962C8B-B14F-4D97-AF65-F5344CB8AC3E}">
        <p14:creationId xmlns:p14="http://schemas.microsoft.com/office/powerpoint/2010/main" val="295811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512F17-CCFF-9FED-EB96-4D0995B819C2}"/>
              </a:ext>
            </a:extLst>
          </p:cNvPr>
          <p:cNvSpPr>
            <a:spLocks noGrp="1"/>
          </p:cNvSpPr>
          <p:nvPr>
            <p:ph type="title"/>
          </p:nvPr>
        </p:nvSpPr>
        <p:spPr>
          <a:xfrm>
            <a:off x="793662" y="386930"/>
            <a:ext cx="10066122" cy="1298448"/>
          </a:xfrm>
        </p:spPr>
        <p:txBody>
          <a:bodyPr anchor="b">
            <a:normAutofit/>
          </a:bodyPr>
          <a:lstStyle/>
          <a:p>
            <a:r>
              <a:rPr lang="en-US" sz="4800"/>
              <a:t>Spiritual wellbeing</a:t>
            </a:r>
          </a:p>
        </p:txBody>
      </p:sp>
      <p:sp>
        <p:nvSpPr>
          <p:cNvPr id="27" name="Rectangle 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EB785E2-EC9E-4B18-494A-E55583801868}"/>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400">
                <a:ea typeface="+mn-lt"/>
                <a:cs typeface="+mn-lt"/>
              </a:rPr>
              <a:t>Refers to the need for purpose and meaning, while encompassing an individual’s beliefs and values. </a:t>
            </a:r>
          </a:p>
          <a:p>
            <a:r>
              <a:rPr lang="en-US" sz="1400">
                <a:ea typeface="+mn-lt"/>
                <a:cs typeface="+mn-lt"/>
              </a:rPr>
              <a:t>Where there are personal challenges such as change or disruption to plans, or where a person’s values or beliefs are challenged, spiritual wellbeing can be eroded. This can have consequences for mental wellbeing and physical health. </a:t>
            </a:r>
          </a:p>
          <a:p>
            <a:r>
              <a:rPr lang="en-US" sz="1400">
                <a:ea typeface="+mn-lt"/>
                <a:cs typeface="+mn-lt"/>
              </a:rPr>
              <a:t>Spiritual practices such as prayer, meditation, and mindfulness can help individuals manage stress more effectively, and spiritual wellbeing can contribute to mental wellbeing by promoting coping skills, providing a sense of purpose, offering social support, and fostering compassion.</a:t>
            </a:r>
            <a:endParaRPr lang="en-US" sz="1400"/>
          </a:p>
          <a:p>
            <a:endParaRPr lang="en-US" sz="1400"/>
          </a:p>
          <a:p>
            <a:endParaRPr lang="en-US" sz="1400"/>
          </a:p>
        </p:txBody>
      </p:sp>
      <p:pic>
        <p:nvPicPr>
          <p:cNvPr id="4" name="Picture 3" descr="Spiritual Wellness - What role can it ...">
            <a:extLst>
              <a:ext uri="{FF2B5EF4-FFF2-40B4-BE49-F238E27FC236}">
                <a16:creationId xmlns:a16="http://schemas.microsoft.com/office/drawing/2014/main" id="{A5E5D188-9933-7CC7-D0E7-29A48649FCA8}"/>
              </a:ext>
            </a:extLst>
          </p:cNvPr>
          <p:cNvPicPr>
            <a:picLocks noChangeAspect="1"/>
          </p:cNvPicPr>
          <p:nvPr/>
        </p:nvPicPr>
        <p:blipFill>
          <a:blip r:embed="rId2"/>
          <a:stretch>
            <a:fillRect/>
          </a:stretch>
        </p:blipFill>
        <p:spPr>
          <a:xfrm>
            <a:off x="5911532" y="3097657"/>
            <a:ext cx="5150277" cy="2487440"/>
          </a:xfrm>
          <a:prstGeom prst="rect">
            <a:avLst/>
          </a:prstGeom>
        </p:spPr>
      </p:pic>
      <p:sp>
        <p:nvSpPr>
          <p:cNvPr id="29" name="Rectangle 28">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5018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72D55A3-43A4-E989-0388-2086FAE342B6}"/>
              </a:ext>
            </a:extLst>
          </p:cNvPr>
          <p:cNvSpPr>
            <a:spLocks noGrp="1"/>
          </p:cNvSpPr>
          <p:nvPr>
            <p:ph type="title"/>
          </p:nvPr>
        </p:nvSpPr>
        <p:spPr>
          <a:xfrm>
            <a:off x="589560" y="856180"/>
            <a:ext cx="4560584" cy="1128068"/>
          </a:xfrm>
        </p:spPr>
        <p:txBody>
          <a:bodyPr anchor="ctr">
            <a:normAutofit/>
          </a:bodyPr>
          <a:lstStyle/>
          <a:p>
            <a:r>
              <a:rPr lang="en-US" sz="3700"/>
              <a:t>Identifying stress &amp; trauma </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0C97EDB-CFD5-77D8-C3B9-B692FC9A8E2E}"/>
              </a:ext>
            </a:extLst>
          </p:cNvPr>
          <p:cNvSpPr>
            <a:spLocks noGrp="1"/>
          </p:cNvSpPr>
          <p:nvPr>
            <p:ph idx="1"/>
          </p:nvPr>
        </p:nvSpPr>
        <p:spPr>
          <a:xfrm>
            <a:off x="590719" y="2330505"/>
            <a:ext cx="4559425" cy="3979585"/>
          </a:xfrm>
        </p:spPr>
        <p:txBody>
          <a:bodyPr vert="horz" lIns="91440" tIns="45720" rIns="91440" bIns="45720" rtlCol="0" anchor="ctr">
            <a:normAutofit/>
          </a:bodyPr>
          <a:lstStyle/>
          <a:p>
            <a:r>
              <a:rPr lang="en-US" sz="1700">
                <a:ea typeface="+mn-lt"/>
                <a:cs typeface="+mn-lt"/>
              </a:rPr>
              <a:t>As a police officer, many skills are learned in relation to operational policing, the law, and policy and procedure. </a:t>
            </a:r>
          </a:p>
          <a:p>
            <a:r>
              <a:rPr lang="en-US" sz="1700">
                <a:ea typeface="+mn-lt"/>
                <a:cs typeface="+mn-lt"/>
              </a:rPr>
              <a:t>It is important to also learn how to identify and recognise stress and trauma, not only in yourself, but in others. </a:t>
            </a:r>
          </a:p>
          <a:p>
            <a:r>
              <a:rPr lang="en-US" sz="1700">
                <a:ea typeface="+mn-lt"/>
                <a:cs typeface="+mn-lt"/>
              </a:rPr>
              <a:t>Policing is fast paced and dynamic with the potential to have to deal with many multi-faceted situations. </a:t>
            </a:r>
          </a:p>
          <a:p>
            <a:r>
              <a:rPr lang="en-US" sz="1700">
                <a:ea typeface="+mn-lt"/>
                <a:cs typeface="+mn-lt"/>
              </a:rPr>
              <a:t>Includes dealing with other people’s issues, worries, stress, and trauma, therefore it is imperative your own wellbeing is looked after with as much care as that of those you serve.</a:t>
            </a:r>
            <a:endParaRPr lang="en-US" sz="17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uma: Its Effects on Our Life and Our ...">
            <a:extLst>
              <a:ext uri="{FF2B5EF4-FFF2-40B4-BE49-F238E27FC236}">
                <a16:creationId xmlns:a16="http://schemas.microsoft.com/office/drawing/2014/main" id="{E28BECDA-22F8-AA83-B155-5DF6680B775E}"/>
              </a:ext>
            </a:extLst>
          </p:cNvPr>
          <p:cNvPicPr>
            <a:picLocks noChangeAspect="1"/>
          </p:cNvPicPr>
          <p:nvPr/>
        </p:nvPicPr>
        <p:blipFill>
          <a:blip r:embed="rId2"/>
          <a:srcRect l="12444" r="17651" b="1"/>
          <a:stretch/>
        </p:blipFill>
        <p:spPr>
          <a:xfrm>
            <a:off x="5977788" y="799352"/>
            <a:ext cx="5425410" cy="5259296"/>
          </a:xfrm>
          <a:prstGeom prst="rect">
            <a:avLst/>
          </a:prstGeom>
        </p:spPr>
      </p:pic>
    </p:spTree>
    <p:extLst>
      <p:ext uri="{BB962C8B-B14F-4D97-AF65-F5344CB8AC3E}">
        <p14:creationId xmlns:p14="http://schemas.microsoft.com/office/powerpoint/2010/main" val="33408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6D1836-D7C9-4F79-E0B9-94769547EACE}"/>
              </a:ext>
            </a:extLst>
          </p:cNvPr>
          <p:cNvSpPr>
            <a:spLocks noGrp="1"/>
          </p:cNvSpPr>
          <p:nvPr>
            <p:ph type="title"/>
          </p:nvPr>
        </p:nvSpPr>
        <p:spPr>
          <a:xfrm>
            <a:off x="793662" y="386930"/>
            <a:ext cx="10066122" cy="1298448"/>
          </a:xfrm>
        </p:spPr>
        <p:txBody>
          <a:bodyPr anchor="b">
            <a:normAutofit/>
          </a:bodyPr>
          <a:lstStyle/>
          <a:p>
            <a:r>
              <a:rPr lang="en-US" sz="4800"/>
              <a:t>Causes of stress</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96BC3C-F3A3-2621-AC19-6D70C2D68869}"/>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400">
                <a:ea typeface="+mn-lt"/>
                <a:cs typeface="+mn-lt"/>
              </a:rPr>
              <a:t>Stress can be caused by many things in life including personal health, relationships, work, homelife, and financial difficulties.</a:t>
            </a:r>
          </a:p>
          <a:p>
            <a:r>
              <a:rPr lang="en-US" sz="1400">
                <a:ea typeface="+mn-lt"/>
                <a:cs typeface="+mn-lt"/>
              </a:rPr>
              <a:t>Policing can have a significant impact on stressors but overall the following could lead to stress:-</a:t>
            </a:r>
            <a:endParaRPr lang="en-US" sz="1400"/>
          </a:p>
          <a:p>
            <a:endParaRPr lang="en-US" sz="1400"/>
          </a:p>
          <a:p>
            <a:pPr marL="0" indent="0">
              <a:buNone/>
            </a:pPr>
            <a:r>
              <a:rPr lang="en-US" sz="1400">
                <a:ea typeface="+mn-lt"/>
                <a:cs typeface="+mn-lt"/>
              </a:rPr>
              <a:t>•Going through periods of uncertainty</a:t>
            </a:r>
            <a:endParaRPr lang="en-US" sz="1400"/>
          </a:p>
          <a:p>
            <a:pPr marL="0" indent="0">
              <a:buNone/>
            </a:pPr>
            <a:r>
              <a:rPr lang="en-US" sz="1400">
                <a:ea typeface="+mn-lt"/>
                <a:cs typeface="+mn-lt"/>
              </a:rPr>
              <a:t>•Facing big life changes</a:t>
            </a:r>
            <a:endParaRPr lang="en-US" sz="1400"/>
          </a:p>
          <a:p>
            <a:pPr marL="0" indent="0">
              <a:buNone/>
            </a:pPr>
            <a:r>
              <a:rPr lang="en-US" sz="1400">
                <a:ea typeface="+mn-lt"/>
                <a:cs typeface="+mn-lt"/>
              </a:rPr>
              <a:t>•Feeling under lots of pressure</a:t>
            </a:r>
            <a:endParaRPr lang="en-US" sz="1400"/>
          </a:p>
          <a:p>
            <a:pPr marL="0" indent="0">
              <a:buNone/>
            </a:pPr>
            <a:r>
              <a:rPr lang="en-US" sz="1400">
                <a:ea typeface="+mn-lt"/>
                <a:cs typeface="+mn-lt"/>
              </a:rPr>
              <a:t>•Lacking control over situations</a:t>
            </a:r>
            <a:endParaRPr lang="en-US" sz="1400"/>
          </a:p>
          <a:p>
            <a:pPr marL="0" indent="0">
              <a:buNone/>
            </a:pPr>
            <a:r>
              <a:rPr lang="en-US" sz="1400">
                <a:ea typeface="+mn-lt"/>
                <a:cs typeface="+mn-lt"/>
              </a:rPr>
              <a:t>•Having responsibilities that are overwhelming</a:t>
            </a:r>
            <a:endParaRPr lang="en-US" sz="1400"/>
          </a:p>
          <a:p>
            <a:pPr marL="0" indent="0">
              <a:buNone/>
            </a:pPr>
            <a:r>
              <a:rPr lang="en-US" sz="1400">
                <a:ea typeface="+mn-lt"/>
                <a:cs typeface="+mn-lt"/>
              </a:rPr>
              <a:t>•Experiencing discrimination, hate, or abuse</a:t>
            </a:r>
            <a:endParaRPr lang="en-US" sz="1400"/>
          </a:p>
        </p:txBody>
      </p:sp>
      <p:pic>
        <p:nvPicPr>
          <p:cNvPr id="4" name="Picture 3" descr="What Is Trauma? | Cedars-Sinai">
            <a:extLst>
              <a:ext uri="{FF2B5EF4-FFF2-40B4-BE49-F238E27FC236}">
                <a16:creationId xmlns:a16="http://schemas.microsoft.com/office/drawing/2014/main" id="{FEBC2DE0-4DF2-58EC-2866-9A752E21232F}"/>
              </a:ext>
            </a:extLst>
          </p:cNvPr>
          <p:cNvPicPr>
            <a:picLocks noChangeAspect="1"/>
          </p:cNvPicPr>
          <p:nvPr/>
        </p:nvPicPr>
        <p:blipFill>
          <a:blip r:embed="rId2"/>
          <a:srcRect l="16907" r="10184" b="1"/>
          <a:stretch/>
        </p:blipFill>
        <p:spPr>
          <a:xfrm>
            <a:off x="5911532" y="2484255"/>
            <a:ext cx="5150277" cy="3714244"/>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007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FE2D22C-409B-48AF-B24F-7988A8F7F8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464369-70FA-42AF-948F-80664CA7B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146816"/>
          </a:xfrm>
          <a:prstGeom prst="rect">
            <a:avLst/>
          </a:prstGeom>
          <a:solidFill>
            <a:schemeClr val="bg1">
              <a:lumMod val="85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83085E-C7D9-5FEF-9F76-3E066E8EEB83}"/>
              </a:ext>
            </a:extLst>
          </p:cNvPr>
          <p:cNvSpPr>
            <a:spLocks noGrp="1"/>
          </p:cNvSpPr>
          <p:nvPr>
            <p:ph type="title"/>
          </p:nvPr>
        </p:nvSpPr>
        <p:spPr>
          <a:xfrm>
            <a:off x="5764783" y="349664"/>
            <a:ext cx="5845571" cy="1638377"/>
          </a:xfrm>
        </p:spPr>
        <p:txBody>
          <a:bodyPr anchor="b">
            <a:normAutofit/>
          </a:bodyPr>
          <a:lstStyle/>
          <a:p>
            <a:r>
              <a:rPr lang="en-US" sz="4800"/>
              <a:t>How stress makes you feel</a:t>
            </a:r>
          </a:p>
        </p:txBody>
      </p:sp>
      <p:sp>
        <p:nvSpPr>
          <p:cNvPr id="13" name="Rectangle 12">
            <a:extLst>
              <a:ext uri="{FF2B5EF4-FFF2-40B4-BE49-F238E27FC236}">
                <a16:creationId xmlns:a16="http://schemas.microsoft.com/office/drawing/2014/main" id="{A648176E-454C-437C-B0FC-9B82FCF32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0644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C552A98-EF7D-4D42-AB69-066B786AB5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5" y="399675"/>
            <a:ext cx="4647368" cy="5809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ommon Signs of Hidden Trauma ...">
            <a:extLst>
              <a:ext uri="{FF2B5EF4-FFF2-40B4-BE49-F238E27FC236}">
                <a16:creationId xmlns:a16="http://schemas.microsoft.com/office/drawing/2014/main" id="{74054BA4-3636-E866-CBE9-7737EAFFA2C9}"/>
              </a:ext>
            </a:extLst>
          </p:cNvPr>
          <p:cNvPicPr>
            <a:picLocks noChangeAspect="1"/>
          </p:cNvPicPr>
          <p:nvPr/>
        </p:nvPicPr>
        <p:blipFill>
          <a:blip r:embed="rId2"/>
          <a:srcRect l="21076" r="20944" b="-1"/>
          <a:stretch/>
        </p:blipFill>
        <p:spPr>
          <a:xfrm>
            <a:off x="535110" y="627954"/>
            <a:ext cx="4235516" cy="5353373"/>
          </a:xfrm>
          <a:prstGeom prst="rect">
            <a:avLst/>
          </a:prstGeom>
        </p:spPr>
      </p:pic>
      <p:sp>
        <p:nvSpPr>
          <p:cNvPr id="3" name="Content Placeholder 2">
            <a:extLst>
              <a:ext uri="{FF2B5EF4-FFF2-40B4-BE49-F238E27FC236}">
                <a16:creationId xmlns:a16="http://schemas.microsoft.com/office/drawing/2014/main" id="{226A504E-75FA-966D-CDCB-876C436653B6}"/>
              </a:ext>
            </a:extLst>
          </p:cNvPr>
          <p:cNvSpPr>
            <a:spLocks noGrp="1"/>
          </p:cNvSpPr>
          <p:nvPr>
            <p:ph idx="1"/>
          </p:nvPr>
        </p:nvSpPr>
        <p:spPr>
          <a:xfrm>
            <a:off x="5766262" y="2620641"/>
            <a:ext cx="5837750" cy="3023702"/>
          </a:xfrm>
        </p:spPr>
        <p:txBody>
          <a:bodyPr vert="horz" lIns="91440" tIns="45720" rIns="91440" bIns="45720" rtlCol="0" anchor="ctr">
            <a:normAutofit/>
          </a:bodyPr>
          <a:lstStyle/>
          <a:p>
            <a:pPr marL="0" indent="0">
              <a:buNone/>
            </a:pPr>
            <a:endParaRPr lang="en-US" sz="1300"/>
          </a:p>
          <a:p>
            <a:pPr marL="0" indent="0">
              <a:buNone/>
            </a:pPr>
            <a:r>
              <a:rPr lang="en-US" sz="1300">
                <a:ea typeface="+mn-lt"/>
                <a:cs typeface="+mn-lt"/>
              </a:rPr>
              <a:t>•Neglected or lonely</a:t>
            </a:r>
            <a:endParaRPr lang="en-US" sz="1300"/>
          </a:p>
          <a:p>
            <a:pPr marL="0" indent="0">
              <a:buNone/>
            </a:pPr>
            <a:r>
              <a:rPr lang="en-US" sz="1300">
                <a:ea typeface="+mn-lt"/>
                <a:cs typeface="+mn-lt"/>
              </a:rPr>
              <a:t>•A sense of dream</a:t>
            </a:r>
            <a:endParaRPr lang="en-US" sz="1300"/>
          </a:p>
          <a:p>
            <a:pPr marL="0" indent="0">
              <a:buNone/>
            </a:pPr>
            <a:r>
              <a:rPr lang="en-US" sz="1300">
                <a:ea typeface="+mn-lt"/>
                <a:cs typeface="+mn-lt"/>
              </a:rPr>
              <a:t>•Uninterested in life</a:t>
            </a:r>
            <a:endParaRPr lang="en-US" sz="1300"/>
          </a:p>
          <a:p>
            <a:pPr marL="0" indent="0">
              <a:buNone/>
            </a:pPr>
            <a:r>
              <a:rPr lang="en-US" sz="1300">
                <a:ea typeface="+mn-lt"/>
                <a:cs typeface="+mn-lt"/>
              </a:rPr>
              <a:t>•Unable to enjoy yourself</a:t>
            </a:r>
            <a:endParaRPr lang="en-US" sz="1300"/>
          </a:p>
          <a:p>
            <a:pPr marL="0" indent="0">
              <a:buNone/>
            </a:pPr>
            <a:r>
              <a:rPr lang="en-US" sz="1300">
                <a:ea typeface="+mn-lt"/>
                <a:cs typeface="+mn-lt"/>
              </a:rPr>
              <a:t>•Anxious, nervous, or afraid</a:t>
            </a:r>
            <a:endParaRPr lang="en-US" sz="1300"/>
          </a:p>
          <a:p>
            <a:pPr marL="0" indent="0">
              <a:buNone/>
            </a:pPr>
            <a:r>
              <a:rPr lang="en-US" sz="1300">
                <a:ea typeface="+mn-lt"/>
                <a:cs typeface="+mn-lt"/>
              </a:rPr>
              <a:t>•Irritable, angry, impatient, or wound up</a:t>
            </a:r>
            <a:endParaRPr lang="en-US" sz="1300"/>
          </a:p>
          <a:p>
            <a:pPr marL="0" indent="0">
              <a:buNone/>
            </a:pPr>
            <a:r>
              <a:rPr lang="en-US" sz="1300">
                <a:ea typeface="+mn-lt"/>
                <a:cs typeface="+mn-lt"/>
              </a:rPr>
              <a:t>•Over burdened or overwhelmed</a:t>
            </a:r>
            <a:endParaRPr lang="en-US" sz="1300"/>
          </a:p>
          <a:p>
            <a:pPr marL="0" indent="0">
              <a:buNone/>
            </a:pPr>
            <a:r>
              <a:rPr lang="en-US" sz="1300">
                <a:ea typeface="+mn-lt"/>
                <a:cs typeface="+mn-lt"/>
              </a:rPr>
              <a:t>•Depressed</a:t>
            </a:r>
            <a:endParaRPr lang="en-US" sz="1300"/>
          </a:p>
          <a:p>
            <a:pPr marL="0" indent="0">
              <a:buNone/>
            </a:pPr>
            <a:r>
              <a:rPr lang="en-US" sz="1300">
                <a:ea typeface="+mn-lt"/>
                <a:cs typeface="+mn-lt"/>
              </a:rPr>
              <a:t>•Worried or tense</a:t>
            </a:r>
            <a:endParaRPr lang="en-US" sz="1300"/>
          </a:p>
        </p:txBody>
      </p:sp>
    </p:spTree>
    <p:extLst>
      <p:ext uri="{BB962C8B-B14F-4D97-AF65-F5344CB8AC3E}">
        <p14:creationId xmlns:p14="http://schemas.microsoft.com/office/powerpoint/2010/main" val="17607293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C199F7-EE91-C7B5-DC1D-58558E44C314}"/>
              </a:ext>
            </a:extLst>
          </p:cNvPr>
          <p:cNvSpPr>
            <a:spLocks noGrp="1"/>
          </p:cNvSpPr>
          <p:nvPr>
            <p:ph type="title"/>
          </p:nvPr>
        </p:nvSpPr>
        <p:spPr>
          <a:xfrm>
            <a:off x="795528" y="386930"/>
            <a:ext cx="10141799" cy="1300554"/>
          </a:xfrm>
        </p:spPr>
        <p:txBody>
          <a:bodyPr anchor="b">
            <a:normAutofit/>
          </a:bodyPr>
          <a:lstStyle/>
          <a:p>
            <a:r>
              <a:rPr lang="en-US" sz="4800"/>
              <a:t>How stress effects you physically</a:t>
            </a:r>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tress effects on the body">
            <a:extLst>
              <a:ext uri="{FF2B5EF4-FFF2-40B4-BE49-F238E27FC236}">
                <a16:creationId xmlns:a16="http://schemas.microsoft.com/office/drawing/2014/main" id="{E4C83819-B438-E65F-BE48-B6A77E35AA83}"/>
              </a:ext>
            </a:extLst>
          </p:cNvPr>
          <p:cNvPicPr>
            <a:picLocks noChangeAspect="1"/>
          </p:cNvPicPr>
          <p:nvPr/>
        </p:nvPicPr>
        <p:blipFill>
          <a:blip r:embed="rId2"/>
          <a:srcRect l="23463" r="5212" b="1"/>
          <a:stretch/>
        </p:blipFill>
        <p:spPr>
          <a:xfrm>
            <a:off x="635295" y="2524715"/>
            <a:ext cx="5150277" cy="3714244"/>
          </a:xfrm>
          <a:prstGeom prst="rect">
            <a:avLst/>
          </a:prstGeom>
        </p:spPr>
      </p:pic>
      <p:sp>
        <p:nvSpPr>
          <p:cNvPr id="3" name="Content Placeholder 2">
            <a:extLst>
              <a:ext uri="{FF2B5EF4-FFF2-40B4-BE49-F238E27FC236}">
                <a16:creationId xmlns:a16="http://schemas.microsoft.com/office/drawing/2014/main" id="{41F820DE-4EA2-0241-F77F-57E52D945A67}"/>
              </a:ext>
            </a:extLst>
          </p:cNvPr>
          <p:cNvSpPr>
            <a:spLocks noGrp="1"/>
          </p:cNvSpPr>
          <p:nvPr>
            <p:ph idx="1"/>
          </p:nvPr>
        </p:nvSpPr>
        <p:spPr>
          <a:xfrm>
            <a:off x="6406429" y="2599509"/>
            <a:ext cx="4530898" cy="3639450"/>
          </a:xfrm>
        </p:spPr>
        <p:txBody>
          <a:bodyPr vert="horz" lIns="91440" tIns="45720" rIns="91440" bIns="45720" rtlCol="0" anchor="ctr">
            <a:normAutofit/>
          </a:bodyPr>
          <a:lstStyle/>
          <a:p>
            <a:r>
              <a:rPr lang="en-US" sz="1700">
                <a:ea typeface="+mn-lt"/>
                <a:cs typeface="+mn-lt"/>
              </a:rPr>
              <a:t>Panic attacks or difficulty in breathing</a:t>
            </a:r>
            <a:endParaRPr lang="en-US" sz="1700"/>
          </a:p>
          <a:p>
            <a:pPr marL="0" indent="0">
              <a:buNone/>
            </a:pPr>
            <a:r>
              <a:rPr lang="en-US" sz="1700">
                <a:ea typeface="+mn-lt"/>
                <a:cs typeface="+mn-lt"/>
              </a:rPr>
              <a:t>•Fatigue and sleep problems</a:t>
            </a:r>
            <a:endParaRPr lang="en-US" sz="1700"/>
          </a:p>
          <a:p>
            <a:pPr marL="0" indent="0">
              <a:buNone/>
            </a:pPr>
            <a:r>
              <a:rPr lang="en-US" sz="1700">
                <a:ea typeface="+mn-lt"/>
                <a:cs typeface="+mn-lt"/>
              </a:rPr>
              <a:t>•Muscle aches</a:t>
            </a:r>
            <a:endParaRPr lang="en-US" sz="1700"/>
          </a:p>
          <a:p>
            <a:pPr marL="0" indent="0">
              <a:buNone/>
            </a:pPr>
            <a:r>
              <a:rPr lang="en-US" sz="1700">
                <a:ea typeface="+mn-lt"/>
                <a:cs typeface="+mn-lt"/>
              </a:rPr>
              <a:t>•Chest pains and high blood pressure</a:t>
            </a:r>
            <a:endParaRPr lang="en-US" sz="1700"/>
          </a:p>
          <a:p>
            <a:pPr marL="0" indent="0">
              <a:buNone/>
            </a:pPr>
            <a:r>
              <a:rPr lang="en-US" sz="1700">
                <a:ea typeface="+mn-lt"/>
                <a:cs typeface="+mn-lt"/>
              </a:rPr>
              <a:t>•Indigestion and heartburn</a:t>
            </a:r>
            <a:endParaRPr lang="en-US" sz="1700"/>
          </a:p>
          <a:p>
            <a:pPr marL="0" indent="0">
              <a:buNone/>
            </a:pPr>
            <a:r>
              <a:rPr lang="en-US" sz="1700">
                <a:ea typeface="+mn-lt"/>
                <a:cs typeface="+mn-lt"/>
              </a:rPr>
              <a:t>•Change in weight both gain or loss</a:t>
            </a:r>
            <a:endParaRPr lang="en-US" sz="1700"/>
          </a:p>
          <a:p>
            <a:pPr marL="0" indent="0">
              <a:buNone/>
            </a:pPr>
            <a:r>
              <a:rPr lang="en-US" sz="1700">
                <a:ea typeface="+mn-lt"/>
                <a:cs typeface="+mn-lt"/>
              </a:rPr>
              <a:t>•Sweating</a:t>
            </a:r>
            <a:endParaRPr lang="en-US" sz="1700"/>
          </a:p>
          <a:p>
            <a:pPr marL="0" indent="0">
              <a:buNone/>
            </a:pPr>
            <a:r>
              <a:rPr lang="en-US" sz="1700">
                <a:ea typeface="+mn-lt"/>
                <a:cs typeface="+mn-lt"/>
              </a:rPr>
              <a:t>•Blurred eyesight or sore eyes</a:t>
            </a:r>
            <a:endParaRPr lang="en-US" sz="1700"/>
          </a:p>
          <a:p>
            <a:pPr marL="0" indent="0">
              <a:buNone/>
            </a:pPr>
            <a:r>
              <a:rPr lang="en-US" sz="1700">
                <a:ea typeface="+mn-lt"/>
                <a:cs typeface="+mn-lt"/>
              </a:rPr>
              <a:t>•Constipation or diarrhoea</a:t>
            </a:r>
            <a:endParaRPr lang="en-US" sz="1700"/>
          </a:p>
          <a:p>
            <a:pPr marL="0" indent="0">
              <a:buNone/>
            </a:pPr>
            <a:r>
              <a:rPr lang="en-US" sz="1700">
                <a:ea typeface="+mn-lt"/>
                <a:cs typeface="+mn-lt"/>
              </a:rPr>
              <a:t>•Change in menstrual cycle</a:t>
            </a:r>
            <a:endParaRPr lang="en-US" sz="1700"/>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8068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87B5B0-91CE-0D03-71CA-62607BD3CA0C}"/>
              </a:ext>
            </a:extLst>
          </p:cNvPr>
          <p:cNvSpPr>
            <a:spLocks noGrp="1"/>
          </p:cNvSpPr>
          <p:nvPr>
            <p:ph type="title"/>
          </p:nvPr>
        </p:nvSpPr>
        <p:spPr>
          <a:xfrm>
            <a:off x="795528" y="386930"/>
            <a:ext cx="10141799" cy="1300554"/>
          </a:xfrm>
        </p:spPr>
        <p:txBody>
          <a:bodyPr anchor="b">
            <a:normAutofit/>
          </a:bodyPr>
          <a:lstStyle/>
          <a:p>
            <a:r>
              <a:rPr lang="en-US" sz="4800">
                <a:ea typeface="+mj-lt"/>
                <a:cs typeface="+mj-lt"/>
              </a:rPr>
              <a:t>How stress makes you behave</a:t>
            </a:r>
            <a:endParaRPr lang="en-US" sz="4800"/>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Safeguarding - Stress Awareness Month ...">
            <a:extLst>
              <a:ext uri="{FF2B5EF4-FFF2-40B4-BE49-F238E27FC236}">
                <a16:creationId xmlns:a16="http://schemas.microsoft.com/office/drawing/2014/main" id="{0C718F96-576F-DB11-7BD0-725EF0802DFB}"/>
              </a:ext>
            </a:extLst>
          </p:cNvPr>
          <p:cNvPicPr>
            <a:picLocks noChangeAspect="1"/>
          </p:cNvPicPr>
          <p:nvPr/>
        </p:nvPicPr>
        <p:blipFill>
          <a:blip r:embed="rId2"/>
          <a:srcRect t="31867" r="-1" b="17084"/>
          <a:stretch/>
        </p:blipFill>
        <p:spPr>
          <a:xfrm>
            <a:off x="635295" y="2524715"/>
            <a:ext cx="5150277" cy="3714244"/>
          </a:xfrm>
          <a:prstGeom prst="rect">
            <a:avLst/>
          </a:prstGeom>
        </p:spPr>
      </p:pic>
      <p:sp>
        <p:nvSpPr>
          <p:cNvPr id="3" name="Content Placeholder 2">
            <a:extLst>
              <a:ext uri="{FF2B5EF4-FFF2-40B4-BE49-F238E27FC236}">
                <a16:creationId xmlns:a16="http://schemas.microsoft.com/office/drawing/2014/main" id="{8B62D955-C6F4-C4EB-5F4B-28E3960F3042}"/>
              </a:ext>
            </a:extLst>
          </p:cNvPr>
          <p:cNvSpPr>
            <a:spLocks noGrp="1"/>
          </p:cNvSpPr>
          <p:nvPr>
            <p:ph idx="1"/>
          </p:nvPr>
        </p:nvSpPr>
        <p:spPr>
          <a:xfrm>
            <a:off x="6406429" y="2599509"/>
            <a:ext cx="4530898" cy="3639450"/>
          </a:xfrm>
        </p:spPr>
        <p:txBody>
          <a:bodyPr vert="horz" lIns="91440" tIns="45720" rIns="91440" bIns="45720" rtlCol="0" anchor="ctr">
            <a:normAutofit/>
          </a:bodyPr>
          <a:lstStyle/>
          <a:p>
            <a:r>
              <a:rPr lang="en-US" sz="1400">
                <a:ea typeface="+mn-lt"/>
                <a:cs typeface="+mn-lt"/>
              </a:rPr>
              <a:t>Difficulty making decisions</a:t>
            </a:r>
            <a:endParaRPr lang="en-US" sz="1400"/>
          </a:p>
          <a:p>
            <a:r>
              <a:rPr lang="en-US" sz="1400">
                <a:ea typeface="+mn-lt"/>
                <a:cs typeface="+mn-lt"/>
              </a:rPr>
              <a:t>Lack of concentration</a:t>
            </a:r>
            <a:endParaRPr lang="en-US" sz="1400"/>
          </a:p>
          <a:p>
            <a:r>
              <a:rPr lang="en-US" sz="1400">
                <a:ea typeface="+mn-lt"/>
                <a:cs typeface="+mn-lt"/>
              </a:rPr>
              <a:t>Snapping at people</a:t>
            </a:r>
            <a:endParaRPr lang="en-US" sz="1400"/>
          </a:p>
          <a:p>
            <a:r>
              <a:rPr lang="en-US" sz="1400">
                <a:ea typeface="+mn-lt"/>
                <a:cs typeface="+mn-lt"/>
              </a:rPr>
              <a:t>Grinding your teeth or clenching your jaw</a:t>
            </a:r>
            <a:endParaRPr lang="en-US" sz="1400"/>
          </a:p>
          <a:p>
            <a:r>
              <a:rPr lang="en-US" sz="1400">
                <a:ea typeface="+mn-lt"/>
                <a:cs typeface="+mn-lt"/>
              </a:rPr>
              <a:t>Eat too much or too little</a:t>
            </a:r>
            <a:endParaRPr lang="en-US" sz="1400"/>
          </a:p>
          <a:p>
            <a:r>
              <a:rPr lang="en-US" sz="1400">
                <a:ea typeface="+mn-lt"/>
                <a:cs typeface="+mn-lt"/>
              </a:rPr>
              <a:t>Smoke, drink, or use drugs</a:t>
            </a:r>
            <a:endParaRPr lang="en-US" sz="1400"/>
          </a:p>
          <a:p>
            <a:r>
              <a:rPr lang="en-US" sz="1400">
                <a:ea typeface="+mn-lt"/>
                <a:cs typeface="+mn-lt"/>
              </a:rPr>
              <a:t>Restless</a:t>
            </a:r>
            <a:endParaRPr lang="en-US" sz="1400"/>
          </a:p>
          <a:p>
            <a:r>
              <a:rPr lang="en-US" sz="1400">
                <a:ea typeface="+mn-lt"/>
                <a:cs typeface="+mn-lt"/>
              </a:rPr>
              <a:t>Cry or feel tearful</a:t>
            </a:r>
            <a:endParaRPr lang="en-US" sz="1400"/>
          </a:p>
          <a:p>
            <a:r>
              <a:rPr lang="en-US" sz="1400">
                <a:ea typeface="+mn-lt"/>
                <a:cs typeface="+mn-lt"/>
              </a:rPr>
              <a:t>Withdraw from people around you</a:t>
            </a:r>
            <a:endParaRPr lang="en-US" sz="1400"/>
          </a:p>
          <a:p>
            <a:r>
              <a:rPr lang="en-US" sz="1400">
                <a:ea typeface="+mn-lt"/>
                <a:cs typeface="+mn-lt"/>
              </a:rPr>
              <a:t>Experience sexual problems</a:t>
            </a:r>
            <a:endParaRPr lang="en-US" sz="1400"/>
          </a:p>
          <a:p>
            <a:r>
              <a:rPr lang="en-US" sz="1400">
                <a:ea typeface="+mn-lt"/>
                <a:cs typeface="+mn-lt"/>
              </a:rPr>
              <a:t>Loss of memory</a:t>
            </a:r>
            <a:endParaRPr lang="en-US" sz="1400"/>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682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42FA46-5A4D-C15E-A0AC-217C79A1A09F}"/>
              </a:ext>
            </a:extLst>
          </p:cNvPr>
          <p:cNvSpPr>
            <a:spLocks noGrp="1"/>
          </p:cNvSpPr>
          <p:nvPr>
            <p:ph type="title"/>
          </p:nvPr>
        </p:nvSpPr>
        <p:spPr>
          <a:xfrm>
            <a:off x="795528" y="386930"/>
            <a:ext cx="10141799" cy="1300554"/>
          </a:xfrm>
        </p:spPr>
        <p:txBody>
          <a:bodyPr anchor="b">
            <a:normAutofit/>
          </a:bodyPr>
          <a:lstStyle/>
          <a:p>
            <a:r>
              <a:rPr lang="en-US" sz="4800"/>
              <a:t>Coping with stress</a:t>
            </a:r>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Reducing Stress: Coping With What You ...">
            <a:extLst>
              <a:ext uri="{FF2B5EF4-FFF2-40B4-BE49-F238E27FC236}">
                <a16:creationId xmlns:a16="http://schemas.microsoft.com/office/drawing/2014/main" id="{55E3AD93-C33A-242F-7C82-D922E8454C10}"/>
              </a:ext>
            </a:extLst>
          </p:cNvPr>
          <p:cNvPicPr>
            <a:picLocks noChangeAspect="1"/>
          </p:cNvPicPr>
          <p:nvPr/>
        </p:nvPicPr>
        <p:blipFill>
          <a:blip r:embed="rId2"/>
          <a:srcRect r="22350" b="2"/>
          <a:stretch/>
        </p:blipFill>
        <p:spPr>
          <a:xfrm>
            <a:off x="635295" y="2524715"/>
            <a:ext cx="5150277" cy="3714244"/>
          </a:xfrm>
          <a:prstGeom prst="rect">
            <a:avLst/>
          </a:prstGeom>
        </p:spPr>
      </p:pic>
      <p:sp>
        <p:nvSpPr>
          <p:cNvPr id="3" name="Content Placeholder 2">
            <a:extLst>
              <a:ext uri="{FF2B5EF4-FFF2-40B4-BE49-F238E27FC236}">
                <a16:creationId xmlns:a16="http://schemas.microsoft.com/office/drawing/2014/main" id="{6326776F-A2CE-DD46-FEDD-73D589369BDC}"/>
              </a:ext>
            </a:extLst>
          </p:cNvPr>
          <p:cNvSpPr>
            <a:spLocks noGrp="1"/>
          </p:cNvSpPr>
          <p:nvPr>
            <p:ph idx="1"/>
          </p:nvPr>
        </p:nvSpPr>
        <p:spPr>
          <a:xfrm>
            <a:off x="6406429" y="2599509"/>
            <a:ext cx="4530898" cy="3639450"/>
          </a:xfrm>
        </p:spPr>
        <p:txBody>
          <a:bodyPr vert="horz" lIns="91440" tIns="45720" rIns="91440" bIns="45720" rtlCol="0" anchor="ctr">
            <a:normAutofit/>
          </a:bodyPr>
          <a:lstStyle/>
          <a:p>
            <a:r>
              <a:rPr lang="en-US" sz="2000">
                <a:ea typeface="+mn-lt"/>
                <a:cs typeface="+mn-lt"/>
              </a:rPr>
              <a:t>Everyone is different and everyone copes with stress and trauma in their own way. </a:t>
            </a:r>
          </a:p>
          <a:p>
            <a:r>
              <a:rPr lang="en-US" sz="2000">
                <a:ea typeface="+mn-lt"/>
                <a:cs typeface="+mn-lt"/>
              </a:rPr>
              <a:t>Recognising personal vulnerabilities is important so that officers can develop positive coping strategies to deal with this, thus improving personal wellbeing and resilience.</a:t>
            </a:r>
            <a:endParaRPr lang="en-US" sz="2000"/>
          </a:p>
          <a:p>
            <a:endParaRPr lang="en-US" sz="2000"/>
          </a:p>
          <a:p>
            <a:endParaRPr lang="en-US" sz="2000"/>
          </a:p>
          <a:p>
            <a:endParaRPr lang="en-US" sz="2000"/>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07005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4EA492-B5AB-6153-3A86-3A08178FEE77}"/>
              </a:ext>
            </a:extLst>
          </p:cNvPr>
          <p:cNvSpPr>
            <a:spLocks noGrp="1"/>
          </p:cNvSpPr>
          <p:nvPr>
            <p:ph type="title"/>
          </p:nvPr>
        </p:nvSpPr>
        <p:spPr>
          <a:xfrm>
            <a:off x="1028700" y="1967266"/>
            <a:ext cx="3100613" cy="2547257"/>
          </a:xfrm>
          <a:noFill/>
        </p:spPr>
        <p:txBody>
          <a:bodyPr vert="horz" lIns="91440" tIns="45720" rIns="91440" bIns="45720" rtlCol="0" anchor="ctr">
            <a:normAutofit/>
          </a:bodyPr>
          <a:lstStyle/>
          <a:p>
            <a:pPr algn="ctr"/>
            <a:r>
              <a:rPr lang="en-US" sz="3300" kern="1200">
                <a:solidFill>
                  <a:srgbClr val="FFFFFF"/>
                </a:solidFill>
                <a:latin typeface="+mj-lt"/>
                <a:ea typeface="+mj-ea"/>
                <a:cs typeface="+mj-cs"/>
              </a:rPr>
              <a:t>The stress bucket</a:t>
            </a:r>
            <a:br>
              <a:rPr lang="en-US" sz="3300">
                <a:solidFill>
                  <a:srgbClr val="FFFFFF"/>
                </a:solidFill>
              </a:rPr>
            </a:br>
            <a:r>
              <a:rPr lang="en-US" sz="2000">
                <a:solidFill>
                  <a:srgbClr val="FFFFFF"/>
                </a:solidFill>
              </a:rPr>
              <a:t>(Brabban and Turkington, 2002)</a:t>
            </a:r>
            <a:endParaRPr lang="en-US" sz="2000" kern="1200">
              <a:solidFill>
                <a:srgbClr val="FFFFFF"/>
              </a:solidFill>
              <a:latin typeface="+mj-lt"/>
            </a:endParaRPr>
          </a:p>
        </p:txBody>
      </p:sp>
      <p:pic>
        <p:nvPicPr>
          <p:cNvPr id="4" name="Content Placeholder 3" descr="A diagram of a stress bucket&#10;&#10;Description automatically generated">
            <a:extLst>
              <a:ext uri="{FF2B5EF4-FFF2-40B4-BE49-F238E27FC236}">
                <a16:creationId xmlns:a16="http://schemas.microsoft.com/office/drawing/2014/main" id="{D5D73BE2-AB8E-4105-A544-1B8CD2C4E7D6}"/>
              </a:ext>
            </a:extLst>
          </p:cNvPr>
          <p:cNvPicPr>
            <a:picLocks noGrp="1" noChangeAspect="1"/>
          </p:cNvPicPr>
          <p:nvPr>
            <p:ph idx="1"/>
          </p:nvPr>
        </p:nvPicPr>
        <p:blipFill>
          <a:blip r:embed="rId3"/>
          <a:stretch>
            <a:fillRect/>
          </a:stretch>
        </p:blipFill>
        <p:spPr>
          <a:xfrm>
            <a:off x="4390268" y="1129912"/>
            <a:ext cx="7566890" cy="4607940"/>
          </a:xfrm>
          <a:prstGeom prst="rect">
            <a:avLst/>
          </a:prstGeom>
        </p:spPr>
      </p:pic>
      <p:sp>
        <p:nvSpPr>
          <p:cNvPr id="5" name="Rectangle 4">
            <a:extLst>
              <a:ext uri="{FF2B5EF4-FFF2-40B4-BE49-F238E27FC236}">
                <a16:creationId xmlns:a16="http://schemas.microsoft.com/office/drawing/2014/main" id="{3C3F7CDD-D349-D02B-6276-EEF4FFBAA8DA}"/>
              </a:ext>
            </a:extLst>
          </p:cNvPr>
          <p:cNvSpPr/>
          <p:nvPr/>
        </p:nvSpPr>
        <p:spPr>
          <a:xfrm>
            <a:off x="10922000" y="1124857"/>
            <a:ext cx="1040190" cy="37495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0060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0AB1B8-4710-5A65-FFBA-E5B6C00835F0}"/>
              </a:ext>
            </a:extLst>
          </p:cNvPr>
          <p:cNvSpPr>
            <a:spLocks noGrp="1"/>
          </p:cNvSpPr>
          <p:nvPr>
            <p:ph type="title"/>
          </p:nvPr>
        </p:nvSpPr>
        <p:spPr>
          <a:xfrm>
            <a:off x="795528" y="386930"/>
            <a:ext cx="10141799" cy="1300554"/>
          </a:xfrm>
        </p:spPr>
        <p:txBody>
          <a:bodyPr anchor="b">
            <a:normAutofit/>
          </a:bodyPr>
          <a:lstStyle/>
          <a:p>
            <a:br>
              <a:rPr lang="en-US" sz="2600"/>
            </a:br>
            <a:r>
              <a:rPr lang="en-US" sz="2600" err="1"/>
              <a:t>Recognising</a:t>
            </a:r>
            <a:r>
              <a:rPr lang="en-US" sz="2600"/>
              <a:t> trauma</a:t>
            </a:r>
            <a:br>
              <a:rPr lang="en-US" sz="2600"/>
            </a:br>
            <a:endParaRPr lang="en-US" sz="2600"/>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owth After Trauma">
            <a:extLst>
              <a:ext uri="{FF2B5EF4-FFF2-40B4-BE49-F238E27FC236}">
                <a16:creationId xmlns:a16="http://schemas.microsoft.com/office/drawing/2014/main" id="{72214ECD-D292-92BF-B266-F298F11079BF}"/>
              </a:ext>
            </a:extLst>
          </p:cNvPr>
          <p:cNvPicPr>
            <a:picLocks noChangeAspect="1"/>
          </p:cNvPicPr>
          <p:nvPr/>
        </p:nvPicPr>
        <p:blipFill>
          <a:blip r:embed="rId2"/>
          <a:srcRect l="16608" r="9559" b="1"/>
          <a:stretch/>
        </p:blipFill>
        <p:spPr>
          <a:xfrm>
            <a:off x="635295" y="2524715"/>
            <a:ext cx="5150277" cy="3714244"/>
          </a:xfrm>
          <a:prstGeom prst="rect">
            <a:avLst/>
          </a:prstGeom>
        </p:spPr>
      </p:pic>
      <p:sp>
        <p:nvSpPr>
          <p:cNvPr id="3" name="Content Placeholder 2">
            <a:extLst>
              <a:ext uri="{FF2B5EF4-FFF2-40B4-BE49-F238E27FC236}">
                <a16:creationId xmlns:a16="http://schemas.microsoft.com/office/drawing/2014/main" id="{C185C0CE-4F44-69DD-3144-EC1D518F162E}"/>
              </a:ext>
            </a:extLst>
          </p:cNvPr>
          <p:cNvSpPr>
            <a:spLocks noGrp="1"/>
          </p:cNvSpPr>
          <p:nvPr>
            <p:ph idx="1"/>
          </p:nvPr>
        </p:nvSpPr>
        <p:spPr>
          <a:xfrm>
            <a:off x="6406429" y="2599509"/>
            <a:ext cx="4530898" cy="3639450"/>
          </a:xfrm>
        </p:spPr>
        <p:txBody>
          <a:bodyPr vert="horz" lIns="91440" tIns="45720" rIns="91440" bIns="45720" rtlCol="0" anchor="ctr">
            <a:normAutofit/>
          </a:bodyPr>
          <a:lstStyle/>
          <a:p>
            <a:r>
              <a:rPr lang="en-US" sz="1000">
                <a:ea typeface="+mn-lt"/>
                <a:cs typeface="+mn-lt"/>
              </a:rPr>
              <a:t>‘T</a:t>
            </a:r>
            <a:r>
              <a:rPr lang="en-US" sz="1000" i="1">
                <a:ea typeface="+mn-lt"/>
                <a:cs typeface="+mn-lt"/>
              </a:rPr>
              <a:t>he way that some distressing events are so extreme or intense that they overwhelm a person’s ability to cope, resulting in lasting negative impact’ (</a:t>
            </a:r>
            <a:r>
              <a:rPr lang="en-US" sz="1000">
                <a:ea typeface="+mn-lt"/>
                <a:cs typeface="+mn-lt"/>
              </a:rPr>
              <a:t>UK Trauma Council (no date)</a:t>
            </a:r>
          </a:p>
          <a:p>
            <a:pPr marL="0" indent="0">
              <a:buNone/>
            </a:pPr>
            <a:r>
              <a:rPr lang="en-US" sz="1000">
                <a:ea typeface="+mn-lt"/>
                <a:cs typeface="+mn-lt"/>
              </a:rPr>
              <a:t>Trauma can be caused by many things and often it is caused by things that are out of a person’s control. This could include things such as:-</a:t>
            </a:r>
          </a:p>
          <a:p>
            <a:r>
              <a:rPr lang="en-US" sz="1000">
                <a:ea typeface="+mn-lt"/>
                <a:cs typeface="+mn-lt"/>
              </a:rPr>
              <a:t>sexual abuse, </a:t>
            </a:r>
          </a:p>
          <a:p>
            <a:r>
              <a:rPr lang="en-US" sz="1000">
                <a:ea typeface="+mn-lt"/>
                <a:cs typeface="+mn-lt"/>
              </a:rPr>
              <a:t>physical abuse, </a:t>
            </a:r>
          </a:p>
          <a:p>
            <a:r>
              <a:rPr lang="en-US" sz="1000">
                <a:ea typeface="+mn-lt"/>
                <a:cs typeface="+mn-lt"/>
              </a:rPr>
              <a:t>war,</a:t>
            </a:r>
          </a:p>
          <a:p>
            <a:r>
              <a:rPr lang="en-US" sz="1000">
                <a:ea typeface="+mn-lt"/>
                <a:cs typeface="+mn-lt"/>
              </a:rPr>
              <a:t>natural disasters, </a:t>
            </a:r>
          </a:p>
          <a:p>
            <a:r>
              <a:rPr lang="en-US" sz="1000">
                <a:ea typeface="+mn-lt"/>
                <a:cs typeface="+mn-lt"/>
              </a:rPr>
              <a:t>terrorist attacks, </a:t>
            </a:r>
          </a:p>
          <a:p>
            <a:r>
              <a:rPr lang="en-US" sz="1000">
                <a:ea typeface="+mn-lt"/>
                <a:cs typeface="+mn-lt"/>
              </a:rPr>
              <a:t>serious car accidents, </a:t>
            </a:r>
          </a:p>
          <a:p>
            <a:pPr marL="0" indent="0">
              <a:buNone/>
            </a:pPr>
            <a:r>
              <a:rPr lang="en-US" sz="1000">
                <a:ea typeface="+mn-lt"/>
                <a:cs typeface="+mn-lt"/>
              </a:rPr>
              <a:t>Police officers are sometimes put into positions where they themselves will experience traumatic events such as being first to the scene of a fatal car accident, or being involved with a person who commits suicide. </a:t>
            </a:r>
          </a:p>
          <a:p>
            <a:pPr marL="0" indent="0">
              <a:buNone/>
            </a:pPr>
            <a:r>
              <a:rPr lang="en-US" sz="1000">
                <a:ea typeface="+mn-lt"/>
                <a:cs typeface="+mn-lt"/>
              </a:rPr>
              <a:t>The witnessing of traumatic events can be just as impactive as being involved in the traumatic event</a:t>
            </a:r>
            <a:endParaRPr lang="en-US" sz="1000"/>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478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D80C9EF-3CC6-4ECC-9C2D-9D0396C96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954DDC-3F3B-05ED-ACD6-59699B868757}"/>
              </a:ext>
            </a:extLst>
          </p:cNvPr>
          <p:cNvSpPr>
            <a:spLocks noGrp="1"/>
          </p:cNvSpPr>
          <p:nvPr>
            <p:ph type="title"/>
          </p:nvPr>
        </p:nvSpPr>
        <p:spPr>
          <a:xfrm>
            <a:off x="795528" y="386930"/>
            <a:ext cx="10141799" cy="1300554"/>
          </a:xfrm>
        </p:spPr>
        <p:txBody>
          <a:bodyPr anchor="b">
            <a:normAutofit/>
          </a:bodyPr>
          <a:lstStyle/>
          <a:p>
            <a:r>
              <a:rPr lang="en-US" sz="4800">
                <a:ea typeface="+mj-lt"/>
                <a:cs typeface="+mj-lt"/>
              </a:rPr>
              <a:t>Secondary trauma (Vicarious Trauma)</a:t>
            </a:r>
            <a:endParaRPr lang="en-US" sz="4800"/>
          </a:p>
          <a:p>
            <a:endParaRPr lang="en-US" sz="4800"/>
          </a:p>
        </p:txBody>
      </p:sp>
      <p:sp>
        <p:nvSpPr>
          <p:cNvPr id="11" name="Rectangle 10">
            <a:extLst>
              <a:ext uri="{FF2B5EF4-FFF2-40B4-BE49-F238E27FC236}">
                <a16:creationId xmlns:a16="http://schemas.microsoft.com/office/drawing/2014/main" id="{5DA32751-37A2-45C0-BE94-63D375E270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ildhood Trauma Damages Society – Why ...">
            <a:extLst>
              <a:ext uri="{FF2B5EF4-FFF2-40B4-BE49-F238E27FC236}">
                <a16:creationId xmlns:a16="http://schemas.microsoft.com/office/drawing/2014/main" id="{41919368-8C74-2519-9382-E97D6D91C24E}"/>
              </a:ext>
            </a:extLst>
          </p:cNvPr>
          <p:cNvPicPr>
            <a:picLocks noChangeAspect="1"/>
          </p:cNvPicPr>
          <p:nvPr/>
        </p:nvPicPr>
        <p:blipFill>
          <a:blip r:embed="rId2"/>
          <a:srcRect l="7726" r="-2" b="-2"/>
          <a:stretch/>
        </p:blipFill>
        <p:spPr>
          <a:xfrm>
            <a:off x="635295" y="2524715"/>
            <a:ext cx="5150277" cy="3714244"/>
          </a:xfrm>
          <a:prstGeom prst="rect">
            <a:avLst/>
          </a:prstGeom>
        </p:spPr>
      </p:pic>
      <p:sp>
        <p:nvSpPr>
          <p:cNvPr id="3" name="Content Placeholder 2">
            <a:extLst>
              <a:ext uri="{FF2B5EF4-FFF2-40B4-BE49-F238E27FC236}">
                <a16:creationId xmlns:a16="http://schemas.microsoft.com/office/drawing/2014/main" id="{B13B8B99-21AD-D63C-53D2-206CA9E4573D}"/>
              </a:ext>
            </a:extLst>
          </p:cNvPr>
          <p:cNvSpPr>
            <a:spLocks noGrp="1"/>
          </p:cNvSpPr>
          <p:nvPr>
            <p:ph idx="1"/>
          </p:nvPr>
        </p:nvSpPr>
        <p:spPr>
          <a:xfrm>
            <a:off x="6406429" y="2599509"/>
            <a:ext cx="4530898" cy="3639450"/>
          </a:xfrm>
        </p:spPr>
        <p:txBody>
          <a:bodyPr vert="horz" lIns="91440" tIns="45720" rIns="91440" bIns="45720" rtlCol="0" anchor="ctr">
            <a:normAutofit/>
          </a:bodyPr>
          <a:lstStyle/>
          <a:p>
            <a:r>
              <a:rPr lang="en-US" sz="2000">
                <a:ea typeface="+mn-lt"/>
                <a:cs typeface="+mn-lt"/>
              </a:rPr>
              <a:t>Far more prevalent and can happen on a daily basis. An indirect experience of, or exposure to a traumatic event. </a:t>
            </a:r>
          </a:p>
          <a:p>
            <a:r>
              <a:rPr lang="en-US" sz="2000">
                <a:ea typeface="+mn-lt"/>
                <a:cs typeface="+mn-lt"/>
              </a:rPr>
              <a:t>Police officers attend incidents on a daily basis where a person may have called the police due to a traumatic experience. Officers may experience some indirect trauma from empathetic engagement. </a:t>
            </a:r>
          </a:p>
          <a:p>
            <a:pPr marL="0" indent="0">
              <a:buNone/>
            </a:pPr>
            <a:endParaRPr lang="en-US" sz="2000"/>
          </a:p>
        </p:txBody>
      </p:sp>
      <p:sp>
        <p:nvSpPr>
          <p:cNvPr id="15" name="Rectangle 14">
            <a:extLst>
              <a:ext uri="{FF2B5EF4-FFF2-40B4-BE49-F238E27FC236}">
                <a16:creationId xmlns:a16="http://schemas.microsoft.com/office/drawing/2014/main" id="{5A55FBCD-CD42-40F5-8A1B-3203F9CAEE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19842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424E1A-03C0-F3FB-F827-3449E37D6BA3}"/>
              </a:ext>
            </a:extLst>
          </p:cNvPr>
          <p:cNvSpPr>
            <a:spLocks noGrp="1"/>
          </p:cNvSpPr>
          <p:nvPr>
            <p:ph type="title"/>
          </p:nvPr>
        </p:nvSpPr>
        <p:spPr>
          <a:xfrm>
            <a:off x="1136397" y="502020"/>
            <a:ext cx="5323715" cy="1642970"/>
          </a:xfrm>
        </p:spPr>
        <p:txBody>
          <a:bodyPr anchor="b">
            <a:normAutofit/>
          </a:bodyPr>
          <a:lstStyle/>
          <a:p>
            <a:r>
              <a:rPr lang="en-US" sz="4000"/>
              <a:t>Signs of secondary trauma </a:t>
            </a:r>
          </a:p>
        </p:txBody>
      </p:sp>
      <p:sp>
        <p:nvSpPr>
          <p:cNvPr id="3" name="Content Placeholder 2">
            <a:extLst>
              <a:ext uri="{FF2B5EF4-FFF2-40B4-BE49-F238E27FC236}">
                <a16:creationId xmlns:a16="http://schemas.microsoft.com/office/drawing/2014/main" id="{684F2735-98BC-204B-ED3E-0C5AD88F212F}"/>
              </a:ext>
            </a:extLst>
          </p:cNvPr>
          <p:cNvSpPr>
            <a:spLocks noGrp="1"/>
          </p:cNvSpPr>
          <p:nvPr>
            <p:ph idx="1"/>
          </p:nvPr>
        </p:nvSpPr>
        <p:spPr>
          <a:xfrm>
            <a:off x="1144923" y="2405894"/>
            <a:ext cx="5315189" cy="3535083"/>
          </a:xfrm>
        </p:spPr>
        <p:txBody>
          <a:bodyPr vert="horz" lIns="91440" tIns="45720" rIns="91440" bIns="45720" rtlCol="0" anchor="t">
            <a:normAutofit/>
          </a:bodyPr>
          <a:lstStyle/>
          <a:p>
            <a:pPr marL="0" indent="0">
              <a:buNone/>
            </a:pPr>
            <a:r>
              <a:rPr lang="en-US" sz="1400">
                <a:ea typeface="+mn-lt"/>
                <a:cs typeface="+mn-lt"/>
              </a:rPr>
              <a:t>The British Medical Association (2022a) provides details of common signs of secondary trauma to look out for:</a:t>
            </a:r>
            <a:endParaRPr lang="en-US" sz="1400"/>
          </a:p>
          <a:p>
            <a:r>
              <a:rPr lang="en-US" sz="1400">
                <a:ea typeface="+mn-lt"/>
                <a:cs typeface="+mn-lt"/>
              </a:rPr>
              <a:t>Experiencing lingering feelings of anger, rage, and sadness about the person’s victimisation </a:t>
            </a:r>
            <a:endParaRPr lang="en-US" sz="1400"/>
          </a:p>
          <a:p>
            <a:pPr marL="0" indent="0">
              <a:buNone/>
            </a:pPr>
            <a:r>
              <a:rPr lang="en-US" sz="1400">
                <a:ea typeface="+mn-lt"/>
                <a:cs typeface="+mn-lt"/>
              </a:rPr>
              <a:t>•Becoming overly involved emotionally with the victim or witness</a:t>
            </a:r>
            <a:endParaRPr lang="en-US" sz="1400"/>
          </a:p>
          <a:p>
            <a:pPr marL="0" indent="0">
              <a:buNone/>
            </a:pPr>
            <a:r>
              <a:rPr lang="en-US" sz="1400">
                <a:ea typeface="+mn-lt"/>
                <a:cs typeface="+mn-lt"/>
              </a:rPr>
              <a:t>•Experiencing bystander guilt, shame, and feelings of self-doubt</a:t>
            </a:r>
            <a:endParaRPr lang="en-US" sz="1400"/>
          </a:p>
          <a:p>
            <a:pPr marL="0" indent="0">
              <a:buNone/>
            </a:pPr>
            <a:r>
              <a:rPr lang="en-US" sz="1400">
                <a:ea typeface="+mn-lt"/>
                <a:cs typeface="+mn-lt"/>
              </a:rPr>
              <a:t>•Being preoccupied with thoughts for the person outside of work</a:t>
            </a:r>
            <a:endParaRPr lang="en-US" sz="1400"/>
          </a:p>
          <a:p>
            <a:pPr marL="0" indent="0">
              <a:buNone/>
            </a:pPr>
            <a:r>
              <a:rPr lang="en-US" sz="1400">
                <a:ea typeface="+mn-lt"/>
                <a:cs typeface="+mn-lt"/>
              </a:rPr>
              <a:t>•Over identification with the victim or witness</a:t>
            </a:r>
            <a:endParaRPr lang="en-US" sz="1400"/>
          </a:p>
          <a:p>
            <a:pPr marL="0" indent="0">
              <a:buNone/>
            </a:pPr>
            <a:r>
              <a:rPr lang="en-US" sz="1400">
                <a:ea typeface="+mn-lt"/>
                <a:cs typeface="+mn-lt"/>
              </a:rPr>
              <a:t>•Becoming distanced, detached, or numb to other people when describing traumatic experiences</a:t>
            </a:r>
            <a:endParaRPr lang="en-US" sz="1400"/>
          </a:p>
          <a:p>
            <a:pPr marL="0" indent="0">
              <a:buNone/>
            </a:pPr>
            <a:r>
              <a:rPr lang="en-US" sz="1400">
                <a:ea typeface="+mn-lt"/>
                <a:cs typeface="+mn-lt"/>
              </a:rPr>
              <a:t>•Difficulty in maintaining professional boundaries</a:t>
            </a:r>
            <a:endParaRPr lang="en-US" sz="1400"/>
          </a:p>
        </p:txBody>
      </p:sp>
      <p:sp>
        <p:nvSpPr>
          <p:cNvPr id="23" name="Rectangle 2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ransparent background PNG clipart ...">
            <a:extLst>
              <a:ext uri="{FF2B5EF4-FFF2-40B4-BE49-F238E27FC236}">
                <a16:creationId xmlns:a16="http://schemas.microsoft.com/office/drawing/2014/main" id="{D81D49F8-7262-0CE3-70E5-FA552D19B5D2}"/>
              </a:ext>
            </a:extLst>
          </p:cNvPr>
          <p:cNvPicPr>
            <a:picLocks noChangeAspect="1"/>
          </p:cNvPicPr>
          <p:nvPr/>
        </p:nvPicPr>
        <p:blipFill>
          <a:blip r:embed="rId2"/>
          <a:stretch>
            <a:fillRect/>
          </a:stretch>
        </p:blipFill>
        <p:spPr>
          <a:xfrm>
            <a:off x="7075967" y="1603980"/>
            <a:ext cx="4170530" cy="3681932"/>
          </a:xfrm>
          <a:prstGeom prst="rect">
            <a:avLst/>
          </a:prstGeom>
        </p:spPr>
      </p:pic>
    </p:spTree>
    <p:extLst>
      <p:ext uri="{BB962C8B-B14F-4D97-AF65-F5344CB8AC3E}">
        <p14:creationId xmlns:p14="http://schemas.microsoft.com/office/powerpoint/2010/main" val="86667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7CB16E-2A2F-0E88-FBBE-86BBE8CA8F23}"/>
              </a:ext>
            </a:extLst>
          </p:cNvPr>
          <p:cNvSpPr>
            <a:spLocks noGrp="1"/>
          </p:cNvSpPr>
          <p:nvPr>
            <p:ph type="title"/>
          </p:nvPr>
        </p:nvSpPr>
        <p:spPr>
          <a:xfrm>
            <a:off x="1371599" y="294538"/>
            <a:ext cx="9895951" cy="1033669"/>
          </a:xfrm>
        </p:spPr>
        <p:txBody>
          <a:bodyPr>
            <a:normAutofit/>
          </a:bodyPr>
          <a:lstStyle/>
          <a:p>
            <a:r>
              <a:rPr lang="en-US" sz="4000">
                <a:solidFill>
                  <a:srgbClr val="FFFFFF"/>
                </a:solidFill>
                <a:ea typeface="+mj-lt"/>
                <a:cs typeface="+mj-lt"/>
              </a:rPr>
              <a:t>Post Traumatic Stress Disorder (PTSD)</a:t>
            </a:r>
            <a:endParaRPr lang="en-US" sz="4000">
              <a:solidFill>
                <a:srgbClr val="FFFFFF"/>
              </a:solidFill>
            </a:endParaRPr>
          </a:p>
        </p:txBody>
      </p:sp>
      <p:sp>
        <p:nvSpPr>
          <p:cNvPr id="3" name="Content Placeholder 2">
            <a:extLst>
              <a:ext uri="{FF2B5EF4-FFF2-40B4-BE49-F238E27FC236}">
                <a16:creationId xmlns:a16="http://schemas.microsoft.com/office/drawing/2014/main" id="{D07C8225-B6A4-6BEA-39D8-833C010FCE0E}"/>
              </a:ext>
            </a:extLst>
          </p:cNvPr>
          <p:cNvSpPr>
            <a:spLocks noGrp="1"/>
          </p:cNvSpPr>
          <p:nvPr>
            <p:ph idx="1"/>
          </p:nvPr>
        </p:nvSpPr>
        <p:spPr>
          <a:xfrm>
            <a:off x="1371599" y="2318197"/>
            <a:ext cx="9724031" cy="3683358"/>
          </a:xfrm>
        </p:spPr>
        <p:txBody>
          <a:bodyPr vert="horz" lIns="91440" tIns="45720" rIns="91440" bIns="45720" rtlCol="0" anchor="ctr">
            <a:normAutofit/>
          </a:bodyPr>
          <a:lstStyle/>
          <a:p>
            <a:r>
              <a:rPr lang="en-US" sz="2000">
                <a:ea typeface="+mn-lt"/>
                <a:cs typeface="+mn-lt"/>
              </a:rPr>
              <a:t>PTSD is used to describe a particular profile of symptoms that is sometimes developed after someone has experienced or witnessed a traumatic event. </a:t>
            </a:r>
          </a:p>
          <a:p>
            <a:r>
              <a:rPr lang="en-US" sz="2000">
                <a:ea typeface="+mn-lt"/>
                <a:cs typeface="+mn-lt"/>
              </a:rPr>
              <a:t>There are many reactions a person can have, and PTSD may not describe the full range of reactions to traumatic events, therefore sometimes people can react to traumatising events without being diagnosed with PTSD. </a:t>
            </a:r>
          </a:p>
          <a:p>
            <a:r>
              <a:rPr lang="en-US" sz="2000">
                <a:ea typeface="+mn-lt"/>
                <a:cs typeface="+mn-lt"/>
              </a:rPr>
              <a:t>But how do you recognise someone who may be suffering from PTSD, and how could you recognise this in yourself?</a:t>
            </a:r>
            <a:endParaRPr lang="en-US" sz="2000"/>
          </a:p>
        </p:txBody>
      </p:sp>
    </p:spTree>
    <p:extLst>
      <p:ext uri="{BB962C8B-B14F-4D97-AF65-F5344CB8AC3E}">
        <p14:creationId xmlns:p14="http://schemas.microsoft.com/office/powerpoint/2010/main" val="304634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A899FB-909F-74DE-C822-99867DAADFA4}"/>
              </a:ext>
            </a:extLst>
          </p:cNvPr>
          <p:cNvSpPr>
            <a:spLocks noGrp="1"/>
          </p:cNvSpPr>
          <p:nvPr>
            <p:ph type="title"/>
          </p:nvPr>
        </p:nvSpPr>
        <p:spPr>
          <a:xfrm>
            <a:off x="1136397" y="502020"/>
            <a:ext cx="5323715" cy="1642970"/>
          </a:xfrm>
        </p:spPr>
        <p:txBody>
          <a:bodyPr anchor="b">
            <a:normAutofit/>
          </a:bodyPr>
          <a:lstStyle/>
          <a:p>
            <a:r>
              <a:rPr lang="en-US" sz="4000"/>
              <a:t>Core symptoms of PTSD</a:t>
            </a:r>
          </a:p>
        </p:txBody>
      </p:sp>
      <p:sp>
        <p:nvSpPr>
          <p:cNvPr id="3" name="Content Placeholder 2">
            <a:extLst>
              <a:ext uri="{FF2B5EF4-FFF2-40B4-BE49-F238E27FC236}">
                <a16:creationId xmlns:a16="http://schemas.microsoft.com/office/drawing/2014/main" id="{F6D631DD-FCD6-745C-312A-965EC656A17A}"/>
              </a:ext>
            </a:extLst>
          </p:cNvPr>
          <p:cNvSpPr>
            <a:spLocks noGrp="1"/>
          </p:cNvSpPr>
          <p:nvPr>
            <p:ph idx="1"/>
          </p:nvPr>
        </p:nvSpPr>
        <p:spPr>
          <a:xfrm>
            <a:off x="1144923" y="2405894"/>
            <a:ext cx="5315189" cy="3535083"/>
          </a:xfrm>
        </p:spPr>
        <p:txBody>
          <a:bodyPr vert="horz" lIns="91440" tIns="45720" rIns="91440" bIns="45720" rtlCol="0" anchor="t">
            <a:noAutofit/>
          </a:bodyPr>
          <a:lstStyle/>
          <a:p>
            <a:pPr marL="0" indent="0">
              <a:buNone/>
            </a:pPr>
            <a:r>
              <a:rPr lang="en-US" sz="1400">
                <a:ea typeface="+mn-lt"/>
                <a:cs typeface="+mn-lt"/>
              </a:rPr>
              <a:t>The UK Trauma Council (no date) describes three groups of symptoms that are sometimes considered to be the core symptoms of PTSD:-</a:t>
            </a:r>
            <a:endParaRPr lang="en-US" sz="1400"/>
          </a:p>
          <a:p>
            <a:endParaRPr lang="en-US" sz="1400"/>
          </a:p>
          <a:p>
            <a:pPr marL="0" indent="0">
              <a:buNone/>
            </a:pPr>
            <a:r>
              <a:rPr lang="en-US" sz="1400">
                <a:ea typeface="+mn-lt"/>
                <a:cs typeface="+mn-lt"/>
              </a:rPr>
              <a:t>•Re-experiencing of the event, such as intrusive memories, flashbacks, nightmares, repetitive play of certain aspects of the event and distress triggered by reminders of the event.</a:t>
            </a:r>
            <a:endParaRPr lang="en-US" sz="1400"/>
          </a:p>
          <a:p>
            <a:endParaRPr lang="en-US" sz="1400"/>
          </a:p>
          <a:p>
            <a:pPr marL="0" indent="0">
              <a:buNone/>
            </a:pPr>
            <a:r>
              <a:rPr lang="en-US" sz="1400">
                <a:ea typeface="+mn-lt"/>
                <a:cs typeface="+mn-lt"/>
              </a:rPr>
              <a:t>•Avoidance, such as avoiding people, places, or conversations associated with the event, or avoiding feelings, thoughts, and memories of the event.</a:t>
            </a:r>
            <a:endParaRPr lang="en-US" sz="1400"/>
          </a:p>
          <a:p>
            <a:endParaRPr lang="en-US" sz="1400"/>
          </a:p>
          <a:p>
            <a:pPr marL="0" indent="0">
              <a:buNone/>
            </a:pPr>
            <a:r>
              <a:rPr lang="en-US" sz="1400">
                <a:ea typeface="+mn-lt"/>
                <a:cs typeface="+mn-lt"/>
              </a:rPr>
              <a:t>•Arousal and reactivity or sense of current threat, such as being over vigilant, irritability, being easily startled, and experiencing concentration and sleep problems.</a:t>
            </a:r>
          </a:p>
          <a:p>
            <a:pPr>
              <a:buNone/>
            </a:pPr>
            <a:r>
              <a:rPr lang="en-US" sz="1400">
                <a:ea typeface="+mn-lt"/>
                <a:cs typeface="+mn-lt"/>
              </a:rPr>
              <a:t>There are interventions that are recommended including Trauma-Focused Cognitive </a:t>
            </a:r>
            <a:r>
              <a:rPr lang="en-US" sz="1400" err="1">
                <a:ea typeface="+mn-lt"/>
                <a:cs typeface="+mn-lt"/>
              </a:rPr>
              <a:t>Behaviour</a:t>
            </a:r>
            <a:r>
              <a:rPr lang="en-US" sz="1400">
                <a:ea typeface="+mn-lt"/>
                <a:cs typeface="+mn-lt"/>
              </a:rPr>
              <a:t> Therapy (TF-CBT) and Eye Movement </a:t>
            </a:r>
            <a:r>
              <a:rPr lang="en-US" sz="1400" err="1">
                <a:ea typeface="+mn-lt"/>
                <a:cs typeface="+mn-lt"/>
              </a:rPr>
              <a:t>Desensitisation</a:t>
            </a:r>
            <a:r>
              <a:rPr lang="en-US" sz="1400">
                <a:ea typeface="+mn-lt"/>
                <a:cs typeface="+mn-lt"/>
              </a:rPr>
              <a:t> and Reprocessing (EMDR).</a:t>
            </a:r>
            <a:endParaRPr lang="en-US" sz="1400"/>
          </a:p>
          <a:p>
            <a:pPr>
              <a:buNone/>
            </a:pPr>
            <a:endParaRPr lang="en-US" sz="1100"/>
          </a:p>
          <a:p>
            <a:pPr marL="0" indent="0">
              <a:buNone/>
            </a:pPr>
            <a:endParaRPr lang="en-US" sz="110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ansparent background PNG clipart ...">
            <a:extLst>
              <a:ext uri="{FF2B5EF4-FFF2-40B4-BE49-F238E27FC236}">
                <a16:creationId xmlns:a16="http://schemas.microsoft.com/office/drawing/2014/main" id="{063A1DFA-59E7-211F-D146-A88F3185E8B6}"/>
              </a:ext>
            </a:extLst>
          </p:cNvPr>
          <p:cNvPicPr>
            <a:picLocks noChangeAspect="1"/>
          </p:cNvPicPr>
          <p:nvPr/>
        </p:nvPicPr>
        <p:blipFill>
          <a:blip r:embed="rId2"/>
          <a:stretch>
            <a:fillRect/>
          </a:stretch>
        </p:blipFill>
        <p:spPr>
          <a:xfrm>
            <a:off x="7075967" y="1603980"/>
            <a:ext cx="4170530" cy="3681932"/>
          </a:xfrm>
          <a:prstGeom prst="rect">
            <a:avLst/>
          </a:prstGeom>
        </p:spPr>
      </p:pic>
    </p:spTree>
    <p:extLst>
      <p:ext uri="{BB962C8B-B14F-4D97-AF65-F5344CB8AC3E}">
        <p14:creationId xmlns:p14="http://schemas.microsoft.com/office/powerpoint/2010/main" val="374539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84AD5C17-DC5F-244E-92B2-AD915AEB02B4}"/>
              </a:ext>
            </a:extLst>
          </p:cNvPr>
          <p:cNvSpPr>
            <a:spLocks noGrp="1"/>
          </p:cNvSpPr>
          <p:nvPr>
            <p:ph type="title"/>
          </p:nvPr>
        </p:nvSpPr>
        <p:spPr>
          <a:xfrm>
            <a:off x="838200" y="365125"/>
            <a:ext cx="5393361" cy="1325563"/>
          </a:xfrm>
        </p:spPr>
        <p:txBody>
          <a:bodyPr>
            <a:normAutofit/>
          </a:bodyPr>
          <a:lstStyle/>
          <a:p>
            <a:r>
              <a:rPr lang="en-US">
                <a:ea typeface="+mj-lt"/>
                <a:cs typeface="+mj-lt"/>
              </a:rPr>
              <a:t>Fostering Personal Resilience</a:t>
            </a:r>
            <a:endParaRPr lang="en-US"/>
          </a:p>
        </p:txBody>
      </p:sp>
      <p:sp>
        <p:nvSpPr>
          <p:cNvPr id="3" name="Content Placeholder 2">
            <a:extLst>
              <a:ext uri="{FF2B5EF4-FFF2-40B4-BE49-F238E27FC236}">
                <a16:creationId xmlns:a16="http://schemas.microsoft.com/office/drawing/2014/main" id="{2D7AE632-83E3-7647-81C2-324E81E17CC4}"/>
              </a:ext>
            </a:extLst>
          </p:cNvPr>
          <p:cNvSpPr>
            <a:spLocks noGrp="1"/>
          </p:cNvSpPr>
          <p:nvPr>
            <p:ph idx="1"/>
          </p:nvPr>
        </p:nvSpPr>
        <p:spPr>
          <a:xfrm>
            <a:off x="838200" y="1825625"/>
            <a:ext cx="5393361" cy="4351338"/>
          </a:xfrm>
        </p:spPr>
        <p:txBody>
          <a:bodyPr vert="horz" lIns="91440" tIns="45720" rIns="91440" bIns="45720" rtlCol="0">
            <a:normAutofit/>
          </a:bodyPr>
          <a:lstStyle/>
          <a:p>
            <a:r>
              <a:rPr lang="en-US" sz="1500">
                <a:ea typeface="+mn-lt"/>
                <a:cs typeface="+mn-lt"/>
              </a:rPr>
              <a:t>It is clear that being a police officer can have some effects in relation to stress and trauma.</a:t>
            </a:r>
          </a:p>
          <a:p>
            <a:r>
              <a:rPr lang="en-US" sz="1500">
                <a:ea typeface="+mn-lt"/>
                <a:cs typeface="+mn-lt"/>
              </a:rPr>
              <a:t>Resilience refers to maintaining psychological well-being in the face of adversity by having the ability to adapt to stressors successfully.</a:t>
            </a:r>
          </a:p>
          <a:p>
            <a:r>
              <a:rPr lang="en-US" sz="1500">
                <a:ea typeface="+mn-lt"/>
                <a:cs typeface="+mn-lt"/>
              </a:rPr>
              <a:t> Everyone is born with a level of inbuilt resilience but it can be built on through time and experience, and on a personal level characteristics such as adaptability, flexibility, effective problem solving skills, and independence assist in building resilience.  </a:t>
            </a:r>
          </a:p>
          <a:p>
            <a:r>
              <a:rPr lang="en-US" sz="1500">
                <a:ea typeface="+mn-lt"/>
                <a:cs typeface="+mn-lt"/>
              </a:rPr>
              <a:t>This can be improved through maintaining positive coping strategies. As detailed in the Stress Bucket, positive strategies are essential in relieving that stress. </a:t>
            </a:r>
          </a:p>
          <a:p>
            <a:r>
              <a:rPr lang="en-US" sz="1500">
                <a:ea typeface="+mn-lt"/>
                <a:cs typeface="+mn-lt"/>
              </a:rPr>
              <a:t>A combination of effective leadership and a harmonious working environment that supports employee wellbeing, enhances subsequent </a:t>
            </a:r>
            <a:r>
              <a:rPr lang="en-US" sz="1500" err="1">
                <a:ea typeface="+mn-lt"/>
                <a:cs typeface="+mn-lt"/>
              </a:rPr>
              <a:t>organisational</a:t>
            </a:r>
            <a:r>
              <a:rPr lang="en-US" sz="1500">
                <a:ea typeface="+mn-lt"/>
                <a:cs typeface="+mn-lt"/>
              </a:rPr>
              <a:t> performance.</a:t>
            </a:r>
            <a:endParaRPr lang="en-US" sz="1500"/>
          </a:p>
        </p:txBody>
      </p:sp>
      <p:pic>
        <p:nvPicPr>
          <p:cNvPr id="4" name="Picture 3" descr="The Secrets of Resilience - WSJ">
            <a:extLst>
              <a:ext uri="{FF2B5EF4-FFF2-40B4-BE49-F238E27FC236}">
                <a16:creationId xmlns:a16="http://schemas.microsoft.com/office/drawing/2014/main" id="{26B27385-3C93-5622-ECCC-E42904B766E8}"/>
              </a:ext>
            </a:extLst>
          </p:cNvPr>
          <p:cNvPicPr>
            <a:picLocks noChangeAspect="1"/>
          </p:cNvPicPr>
          <p:nvPr/>
        </p:nvPicPr>
        <p:blipFill>
          <a:blip r:embed="rId2"/>
          <a:srcRect l="20908" r="13985"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418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AF745D1E-F006-582D-FFA2-1E48A99CD0E9}"/>
              </a:ext>
            </a:extLst>
          </p:cNvPr>
          <p:cNvSpPr>
            <a:spLocks noGrp="1"/>
          </p:cNvSpPr>
          <p:nvPr>
            <p:ph type="title"/>
          </p:nvPr>
        </p:nvSpPr>
        <p:spPr>
          <a:xfrm>
            <a:off x="838200" y="365125"/>
            <a:ext cx="5393361" cy="1325563"/>
          </a:xfrm>
        </p:spPr>
        <p:txBody>
          <a:bodyPr>
            <a:normAutofit/>
          </a:bodyPr>
          <a:lstStyle/>
          <a:p>
            <a:r>
              <a:rPr lang="en-US">
                <a:ea typeface="+mj-lt"/>
                <a:cs typeface="+mj-lt"/>
              </a:rPr>
              <a:t>Developing effective coping strategies</a:t>
            </a:r>
            <a:endParaRPr lang="en-US"/>
          </a:p>
        </p:txBody>
      </p:sp>
      <p:sp>
        <p:nvSpPr>
          <p:cNvPr id="3" name="Content Placeholder 2">
            <a:extLst>
              <a:ext uri="{FF2B5EF4-FFF2-40B4-BE49-F238E27FC236}">
                <a16:creationId xmlns:a16="http://schemas.microsoft.com/office/drawing/2014/main" id="{9373FA90-8C18-616C-C893-3F92F9DE61F4}"/>
              </a:ext>
            </a:extLst>
          </p:cNvPr>
          <p:cNvSpPr>
            <a:spLocks noGrp="1"/>
          </p:cNvSpPr>
          <p:nvPr>
            <p:ph idx="1"/>
          </p:nvPr>
        </p:nvSpPr>
        <p:spPr>
          <a:xfrm>
            <a:off x="838200" y="1825625"/>
            <a:ext cx="5393361" cy="4351338"/>
          </a:xfrm>
        </p:spPr>
        <p:txBody>
          <a:bodyPr vert="horz" lIns="91440" tIns="45720" rIns="91440" bIns="45720" rtlCol="0">
            <a:normAutofit/>
          </a:bodyPr>
          <a:lstStyle/>
          <a:p>
            <a:r>
              <a:rPr lang="en-US">
                <a:ea typeface="+mn-lt"/>
                <a:cs typeface="+mn-lt"/>
              </a:rPr>
              <a:t>Building effective coping strategies is the best way of relieving stress or dealing with trauma, compassion fatigue, or even PTSD.</a:t>
            </a:r>
          </a:p>
          <a:p>
            <a:r>
              <a:rPr lang="en-US">
                <a:ea typeface="+mn-lt"/>
                <a:cs typeface="+mn-lt"/>
              </a:rPr>
              <a:t> Different people will have very different coping strategies and it can be as simple as doing regular exercise or enjoying a regular hobby outside of work. </a:t>
            </a:r>
            <a:endParaRPr lang="en-US"/>
          </a:p>
        </p:txBody>
      </p:sp>
      <p:pic>
        <p:nvPicPr>
          <p:cNvPr id="4" name="Picture 3" descr="What Makes Some People More Resilient ...">
            <a:extLst>
              <a:ext uri="{FF2B5EF4-FFF2-40B4-BE49-F238E27FC236}">
                <a16:creationId xmlns:a16="http://schemas.microsoft.com/office/drawing/2014/main" id="{917659B0-DAE8-AD29-0E67-40A7658920B5}"/>
              </a:ext>
            </a:extLst>
          </p:cNvPr>
          <p:cNvPicPr>
            <a:picLocks noChangeAspect="1"/>
          </p:cNvPicPr>
          <p:nvPr/>
        </p:nvPicPr>
        <p:blipFill>
          <a:blip r:embed="rId2"/>
          <a:srcRect l="21717" r="22284"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053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AD02694-6C6A-EBFA-8D18-AFB0959B0EAE}"/>
              </a:ext>
            </a:extLst>
          </p:cNvPr>
          <p:cNvSpPr>
            <a:spLocks noGrp="1"/>
          </p:cNvSpPr>
          <p:nvPr>
            <p:ph type="title"/>
          </p:nvPr>
        </p:nvSpPr>
        <p:spPr>
          <a:xfrm>
            <a:off x="838200" y="365125"/>
            <a:ext cx="5393361" cy="1325563"/>
          </a:xfrm>
        </p:spPr>
        <p:txBody>
          <a:bodyPr>
            <a:normAutofit/>
          </a:bodyPr>
          <a:lstStyle/>
          <a:p>
            <a:r>
              <a:rPr lang="en-US"/>
              <a:t>Coping strategies</a:t>
            </a:r>
          </a:p>
        </p:txBody>
      </p:sp>
      <p:pic>
        <p:nvPicPr>
          <p:cNvPr id="6" name="Picture 5">
            <a:extLst>
              <a:ext uri="{FF2B5EF4-FFF2-40B4-BE49-F238E27FC236}">
                <a16:creationId xmlns:a16="http://schemas.microsoft.com/office/drawing/2014/main" id="{CCE67306-0678-3625-9340-C0400F8EA012}"/>
              </a:ext>
            </a:extLst>
          </p:cNvPr>
          <p:cNvPicPr>
            <a:picLocks noChangeAspect="1"/>
          </p:cNvPicPr>
          <p:nvPr/>
        </p:nvPicPr>
        <p:blipFill>
          <a:blip r:embed="rId2"/>
          <a:srcRect l="16420" r="16937" b="1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2"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BFCC3072-6F08-6084-5050-A63B6CB45B56}"/>
              </a:ext>
            </a:extLst>
          </p:cNvPr>
          <p:cNvGraphicFramePr>
            <a:graphicFrameLocks noGrp="1"/>
          </p:cNvGraphicFramePr>
          <p:nvPr>
            <p:ph idx="1"/>
            <p:extLst>
              <p:ext uri="{D42A27DB-BD31-4B8C-83A1-F6EECF244321}">
                <p14:modId xmlns:p14="http://schemas.microsoft.com/office/powerpoint/2010/main" val="2367453214"/>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68392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B8DFAC-152D-1D58-B025-16551C4AA566}"/>
              </a:ext>
            </a:extLst>
          </p:cNvPr>
          <p:cNvSpPr>
            <a:spLocks noGrp="1"/>
          </p:cNvSpPr>
          <p:nvPr>
            <p:ph type="title"/>
          </p:nvPr>
        </p:nvSpPr>
        <p:spPr>
          <a:xfrm>
            <a:off x="1113810" y="520387"/>
            <a:ext cx="4036334" cy="2387600"/>
          </a:xfrm>
        </p:spPr>
        <p:txBody>
          <a:bodyPr vert="horz" lIns="91440" tIns="45720" rIns="91440" bIns="45720" rtlCol="0" anchor="t">
            <a:normAutofit fontScale="90000"/>
          </a:bodyPr>
          <a:lstStyle/>
          <a:p>
            <a:br>
              <a:rPr lang="en-US" sz="5400"/>
            </a:br>
            <a:br>
              <a:rPr lang="en-US" sz="5400"/>
            </a:br>
            <a:br>
              <a:rPr lang="en-US" sz="5400"/>
            </a:br>
            <a:br>
              <a:rPr lang="en-US" sz="5400"/>
            </a:br>
            <a:br>
              <a:rPr lang="en-US" sz="5400"/>
            </a:br>
            <a:endParaRPr lang="en-US" sz="5400" kern="1200">
              <a:latin typeface="+mj-lt"/>
            </a:endParaRPr>
          </a:p>
        </p:txBody>
      </p:sp>
      <p:sp>
        <p:nvSpPr>
          <p:cNvPr id="3" name="Content Placeholder 2">
            <a:extLst>
              <a:ext uri="{FF2B5EF4-FFF2-40B4-BE49-F238E27FC236}">
                <a16:creationId xmlns:a16="http://schemas.microsoft.com/office/drawing/2014/main" id="{B24A9D08-3D7D-17B6-EBD1-DE20C30B6460}"/>
              </a:ext>
            </a:extLst>
          </p:cNvPr>
          <p:cNvSpPr>
            <a:spLocks noGrp="1"/>
          </p:cNvSpPr>
          <p:nvPr>
            <p:ph idx="1"/>
          </p:nvPr>
        </p:nvSpPr>
        <p:spPr>
          <a:xfrm>
            <a:off x="1113809" y="3316529"/>
            <a:ext cx="4036333" cy="1709849"/>
          </a:xfrm>
        </p:spPr>
        <p:txBody>
          <a:bodyPr vert="horz" lIns="91440" tIns="45720" rIns="91440" bIns="45720" rtlCol="0" anchor="b">
            <a:noAutofit/>
          </a:bodyPr>
          <a:lstStyle/>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000"/>
          </a:p>
          <a:p>
            <a:pPr marL="0" indent="0">
              <a:buNone/>
            </a:pPr>
            <a:endParaRPr lang="en-US" sz="2400"/>
          </a:p>
          <a:p>
            <a:pPr marL="0" indent="0">
              <a:buNone/>
            </a:pPr>
            <a:r>
              <a:rPr lang="en-US" sz="2400" kern="1200">
                <a:latin typeface="+mn-lt"/>
                <a:ea typeface="+mn-ea"/>
                <a:cs typeface="+mn-cs"/>
              </a:rPr>
              <a:t>Research into the support available to police officers</a:t>
            </a:r>
            <a:endParaRPr lang="en-US" sz="2400">
              <a:ea typeface="+mn-ea"/>
              <a:cs typeface="+mn-cs"/>
            </a:endParaRP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ask - Free education icons">
            <a:extLst>
              <a:ext uri="{FF2B5EF4-FFF2-40B4-BE49-F238E27FC236}">
                <a16:creationId xmlns:a16="http://schemas.microsoft.com/office/drawing/2014/main" id="{913289AC-5CE1-1C1A-F862-09AD44B499A2}"/>
              </a:ext>
            </a:extLst>
          </p:cNvPr>
          <p:cNvPicPr>
            <a:picLocks noChangeAspect="1"/>
          </p:cNvPicPr>
          <p:nvPr/>
        </p:nvPicPr>
        <p:blipFill>
          <a:blip r:embed="rId2"/>
          <a:stretch>
            <a:fillRect/>
          </a:stretch>
        </p:blipFill>
        <p:spPr>
          <a:xfrm>
            <a:off x="5957597" y="666728"/>
            <a:ext cx="5465791" cy="5465791"/>
          </a:xfrm>
          <a:prstGeom prst="rect">
            <a:avLst/>
          </a:prstGeom>
        </p:spPr>
      </p:pic>
    </p:spTree>
    <p:extLst>
      <p:ext uri="{BB962C8B-B14F-4D97-AF65-F5344CB8AC3E}">
        <p14:creationId xmlns:p14="http://schemas.microsoft.com/office/powerpoint/2010/main" val="37838114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25AEDD-17BE-CD78-8DA1-8E7DC71E5F6A}"/>
              </a:ext>
            </a:extLst>
          </p:cNvPr>
          <p:cNvSpPr>
            <a:spLocks noGrp="1"/>
          </p:cNvSpPr>
          <p:nvPr>
            <p:ph type="title"/>
          </p:nvPr>
        </p:nvSpPr>
        <p:spPr>
          <a:xfrm>
            <a:off x="793662" y="386930"/>
            <a:ext cx="10066122" cy="1298448"/>
          </a:xfrm>
        </p:spPr>
        <p:txBody>
          <a:bodyPr anchor="b">
            <a:normAutofit/>
          </a:bodyPr>
          <a:lstStyle/>
          <a:p>
            <a:r>
              <a:rPr lang="en-US" sz="4800">
                <a:ea typeface="+mj-lt"/>
                <a:cs typeface="+mj-lt"/>
              </a:rPr>
              <a:t>Available support</a:t>
            </a:r>
            <a:endParaRPr lang="en-US" sz="4800"/>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428ED8-38A2-4AC8-4740-09B868B5EC9F}"/>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700">
                <a:ea typeface="+mn-lt"/>
                <a:cs typeface="+mn-lt"/>
              </a:rPr>
              <a:t>Police services have counselling facilities as well as occupational health support (through the Occupational Support Unit). </a:t>
            </a:r>
          </a:p>
          <a:p>
            <a:r>
              <a:rPr lang="en-US" sz="1700">
                <a:ea typeface="+mn-lt"/>
                <a:cs typeface="+mn-lt"/>
              </a:rPr>
              <a:t>The advice typically centres on dealing with both the symptoms (which may require specialist medical help) and the causes of stress. </a:t>
            </a:r>
          </a:p>
          <a:p>
            <a:r>
              <a:rPr lang="en-US" sz="1700">
                <a:ea typeface="+mn-lt"/>
                <a:cs typeface="+mn-lt"/>
              </a:rPr>
              <a:t>The College of Policing provides a wide range of support through its Authorised Professional Practice for those in need of mental and emotional support, and the Samaritans provide 24-hour, 7-day-a-week support helplines.</a:t>
            </a:r>
            <a:endParaRPr lang="en-US" sz="1700"/>
          </a:p>
        </p:txBody>
      </p:sp>
      <p:pic>
        <p:nvPicPr>
          <p:cNvPr id="4" name="Picture 3" descr="Circles of support - Challenging ...">
            <a:extLst>
              <a:ext uri="{FF2B5EF4-FFF2-40B4-BE49-F238E27FC236}">
                <a16:creationId xmlns:a16="http://schemas.microsoft.com/office/drawing/2014/main" id="{C53E8830-CC31-262F-D2B5-399C855A7D06}"/>
              </a:ext>
            </a:extLst>
          </p:cNvPr>
          <p:cNvPicPr>
            <a:picLocks noChangeAspect="1"/>
          </p:cNvPicPr>
          <p:nvPr/>
        </p:nvPicPr>
        <p:blipFill>
          <a:blip r:embed="rId2"/>
          <a:stretch>
            <a:fillRect/>
          </a:stretch>
        </p:blipFill>
        <p:spPr>
          <a:xfrm>
            <a:off x="5911532" y="2862412"/>
            <a:ext cx="5150277" cy="2957929"/>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7077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F8C7BB1-B4E1-FEB7-442E-596227C1AA98}"/>
              </a:ext>
            </a:extLst>
          </p:cNvPr>
          <p:cNvSpPr>
            <a:spLocks noGrp="1"/>
          </p:cNvSpPr>
          <p:nvPr>
            <p:ph type="title"/>
          </p:nvPr>
        </p:nvSpPr>
        <p:spPr>
          <a:xfrm>
            <a:off x="838200" y="365125"/>
            <a:ext cx="5393361" cy="1325563"/>
          </a:xfrm>
        </p:spPr>
        <p:txBody>
          <a:bodyPr>
            <a:normAutofit/>
          </a:bodyPr>
          <a:lstStyle/>
          <a:p>
            <a:r>
              <a:rPr lang="en-US">
                <a:ea typeface="+mj-lt"/>
                <a:cs typeface="+mj-lt"/>
              </a:rPr>
              <a:t>Occupational health—Oscar Kilo</a:t>
            </a:r>
            <a:endParaRPr lang="en-US"/>
          </a:p>
        </p:txBody>
      </p:sp>
      <p:sp>
        <p:nvSpPr>
          <p:cNvPr id="3" name="Content Placeholder 2">
            <a:extLst>
              <a:ext uri="{FF2B5EF4-FFF2-40B4-BE49-F238E27FC236}">
                <a16:creationId xmlns:a16="http://schemas.microsoft.com/office/drawing/2014/main" id="{B137021A-921D-55E0-D798-150FBA7805B3}"/>
              </a:ext>
            </a:extLst>
          </p:cNvPr>
          <p:cNvSpPr>
            <a:spLocks noGrp="1"/>
          </p:cNvSpPr>
          <p:nvPr>
            <p:ph idx="1"/>
          </p:nvPr>
        </p:nvSpPr>
        <p:spPr>
          <a:xfrm>
            <a:off x="838200" y="1825625"/>
            <a:ext cx="5393361" cy="4351338"/>
          </a:xfrm>
        </p:spPr>
        <p:txBody>
          <a:bodyPr vert="horz" lIns="91440" tIns="45720" rIns="91440" bIns="45720" rtlCol="0">
            <a:normAutofit/>
          </a:bodyPr>
          <a:lstStyle/>
          <a:p>
            <a:r>
              <a:rPr lang="en-US" sz="1800">
                <a:ea typeface="+mn-lt"/>
                <a:cs typeface="+mn-lt"/>
              </a:rPr>
              <a:t>Police Occupational Health practitioner network which is committed to improving the provision of occupational health in policing. </a:t>
            </a:r>
          </a:p>
          <a:p>
            <a:r>
              <a:rPr lang="en-US" sz="1800">
                <a:ea typeface="+mn-lt"/>
                <a:cs typeface="+mn-lt"/>
              </a:rPr>
              <a:t>The network aims to act as the voice of occupational health professionals in policing to help communicate, influence, and inform national developments, and is home of the National Police Wellbeing Service. </a:t>
            </a:r>
          </a:p>
          <a:p>
            <a:r>
              <a:rPr lang="en-US" sz="1800">
                <a:ea typeface="+mn-lt"/>
                <a:cs typeface="+mn-lt"/>
              </a:rPr>
              <a:t>Sources are provided for wellbeing at work, individual resilience, mental health, and peer support.</a:t>
            </a:r>
            <a:endParaRPr lang="en-US" sz="1800"/>
          </a:p>
          <a:p>
            <a:r>
              <a:rPr lang="en-US" sz="1800">
                <a:ea typeface="+mn-lt"/>
                <a:cs typeface="+mn-lt"/>
              </a:rPr>
              <a:t>Individual police services’ Occupation Health Support teams are there to provide support around health and wellbeing, which can be as a result of self-referral, or through a third party referral.</a:t>
            </a:r>
            <a:endParaRPr lang="en-US" sz="1800"/>
          </a:p>
        </p:txBody>
      </p:sp>
      <p:pic>
        <p:nvPicPr>
          <p:cNvPr id="4" name="Picture 3" descr="the National Police Wellbeing Service">
            <a:extLst>
              <a:ext uri="{FF2B5EF4-FFF2-40B4-BE49-F238E27FC236}">
                <a16:creationId xmlns:a16="http://schemas.microsoft.com/office/drawing/2014/main" id="{C16FAE24-36D1-D87C-1A69-794474D3DA7C}"/>
              </a:ext>
            </a:extLst>
          </p:cNvPr>
          <p:cNvPicPr>
            <a:picLocks noChangeAspect="1"/>
          </p:cNvPicPr>
          <p:nvPr/>
        </p:nvPicPr>
        <p:blipFill>
          <a:blip r:embed="rId2"/>
          <a:srcRect l="19648" r="20901" b="-1"/>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15936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75E74390-109B-1FB0-143E-5A347EDC0A2D}"/>
              </a:ext>
            </a:extLst>
          </p:cNvPr>
          <p:cNvSpPr>
            <a:spLocks noGrp="1"/>
          </p:cNvSpPr>
          <p:nvPr>
            <p:ph type="title"/>
          </p:nvPr>
        </p:nvSpPr>
        <p:spPr>
          <a:xfrm>
            <a:off x="838200" y="365125"/>
            <a:ext cx="5393361" cy="1325563"/>
          </a:xfrm>
        </p:spPr>
        <p:txBody>
          <a:bodyPr>
            <a:normAutofit/>
          </a:bodyPr>
          <a:lstStyle/>
          <a:p>
            <a:r>
              <a:rPr lang="en-US">
                <a:ea typeface="+mj-lt"/>
                <a:cs typeface="+mj-lt"/>
              </a:rPr>
              <a:t>TRIM</a:t>
            </a:r>
          </a:p>
        </p:txBody>
      </p:sp>
      <p:sp>
        <p:nvSpPr>
          <p:cNvPr id="3" name="Content Placeholder 2">
            <a:extLst>
              <a:ext uri="{FF2B5EF4-FFF2-40B4-BE49-F238E27FC236}">
                <a16:creationId xmlns:a16="http://schemas.microsoft.com/office/drawing/2014/main" id="{8E134720-9F12-DB29-7D00-F313CA36EBA0}"/>
              </a:ext>
            </a:extLst>
          </p:cNvPr>
          <p:cNvSpPr>
            <a:spLocks noGrp="1"/>
          </p:cNvSpPr>
          <p:nvPr>
            <p:ph idx="1"/>
          </p:nvPr>
        </p:nvSpPr>
        <p:spPr>
          <a:xfrm>
            <a:off x="838200" y="1825625"/>
            <a:ext cx="5393361" cy="4351338"/>
          </a:xfrm>
        </p:spPr>
        <p:txBody>
          <a:bodyPr vert="horz" lIns="91440" tIns="45720" rIns="91440" bIns="45720" rtlCol="0">
            <a:normAutofit/>
          </a:bodyPr>
          <a:lstStyle/>
          <a:p>
            <a:r>
              <a:rPr lang="en-US" sz="2000">
                <a:ea typeface="+mn-lt"/>
                <a:cs typeface="+mn-lt"/>
              </a:rPr>
              <a:t>Trauma Risk Incident Management (TRIM) is a welfare led process which is intended to assess the response of a member of staff exposed to a potentially traumatic incident. </a:t>
            </a:r>
          </a:p>
          <a:p>
            <a:r>
              <a:rPr lang="en-US" sz="2000">
                <a:ea typeface="+mn-lt"/>
                <a:cs typeface="+mn-lt"/>
              </a:rPr>
              <a:t>This can be done on an individual basis or within a whole team and acts as a form of debrief of a situation. </a:t>
            </a:r>
          </a:p>
          <a:p>
            <a:r>
              <a:rPr lang="en-US" sz="2000">
                <a:ea typeface="+mn-lt"/>
                <a:cs typeface="+mn-lt"/>
              </a:rPr>
              <a:t>The aim is to assist officers or the team to discuss the incident, understand the impact of this, and explore the next steps within a safe environment.</a:t>
            </a:r>
          </a:p>
          <a:p>
            <a:r>
              <a:rPr lang="en-US" sz="2000">
                <a:ea typeface="+mn-lt"/>
                <a:cs typeface="+mn-lt"/>
              </a:rPr>
              <a:t> TRIM should be offered by constabularies after any potentially traumatic incident that their officers attend.</a:t>
            </a:r>
            <a:endParaRPr lang="en-US" sz="2000"/>
          </a:p>
        </p:txBody>
      </p:sp>
      <p:pic>
        <p:nvPicPr>
          <p:cNvPr id="4" name="Picture 3" descr="Derbyshire police looking for 20 new PCSOs">
            <a:extLst>
              <a:ext uri="{FF2B5EF4-FFF2-40B4-BE49-F238E27FC236}">
                <a16:creationId xmlns:a16="http://schemas.microsoft.com/office/drawing/2014/main" id="{22608EC2-9376-4980-E3A4-02BEB22C7128}"/>
              </a:ext>
            </a:extLst>
          </p:cNvPr>
          <p:cNvPicPr>
            <a:picLocks noChangeAspect="1"/>
          </p:cNvPicPr>
          <p:nvPr/>
        </p:nvPicPr>
        <p:blipFill>
          <a:blip r:embed="rId2"/>
          <a:srcRect l="14313" r="10398"/>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337121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1244E2F0-68A7-5AEE-2C7E-D1DA311365E7}"/>
              </a:ext>
            </a:extLst>
          </p:cNvPr>
          <p:cNvSpPr>
            <a:spLocks noGrp="1"/>
          </p:cNvSpPr>
          <p:nvPr>
            <p:ph type="title"/>
          </p:nvPr>
        </p:nvSpPr>
        <p:spPr>
          <a:xfrm>
            <a:off x="838200" y="365125"/>
            <a:ext cx="5393361" cy="1325563"/>
          </a:xfrm>
        </p:spPr>
        <p:txBody>
          <a:bodyPr>
            <a:normAutofit/>
          </a:bodyPr>
          <a:lstStyle/>
          <a:p>
            <a:r>
              <a:rPr lang="en-US">
                <a:ea typeface="+mj-lt"/>
                <a:cs typeface="+mj-lt"/>
              </a:rPr>
              <a:t>Police Care UK</a:t>
            </a:r>
            <a:endParaRPr lang="en-US"/>
          </a:p>
        </p:txBody>
      </p:sp>
      <p:sp>
        <p:nvSpPr>
          <p:cNvPr id="3" name="Content Placeholder 2">
            <a:extLst>
              <a:ext uri="{FF2B5EF4-FFF2-40B4-BE49-F238E27FC236}">
                <a16:creationId xmlns:a16="http://schemas.microsoft.com/office/drawing/2014/main" id="{D083D22C-522E-0F08-1BA4-8D50842C4BDF}"/>
              </a:ext>
            </a:extLst>
          </p:cNvPr>
          <p:cNvSpPr>
            <a:spLocks noGrp="1"/>
          </p:cNvSpPr>
          <p:nvPr>
            <p:ph idx="1"/>
          </p:nvPr>
        </p:nvSpPr>
        <p:spPr>
          <a:xfrm>
            <a:off x="838200" y="1825625"/>
            <a:ext cx="5393361" cy="4351338"/>
          </a:xfrm>
        </p:spPr>
        <p:txBody>
          <a:bodyPr vert="horz" lIns="91440" tIns="45720" rIns="91440" bIns="45720" rtlCol="0">
            <a:normAutofit/>
          </a:bodyPr>
          <a:lstStyle/>
          <a:p>
            <a:r>
              <a:rPr lang="en-US" sz="2000">
                <a:ea typeface="+mn-lt"/>
                <a:cs typeface="+mn-lt"/>
              </a:rPr>
              <a:t>Police Care UK is a charity for veterans, serving police officers, staff, volunteers, and their families who may have suffered physical or psychological harm as a result of policing. Services include the following:-</a:t>
            </a:r>
            <a:endParaRPr lang="en-US" sz="2000"/>
          </a:p>
          <a:p>
            <a:pPr marL="0" indent="0">
              <a:buNone/>
            </a:pPr>
            <a:r>
              <a:rPr lang="en-US" sz="2000">
                <a:ea typeface="+mn-lt"/>
                <a:cs typeface="+mn-lt"/>
              </a:rPr>
              <a:t>•Counselling</a:t>
            </a:r>
            <a:endParaRPr lang="en-US" sz="2000"/>
          </a:p>
          <a:p>
            <a:pPr marL="0" indent="0">
              <a:buNone/>
            </a:pPr>
            <a:r>
              <a:rPr lang="en-US" sz="2000">
                <a:ea typeface="+mn-lt"/>
                <a:cs typeface="+mn-lt"/>
              </a:rPr>
              <a:t>•Ill health retirement peer support</a:t>
            </a:r>
            <a:endParaRPr lang="en-US" sz="2000"/>
          </a:p>
          <a:p>
            <a:pPr marL="0" indent="0">
              <a:buNone/>
            </a:pPr>
            <a:r>
              <a:rPr lang="en-US" sz="2000">
                <a:ea typeface="+mn-lt"/>
                <a:cs typeface="+mn-lt"/>
              </a:rPr>
              <a:t>•Assistance grants</a:t>
            </a:r>
            <a:endParaRPr lang="en-US" sz="2000"/>
          </a:p>
          <a:p>
            <a:pPr marL="0" indent="0">
              <a:buNone/>
            </a:pPr>
            <a:r>
              <a:rPr lang="en-US" sz="2000">
                <a:ea typeface="+mn-lt"/>
                <a:cs typeface="+mn-lt"/>
              </a:rPr>
              <a:t>•Support around working with indecent or extreme material</a:t>
            </a:r>
            <a:endParaRPr lang="en-US" sz="2000"/>
          </a:p>
          <a:p>
            <a:pPr marL="0" indent="0">
              <a:buNone/>
            </a:pPr>
            <a:r>
              <a:rPr lang="en-US" sz="2000">
                <a:ea typeface="+mn-lt"/>
                <a:cs typeface="+mn-lt"/>
              </a:rPr>
              <a:t>•Self support techniques after traumatic incidents</a:t>
            </a:r>
            <a:endParaRPr lang="en-US" sz="2000"/>
          </a:p>
        </p:txBody>
      </p:sp>
      <p:pic>
        <p:nvPicPr>
          <p:cNvPr id="4" name="Picture 3" descr="Police Care UK">
            <a:extLst>
              <a:ext uri="{FF2B5EF4-FFF2-40B4-BE49-F238E27FC236}">
                <a16:creationId xmlns:a16="http://schemas.microsoft.com/office/drawing/2014/main" id="{3928FAA0-68C2-4C8C-C898-FECE4F03892F}"/>
              </a:ext>
            </a:extLst>
          </p:cNvPr>
          <p:cNvPicPr>
            <a:picLocks noChangeAspect="1"/>
          </p:cNvPicPr>
          <p:nvPr/>
        </p:nvPicPr>
        <p:blipFill>
          <a:blip r:embed="rId2"/>
          <a:srcRect r="2" b="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656330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CC4BA0-1298-4DBD-86F1-B51D8C9D3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3EC421-6D4F-70A4-2275-FE8FFF4F0178}"/>
              </a:ext>
            </a:extLst>
          </p:cNvPr>
          <p:cNvSpPr>
            <a:spLocks noGrp="1"/>
          </p:cNvSpPr>
          <p:nvPr>
            <p:ph type="title"/>
          </p:nvPr>
        </p:nvSpPr>
        <p:spPr>
          <a:xfrm>
            <a:off x="1136398" y="502021"/>
            <a:ext cx="5427525" cy="1667997"/>
          </a:xfrm>
        </p:spPr>
        <p:txBody>
          <a:bodyPr anchor="b">
            <a:normAutofit/>
          </a:bodyPr>
          <a:lstStyle/>
          <a:p>
            <a:r>
              <a:rPr lang="en-US" sz="4000">
                <a:ea typeface="+mj-lt"/>
                <a:cs typeface="+mj-lt"/>
              </a:rPr>
              <a:t>Mind Blue Light</a:t>
            </a:r>
            <a:endParaRPr lang="en-US" sz="4000"/>
          </a:p>
        </p:txBody>
      </p:sp>
      <p:sp>
        <p:nvSpPr>
          <p:cNvPr id="3" name="Content Placeholder 2">
            <a:extLst>
              <a:ext uri="{FF2B5EF4-FFF2-40B4-BE49-F238E27FC236}">
                <a16:creationId xmlns:a16="http://schemas.microsoft.com/office/drawing/2014/main" id="{3CFA57EF-1EB9-DF89-D762-96F0116D995F}"/>
              </a:ext>
            </a:extLst>
          </p:cNvPr>
          <p:cNvSpPr>
            <a:spLocks noGrp="1"/>
          </p:cNvSpPr>
          <p:nvPr>
            <p:ph idx="1"/>
          </p:nvPr>
        </p:nvSpPr>
        <p:spPr>
          <a:xfrm>
            <a:off x="1136398" y="2405467"/>
            <a:ext cx="5427526" cy="3535083"/>
          </a:xfrm>
        </p:spPr>
        <p:txBody>
          <a:bodyPr vert="horz" lIns="91440" tIns="45720" rIns="91440" bIns="45720" rtlCol="0" anchor="t">
            <a:normAutofit/>
          </a:bodyPr>
          <a:lstStyle/>
          <a:p>
            <a:endParaRPr lang="en-US" sz="2000"/>
          </a:p>
          <a:p>
            <a:r>
              <a:rPr lang="en-US" sz="2000">
                <a:ea typeface="+mn-lt"/>
                <a:cs typeface="+mn-lt"/>
              </a:rPr>
              <a:t>Blue Light Together and the Mind Blue Light Programme provide support and advice to all members of the emergency services such as tips and advice for looking after mental health as an emergency responder.</a:t>
            </a:r>
            <a:endParaRPr lang="en-US" sz="2000"/>
          </a:p>
        </p:txBody>
      </p:sp>
      <p:pic>
        <p:nvPicPr>
          <p:cNvPr id="4" name="Picture 3" descr="Mind Blue Light (@mindbluelight) / X">
            <a:extLst>
              <a:ext uri="{FF2B5EF4-FFF2-40B4-BE49-F238E27FC236}">
                <a16:creationId xmlns:a16="http://schemas.microsoft.com/office/drawing/2014/main" id="{F7EEE329-078A-5F92-9C48-606934616657}"/>
              </a:ext>
            </a:extLst>
          </p:cNvPr>
          <p:cNvPicPr>
            <a:picLocks noChangeAspect="1"/>
          </p:cNvPicPr>
          <p:nvPr/>
        </p:nvPicPr>
        <p:blipFill>
          <a:blip r:embed="rId2"/>
          <a:srcRect r="2" b="2"/>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11" name="Rectangle 1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660266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CCC4BA0-1298-4DBD-86F1-B51D8C9D3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B1A4A8-C88B-9CA8-CD92-14374B677C7C}"/>
              </a:ext>
            </a:extLst>
          </p:cNvPr>
          <p:cNvSpPr>
            <a:spLocks noGrp="1"/>
          </p:cNvSpPr>
          <p:nvPr>
            <p:ph type="title"/>
          </p:nvPr>
        </p:nvSpPr>
        <p:spPr>
          <a:xfrm>
            <a:off x="1136398" y="502021"/>
            <a:ext cx="5427525" cy="1667997"/>
          </a:xfrm>
        </p:spPr>
        <p:txBody>
          <a:bodyPr anchor="b">
            <a:normAutofit/>
          </a:bodyPr>
          <a:lstStyle/>
          <a:p>
            <a:r>
              <a:rPr lang="en-US" sz="4000">
                <a:ea typeface="+mj-lt"/>
                <a:cs typeface="+mj-lt"/>
              </a:rPr>
              <a:t>Employee Assistance Programme</a:t>
            </a:r>
          </a:p>
        </p:txBody>
      </p:sp>
      <p:sp>
        <p:nvSpPr>
          <p:cNvPr id="3" name="Content Placeholder 2">
            <a:extLst>
              <a:ext uri="{FF2B5EF4-FFF2-40B4-BE49-F238E27FC236}">
                <a16:creationId xmlns:a16="http://schemas.microsoft.com/office/drawing/2014/main" id="{4065D31A-23E0-2330-13B9-83AEA9BA5D6A}"/>
              </a:ext>
            </a:extLst>
          </p:cNvPr>
          <p:cNvSpPr>
            <a:spLocks noGrp="1"/>
          </p:cNvSpPr>
          <p:nvPr>
            <p:ph idx="1"/>
          </p:nvPr>
        </p:nvSpPr>
        <p:spPr>
          <a:xfrm>
            <a:off x="1136398" y="2405467"/>
            <a:ext cx="5427526" cy="3535083"/>
          </a:xfrm>
        </p:spPr>
        <p:txBody>
          <a:bodyPr vert="horz" lIns="91440" tIns="45720" rIns="91440" bIns="45720" rtlCol="0" anchor="t">
            <a:normAutofit/>
          </a:bodyPr>
          <a:lstStyle/>
          <a:p>
            <a:pPr marL="0" indent="0">
              <a:buNone/>
            </a:pPr>
            <a:r>
              <a:rPr lang="en-US" sz="2000">
                <a:ea typeface="+mn-lt"/>
                <a:cs typeface="+mn-lt"/>
              </a:rPr>
              <a:t>The Employee Assistance Programme provides around-the-clock mental health support to officers and their immediate family. The service provides:-</a:t>
            </a:r>
            <a:endParaRPr lang="en-US" sz="2000"/>
          </a:p>
          <a:p>
            <a:pPr marL="0" indent="0">
              <a:buNone/>
            </a:pPr>
            <a:r>
              <a:rPr lang="en-US" sz="2000">
                <a:ea typeface="+mn-lt"/>
                <a:cs typeface="+mn-lt"/>
              </a:rPr>
              <a:t>•24/7 confidential helpline</a:t>
            </a:r>
            <a:endParaRPr lang="en-US" sz="2000"/>
          </a:p>
          <a:p>
            <a:pPr marL="0" indent="0">
              <a:buNone/>
            </a:pPr>
            <a:r>
              <a:rPr lang="en-US" sz="2000">
                <a:ea typeface="+mn-lt"/>
                <a:cs typeface="+mn-lt"/>
              </a:rPr>
              <a:t>•up to six sessions of structured counselling</a:t>
            </a:r>
            <a:endParaRPr lang="en-US" sz="2000"/>
          </a:p>
          <a:p>
            <a:pPr marL="0" indent="0">
              <a:buNone/>
            </a:pPr>
            <a:r>
              <a:rPr lang="en-US" sz="2000">
                <a:ea typeface="+mn-lt"/>
                <a:cs typeface="+mn-lt"/>
              </a:rPr>
              <a:t>•24/7 crisis assistance and manager support</a:t>
            </a:r>
            <a:endParaRPr lang="en-US" sz="2000"/>
          </a:p>
          <a:p>
            <a:pPr marL="0" indent="0">
              <a:buNone/>
            </a:pPr>
            <a:r>
              <a:rPr lang="en-US" sz="2000">
                <a:ea typeface="+mn-lt"/>
                <a:cs typeface="+mn-lt"/>
              </a:rPr>
              <a:t>•in-house legal and financial information</a:t>
            </a:r>
            <a:endParaRPr lang="en-US" sz="2000"/>
          </a:p>
          <a:p>
            <a:pPr marL="0" indent="0">
              <a:buNone/>
            </a:pPr>
            <a:r>
              <a:rPr lang="en-US" sz="2000">
                <a:ea typeface="+mn-lt"/>
                <a:cs typeface="+mn-lt"/>
              </a:rPr>
              <a:t>•access to a healthy advantage wellbeing app </a:t>
            </a:r>
            <a:endParaRPr lang="en-US" sz="2000"/>
          </a:p>
        </p:txBody>
      </p:sp>
      <p:pic>
        <p:nvPicPr>
          <p:cNvPr id="4" name="Picture 3" descr="Equality">
            <a:extLst>
              <a:ext uri="{FF2B5EF4-FFF2-40B4-BE49-F238E27FC236}">
                <a16:creationId xmlns:a16="http://schemas.microsoft.com/office/drawing/2014/main" id="{A2F2B292-9E77-1A4B-C650-9D2036A3FF45}"/>
              </a:ext>
            </a:extLst>
          </p:cNvPr>
          <p:cNvPicPr>
            <a:picLocks noChangeAspect="1"/>
          </p:cNvPicPr>
          <p:nvPr/>
        </p:nvPicPr>
        <p:blipFill>
          <a:blip r:embed="rId2"/>
          <a:srcRect l="24448" r="19552"/>
          <a:stretch/>
        </p:blipFill>
        <p:spPr>
          <a:xfrm>
            <a:off x="7047513" y="975645"/>
            <a:ext cx="4443447" cy="4443447"/>
          </a:xfrm>
          <a:custGeom>
            <a:avLst/>
            <a:gdLst/>
            <a:ahLst/>
            <a:cxnLst/>
            <a:rect l="l" t="t" r="r" b="b"/>
            <a:pathLst>
              <a:path w="4694238" h="4694238">
                <a:moveTo>
                  <a:pt x="2347119" y="0"/>
                </a:moveTo>
                <a:cubicBezTo>
                  <a:pt x="3643397" y="0"/>
                  <a:pt x="4694238" y="1050841"/>
                  <a:pt x="4694238" y="2347119"/>
                </a:cubicBezTo>
                <a:cubicBezTo>
                  <a:pt x="4694238" y="3643397"/>
                  <a:pt x="3643397" y="4694238"/>
                  <a:pt x="2347119" y="4694238"/>
                </a:cubicBezTo>
                <a:cubicBezTo>
                  <a:pt x="1050841" y="4694238"/>
                  <a:pt x="0" y="3643397"/>
                  <a:pt x="0" y="2347119"/>
                </a:cubicBezTo>
                <a:cubicBezTo>
                  <a:pt x="0" y="1050841"/>
                  <a:pt x="1050841" y="0"/>
                  <a:pt x="2347119" y="0"/>
                </a:cubicBezTo>
                <a:close/>
              </a:path>
            </a:pathLst>
          </a:custGeom>
        </p:spPr>
      </p:pic>
      <p:sp>
        <p:nvSpPr>
          <p:cNvPr id="11" name="Rectangle 10">
            <a:extLst>
              <a:ext uri="{FF2B5EF4-FFF2-40B4-BE49-F238E27FC236}">
                <a16:creationId xmlns:a16="http://schemas.microsoft.com/office/drawing/2014/main" id="{EEBF1590-3B36-48EE-A89D-3B6F3CB256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C8F6C8C-AB5A-4548-942D-E3FD40ACB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39955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8C5CD4-43B3-50AA-1FDC-6335F0F2F89A}"/>
              </a:ext>
            </a:extLst>
          </p:cNvPr>
          <p:cNvSpPr>
            <a:spLocks noGrp="1"/>
          </p:cNvSpPr>
          <p:nvPr>
            <p:ph type="title"/>
          </p:nvPr>
        </p:nvSpPr>
        <p:spPr>
          <a:xfrm>
            <a:off x="1136398" y="457201"/>
            <a:ext cx="10117810" cy="1150470"/>
          </a:xfrm>
        </p:spPr>
        <p:txBody>
          <a:bodyPr anchor="b">
            <a:normAutofit/>
          </a:bodyPr>
          <a:lstStyle/>
          <a:p>
            <a:r>
              <a:rPr lang="en-US" sz="4000">
                <a:ea typeface="+mj-lt"/>
                <a:cs typeface="+mj-lt"/>
              </a:rPr>
              <a:t>Support for neurodivergent officers</a:t>
            </a:r>
          </a:p>
        </p:txBody>
      </p:sp>
      <p:sp>
        <p:nvSpPr>
          <p:cNvPr id="3" name="Content Placeholder 2">
            <a:extLst>
              <a:ext uri="{FF2B5EF4-FFF2-40B4-BE49-F238E27FC236}">
                <a16:creationId xmlns:a16="http://schemas.microsoft.com/office/drawing/2014/main" id="{CBA945B0-A2CD-5803-8A73-553FA6711C3F}"/>
              </a:ext>
            </a:extLst>
          </p:cNvPr>
          <p:cNvSpPr>
            <a:spLocks noGrp="1"/>
          </p:cNvSpPr>
          <p:nvPr>
            <p:ph idx="1"/>
          </p:nvPr>
        </p:nvSpPr>
        <p:spPr>
          <a:xfrm>
            <a:off x="1150286" y="1980775"/>
            <a:ext cx="6001836" cy="3632824"/>
          </a:xfrm>
        </p:spPr>
        <p:txBody>
          <a:bodyPr vert="horz" lIns="91440" tIns="45720" rIns="91440" bIns="45720" rtlCol="0" anchor="t">
            <a:normAutofit/>
          </a:bodyPr>
          <a:lstStyle/>
          <a:p>
            <a:r>
              <a:rPr lang="en-US" sz="1900">
                <a:ea typeface="+mn-lt"/>
                <a:cs typeface="+mn-lt"/>
              </a:rPr>
              <a:t>Police services have policies to support neurodivergent officers and officers with Specific Learning Difficulties, with some offering screening which can provide indicators of dyslexia. </a:t>
            </a:r>
          </a:p>
          <a:p>
            <a:r>
              <a:rPr lang="en-US" sz="1900">
                <a:ea typeface="+mn-lt"/>
                <a:cs typeface="+mn-lt"/>
              </a:rPr>
              <a:t>The Equality Act 2010 protects employees with disabilities of health conditions, including a legal obligation to make reasonable adjustments in the workplace, and not to treat these individuals less favourably. </a:t>
            </a:r>
          </a:p>
          <a:p>
            <a:r>
              <a:rPr lang="en-US" sz="1900">
                <a:ea typeface="+mn-lt"/>
                <a:cs typeface="+mn-lt"/>
              </a:rPr>
              <a:t>This duty is ‘anticipatory’, which requires employers to explore reasonable changes to remove or reduce a disadvantage in advance. </a:t>
            </a:r>
            <a:endParaRPr lang="en-US" sz="1900"/>
          </a:p>
        </p:txBody>
      </p:sp>
      <p:pic>
        <p:nvPicPr>
          <p:cNvPr id="4" name="Picture 3" descr="The rise of the neurodivergent female entrepreneur | Startups Magazine">
            <a:extLst>
              <a:ext uri="{FF2B5EF4-FFF2-40B4-BE49-F238E27FC236}">
                <a16:creationId xmlns:a16="http://schemas.microsoft.com/office/drawing/2014/main" id="{68094BFE-0AFF-3F52-910E-1D9AF00C3BF1}"/>
              </a:ext>
            </a:extLst>
          </p:cNvPr>
          <p:cNvPicPr>
            <a:picLocks noChangeAspect="1"/>
          </p:cNvPicPr>
          <p:nvPr/>
        </p:nvPicPr>
        <p:blipFill>
          <a:blip r:embed="rId2"/>
          <a:srcRect l="27616" r="22336" b="1"/>
          <a:stretch/>
        </p:blipFill>
        <p:spPr>
          <a:xfrm>
            <a:off x="7646838" y="1980775"/>
            <a:ext cx="3748858" cy="3632824"/>
          </a:xfrm>
          <a:prstGeom prst="rect">
            <a:avLst/>
          </a:prstGeom>
        </p:spPr>
      </p:pic>
      <p:sp>
        <p:nvSpPr>
          <p:cNvPr id="15" name="Rectangle 14">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66542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3D1855-FE83-7A89-D76E-8B939D4F0B38}"/>
              </a:ext>
            </a:extLst>
          </p:cNvPr>
          <p:cNvSpPr>
            <a:spLocks noGrp="1"/>
          </p:cNvSpPr>
          <p:nvPr>
            <p:ph type="title"/>
          </p:nvPr>
        </p:nvSpPr>
        <p:spPr>
          <a:xfrm>
            <a:off x="1136398" y="457201"/>
            <a:ext cx="10117810" cy="1150470"/>
          </a:xfrm>
        </p:spPr>
        <p:txBody>
          <a:bodyPr anchor="b">
            <a:normAutofit/>
          </a:bodyPr>
          <a:lstStyle/>
          <a:p>
            <a:r>
              <a:rPr lang="en-US" sz="4000"/>
              <a:t>Managing conflict</a:t>
            </a:r>
          </a:p>
        </p:txBody>
      </p:sp>
      <p:sp>
        <p:nvSpPr>
          <p:cNvPr id="3" name="Content Placeholder 2">
            <a:extLst>
              <a:ext uri="{FF2B5EF4-FFF2-40B4-BE49-F238E27FC236}">
                <a16:creationId xmlns:a16="http://schemas.microsoft.com/office/drawing/2014/main" id="{6C194BE0-8ADD-D0B6-B0C0-CBA79C8AB264}"/>
              </a:ext>
            </a:extLst>
          </p:cNvPr>
          <p:cNvSpPr>
            <a:spLocks noGrp="1"/>
          </p:cNvSpPr>
          <p:nvPr>
            <p:ph idx="1"/>
          </p:nvPr>
        </p:nvSpPr>
        <p:spPr>
          <a:xfrm>
            <a:off x="1150286" y="1980775"/>
            <a:ext cx="6001836" cy="3632824"/>
          </a:xfrm>
        </p:spPr>
        <p:txBody>
          <a:bodyPr vert="horz" lIns="91440" tIns="45720" rIns="91440" bIns="45720" rtlCol="0" anchor="t">
            <a:normAutofit/>
          </a:bodyPr>
          <a:lstStyle/>
          <a:p>
            <a:r>
              <a:rPr lang="en-US" sz="1900">
                <a:ea typeface="+mn-lt"/>
                <a:cs typeface="+mn-lt"/>
              </a:rPr>
              <a:t>Managing conflict appropriately and effectively is an essential skill in a police officer’s arsenal and can literally save a person’s life, including your own. </a:t>
            </a:r>
          </a:p>
          <a:p>
            <a:r>
              <a:rPr lang="en-US" sz="1900">
                <a:ea typeface="+mn-lt"/>
                <a:cs typeface="+mn-lt"/>
              </a:rPr>
              <a:t>Beyond being operationally effective, ‘Managing Conflict in a Professional Policing Context’ is also a named Area of Operational Competence required to achieve Full Operational Competence (FOC). </a:t>
            </a:r>
          </a:p>
          <a:p>
            <a:r>
              <a:rPr lang="en-US" sz="1900">
                <a:ea typeface="+mn-lt"/>
                <a:cs typeface="+mn-lt"/>
              </a:rPr>
              <a:t>Appropriate and effective conflict management is a vital part of achieving the public’s consent to exercise policing authority, and ensure procedural justice. </a:t>
            </a:r>
            <a:endParaRPr lang="en-US" sz="1900"/>
          </a:p>
        </p:txBody>
      </p:sp>
      <p:pic>
        <p:nvPicPr>
          <p:cNvPr id="4" name="Picture 3" descr="Conflict Management Skills To Stay Calm">
            <a:extLst>
              <a:ext uri="{FF2B5EF4-FFF2-40B4-BE49-F238E27FC236}">
                <a16:creationId xmlns:a16="http://schemas.microsoft.com/office/drawing/2014/main" id="{FAADAAEA-9E42-8FE3-F46A-0EDE18B27BFF}"/>
              </a:ext>
            </a:extLst>
          </p:cNvPr>
          <p:cNvPicPr>
            <a:picLocks noChangeAspect="1"/>
          </p:cNvPicPr>
          <p:nvPr/>
        </p:nvPicPr>
        <p:blipFill>
          <a:blip r:embed="rId2"/>
          <a:srcRect l="20450" r="7162" b="2"/>
          <a:stretch/>
        </p:blipFill>
        <p:spPr>
          <a:xfrm>
            <a:off x="7646838" y="1980775"/>
            <a:ext cx="3748858" cy="3632824"/>
          </a:xfrm>
          <a:prstGeom prst="rect">
            <a:avLst/>
          </a:prstGeom>
        </p:spPr>
      </p:pic>
      <p:sp>
        <p:nvSpPr>
          <p:cNvPr id="11" name="Rectangle 10">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16070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5D9BD-7FB0-D3A8-9298-5AB7AAF45BEA}"/>
              </a:ext>
            </a:extLst>
          </p:cNvPr>
          <p:cNvSpPr>
            <a:spLocks noGrp="1"/>
          </p:cNvSpPr>
          <p:nvPr>
            <p:ph type="title"/>
          </p:nvPr>
        </p:nvSpPr>
        <p:spPr/>
        <p:txBody>
          <a:bodyPr/>
          <a:lstStyle/>
          <a:p>
            <a:r>
              <a:rPr lang="en-US" err="1"/>
              <a:t>Betari's</a:t>
            </a:r>
            <a:r>
              <a:rPr lang="en-US"/>
              <a:t> box</a:t>
            </a:r>
          </a:p>
        </p:txBody>
      </p:sp>
      <p:pic>
        <p:nvPicPr>
          <p:cNvPr id="4" name="Content Placeholder 3" descr="Betaris Box - Help Children Live Better">
            <a:extLst>
              <a:ext uri="{FF2B5EF4-FFF2-40B4-BE49-F238E27FC236}">
                <a16:creationId xmlns:a16="http://schemas.microsoft.com/office/drawing/2014/main" id="{27C6C5DB-7EBE-7C29-23A0-FE807CCAC77D}"/>
              </a:ext>
            </a:extLst>
          </p:cNvPr>
          <p:cNvPicPr>
            <a:picLocks noGrp="1" noChangeAspect="1"/>
          </p:cNvPicPr>
          <p:nvPr>
            <p:ph idx="1"/>
          </p:nvPr>
        </p:nvPicPr>
        <p:blipFill>
          <a:blip r:embed="rId2"/>
          <a:stretch>
            <a:fillRect/>
          </a:stretch>
        </p:blipFill>
        <p:spPr>
          <a:xfrm>
            <a:off x="2636498" y="1692577"/>
            <a:ext cx="6096527" cy="4351338"/>
          </a:xfrm>
        </p:spPr>
      </p:pic>
    </p:spTree>
    <p:extLst>
      <p:ext uri="{BB962C8B-B14F-4D97-AF65-F5344CB8AC3E}">
        <p14:creationId xmlns:p14="http://schemas.microsoft.com/office/powerpoint/2010/main" val="76103046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0F7253-8370-CF05-AB93-67306453C4E4}"/>
              </a:ext>
            </a:extLst>
          </p:cNvPr>
          <p:cNvSpPr>
            <a:spLocks noGrp="1"/>
          </p:cNvSpPr>
          <p:nvPr>
            <p:ph type="title"/>
          </p:nvPr>
        </p:nvSpPr>
        <p:spPr>
          <a:xfrm>
            <a:off x="1136398" y="457201"/>
            <a:ext cx="10117810" cy="1150470"/>
          </a:xfrm>
        </p:spPr>
        <p:txBody>
          <a:bodyPr anchor="b">
            <a:normAutofit/>
          </a:bodyPr>
          <a:lstStyle/>
          <a:p>
            <a:r>
              <a:rPr lang="en-US" sz="4000">
                <a:ea typeface="+mj-lt"/>
                <a:cs typeface="+mj-lt"/>
              </a:rPr>
              <a:t>Self-awareness</a:t>
            </a:r>
            <a:endParaRPr lang="en-US" sz="4000"/>
          </a:p>
        </p:txBody>
      </p:sp>
      <p:sp>
        <p:nvSpPr>
          <p:cNvPr id="3" name="Content Placeholder 2">
            <a:extLst>
              <a:ext uri="{FF2B5EF4-FFF2-40B4-BE49-F238E27FC236}">
                <a16:creationId xmlns:a16="http://schemas.microsoft.com/office/drawing/2014/main" id="{CC4AF67C-796B-65A6-9D03-A7373BF79F58}"/>
              </a:ext>
            </a:extLst>
          </p:cNvPr>
          <p:cNvSpPr>
            <a:spLocks noGrp="1"/>
          </p:cNvSpPr>
          <p:nvPr>
            <p:ph idx="1"/>
          </p:nvPr>
        </p:nvSpPr>
        <p:spPr>
          <a:xfrm>
            <a:off x="1150286" y="1980775"/>
            <a:ext cx="6001836" cy="3632824"/>
          </a:xfrm>
        </p:spPr>
        <p:txBody>
          <a:bodyPr vert="horz" lIns="91440" tIns="45720" rIns="91440" bIns="45720" rtlCol="0" anchor="t">
            <a:normAutofit/>
          </a:bodyPr>
          <a:lstStyle/>
          <a:p>
            <a:r>
              <a:rPr lang="en-US" sz="1700">
                <a:ea typeface="+mn-lt"/>
                <a:cs typeface="+mn-lt"/>
              </a:rPr>
              <a:t>Self-awareness is the knowledge that you experience as an individual and your thoughts, or reactions are specific to you and may be different from another person.  </a:t>
            </a:r>
          </a:p>
          <a:p>
            <a:r>
              <a:rPr lang="en-US" sz="1700">
                <a:ea typeface="+mn-lt"/>
                <a:cs typeface="+mn-lt"/>
              </a:rPr>
              <a:t>Emotional awareness, self-regulation, active listening, and communication skills are key in determining success in a conflict situation. </a:t>
            </a:r>
          </a:p>
          <a:p>
            <a:r>
              <a:rPr lang="en-US" sz="1700">
                <a:ea typeface="+mn-lt"/>
                <a:cs typeface="+mn-lt"/>
              </a:rPr>
              <a:t>Decision-making relies upon both your emotional and rational brain.</a:t>
            </a:r>
          </a:p>
          <a:p>
            <a:r>
              <a:rPr lang="en-US" sz="1700">
                <a:ea typeface="+mn-lt"/>
                <a:cs typeface="+mn-lt"/>
              </a:rPr>
              <a:t>EG- Visting a mother to deliver news here son has been found deceased, you would avoid laughing.  This decision, though seemingly unconscious, is a self-regulation that you have made because of your self-awareness and desire to avoid an unnecessary conflict.</a:t>
            </a:r>
            <a:endParaRPr lang="en-US" sz="1700"/>
          </a:p>
        </p:txBody>
      </p:sp>
      <p:pic>
        <p:nvPicPr>
          <p:cNvPr id="4" name="Picture 3" descr="Self-Awareness - Klassen Performance Group">
            <a:extLst>
              <a:ext uri="{FF2B5EF4-FFF2-40B4-BE49-F238E27FC236}">
                <a16:creationId xmlns:a16="http://schemas.microsoft.com/office/drawing/2014/main" id="{E6294A43-AE42-8C92-92F7-37A4CED9D1A4}"/>
              </a:ext>
            </a:extLst>
          </p:cNvPr>
          <p:cNvPicPr>
            <a:picLocks noChangeAspect="1"/>
          </p:cNvPicPr>
          <p:nvPr/>
        </p:nvPicPr>
        <p:blipFill>
          <a:blip r:embed="rId2"/>
          <a:srcRect l="20880" r="25193" b="1"/>
          <a:stretch/>
        </p:blipFill>
        <p:spPr>
          <a:xfrm>
            <a:off x="7646838" y="1980775"/>
            <a:ext cx="3748858" cy="3632824"/>
          </a:xfrm>
          <a:prstGeom prst="rect">
            <a:avLst/>
          </a:prstGeom>
        </p:spPr>
      </p:pic>
      <p:sp>
        <p:nvSpPr>
          <p:cNvPr id="11" name="Rectangle 10">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343108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708FAB-3898-47A9-B05A-AB9ECBD9E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2189AC-C228-F6B6-9723-6250E5355AA8}"/>
              </a:ext>
            </a:extLst>
          </p:cNvPr>
          <p:cNvSpPr>
            <a:spLocks noGrp="1"/>
          </p:cNvSpPr>
          <p:nvPr>
            <p:ph type="title"/>
          </p:nvPr>
        </p:nvSpPr>
        <p:spPr>
          <a:xfrm>
            <a:off x="1136398" y="457201"/>
            <a:ext cx="10117810" cy="1150470"/>
          </a:xfrm>
        </p:spPr>
        <p:txBody>
          <a:bodyPr anchor="b">
            <a:normAutofit/>
          </a:bodyPr>
          <a:lstStyle/>
          <a:p>
            <a:r>
              <a:rPr lang="en-US" sz="4000"/>
              <a:t>Being self-directed</a:t>
            </a:r>
          </a:p>
        </p:txBody>
      </p:sp>
      <p:sp>
        <p:nvSpPr>
          <p:cNvPr id="3" name="Content Placeholder 2">
            <a:extLst>
              <a:ext uri="{FF2B5EF4-FFF2-40B4-BE49-F238E27FC236}">
                <a16:creationId xmlns:a16="http://schemas.microsoft.com/office/drawing/2014/main" id="{84B9D084-C77C-89CA-9AE3-54723E04BCD6}"/>
              </a:ext>
            </a:extLst>
          </p:cNvPr>
          <p:cNvSpPr>
            <a:spLocks noGrp="1"/>
          </p:cNvSpPr>
          <p:nvPr>
            <p:ph idx="1"/>
          </p:nvPr>
        </p:nvSpPr>
        <p:spPr>
          <a:xfrm>
            <a:off x="1150286" y="1980775"/>
            <a:ext cx="6001836" cy="3632824"/>
          </a:xfrm>
        </p:spPr>
        <p:txBody>
          <a:bodyPr vert="horz" lIns="91440" tIns="45720" rIns="91440" bIns="45720" rtlCol="0" anchor="t">
            <a:normAutofit/>
          </a:bodyPr>
          <a:lstStyle/>
          <a:p>
            <a:pPr marL="0" indent="0">
              <a:buNone/>
            </a:pPr>
            <a:r>
              <a:rPr lang="en-US" sz="2000"/>
              <a:t>There are many benefits to being self- directed as a police officer:-</a:t>
            </a:r>
          </a:p>
          <a:p>
            <a:r>
              <a:rPr lang="en-US" sz="2000">
                <a:ea typeface="+mn-lt"/>
                <a:cs typeface="+mn-lt"/>
              </a:rPr>
              <a:t>Effective Decision Making:</a:t>
            </a:r>
            <a:endParaRPr lang="en-US" sz="2000"/>
          </a:p>
          <a:p>
            <a:r>
              <a:rPr lang="en-US" sz="2000">
                <a:ea typeface="+mn-lt"/>
                <a:cs typeface="+mn-lt"/>
              </a:rPr>
              <a:t>Public Trust and Accountability:</a:t>
            </a:r>
            <a:endParaRPr lang="en-US" sz="2000"/>
          </a:p>
          <a:p>
            <a:r>
              <a:rPr lang="en-US" sz="2000">
                <a:ea typeface="+mn-lt"/>
                <a:cs typeface="+mn-lt"/>
              </a:rPr>
              <a:t>Problem-Solving Skills:</a:t>
            </a:r>
            <a:endParaRPr lang="en-US" sz="2000"/>
          </a:p>
          <a:p>
            <a:r>
              <a:rPr lang="en-US" sz="2000">
                <a:ea typeface="+mn-lt"/>
                <a:cs typeface="+mn-lt"/>
              </a:rPr>
              <a:t>Leadership Development:</a:t>
            </a:r>
            <a:endParaRPr lang="en-US" sz="2000"/>
          </a:p>
          <a:p>
            <a:r>
              <a:rPr lang="en-US" sz="2000">
                <a:ea typeface="+mn-lt"/>
                <a:cs typeface="+mn-lt"/>
              </a:rPr>
              <a:t>Operational Efficiency:</a:t>
            </a:r>
            <a:endParaRPr lang="en-US" sz="2000"/>
          </a:p>
          <a:p>
            <a:r>
              <a:rPr lang="en-US" sz="2000">
                <a:ea typeface="+mn-lt"/>
                <a:cs typeface="+mn-lt"/>
              </a:rPr>
              <a:t>Stress Management and Resilience:</a:t>
            </a:r>
            <a:endParaRPr lang="en-US" sz="2000"/>
          </a:p>
          <a:p>
            <a:r>
              <a:rPr lang="en-US" sz="2000">
                <a:ea typeface="+mn-lt"/>
                <a:cs typeface="+mn-lt"/>
              </a:rPr>
              <a:t>Community Engagement:</a:t>
            </a:r>
            <a:endParaRPr lang="en-US" sz="2000"/>
          </a:p>
          <a:p>
            <a:endParaRPr lang="en-US" sz="2000"/>
          </a:p>
        </p:txBody>
      </p:sp>
      <p:pic>
        <p:nvPicPr>
          <p:cNvPr id="4" name="Picture 3" descr="self-directed learning ...">
            <a:extLst>
              <a:ext uri="{FF2B5EF4-FFF2-40B4-BE49-F238E27FC236}">
                <a16:creationId xmlns:a16="http://schemas.microsoft.com/office/drawing/2014/main" id="{06688E8D-0F8E-1B72-1306-C14845C41096}"/>
              </a:ext>
            </a:extLst>
          </p:cNvPr>
          <p:cNvPicPr>
            <a:picLocks noChangeAspect="1"/>
          </p:cNvPicPr>
          <p:nvPr/>
        </p:nvPicPr>
        <p:blipFill>
          <a:blip r:embed="rId2"/>
          <a:srcRect l="25579" r="22824"/>
          <a:stretch/>
        </p:blipFill>
        <p:spPr>
          <a:xfrm>
            <a:off x="7646838" y="1980775"/>
            <a:ext cx="3748858" cy="3632824"/>
          </a:xfrm>
          <a:prstGeom prst="rect">
            <a:avLst/>
          </a:prstGeom>
        </p:spPr>
      </p:pic>
      <p:sp>
        <p:nvSpPr>
          <p:cNvPr id="11" name="Rectangle 10">
            <a:extLst>
              <a:ext uri="{FF2B5EF4-FFF2-40B4-BE49-F238E27FC236}">
                <a16:creationId xmlns:a16="http://schemas.microsoft.com/office/drawing/2014/main" id="{2E438CA0-CB4D-4C94-8C39-9C7FC9BBE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12191998" cy="461774"/>
          </a:xfrm>
          <a:prstGeom prst="rect">
            <a:avLst/>
          </a:prstGeom>
          <a:gradFill>
            <a:gsLst>
              <a:gs pos="0">
                <a:srgbClr val="000000"/>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B2C05E3-84E7-4957-95EF-B471CBF71C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1962"/>
            <a:ext cx="4076698" cy="464399"/>
          </a:xfrm>
          <a:prstGeom prst="rect">
            <a:avLst/>
          </a:prstGeom>
          <a:gradFill>
            <a:gsLst>
              <a:gs pos="0">
                <a:srgbClr val="000000">
                  <a:alpha val="46000"/>
                </a:srgbClr>
              </a:gs>
              <a:gs pos="99000">
                <a:schemeClr val="accent1"/>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44794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510976-1EC0-C5CD-79BE-5329E917EB25}"/>
              </a:ext>
            </a:extLst>
          </p:cNvPr>
          <p:cNvSpPr>
            <a:spLocks noGrp="1"/>
          </p:cNvSpPr>
          <p:nvPr>
            <p:ph type="title"/>
          </p:nvPr>
        </p:nvSpPr>
        <p:spPr>
          <a:xfrm>
            <a:off x="761803" y="350196"/>
            <a:ext cx="4646904" cy="1624520"/>
          </a:xfrm>
        </p:spPr>
        <p:txBody>
          <a:bodyPr anchor="ctr">
            <a:normAutofit/>
          </a:bodyPr>
          <a:lstStyle/>
          <a:p>
            <a:r>
              <a:rPr lang="en-US" sz="4000"/>
              <a:t>What is self evaluation?</a:t>
            </a:r>
          </a:p>
        </p:txBody>
      </p:sp>
      <p:sp>
        <p:nvSpPr>
          <p:cNvPr id="3" name="Content Placeholder 2">
            <a:extLst>
              <a:ext uri="{FF2B5EF4-FFF2-40B4-BE49-F238E27FC236}">
                <a16:creationId xmlns:a16="http://schemas.microsoft.com/office/drawing/2014/main" id="{E82EE2BB-795F-8B4C-B164-61417FDB3A04}"/>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US" sz="2000"/>
              <a:t>Why is this important?</a:t>
            </a:r>
          </a:p>
          <a:p>
            <a:endParaRPr lang="en-US" sz="2000"/>
          </a:p>
          <a:p>
            <a:r>
              <a:rPr lang="en-US" sz="2000"/>
              <a:t>Why is it important within policing?</a:t>
            </a:r>
          </a:p>
          <a:p>
            <a:endParaRPr lang="en-US" sz="2000"/>
          </a:p>
          <a:p>
            <a:r>
              <a:rPr lang="en-US" sz="2000"/>
              <a:t>How can this be achieved? </a:t>
            </a:r>
          </a:p>
          <a:p>
            <a:pPr marL="0" indent="0">
              <a:buNone/>
            </a:pPr>
            <a:r>
              <a:rPr lang="en-US" sz="2000" b="1"/>
              <a:t>Self reflection!</a:t>
            </a:r>
          </a:p>
        </p:txBody>
      </p:sp>
      <p:pic>
        <p:nvPicPr>
          <p:cNvPr id="5" name="Picture 4" descr="Wood human figure">
            <a:extLst>
              <a:ext uri="{FF2B5EF4-FFF2-40B4-BE49-F238E27FC236}">
                <a16:creationId xmlns:a16="http://schemas.microsoft.com/office/drawing/2014/main" id="{EA4830FA-7CA4-0761-76C0-A0A8403ED08B}"/>
              </a:ext>
            </a:extLst>
          </p:cNvPr>
          <p:cNvPicPr>
            <a:picLocks noChangeAspect="1"/>
          </p:cNvPicPr>
          <p:nvPr/>
        </p:nvPicPr>
        <p:blipFill>
          <a:blip r:embed="rId2"/>
          <a:srcRect r="40687" b="-3"/>
          <a:stretch/>
        </p:blipFill>
        <p:spPr>
          <a:xfrm>
            <a:off x="6096000" y="1"/>
            <a:ext cx="6102825" cy="6858000"/>
          </a:xfrm>
          <a:prstGeom prst="rect">
            <a:avLst/>
          </a:prstGeom>
        </p:spPr>
      </p:pic>
    </p:spTree>
    <p:extLst>
      <p:ext uri="{BB962C8B-B14F-4D97-AF65-F5344CB8AC3E}">
        <p14:creationId xmlns:p14="http://schemas.microsoft.com/office/powerpoint/2010/main" val="37688730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C608BEB-860E-4094-8511-78603564A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059050"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B0863FE-A798-B687-97B2-C149D7323A58}"/>
              </a:ext>
            </a:extLst>
          </p:cNvPr>
          <p:cNvSpPr>
            <a:spLocks noGrp="1"/>
          </p:cNvSpPr>
          <p:nvPr>
            <p:ph type="title"/>
          </p:nvPr>
        </p:nvSpPr>
        <p:spPr>
          <a:xfrm>
            <a:off x="838200" y="1412488"/>
            <a:ext cx="2899189" cy="4363844"/>
          </a:xfrm>
        </p:spPr>
        <p:txBody>
          <a:bodyPr vert="horz" lIns="91440" tIns="45720" rIns="91440" bIns="45720" rtlCol="0" anchor="t">
            <a:normAutofit/>
          </a:bodyPr>
          <a:lstStyle/>
          <a:p>
            <a:r>
              <a:rPr lang="en-US" sz="4000" kern="1200">
                <a:solidFill>
                  <a:srgbClr val="FFFFFF"/>
                </a:solidFill>
                <a:latin typeface="+mj-lt"/>
                <a:ea typeface="+mj-ea"/>
                <a:cs typeface="+mj-cs"/>
              </a:rPr>
              <a:t>What is self- reflection?</a:t>
            </a:r>
            <a:br>
              <a:rPr lang="en-US" sz="4000">
                <a:solidFill>
                  <a:srgbClr val="FFFFFF"/>
                </a:solidFill>
              </a:rPr>
            </a:br>
            <a:r>
              <a:rPr lang="en-US" sz="2000">
                <a:solidFill>
                  <a:schemeClr val="bg1"/>
                </a:solidFill>
                <a:ea typeface="+mj-lt"/>
                <a:cs typeface="+mj-lt"/>
              </a:rPr>
              <a:t>(Gibbs, 1988)</a:t>
            </a:r>
            <a:endParaRPr lang="en-US" sz="4000" kern="1200">
              <a:solidFill>
                <a:schemeClr val="bg1"/>
              </a:solidFill>
              <a:latin typeface="+mj-lt"/>
            </a:endParaRPr>
          </a:p>
        </p:txBody>
      </p:sp>
      <p:sp>
        <p:nvSpPr>
          <p:cNvPr id="3" name="Content Placeholder 2">
            <a:extLst>
              <a:ext uri="{FF2B5EF4-FFF2-40B4-BE49-F238E27FC236}">
                <a16:creationId xmlns:a16="http://schemas.microsoft.com/office/drawing/2014/main" id="{E5452C6B-DA6B-A252-557B-12587344A735}"/>
              </a:ext>
            </a:extLst>
          </p:cNvPr>
          <p:cNvSpPr>
            <a:spLocks noGrp="1"/>
          </p:cNvSpPr>
          <p:nvPr>
            <p:ph idx="1"/>
          </p:nvPr>
        </p:nvSpPr>
        <p:spPr>
          <a:xfrm>
            <a:off x="4380855" y="1412489"/>
            <a:ext cx="3427283" cy="4363844"/>
          </a:xfrm>
        </p:spPr>
        <p:txBody>
          <a:bodyPr vert="horz" lIns="91440" tIns="45720" rIns="91440" bIns="45720" rtlCol="0">
            <a:normAutofit/>
          </a:bodyPr>
          <a:lstStyle/>
          <a:p>
            <a:r>
              <a:rPr lang="en-US" sz="1900"/>
              <a:t>The process of examining and contemplating one's thoughts, feelings, experiences, and actions in order to gain insight into oneself. </a:t>
            </a:r>
          </a:p>
          <a:p>
            <a:r>
              <a:rPr lang="en-US" sz="1900"/>
              <a:t>It involves looking inwardly to understand one's motivations, beliefs, strengths, weaknesses, and personal growth. </a:t>
            </a:r>
          </a:p>
          <a:p>
            <a:r>
              <a:rPr lang="en-US" sz="1900"/>
              <a:t>Self-reflection is a valuable practice for personal development, learning, and self-awareness.</a:t>
            </a:r>
          </a:p>
        </p:txBody>
      </p:sp>
      <p:cxnSp>
        <p:nvCxnSpPr>
          <p:cNvPr id="11" name="Straight Connector 10">
            <a:extLst>
              <a:ext uri="{FF2B5EF4-FFF2-40B4-BE49-F238E27FC236}">
                <a16:creationId xmlns:a16="http://schemas.microsoft.com/office/drawing/2014/main" id="{1F16A8D4-FE87-4604-88B2-394B5D1EB4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29871" y="1412488"/>
            <a:ext cx="0" cy="36576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41963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24CC529-081A-47AF-81A0-0E1DF48882A1}"/>
              </a:ext>
            </a:extLst>
          </p:cNvPr>
          <p:cNvSpPr>
            <a:spLocks noGrp="1"/>
          </p:cNvSpPr>
          <p:nvPr>
            <p:ph type="title"/>
          </p:nvPr>
        </p:nvSpPr>
        <p:spPr>
          <a:xfrm>
            <a:off x="838200" y="557188"/>
            <a:ext cx="10515600" cy="1133499"/>
          </a:xfrm>
        </p:spPr>
        <p:txBody>
          <a:bodyPr>
            <a:normAutofit/>
          </a:bodyPr>
          <a:lstStyle/>
          <a:p>
            <a:pPr algn="ctr"/>
            <a:r>
              <a:rPr lang="en-GB" sz="5200">
                <a:cs typeface="Calibri Light"/>
              </a:rPr>
              <a:t>Key aspects of self- reflection</a:t>
            </a:r>
            <a:endParaRPr lang="en-GB" sz="5200"/>
          </a:p>
        </p:txBody>
      </p:sp>
      <p:graphicFrame>
        <p:nvGraphicFramePr>
          <p:cNvPr id="12" name="Content Placeholder 2">
            <a:extLst>
              <a:ext uri="{FF2B5EF4-FFF2-40B4-BE49-F238E27FC236}">
                <a16:creationId xmlns:a16="http://schemas.microsoft.com/office/drawing/2014/main" id="{AD911A39-20B6-0B71-3ADF-C9CBE83C7BD4}"/>
              </a:ext>
            </a:extLst>
          </p:cNvPr>
          <p:cNvGraphicFramePr>
            <a:graphicFrameLocks noGrp="1"/>
          </p:cNvGraphicFramePr>
          <p:nvPr>
            <p:ph idx="1"/>
            <p:extLst>
              <p:ext uri="{D42A27DB-BD31-4B8C-83A1-F6EECF244321}">
                <p14:modId xmlns:p14="http://schemas.microsoft.com/office/powerpoint/2010/main" val="566555670"/>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51061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37450-140B-661D-3557-2605D069D645}"/>
              </a:ext>
            </a:extLst>
          </p:cNvPr>
          <p:cNvSpPr>
            <a:spLocks noGrp="1"/>
          </p:cNvSpPr>
          <p:nvPr>
            <p:ph type="title"/>
          </p:nvPr>
        </p:nvSpPr>
        <p:spPr>
          <a:xfrm>
            <a:off x="841248" y="256032"/>
            <a:ext cx="10506456" cy="1014984"/>
          </a:xfrm>
        </p:spPr>
        <p:txBody>
          <a:bodyPr anchor="b">
            <a:normAutofit/>
          </a:bodyPr>
          <a:lstStyle/>
          <a:p>
            <a:endParaRPr lang="en-GB"/>
          </a:p>
        </p:txBody>
      </p:sp>
      <p:graphicFrame>
        <p:nvGraphicFramePr>
          <p:cNvPr id="5" name="Content Placeholder 2">
            <a:extLst>
              <a:ext uri="{FF2B5EF4-FFF2-40B4-BE49-F238E27FC236}">
                <a16:creationId xmlns:a16="http://schemas.microsoft.com/office/drawing/2014/main" id="{C49F79E2-5C3A-A8BC-9D80-F5A070A08DD5}"/>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6872986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79FB77-2C86-2E70-8E19-2FF6C7DFD083}"/>
              </a:ext>
            </a:extLst>
          </p:cNvPr>
          <p:cNvSpPr>
            <a:spLocks noGrp="1"/>
          </p:cNvSpPr>
          <p:nvPr>
            <p:ph type="title"/>
          </p:nvPr>
        </p:nvSpPr>
        <p:spPr>
          <a:xfrm>
            <a:off x="838200" y="557188"/>
            <a:ext cx="10515600" cy="1133499"/>
          </a:xfrm>
        </p:spPr>
        <p:txBody>
          <a:bodyPr>
            <a:normAutofit/>
          </a:bodyPr>
          <a:lstStyle/>
          <a:p>
            <a:pPr algn="ctr"/>
            <a:endParaRPr lang="en-GB" sz="5200"/>
          </a:p>
        </p:txBody>
      </p:sp>
      <p:graphicFrame>
        <p:nvGraphicFramePr>
          <p:cNvPr id="5" name="Content Placeholder 2">
            <a:extLst>
              <a:ext uri="{FF2B5EF4-FFF2-40B4-BE49-F238E27FC236}">
                <a16:creationId xmlns:a16="http://schemas.microsoft.com/office/drawing/2014/main" id="{27396C91-4AE2-DF42-1EC5-02C15A0BEA50}"/>
              </a:ext>
            </a:extLst>
          </p:cNvPr>
          <p:cNvGraphicFramePr>
            <a:graphicFrameLocks noGrp="1"/>
          </p:cNvGraphicFramePr>
          <p:nvPr>
            <p:ph idx="1"/>
            <p:extLst>
              <p:ext uri="{D42A27DB-BD31-4B8C-83A1-F6EECF244321}">
                <p14:modId xmlns:p14="http://schemas.microsoft.com/office/powerpoint/2010/main" val="2273334978"/>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015641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EE3BE-7B6D-94DD-4B92-4BA228B6E716}"/>
              </a:ext>
            </a:extLst>
          </p:cNvPr>
          <p:cNvSpPr>
            <a:spLocks noGrp="1"/>
          </p:cNvSpPr>
          <p:nvPr>
            <p:ph type="title"/>
          </p:nvPr>
        </p:nvSpPr>
        <p:spPr>
          <a:xfrm>
            <a:off x="793662" y="386930"/>
            <a:ext cx="10066122" cy="1298448"/>
          </a:xfrm>
        </p:spPr>
        <p:txBody>
          <a:bodyPr anchor="b">
            <a:normAutofit/>
          </a:bodyPr>
          <a:lstStyle/>
          <a:p>
            <a:r>
              <a:rPr lang="en-GB">
                <a:cs typeface="Calibri Light"/>
              </a:rPr>
              <a:t>Think of a time where you have used self- reflection</a:t>
            </a:r>
            <a:endParaRPr lang="en-GB"/>
          </a:p>
        </p:txBody>
      </p:sp>
      <p:sp>
        <p:nvSpPr>
          <p:cNvPr id="8" name="Content Placeholder 7">
            <a:extLst>
              <a:ext uri="{FF2B5EF4-FFF2-40B4-BE49-F238E27FC236}">
                <a16:creationId xmlns:a16="http://schemas.microsoft.com/office/drawing/2014/main" id="{9710F0B5-06B8-4A96-6D0A-F57B6651FEE4}"/>
              </a:ext>
            </a:extLst>
          </p:cNvPr>
          <p:cNvSpPr>
            <a:spLocks noGrp="1"/>
          </p:cNvSpPr>
          <p:nvPr>
            <p:ph idx="1"/>
          </p:nvPr>
        </p:nvSpPr>
        <p:spPr>
          <a:xfrm>
            <a:off x="793661" y="2599509"/>
            <a:ext cx="4530898" cy="3639450"/>
          </a:xfrm>
        </p:spPr>
        <p:txBody>
          <a:bodyPr anchor="ctr">
            <a:normAutofit/>
          </a:bodyPr>
          <a:lstStyle/>
          <a:p>
            <a:r>
              <a:rPr lang="en-US">
                <a:cs typeface="Calibri"/>
              </a:rPr>
              <a:t>Why did you use it?</a:t>
            </a:r>
          </a:p>
          <a:p>
            <a:r>
              <a:rPr lang="en-US">
                <a:cs typeface="Calibri"/>
              </a:rPr>
              <a:t>What did you learn from it?</a:t>
            </a:r>
          </a:p>
          <a:p>
            <a:r>
              <a:rPr lang="en-US">
                <a:cs typeface="Calibri"/>
              </a:rPr>
              <a:t>If you had to carry out the task again, would you do it differently and why?</a:t>
            </a:r>
          </a:p>
        </p:txBody>
      </p:sp>
      <p:pic>
        <p:nvPicPr>
          <p:cNvPr id="4" name="Content Placeholder 3" descr="A group of hands with text above them&#10;&#10;Description automatically generated">
            <a:extLst>
              <a:ext uri="{FF2B5EF4-FFF2-40B4-BE49-F238E27FC236}">
                <a16:creationId xmlns:a16="http://schemas.microsoft.com/office/drawing/2014/main" id="{9122E8B0-994D-2F8E-D80E-AA12EA0BABD7}"/>
              </a:ext>
            </a:extLst>
          </p:cNvPr>
          <p:cNvPicPr>
            <a:picLocks noChangeAspect="1"/>
          </p:cNvPicPr>
          <p:nvPr/>
        </p:nvPicPr>
        <p:blipFill>
          <a:blip r:embed="rId2"/>
          <a:stretch>
            <a:fillRect/>
          </a:stretch>
        </p:blipFill>
        <p:spPr>
          <a:xfrm>
            <a:off x="5911532" y="2899299"/>
            <a:ext cx="5150277" cy="2884155"/>
          </a:xfrm>
          <a:prstGeom prst="rect">
            <a:avLst/>
          </a:prstGeom>
        </p:spPr>
      </p:pic>
    </p:spTree>
    <p:extLst>
      <p:ext uri="{BB962C8B-B14F-4D97-AF65-F5344CB8AC3E}">
        <p14:creationId xmlns:p14="http://schemas.microsoft.com/office/powerpoint/2010/main" val="35967059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441F2-829D-2DE0-C09A-AB240ED486A3}"/>
              </a:ext>
            </a:extLst>
          </p:cNvPr>
          <p:cNvSpPr>
            <a:spLocks noGrp="1"/>
          </p:cNvSpPr>
          <p:nvPr>
            <p:ph type="title"/>
          </p:nvPr>
        </p:nvSpPr>
        <p:spPr>
          <a:xfrm>
            <a:off x="808638" y="386930"/>
            <a:ext cx="9236700" cy="1188950"/>
          </a:xfrm>
        </p:spPr>
        <p:txBody>
          <a:bodyPr anchor="b">
            <a:normAutofit/>
          </a:bodyPr>
          <a:lstStyle/>
          <a:p>
            <a:r>
              <a:rPr lang="en-GB" sz="5400">
                <a:cs typeface="Calibri Light"/>
              </a:rPr>
              <a:t>Self- reflective cycles</a:t>
            </a:r>
            <a:endParaRPr lang="en-GB" sz="5400"/>
          </a:p>
        </p:txBody>
      </p:sp>
      <p:sp>
        <p:nvSpPr>
          <p:cNvPr id="3" name="Content Placeholder 2">
            <a:extLst>
              <a:ext uri="{FF2B5EF4-FFF2-40B4-BE49-F238E27FC236}">
                <a16:creationId xmlns:a16="http://schemas.microsoft.com/office/drawing/2014/main" id="{714CCC0D-673B-B8C0-91E0-D7B583411464}"/>
              </a:ext>
            </a:extLst>
          </p:cNvPr>
          <p:cNvSpPr>
            <a:spLocks noGrp="1"/>
          </p:cNvSpPr>
          <p:nvPr>
            <p:ph idx="1"/>
          </p:nvPr>
        </p:nvSpPr>
        <p:spPr>
          <a:xfrm>
            <a:off x="793660" y="2599509"/>
            <a:ext cx="10143668" cy="3435531"/>
          </a:xfrm>
        </p:spPr>
        <p:txBody>
          <a:bodyPr vert="horz" lIns="91440" tIns="45720" rIns="91440" bIns="45720" rtlCol="0" anchor="ctr">
            <a:normAutofit/>
          </a:bodyPr>
          <a:lstStyle/>
          <a:p>
            <a:pPr marL="0" indent="0">
              <a:buNone/>
            </a:pPr>
            <a:endParaRPr lang="en-GB" sz="2400">
              <a:cs typeface="Calibri"/>
            </a:endParaRPr>
          </a:p>
        </p:txBody>
      </p:sp>
      <p:sp>
        <p:nvSpPr>
          <p:cNvPr id="4" name="TextBox 3">
            <a:extLst>
              <a:ext uri="{FF2B5EF4-FFF2-40B4-BE49-F238E27FC236}">
                <a16:creationId xmlns:a16="http://schemas.microsoft.com/office/drawing/2014/main" id="{E987FAD0-F0AC-C8E1-5A3D-BA6716B1699C}"/>
              </a:ext>
            </a:extLst>
          </p:cNvPr>
          <p:cNvSpPr txBox="1"/>
          <p:nvPr/>
        </p:nvSpPr>
        <p:spPr>
          <a:xfrm>
            <a:off x="884620" y="3091792"/>
            <a:ext cx="9100206"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400" b="1">
                <a:solidFill>
                  <a:srgbClr val="FF0000"/>
                </a:solidFill>
                <a:cs typeface="Calibri"/>
              </a:rPr>
              <a:t>Written in the </a:t>
            </a:r>
            <a:r>
              <a:rPr lang="en-GB" sz="5400" b="1" u="sng">
                <a:solidFill>
                  <a:srgbClr val="FF0000"/>
                </a:solidFill>
                <a:cs typeface="Calibri"/>
              </a:rPr>
              <a:t>first person-</a:t>
            </a:r>
            <a:r>
              <a:rPr lang="en-GB" sz="4400" b="1">
                <a:solidFill>
                  <a:srgbClr val="FF0000"/>
                </a:solidFill>
                <a:cs typeface="Calibri"/>
              </a:rPr>
              <a:t> "I, me,"</a:t>
            </a:r>
          </a:p>
        </p:txBody>
      </p:sp>
    </p:spTree>
    <p:extLst>
      <p:ext uri="{BB962C8B-B14F-4D97-AF65-F5344CB8AC3E}">
        <p14:creationId xmlns:p14="http://schemas.microsoft.com/office/powerpoint/2010/main" val="4256398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DC4EC5F-69E0-D729-9C70-8DC7024665BF}"/>
              </a:ext>
            </a:extLst>
          </p:cNvPr>
          <p:cNvSpPr>
            <a:spLocks noGrp="1"/>
          </p:cNvSpPr>
          <p:nvPr>
            <p:ph type="title"/>
          </p:nvPr>
        </p:nvSpPr>
        <p:spPr>
          <a:xfrm>
            <a:off x="509574" y="438780"/>
            <a:ext cx="5117162" cy="1325563"/>
          </a:xfrm>
        </p:spPr>
        <p:txBody>
          <a:bodyPr/>
          <a:lstStyle/>
          <a:p>
            <a:r>
              <a:rPr lang="en-GB" err="1"/>
              <a:t>Borton’s</a:t>
            </a:r>
            <a:r>
              <a:rPr lang="en-GB"/>
              <a:t> reflective model</a:t>
            </a:r>
          </a:p>
        </p:txBody>
      </p:sp>
      <p:pic>
        <p:nvPicPr>
          <p:cNvPr id="13" name="Picture Placeholder 12" descr="Diagram">
            <a:extLst>
              <a:ext uri="{FF2B5EF4-FFF2-40B4-BE49-F238E27FC236}">
                <a16:creationId xmlns:a16="http://schemas.microsoft.com/office/drawing/2014/main" id="{8E730286-D5A0-68E1-1548-28D97D1FCEE1}"/>
              </a:ext>
            </a:extLst>
          </p:cNvPr>
          <p:cNvPicPr>
            <a:picLocks noGrp="1" noChangeAspect="1"/>
          </p:cNvPicPr>
          <p:nvPr>
            <p:ph type="pic" sz="quarter" idx="51"/>
          </p:nvPr>
        </p:nvPicPr>
        <p:blipFill rotWithShape="1">
          <a:blip r:embed="rId3"/>
          <a:srcRect l="16315" t="-1567" r="16923" b="-20045"/>
          <a:stretch/>
        </p:blipFill>
        <p:spPr>
          <a:xfrm rot="20670302">
            <a:off x="4068153" y="719531"/>
            <a:ext cx="5072618" cy="5411219"/>
          </a:xfrm>
        </p:spPr>
      </p:pic>
      <p:sp>
        <p:nvSpPr>
          <p:cNvPr id="8" name="Slide Number Placeholder 7">
            <a:extLst>
              <a:ext uri="{FF2B5EF4-FFF2-40B4-BE49-F238E27FC236}">
                <a16:creationId xmlns:a16="http://schemas.microsoft.com/office/drawing/2014/main" id="{9C580174-9B1D-3248-7E55-8D02F33D5FC7}"/>
              </a:ext>
            </a:extLst>
          </p:cNvPr>
          <p:cNvSpPr>
            <a:spLocks noGrp="1"/>
          </p:cNvSpPr>
          <p:nvPr>
            <p:ph type="sldNum" sz="quarter" idx="53"/>
          </p:nvPr>
        </p:nvSpPr>
        <p:spPr/>
        <p:txBody>
          <a:bodyPr/>
          <a:lstStyle/>
          <a:p>
            <a:fld id="{47FEACEE-25B4-4A2D-B147-27296E36371D}" type="slidenum">
              <a:rPr lang="en-US" altLang="zh-CN" smtClean="0"/>
              <a:pPr/>
              <a:t>63</a:t>
            </a:fld>
            <a:endParaRPr lang="en-US" altLang="zh-CN"/>
          </a:p>
        </p:txBody>
      </p:sp>
      <p:sp>
        <p:nvSpPr>
          <p:cNvPr id="14" name="Text Placeholder 19">
            <a:extLst>
              <a:ext uri="{FF2B5EF4-FFF2-40B4-BE49-F238E27FC236}">
                <a16:creationId xmlns:a16="http://schemas.microsoft.com/office/drawing/2014/main" id="{35D01E46-3132-1E6E-76DE-A0EB759A38D4}"/>
              </a:ext>
            </a:extLst>
          </p:cNvPr>
          <p:cNvSpPr>
            <a:spLocks noGrp="1"/>
          </p:cNvSpPr>
          <p:nvPr>
            <p:ph type="body" sz="quarter" idx="28"/>
          </p:nvPr>
        </p:nvSpPr>
        <p:spPr>
          <a:xfrm>
            <a:off x="7246310" y="633955"/>
            <a:ext cx="4696188" cy="1130388"/>
          </a:xfrm>
          <a:ln w="19050">
            <a:solidFill>
              <a:srgbClr val="FFCC00"/>
            </a:solidFill>
          </a:ln>
        </p:spPr>
        <p:txBody>
          <a:bodyPr/>
          <a:lstStyle/>
          <a:p>
            <a:r>
              <a:rPr lang="en-US"/>
              <a:t>What happened?</a:t>
            </a:r>
          </a:p>
          <a:p>
            <a:r>
              <a:rPr lang="en-US"/>
              <a:t>What was I doing?</a:t>
            </a:r>
          </a:p>
          <a:p>
            <a:r>
              <a:rPr lang="en-US"/>
              <a:t>What was I trying to achieve?</a:t>
            </a:r>
          </a:p>
          <a:p>
            <a:endParaRPr lang="en-US"/>
          </a:p>
          <a:p>
            <a:endParaRPr lang="en-US"/>
          </a:p>
        </p:txBody>
      </p:sp>
      <p:sp>
        <p:nvSpPr>
          <p:cNvPr id="15" name="Text Placeholder 19">
            <a:extLst>
              <a:ext uri="{FF2B5EF4-FFF2-40B4-BE49-F238E27FC236}">
                <a16:creationId xmlns:a16="http://schemas.microsoft.com/office/drawing/2014/main" id="{4314E75B-3D06-5B0E-6E1E-B82FC2AB7CBC}"/>
              </a:ext>
            </a:extLst>
          </p:cNvPr>
          <p:cNvSpPr txBox="1">
            <a:spLocks/>
          </p:cNvSpPr>
          <p:nvPr/>
        </p:nvSpPr>
        <p:spPr>
          <a:xfrm>
            <a:off x="7289495" y="5368540"/>
            <a:ext cx="4696188" cy="1130388"/>
          </a:xfrm>
          <a:prstGeom prst="rect">
            <a:avLst/>
          </a:prstGeom>
          <a:ln w="28575">
            <a:solidFill>
              <a:srgbClr val="92D050"/>
            </a:solidFill>
          </a:ln>
        </p:spPr>
        <p:txBody>
          <a:bodyPr vert="horz" lIns="91440" tIns="45720" rIns="91440" bIns="45720" rtlCol="0">
            <a:noAutofit/>
          </a:bodyPr>
          <a:lstStyle>
            <a:lvl1pPr marL="0" indent="0" algn="l" defTabSz="914400" rtl="0" eaLnBrk="1" latinLnBrk="0" hangingPunct="1">
              <a:lnSpc>
                <a:spcPct val="100000"/>
              </a:lnSpc>
              <a:spcBef>
                <a:spcPts val="1000"/>
              </a:spcBef>
              <a:buFont typeface="Arial" panose="020B0604020202020204" pitchFamily="34" charset="0"/>
              <a:buNone/>
              <a:defRPr sz="1500" b="0" kern="1200">
                <a:solidFill>
                  <a:schemeClr val="accent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000" kern="1200">
                <a:solidFill>
                  <a:schemeClr val="accent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900" kern="1200">
                <a:solidFill>
                  <a:schemeClr val="accent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800" kern="1200">
                <a:solidFill>
                  <a:schemeClr val="accent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What did I feel at the time?</a:t>
            </a:r>
          </a:p>
          <a:p>
            <a:r>
              <a:rPr lang="en-US"/>
              <a:t>What were the effects of what I did/did not do?</a:t>
            </a:r>
          </a:p>
          <a:p>
            <a:r>
              <a:rPr lang="en-US"/>
              <a:t>What positive aspects emerge from the event?</a:t>
            </a:r>
          </a:p>
          <a:p>
            <a:endParaRPr lang="en-US"/>
          </a:p>
          <a:p>
            <a:endParaRPr lang="en-US"/>
          </a:p>
        </p:txBody>
      </p:sp>
      <p:sp>
        <p:nvSpPr>
          <p:cNvPr id="16" name="Text Placeholder 19">
            <a:extLst>
              <a:ext uri="{FF2B5EF4-FFF2-40B4-BE49-F238E27FC236}">
                <a16:creationId xmlns:a16="http://schemas.microsoft.com/office/drawing/2014/main" id="{7DCEFC1E-8789-B239-21F9-982392F88516}"/>
              </a:ext>
            </a:extLst>
          </p:cNvPr>
          <p:cNvSpPr txBox="1">
            <a:spLocks/>
          </p:cNvSpPr>
          <p:nvPr/>
        </p:nvSpPr>
        <p:spPr>
          <a:xfrm>
            <a:off x="184417" y="2393933"/>
            <a:ext cx="4696188" cy="1325562"/>
          </a:xfrm>
          <a:prstGeom prst="rect">
            <a:avLst/>
          </a:prstGeom>
          <a:ln w="28575">
            <a:solidFill>
              <a:schemeClr val="accent6">
                <a:lumMod val="50000"/>
                <a:lumOff val="50000"/>
              </a:schemeClr>
            </a:solidFill>
          </a:ln>
        </p:spPr>
        <p:txBody>
          <a:bodyPr vert="horz" lIns="91440" tIns="45720" rIns="91440" bIns="45720" rtlCol="0">
            <a:noAutofit/>
          </a:bodyPr>
          <a:lstStyle>
            <a:lvl1pPr marL="0" indent="0" algn="l" defTabSz="914400" rtl="0" eaLnBrk="1" latinLnBrk="0" hangingPunct="1">
              <a:lnSpc>
                <a:spcPct val="100000"/>
              </a:lnSpc>
              <a:spcBef>
                <a:spcPts val="1000"/>
              </a:spcBef>
              <a:buFont typeface="Arial" panose="020B0604020202020204" pitchFamily="34" charset="0"/>
              <a:buNone/>
              <a:defRPr sz="1500" b="0" kern="1200">
                <a:solidFill>
                  <a:schemeClr val="accent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000" kern="1200">
                <a:solidFill>
                  <a:schemeClr val="accent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900" kern="1200">
                <a:solidFill>
                  <a:schemeClr val="accent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800" kern="1200">
                <a:solidFill>
                  <a:schemeClr val="accent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What would I do differently in this situation again?</a:t>
            </a:r>
          </a:p>
          <a:p>
            <a:r>
              <a:rPr lang="en-US"/>
              <a:t>Where can I get more information to help with these situations?</a:t>
            </a:r>
          </a:p>
          <a:p>
            <a:r>
              <a:rPr lang="en-US"/>
              <a:t>What is the main learning that I take from this?</a:t>
            </a:r>
          </a:p>
          <a:p>
            <a:endParaRPr lang="en-US"/>
          </a:p>
          <a:p>
            <a:endParaRPr lang="en-US"/>
          </a:p>
        </p:txBody>
      </p:sp>
    </p:spTree>
    <p:extLst>
      <p:ext uri="{BB962C8B-B14F-4D97-AF65-F5344CB8AC3E}">
        <p14:creationId xmlns:p14="http://schemas.microsoft.com/office/powerpoint/2010/main" val="210460541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1E6DD-624F-1CFD-80DE-581A54BC6659}"/>
              </a:ext>
            </a:extLst>
          </p:cNvPr>
          <p:cNvSpPr>
            <a:spLocks noGrp="1"/>
          </p:cNvSpPr>
          <p:nvPr>
            <p:ph type="title"/>
          </p:nvPr>
        </p:nvSpPr>
        <p:spPr>
          <a:xfrm>
            <a:off x="630936" y="639520"/>
            <a:ext cx="3429000" cy="1719072"/>
          </a:xfrm>
        </p:spPr>
        <p:txBody>
          <a:bodyPr anchor="b">
            <a:normAutofit fontScale="90000"/>
          </a:bodyPr>
          <a:lstStyle/>
          <a:p>
            <a:r>
              <a:rPr lang="en-GB" sz="5400">
                <a:cs typeface="Calibri Light"/>
              </a:rPr>
              <a:t>Kolb's reflective model</a:t>
            </a:r>
            <a:endParaRPr lang="en-GB" sz="5400"/>
          </a:p>
        </p:txBody>
      </p:sp>
      <p:sp>
        <p:nvSpPr>
          <p:cNvPr id="8" name="Content Placeholder 7">
            <a:extLst>
              <a:ext uri="{FF2B5EF4-FFF2-40B4-BE49-F238E27FC236}">
                <a16:creationId xmlns:a16="http://schemas.microsoft.com/office/drawing/2014/main" id="{A6616345-56D1-B361-7E3B-3CC4AAECD4B2}"/>
              </a:ext>
            </a:extLst>
          </p:cNvPr>
          <p:cNvSpPr>
            <a:spLocks noGrp="1"/>
          </p:cNvSpPr>
          <p:nvPr>
            <p:ph idx="1"/>
          </p:nvPr>
        </p:nvSpPr>
        <p:spPr>
          <a:xfrm>
            <a:off x="630936" y="2807208"/>
            <a:ext cx="3429000" cy="3410712"/>
          </a:xfrm>
        </p:spPr>
        <p:txBody>
          <a:bodyPr anchor="t">
            <a:normAutofit/>
          </a:bodyPr>
          <a:lstStyle/>
          <a:p>
            <a:endParaRPr lang="en-US" sz="2200"/>
          </a:p>
        </p:txBody>
      </p:sp>
      <p:pic>
        <p:nvPicPr>
          <p:cNvPr id="4" name="Content Placeholder 3" descr="A diagram of different stages of development&#10;&#10;Description automatically generated">
            <a:extLst>
              <a:ext uri="{FF2B5EF4-FFF2-40B4-BE49-F238E27FC236}">
                <a16:creationId xmlns:a16="http://schemas.microsoft.com/office/drawing/2014/main" id="{0BF05445-EE2E-126E-7E44-0165BCF6C150}"/>
              </a:ext>
            </a:extLst>
          </p:cNvPr>
          <p:cNvPicPr>
            <a:picLocks noChangeAspect="1"/>
          </p:cNvPicPr>
          <p:nvPr/>
        </p:nvPicPr>
        <p:blipFill>
          <a:blip r:embed="rId2"/>
          <a:stretch>
            <a:fillRect/>
          </a:stretch>
        </p:blipFill>
        <p:spPr>
          <a:xfrm>
            <a:off x="4654296" y="784291"/>
            <a:ext cx="6903720" cy="5289417"/>
          </a:xfrm>
          <a:prstGeom prst="rect">
            <a:avLst/>
          </a:prstGeom>
        </p:spPr>
      </p:pic>
    </p:spTree>
    <p:extLst>
      <p:ext uri="{BB962C8B-B14F-4D97-AF65-F5344CB8AC3E}">
        <p14:creationId xmlns:p14="http://schemas.microsoft.com/office/powerpoint/2010/main" val="31903885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48474-E6FF-76A3-5953-5D63F00597E4}"/>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Gibbs self- reflection</a:t>
            </a:r>
          </a:p>
        </p:txBody>
      </p:sp>
      <p:pic>
        <p:nvPicPr>
          <p:cNvPr id="4" name="Picture 4" descr="A picture containing timeline&#10;&#10;Description automatically generated">
            <a:extLst>
              <a:ext uri="{FF2B5EF4-FFF2-40B4-BE49-F238E27FC236}">
                <a16:creationId xmlns:a16="http://schemas.microsoft.com/office/drawing/2014/main" id="{F55D88D6-BDBE-99A5-3BC9-A431DCA58DE4}"/>
              </a:ext>
            </a:extLst>
          </p:cNvPr>
          <p:cNvPicPr>
            <a:picLocks noGrp="1" noChangeAspect="1"/>
          </p:cNvPicPr>
          <p:nvPr>
            <p:ph idx="1"/>
          </p:nvPr>
        </p:nvPicPr>
        <p:blipFill>
          <a:blip r:embed="rId2"/>
          <a:stretch>
            <a:fillRect/>
          </a:stretch>
        </p:blipFill>
        <p:spPr>
          <a:xfrm>
            <a:off x="4326567" y="535593"/>
            <a:ext cx="5955777" cy="5923584"/>
          </a:xfrm>
          <a:prstGeom prst="rect">
            <a:avLst/>
          </a:prstGeom>
        </p:spPr>
      </p:pic>
      <p:sp>
        <p:nvSpPr>
          <p:cNvPr id="3" name="TextBox 2">
            <a:extLst>
              <a:ext uri="{FF2B5EF4-FFF2-40B4-BE49-F238E27FC236}">
                <a16:creationId xmlns:a16="http://schemas.microsoft.com/office/drawing/2014/main" id="{31C90A91-1EED-D798-D045-F9ADF2023B1A}"/>
              </a:ext>
            </a:extLst>
          </p:cNvPr>
          <p:cNvSpPr txBox="1"/>
          <p:nvPr/>
        </p:nvSpPr>
        <p:spPr>
          <a:xfrm>
            <a:off x="216370" y="4694295"/>
            <a:ext cx="405459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hlinkClick r:id="rId3"/>
              </a:rPr>
              <a:t>https://youtu.be/-gbczr0lRf4</a:t>
            </a:r>
            <a:r>
              <a:rPr lang="en-GB"/>
              <a:t> </a:t>
            </a:r>
            <a:endParaRPr lang="en-US"/>
          </a:p>
        </p:txBody>
      </p:sp>
    </p:spTree>
    <p:extLst>
      <p:ext uri="{BB962C8B-B14F-4D97-AF65-F5344CB8AC3E}">
        <p14:creationId xmlns:p14="http://schemas.microsoft.com/office/powerpoint/2010/main" val="12302397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D4295-0EAA-234B-BAA7-78CAF46A5D90}"/>
              </a:ext>
            </a:extLst>
          </p:cNvPr>
          <p:cNvSpPr>
            <a:spLocks noGrp="1"/>
          </p:cNvSpPr>
          <p:nvPr>
            <p:ph type="title"/>
          </p:nvPr>
        </p:nvSpPr>
        <p:spPr>
          <a:xfrm>
            <a:off x="4965430" y="629266"/>
            <a:ext cx="6586491" cy="1676603"/>
          </a:xfrm>
        </p:spPr>
        <p:txBody>
          <a:bodyPr>
            <a:normAutofit/>
          </a:bodyPr>
          <a:lstStyle/>
          <a:p>
            <a:r>
              <a:rPr lang="en-GB" sz="5400">
                <a:cs typeface="Calibri Light"/>
              </a:rPr>
              <a:t>Description</a:t>
            </a:r>
            <a:endParaRPr lang="en-GB" sz="5400"/>
          </a:p>
        </p:txBody>
      </p:sp>
      <p:sp>
        <p:nvSpPr>
          <p:cNvPr id="3" name="Content Placeholder 2">
            <a:extLst>
              <a:ext uri="{FF2B5EF4-FFF2-40B4-BE49-F238E27FC236}">
                <a16:creationId xmlns:a16="http://schemas.microsoft.com/office/drawing/2014/main" id="{7A16F9CC-0066-1815-2727-A9B53A74350E}"/>
              </a:ext>
            </a:extLst>
          </p:cNvPr>
          <p:cNvSpPr>
            <a:spLocks noGrp="1"/>
          </p:cNvSpPr>
          <p:nvPr>
            <p:ph idx="1"/>
          </p:nvPr>
        </p:nvSpPr>
        <p:spPr>
          <a:xfrm>
            <a:off x="4861950" y="1441215"/>
            <a:ext cx="6586489" cy="3785419"/>
          </a:xfrm>
        </p:spPr>
        <p:txBody>
          <a:bodyPr vert="horz" lIns="91440" tIns="45720" rIns="91440" bIns="45720" rtlCol="0" anchor="t">
            <a:noAutofit/>
          </a:bodyPr>
          <a:lstStyle/>
          <a:p>
            <a:endParaRPr lang="en-GB" sz="1300">
              <a:ea typeface="+mn-lt"/>
              <a:cs typeface="+mn-lt"/>
            </a:endParaRPr>
          </a:p>
          <a:p>
            <a:endParaRPr lang="en-GB" sz="1300">
              <a:cs typeface="Calibri"/>
            </a:endParaRPr>
          </a:p>
          <a:p>
            <a:pPr marL="0" indent="0">
              <a:buNone/>
            </a:pPr>
            <a:r>
              <a:rPr lang="en-GB" sz="2000">
                <a:ea typeface="+mn-lt"/>
                <a:cs typeface="+mn-lt"/>
              </a:rPr>
              <a:t>Here you have a chance to describe the situation in detail. The main points to include here concern what happened. Your feelings and conclusions will come later.</a:t>
            </a:r>
            <a:endParaRPr lang="en-GB" sz="2000">
              <a:cs typeface="Calibri"/>
            </a:endParaRPr>
          </a:p>
          <a:p>
            <a:pPr marL="0" indent="0">
              <a:buNone/>
            </a:pPr>
            <a:r>
              <a:rPr lang="en-GB" sz="2000" b="1" u="sng">
                <a:ea typeface="+mn-lt"/>
                <a:cs typeface="+mn-lt"/>
              </a:rPr>
              <a:t>Helpful questions:</a:t>
            </a:r>
            <a:endParaRPr lang="en-GB" sz="2000" b="1" u="sng">
              <a:cs typeface="Calibri"/>
            </a:endParaRPr>
          </a:p>
          <a:p>
            <a:r>
              <a:rPr lang="en-GB" sz="2000">
                <a:ea typeface="+mn-lt"/>
                <a:cs typeface="+mn-lt"/>
              </a:rPr>
              <a:t>What happened?</a:t>
            </a:r>
            <a:endParaRPr lang="en-GB" sz="2000">
              <a:cs typeface="Calibri"/>
            </a:endParaRPr>
          </a:p>
          <a:p>
            <a:r>
              <a:rPr lang="en-GB" sz="2000">
                <a:ea typeface="+mn-lt"/>
                <a:cs typeface="+mn-lt"/>
              </a:rPr>
              <a:t>When and where did it happen?</a:t>
            </a:r>
            <a:endParaRPr lang="en-GB" sz="2000">
              <a:cs typeface="Calibri"/>
            </a:endParaRPr>
          </a:p>
          <a:p>
            <a:r>
              <a:rPr lang="en-GB" sz="2000">
                <a:ea typeface="+mn-lt"/>
                <a:cs typeface="+mn-lt"/>
              </a:rPr>
              <a:t>Who was present?</a:t>
            </a:r>
            <a:endParaRPr lang="en-GB" sz="2000">
              <a:cs typeface="Calibri"/>
            </a:endParaRPr>
          </a:p>
          <a:p>
            <a:r>
              <a:rPr lang="en-GB" sz="2000">
                <a:ea typeface="+mn-lt"/>
                <a:cs typeface="+mn-lt"/>
              </a:rPr>
              <a:t>What did you and the other people do?</a:t>
            </a:r>
            <a:endParaRPr lang="en-GB" sz="2000">
              <a:cs typeface="Calibri"/>
            </a:endParaRPr>
          </a:p>
          <a:p>
            <a:r>
              <a:rPr lang="en-GB" sz="2000">
                <a:ea typeface="+mn-lt"/>
                <a:cs typeface="+mn-lt"/>
              </a:rPr>
              <a:t>What was the outcome of the situation?</a:t>
            </a:r>
            <a:endParaRPr lang="en-GB" sz="2000">
              <a:cs typeface="Calibri"/>
            </a:endParaRPr>
          </a:p>
          <a:p>
            <a:r>
              <a:rPr lang="en-GB" sz="2000">
                <a:ea typeface="+mn-lt"/>
                <a:cs typeface="+mn-lt"/>
              </a:rPr>
              <a:t>Why were you there?</a:t>
            </a:r>
            <a:endParaRPr lang="en-GB" sz="2000">
              <a:cs typeface="Calibri"/>
            </a:endParaRPr>
          </a:p>
          <a:p>
            <a:r>
              <a:rPr lang="en-GB" sz="2000">
                <a:ea typeface="+mn-lt"/>
                <a:cs typeface="+mn-lt"/>
              </a:rPr>
              <a:t>What did you want to happen?</a:t>
            </a:r>
            <a:endParaRPr lang="en-GB" sz="2000"/>
          </a:p>
          <a:p>
            <a:endParaRPr lang="en-GB" sz="1300">
              <a:cs typeface="Calibri"/>
            </a:endParaRPr>
          </a:p>
        </p:txBody>
      </p:sp>
      <p:pic>
        <p:nvPicPr>
          <p:cNvPr id="11" name="Picture 4" descr="Wood human figure">
            <a:extLst>
              <a:ext uri="{FF2B5EF4-FFF2-40B4-BE49-F238E27FC236}">
                <a16:creationId xmlns:a16="http://schemas.microsoft.com/office/drawing/2014/main" id="{F32675C9-14C6-9484-6C6E-688700056D39}"/>
              </a:ext>
            </a:extLst>
          </p:cNvPr>
          <p:cNvPicPr>
            <a:picLocks noChangeAspect="1"/>
          </p:cNvPicPr>
          <p:nvPr/>
        </p:nvPicPr>
        <p:blipFill rotWithShape="1">
          <a:blip r:embed="rId2"/>
          <a:srcRect l="2172" r="52775" b="-3"/>
          <a:stretch/>
        </p:blipFill>
        <p:spPr>
          <a:xfrm>
            <a:off x="20" y="10"/>
            <a:ext cx="4635571" cy="6857990"/>
          </a:xfrm>
          <a:prstGeom prst="rect">
            <a:avLst/>
          </a:prstGeom>
          <a:effectLst/>
        </p:spPr>
      </p:pic>
    </p:spTree>
    <p:extLst>
      <p:ext uri="{BB962C8B-B14F-4D97-AF65-F5344CB8AC3E}">
        <p14:creationId xmlns:p14="http://schemas.microsoft.com/office/powerpoint/2010/main" val="32421262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E0270-905A-299C-5F9B-2E7A4139406A}"/>
              </a:ext>
            </a:extLst>
          </p:cNvPr>
          <p:cNvSpPr>
            <a:spLocks noGrp="1"/>
          </p:cNvSpPr>
          <p:nvPr>
            <p:ph type="title"/>
          </p:nvPr>
        </p:nvSpPr>
        <p:spPr>
          <a:xfrm>
            <a:off x="1043631" y="809898"/>
            <a:ext cx="9942716" cy="1554480"/>
          </a:xfrm>
        </p:spPr>
        <p:txBody>
          <a:bodyPr anchor="ctr">
            <a:normAutofit/>
          </a:bodyPr>
          <a:lstStyle/>
          <a:p>
            <a:r>
              <a:rPr lang="en-GB" sz="4800">
                <a:cs typeface="Calibri Light"/>
              </a:rPr>
              <a:t>Example of Gibbs self-reflection </a:t>
            </a:r>
          </a:p>
        </p:txBody>
      </p:sp>
      <p:sp>
        <p:nvSpPr>
          <p:cNvPr id="3" name="Content Placeholder 2">
            <a:extLst>
              <a:ext uri="{FF2B5EF4-FFF2-40B4-BE49-F238E27FC236}">
                <a16:creationId xmlns:a16="http://schemas.microsoft.com/office/drawing/2014/main" id="{1FD527BC-33D8-91CD-7FEA-5DF600F83F27}"/>
              </a:ext>
            </a:extLst>
          </p:cNvPr>
          <p:cNvSpPr>
            <a:spLocks noGrp="1"/>
          </p:cNvSpPr>
          <p:nvPr>
            <p:ph idx="1"/>
          </p:nvPr>
        </p:nvSpPr>
        <p:spPr>
          <a:xfrm>
            <a:off x="1045028" y="3017522"/>
            <a:ext cx="9941319" cy="3124658"/>
          </a:xfrm>
        </p:spPr>
        <p:txBody>
          <a:bodyPr vert="horz" lIns="91440" tIns="45720" rIns="91440" bIns="45720" rtlCol="0" anchor="ctr">
            <a:normAutofit/>
          </a:bodyPr>
          <a:lstStyle/>
          <a:p>
            <a:pPr>
              <a:buNone/>
            </a:pPr>
            <a:r>
              <a:rPr lang="en-GB" sz="1900" u="sng">
                <a:ea typeface="+mn-lt"/>
                <a:cs typeface="+mn-lt"/>
              </a:rPr>
              <a:t>Description</a:t>
            </a:r>
            <a:r>
              <a:rPr lang="en-GB" sz="1900">
                <a:ea typeface="+mn-lt"/>
                <a:cs typeface="+mn-lt"/>
              </a:rPr>
              <a:t> </a:t>
            </a:r>
            <a:endParaRPr lang="en-US" sz="1900"/>
          </a:p>
          <a:p>
            <a:pPr marL="0" indent="0">
              <a:buNone/>
            </a:pPr>
            <a:r>
              <a:rPr lang="en-GB" sz="1900">
                <a:ea typeface="+mn-lt"/>
                <a:cs typeface="+mn-lt"/>
              </a:rPr>
              <a:t>For an assessed written group-work assignment, my group (3 others from my course) and I decided to divide the different sections between us so that we only had to research one element each. We expected we could just piece the assignment together in the afternoon the day before the deadline, meaning that we didn’t have to schedule time to sit and write it together. However, when we sat down it was clear the sections weren’t written in the same writing style. We therefore had to rewrite most of the assignment to make it a coherent piece of work.  </a:t>
            </a:r>
            <a:endParaRPr lang="en-GB" sz="1900"/>
          </a:p>
        </p:txBody>
      </p:sp>
      <p:pic>
        <p:nvPicPr>
          <p:cNvPr id="5" name="Picture 4" descr="A picture containing timeline&#10;&#10;Description automatically generated">
            <a:extLst>
              <a:ext uri="{FF2B5EF4-FFF2-40B4-BE49-F238E27FC236}">
                <a16:creationId xmlns:a16="http://schemas.microsoft.com/office/drawing/2014/main" id="{F63C1628-88CC-EB80-A4E2-2FBD930E27CB}"/>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3">
            <p14:nvContentPartPr>
              <p14:cNvPr id="9" name="Ink 8">
                <a:extLst>
                  <a:ext uri="{FF2B5EF4-FFF2-40B4-BE49-F238E27FC236}">
                    <a16:creationId xmlns:a16="http://schemas.microsoft.com/office/drawing/2014/main" id="{56FAAB22-0380-A5FE-BCEE-F8BEFB4DEA3F}"/>
                  </a:ext>
                </a:extLst>
              </p14:cNvPr>
              <p14:cNvContentPartPr/>
              <p14:nvPr/>
            </p14:nvContentPartPr>
            <p14:xfrm>
              <a:off x="10055658" y="480925"/>
              <a:ext cx="994042" cy="592757"/>
            </p14:xfrm>
          </p:contentPart>
        </mc:Choice>
        <mc:Fallback>
          <p:pic>
            <p:nvPicPr>
              <p:cNvPr id="9" name="Ink 8">
                <a:extLst>
                  <a:ext uri="{FF2B5EF4-FFF2-40B4-BE49-F238E27FC236}">
                    <a16:creationId xmlns:a16="http://schemas.microsoft.com/office/drawing/2014/main" id="{56FAAB22-0380-A5FE-BCEE-F8BEFB4DEA3F}"/>
                  </a:ext>
                </a:extLst>
              </p:cNvPr>
              <p:cNvPicPr/>
              <p:nvPr/>
            </p:nvPicPr>
            <p:blipFill>
              <a:blip r:embed="rId4"/>
              <a:stretch>
                <a:fillRect/>
              </a:stretch>
            </p:blipFill>
            <p:spPr>
              <a:xfrm>
                <a:off x="10037663" y="462930"/>
                <a:ext cx="1029672" cy="628387"/>
              </a:xfrm>
              <a:prstGeom prst="rect">
                <a:avLst/>
              </a:prstGeom>
            </p:spPr>
          </p:pic>
        </mc:Fallback>
      </mc:AlternateContent>
    </p:spTree>
    <p:extLst>
      <p:ext uri="{BB962C8B-B14F-4D97-AF65-F5344CB8AC3E}">
        <p14:creationId xmlns:p14="http://schemas.microsoft.com/office/powerpoint/2010/main" val="3824453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D4295-0EAA-234B-BAA7-78CAF46A5D90}"/>
              </a:ext>
            </a:extLst>
          </p:cNvPr>
          <p:cNvSpPr>
            <a:spLocks noGrp="1"/>
          </p:cNvSpPr>
          <p:nvPr>
            <p:ph type="title"/>
          </p:nvPr>
        </p:nvSpPr>
        <p:spPr>
          <a:xfrm>
            <a:off x="4965430" y="629266"/>
            <a:ext cx="6586491" cy="1676603"/>
          </a:xfrm>
        </p:spPr>
        <p:txBody>
          <a:bodyPr>
            <a:normAutofit/>
          </a:bodyPr>
          <a:lstStyle/>
          <a:p>
            <a:r>
              <a:rPr lang="en-GB" sz="5400">
                <a:cs typeface="Calibri Light"/>
              </a:rPr>
              <a:t>Feelings</a:t>
            </a:r>
          </a:p>
        </p:txBody>
      </p:sp>
      <p:sp>
        <p:nvSpPr>
          <p:cNvPr id="3" name="Content Placeholder 2">
            <a:extLst>
              <a:ext uri="{FF2B5EF4-FFF2-40B4-BE49-F238E27FC236}">
                <a16:creationId xmlns:a16="http://schemas.microsoft.com/office/drawing/2014/main" id="{7A16F9CC-0066-1815-2727-A9B53A74350E}"/>
              </a:ext>
            </a:extLst>
          </p:cNvPr>
          <p:cNvSpPr>
            <a:spLocks noGrp="1"/>
          </p:cNvSpPr>
          <p:nvPr>
            <p:ph idx="1"/>
          </p:nvPr>
        </p:nvSpPr>
        <p:spPr>
          <a:xfrm>
            <a:off x="5228839" y="1535289"/>
            <a:ext cx="6586489" cy="3785419"/>
          </a:xfrm>
        </p:spPr>
        <p:txBody>
          <a:bodyPr vert="horz" lIns="91440" tIns="45720" rIns="91440" bIns="45720" rtlCol="0" anchor="t">
            <a:noAutofit/>
          </a:bodyPr>
          <a:lstStyle/>
          <a:p>
            <a:endParaRPr lang="en-GB" sz="1300">
              <a:ea typeface="+mn-lt"/>
              <a:cs typeface="+mn-lt"/>
            </a:endParaRPr>
          </a:p>
          <a:p>
            <a:endParaRPr lang="en-GB" sz="1300">
              <a:cs typeface="Calibri"/>
            </a:endParaRPr>
          </a:p>
          <a:p>
            <a:pPr marL="0" indent="0">
              <a:buNone/>
            </a:pPr>
            <a:r>
              <a:rPr lang="en-GB" sz="2000">
                <a:ea typeface="+mn-lt"/>
                <a:cs typeface="+mn-lt"/>
              </a:rPr>
              <a:t>Here you can explore any feelings or thoughts that you had during the experience and how they may have impacted the experience.</a:t>
            </a:r>
          </a:p>
          <a:p>
            <a:pPr marL="0" indent="0">
              <a:buNone/>
            </a:pPr>
            <a:r>
              <a:rPr lang="en-GB" sz="2000" b="1" u="sng">
                <a:ea typeface="+mn-lt"/>
                <a:cs typeface="+mn-lt"/>
              </a:rPr>
              <a:t>Helpful questions:</a:t>
            </a:r>
          </a:p>
          <a:p>
            <a:pPr>
              <a:buFont typeface="Arial"/>
            </a:pPr>
            <a:r>
              <a:rPr lang="en-GB" sz="2000">
                <a:ea typeface="+mn-lt"/>
                <a:cs typeface="+mn-lt"/>
              </a:rPr>
              <a:t>What were you feeling during the situation?</a:t>
            </a:r>
          </a:p>
          <a:p>
            <a:pPr>
              <a:buFont typeface="Arial"/>
            </a:pPr>
            <a:r>
              <a:rPr lang="en-GB" sz="2000">
                <a:ea typeface="+mn-lt"/>
                <a:cs typeface="+mn-lt"/>
              </a:rPr>
              <a:t>What were you feeling before and after the situation?</a:t>
            </a:r>
          </a:p>
          <a:p>
            <a:pPr>
              <a:buFont typeface="Arial"/>
            </a:pPr>
            <a:r>
              <a:rPr lang="en-GB" sz="2000">
                <a:ea typeface="+mn-lt"/>
                <a:cs typeface="+mn-lt"/>
              </a:rPr>
              <a:t>What do you think other people were feeling about the situation?</a:t>
            </a:r>
          </a:p>
          <a:p>
            <a:pPr>
              <a:buFont typeface="Arial"/>
            </a:pPr>
            <a:r>
              <a:rPr lang="en-GB" sz="2000">
                <a:ea typeface="+mn-lt"/>
                <a:cs typeface="+mn-lt"/>
              </a:rPr>
              <a:t>What do you think other people feel about the situation now?</a:t>
            </a:r>
          </a:p>
          <a:p>
            <a:pPr>
              <a:buFont typeface="Arial"/>
            </a:pPr>
            <a:r>
              <a:rPr lang="en-GB" sz="2000">
                <a:ea typeface="+mn-lt"/>
                <a:cs typeface="+mn-lt"/>
              </a:rPr>
              <a:t>What were you thinking during the situation?</a:t>
            </a:r>
          </a:p>
          <a:p>
            <a:pPr>
              <a:buFont typeface="Arial"/>
            </a:pPr>
            <a:r>
              <a:rPr lang="en-GB" sz="2000">
                <a:ea typeface="+mn-lt"/>
                <a:cs typeface="+mn-lt"/>
              </a:rPr>
              <a:t>What do you think about the situation now?</a:t>
            </a:r>
            <a:endParaRPr lang="en-GB"/>
          </a:p>
          <a:p>
            <a:endParaRPr lang="en-GB" sz="1300">
              <a:cs typeface="Calibri"/>
            </a:endParaRPr>
          </a:p>
        </p:txBody>
      </p:sp>
      <p:pic>
        <p:nvPicPr>
          <p:cNvPr id="11" name="Picture 4" descr="Wood human figure">
            <a:extLst>
              <a:ext uri="{FF2B5EF4-FFF2-40B4-BE49-F238E27FC236}">
                <a16:creationId xmlns:a16="http://schemas.microsoft.com/office/drawing/2014/main" id="{F32675C9-14C6-9484-6C6E-688700056D39}"/>
              </a:ext>
            </a:extLst>
          </p:cNvPr>
          <p:cNvPicPr>
            <a:picLocks noChangeAspect="1"/>
          </p:cNvPicPr>
          <p:nvPr/>
        </p:nvPicPr>
        <p:blipFill rotWithShape="1">
          <a:blip r:embed="rId2"/>
          <a:srcRect l="2172" r="52775" b="-3"/>
          <a:stretch/>
        </p:blipFill>
        <p:spPr>
          <a:xfrm>
            <a:off x="20" y="10"/>
            <a:ext cx="4635571" cy="6857990"/>
          </a:xfrm>
          <a:prstGeom prst="rect">
            <a:avLst/>
          </a:prstGeom>
          <a:effectLst/>
        </p:spPr>
      </p:pic>
      <p:sp>
        <p:nvSpPr>
          <p:cNvPr id="6" name="TextBox 1">
            <a:extLst>
              <a:ext uri="{FF2B5EF4-FFF2-40B4-BE49-F238E27FC236}">
                <a16:creationId xmlns:a16="http://schemas.microsoft.com/office/drawing/2014/main" id="{579B5886-253C-6295-0CF2-57B815476642}"/>
              </a:ext>
            </a:extLst>
          </p:cNvPr>
          <p:cNvSpPr txBox="1"/>
          <p:nvPr/>
        </p:nvSpPr>
        <p:spPr>
          <a:xfrm>
            <a:off x="1452857" y="6490523"/>
            <a:ext cx="10558637"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a:ea typeface="+mn-lt"/>
                <a:cs typeface="+mn-lt"/>
              </a:rPr>
              <a:t>https://www.ed.ac.uk/reflection/reflectors-toolkit/reflecting-on-experience/gibbs-reflective-cycle</a:t>
            </a:r>
            <a:endParaRPr lang="en-US"/>
          </a:p>
        </p:txBody>
      </p:sp>
    </p:spTree>
    <p:extLst>
      <p:ext uri="{BB962C8B-B14F-4D97-AF65-F5344CB8AC3E}">
        <p14:creationId xmlns:p14="http://schemas.microsoft.com/office/powerpoint/2010/main" val="280253478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18E63-9A27-08EB-3823-DC4060615E51}"/>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Feelings</a:t>
            </a:r>
            <a:endParaRPr lang="en-GB" sz="4800" u="sng"/>
          </a:p>
        </p:txBody>
      </p:sp>
      <p:sp>
        <p:nvSpPr>
          <p:cNvPr id="3" name="Content Placeholder 2">
            <a:extLst>
              <a:ext uri="{FF2B5EF4-FFF2-40B4-BE49-F238E27FC236}">
                <a16:creationId xmlns:a16="http://schemas.microsoft.com/office/drawing/2014/main" id="{9FF28A02-13C8-04E8-543F-146EFF79F103}"/>
              </a:ext>
            </a:extLst>
          </p:cNvPr>
          <p:cNvSpPr>
            <a:spLocks noGrp="1"/>
          </p:cNvSpPr>
          <p:nvPr>
            <p:ph idx="1"/>
          </p:nvPr>
        </p:nvSpPr>
        <p:spPr>
          <a:xfrm>
            <a:off x="1045028" y="3017522"/>
            <a:ext cx="9941319" cy="3124658"/>
          </a:xfrm>
        </p:spPr>
        <p:txBody>
          <a:bodyPr vert="horz" lIns="91440" tIns="45720" rIns="91440" bIns="45720" rtlCol="0" anchor="ctr">
            <a:normAutofit fontScale="92500"/>
          </a:bodyPr>
          <a:lstStyle/>
          <a:p>
            <a:pPr marL="0" indent="0">
              <a:buNone/>
            </a:pPr>
            <a:endParaRPr lang="en-GB" sz="2200">
              <a:cs typeface="Calibri" panose="020F0502020204030204"/>
            </a:endParaRPr>
          </a:p>
          <a:p>
            <a:pPr marL="0" indent="0">
              <a:buNone/>
            </a:pPr>
            <a:r>
              <a:rPr lang="en-GB" sz="2200">
                <a:ea typeface="+mn-lt"/>
                <a:cs typeface="+mn-lt"/>
              </a:rPr>
              <a:t>Before we came together and realised we still had a lot of work to do, I was quite happy and thought we had been smart when we divided the work between us. When we realised we couldn’t hand in the assignment like it was, I got quite frustrated. According to NHS (2022), frustration is a normal reaction to situations of stress.</a:t>
            </a:r>
          </a:p>
          <a:p>
            <a:pPr marL="0" indent="0">
              <a:buNone/>
            </a:pPr>
            <a:r>
              <a:rPr lang="en-GB" sz="2200">
                <a:ea typeface="+mn-lt"/>
                <a:cs typeface="+mn-lt"/>
              </a:rPr>
              <a:t> I was certain it was going to work, and therefore I had little motivation to actually do the rewriting. Given that a couple of people from the group had to cancel their plans I ended up feeling quite guilty, which actually helped me to work harder in the evening and get the work done faster. Looking back, I’m feeling satisfied that we decided to put in the work. </a:t>
            </a:r>
            <a:endParaRPr lang="en-GB" sz="2200">
              <a:cs typeface="Calibri" panose="020F0502020204030204"/>
            </a:endParaRPr>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A8179E91-A840-DA17-366E-8CFB100A7708}"/>
                  </a:ext>
                </a:extLst>
              </p14:cNvPr>
              <p14:cNvContentPartPr/>
              <p14:nvPr/>
            </p14:nvContentPartPr>
            <p14:xfrm>
              <a:off x="9725526" y="1513973"/>
              <a:ext cx="10026" cy="10026"/>
            </p14:xfrm>
          </p:contentPart>
        </mc:Choice>
        <mc:Fallback>
          <p:pic>
            <p:nvPicPr>
              <p:cNvPr id="4" name="Ink 3">
                <a:extLst>
                  <a:ext uri="{FF2B5EF4-FFF2-40B4-BE49-F238E27FC236}">
                    <a16:creationId xmlns:a16="http://schemas.microsoft.com/office/drawing/2014/main" id="{A8179E91-A840-DA17-366E-8CFB100A7708}"/>
                  </a:ext>
                </a:extLst>
              </p:cNvPr>
              <p:cNvPicPr/>
              <p:nvPr/>
            </p:nvPicPr>
            <p:blipFill>
              <a:blip r:embed="rId3"/>
              <a:stretch>
                <a:fillRect/>
              </a:stretch>
            </p:blipFill>
            <p:spPr>
              <a:xfrm>
                <a:off x="9224226" y="1012673"/>
                <a:ext cx="1002600" cy="1002600"/>
              </a:xfrm>
              <a:prstGeom prst="rect">
                <a:avLst/>
              </a:prstGeom>
            </p:spPr>
          </p:pic>
        </mc:Fallback>
      </mc:AlternateContent>
      <p:pic>
        <p:nvPicPr>
          <p:cNvPr id="6" name="Picture 5" descr="A picture containing timeline&#10;&#10;Description automatically generated">
            <a:extLst>
              <a:ext uri="{FF2B5EF4-FFF2-40B4-BE49-F238E27FC236}">
                <a16:creationId xmlns:a16="http://schemas.microsoft.com/office/drawing/2014/main" id="{25179569-2B16-AB70-0B52-BC067689A127}"/>
              </a:ext>
            </a:extLst>
          </p:cNvPr>
          <p:cNvPicPr>
            <a:picLocks noChangeAspect="1"/>
          </p:cNvPicPr>
          <p:nvPr/>
        </p:nvPicPr>
        <p:blipFill>
          <a:blip r:embed="rId4"/>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5">
            <p14:nvContentPartPr>
              <p14:cNvPr id="7" name="Ink 6">
                <a:extLst>
                  <a:ext uri="{FF2B5EF4-FFF2-40B4-BE49-F238E27FC236}">
                    <a16:creationId xmlns:a16="http://schemas.microsoft.com/office/drawing/2014/main" id="{34277548-D569-E146-1FF8-043EE1EAC7CB}"/>
                  </a:ext>
                </a:extLst>
              </p14:cNvPr>
              <p14:cNvContentPartPr/>
              <p14:nvPr/>
            </p14:nvContentPartPr>
            <p14:xfrm>
              <a:off x="10817414" y="992605"/>
              <a:ext cx="1004398" cy="551854"/>
            </p14:xfrm>
          </p:contentPart>
        </mc:Choice>
        <mc:Fallback>
          <p:pic>
            <p:nvPicPr>
              <p:cNvPr id="7" name="Ink 6">
                <a:extLst>
                  <a:ext uri="{FF2B5EF4-FFF2-40B4-BE49-F238E27FC236}">
                    <a16:creationId xmlns:a16="http://schemas.microsoft.com/office/drawing/2014/main" id="{34277548-D569-E146-1FF8-043EE1EAC7CB}"/>
                  </a:ext>
                </a:extLst>
              </p:cNvPr>
              <p:cNvPicPr/>
              <p:nvPr/>
            </p:nvPicPr>
            <p:blipFill>
              <a:blip r:embed="rId6"/>
              <a:stretch>
                <a:fillRect/>
              </a:stretch>
            </p:blipFill>
            <p:spPr>
              <a:xfrm>
                <a:off x="10799420" y="974618"/>
                <a:ext cx="1040025" cy="587469"/>
              </a:xfrm>
              <a:prstGeom prst="rect">
                <a:avLst/>
              </a:prstGeom>
            </p:spPr>
          </p:pic>
        </mc:Fallback>
      </mc:AlternateContent>
    </p:spTree>
    <p:extLst>
      <p:ext uri="{BB962C8B-B14F-4D97-AF65-F5344CB8AC3E}">
        <p14:creationId xmlns:p14="http://schemas.microsoft.com/office/powerpoint/2010/main" val="285580001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72931-27CD-5AEA-4FD7-60EA1F6B59B3}"/>
              </a:ext>
            </a:extLst>
          </p:cNvPr>
          <p:cNvSpPr>
            <a:spLocks noGrp="1"/>
          </p:cNvSpPr>
          <p:nvPr>
            <p:ph type="title"/>
          </p:nvPr>
        </p:nvSpPr>
        <p:spPr>
          <a:xfrm>
            <a:off x="838199" y="548464"/>
            <a:ext cx="3807187" cy="2228074"/>
          </a:xfrm>
        </p:spPr>
        <p:txBody>
          <a:bodyPr>
            <a:normAutofit/>
          </a:bodyPr>
          <a:lstStyle/>
          <a:p>
            <a:r>
              <a:rPr lang="en-GB" sz="4000">
                <a:cs typeface="Calibri Light"/>
              </a:rPr>
              <a:t>Evaluation</a:t>
            </a:r>
            <a:endParaRPr lang="en-GB" sz="4000"/>
          </a:p>
        </p:txBody>
      </p:sp>
      <p:sp>
        <p:nvSpPr>
          <p:cNvPr id="3" name="Content Placeholder 2">
            <a:extLst>
              <a:ext uri="{FF2B5EF4-FFF2-40B4-BE49-F238E27FC236}">
                <a16:creationId xmlns:a16="http://schemas.microsoft.com/office/drawing/2014/main" id="{0A25013E-F4C7-F0FC-43FD-59D63F9905C3}"/>
              </a:ext>
            </a:extLst>
          </p:cNvPr>
          <p:cNvSpPr>
            <a:spLocks noGrp="1"/>
          </p:cNvSpPr>
          <p:nvPr>
            <p:ph idx="1"/>
          </p:nvPr>
        </p:nvSpPr>
        <p:spPr>
          <a:xfrm>
            <a:off x="312684" y="1876211"/>
            <a:ext cx="4622735" cy="4859929"/>
          </a:xfrm>
        </p:spPr>
        <p:txBody>
          <a:bodyPr vert="horz" lIns="91440" tIns="45720" rIns="91440" bIns="45720" rtlCol="0" anchor="t">
            <a:normAutofit/>
          </a:bodyPr>
          <a:lstStyle/>
          <a:p>
            <a:pPr marL="0" indent="0">
              <a:buNone/>
            </a:pPr>
            <a:endParaRPr lang="en-GB" sz="1000" b="1" u="sng">
              <a:cs typeface="Calibri" panose="020F0502020204030204"/>
            </a:endParaRPr>
          </a:p>
          <a:p>
            <a:pPr marL="0" indent="0">
              <a:buNone/>
            </a:pPr>
            <a:r>
              <a:rPr lang="en-GB" sz="1800">
                <a:ea typeface="+mn-lt"/>
                <a:cs typeface="+mn-lt"/>
              </a:rPr>
              <a:t>Here you have a chance to evaluate what worked and what didn’t work in the situation. Try to be as objective and honest as possible. To get the most out of your reflection focus on both the positive and the negative aspects of the situation, even if it was primarily one or the other.</a:t>
            </a:r>
            <a:endParaRPr lang="en-GB" sz="1800">
              <a:cs typeface="Calibri"/>
            </a:endParaRPr>
          </a:p>
          <a:p>
            <a:endParaRPr lang="en-GB" sz="1800">
              <a:cs typeface="Calibri"/>
            </a:endParaRPr>
          </a:p>
          <a:p>
            <a:pPr marL="0" indent="0">
              <a:buNone/>
            </a:pPr>
            <a:r>
              <a:rPr lang="en-GB" sz="1800" b="1" u="sng">
                <a:ea typeface="+mn-lt"/>
                <a:cs typeface="+mn-lt"/>
              </a:rPr>
              <a:t>Helpful questions:</a:t>
            </a:r>
            <a:endParaRPr lang="en-GB" sz="1800" b="1">
              <a:cs typeface="Calibri"/>
            </a:endParaRPr>
          </a:p>
          <a:p>
            <a:r>
              <a:rPr lang="en-GB" sz="1800">
                <a:ea typeface="+mn-lt"/>
                <a:cs typeface="+mn-lt"/>
              </a:rPr>
              <a:t>What was good and bad about the experience?</a:t>
            </a:r>
            <a:endParaRPr lang="en-GB" sz="1800">
              <a:cs typeface="Calibri"/>
            </a:endParaRPr>
          </a:p>
          <a:p>
            <a:r>
              <a:rPr lang="en-GB" sz="1800">
                <a:ea typeface="+mn-lt"/>
                <a:cs typeface="+mn-lt"/>
              </a:rPr>
              <a:t>What went well?</a:t>
            </a:r>
            <a:endParaRPr lang="en-GB" sz="1800">
              <a:cs typeface="Calibri"/>
            </a:endParaRPr>
          </a:p>
          <a:p>
            <a:r>
              <a:rPr lang="en-GB" sz="1800">
                <a:ea typeface="+mn-lt"/>
                <a:cs typeface="+mn-lt"/>
              </a:rPr>
              <a:t>What didn’t go so well?</a:t>
            </a:r>
            <a:endParaRPr lang="en-GB" sz="1800">
              <a:cs typeface="Calibri"/>
            </a:endParaRPr>
          </a:p>
          <a:p>
            <a:r>
              <a:rPr lang="en-GB" sz="1800">
                <a:ea typeface="+mn-lt"/>
                <a:cs typeface="+mn-lt"/>
              </a:rPr>
              <a:t>What did you and other people contribute to the situation (positively or negatively)?</a:t>
            </a:r>
            <a:endParaRPr lang="en-GB" sz="1800"/>
          </a:p>
          <a:p>
            <a:endParaRPr lang="en-GB" sz="1000">
              <a:cs typeface="Calibri"/>
            </a:endParaRPr>
          </a:p>
        </p:txBody>
      </p:sp>
      <p:pic>
        <p:nvPicPr>
          <p:cNvPr id="5" name="Picture 4" descr="Wood human figure">
            <a:extLst>
              <a:ext uri="{FF2B5EF4-FFF2-40B4-BE49-F238E27FC236}">
                <a16:creationId xmlns:a16="http://schemas.microsoft.com/office/drawing/2014/main" id="{42E62FDF-AB47-A86A-F052-1A39F74A0915}"/>
              </a:ext>
            </a:extLst>
          </p:cNvPr>
          <p:cNvPicPr>
            <a:picLocks noChangeAspect="1"/>
          </p:cNvPicPr>
          <p:nvPr/>
        </p:nvPicPr>
        <p:blipFill rotWithShape="1">
          <a:blip r:embed="rId2"/>
          <a:srcRect r="30202" b="-3"/>
          <a:stretch/>
        </p:blipFill>
        <p:spPr>
          <a:xfrm>
            <a:off x="5010386" y="10"/>
            <a:ext cx="7181613" cy="6857990"/>
          </a:xfrm>
          <a:prstGeom prst="rect">
            <a:avLst/>
          </a:prstGeom>
          <a:effectLst/>
        </p:spPr>
      </p:pic>
    </p:spTree>
    <p:extLst>
      <p:ext uri="{BB962C8B-B14F-4D97-AF65-F5344CB8AC3E}">
        <p14:creationId xmlns:p14="http://schemas.microsoft.com/office/powerpoint/2010/main" val="4286479250"/>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91629-0BE9-7C00-6BB4-418CC4860A2E}"/>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Evaluation</a:t>
            </a:r>
            <a:endParaRPr lang="en-GB" sz="4800" u="sng"/>
          </a:p>
        </p:txBody>
      </p:sp>
      <p:sp>
        <p:nvSpPr>
          <p:cNvPr id="3" name="Content Placeholder 2">
            <a:extLst>
              <a:ext uri="{FF2B5EF4-FFF2-40B4-BE49-F238E27FC236}">
                <a16:creationId xmlns:a16="http://schemas.microsoft.com/office/drawing/2014/main" id="{DD325599-837A-F1D9-CFDF-83E512E83922}"/>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endParaRPr lang="en-GB" sz="2400">
              <a:cs typeface="Calibri" panose="020F0502020204030204"/>
            </a:endParaRPr>
          </a:p>
          <a:p>
            <a:pPr marL="0" indent="0">
              <a:buNone/>
            </a:pPr>
            <a:r>
              <a:rPr lang="en-GB" sz="2400">
                <a:ea typeface="+mn-lt"/>
                <a:cs typeface="+mn-lt"/>
              </a:rPr>
              <a:t>The things that were good and worked well was the fact that each group member produced good quality work for the agreed deadline. Moreover, the fact that two people from the group cancelled plans motivated us to work harder in the evening. That contributed positively to the group’s work ethic. The things that clearly didn’t work was that we assumed we wrote in the same way, and therefore the overall time plan of the group failed. </a:t>
            </a:r>
            <a:endParaRPr lang="en-GB" sz="2400">
              <a:cs typeface="Calibri" panose="020F0502020204030204"/>
            </a:endParaRPr>
          </a:p>
        </p:txBody>
      </p:sp>
      <p:pic>
        <p:nvPicPr>
          <p:cNvPr id="5" name="Picture 4" descr="A picture containing timeline&#10;&#10;Description automatically generated">
            <a:extLst>
              <a:ext uri="{FF2B5EF4-FFF2-40B4-BE49-F238E27FC236}">
                <a16:creationId xmlns:a16="http://schemas.microsoft.com/office/drawing/2014/main" id="{CB9BAF43-45B7-B8A7-F15B-84DB7609AA12}"/>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3">
            <p14:nvContentPartPr>
              <p14:cNvPr id="6" name="Ink 5">
                <a:extLst>
                  <a:ext uri="{FF2B5EF4-FFF2-40B4-BE49-F238E27FC236}">
                    <a16:creationId xmlns:a16="http://schemas.microsoft.com/office/drawing/2014/main" id="{5C3C5032-D873-931B-6A38-38E596F87936}"/>
                  </a:ext>
                </a:extLst>
              </p14:cNvPr>
              <p14:cNvContentPartPr/>
              <p14:nvPr/>
            </p14:nvContentPartPr>
            <p14:xfrm>
              <a:off x="10847323" y="1673625"/>
              <a:ext cx="913983" cy="542610"/>
            </p14:xfrm>
          </p:contentPart>
        </mc:Choice>
        <mc:Fallback>
          <p:pic>
            <p:nvPicPr>
              <p:cNvPr id="6" name="Ink 5">
                <a:extLst>
                  <a:ext uri="{FF2B5EF4-FFF2-40B4-BE49-F238E27FC236}">
                    <a16:creationId xmlns:a16="http://schemas.microsoft.com/office/drawing/2014/main" id="{5C3C5032-D873-931B-6A38-38E596F87936}"/>
                  </a:ext>
                </a:extLst>
              </p:cNvPr>
              <p:cNvPicPr/>
              <p:nvPr/>
            </p:nvPicPr>
            <p:blipFill>
              <a:blip r:embed="rId4"/>
              <a:stretch>
                <a:fillRect/>
              </a:stretch>
            </p:blipFill>
            <p:spPr>
              <a:xfrm>
                <a:off x="10829331" y="1655646"/>
                <a:ext cx="949607" cy="578209"/>
              </a:xfrm>
              <a:prstGeom prst="rect">
                <a:avLst/>
              </a:prstGeom>
            </p:spPr>
          </p:pic>
        </mc:Fallback>
      </mc:AlternateContent>
    </p:spTree>
    <p:extLst>
      <p:ext uri="{BB962C8B-B14F-4D97-AF65-F5344CB8AC3E}">
        <p14:creationId xmlns:p14="http://schemas.microsoft.com/office/powerpoint/2010/main" val="191951385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72931-27CD-5AEA-4FD7-60EA1F6B59B3}"/>
              </a:ext>
            </a:extLst>
          </p:cNvPr>
          <p:cNvSpPr>
            <a:spLocks noGrp="1"/>
          </p:cNvSpPr>
          <p:nvPr>
            <p:ph type="title"/>
          </p:nvPr>
        </p:nvSpPr>
        <p:spPr>
          <a:xfrm>
            <a:off x="838199" y="548464"/>
            <a:ext cx="3807187" cy="2228074"/>
          </a:xfrm>
        </p:spPr>
        <p:txBody>
          <a:bodyPr>
            <a:normAutofit/>
          </a:bodyPr>
          <a:lstStyle/>
          <a:p>
            <a:r>
              <a:rPr lang="en-GB" sz="4000">
                <a:cs typeface="Calibri Light"/>
              </a:rPr>
              <a:t>Analysis</a:t>
            </a:r>
            <a:endParaRPr lang="en-GB" sz="4000"/>
          </a:p>
        </p:txBody>
      </p:sp>
      <p:sp>
        <p:nvSpPr>
          <p:cNvPr id="3" name="Content Placeholder 2">
            <a:extLst>
              <a:ext uri="{FF2B5EF4-FFF2-40B4-BE49-F238E27FC236}">
                <a16:creationId xmlns:a16="http://schemas.microsoft.com/office/drawing/2014/main" id="{0A25013E-F4C7-F0FC-43FD-59D63F9905C3}"/>
              </a:ext>
            </a:extLst>
          </p:cNvPr>
          <p:cNvSpPr>
            <a:spLocks noGrp="1"/>
          </p:cNvSpPr>
          <p:nvPr>
            <p:ph idx="1"/>
          </p:nvPr>
        </p:nvSpPr>
        <p:spPr>
          <a:xfrm>
            <a:off x="312684" y="1876211"/>
            <a:ext cx="4622735" cy="4859929"/>
          </a:xfrm>
        </p:spPr>
        <p:txBody>
          <a:bodyPr vert="horz" lIns="91440" tIns="45720" rIns="91440" bIns="45720" rtlCol="0" anchor="t">
            <a:normAutofit/>
          </a:bodyPr>
          <a:lstStyle/>
          <a:p>
            <a:pPr marL="0" indent="0">
              <a:buNone/>
            </a:pPr>
            <a:endParaRPr lang="en-GB" sz="1000" b="1" u="sng">
              <a:cs typeface="Calibri" panose="020F0502020204030204"/>
            </a:endParaRPr>
          </a:p>
          <a:p>
            <a:pPr marL="0" indent="0">
              <a:buNone/>
            </a:pPr>
            <a:endParaRPr lang="en-GB" sz="1800">
              <a:cs typeface="Calibri"/>
            </a:endParaRPr>
          </a:p>
          <a:p>
            <a:endParaRPr lang="en-GB" sz="1000">
              <a:cs typeface="Calibri"/>
            </a:endParaRPr>
          </a:p>
        </p:txBody>
      </p:sp>
      <p:pic>
        <p:nvPicPr>
          <p:cNvPr id="5" name="Picture 4" descr="Wood human figure">
            <a:extLst>
              <a:ext uri="{FF2B5EF4-FFF2-40B4-BE49-F238E27FC236}">
                <a16:creationId xmlns:a16="http://schemas.microsoft.com/office/drawing/2014/main" id="{42E62FDF-AB47-A86A-F052-1A39F74A0915}"/>
              </a:ext>
            </a:extLst>
          </p:cNvPr>
          <p:cNvPicPr>
            <a:picLocks noChangeAspect="1"/>
          </p:cNvPicPr>
          <p:nvPr/>
        </p:nvPicPr>
        <p:blipFill rotWithShape="1">
          <a:blip r:embed="rId2"/>
          <a:srcRect r="30202" b="-3"/>
          <a:stretch/>
        </p:blipFill>
        <p:spPr>
          <a:xfrm>
            <a:off x="7690523" y="10"/>
            <a:ext cx="4501476" cy="6857990"/>
          </a:xfrm>
          <a:prstGeom prst="rect">
            <a:avLst/>
          </a:prstGeom>
          <a:effectLst/>
        </p:spPr>
      </p:pic>
      <p:sp>
        <p:nvSpPr>
          <p:cNvPr id="4" name="TextBox 3">
            <a:extLst>
              <a:ext uri="{FF2B5EF4-FFF2-40B4-BE49-F238E27FC236}">
                <a16:creationId xmlns:a16="http://schemas.microsoft.com/office/drawing/2014/main" id="{3DD4ABCE-8096-7CC4-5580-831713D5AB7C}"/>
              </a:ext>
            </a:extLst>
          </p:cNvPr>
          <p:cNvSpPr txBox="1"/>
          <p:nvPr/>
        </p:nvSpPr>
        <p:spPr>
          <a:xfrm>
            <a:off x="82332" y="2017986"/>
            <a:ext cx="7507889"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a:cs typeface="Arial"/>
              </a:rPr>
              <a:t>The analysis step is where you have a chance to make sense of what happened. Up until now you have focused on details around what happened in the situation. Now you have a chance to extract meaning from it. ​</a:t>
            </a:r>
            <a:endParaRPr lang="en-US">
              <a:cs typeface="Calibri" panose="020F0502020204030204"/>
            </a:endParaRPr>
          </a:p>
          <a:p>
            <a:r>
              <a:rPr lang="en-GB" sz="2200" b="1" u="sng">
                <a:cs typeface="Arial"/>
              </a:rPr>
              <a:t>Helpful questions:​</a:t>
            </a:r>
          </a:p>
          <a:p>
            <a:pPr>
              <a:buChar char="•"/>
            </a:pPr>
            <a:r>
              <a:rPr lang="en-GB" sz="2200">
                <a:cs typeface="Arial"/>
              </a:rPr>
              <a:t>​</a:t>
            </a:r>
          </a:p>
          <a:p>
            <a:pPr>
              <a:buChar char="•"/>
            </a:pPr>
            <a:r>
              <a:rPr lang="en-GB" sz="2200">
                <a:cs typeface="Arial"/>
              </a:rPr>
              <a:t>Why did things go well?​</a:t>
            </a:r>
          </a:p>
          <a:p>
            <a:pPr>
              <a:buChar char="•"/>
            </a:pPr>
            <a:r>
              <a:rPr lang="en-GB" sz="2200">
                <a:cs typeface="Arial"/>
              </a:rPr>
              <a:t>Why didn’t it go well?​</a:t>
            </a:r>
          </a:p>
          <a:p>
            <a:pPr>
              <a:buChar char="•"/>
            </a:pPr>
            <a:r>
              <a:rPr lang="en-GB" sz="2200">
                <a:cs typeface="Arial"/>
              </a:rPr>
              <a:t>What sense can I make of the situation?​</a:t>
            </a:r>
          </a:p>
          <a:p>
            <a:pPr>
              <a:buChar char="•"/>
            </a:pPr>
            <a:r>
              <a:rPr lang="en-GB" sz="2200">
                <a:cs typeface="Arial"/>
              </a:rPr>
              <a:t>What knowledge – my own or others (for example academic literature) can help me understand the situation?​</a:t>
            </a:r>
          </a:p>
        </p:txBody>
      </p:sp>
    </p:spTree>
    <p:extLst>
      <p:ext uri="{BB962C8B-B14F-4D97-AF65-F5344CB8AC3E}">
        <p14:creationId xmlns:p14="http://schemas.microsoft.com/office/powerpoint/2010/main" val="42753196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AC8A4-FB98-79EB-4A91-5DBFCC1B61CA}"/>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Analysis</a:t>
            </a:r>
            <a:endParaRPr lang="en-GB" sz="4800" u="sng"/>
          </a:p>
        </p:txBody>
      </p:sp>
      <p:sp>
        <p:nvSpPr>
          <p:cNvPr id="3" name="Content Placeholder 2">
            <a:extLst>
              <a:ext uri="{FF2B5EF4-FFF2-40B4-BE49-F238E27FC236}">
                <a16:creationId xmlns:a16="http://schemas.microsoft.com/office/drawing/2014/main" id="{1B2CE3C5-295E-78D2-C43B-391E85CBD4A6}"/>
              </a:ext>
            </a:extLst>
          </p:cNvPr>
          <p:cNvSpPr>
            <a:spLocks noGrp="1"/>
          </p:cNvSpPr>
          <p:nvPr>
            <p:ph idx="1"/>
          </p:nvPr>
        </p:nvSpPr>
        <p:spPr>
          <a:xfrm>
            <a:off x="1045028" y="3017522"/>
            <a:ext cx="9941319" cy="3124658"/>
          </a:xfrm>
        </p:spPr>
        <p:txBody>
          <a:bodyPr anchor="ctr">
            <a:normAutofit fontScale="92500" lnSpcReduction="10000"/>
          </a:bodyPr>
          <a:lstStyle/>
          <a:p>
            <a:endParaRPr lang="en-US" sz="1500" u="sng"/>
          </a:p>
          <a:p>
            <a:pPr marL="0" indent="0">
              <a:buNone/>
            </a:pPr>
            <a:r>
              <a:rPr lang="en-US" sz="2400"/>
              <a:t>I think the reason that our initial division of work went well was because each person had a say in what part of the assignment they wanted to work on, and we divided according to people’s self-identified strengths. I have experienced working this way before and discovered when I’m working by myself I enjoy working in areas that match my strengths. It seems natural to me that this is also the case in groups.</a:t>
            </a:r>
            <a:r>
              <a:rPr lang="en-US" sz="2400">
                <a:ea typeface="+mn-lt"/>
                <a:cs typeface="+mn-lt"/>
              </a:rPr>
              <a:t> I think we thought that this approach would save us time when piecing together the sections in the end, and therefore we didn’t think it through. In reality, it ended up costing us far more time than expected and we also had to stress and rush through the rewrite.  </a:t>
            </a:r>
            <a:endParaRPr lang="en-US" sz="2400">
              <a:cs typeface="Calibri" panose="020F0502020204030204"/>
            </a:endParaRPr>
          </a:p>
        </p:txBody>
      </p:sp>
      <p:pic>
        <p:nvPicPr>
          <p:cNvPr id="5" name="Picture 4" descr="A picture containing timeline&#10;&#10;Description automatically generated">
            <a:extLst>
              <a:ext uri="{FF2B5EF4-FFF2-40B4-BE49-F238E27FC236}">
                <a16:creationId xmlns:a16="http://schemas.microsoft.com/office/drawing/2014/main" id="{2298C782-F98F-ACE4-135B-3F60F4CB0036}"/>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3">
            <p14:nvContentPartPr>
              <p14:cNvPr id="6" name="Ink 5">
                <a:extLst>
                  <a:ext uri="{FF2B5EF4-FFF2-40B4-BE49-F238E27FC236}">
                    <a16:creationId xmlns:a16="http://schemas.microsoft.com/office/drawing/2014/main" id="{AA21F355-B5F2-9D6C-02E3-6B4FFCE86F16}"/>
                  </a:ext>
                </a:extLst>
              </p14:cNvPr>
              <p14:cNvContentPartPr/>
              <p14:nvPr/>
            </p14:nvContentPartPr>
            <p14:xfrm>
              <a:off x="10095929" y="2145422"/>
              <a:ext cx="954038" cy="652594"/>
            </p14:xfrm>
          </p:contentPart>
        </mc:Choice>
        <mc:Fallback>
          <p:pic>
            <p:nvPicPr>
              <p:cNvPr id="6" name="Ink 5">
                <a:extLst>
                  <a:ext uri="{FF2B5EF4-FFF2-40B4-BE49-F238E27FC236}">
                    <a16:creationId xmlns:a16="http://schemas.microsoft.com/office/drawing/2014/main" id="{AA21F355-B5F2-9D6C-02E3-6B4FFCE86F16}"/>
                  </a:ext>
                </a:extLst>
              </p:cNvPr>
              <p:cNvPicPr/>
              <p:nvPr/>
            </p:nvPicPr>
            <p:blipFill>
              <a:blip r:embed="rId4"/>
              <a:stretch>
                <a:fillRect/>
              </a:stretch>
            </p:blipFill>
            <p:spPr>
              <a:xfrm>
                <a:off x="10077935" y="2127434"/>
                <a:ext cx="989666" cy="688210"/>
              </a:xfrm>
              <a:prstGeom prst="rect">
                <a:avLst/>
              </a:prstGeom>
            </p:spPr>
          </p:pic>
        </mc:Fallback>
      </mc:AlternateContent>
    </p:spTree>
    <p:extLst>
      <p:ext uri="{BB962C8B-B14F-4D97-AF65-F5344CB8AC3E}">
        <p14:creationId xmlns:p14="http://schemas.microsoft.com/office/powerpoint/2010/main" val="181416309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72931-27CD-5AEA-4FD7-60EA1F6B59B3}"/>
              </a:ext>
            </a:extLst>
          </p:cNvPr>
          <p:cNvSpPr>
            <a:spLocks noGrp="1"/>
          </p:cNvSpPr>
          <p:nvPr>
            <p:ph type="title"/>
          </p:nvPr>
        </p:nvSpPr>
        <p:spPr>
          <a:xfrm>
            <a:off x="312682" y="-204777"/>
            <a:ext cx="3807187" cy="2228074"/>
          </a:xfrm>
        </p:spPr>
        <p:txBody>
          <a:bodyPr>
            <a:normAutofit/>
          </a:bodyPr>
          <a:lstStyle/>
          <a:p>
            <a:r>
              <a:rPr lang="en-GB" sz="4000">
                <a:cs typeface="Calibri Light"/>
              </a:rPr>
              <a:t>Conclusion</a:t>
            </a:r>
            <a:endParaRPr lang="en-GB" sz="4000"/>
          </a:p>
        </p:txBody>
      </p:sp>
      <p:sp>
        <p:nvSpPr>
          <p:cNvPr id="3" name="Content Placeholder 2">
            <a:extLst>
              <a:ext uri="{FF2B5EF4-FFF2-40B4-BE49-F238E27FC236}">
                <a16:creationId xmlns:a16="http://schemas.microsoft.com/office/drawing/2014/main" id="{0A25013E-F4C7-F0FC-43FD-59D63F9905C3}"/>
              </a:ext>
            </a:extLst>
          </p:cNvPr>
          <p:cNvSpPr>
            <a:spLocks noGrp="1"/>
          </p:cNvSpPr>
          <p:nvPr>
            <p:ph idx="1"/>
          </p:nvPr>
        </p:nvSpPr>
        <p:spPr>
          <a:xfrm>
            <a:off x="312684" y="1876211"/>
            <a:ext cx="4622735" cy="4859929"/>
          </a:xfrm>
        </p:spPr>
        <p:txBody>
          <a:bodyPr vert="horz" lIns="91440" tIns="45720" rIns="91440" bIns="45720" rtlCol="0" anchor="t">
            <a:normAutofit/>
          </a:bodyPr>
          <a:lstStyle/>
          <a:p>
            <a:pPr marL="0" indent="0">
              <a:buNone/>
            </a:pPr>
            <a:endParaRPr lang="en-GB" sz="1000" b="1" u="sng">
              <a:cs typeface="Calibri" panose="020F0502020204030204"/>
            </a:endParaRPr>
          </a:p>
          <a:p>
            <a:pPr marL="0" indent="0">
              <a:buNone/>
            </a:pPr>
            <a:endParaRPr lang="en-GB" sz="1800">
              <a:cs typeface="Calibri"/>
            </a:endParaRPr>
          </a:p>
          <a:p>
            <a:endParaRPr lang="en-GB" sz="1000">
              <a:cs typeface="Calibri"/>
            </a:endParaRPr>
          </a:p>
        </p:txBody>
      </p:sp>
      <p:pic>
        <p:nvPicPr>
          <p:cNvPr id="5" name="Picture 4" descr="Wood human figure">
            <a:extLst>
              <a:ext uri="{FF2B5EF4-FFF2-40B4-BE49-F238E27FC236}">
                <a16:creationId xmlns:a16="http://schemas.microsoft.com/office/drawing/2014/main" id="{42E62FDF-AB47-A86A-F052-1A39F74A0915}"/>
              </a:ext>
            </a:extLst>
          </p:cNvPr>
          <p:cNvPicPr>
            <a:picLocks noChangeAspect="1"/>
          </p:cNvPicPr>
          <p:nvPr/>
        </p:nvPicPr>
        <p:blipFill rotWithShape="1">
          <a:blip r:embed="rId2"/>
          <a:srcRect r="30202" b="-3"/>
          <a:stretch/>
        </p:blipFill>
        <p:spPr>
          <a:xfrm>
            <a:off x="7690523" y="10"/>
            <a:ext cx="4501476" cy="6857990"/>
          </a:xfrm>
          <a:prstGeom prst="rect">
            <a:avLst/>
          </a:prstGeom>
          <a:effectLst/>
        </p:spPr>
      </p:pic>
      <p:sp>
        <p:nvSpPr>
          <p:cNvPr id="4" name="TextBox 3">
            <a:extLst>
              <a:ext uri="{FF2B5EF4-FFF2-40B4-BE49-F238E27FC236}">
                <a16:creationId xmlns:a16="http://schemas.microsoft.com/office/drawing/2014/main" id="{3DD4ABCE-8096-7CC4-5580-831713D5AB7C}"/>
              </a:ext>
            </a:extLst>
          </p:cNvPr>
          <p:cNvSpPr txBox="1"/>
          <p:nvPr/>
        </p:nvSpPr>
        <p:spPr>
          <a:xfrm>
            <a:off x="82332" y="2017986"/>
            <a:ext cx="7507889"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200">
              <a:cs typeface="Arial"/>
            </a:endParaRPr>
          </a:p>
        </p:txBody>
      </p:sp>
      <p:sp>
        <p:nvSpPr>
          <p:cNvPr id="6" name="TextBox 5">
            <a:extLst>
              <a:ext uri="{FF2B5EF4-FFF2-40B4-BE49-F238E27FC236}">
                <a16:creationId xmlns:a16="http://schemas.microsoft.com/office/drawing/2014/main" id="{C578637D-CE99-0368-5081-AD4FDBCE89FB}"/>
              </a:ext>
            </a:extLst>
          </p:cNvPr>
          <p:cNvSpPr txBox="1"/>
          <p:nvPr/>
        </p:nvSpPr>
        <p:spPr>
          <a:xfrm>
            <a:off x="310056" y="1562538"/>
            <a:ext cx="6947337"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cs typeface="Arial"/>
              </a:rPr>
              <a:t>In this section you can make conclusions about what happened. This is where you summarise your learning and highlight what changes to your actions could improve the outcome in the future. It should be a natural response to the previous sections.​</a:t>
            </a:r>
            <a:endParaRPr lang="en-US"/>
          </a:p>
          <a:p>
            <a:endParaRPr lang="en-GB" sz="2400">
              <a:cs typeface="Arial"/>
            </a:endParaRPr>
          </a:p>
          <a:p>
            <a:r>
              <a:rPr lang="en-GB" sz="2400" b="1" u="sng">
                <a:cs typeface="Arial"/>
              </a:rPr>
              <a:t>Helpful questions:​</a:t>
            </a:r>
          </a:p>
          <a:p>
            <a:endParaRPr lang="en-GB" sz="2400">
              <a:cs typeface="Arial"/>
            </a:endParaRPr>
          </a:p>
          <a:p>
            <a:pPr>
              <a:buChar char="•"/>
            </a:pPr>
            <a:r>
              <a:rPr lang="en-GB" sz="2400">
                <a:cs typeface="Arial"/>
              </a:rPr>
              <a:t>What did I learn from this situation?​</a:t>
            </a:r>
          </a:p>
          <a:p>
            <a:pPr>
              <a:buChar char="•"/>
            </a:pPr>
            <a:r>
              <a:rPr lang="en-GB" sz="2400">
                <a:cs typeface="Arial"/>
              </a:rPr>
              <a:t>How could this have been a more positive situation for everyone involved?​</a:t>
            </a:r>
          </a:p>
          <a:p>
            <a:pPr>
              <a:buChar char="•"/>
            </a:pPr>
            <a:r>
              <a:rPr lang="en-GB" sz="2400">
                <a:cs typeface="Arial"/>
              </a:rPr>
              <a:t>What skills do I need to develop for me to handle a situation like this better?​</a:t>
            </a:r>
          </a:p>
          <a:p>
            <a:pPr>
              <a:buChar char="•"/>
            </a:pPr>
            <a:r>
              <a:rPr lang="en-GB" sz="2400">
                <a:cs typeface="Arial"/>
              </a:rPr>
              <a:t>What else could I have done?​</a:t>
            </a:r>
          </a:p>
          <a:p>
            <a:endParaRPr lang="en-GB" sz="2400">
              <a:cs typeface="Arial"/>
            </a:endParaRPr>
          </a:p>
        </p:txBody>
      </p:sp>
    </p:spTree>
    <p:extLst>
      <p:ext uri="{BB962C8B-B14F-4D97-AF65-F5344CB8AC3E}">
        <p14:creationId xmlns:p14="http://schemas.microsoft.com/office/powerpoint/2010/main" val="343632125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D84CE-684C-DE4F-DE22-2E045516CA0E}"/>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Conclusion</a:t>
            </a:r>
            <a:endParaRPr lang="en-GB" sz="4800" u="sng"/>
          </a:p>
        </p:txBody>
      </p:sp>
      <p:sp>
        <p:nvSpPr>
          <p:cNvPr id="3" name="Content Placeholder 2">
            <a:extLst>
              <a:ext uri="{FF2B5EF4-FFF2-40B4-BE49-F238E27FC236}">
                <a16:creationId xmlns:a16="http://schemas.microsoft.com/office/drawing/2014/main" id="{8F3E1C36-2AA0-24B9-DF3A-4C2590705635}"/>
              </a:ext>
            </a:extLst>
          </p:cNvPr>
          <p:cNvSpPr>
            <a:spLocks noGrp="1"/>
          </p:cNvSpPr>
          <p:nvPr>
            <p:ph idx="1"/>
          </p:nvPr>
        </p:nvSpPr>
        <p:spPr>
          <a:xfrm>
            <a:off x="1045028" y="3017522"/>
            <a:ext cx="9941319" cy="3124658"/>
          </a:xfrm>
        </p:spPr>
        <p:txBody>
          <a:bodyPr anchor="ctr">
            <a:normAutofit/>
          </a:bodyPr>
          <a:lstStyle/>
          <a:p>
            <a:endParaRPr lang="en-US" sz="2200"/>
          </a:p>
          <a:p>
            <a:r>
              <a:rPr lang="en-US" sz="2200"/>
              <a:t>I learned that when a group wants to divide work, we must plan how we want each section to look and feel – having done this would likely have made it possible to put the sections together and submit without much or any rewriting. Moreover, I will continue to have people self-identify their strengths and possibly even suggest using the ‘Belbin team roles’-framework with longer projects. Lastly, I learned that we sometimes have to challenge the decisions we seem to agree on in the group to ensure that we are not agreeing just because of groupthink.</a:t>
            </a:r>
            <a:endParaRPr lang="en-US" sz="2200">
              <a:cs typeface="Calibri"/>
            </a:endParaRPr>
          </a:p>
        </p:txBody>
      </p:sp>
      <p:pic>
        <p:nvPicPr>
          <p:cNvPr id="5" name="Picture 4" descr="A picture containing timeline&#10;&#10;Description automatically generated">
            <a:extLst>
              <a:ext uri="{FF2B5EF4-FFF2-40B4-BE49-F238E27FC236}">
                <a16:creationId xmlns:a16="http://schemas.microsoft.com/office/drawing/2014/main" id="{950C3E71-B443-5742-4339-E24C60FBC849}"/>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3">
            <p14:nvContentPartPr>
              <p14:cNvPr id="6" name="Ink 5">
                <a:extLst>
                  <a:ext uri="{FF2B5EF4-FFF2-40B4-BE49-F238E27FC236}">
                    <a16:creationId xmlns:a16="http://schemas.microsoft.com/office/drawing/2014/main" id="{E36C9CD0-3EA3-A6A9-4C31-BF2A52E21176}"/>
                  </a:ext>
                </a:extLst>
              </p14:cNvPr>
              <p14:cNvContentPartPr/>
              <p14:nvPr/>
            </p14:nvContentPartPr>
            <p14:xfrm>
              <a:off x="9133198" y="1632873"/>
              <a:ext cx="1124535" cy="593405"/>
            </p14:xfrm>
          </p:contentPart>
        </mc:Choice>
        <mc:Fallback>
          <p:pic>
            <p:nvPicPr>
              <p:cNvPr id="6" name="Ink 5">
                <a:extLst>
                  <a:ext uri="{FF2B5EF4-FFF2-40B4-BE49-F238E27FC236}">
                    <a16:creationId xmlns:a16="http://schemas.microsoft.com/office/drawing/2014/main" id="{E36C9CD0-3EA3-A6A9-4C31-BF2A52E21176}"/>
                  </a:ext>
                </a:extLst>
              </p:cNvPr>
              <p:cNvPicPr/>
              <p:nvPr/>
            </p:nvPicPr>
            <p:blipFill>
              <a:blip r:embed="rId4"/>
              <a:stretch>
                <a:fillRect/>
              </a:stretch>
            </p:blipFill>
            <p:spPr>
              <a:xfrm>
                <a:off x="9115205" y="1614880"/>
                <a:ext cx="1160160" cy="629031"/>
              </a:xfrm>
              <a:prstGeom prst="rect">
                <a:avLst/>
              </a:prstGeom>
            </p:spPr>
          </p:pic>
        </mc:Fallback>
      </mc:AlternateContent>
    </p:spTree>
    <p:extLst>
      <p:ext uri="{BB962C8B-B14F-4D97-AF65-F5344CB8AC3E}">
        <p14:creationId xmlns:p14="http://schemas.microsoft.com/office/powerpoint/2010/main" val="57661625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72931-27CD-5AEA-4FD7-60EA1F6B59B3}"/>
              </a:ext>
            </a:extLst>
          </p:cNvPr>
          <p:cNvSpPr>
            <a:spLocks noGrp="1"/>
          </p:cNvSpPr>
          <p:nvPr>
            <p:ph type="title"/>
          </p:nvPr>
        </p:nvSpPr>
        <p:spPr>
          <a:xfrm>
            <a:off x="312682" y="-204777"/>
            <a:ext cx="3807187" cy="2228074"/>
          </a:xfrm>
        </p:spPr>
        <p:txBody>
          <a:bodyPr>
            <a:normAutofit/>
          </a:bodyPr>
          <a:lstStyle/>
          <a:p>
            <a:r>
              <a:rPr lang="en-GB" sz="4000">
                <a:cs typeface="Calibri Light"/>
              </a:rPr>
              <a:t>Action plan</a:t>
            </a:r>
          </a:p>
        </p:txBody>
      </p:sp>
      <p:sp>
        <p:nvSpPr>
          <p:cNvPr id="3" name="Content Placeholder 2">
            <a:extLst>
              <a:ext uri="{FF2B5EF4-FFF2-40B4-BE49-F238E27FC236}">
                <a16:creationId xmlns:a16="http://schemas.microsoft.com/office/drawing/2014/main" id="{0A25013E-F4C7-F0FC-43FD-59D63F9905C3}"/>
              </a:ext>
            </a:extLst>
          </p:cNvPr>
          <p:cNvSpPr>
            <a:spLocks noGrp="1"/>
          </p:cNvSpPr>
          <p:nvPr>
            <p:ph idx="1"/>
          </p:nvPr>
        </p:nvSpPr>
        <p:spPr>
          <a:xfrm>
            <a:off x="312684" y="1876211"/>
            <a:ext cx="4622735" cy="4859929"/>
          </a:xfrm>
        </p:spPr>
        <p:txBody>
          <a:bodyPr vert="horz" lIns="91440" tIns="45720" rIns="91440" bIns="45720" rtlCol="0" anchor="t">
            <a:normAutofit/>
          </a:bodyPr>
          <a:lstStyle/>
          <a:p>
            <a:pPr marL="0" indent="0">
              <a:buNone/>
            </a:pPr>
            <a:endParaRPr lang="en-GB" sz="1000" b="1" u="sng">
              <a:cs typeface="Calibri" panose="020F0502020204030204"/>
            </a:endParaRPr>
          </a:p>
          <a:p>
            <a:pPr marL="0" indent="0">
              <a:buNone/>
            </a:pPr>
            <a:endParaRPr lang="en-GB" sz="1800">
              <a:cs typeface="Calibri"/>
            </a:endParaRPr>
          </a:p>
          <a:p>
            <a:endParaRPr lang="en-GB" sz="1000">
              <a:cs typeface="Calibri"/>
            </a:endParaRPr>
          </a:p>
        </p:txBody>
      </p:sp>
      <p:pic>
        <p:nvPicPr>
          <p:cNvPr id="5" name="Picture 4" descr="Wood human figure">
            <a:extLst>
              <a:ext uri="{FF2B5EF4-FFF2-40B4-BE49-F238E27FC236}">
                <a16:creationId xmlns:a16="http://schemas.microsoft.com/office/drawing/2014/main" id="{42E62FDF-AB47-A86A-F052-1A39F74A0915}"/>
              </a:ext>
            </a:extLst>
          </p:cNvPr>
          <p:cNvPicPr>
            <a:picLocks noChangeAspect="1"/>
          </p:cNvPicPr>
          <p:nvPr/>
        </p:nvPicPr>
        <p:blipFill rotWithShape="1">
          <a:blip r:embed="rId2"/>
          <a:srcRect r="30202" b="-3"/>
          <a:stretch/>
        </p:blipFill>
        <p:spPr>
          <a:xfrm>
            <a:off x="7690523" y="10"/>
            <a:ext cx="4501476" cy="6857990"/>
          </a:xfrm>
          <a:prstGeom prst="rect">
            <a:avLst/>
          </a:prstGeom>
          <a:effectLst/>
        </p:spPr>
      </p:pic>
      <p:sp>
        <p:nvSpPr>
          <p:cNvPr id="4" name="TextBox 3">
            <a:extLst>
              <a:ext uri="{FF2B5EF4-FFF2-40B4-BE49-F238E27FC236}">
                <a16:creationId xmlns:a16="http://schemas.microsoft.com/office/drawing/2014/main" id="{3DD4ABCE-8096-7CC4-5580-831713D5AB7C}"/>
              </a:ext>
            </a:extLst>
          </p:cNvPr>
          <p:cNvSpPr txBox="1"/>
          <p:nvPr/>
        </p:nvSpPr>
        <p:spPr>
          <a:xfrm>
            <a:off x="82332" y="2017986"/>
            <a:ext cx="7507889"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200">
              <a:cs typeface="Arial"/>
            </a:endParaRPr>
          </a:p>
        </p:txBody>
      </p:sp>
      <p:sp>
        <p:nvSpPr>
          <p:cNvPr id="6" name="TextBox 5">
            <a:extLst>
              <a:ext uri="{FF2B5EF4-FFF2-40B4-BE49-F238E27FC236}">
                <a16:creationId xmlns:a16="http://schemas.microsoft.com/office/drawing/2014/main" id="{C578637D-CE99-0368-5081-AD4FDBCE89FB}"/>
              </a:ext>
            </a:extLst>
          </p:cNvPr>
          <p:cNvSpPr txBox="1"/>
          <p:nvPr/>
        </p:nvSpPr>
        <p:spPr>
          <a:xfrm>
            <a:off x="257504" y="1212193"/>
            <a:ext cx="7157543"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ea typeface="+mn-lt"/>
                <a:cs typeface="+mn-lt"/>
              </a:rPr>
              <a:t>At this step you plan for what you would do differently in a similar or related situation in the future. It can also be extremely helpful to think about how you will help yourself to act differently – such that you don’t only plan what you will do differently, but also how you will make sure it happens. Sometimes just the realisation is enough, but other times reminders might be helpful.</a:t>
            </a:r>
            <a:endParaRPr lang="en-US"/>
          </a:p>
          <a:p>
            <a:endParaRPr lang="en-GB"/>
          </a:p>
          <a:p>
            <a:r>
              <a:rPr lang="en-GB" sz="2400" b="1" u="sng">
                <a:ea typeface="+mn-lt"/>
                <a:cs typeface="+mn-lt"/>
              </a:rPr>
              <a:t>Helpful questions:</a:t>
            </a:r>
            <a:endParaRPr lang="en-GB" b="1"/>
          </a:p>
          <a:p>
            <a:endParaRPr lang="en-GB"/>
          </a:p>
          <a:p>
            <a:pPr marL="342900" indent="-342900">
              <a:buFont typeface="Arial"/>
              <a:buChar char="•"/>
            </a:pPr>
            <a:r>
              <a:rPr lang="en-GB" sz="2400">
                <a:ea typeface="+mn-lt"/>
                <a:cs typeface="+mn-lt"/>
              </a:rPr>
              <a:t>If I had to do the same thing again, what would I do differently?</a:t>
            </a:r>
            <a:endParaRPr lang="en-GB">
              <a:cs typeface="Calibri" panose="020F0502020204030204"/>
            </a:endParaRPr>
          </a:p>
          <a:p>
            <a:pPr marL="342900" indent="-342900">
              <a:buFont typeface="Arial"/>
              <a:buChar char="•"/>
            </a:pPr>
            <a:r>
              <a:rPr lang="en-GB" sz="2400">
                <a:ea typeface="+mn-lt"/>
                <a:cs typeface="+mn-lt"/>
              </a:rPr>
              <a:t>How will I develop the required skills I need?</a:t>
            </a:r>
            <a:endParaRPr lang="en-GB">
              <a:cs typeface="Calibri" panose="020F0502020204030204"/>
            </a:endParaRPr>
          </a:p>
          <a:p>
            <a:pPr marL="342900" indent="-342900">
              <a:buFont typeface="Arial"/>
              <a:buChar char="•"/>
            </a:pPr>
            <a:r>
              <a:rPr lang="en-GB" sz="2400">
                <a:ea typeface="+mn-lt"/>
                <a:cs typeface="+mn-lt"/>
              </a:rPr>
              <a:t>How can I make sure that I can act differently next time?</a:t>
            </a:r>
            <a:endParaRPr lang="en-GB">
              <a:cs typeface="Calibri" panose="020F0502020204030204"/>
            </a:endParaRPr>
          </a:p>
          <a:p>
            <a:endParaRPr lang="en-GB" sz="2400">
              <a:cs typeface="Arial"/>
            </a:endParaRPr>
          </a:p>
          <a:p>
            <a:endParaRPr lang="en-GB" sz="2400">
              <a:cs typeface="Arial"/>
            </a:endParaRPr>
          </a:p>
        </p:txBody>
      </p:sp>
    </p:spTree>
    <p:extLst>
      <p:ext uri="{BB962C8B-B14F-4D97-AF65-F5344CB8AC3E}">
        <p14:creationId xmlns:p14="http://schemas.microsoft.com/office/powerpoint/2010/main" val="177460684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CCD90-80BF-F11D-9786-75B5A19CCA39}"/>
              </a:ext>
            </a:extLst>
          </p:cNvPr>
          <p:cNvSpPr>
            <a:spLocks noGrp="1"/>
          </p:cNvSpPr>
          <p:nvPr>
            <p:ph type="title"/>
          </p:nvPr>
        </p:nvSpPr>
        <p:spPr>
          <a:xfrm>
            <a:off x="1043631" y="809898"/>
            <a:ext cx="9942716" cy="1554480"/>
          </a:xfrm>
        </p:spPr>
        <p:txBody>
          <a:bodyPr anchor="ctr">
            <a:normAutofit/>
          </a:bodyPr>
          <a:lstStyle/>
          <a:p>
            <a:r>
              <a:rPr lang="en-GB" sz="4800" u="sng">
                <a:cs typeface="Calibri Light"/>
              </a:rPr>
              <a:t>Action Plan</a:t>
            </a:r>
            <a:endParaRPr lang="en-GB" sz="4800" u="sng"/>
          </a:p>
        </p:txBody>
      </p:sp>
      <p:sp>
        <p:nvSpPr>
          <p:cNvPr id="3" name="Content Placeholder 2">
            <a:extLst>
              <a:ext uri="{FF2B5EF4-FFF2-40B4-BE49-F238E27FC236}">
                <a16:creationId xmlns:a16="http://schemas.microsoft.com/office/drawing/2014/main" id="{7275B7EB-E24D-9F97-B2B4-5DD0BAB0B7E1}"/>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endParaRPr lang="en-GB" sz="1900">
              <a:cs typeface="Calibri" panose="020F0502020204030204"/>
            </a:endParaRPr>
          </a:p>
          <a:p>
            <a:pPr marL="0" indent="0">
              <a:buNone/>
            </a:pPr>
            <a:r>
              <a:rPr lang="en-GB" sz="1900">
                <a:ea typeface="+mn-lt"/>
                <a:cs typeface="+mn-lt"/>
              </a:rPr>
              <a:t>When I’m working with a group next time, I will talk to them about what strengths they have. This is easy to do and remember in a first meeting, and also potentially works as an ice-breaker if we don’t know each other well. Next, if we decide to divide work, I will insist that we plan out what we expect from it beforehand. Potentially I would suggest writing the introduction or first section together first, so that we have a reference for when we are writing our own parts. I’m confident this current experience will be enough to remind me to suggest this if anyone says we should divide up the work in the future. Lastly, I will ask if we can challenge our initial decisions so that we are confident we are making informed decisions to avoid groupthink. If I have any concerns, I will tell the group. </a:t>
            </a:r>
            <a:endParaRPr lang="en-GB" sz="1900">
              <a:cs typeface="Calibri" panose="020F0502020204030204"/>
            </a:endParaRPr>
          </a:p>
        </p:txBody>
      </p:sp>
      <p:pic>
        <p:nvPicPr>
          <p:cNvPr id="5" name="Picture 4" descr="A picture containing timeline&#10;&#10;Description automatically generated">
            <a:extLst>
              <a:ext uri="{FF2B5EF4-FFF2-40B4-BE49-F238E27FC236}">
                <a16:creationId xmlns:a16="http://schemas.microsoft.com/office/drawing/2014/main" id="{41AE5EF6-29B4-73E2-B7EE-89FA4F07CB61}"/>
              </a:ext>
            </a:extLst>
          </p:cNvPr>
          <p:cNvPicPr>
            <a:picLocks noChangeAspect="1"/>
          </p:cNvPicPr>
          <p:nvPr/>
        </p:nvPicPr>
        <p:blipFill>
          <a:blip r:embed="rId2"/>
          <a:stretch>
            <a:fillRect/>
          </a:stretch>
        </p:blipFill>
        <p:spPr>
          <a:xfrm>
            <a:off x="9378543" y="326838"/>
            <a:ext cx="2316226" cy="2304085"/>
          </a:xfrm>
          <a:prstGeom prst="rect">
            <a:avLst/>
          </a:prstGeom>
        </p:spPr>
      </p:pic>
      <mc:AlternateContent xmlns:mc="http://schemas.openxmlformats.org/markup-compatibility/2006">
        <mc:Choice xmlns:p14="http://schemas.microsoft.com/office/powerpoint/2010/main" Requires="p14">
          <p:contentPart p14:bwMode="auto" r:id="rId3">
            <p14:nvContentPartPr>
              <p14:cNvPr id="6" name="Ink 5">
                <a:extLst>
                  <a:ext uri="{FF2B5EF4-FFF2-40B4-BE49-F238E27FC236}">
                    <a16:creationId xmlns:a16="http://schemas.microsoft.com/office/drawing/2014/main" id="{FB71CDF5-7BA3-24CB-159E-C6215B447037}"/>
                  </a:ext>
                </a:extLst>
              </p14:cNvPr>
              <p14:cNvContentPartPr/>
              <p14:nvPr/>
            </p14:nvContentPartPr>
            <p14:xfrm>
              <a:off x="9283369" y="941894"/>
              <a:ext cx="1024230" cy="582547"/>
            </p14:xfrm>
          </p:contentPart>
        </mc:Choice>
        <mc:Fallback>
          <p:pic>
            <p:nvPicPr>
              <p:cNvPr id="6" name="Ink 5">
                <a:extLst>
                  <a:ext uri="{FF2B5EF4-FFF2-40B4-BE49-F238E27FC236}">
                    <a16:creationId xmlns:a16="http://schemas.microsoft.com/office/drawing/2014/main" id="{FB71CDF5-7BA3-24CB-159E-C6215B447037}"/>
                  </a:ext>
                </a:extLst>
              </p:cNvPr>
              <p:cNvPicPr/>
              <p:nvPr/>
            </p:nvPicPr>
            <p:blipFill>
              <a:blip r:embed="rId4"/>
              <a:stretch>
                <a:fillRect/>
              </a:stretch>
            </p:blipFill>
            <p:spPr>
              <a:xfrm>
                <a:off x="9265375" y="923903"/>
                <a:ext cx="1059859" cy="618169"/>
              </a:xfrm>
              <a:prstGeom prst="rect">
                <a:avLst/>
              </a:prstGeom>
            </p:spPr>
          </p:pic>
        </mc:Fallback>
      </mc:AlternateContent>
    </p:spTree>
    <p:extLst>
      <p:ext uri="{BB962C8B-B14F-4D97-AF65-F5344CB8AC3E}">
        <p14:creationId xmlns:p14="http://schemas.microsoft.com/office/powerpoint/2010/main" val="146301058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D1DCC-93A2-D9C1-DE4E-E5A53BE712A8}"/>
              </a:ext>
            </a:extLst>
          </p:cNvPr>
          <p:cNvSpPr>
            <a:spLocks noGrp="1"/>
          </p:cNvSpPr>
          <p:nvPr>
            <p:ph type="title"/>
          </p:nvPr>
        </p:nvSpPr>
        <p:spPr>
          <a:xfrm>
            <a:off x="5297762" y="329184"/>
            <a:ext cx="6251110" cy="1783080"/>
          </a:xfrm>
        </p:spPr>
        <p:txBody>
          <a:bodyPr anchor="b">
            <a:normAutofit/>
          </a:bodyPr>
          <a:lstStyle/>
          <a:p>
            <a:r>
              <a:rPr lang="en-GB" sz="5400">
                <a:cs typeface="Calibri Light"/>
              </a:rPr>
              <a:t>Task....</a:t>
            </a:r>
            <a:endParaRPr lang="en-GB" sz="5400"/>
          </a:p>
        </p:txBody>
      </p:sp>
      <p:pic>
        <p:nvPicPr>
          <p:cNvPr id="5" name="Picture 4" descr="Glasses on top of a book">
            <a:extLst>
              <a:ext uri="{FF2B5EF4-FFF2-40B4-BE49-F238E27FC236}">
                <a16:creationId xmlns:a16="http://schemas.microsoft.com/office/drawing/2014/main" id="{45648839-50FD-31DD-4E2B-488CD7188B9C}"/>
              </a:ext>
            </a:extLst>
          </p:cNvPr>
          <p:cNvPicPr>
            <a:picLocks noChangeAspect="1"/>
          </p:cNvPicPr>
          <p:nvPr/>
        </p:nvPicPr>
        <p:blipFill rotWithShape="1">
          <a:blip r:embed="rId2"/>
          <a:srcRect l="17086" r="37954" b="10"/>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BAE8D49B-26A7-DA13-3E8B-0E4FED5572C6}"/>
              </a:ext>
            </a:extLst>
          </p:cNvPr>
          <p:cNvSpPr>
            <a:spLocks noGrp="1"/>
          </p:cNvSpPr>
          <p:nvPr>
            <p:ph idx="1"/>
          </p:nvPr>
        </p:nvSpPr>
        <p:spPr>
          <a:xfrm>
            <a:off x="5297762" y="2706624"/>
            <a:ext cx="6251110" cy="3483864"/>
          </a:xfrm>
        </p:spPr>
        <p:txBody>
          <a:bodyPr vert="horz" lIns="91440" tIns="45720" rIns="91440" bIns="45720" rtlCol="0" anchor="t">
            <a:normAutofit/>
          </a:bodyPr>
          <a:lstStyle/>
          <a:p>
            <a:r>
              <a:rPr lang="en-GB" sz="2200">
                <a:cs typeface="Calibri"/>
              </a:rPr>
              <a:t>Using the Gibbs reflective cycle, reflect on starting university and becoming a student or Industry Week</a:t>
            </a:r>
          </a:p>
          <a:p>
            <a:pPr marL="0" indent="0">
              <a:buNone/>
            </a:pPr>
            <a:endParaRPr lang="en-GB" sz="2200">
              <a:cs typeface="Calibri"/>
            </a:endParaRPr>
          </a:p>
        </p:txBody>
      </p:sp>
    </p:spTree>
    <p:extLst>
      <p:ext uri="{BB962C8B-B14F-4D97-AF65-F5344CB8AC3E}">
        <p14:creationId xmlns:p14="http://schemas.microsoft.com/office/powerpoint/2010/main" val="273640662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83322-A2E4-16E1-CEB2-0C47EDAD8D14}"/>
              </a:ext>
            </a:extLst>
          </p:cNvPr>
          <p:cNvSpPr>
            <a:spLocks noGrp="1"/>
          </p:cNvSpPr>
          <p:nvPr>
            <p:ph type="title"/>
          </p:nvPr>
        </p:nvSpPr>
        <p:spPr>
          <a:xfrm>
            <a:off x="5297762" y="329184"/>
            <a:ext cx="6251110" cy="1783080"/>
          </a:xfrm>
        </p:spPr>
        <p:txBody>
          <a:bodyPr anchor="b">
            <a:normAutofit/>
          </a:bodyPr>
          <a:lstStyle/>
          <a:p>
            <a:r>
              <a:rPr lang="en-GB" sz="5400">
                <a:cs typeface="Calibri Light"/>
              </a:rPr>
              <a:t>Any questions?</a:t>
            </a:r>
            <a:endParaRPr lang="en-GB" sz="5400"/>
          </a:p>
        </p:txBody>
      </p:sp>
      <p:pic>
        <p:nvPicPr>
          <p:cNvPr id="5" name="Picture 4" descr="Many question marks on black background">
            <a:extLst>
              <a:ext uri="{FF2B5EF4-FFF2-40B4-BE49-F238E27FC236}">
                <a16:creationId xmlns:a16="http://schemas.microsoft.com/office/drawing/2014/main" id="{4618E07D-56B7-72DD-E5F9-EFE1A03A0915}"/>
              </a:ext>
            </a:extLst>
          </p:cNvPr>
          <p:cNvPicPr>
            <a:picLocks noChangeAspect="1"/>
          </p:cNvPicPr>
          <p:nvPr/>
        </p:nvPicPr>
        <p:blipFill rotWithShape="1">
          <a:blip r:embed="rId2"/>
          <a:srcRect l="58645" r="7" b="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F361B929-4CE8-8C1B-E994-07ABEE845194}"/>
              </a:ext>
            </a:extLst>
          </p:cNvPr>
          <p:cNvSpPr>
            <a:spLocks noGrp="1"/>
          </p:cNvSpPr>
          <p:nvPr>
            <p:ph idx="1"/>
          </p:nvPr>
        </p:nvSpPr>
        <p:spPr>
          <a:xfrm>
            <a:off x="5297762" y="2706624"/>
            <a:ext cx="6251110" cy="3483864"/>
          </a:xfrm>
        </p:spPr>
        <p:txBody>
          <a:bodyPr>
            <a:normAutofit/>
          </a:bodyPr>
          <a:lstStyle/>
          <a:p>
            <a:endParaRPr lang="en-GB" sz="2200"/>
          </a:p>
        </p:txBody>
      </p:sp>
    </p:spTree>
    <p:extLst>
      <p:ext uri="{BB962C8B-B14F-4D97-AF65-F5344CB8AC3E}">
        <p14:creationId xmlns:p14="http://schemas.microsoft.com/office/powerpoint/2010/main" val="114933403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62969-016C-0512-F516-4D95033C0094}"/>
              </a:ext>
            </a:extLst>
          </p:cNvPr>
          <p:cNvSpPr>
            <a:spLocks noGrp="1"/>
          </p:cNvSpPr>
          <p:nvPr>
            <p:ph type="title"/>
          </p:nvPr>
        </p:nvSpPr>
        <p:spPr>
          <a:xfrm>
            <a:off x="5297762" y="329184"/>
            <a:ext cx="6251110" cy="1783080"/>
          </a:xfrm>
        </p:spPr>
        <p:txBody>
          <a:bodyPr anchor="b">
            <a:normAutofit/>
          </a:bodyPr>
          <a:lstStyle/>
          <a:p>
            <a:r>
              <a:rPr lang="en-GB" sz="5400">
                <a:cs typeface="Calibri Light"/>
              </a:rPr>
              <a:t>Next session....</a:t>
            </a:r>
            <a:endParaRPr lang="en-GB" sz="5400"/>
          </a:p>
        </p:txBody>
      </p:sp>
      <p:pic>
        <p:nvPicPr>
          <p:cNvPr id="5" name="Picture 4" descr="Complex maths formulae on a blackboard">
            <a:extLst>
              <a:ext uri="{FF2B5EF4-FFF2-40B4-BE49-F238E27FC236}">
                <a16:creationId xmlns:a16="http://schemas.microsoft.com/office/drawing/2014/main" id="{D7D58E09-A421-5835-FA61-3BCAA0BA2B5C}"/>
              </a:ext>
            </a:extLst>
          </p:cNvPr>
          <p:cNvPicPr>
            <a:picLocks noChangeAspect="1"/>
          </p:cNvPicPr>
          <p:nvPr/>
        </p:nvPicPr>
        <p:blipFill rotWithShape="1">
          <a:blip r:embed="rId2"/>
          <a:srcRect l="19111" r="31377" b="-9"/>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8F8B90EE-EAC4-BE68-C006-2278FCCBC34E}"/>
              </a:ext>
            </a:extLst>
          </p:cNvPr>
          <p:cNvSpPr>
            <a:spLocks noGrp="1"/>
          </p:cNvSpPr>
          <p:nvPr>
            <p:ph idx="1"/>
          </p:nvPr>
        </p:nvSpPr>
        <p:spPr>
          <a:xfrm>
            <a:off x="5297762" y="2706624"/>
            <a:ext cx="6251110" cy="3483864"/>
          </a:xfrm>
        </p:spPr>
        <p:txBody>
          <a:bodyPr vert="horz" lIns="91440" tIns="45720" rIns="91440" bIns="45720" rtlCol="0" anchor="t">
            <a:normAutofit/>
          </a:bodyPr>
          <a:lstStyle/>
          <a:p>
            <a:r>
              <a:rPr lang="en-GB" sz="2200">
                <a:cs typeface="Calibri"/>
              </a:rPr>
              <a:t>Draft session- please book in!</a:t>
            </a:r>
            <a:endParaRPr lang="en-US"/>
          </a:p>
        </p:txBody>
      </p:sp>
    </p:spTree>
    <p:extLst>
      <p:ext uri="{BB962C8B-B14F-4D97-AF65-F5344CB8AC3E}">
        <p14:creationId xmlns:p14="http://schemas.microsoft.com/office/powerpoint/2010/main" val="125188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80</Slides>
  <Notes>3</Notes>
  <HiddenSlides>6</HiddenSlides>
  <ScaleCrop>false</ScaleCrop>
  <HeadingPairs>
    <vt:vector size="4" baseType="variant">
      <vt:variant>
        <vt:lpstr>Theme</vt:lpstr>
      </vt:variant>
      <vt:variant>
        <vt:i4>1</vt:i4>
      </vt:variant>
      <vt:variant>
        <vt:lpstr>Slide Titles</vt:lpstr>
      </vt:variant>
      <vt:variant>
        <vt:i4>80</vt:i4>
      </vt:variant>
    </vt:vector>
  </HeadingPairs>
  <TitlesOfParts>
    <vt:vector size="81" baseType="lpstr">
      <vt:lpstr>office theme</vt:lpstr>
      <vt:lpstr>Academic and Communication Skills for policing students (BMPL4014)</vt:lpstr>
      <vt:lpstr>Aims for today</vt:lpstr>
      <vt:lpstr>Teamworking task- 1 Hour</vt:lpstr>
      <vt:lpstr>Session 2</vt:lpstr>
      <vt:lpstr>Aims for today</vt:lpstr>
      <vt:lpstr>Assignment 2</vt:lpstr>
      <vt:lpstr>There are 3 parts to a presentation</vt:lpstr>
      <vt:lpstr>Make sure you plan and rehearse</vt:lpstr>
      <vt:lpstr>Rehearse, Rehearse, Rehearse </vt:lpstr>
      <vt:lpstr>How do we take things in? </vt:lpstr>
      <vt:lpstr>Visual Aids</vt:lpstr>
      <vt:lpstr>Visual Aids</vt:lpstr>
      <vt:lpstr>PowerPoint Presentation</vt:lpstr>
      <vt:lpstr>PowerPoint Presentation</vt:lpstr>
      <vt:lpstr>PowerPoint Presentation</vt:lpstr>
      <vt:lpstr>The effects of using visuals is staggering!</vt:lpstr>
      <vt:lpstr>Presentation Rules</vt:lpstr>
      <vt:lpstr>Presentation Rules (cont)</vt:lpstr>
      <vt:lpstr>Presentation Rules (cont)</vt:lpstr>
      <vt:lpstr>Group Presentations</vt:lpstr>
      <vt:lpstr>Some things to remember!</vt:lpstr>
      <vt:lpstr>Task</vt:lpstr>
      <vt:lpstr>Officer wellbeing</vt:lpstr>
      <vt:lpstr>Workplace experiences and how they impact on wellbeing</vt:lpstr>
      <vt:lpstr>Mental, physical and spiritual wellbeing</vt:lpstr>
      <vt:lpstr>Mental wellbeing</vt:lpstr>
      <vt:lpstr>Physical wellbeing</vt:lpstr>
      <vt:lpstr>Spiritual wellbeing</vt:lpstr>
      <vt:lpstr>Identifying stress &amp; trauma </vt:lpstr>
      <vt:lpstr>Causes of stress</vt:lpstr>
      <vt:lpstr>How stress makes you feel</vt:lpstr>
      <vt:lpstr>How stress effects you physically</vt:lpstr>
      <vt:lpstr>How stress makes you behave</vt:lpstr>
      <vt:lpstr>Coping with stress</vt:lpstr>
      <vt:lpstr>The stress bucket (Brabban and Turkington, 2002)</vt:lpstr>
      <vt:lpstr> Recognising trauma </vt:lpstr>
      <vt:lpstr>Secondary trauma (Vicarious Trauma) </vt:lpstr>
      <vt:lpstr>Signs of secondary trauma </vt:lpstr>
      <vt:lpstr>Post Traumatic Stress Disorder (PTSD)</vt:lpstr>
      <vt:lpstr>Core symptoms of PTSD</vt:lpstr>
      <vt:lpstr>Fostering Personal Resilience</vt:lpstr>
      <vt:lpstr>Developing effective coping strategies</vt:lpstr>
      <vt:lpstr>Coping strategies</vt:lpstr>
      <vt:lpstr>     </vt:lpstr>
      <vt:lpstr>Available support</vt:lpstr>
      <vt:lpstr>Occupational health—Oscar Kilo</vt:lpstr>
      <vt:lpstr>TRIM</vt:lpstr>
      <vt:lpstr>Police Care UK</vt:lpstr>
      <vt:lpstr>Mind Blue Light</vt:lpstr>
      <vt:lpstr>Employee Assistance Programme</vt:lpstr>
      <vt:lpstr>Support for neurodivergent officers</vt:lpstr>
      <vt:lpstr>Managing conflict</vt:lpstr>
      <vt:lpstr>Betari's box</vt:lpstr>
      <vt:lpstr>Self-awareness</vt:lpstr>
      <vt:lpstr>Being self-directed</vt:lpstr>
      <vt:lpstr>What is self evaluation?</vt:lpstr>
      <vt:lpstr>What is self- reflection? (Gibbs, 1988)</vt:lpstr>
      <vt:lpstr>Key aspects of self- reflection</vt:lpstr>
      <vt:lpstr>PowerPoint Presentation</vt:lpstr>
      <vt:lpstr>PowerPoint Presentation</vt:lpstr>
      <vt:lpstr>Think of a time where you have used self- reflection</vt:lpstr>
      <vt:lpstr>Self- reflective cycles</vt:lpstr>
      <vt:lpstr>Borton’s reflective model</vt:lpstr>
      <vt:lpstr>Kolb's reflective model</vt:lpstr>
      <vt:lpstr>Gibbs self- reflection</vt:lpstr>
      <vt:lpstr>Description</vt:lpstr>
      <vt:lpstr>Example of Gibbs self-reflection </vt:lpstr>
      <vt:lpstr>Feelings</vt:lpstr>
      <vt:lpstr>Feelings</vt:lpstr>
      <vt:lpstr>Evaluation</vt:lpstr>
      <vt:lpstr>Evaluation</vt:lpstr>
      <vt:lpstr>Analysis</vt:lpstr>
      <vt:lpstr>Analysis</vt:lpstr>
      <vt:lpstr>Conclusion</vt:lpstr>
      <vt:lpstr>Conclusion</vt:lpstr>
      <vt:lpstr>Action plan</vt:lpstr>
      <vt:lpstr>Action Plan</vt:lpstr>
      <vt:lpstr>Task....</vt:lpstr>
      <vt:lpstr>Any questions?</vt:lpstr>
      <vt:lpstr>Next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2024-07-17T10:27:22Z</dcterms:created>
  <dcterms:modified xsi:type="dcterms:W3CDTF">2024-11-26T10:14:48Z</dcterms:modified>
</cp:coreProperties>
</file>