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</p:sldIdLst>
  <p:sldSz cx="6858000" cy="12192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5744EAA-B87A-4D20-945D-164D05378131}" v="9" dt="2023-02-23T21:37:26.7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995312"/>
            <a:ext cx="5829300" cy="4244622"/>
          </a:xfrm>
        </p:spPr>
        <p:txBody>
          <a:bodyPr anchor="b"/>
          <a:lstStyle>
            <a:lvl1pPr algn="ctr">
              <a:defRPr sz="3375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6403623"/>
            <a:ext cx="5143500" cy="2943577"/>
          </a:xfrm>
        </p:spPr>
        <p:txBody>
          <a:bodyPr/>
          <a:lstStyle>
            <a:lvl1pPr marL="0" indent="0" algn="ctr">
              <a:buNone/>
              <a:defRPr sz="1350"/>
            </a:lvl1pPr>
            <a:lvl2pPr marL="257175" indent="0" algn="ctr">
              <a:buNone/>
              <a:defRPr sz="1125"/>
            </a:lvl2pPr>
            <a:lvl3pPr marL="514350" indent="0" algn="ctr">
              <a:buNone/>
              <a:defRPr sz="1013"/>
            </a:lvl3pPr>
            <a:lvl4pPr marL="771525" indent="0" algn="ctr">
              <a:buNone/>
              <a:defRPr sz="900"/>
            </a:lvl4pPr>
            <a:lvl5pPr marL="1028700" indent="0" algn="ctr">
              <a:buNone/>
              <a:defRPr sz="900"/>
            </a:lvl5pPr>
            <a:lvl6pPr marL="1285875" indent="0" algn="ctr">
              <a:buNone/>
              <a:defRPr sz="900"/>
            </a:lvl6pPr>
            <a:lvl7pPr marL="1543050" indent="0" algn="ctr">
              <a:buNone/>
              <a:defRPr sz="900"/>
            </a:lvl7pPr>
            <a:lvl8pPr marL="1800225" indent="0" algn="ctr">
              <a:buNone/>
              <a:defRPr sz="900"/>
            </a:lvl8pPr>
            <a:lvl9pPr marL="2057400" indent="0" algn="ctr">
              <a:buNone/>
              <a:defRPr sz="9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52009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3103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3039537"/>
            <a:ext cx="5915025" cy="5071532"/>
          </a:xfrm>
        </p:spPr>
        <p:txBody>
          <a:bodyPr anchor="b"/>
          <a:lstStyle>
            <a:lvl1pPr>
              <a:defRPr sz="3375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8159048"/>
            <a:ext cx="5915025" cy="2666999"/>
          </a:xfrm>
        </p:spPr>
        <p:txBody>
          <a:bodyPr/>
          <a:lstStyle>
            <a:lvl1pPr marL="0" indent="0">
              <a:buNone/>
              <a:defRPr sz="1350">
                <a:solidFill>
                  <a:schemeClr val="tx1"/>
                </a:solidFill>
              </a:defRPr>
            </a:lvl1pPr>
            <a:lvl2pPr marL="257175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41254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3245556"/>
            <a:ext cx="2914650" cy="773571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3245556"/>
            <a:ext cx="2914650" cy="773571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03847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49114"/>
            <a:ext cx="5915025" cy="2356556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988734"/>
            <a:ext cx="2901255" cy="146473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4453467"/>
            <a:ext cx="2901255" cy="655037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988734"/>
            <a:ext cx="2915543" cy="146473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4453467"/>
            <a:ext cx="2915543" cy="655037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2/23/2023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24983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14261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2/23/2023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15092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1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755425"/>
            <a:ext cx="3471863" cy="8664222"/>
          </a:xfrm>
        </p:spPr>
        <p:txBody>
          <a:bodyPr/>
          <a:lstStyle>
            <a:lvl1pPr>
              <a:defRPr sz="1800"/>
            </a:lvl1pPr>
            <a:lvl2pPr>
              <a:defRPr sz="1575"/>
            </a:lvl2pPr>
            <a:lvl3pPr>
              <a:defRPr sz="1350"/>
            </a:lvl3pPr>
            <a:lvl4pPr>
              <a:defRPr sz="1125"/>
            </a:lvl4pPr>
            <a:lvl5pPr>
              <a:defRPr sz="1125"/>
            </a:lvl5pPr>
            <a:lvl6pPr>
              <a:defRPr sz="1125"/>
            </a:lvl6pPr>
            <a:lvl7pPr>
              <a:defRPr sz="1125"/>
            </a:lvl7pPr>
            <a:lvl8pPr>
              <a:defRPr sz="1125"/>
            </a:lvl8pPr>
            <a:lvl9pPr>
              <a:defRPr sz="1125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24687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1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755425"/>
            <a:ext cx="3471863" cy="8664222"/>
          </a:xfrm>
        </p:spPr>
        <p:txBody>
          <a:bodyPr anchor="t"/>
          <a:lstStyle>
            <a:lvl1pPr marL="0" indent="0">
              <a:buNone/>
              <a:defRPr sz="1800"/>
            </a:lvl1pPr>
            <a:lvl2pPr marL="257175" indent="0">
              <a:buNone/>
              <a:defRPr sz="1575"/>
            </a:lvl2pPr>
            <a:lvl3pPr marL="514350" indent="0">
              <a:buNone/>
              <a:defRPr sz="1350"/>
            </a:lvl3pPr>
            <a:lvl4pPr marL="771525" indent="0">
              <a:buNone/>
              <a:defRPr sz="1125"/>
            </a:lvl4pPr>
            <a:lvl5pPr marL="1028700" indent="0">
              <a:buNone/>
              <a:defRPr sz="1125"/>
            </a:lvl5pPr>
            <a:lvl6pPr marL="1285875" indent="0">
              <a:buNone/>
              <a:defRPr sz="1125"/>
            </a:lvl6pPr>
            <a:lvl7pPr marL="1543050" indent="0">
              <a:buNone/>
              <a:defRPr sz="1125"/>
            </a:lvl7pPr>
            <a:lvl8pPr marL="1800225" indent="0">
              <a:buNone/>
              <a:defRPr sz="1125"/>
            </a:lvl8pPr>
            <a:lvl9pPr marL="2057400" indent="0">
              <a:buNone/>
              <a:defRPr sz="1125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10477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0294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649111"/>
            <a:ext cx="1478756" cy="1033215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649111"/>
            <a:ext cx="4350544" cy="1033215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1789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649114"/>
            <a:ext cx="5915025" cy="2356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3245556"/>
            <a:ext cx="5915025" cy="7735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2/23/2023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11300181"/>
            <a:ext cx="2314575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70078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8056159E-C99E-C09C-84F8-F352C9B8F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627" y="-100766"/>
            <a:ext cx="6995431" cy="12406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8</cp:revision>
  <dcterms:created xsi:type="dcterms:W3CDTF">2023-02-23T21:36:36Z</dcterms:created>
  <dcterms:modified xsi:type="dcterms:W3CDTF">2023-02-23T21:38:12Z</dcterms:modified>
</cp:coreProperties>
</file>