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  <p:sldId id="263" r:id="rId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6E23C81-6C7D-4B8E-9932-3028C403BC4D}" v="24" dt="2025-01-10T22:13:35.876"/>
    <p1510:client id="{68BA545D-EF11-4967-8B5F-BE31DC730716}" v="235" dt="2025-01-09T01:39:15.598"/>
    <p1510:client id="{C0F32413-17FF-4495-A7E4-61684D44AE1E}" v="301" dt="2025-01-10T23:41:28.0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rgan Jones (2300429)" userId="S::2300429@student.uwtsd.ac.uk::96c4526f-2de3-4130-9feb-4b4a7f8f4131" providerId="AD" clId="Web-{C0F32413-17FF-4495-A7E4-61684D44AE1E}"/>
    <pc:docChg chg="addSld modSld">
      <pc:chgData name="Morgan Jones (2300429)" userId="S::2300429@student.uwtsd.ac.uk::96c4526f-2de3-4130-9feb-4b4a7f8f4131" providerId="AD" clId="Web-{C0F32413-17FF-4495-A7E4-61684D44AE1E}" dt="2025-01-10T23:41:28.008" v="298" actId="20577"/>
      <pc:docMkLst>
        <pc:docMk/>
      </pc:docMkLst>
      <pc:sldChg chg="modSp">
        <pc:chgData name="Morgan Jones (2300429)" userId="S::2300429@student.uwtsd.ac.uk::96c4526f-2de3-4130-9feb-4b4a7f8f4131" providerId="AD" clId="Web-{C0F32413-17FF-4495-A7E4-61684D44AE1E}" dt="2025-01-10T23:35:02.316" v="150" actId="20577"/>
        <pc:sldMkLst>
          <pc:docMk/>
          <pc:sldMk cId="1107882130" sldId="261"/>
        </pc:sldMkLst>
        <pc:spChg chg="mod">
          <ac:chgData name="Morgan Jones (2300429)" userId="S::2300429@student.uwtsd.ac.uk::96c4526f-2de3-4130-9feb-4b4a7f8f4131" providerId="AD" clId="Web-{C0F32413-17FF-4495-A7E4-61684D44AE1E}" dt="2025-01-10T23:35:02.316" v="150" actId="20577"/>
          <ac:spMkLst>
            <pc:docMk/>
            <pc:sldMk cId="1107882130" sldId="261"/>
            <ac:spMk id="3" creationId="{5CEABBDC-4FB9-7802-1960-1CB57B7F653E}"/>
          </ac:spMkLst>
        </pc:spChg>
      </pc:sldChg>
      <pc:sldChg chg="modSp new">
        <pc:chgData name="Morgan Jones (2300429)" userId="S::2300429@student.uwtsd.ac.uk::96c4526f-2de3-4130-9feb-4b4a7f8f4131" providerId="AD" clId="Web-{C0F32413-17FF-4495-A7E4-61684D44AE1E}" dt="2025-01-10T23:41:28.008" v="298" actId="20577"/>
        <pc:sldMkLst>
          <pc:docMk/>
          <pc:sldMk cId="3794137123" sldId="263"/>
        </pc:sldMkLst>
        <pc:spChg chg="mod">
          <ac:chgData name="Morgan Jones (2300429)" userId="S::2300429@student.uwtsd.ac.uk::96c4526f-2de3-4130-9feb-4b4a7f8f4131" providerId="AD" clId="Web-{C0F32413-17FF-4495-A7E4-61684D44AE1E}" dt="2025-01-10T23:35:06.582" v="155" actId="20577"/>
          <ac:spMkLst>
            <pc:docMk/>
            <pc:sldMk cId="3794137123" sldId="263"/>
            <ac:spMk id="2" creationId="{FA413E59-6B6D-32D3-56DD-5DEDCAC147DD}"/>
          </ac:spMkLst>
        </pc:spChg>
        <pc:spChg chg="mod">
          <ac:chgData name="Morgan Jones (2300429)" userId="S::2300429@student.uwtsd.ac.uk::96c4526f-2de3-4130-9feb-4b4a7f8f4131" providerId="AD" clId="Web-{C0F32413-17FF-4495-A7E4-61684D44AE1E}" dt="2025-01-10T23:41:28.008" v="298" actId="20577"/>
          <ac:spMkLst>
            <pc:docMk/>
            <pc:sldMk cId="3794137123" sldId="263"/>
            <ac:spMk id="3" creationId="{8B1AE8B6-A91E-E98E-E819-0617EC700A3C}"/>
          </ac:spMkLst>
        </pc:spChg>
      </pc:sldChg>
    </pc:docChg>
  </pc:docChgLst>
  <pc:docChgLst>
    <pc:chgData name="Morgan Jones (2300429)" userId="S::2300429@student.uwtsd.ac.uk::96c4526f-2de3-4130-9feb-4b4a7f8f4131" providerId="AD" clId="Web-{95DA13D0-05F8-4FF4-988A-C08115410698}"/>
    <pc:docChg chg="addSld modSld addMainMaster delMainMaster">
      <pc:chgData name="Morgan Jones (2300429)" userId="S::2300429@student.uwtsd.ac.uk::96c4526f-2de3-4130-9feb-4b4a7f8f4131" providerId="AD" clId="Web-{95DA13D0-05F8-4FF4-988A-C08115410698}" dt="2025-01-07T19:32:25.338" v="48" actId="20577"/>
      <pc:docMkLst>
        <pc:docMk/>
      </pc:docMkLst>
      <pc:sldChg chg="modSp mod modClrScheme chgLayout">
        <pc:chgData name="Morgan Jones (2300429)" userId="S::2300429@student.uwtsd.ac.uk::96c4526f-2de3-4130-9feb-4b4a7f8f4131" providerId="AD" clId="Web-{95DA13D0-05F8-4FF4-988A-C08115410698}" dt="2025-01-07T19:32:25.338" v="48" actId="20577"/>
        <pc:sldMkLst>
          <pc:docMk/>
          <pc:sldMk cId="109857222" sldId="256"/>
        </pc:sldMkLst>
        <pc:spChg chg="mod ord">
          <ac:chgData name="Morgan Jones (2300429)" userId="S::2300429@student.uwtsd.ac.uk::96c4526f-2de3-4130-9feb-4b4a7f8f4131" providerId="AD" clId="Web-{95DA13D0-05F8-4FF4-988A-C08115410698}" dt="2025-01-07T19:32:25.338" v="48" actId="20577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Morgan Jones (2300429)" userId="S::2300429@student.uwtsd.ac.uk::96c4526f-2de3-4130-9feb-4b4a7f8f4131" providerId="AD" clId="Web-{95DA13D0-05F8-4FF4-988A-C08115410698}" dt="2025-01-07T19:11:42.532" v="32"/>
          <ac:spMkLst>
            <pc:docMk/>
            <pc:sldMk cId="109857222" sldId="256"/>
            <ac:spMk id="3" creationId="{00000000-0000-0000-0000-000000000000}"/>
          </ac:spMkLst>
        </pc:spChg>
      </pc:sldChg>
      <pc:sldChg chg="modSp new">
        <pc:chgData name="Morgan Jones (2300429)" userId="S::2300429@student.uwtsd.ac.uk::96c4526f-2de3-4130-9feb-4b4a7f8f4131" providerId="AD" clId="Web-{95DA13D0-05F8-4FF4-988A-C08115410698}" dt="2025-01-07T19:12:34.003" v="46" actId="20577"/>
        <pc:sldMkLst>
          <pc:docMk/>
          <pc:sldMk cId="1296253097" sldId="257"/>
        </pc:sldMkLst>
        <pc:spChg chg="mod">
          <ac:chgData name="Morgan Jones (2300429)" userId="S::2300429@student.uwtsd.ac.uk::96c4526f-2de3-4130-9feb-4b4a7f8f4131" providerId="AD" clId="Web-{95DA13D0-05F8-4FF4-988A-C08115410698}" dt="2025-01-07T19:12:34.003" v="46" actId="20577"/>
          <ac:spMkLst>
            <pc:docMk/>
            <pc:sldMk cId="1296253097" sldId="257"/>
            <ac:spMk id="2" creationId="{78CAC9E7-7AE4-1D35-F28E-764B32D07885}"/>
          </ac:spMkLst>
        </pc:spChg>
      </pc:sldChg>
      <pc:sldChg chg="new">
        <pc:chgData name="Morgan Jones (2300429)" userId="S::2300429@student.uwtsd.ac.uk::96c4526f-2de3-4130-9feb-4b4a7f8f4131" providerId="AD" clId="Web-{95DA13D0-05F8-4FF4-988A-C08115410698}" dt="2025-01-07T19:11:57.736" v="38"/>
        <pc:sldMkLst>
          <pc:docMk/>
          <pc:sldMk cId="3172926089" sldId="258"/>
        </pc:sldMkLst>
      </pc:sldChg>
      <pc:sldChg chg="new">
        <pc:chgData name="Morgan Jones (2300429)" userId="S::2300429@student.uwtsd.ac.uk::96c4526f-2de3-4130-9feb-4b4a7f8f4131" providerId="AD" clId="Web-{95DA13D0-05F8-4FF4-988A-C08115410698}" dt="2025-01-07T19:11:58.392" v="39"/>
        <pc:sldMkLst>
          <pc:docMk/>
          <pc:sldMk cId="1235665669" sldId="259"/>
        </pc:sldMkLst>
      </pc:sldChg>
      <pc:sldChg chg="new">
        <pc:chgData name="Morgan Jones (2300429)" userId="S::2300429@student.uwtsd.ac.uk::96c4526f-2de3-4130-9feb-4b4a7f8f4131" providerId="AD" clId="Web-{95DA13D0-05F8-4FF4-988A-C08115410698}" dt="2025-01-07T19:11:59.095" v="40"/>
        <pc:sldMkLst>
          <pc:docMk/>
          <pc:sldMk cId="692864820" sldId="260"/>
        </pc:sldMkLst>
      </pc:sldChg>
      <pc:sldChg chg="modSp new">
        <pc:chgData name="Morgan Jones (2300429)" userId="S::2300429@student.uwtsd.ac.uk::96c4526f-2de3-4130-9feb-4b4a7f8f4131" providerId="AD" clId="Web-{95DA13D0-05F8-4FF4-988A-C08115410698}" dt="2025-01-07T19:12:29.893" v="45" actId="20577"/>
        <pc:sldMkLst>
          <pc:docMk/>
          <pc:sldMk cId="1107882130" sldId="261"/>
        </pc:sldMkLst>
        <pc:spChg chg="mod">
          <ac:chgData name="Morgan Jones (2300429)" userId="S::2300429@student.uwtsd.ac.uk::96c4526f-2de3-4130-9feb-4b4a7f8f4131" providerId="AD" clId="Web-{95DA13D0-05F8-4FF4-988A-C08115410698}" dt="2025-01-07T19:12:29.893" v="45" actId="20577"/>
          <ac:spMkLst>
            <pc:docMk/>
            <pc:sldMk cId="1107882130" sldId="261"/>
            <ac:spMk id="2" creationId="{A9D0390F-2D33-786A-0210-46937B0CD663}"/>
          </ac:spMkLst>
        </pc:spChg>
      </pc:sldChg>
      <pc:sldMasterChg chg="del delSldLayout">
        <pc:chgData name="Morgan Jones (2300429)" userId="S::2300429@student.uwtsd.ac.uk::96c4526f-2de3-4130-9feb-4b4a7f8f4131" providerId="AD" clId="Web-{95DA13D0-05F8-4FF4-988A-C08115410698}" dt="2025-01-07T19:11:42.532" v="32"/>
        <pc:sldMasterMkLst>
          <pc:docMk/>
          <pc:sldMasterMk cId="2460954070" sldId="2147483660"/>
        </pc:sldMasterMkLst>
        <pc:sldLayoutChg chg="del">
          <pc:chgData name="Morgan Jones (2300429)" userId="S::2300429@student.uwtsd.ac.uk::96c4526f-2de3-4130-9feb-4b4a7f8f4131" providerId="AD" clId="Web-{95DA13D0-05F8-4FF4-988A-C08115410698}" dt="2025-01-07T19:11:42.532" v="32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Morgan Jones (2300429)" userId="S::2300429@student.uwtsd.ac.uk::96c4526f-2de3-4130-9feb-4b4a7f8f4131" providerId="AD" clId="Web-{95DA13D0-05F8-4FF4-988A-C08115410698}" dt="2025-01-07T19:11:42.532" v="32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Morgan Jones (2300429)" userId="S::2300429@student.uwtsd.ac.uk::96c4526f-2de3-4130-9feb-4b4a7f8f4131" providerId="AD" clId="Web-{95DA13D0-05F8-4FF4-988A-C08115410698}" dt="2025-01-07T19:11:42.532" v="32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Morgan Jones (2300429)" userId="S::2300429@student.uwtsd.ac.uk::96c4526f-2de3-4130-9feb-4b4a7f8f4131" providerId="AD" clId="Web-{95DA13D0-05F8-4FF4-988A-C08115410698}" dt="2025-01-07T19:11:42.532" v="32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Morgan Jones (2300429)" userId="S::2300429@student.uwtsd.ac.uk::96c4526f-2de3-4130-9feb-4b4a7f8f4131" providerId="AD" clId="Web-{95DA13D0-05F8-4FF4-988A-C08115410698}" dt="2025-01-07T19:11:42.532" v="32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Morgan Jones (2300429)" userId="S::2300429@student.uwtsd.ac.uk::96c4526f-2de3-4130-9feb-4b4a7f8f4131" providerId="AD" clId="Web-{95DA13D0-05F8-4FF4-988A-C08115410698}" dt="2025-01-07T19:11:42.532" v="32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Morgan Jones (2300429)" userId="S::2300429@student.uwtsd.ac.uk::96c4526f-2de3-4130-9feb-4b4a7f8f4131" providerId="AD" clId="Web-{95DA13D0-05F8-4FF4-988A-C08115410698}" dt="2025-01-07T19:11:42.532" v="32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Morgan Jones (2300429)" userId="S::2300429@student.uwtsd.ac.uk::96c4526f-2de3-4130-9feb-4b4a7f8f4131" providerId="AD" clId="Web-{95DA13D0-05F8-4FF4-988A-C08115410698}" dt="2025-01-07T19:11:42.532" v="32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Morgan Jones (2300429)" userId="S::2300429@student.uwtsd.ac.uk::96c4526f-2de3-4130-9feb-4b4a7f8f4131" providerId="AD" clId="Web-{95DA13D0-05F8-4FF4-988A-C08115410698}" dt="2025-01-07T19:11:42.532" v="32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Morgan Jones (2300429)" userId="S::2300429@student.uwtsd.ac.uk::96c4526f-2de3-4130-9feb-4b4a7f8f4131" providerId="AD" clId="Web-{95DA13D0-05F8-4FF4-988A-C08115410698}" dt="2025-01-07T19:11:42.532" v="32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Morgan Jones (2300429)" userId="S::2300429@student.uwtsd.ac.uk::96c4526f-2de3-4130-9feb-4b4a7f8f4131" providerId="AD" clId="Web-{95DA13D0-05F8-4FF4-988A-C08115410698}" dt="2025-01-07T19:11:42.532" v="32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addSldLayout modSldLayout">
        <pc:chgData name="Morgan Jones (2300429)" userId="S::2300429@student.uwtsd.ac.uk::96c4526f-2de3-4130-9feb-4b4a7f8f4131" providerId="AD" clId="Web-{95DA13D0-05F8-4FF4-988A-C08115410698}" dt="2025-01-07T19:11:42.532" v="32"/>
        <pc:sldMasterMkLst>
          <pc:docMk/>
          <pc:sldMasterMk cId="2796205683" sldId="2147483672"/>
        </pc:sldMasterMkLst>
        <pc:sldLayoutChg chg="add mod replId">
          <pc:chgData name="Morgan Jones (2300429)" userId="S::2300429@student.uwtsd.ac.uk::96c4526f-2de3-4130-9feb-4b4a7f8f4131" providerId="AD" clId="Web-{95DA13D0-05F8-4FF4-988A-C08115410698}" dt="2025-01-07T19:11:42.532" v="32"/>
          <pc:sldLayoutMkLst>
            <pc:docMk/>
            <pc:sldMasterMk cId="2796205683" sldId="2147483672"/>
            <pc:sldLayoutMk cId="3515616470" sldId="2147483673"/>
          </pc:sldLayoutMkLst>
        </pc:sldLayoutChg>
        <pc:sldLayoutChg chg="add mod replId">
          <pc:chgData name="Morgan Jones (2300429)" userId="S::2300429@student.uwtsd.ac.uk::96c4526f-2de3-4130-9feb-4b4a7f8f4131" providerId="AD" clId="Web-{95DA13D0-05F8-4FF4-988A-C08115410698}" dt="2025-01-07T19:11:42.532" v="32"/>
          <pc:sldLayoutMkLst>
            <pc:docMk/>
            <pc:sldMasterMk cId="2796205683" sldId="2147483672"/>
            <pc:sldLayoutMk cId="4171041722" sldId="2147483674"/>
          </pc:sldLayoutMkLst>
        </pc:sldLayoutChg>
        <pc:sldLayoutChg chg="add mod replId">
          <pc:chgData name="Morgan Jones (2300429)" userId="S::2300429@student.uwtsd.ac.uk::96c4526f-2de3-4130-9feb-4b4a7f8f4131" providerId="AD" clId="Web-{95DA13D0-05F8-4FF4-988A-C08115410698}" dt="2025-01-07T19:11:42.532" v="32"/>
          <pc:sldLayoutMkLst>
            <pc:docMk/>
            <pc:sldMasterMk cId="2796205683" sldId="2147483672"/>
            <pc:sldLayoutMk cId="769313645" sldId="2147483675"/>
          </pc:sldLayoutMkLst>
        </pc:sldLayoutChg>
        <pc:sldLayoutChg chg="add mod replId">
          <pc:chgData name="Morgan Jones (2300429)" userId="S::2300429@student.uwtsd.ac.uk::96c4526f-2de3-4130-9feb-4b4a7f8f4131" providerId="AD" clId="Web-{95DA13D0-05F8-4FF4-988A-C08115410698}" dt="2025-01-07T19:11:42.532" v="32"/>
          <pc:sldLayoutMkLst>
            <pc:docMk/>
            <pc:sldMasterMk cId="2796205683" sldId="2147483672"/>
            <pc:sldLayoutMk cId="2036997032" sldId="2147483676"/>
          </pc:sldLayoutMkLst>
        </pc:sldLayoutChg>
        <pc:sldLayoutChg chg="add mod replId">
          <pc:chgData name="Morgan Jones (2300429)" userId="S::2300429@student.uwtsd.ac.uk::96c4526f-2de3-4130-9feb-4b4a7f8f4131" providerId="AD" clId="Web-{95DA13D0-05F8-4FF4-988A-C08115410698}" dt="2025-01-07T19:11:42.532" v="32"/>
          <pc:sldLayoutMkLst>
            <pc:docMk/>
            <pc:sldMasterMk cId="2796205683" sldId="2147483672"/>
            <pc:sldLayoutMk cId="3610582998" sldId="2147483677"/>
          </pc:sldLayoutMkLst>
        </pc:sldLayoutChg>
        <pc:sldLayoutChg chg="add mod replId">
          <pc:chgData name="Morgan Jones (2300429)" userId="S::2300429@student.uwtsd.ac.uk::96c4526f-2de3-4130-9feb-4b4a7f8f4131" providerId="AD" clId="Web-{95DA13D0-05F8-4FF4-988A-C08115410698}" dt="2025-01-07T19:11:42.532" v="32"/>
          <pc:sldLayoutMkLst>
            <pc:docMk/>
            <pc:sldMasterMk cId="2796205683" sldId="2147483672"/>
            <pc:sldLayoutMk cId="552379083" sldId="2147483678"/>
          </pc:sldLayoutMkLst>
        </pc:sldLayoutChg>
        <pc:sldLayoutChg chg="add mod replId">
          <pc:chgData name="Morgan Jones (2300429)" userId="S::2300429@student.uwtsd.ac.uk::96c4526f-2de3-4130-9feb-4b4a7f8f4131" providerId="AD" clId="Web-{95DA13D0-05F8-4FF4-988A-C08115410698}" dt="2025-01-07T19:11:42.532" v="32"/>
          <pc:sldLayoutMkLst>
            <pc:docMk/>
            <pc:sldMasterMk cId="2796205683" sldId="2147483672"/>
            <pc:sldLayoutMk cId="1817102991" sldId="2147483679"/>
          </pc:sldLayoutMkLst>
        </pc:sldLayoutChg>
        <pc:sldLayoutChg chg="add mod replId">
          <pc:chgData name="Morgan Jones (2300429)" userId="S::2300429@student.uwtsd.ac.uk::96c4526f-2de3-4130-9feb-4b4a7f8f4131" providerId="AD" clId="Web-{95DA13D0-05F8-4FF4-988A-C08115410698}" dt="2025-01-07T19:11:42.532" v="32"/>
          <pc:sldLayoutMkLst>
            <pc:docMk/>
            <pc:sldMasterMk cId="2796205683" sldId="2147483672"/>
            <pc:sldLayoutMk cId="2948917539" sldId="2147483680"/>
          </pc:sldLayoutMkLst>
        </pc:sldLayoutChg>
        <pc:sldLayoutChg chg="add mod replId">
          <pc:chgData name="Morgan Jones (2300429)" userId="S::2300429@student.uwtsd.ac.uk::96c4526f-2de3-4130-9feb-4b4a7f8f4131" providerId="AD" clId="Web-{95DA13D0-05F8-4FF4-988A-C08115410698}" dt="2025-01-07T19:11:42.532" v="32"/>
          <pc:sldLayoutMkLst>
            <pc:docMk/>
            <pc:sldMasterMk cId="2796205683" sldId="2147483672"/>
            <pc:sldLayoutMk cId="1980257977" sldId="2147483681"/>
          </pc:sldLayoutMkLst>
        </pc:sldLayoutChg>
        <pc:sldLayoutChg chg="add mod replId">
          <pc:chgData name="Morgan Jones (2300429)" userId="S::2300429@student.uwtsd.ac.uk::96c4526f-2de3-4130-9feb-4b4a7f8f4131" providerId="AD" clId="Web-{95DA13D0-05F8-4FF4-988A-C08115410698}" dt="2025-01-07T19:11:42.532" v="32"/>
          <pc:sldLayoutMkLst>
            <pc:docMk/>
            <pc:sldMasterMk cId="2796205683" sldId="2147483672"/>
            <pc:sldLayoutMk cId="2920143031" sldId="2147483682"/>
          </pc:sldLayoutMkLst>
        </pc:sldLayoutChg>
        <pc:sldLayoutChg chg="add mod replId">
          <pc:chgData name="Morgan Jones (2300429)" userId="S::2300429@student.uwtsd.ac.uk::96c4526f-2de3-4130-9feb-4b4a7f8f4131" providerId="AD" clId="Web-{95DA13D0-05F8-4FF4-988A-C08115410698}" dt="2025-01-07T19:11:42.532" v="32"/>
          <pc:sldLayoutMkLst>
            <pc:docMk/>
            <pc:sldMasterMk cId="2796205683" sldId="2147483672"/>
            <pc:sldLayoutMk cId="121194530" sldId="2147483683"/>
          </pc:sldLayoutMkLst>
        </pc:sldLayoutChg>
      </pc:sldMasterChg>
    </pc:docChg>
  </pc:docChgLst>
  <pc:docChgLst>
    <pc:chgData name="Morgan Jones (2300429)" userId="S::2300429@student.uwtsd.ac.uk::96c4526f-2de3-4130-9feb-4b4a7f8f4131" providerId="AD" clId="Web-{66E23C81-6C7D-4B8E-9932-3028C403BC4D}"/>
    <pc:docChg chg="modSld">
      <pc:chgData name="Morgan Jones (2300429)" userId="S::2300429@student.uwtsd.ac.uk::96c4526f-2de3-4130-9feb-4b4a7f8f4131" providerId="AD" clId="Web-{66E23C81-6C7D-4B8E-9932-3028C403BC4D}" dt="2025-01-10T22:13:35.876" v="22" actId="14100"/>
      <pc:docMkLst>
        <pc:docMk/>
      </pc:docMkLst>
      <pc:sldChg chg="modSp">
        <pc:chgData name="Morgan Jones (2300429)" userId="S::2300429@student.uwtsd.ac.uk::96c4526f-2de3-4130-9feb-4b4a7f8f4131" providerId="AD" clId="Web-{66E23C81-6C7D-4B8E-9932-3028C403BC4D}" dt="2025-01-10T22:12:56.765" v="6" actId="20577"/>
        <pc:sldMkLst>
          <pc:docMk/>
          <pc:sldMk cId="1235665669" sldId="259"/>
        </pc:sldMkLst>
        <pc:spChg chg="mod">
          <ac:chgData name="Morgan Jones (2300429)" userId="S::2300429@student.uwtsd.ac.uk::96c4526f-2de3-4130-9feb-4b4a7f8f4131" providerId="AD" clId="Web-{66E23C81-6C7D-4B8E-9932-3028C403BC4D}" dt="2025-01-10T22:12:56.765" v="6" actId="20577"/>
          <ac:spMkLst>
            <pc:docMk/>
            <pc:sldMk cId="1235665669" sldId="259"/>
            <ac:spMk id="2" creationId="{1A133A77-653D-F66E-8E15-2BC9C667AAD5}"/>
          </ac:spMkLst>
        </pc:spChg>
      </pc:sldChg>
      <pc:sldChg chg="addSp modSp">
        <pc:chgData name="Morgan Jones (2300429)" userId="S::2300429@student.uwtsd.ac.uk::96c4526f-2de3-4130-9feb-4b4a7f8f4131" providerId="AD" clId="Web-{66E23C81-6C7D-4B8E-9932-3028C403BC4D}" dt="2025-01-10T22:13:35.876" v="22" actId="14100"/>
        <pc:sldMkLst>
          <pc:docMk/>
          <pc:sldMk cId="692864820" sldId="260"/>
        </pc:sldMkLst>
        <pc:spChg chg="mod">
          <ac:chgData name="Morgan Jones (2300429)" userId="S::2300429@student.uwtsd.ac.uk::96c4526f-2de3-4130-9feb-4b4a7f8f4131" providerId="AD" clId="Web-{66E23C81-6C7D-4B8E-9932-3028C403BC4D}" dt="2025-01-10T22:13:31.391" v="19" actId="20577"/>
          <ac:spMkLst>
            <pc:docMk/>
            <pc:sldMk cId="692864820" sldId="260"/>
            <ac:spMk id="3" creationId="{44C61C59-00BC-7596-786A-4E05A2258C4A}"/>
          </ac:spMkLst>
        </pc:spChg>
        <pc:picChg chg="add mod">
          <ac:chgData name="Morgan Jones (2300429)" userId="S::2300429@student.uwtsd.ac.uk::96c4526f-2de3-4130-9feb-4b4a7f8f4131" providerId="AD" clId="Web-{66E23C81-6C7D-4B8E-9932-3028C403BC4D}" dt="2025-01-10T22:13:35.876" v="22" actId="14100"/>
          <ac:picMkLst>
            <pc:docMk/>
            <pc:sldMk cId="692864820" sldId="260"/>
            <ac:picMk id="7" creationId="{4B5B75DC-9E4E-9611-A5C1-88A73A628F32}"/>
          </ac:picMkLst>
        </pc:picChg>
      </pc:sldChg>
    </pc:docChg>
  </pc:docChgLst>
  <pc:docChgLst>
    <pc:chgData name="Morgan Jones (2300429)" userId="S::2300429@student.uwtsd.ac.uk::96c4526f-2de3-4130-9feb-4b4a7f8f4131" providerId="AD" clId="Web-{68BA545D-EF11-4967-8B5F-BE31DC730716}"/>
    <pc:docChg chg="addSld modSld">
      <pc:chgData name="Morgan Jones (2300429)" userId="S::2300429@student.uwtsd.ac.uk::96c4526f-2de3-4130-9feb-4b4a7f8f4131" providerId="AD" clId="Web-{68BA545D-EF11-4967-8B5F-BE31DC730716}" dt="2025-01-09T01:39:15.598" v="238" actId="20577"/>
      <pc:docMkLst>
        <pc:docMk/>
      </pc:docMkLst>
      <pc:sldChg chg="modSp">
        <pc:chgData name="Morgan Jones (2300429)" userId="S::2300429@student.uwtsd.ac.uk::96c4526f-2de3-4130-9feb-4b4a7f8f4131" providerId="AD" clId="Web-{68BA545D-EF11-4967-8B5F-BE31DC730716}" dt="2025-01-09T01:34:33.389" v="111" actId="20577"/>
        <pc:sldMkLst>
          <pc:docMk/>
          <pc:sldMk cId="109857222" sldId="256"/>
        </pc:sldMkLst>
        <pc:spChg chg="mod">
          <ac:chgData name="Morgan Jones (2300429)" userId="S::2300429@student.uwtsd.ac.uk::96c4526f-2de3-4130-9feb-4b4a7f8f4131" providerId="AD" clId="Web-{68BA545D-EF11-4967-8B5F-BE31DC730716}" dt="2025-01-09T01:34:33.389" v="111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addSp modSp modNotes">
        <pc:chgData name="Morgan Jones (2300429)" userId="S::2300429@student.uwtsd.ac.uk::96c4526f-2de3-4130-9feb-4b4a7f8f4131" providerId="AD" clId="Web-{68BA545D-EF11-4967-8B5F-BE31DC730716}" dt="2025-01-09T01:38:02.143" v="196" actId="20577"/>
        <pc:sldMkLst>
          <pc:docMk/>
          <pc:sldMk cId="1296253097" sldId="257"/>
        </pc:sldMkLst>
        <pc:spChg chg="mod">
          <ac:chgData name="Morgan Jones (2300429)" userId="S::2300429@student.uwtsd.ac.uk::96c4526f-2de3-4130-9feb-4b4a7f8f4131" providerId="AD" clId="Web-{68BA545D-EF11-4967-8B5F-BE31DC730716}" dt="2025-01-09T01:38:02.143" v="196" actId="20577"/>
          <ac:spMkLst>
            <pc:docMk/>
            <pc:sldMk cId="1296253097" sldId="257"/>
            <ac:spMk id="2" creationId="{78CAC9E7-7AE4-1D35-F28E-764B32D07885}"/>
          </ac:spMkLst>
        </pc:spChg>
        <pc:spChg chg="mod">
          <ac:chgData name="Morgan Jones (2300429)" userId="S::2300429@student.uwtsd.ac.uk::96c4526f-2de3-4130-9feb-4b4a7f8f4131" providerId="AD" clId="Web-{68BA545D-EF11-4967-8B5F-BE31DC730716}" dt="2025-01-09T01:26:14.046" v="18" actId="20577"/>
          <ac:spMkLst>
            <pc:docMk/>
            <pc:sldMk cId="1296253097" sldId="257"/>
            <ac:spMk id="3" creationId="{D4D349EC-28D4-EB57-AD46-59AEE07A8D61}"/>
          </ac:spMkLst>
        </pc:spChg>
        <pc:picChg chg="add mod">
          <ac:chgData name="Morgan Jones (2300429)" userId="S::2300429@student.uwtsd.ac.uk::96c4526f-2de3-4130-9feb-4b4a7f8f4131" providerId="AD" clId="Web-{68BA545D-EF11-4967-8B5F-BE31DC730716}" dt="2025-01-09T01:27:01.422" v="23" actId="14100"/>
          <ac:picMkLst>
            <pc:docMk/>
            <pc:sldMk cId="1296253097" sldId="257"/>
            <ac:picMk id="7" creationId="{3C144B5B-30CE-5B10-D3C7-93A6BEEB1C0B}"/>
          </ac:picMkLst>
        </pc:picChg>
      </pc:sldChg>
      <pc:sldChg chg="addSp modSp">
        <pc:chgData name="Morgan Jones (2300429)" userId="S::2300429@student.uwtsd.ac.uk::96c4526f-2de3-4130-9feb-4b4a7f8f4131" providerId="AD" clId="Web-{68BA545D-EF11-4967-8B5F-BE31DC730716}" dt="2025-01-09T01:38:26.550" v="210" actId="20577"/>
        <pc:sldMkLst>
          <pc:docMk/>
          <pc:sldMk cId="3172926089" sldId="258"/>
        </pc:sldMkLst>
        <pc:spChg chg="mod">
          <ac:chgData name="Morgan Jones (2300429)" userId="S::2300429@student.uwtsd.ac.uk::96c4526f-2de3-4130-9feb-4b4a7f8f4131" providerId="AD" clId="Web-{68BA545D-EF11-4967-8B5F-BE31DC730716}" dt="2025-01-09T01:38:26.550" v="210" actId="20577"/>
          <ac:spMkLst>
            <pc:docMk/>
            <pc:sldMk cId="3172926089" sldId="258"/>
            <ac:spMk id="2" creationId="{BC88E1BF-DF09-BC49-8079-C102B6D8E7BF}"/>
          </ac:spMkLst>
        </pc:spChg>
        <pc:spChg chg="mod">
          <ac:chgData name="Morgan Jones (2300429)" userId="S::2300429@student.uwtsd.ac.uk::96c4526f-2de3-4130-9feb-4b4a7f8f4131" providerId="AD" clId="Web-{68BA545D-EF11-4967-8B5F-BE31DC730716}" dt="2025-01-09T01:37:10.142" v="188" actId="20577"/>
          <ac:spMkLst>
            <pc:docMk/>
            <pc:sldMk cId="3172926089" sldId="258"/>
            <ac:spMk id="3" creationId="{18FD04B1-AF09-F217-2A16-F53CF42B6E36}"/>
          </ac:spMkLst>
        </pc:spChg>
        <pc:picChg chg="add mod">
          <ac:chgData name="Morgan Jones (2300429)" userId="S::2300429@student.uwtsd.ac.uk::96c4526f-2de3-4130-9feb-4b4a7f8f4131" providerId="AD" clId="Web-{68BA545D-EF11-4967-8B5F-BE31DC730716}" dt="2025-01-09T01:37:16.939" v="191" actId="14100"/>
          <ac:picMkLst>
            <pc:docMk/>
            <pc:sldMk cId="3172926089" sldId="258"/>
            <ac:picMk id="7" creationId="{7686170E-EAAE-AFF3-FF24-C9A79155028B}"/>
          </ac:picMkLst>
        </pc:picChg>
      </pc:sldChg>
      <pc:sldChg chg="addSp modSp">
        <pc:chgData name="Morgan Jones (2300429)" userId="S::2300429@student.uwtsd.ac.uk::96c4526f-2de3-4130-9feb-4b4a7f8f4131" providerId="AD" clId="Web-{68BA545D-EF11-4967-8B5F-BE31DC730716}" dt="2025-01-09T01:37:51.846" v="194" actId="14100"/>
        <pc:sldMkLst>
          <pc:docMk/>
          <pc:sldMk cId="1235665669" sldId="259"/>
        </pc:sldMkLst>
        <pc:spChg chg="mod">
          <ac:chgData name="Morgan Jones (2300429)" userId="S::2300429@student.uwtsd.ac.uk::96c4526f-2de3-4130-9feb-4b4a7f8f4131" providerId="AD" clId="Web-{68BA545D-EF11-4967-8B5F-BE31DC730716}" dt="2025-01-09T01:34:39.857" v="113" actId="20577"/>
          <ac:spMkLst>
            <pc:docMk/>
            <pc:sldMk cId="1235665669" sldId="259"/>
            <ac:spMk id="2" creationId="{1A133A77-653D-F66E-8E15-2BC9C667AAD5}"/>
          </ac:spMkLst>
        </pc:spChg>
        <pc:spChg chg="mod">
          <ac:chgData name="Morgan Jones (2300429)" userId="S::2300429@student.uwtsd.ac.uk::96c4526f-2de3-4130-9feb-4b4a7f8f4131" providerId="AD" clId="Web-{68BA545D-EF11-4967-8B5F-BE31DC730716}" dt="2025-01-09T01:35:33.453" v="141" actId="20577"/>
          <ac:spMkLst>
            <pc:docMk/>
            <pc:sldMk cId="1235665669" sldId="259"/>
            <ac:spMk id="3" creationId="{EFC5A17E-BC7B-B1FA-A675-C74D0E9B8188}"/>
          </ac:spMkLst>
        </pc:spChg>
        <pc:picChg chg="add mod">
          <ac:chgData name="Morgan Jones (2300429)" userId="S::2300429@student.uwtsd.ac.uk::96c4526f-2de3-4130-9feb-4b4a7f8f4131" providerId="AD" clId="Web-{68BA545D-EF11-4967-8B5F-BE31DC730716}" dt="2025-01-09T01:37:51.846" v="194" actId="14100"/>
          <ac:picMkLst>
            <pc:docMk/>
            <pc:sldMk cId="1235665669" sldId="259"/>
            <ac:picMk id="7" creationId="{F6AA063B-4ED2-5907-E242-23BFEEF7A440}"/>
          </ac:picMkLst>
        </pc:picChg>
      </pc:sldChg>
      <pc:sldChg chg="modSp">
        <pc:chgData name="Morgan Jones (2300429)" userId="S::2300429@student.uwtsd.ac.uk::96c4526f-2de3-4130-9feb-4b4a7f8f4131" providerId="AD" clId="Web-{68BA545D-EF11-4967-8B5F-BE31DC730716}" dt="2025-01-09T01:38:52.504" v="218" actId="20577"/>
        <pc:sldMkLst>
          <pc:docMk/>
          <pc:sldMk cId="692864820" sldId="260"/>
        </pc:sldMkLst>
        <pc:spChg chg="mod">
          <ac:chgData name="Morgan Jones (2300429)" userId="S::2300429@student.uwtsd.ac.uk::96c4526f-2de3-4130-9feb-4b4a7f8f4131" providerId="AD" clId="Web-{68BA545D-EF11-4967-8B5F-BE31DC730716}" dt="2025-01-09T01:38:52.504" v="218" actId="20577"/>
          <ac:spMkLst>
            <pc:docMk/>
            <pc:sldMk cId="692864820" sldId="260"/>
            <ac:spMk id="2" creationId="{D298D3F8-8648-E82D-A646-25DC025925B8}"/>
          </ac:spMkLst>
        </pc:spChg>
        <pc:spChg chg="mod">
          <ac:chgData name="Morgan Jones (2300429)" userId="S::2300429@student.uwtsd.ac.uk::96c4526f-2de3-4130-9feb-4b4a7f8f4131" providerId="AD" clId="Web-{68BA545D-EF11-4967-8B5F-BE31DC730716}" dt="2025-01-09T01:35:37.640" v="142" actId="20577"/>
          <ac:spMkLst>
            <pc:docMk/>
            <pc:sldMk cId="692864820" sldId="260"/>
            <ac:spMk id="3" creationId="{44C61C59-00BC-7596-786A-4E05A2258C4A}"/>
          </ac:spMkLst>
        </pc:spChg>
      </pc:sldChg>
      <pc:sldChg chg="modSp">
        <pc:chgData name="Morgan Jones (2300429)" userId="S::2300429@student.uwtsd.ac.uk::96c4526f-2de3-4130-9feb-4b4a7f8f4131" providerId="AD" clId="Web-{68BA545D-EF11-4967-8B5F-BE31DC730716}" dt="2025-01-09T01:34:36.623" v="112" actId="20577"/>
        <pc:sldMkLst>
          <pc:docMk/>
          <pc:sldMk cId="1107882130" sldId="261"/>
        </pc:sldMkLst>
        <pc:spChg chg="mod">
          <ac:chgData name="Morgan Jones (2300429)" userId="S::2300429@student.uwtsd.ac.uk::96c4526f-2de3-4130-9feb-4b4a7f8f4131" providerId="AD" clId="Web-{68BA545D-EF11-4967-8B5F-BE31DC730716}" dt="2025-01-09T01:34:36.623" v="112" actId="20577"/>
          <ac:spMkLst>
            <pc:docMk/>
            <pc:sldMk cId="1107882130" sldId="261"/>
            <ac:spMk id="2" creationId="{A9D0390F-2D33-786A-0210-46937B0CD663}"/>
          </ac:spMkLst>
        </pc:spChg>
        <pc:spChg chg="mod">
          <ac:chgData name="Morgan Jones (2300429)" userId="S::2300429@student.uwtsd.ac.uk::96c4526f-2de3-4130-9feb-4b4a7f8f4131" providerId="AD" clId="Web-{68BA545D-EF11-4967-8B5F-BE31DC730716}" dt="2025-01-09T01:33:06.059" v="77" actId="20577"/>
          <ac:spMkLst>
            <pc:docMk/>
            <pc:sldMk cId="1107882130" sldId="261"/>
            <ac:spMk id="3" creationId="{5CEABBDC-4FB9-7802-1960-1CB57B7F653E}"/>
          </ac:spMkLst>
        </pc:spChg>
      </pc:sldChg>
      <pc:sldChg chg="modSp new">
        <pc:chgData name="Morgan Jones (2300429)" userId="S::2300429@student.uwtsd.ac.uk::96c4526f-2de3-4130-9feb-4b4a7f8f4131" providerId="AD" clId="Web-{68BA545D-EF11-4967-8B5F-BE31DC730716}" dt="2025-01-09T01:39:15.598" v="238" actId="20577"/>
        <pc:sldMkLst>
          <pc:docMk/>
          <pc:sldMk cId="1930507980" sldId="262"/>
        </pc:sldMkLst>
        <pc:spChg chg="mod">
          <ac:chgData name="Morgan Jones (2300429)" userId="S::2300429@student.uwtsd.ac.uk::96c4526f-2de3-4130-9feb-4b4a7f8f4131" providerId="AD" clId="Web-{68BA545D-EF11-4967-8B5F-BE31DC730716}" dt="2025-01-09T01:38:07.237" v="198" actId="20577"/>
          <ac:spMkLst>
            <pc:docMk/>
            <pc:sldMk cId="1930507980" sldId="262"/>
            <ac:spMk id="2" creationId="{4C2179BF-36AE-4A95-F180-C33A57E36F8E}"/>
          </ac:spMkLst>
        </pc:spChg>
        <pc:spChg chg="mod">
          <ac:chgData name="Morgan Jones (2300429)" userId="S::2300429@student.uwtsd.ac.uk::96c4526f-2de3-4130-9feb-4b4a7f8f4131" providerId="AD" clId="Web-{68BA545D-EF11-4967-8B5F-BE31DC730716}" dt="2025-01-09T01:39:15.598" v="238" actId="20577"/>
          <ac:spMkLst>
            <pc:docMk/>
            <pc:sldMk cId="1930507980" sldId="262"/>
            <ac:spMk id="3" creationId="{553BD3CE-11FC-DD09-7E6F-DFB41BB7CBFB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215CC9-D7E0-4F0E-8A90-1408AAFD270F}" type="datetimeFigureOut">
              <a:t>1/10/2025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FCC9FE-D541-4A88-AF8B-B40981910E1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515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"defined as being a victim of the</a:t>
            </a:r>
          </a:p>
          <a:p>
            <a:r>
              <a:rPr lang="en-US" dirty="0"/>
              <a:t>same type of crime (e.g. vandalism) more than once in the last 12 months" Home office (2011)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FCC9FE-D541-4A88-AF8B-B40981910E1C}" type="slidenum"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212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0F8CF-692C-4963-8B5E-D1C0928CF1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29612" y="1013984"/>
            <a:ext cx="7714388" cy="3260635"/>
          </a:xfrm>
        </p:spPr>
        <p:txBody>
          <a:bodyPr anchor="b"/>
          <a:lstStyle>
            <a:lvl1pPr algn="l"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419655-1613-4CC0-BBE9-BD2CB2C3C7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29612" y="4848464"/>
            <a:ext cx="7714388" cy="1085849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267FFF-6BC4-4DF0-BC55-B2C3BFD8E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70120-CDFC-48DE-A6EA-6DEEDD0E436A}" type="datetimeFigureOut">
              <a:rPr lang="en-US" dirty="0"/>
              <a:t>1/10/2025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389830-A1B7-484B-832C-F64A558BD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A8F727-72C8-47A9-8E54-AD8459028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EED5540-64E5-4258-ABA4-753F07B71B38}"/>
              </a:ext>
            </a:extLst>
          </p:cNvPr>
          <p:cNvCxnSpPr>
            <a:cxnSpLocks/>
          </p:cNvCxnSpPr>
          <p:nvPr/>
        </p:nvCxnSpPr>
        <p:spPr>
          <a:xfrm>
            <a:off x="1524000" y="4571506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56164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3EF94C-BCB1-4F4C-AF70-DD2A5C4E33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45445"/>
            <a:ext cx="9238434" cy="857559"/>
          </a:xfrm>
        </p:spPr>
        <p:txBody>
          <a:bodyPr anchor="b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909B75-A057-44B5-872F-DF01BDC8EA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9566" y="2286000"/>
            <a:ext cx="9238434" cy="3810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06260C-3219-4812-88F2-3162D37F2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9FAAF-C467-4C93-8ECD-39AF5A14D498}" type="datetimeFigureOut">
              <a:rPr lang="en-US" dirty="0"/>
              <a:t>1/10/2025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762B73-9C01-4BE3-A199-782BE6EBA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761492-EB56-4454-9D2A-8BB94AACB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1041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980A128-A52A-402C-865B-1BF08D7F045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900447-3778-4AB7-ACB3-7C2313FE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1745" y="1287554"/>
            <a:ext cx="8284963" cy="3113064"/>
          </a:xfrm>
        </p:spPr>
        <p:txBody>
          <a:bodyPr anchor="t"/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B910C9-BA3C-4D31-9C62-2C2408591F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1744" y="4619707"/>
            <a:ext cx="7722256" cy="1476293"/>
          </a:xfrm>
        </p:spPr>
        <p:txBody>
          <a:bodyPr anchor="b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742E8A-6B69-406B-A3DF-0A1B76832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7E480-B2BA-4553-A144-61E7F75833ED}" type="datetimeFigureOut">
              <a:rPr lang="en-US" dirty="0"/>
              <a:t>1/10/2025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D665CF-4461-4BB8-8F3A-ED1CB1084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98B27-5EF3-49F4-B3CE-F3CF419AE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9313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33F3BA-5AD5-4F15-97B2-E4652D1D4E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13411"/>
            <a:ext cx="9238434" cy="88959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A997B8-1FD3-40E6-A486-256EB41DB7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29566" y="2135565"/>
            <a:ext cx="4495800" cy="396043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83F4D8-AA9A-4AF7-86EA-E4D797B98C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35565"/>
            <a:ext cx="4495800" cy="396043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08823E-BC08-4810-9BFF-35D2EA2AE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E682A-6B53-4B08-AE4D-4C5E659103CC}" type="datetimeFigureOut">
              <a:rPr lang="en-US" dirty="0"/>
              <a:t>1/10/2025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DD2BFB-BB2C-4C4A-A6E1-DD223C2BE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D369B2-12F8-4583-8A7F-523C9A3EF0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997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C717F-84B9-44BA-8DD6-680394AB1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79150"/>
            <a:ext cx="9238434" cy="82391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1217D6-7448-4625-964F-5D82F65F11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9567" y="2013217"/>
            <a:ext cx="4495799" cy="704232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800" b="0" cap="all" spc="3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3A534C-0B54-4327-99C0-4F0019FD21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29567" y="3048000"/>
            <a:ext cx="4495800" cy="3048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9D4A63-0795-4B74-8C11-5FE7944118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013215"/>
            <a:ext cx="4495800" cy="70423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800" b="0" cap="all" spc="3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3D16F3-F747-441B-9854-27225954DE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3048000"/>
            <a:ext cx="4495800" cy="3048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8168E2-6B97-486E-B0E4-4E7F5CDBB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9F0F6-BEBB-4894-ABB2-75C5CBE0DDB9}" type="datetimeFigureOut">
              <a:rPr lang="en-US" dirty="0"/>
              <a:t>1/10/2025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5D3E2B-2F4E-4347-A8E9-27EB7D035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C1FC4F5-6876-414E-9E30-84706A3F5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70D2F04-5474-46B9-B838-858CDF4AB2D2}"/>
              </a:ext>
            </a:extLst>
          </p:cNvPr>
          <p:cNvCxnSpPr>
            <a:cxnSpLocks/>
          </p:cNvCxnSpPr>
          <p:nvPr/>
        </p:nvCxnSpPr>
        <p:spPr>
          <a:xfrm>
            <a:off x="6270727" y="2876662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CADEE893-BE45-47F3-BCF0-02424B3503CC}"/>
              </a:ext>
            </a:extLst>
          </p:cNvPr>
          <p:cNvSpPr/>
          <p:nvPr/>
        </p:nvSpPr>
        <p:spPr>
          <a:xfrm>
            <a:off x="-1171838" y="4592406"/>
            <a:ext cx="808262" cy="3897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FB5178A-4501-4B56-8BF1-D083D7B021CE}"/>
              </a:ext>
            </a:extLst>
          </p:cNvPr>
          <p:cNvCxnSpPr>
            <a:cxnSpLocks/>
          </p:cNvCxnSpPr>
          <p:nvPr/>
        </p:nvCxnSpPr>
        <p:spPr>
          <a:xfrm>
            <a:off x="1524000" y="2876662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0582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52109C6-041C-42BA-B507-8EA298046ED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7BF877-20DD-40F4-AEA8-E1B6D5350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7DC874-15B5-4338-B7D1-8E393AB4C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E9E5F-17D9-4A30-9DA3-64E46A6DF111}" type="datetimeFigureOut">
              <a:rPr lang="en-US" dirty="0"/>
              <a:t>1/10/2025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66BAE3-24C5-483F-9141-D860A265E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9AEEB4-66F8-4008-B616-804FB9D91C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23790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46C975-8FFB-4A4B-9213-774EE3901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AC5F0-3BC3-4718-BCCA-24B5655EC864}" type="datetimeFigureOut">
              <a:rPr lang="en-US" dirty="0"/>
              <a:t>1/10/2025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BA744F-475D-4105-8E4A-025815549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3FA64C-7966-4D6F-88D7-4B89F2A1D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7102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D4ED5F-AB94-4DCF-8971-B8B2B55AF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3740" y="1558944"/>
            <a:ext cx="3279689" cy="1864196"/>
          </a:xfrm>
        </p:spPr>
        <p:txBody>
          <a:bodyPr anchor="b"/>
          <a:lstStyle>
            <a:lvl1pPr algn="r"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1EE4CB-68CF-4BF3-A891-8277AFD13D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0" y="762000"/>
            <a:ext cx="5333999" cy="5334000"/>
          </a:xfrm>
        </p:spPr>
        <p:txBody>
          <a:bodyPr anchor="ctr">
            <a:normAutofit/>
          </a:bodyPr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4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292E72-B66D-40EE-B182-5585382A6D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43741" y="3649682"/>
            <a:ext cx="3233096" cy="1933605"/>
          </a:xfrm>
        </p:spPr>
        <p:txBody>
          <a:bodyPr/>
          <a:lstStyle>
            <a:lvl1pPr marL="0" indent="0" algn="r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73B694-B050-45F3-AE6F-A86A129F1C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8BD81-465B-40F2-9A54-9DF3B12AF598}" type="datetimeFigureOut">
              <a:rPr lang="en-US" dirty="0"/>
              <a:t>1/10/2025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8AE423-9CA5-46B3-96B1-7586AD020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4B973D-F1F7-47BC-996D-6100B7C89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8917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AE9949-4A1F-4DA9-9B75-A6180F954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3543" y="1383126"/>
            <a:ext cx="3289886" cy="2045874"/>
          </a:xfrm>
        </p:spPr>
        <p:txBody>
          <a:bodyPr anchor="b"/>
          <a:lstStyle>
            <a:lvl1pPr algn="r"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A8D794-C670-4569-93D9-0FF8B35AA7AE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334001" y="762000"/>
            <a:ext cx="5333999" cy="5334000"/>
          </a:xfrm>
        </p:spPr>
        <p:txBody>
          <a:bodyPr anchor="t"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2486F6-AE67-4B34-B8E2-0B7576DC2E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33544" y="3649682"/>
            <a:ext cx="3243292" cy="1684317"/>
          </a:xfrm>
        </p:spPr>
        <p:txBody>
          <a:bodyPr/>
          <a:lstStyle>
            <a:lvl1pPr marL="0" indent="0" algn="r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98B11C-BB63-49A6-B488-29D4FBF8E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B3CEF-64EF-4C43-9530-8E9CBFD2CAD1}" type="datetimeFigureOut">
              <a:rPr lang="en-US" dirty="0"/>
              <a:t>1/10/2025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4B9166-6D36-4F0A-9ADD-33D49A0C3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B22B8F-7760-41B3-9053-DD90255B9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0257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C8A5DE-E5C6-4DB9-AD28-8F1EAC6F5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63E08E-9B2D-4740-9AC6-D5E1CFB95F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429566" y="2229957"/>
            <a:ext cx="9238434" cy="3866043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4E3736-E8AA-4F58-9D3A-27050B287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F5BA7-0A17-4D30-9B66-E29324151C73}" type="datetimeFigureOut">
              <a:rPr lang="en-US" dirty="0"/>
              <a:t>1/10/2025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E95E84-15BC-478B-9DAB-15025867B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E9D98F-E0A8-4254-A957-7F17811D01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0143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DE70F5-2276-4F91-9FC2-8DA4B52881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44000" y="1467699"/>
            <a:ext cx="1758461" cy="4628301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1856C5-C2FD-45E4-A631-AC06B5495B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182312" y="1467699"/>
            <a:ext cx="7839379" cy="4628301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E336EA-B6DD-4115-9C67-79A24C866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BB1B-D40A-4DB9-B3DE-BAAE675B83CD}" type="datetimeFigureOut">
              <a:rPr lang="en-US" dirty="0"/>
              <a:t>1/10/2025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EA668B-1DAB-449C-9BA4-7B1572A22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C6567E-119D-4C98-93FF-73A332803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194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84152A-7FE0-4708-B7C1-DBEC8F133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41621"/>
            <a:ext cx="9238434" cy="86138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11AB53-BAF9-439D-9451-47193CF2FF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9566" y="2285999"/>
            <a:ext cx="9238434" cy="3810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B96D9F-562A-496F-A530-A561994DC5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471087" y="4891318"/>
            <a:ext cx="26732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0" b="1" cap="all" spc="300" baseline="0">
                <a:solidFill>
                  <a:schemeClr val="tx1"/>
                </a:solidFill>
              </a:defRPr>
            </a:lvl1pPr>
          </a:lstStyle>
          <a:p>
            <a:fld id="{B70A3DFD-A535-46B2-84C1-61DC8B16A904}" type="datetimeFigureOut">
              <a:rPr lang="en-US" dirty="0"/>
              <a:t>1/10/2025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3060FE-AAC3-4FAE-9EB4-BCAE72D956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473021" y="1609893"/>
            <a:ext cx="26694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00" b="1" cap="all" spc="3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77EDB2-8F31-42FA-B253-62D2414663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92908" y="3219853"/>
            <a:ext cx="629653" cy="4298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62056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/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2800" b="1" kern="1200" cap="all" spc="6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130000"/>
        </a:lnSpc>
        <a:spcBef>
          <a:spcPts val="1000"/>
        </a:spcBef>
        <a:buSzPct val="8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274320" indent="0" algn="l" defTabSz="914400" rtl="0" eaLnBrk="1" latinLnBrk="0" hangingPunct="1">
        <a:lnSpc>
          <a:spcPct val="130000"/>
        </a:lnSpc>
        <a:spcBef>
          <a:spcPts val="500"/>
        </a:spcBef>
        <a:buSzPct val="85000"/>
        <a:buFontTx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-182880" algn="l" defTabSz="914400" rtl="0" eaLnBrk="1" latinLnBrk="0" hangingPunct="1">
        <a:lnSpc>
          <a:spcPct val="130000"/>
        </a:lnSpc>
        <a:spcBef>
          <a:spcPts val="500"/>
        </a:spcBef>
        <a:buSzPct val="8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466344" indent="0" algn="l" defTabSz="914400" rtl="0" eaLnBrk="1" latinLnBrk="0" hangingPunct="1">
        <a:lnSpc>
          <a:spcPct val="130000"/>
        </a:lnSpc>
        <a:spcBef>
          <a:spcPts val="500"/>
        </a:spcBef>
        <a:buSzPct val="85000"/>
        <a:buFontTx/>
        <a:buNone/>
        <a:defRPr sz="12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640080" indent="-182880" algn="l" defTabSz="914400" rtl="0" eaLnBrk="1" latinLnBrk="0" hangingPunct="1">
        <a:lnSpc>
          <a:spcPct val="130000"/>
        </a:lnSpc>
        <a:spcBef>
          <a:spcPts val="500"/>
        </a:spcBef>
        <a:buSzPct val="85000"/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80">
          <p15:clr>
            <a:srgbClr val="F26B43"/>
          </p15:clr>
        </p15:guide>
        <p15:guide id="2" pos="3840">
          <p15:clr>
            <a:srgbClr val="F26B43"/>
          </p15:clr>
        </p15:guide>
        <p15:guide id="3" pos="7200">
          <p15:clr>
            <a:srgbClr val="F26B43"/>
          </p15:clr>
        </p15:guide>
        <p15:guide id="4" pos="6720">
          <p15:clr>
            <a:srgbClr val="F26B43"/>
          </p15:clr>
        </p15:guide>
        <p15:guide id="16" pos="480">
          <p15:clr>
            <a:srgbClr val="F26B43"/>
          </p15:clr>
        </p15:guide>
        <p15:guide id="23" orient="horz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llege.police.uk/research/crime-reduction-toolkit/measures-reduce-repeat-victimisation-burglary" TargetMode="External"/><Relationship Id="rId2" Type="http://schemas.openxmlformats.org/officeDocument/2006/relationships/hyperlink" Target="https://assets.publishing.service.gov.uk/media/5a7ac9de40f0b66eab99ca5d/user-guide-crime-statistics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ov.scot/publications/repeat-violent-victimisation-rapid-evidence-review/pages/4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journalcswb.ca/index.php/cswb/article/view/219/591" TargetMode="External"/><Relationship Id="rId2" Type="http://schemas.openxmlformats.org/officeDocument/2006/relationships/hyperlink" Target="https://www.police-foundation.org.uk/wp-content/uploads/2017/10/oc_in_local_communities_final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actionfraud.police.uk/news/most-vulnerable-in-society-are-more-at-risk-of-falling-victim-to-fraudster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The challenges faced by the police in addressing repeat victimisation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Morgan Jones</a:t>
            </a:r>
          </a:p>
          <a:p>
            <a:r>
              <a:rPr lang="en-GB" dirty="0"/>
              <a:t>BMPL5015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179BF-36AE-4A95-F180-C33A57E36F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3BD3CE-11FC-DD09-7E6F-DFB41BB7CB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457200" indent="-457200"/>
            <a:r>
              <a:rPr lang="en-GB" sz="2800"/>
              <a:t>Introduction</a:t>
            </a:r>
            <a:endParaRPr lang="en-GB"/>
          </a:p>
          <a:p>
            <a:r>
              <a:rPr lang="en-GB" sz="2800" dirty="0">
                <a:ea typeface="+mn-lt"/>
                <a:cs typeface="+mn-lt"/>
              </a:rPr>
              <a:t>Reasons why repeat victimisation occur </a:t>
            </a:r>
          </a:p>
          <a:p>
            <a:r>
              <a:rPr lang="en-GB" sz="2800" dirty="0">
                <a:ea typeface="+mn-lt"/>
                <a:cs typeface="+mn-lt"/>
              </a:rPr>
              <a:t>Challenges faced with repeat victimisation </a:t>
            </a:r>
            <a:endParaRPr lang="en-GB" sz="2800" dirty="0"/>
          </a:p>
          <a:p>
            <a:r>
              <a:rPr lang="en-GB" sz="2800" dirty="0">
                <a:ea typeface="+mn-lt"/>
                <a:cs typeface="+mn-lt"/>
              </a:rPr>
              <a:t>Challenges faced with repeat victimisation 2</a:t>
            </a:r>
          </a:p>
          <a:p>
            <a:r>
              <a:rPr lang="en-GB" sz="2800" dirty="0"/>
              <a:t>References</a:t>
            </a:r>
          </a:p>
          <a:p>
            <a:endParaRPr lang="en-GB" sz="2800" dirty="0"/>
          </a:p>
          <a:p>
            <a:endParaRPr lang="en-GB" sz="28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AF04FB-9DE4-6BEC-4B05-7E921EB30C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7CA83-686C-4703-8F90-2041D23B373F}" type="datetime1">
              <a:t>1/10/2025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812858-9352-020C-138A-55D9CE05B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07495E-E29E-ECC1-2993-DB94FDF93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05079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CAC9E7-7AE4-1D35-F28E-764B32D07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349EC-28D4-EB57-AD46-59AEE07A8D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dirty="0"/>
              <a:t>The Definition of repeat victimisation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27721D-D6C7-CA31-A0B8-E05AD65AE8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8F62F-9F1C-4E69-A7C4-3D82A743341A}" type="datetime1">
              <a:t>1/10/2025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42590C-47B3-421D-5A2B-1BA55BA8A0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0DE1C9-BECB-9D0E-5940-67BC300E6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3</a:t>
            </a:fld>
            <a:endParaRPr lang="en-US" dirty="0"/>
          </a:p>
        </p:txBody>
      </p:sp>
      <p:pic>
        <p:nvPicPr>
          <p:cNvPr id="7" name="Picture 6" descr="High-risk victim groups: Preventing repeat and secondary victimisation">
            <a:extLst>
              <a:ext uri="{FF2B5EF4-FFF2-40B4-BE49-F238E27FC236}">
                <a16:creationId xmlns:a16="http://schemas.microsoft.com/office/drawing/2014/main" id="{3C144B5B-30CE-5B10-D3C7-93A6BEEB1C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8991" y="2955416"/>
            <a:ext cx="6939566" cy="3904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2530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88E1BF-DF09-BC49-8079-C102B6D8E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533966"/>
            <a:ext cx="9238434" cy="1369038"/>
          </a:xfrm>
        </p:spPr>
        <p:txBody>
          <a:bodyPr/>
          <a:lstStyle/>
          <a:p>
            <a:r>
              <a:rPr lang="en-GB" sz="3200" dirty="0"/>
              <a:t>Reasons why repeat victimisation occur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FD04B1-AF09-F217-2A16-F53CF42B6E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 dirty="0"/>
              <a:t>Community reputation</a:t>
            </a:r>
          </a:p>
          <a:p>
            <a:r>
              <a:rPr lang="en-GB" sz="2400" dirty="0"/>
              <a:t>Lack of awareness of police in communities</a:t>
            </a:r>
          </a:p>
          <a:p>
            <a:r>
              <a:rPr lang="en-GB" sz="2400" dirty="0"/>
              <a:t>Criminals thinking they can get away with it because they've done it before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C6EB36-C238-C13A-F117-DD122E4AC3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692D1-8FD8-4159-8DD9-42E95148CB84}" type="datetime1">
              <a:t>1/10/2025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5B12FB-427C-AD26-FC9F-8BA5C50A63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6A21B2-F112-DA36-EC80-92A12B59A3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4</a:t>
            </a:fld>
            <a:endParaRPr lang="en-US" dirty="0"/>
          </a:p>
        </p:txBody>
      </p:sp>
      <p:pic>
        <p:nvPicPr>
          <p:cNvPr id="7" name="Picture 6" descr="Vandalism or art? Graffiti straddles both worlds | UW Magazine — University  of Washington Magazine">
            <a:extLst>
              <a:ext uri="{FF2B5EF4-FFF2-40B4-BE49-F238E27FC236}">
                <a16:creationId xmlns:a16="http://schemas.microsoft.com/office/drawing/2014/main" id="{7686170E-EAAE-AFF3-FF24-C9A7915502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4427" y="4054352"/>
            <a:ext cx="5361904" cy="2805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9260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133A77-653D-F66E-8E15-2BC9C667AA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377391"/>
            <a:ext cx="9238434" cy="1525613"/>
          </a:xfrm>
        </p:spPr>
        <p:txBody>
          <a:bodyPr/>
          <a:lstStyle/>
          <a:p>
            <a:r>
              <a:rPr lang="en-GB" sz="3200" dirty="0"/>
              <a:t>Challenges faced by police with repeat victimisation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C5A17E-BC7B-B1FA-A675-C74D0E9B81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 dirty="0">
                <a:ea typeface="+mn-lt"/>
                <a:cs typeface="+mn-lt"/>
              </a:rPr>
              <a:t>Cooperation from communities or individuals </a:t>
            </a:r>
            <a:endParaRPr lang="en-GB" sz="2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DA2FD7-6E1E-8C82-67EA-1582B0552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B5A63-9573-4455-823B-55DA524DCA04}" type="datetime1">
              <a:t>1/10/2025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915A7E-ECA5-F3F6-1E35-119FECDF1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6FAE61-8BF5-F13F-3613-CD284EE43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5</a:t>
            </a:fld>
            <a:endParaRPr lang="en-US" dirty="0"/>
          </a:p>
        </p:txBody>
      </p:sp>
      <p:pic>
        <p:nvPicPr>
          <p:cNvPr id="7" name="Picture 6" descr="‘Kill the bill’: Hundreds in UK protest against new crime law">
            <a:extLst>
              <a:ext uri="{FF2B5EF4-FFF2-40B4-BE49-F238E27FC236}">
                <a16:creationId xmlns:a16="http://schemas.microsoft.com/office/drawing/2014/main" id="{F6AA063B-4ED2-5907-E242-23BFEEF7A4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1583" y="3126941"/>
            <a:ext cx="5608748" cy="3727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6656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98D3F8-8648-E82D-A646-25DC025925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0" dirty="0">
                <a:ea typeface="+mj-lt"/>
                <a:cs typeface="+mj-lt"/>
              </a:rPr>
              <a:t>Challenges faced with repeat victimisation2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C61C59-00BC-7596-786A-4E05A2258C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 dirty="0"/>
              <a:t>Criminals target vulnerable individuals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7FA330-C385-68DC-9241-AC1C151620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798E1-2551-4BBD-88F8-B3499EF6BCC6}" type="datetime1">
              <a:t>1/10/2025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45F50A-0CA1-1D9B-CEE6-0DCAA5236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65ABE5-0B8E-47E7-662C-44A474C5C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6</a:t>
            </a:fld>
            <a:endParaRPr lang="en-US" dirty="0"/>
          </a:p>
        </p:txBody>
      </p:sp>
      <p:pic>
        <p:nvPicPr>
          <p:cNvPr id="7" name="Picture 6" descr="Leading with Vulnerability | Leaderonomics">
            <a:extLst>
              <a:ext uri="{FF2B5EF4-FFF2-40B4-BE49-F238E27FC236}">
                <a16:creationId xmlns:a16="http://schemas.microsoft.com/office/drawing/2014/main" id="{4B5B75DC-9E4E-9611-A5C1-88A73A628F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0819" y="3424759"/>
            <a:ext cx="5005588" cy="3436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8648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D0390F-2D33-786A-0210-46937B0CD6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EABBDC-4FB9-7802-1960-1CB57B7F65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ea typeface="+mn-lt"/>
                <a:cs typeface="+mn-lt"/>
              </a:rPr>
              <a:t>Home office (2011). </a:t>
            </a:r>
            <a:r>
              <a:rPr lang="en-GB" i="1" dirty="0">
                <a:ea typeface="+mn-lt"/>
                <a:cs typeface="+mn-lt"/>
              </a:rPr>
              <a:t>User Guide to Home Office Crime Statistics p. 11. </a:t>
            </a:r>
            <a:r>
              <a:rPr lang="en-GB" dirty="0">
                <a:ea typeface="+mn-lt"/>
                <a:cs typeface="+mn-lt"/>
              </a:rPr>
              <a:t>Available at: </a:t>
            </a:r>
            <a:r>
              <a:rPr lang="en-GB" dirty="0">
                <a:ea typeface="+mn-lt"/>
                <a:cs typeface="+mn-lt"/>
                <a:hlinkClick r:id="rId2"/>
              </a:rPr>
              <a:t>https://assets.publishing.service.gov.uk/media/5a7ac9de40f0b66eab99ca5d/user-guide-crime-statistics.pdf</a:t>
            </a:r>
            <a:r>
              <a:rPr lang="en-GB" dirty="0">
                <a:ea typeface="+mn-lt"/>
                <a:cs typeface="+mn-lt"/>
              </a:rPr>
              <a:t> (Accessed on: 09/01/2025)</a:t>
            </a:r>
          </a:p>
          <a:p>
            <a:pPr marL="285750" indent="-285750"/>
            <a:r>
              <a:rPr lang="en-GB" dirty="0">
                <a:ea typeface="+mn-lt"/>
                <a:cs typeface="+mn-lt"/>
              </a:rPr>
              <a:t>College of Policing (2023). </a:t>
            </a:r>
            <a:r>
              <a:rPr lang="en-GB" i="1" dirty="0">
                <a:ea typeface="+mn-lt"/>
                <a:cs typeface="+mn-lt"/>
              </a:rPr>
              <a:t>Measures to reduce repeat victimisation – burglary. </a:t>
            </a:r>
            <a:r>
              <a:rPr lang="en-GB" dirty="0">
                <a:ea typeface="+mn-lt"/>
                <a:cs typeface="+mn-lt"/>
              </a:rPr>
              <a:t>Available at: </a:t>
            </a:r>
            <a:r>
              <a:rPr lang="en-GB" dirty="0">
                <a:ea typeface="+mn-lt"/>
                <a:cs typeface="+mn-lt"/>
                <a:hlinkClick r:id="rId3"/>
              </a:rPr>
              <a:t>https://www.college.police.uk/research/crime-reduction-toolkit/measures-reduce-repeat-victimisation-burglary</a:t>
            </a:r>
            <a:r>
              <a:rPr lang="en-GB" dirty="0">
                <a:ea typeface="+mn-lt"/>
                <a:cs typeface="+mn-lt"/>
              </a:rPr>
              <a:t> (Accessed on: 10/01/2025)</a:t>
            </a:r>
          </a:p>
          <a:p>
            <a:pPr marL="285750" indent="-285750"/>
            <a:r>
              <a:rPr lang="en-GB" dirty="0">
                <a:ea typeface="+mn-lt"/>
                <a:cs typeface="+mn-lt"/>
              </a:rPr>
              <a:t>Scottish Government (2019). </a:t>
            </a:r>
            <a:r>
              <a:rPr lang="en-GB" i="1" dirty="0">
                <a:ea typeface="+mn-lt"/>
                <a:cs typeface="+mn-lt"/>
              </a:rPr>
              <a:t>Repeat violent victimisation: evidence review. </a:t>
            </a:r>
            <a:r>
              <a:rPr lang="en-GB" dirty="0">
                <a:ea typeface="+mn-lt"/>
                <a:cs typeface="+mn-lt"/>
              </a:rPr>
              <a:t>Available at: </a:t>
            </a:r>
            <a:r>
              <a:rPr lang="en-GB" dirty="0">
                <a:ea typeface="+mn-lt"/>
                <a:cs typeface="+mn-lt"/>
                <a:hlinkClick r:id="rId4"/>
              </a:rPr>
              <a:t>https://www.gov.scot/publications/repeat-violent-victimisation-rapid-evidence-review/pages/4/</a:t>
            </a:r>
            <a:r>
              <a:rPr lang="en-GB" dirty="0">
                <a:ea typeface="+mn-lt"/>
                <a:cs typeface="+mn-lt"/>
              </a:rPr>
              <a:t> (Accessed on: 10/01/2025)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0B5FD7-6287-1C68-ECFB-F5A69638B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D98D2-9DC7-4B1D-9925-4F342F633650}" type="datetime1">
              <a:t>1/10/2025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7B069B-5097-CE29-6016-9C1E27F5DE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835F48-5B12-6BD7-65AB-7B6D7F57BA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78821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13E59-6B6D-32D3-56DD-5DEDCAC14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1AE8B6-A91E-E98E-E819-0617EC700A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dirty="0">
                <a:ea typeface="+mn-lt"/>
                <a:cs typeface="+mn-lt"/>
              </a:rPr>
              <a:t>The Police Foundation (2017). </a:t>
            </a:r>
            <a:r>
              <a:rPr lang="en-GB" i="1" dirty="0">
                <a:ea typeface="+mn-lt"/>
                <a:cs typeface="+mn-lt"/>
              </a:rPr>
              <a:t>The impact of organised crime in local communities. </a:t>
            </a:r>
            <a:r>
              <a:rPr lang="en-GB" dirty="0">
                <a:ea typeface="+mn-lt"/>
                <a:cs typeface="+mn-lt"/>
              </a:rPr>
              <a:t>Available at: </a:t>
            </a:r>
            <a:r>
              <a:rPr lang="en-GB" dirty="0">
                <a:ea typeface="+mn-lt"/>
                <a:cs typeface="+mn-lt"/>
                <a:hlinkClick r:id="rId2"/>
              </a:rPr>
              <a:t>https://www.police-foundation.org.uk/wp-content/uploads/2017/10/oc_in_local_communities_final.pdf</a:t>
            </a:r>
            <a:r>
              <a:rPr lang="en-GB" dirty="0">
                <a:ea typeface="+mn-lt"/>
                <a:cs typeface="+mn-lt"/>
              </a:rPr>
              <a:t> (Accessed on: 10/01/2025)</a:t>
            </a:r>
          </a:p>
          <a:p>
            <a:r>
              <a:rPr lang="en-GB" dirty="0">
                <a:ea typeface="+mn-lt"/>
                <a:cs typeface="+mn-lt"/>
              </a:rPr>
              <a:t>Schlosser, M, Robbennolt, J, Blumberg, D etc (2021). </a:t>
            </a:r>
            <a:r>
              <a:rPr lang="en-GB" i="1" dirty="0">
                <a:ea typeface="+mn-lt"/>
                <a:cs typeface="+mn-lt"/>
              </a:rPr>
              <a:t>Confirmation bias: A barrier to community policing. </a:t>
            </a:r>
            <a:r>
              <a:rPr lang="en-GB" dirty="0">
                <a:ea typeface="+mn-lt"/>
                <a:cs typeface="+mn-lt"/>
              </a:rPr>
              <a:t>Available at: </a:t>
            </a:r>
            <a:r>
              <a:rPr lang="en-GB" dirty="0">
                <a:ea typeface="+mn-lt"/>
                <a:cs typeface="+mn-lt"/>
                <a:hlinkClick r:id="rId3"/>
              </a:rPr>
              <a:t>https://www.journalcswb.ca/index.php/cswb/article/view/219/591</a:t>
            </a:r>
            <a:r>
              <a:rPr lang="en-GB" dirty="0">
                <a:ea typeface="+mn-lt"/>
                <a:cs typeface="+mn-lt"/>
              </a:rPr>
              <a:t> Accessed on: 10/01/2025)</a:t>
            </a:r>
            <a:endParaRPr lang="en-GB">
              <a:ea typeface="+mn-lt"/>
              <a:cs typeface="+mn-lt"/>
            </a:endParaRPr>
          </a:p>
          <a:p>
            <a:r>
              <a:rPr lang="en-GB" dirty="0"/>
              <a:t>Action Fraud (2019). </a:t>
            </a:r>
            <a:r>
              <a:rPr lang="en-GB" i="1" dirty="0">
                <a:ea typeface="+mn-lt"/>
                <a:cs typeface="+mn-lt"/>
              </a:rPr>
              <a:t>Most vulnerable in society are more at risk of falling victim to fraudsters. </a:t>
            </a:r>
            <a:r>
              <a:rPr lang="en-GB" dirty="0">
                <a:ea typeface="+mn-lt"/>
                <a:cs typeface="+mn-lt"/>
              </a:rPr>
              <a:t>Available at: </a:t>
            </a:r>
            <a:r>
              <a:rPr lang="en-GB" dirty="0">
                <a:ea typeface="+mn-lt"/>
                <a:cs typeface="+mn-lt"/>
                <a:hlinkClick r:id="rId4"/>
              </a:rPr>
              <a:t>https://www.actionfraud.police.uk/news/most-vulnerable-in-society-are-more-at-risk-of-falling-victim-to-fraudsters</a:t>
            </a:r>
            <a:r>
              <a:rPr lang="en-GB" dirty="0">
                <a:ea typeface="+mn-lt"/>
                <a:cs typeface="+mn-lt"/>
              </a:rPr>
              <a:t> (Accessed on: 10/01/2025)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F76711-7F32-DD97-60C9-FCFCCA13FD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90590-3AD1-4AE1-9478-BBCC7F5A5EC3}" type="datetime1">
              <a:t>1/10/2025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0A5078-D557-698F-9564-775DE365BF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72B631-EEC4-2C25-BE23-45317A3755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137123"/>
      </p:ext>
    </p:extLst>
  </p:cSld>
  <p:clrMapOvr>
    <a:masterClrMapping/>
  </p:clrMapOvr>
</p:sld>
</file>

<file path=ppt/theme/theme1.xml><?xml version="1.0" encoding="utf-8"?>
<a:theme xmlns:a="http://schemas.openxmlformats.org/drawingml/2006/main" name="PortalVTI">
  <a:themeElements>
    <a:clrScheme name="PortalVTI">
      <a:dk1>
        <a:sysClr val="windowText" lastClr="000000"/>
      </a:dk1>
      <a:lt1>
        <a:sysClr val="window" lastClr="FFFFFF"/>
      </a:lt1>
      <a:dk2>
        <a:srgbClr val="051618"/>
      </a:dk2>
      <a:lt2>
        <a:srgbClr val="E8E8DF"/>
      </a:lt2>
      <a:accent1>
        <a:srgbClr val="2D714C"/>
      </a:accent1>
      <a:accent2>
        <a:srgbClr val="1F7985"/>
      </a:accent2>
      <a:accent3>
        <a:srgbClr val="0D6756"/>
      </a:accent3>
      <a:accent4>
        <a:srgbClr val="40945E"/>
      </a:accent4>
      <a:accent5>
        <a:srgbClr val="389896"/>
      </a:accent5>
      <a:accent6>
        <a:srgbClr val="64924A"/>
      </a:accent6>
      <a:hlink>
        <a:srgbClr val="1F855C"/>
      </a:hlink>
      <a:folHlink>
        <a:srgbClr val="227390"/>
      </a:folHlink>
    </a:clrScheme>
    <a:fontScheme name="PortalVTI">
      <a:majorFont>
        <a:latin typeface="Trade Gothic Next Cond"/>
        <a:ea typeface=""/>
        <a:cs typeface=""/>
      </a:majorFont>
      <a:minorFont>
        <a:latin typeface="Trade Gothic Next Light"/>
        <a:ea typeface=""/>
        <a:cs typeface=""/>
      </a:minorFont>
    </a:fontScheme>
    <a:fmtScheme name="Portal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rtalVTI" id="{E3A4BB4D-5227-4A6D-99D3-DBAB0FE4C68F}" vid="{BE515EFD-5A7A-4BFE-BE06-A21DB8499CD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PortalVTI</vt:lpstr>
      <vt:lpstr>The challenges faced by the police in addressing repeat victimisation</vt:lpstr>
      <vt:lpstr>Contents</vt:lpstr>
      <vt:lpstr>Introduction</vt:lpstr>
      <vt:lpstr>Reasons why repeat victimisation occur</vt:lpstr>
      <vt:lpstr>Challenges faced by police with repeat victimisation</vt:lpstr>
      <vt:lpstr>Challenges faced with repeat victimisation2</vt:lpstr>
      <vt:lpstr>References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159</cp:revision>
  <dcterms:created xsi:type="dcterms:W3CDTF">2025-01-07T19:10:34Z</dcterms:created>
  <dcterms:modified xsi:type="dcterms:W3CDTF">2025-01-10T23:41:37Z</dcterms:modified>
</cp:coreProperties>
</file>