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74" r:id="rId1"/>
  </p:sldMasterIdLst>
  <p:sldIdLst>
    <p:sldId id="265" r:id="rId2"/>
    <p:sldId id="266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59" d="100"/>
          <a:sy n="59" d="100"/>
        </p:scale>
        <p:origin x="940" y="3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66140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145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0266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31127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66526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90510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2838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37551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69757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0292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76482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120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5" r:id="rId1"/>
    <p:sldLayoutId id="2147483776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54254/2753-7048/2025.BO25227" TargetMode="External"/><Relationship Id="rId2" Type="http://schemas.openxmlformats.org/officeDocument/2006/relationships/hyperlink" Target="https://pmc.ncbi.nlm.nih,gov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arxiv.org/abs/2408.10351" TargetMode="External"/><Relationship Id="rId4" Type="http://schemas.openxmlformats.org/officeDocument/2006/relationships/hyperlink" Target="https://www.pewresearch.org/internet/2025/04/22/teens-social-media-and-mental-health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F2BD6A7-A9C0-3BE4-9958-F8F97206DD5B}"/>
              </a:ext>
            </a:extLst>
          </p:cNvPr>
          <p:cNvSpPr txBox="1"/>
          <p:nvPr/>
        </p:nvSpPr>
        <p:spPr>
          <a:xfrm>
            <a:off x="1768968" y="3312089"/>
            <a:ext cx="810577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Module Name	: Protecting and Supporting Families in Health and Care</a:t>
            </a:r>
          </a:p>
          <a:p>
            <a:r>
              <a:rPr lang="en-GB" dirty="0">
                <a:solidFill>
                  <a:schemeClr val="bg1"/>
                </a:solidFill>
              </a:rPr>
              <a:t>Module Code		: BMHP5021-LON</a:t>
            </a:r>
          </a:p>
          <a:p>
            <a:r>
              <a:rPr lang="en-GB" dirty="0">
                <a:solidFill>
                  <a:schemeClr val="bg1"/>
                </a:solidFill>
              </a:rPr>
              <a:t>Assignment Title	: Component 1 Group Presentation</a:t>
            </a:r>
          </a:p>
          <a:p>
            <a:r>
              <a:rPr lang="en-GB" dirty="0">
                <a:solidFill>
                  <a:schemeClr val="bg1"/>
                </a:solidFill>
              </a:rPr>
              <a:t>Student Name	: Patricia Anucha</a:t>
            </a:r>
          </a:p>
          <a:p>
            <a:r>
              <a:rPr lang="en-GB" dirty="0">
                <a:solidFill>
                  <a:schemeClr val="bg1"/>
                </a:solidFill>
              </a:rPr>
              <a:t>Student ID		: 2412552</a:t>
            </a:r>
          </a:p>
          <a:p>
            <a:r>
              <a:rPr lang="en-GB" dirty="0">
                <a:solidFill>
                  <a:schemeClr val="bg1"/>
                </a:solidFill>
              </a:rPr>
              <a:t>Lecturer Name	: Dr. Amanda Jones 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</a:rPr>
              <a:t>Role			: Police Officer</a:t>
            </a:r>
          </a:p>
          <a:p>
            <a:r>
              <a:rPr lang="en-GB" dirty="0">
                <a:solidFill>
                  <a:schemeClr val="bg1"/>
                </a:solidFill>
              </a:rPr>
              <a:t>Case 1 			: Child A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BC5071-1C97-4BBA-9198-B520AB146A3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0882"/>
          <a:stretch/>
        </p:blipFill>
        <p:spPr>
          <a:xfrm>
            <a:off x="274819" y="790540"/>
            <a:ext cx="3326220" cy="1815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7724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43975-7ED7-4A01-9416-24BB20D208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3592" y="702156"/>
            <a:ext cx="11029616" cy="1013800"/>
          </a:xfrm>
        </p:spPr>
        <p:txBody>
          <a:bodyPr/>
          <a:lstStyle/>
          <a:p>
            <a:r>
              <a:rPr lang="en-US" dirty="0"/>
              <a:t>references</a:t>
            </a:r>
            <a:endParaRPr lang="bn-B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F572C8-3B28-4959-8729-8BD7A00FED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1866900"/>
            <a:ext cx="11029615" cy="4991100"/>
          </a:xfrm>
        </p:spPr>
        <p:txBody>
          <a:bodyPr>
            <a:noAutofit/>
          </a:bodyPr>
          <a:lstStyle/>
          <a:p>
            <a:r>
              <a:rPr lang="en-GB" sz="1400" b="1" dirty="0">
                <a:solidFill>
                  <a:schemeClr val="tx1"/>
                </a:solidFill>
                <a:hlinkClick r:id="rId2"/>
              </a:rPr>
              <a:t>https://pmc.ncbi.nlm.nih,gov</a:t>
            </a:r>
            <a:r>
              <a:rPr lang="en-GB" sz="1400" b="1" dirty="0">
                <a:solidFill>
                  <a:schemeClr val="tx1"/>
                </a:solidFill>
              </a:rPr>
              <a:t> </a:t>
            </a:r>
          </a:p>
          <a:p>
            <a:r>
              <a:rPr lang="en-GB" sz="1400" b="1" dirty="0">
                <a:solidFill>
                  <a:schemeClr val="tx1"/>
                </a:solidFill>
              </a:rPr>
              <a:t>Azem, L., Nabulsi, L., Ghandour, L., and Karam, E. (2023), ‘Social media use and depression in adolescents: A scoping review’, Behavioural Sciences, 13(6), p. 475.https://doi.org/10.3390/bs13060475 </a:t>
            </a:r>
          </a:p>
          <a:p>
            <a:r>
              <a:rPr lang="en-GB" sz="1400" b="1" dirty="0">
                <a:solidFill>
                  <a:schemeClr val="tx1"/>
                </a:solidFill>
              </a:rPr>
              <a:t>Grund, A., Krüger, L., and Pascu, T. (2025), "Social Media Use and Adolescent Depressive Symptoms: The Moderating Roles of Gender and Parental Monitoring," International Journal of Mental Health and Addiction.https://doi.org/10.1007/s11469-025-01566-3 </a:t>
            </a:r>
          </a:p>
          <a:p>
            <a:r>
              <a:rPr lang="en-GB" sz="1400" b="1" dirty="0">
                <a:solidFill>
                  <a:schemeClr val="tx1"/>
                </a:solidFill>
              </a:rPr>
              <a:t>Yang, Z. (2025), "The Influence of Social Media on Adolescent Mental Health," Lecture Notes in Educational Psychology, pp. 1–8. You can find it at </a:t>
            </a:r>
            <a:r>
              <a:rPr lang="en-GB" sz="1400" b="1" dirty="0">
                <a:solidFill>
                  <a:schemeClr val="tx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https://doi.org/10.54254/2753-7048/2025.BO25227</a:t>
            </a:r>
            <a:endParaRPr lang="en-GB" sz="1400" b="1" dirty="0">
              <a:solidFill>
                <a:schemeClr val="tx1"/>
              </a:solidFill>
            </a:endParaRPr>
          </a:p>
          <a:p>
            <a:r>
              <a:rPr lang="en-GB" sz="1400" b="1" dirty="0">
                <a:solidFill>
                  <a:schemeClr val="tx1"/>
                </a:solidFill>
              </a:rPr>
              <a:t>[Pew Research Centre]. (2025). Teenagers, social media, and mental health. Find it at: </a:t>
            </a:r>
            <a:r>
              <a:rPr lang="en-GB" sz="1400" b="1" dirty="0">
                <a:solidFill>
                  <a:schemeClr val="tx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https://www.pewresearch.org/internet/2025/04/22/teens-social-media-and-mental-health/</a:t>
            </a:r>
            <a:endParaRPr lang="en-GB" sz="1400" b="1" dirty="0">
              <a:solidFill>
                <a:schemeClr val="tx1"/>
              </a:solidFill>
            </a:endParaRPr>
          </a:p>
          <a:p>
            <a:r>
              <a:rPr lang="en-GB" sz="1400" b="1" dirty="0">
                <a:solidFill>
                  <a:schemeClr val="tx1"/>
                </a:solidFill>
              </a:rPr>
              <a:t>Sala, G., et al. (2024) "How significantly should social media usage impact adolescents' mental health? "Results from a systematic review in Behavioural Sciences. Accessible at: https://www.mdpi.com/2076-328X/15/5/574 </a:t>
            </a:r>
          </a:p>
          <a:p>
            <a:r>
              <a:rPr lang="en-GB" sz="1400" b="1" dirty="0">
                <a:solidFill>
                  <a:schemeClr val="tx1"/>
                </a:solidFill>
              </a:rPr>
              <a:t>Arora, A., Bansal, R., and Singh, P. (2024).Teenagers' mental health effects of algorithmic and AI-based social media. </a:t>
            </a:r>
            <a:r>
              <a:rPr lang="en-GB" sz="1400" b="1" dirty="0" err="1">
                <a:solidFill>
                  <a:schemeClr val="tx1"/>
                </a:solidFill>
              </a:rPr>
              <a:t>arXiv</a:t>
            </a:r>
            <a:r>
              <a:rPr lang="en-GB" sz="1400" b="1" dirty="0">
                <a:solidFill>
                  <a:schemeClr val="tx1"/>
                </a:solidFill>
              </a:rPr>
              <a:t> preprint. You can find it at: </a:t>
            </a:r>
            <a:r>
              <a:rPr lang="en-GB" sz="1400" b="1" dirty="0">
                <a:solidFill>
                  <a:schemeClr val="tx1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https://arxiv.org/abs/2408.10351</a:t>
            </a:r>
            <a:endParaRPr lang="en-GB" sz="1400" b="1" dirty="0">
              <a:solidFill>
                <a:schemeClr val="tx1"/>
              </a:solidFill>
            </a:endParaRPr>
          </a:p>
          <a:p>
            <a:r>
              <a:rPr lang="en-GB" sz="1400" b="1" dirty="0" err="1">
                <a:solidFill>
                  <a:schemeClr val="tx1"/>
                </a:solidFill>
              </a:rPr>
              <a:t>Baidawi</a:t>
            </a:r>
            <a:r>
              <a:rPr lang="en-GB" sz="1400" b="1" dirty="0">
                <a:solidFill>
                  <a:schemeClr val="tx1"/>
                </a:solidFill>
              </a:rPr>
              <a:t>, S., Sheehan, R., and Flynn, C. (2020) ‘Criminal Exploitation of Children Involved with Child Protection Services’, Children and Youth Services Review, 118, p. 105396.Available at: https://doi.org/10.1016/j.childyouth.2020.105396. </a:t>
            </a:r>
          </a:p>
          <a:p>
            <a:r>
              <a:rPr lang="en-GB" sz="1400" b="1" dirty="0">
                <a:solidFill>
                  <a:schemeClr val="tx1"/>
                </a:solidFill>
              </a:rPr>
              <a:t>Kaip, D., Ireland, L., and Harvey, J. (2023) "'I don't think a lot of people respect us' – Police and social worker experiences of interagency working with looked-after children," Journal of Social Work Practice, 37 (1), pp. 29–44.You can find it at https://doi.org/10.1080/02650533.2022.2036478</a:t>
            </a:r>
            <a:endParaRPr lang="bn-BD" sz="1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9130084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C21699FF-00E4-43C8-BBCC-D7E5536C371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Dividend</Template>
  <TotalTime>15</TotalTime>
  <Words>467</Words>
  <Application>Microsoft Office PowerPoint</Application>
  <PresentationFormat>Widescreen</PresentationFormat>
  <Paragraphs>19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Wingdings 2</vt:lpstr>
      <vt:lpstr>Dividend</vt:lpstr>
      <vt:lpstr>PowerPoint Presentation</vt:lpstr>
      <vt:lpstr>references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the presentation</dc:title>
  <dc:subject/>
  <dc:creator>IT</dc:creator>
  <cp:keywords/>
  <cp:lastModifiedBy>Patricia Chidimma Anucha (2412552)</cp:lastModifiedBy>
  <cp:revision>9</cp:revision>
  <dcterms:created xsi:type="dcterms:W3CDTF">2013-01-27T09:14:16Z</dcterms:created>
  <dcterms:modified xsi:type="dcterms:W3CDTF">2026-03-20T10:56:33Z</dcterms:modified>
  <cp:category/>
</cp:coreProperties>
</file>