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embeddedFontLst>
    <p:embeddedFont>
      <p:font typeface="ABeeZee Bold" panose="020B0604020202020204" charset="0"/>
      <p:regular r:id="rId4"/>
    </p:embeddedFont>
    <p:embeddedFont>
      <p:font typeface="Calibri" panose="020F0502020204030204" pitchFamily="34" charset="0"/>
      <p:regular r:id="rId5"/>
      <p:bold r:id="rId6"/>
      <p:italic r:id="rId7"/>
      <p:boldItalic r:id="rId8"/>
    </p:embeddedFont>
    <p:embeddedFont>
      <p:font typeface="League Spartan" panose="020B0604020202020204" charset="0"/>
      <p:regular r:id="rId9"/>
    </p:embeddedFont>
  </p:embeddedFontLst>
  <p:defaultTextStyle>
    <a:defPPr>
      <a:defRPr lang="en-US"/>
    </a:defPPr>
    <a:lvl1pPr marL="0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1pPr>
    <a:lvl2pPr marL="133320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2pPr>
    <a:lvl3pPr marL="266639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3pPr>
    <a:lvl4pPr marL="399959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4pPr>
    <a:lvl5pPr marL="533278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5pPr>
    <a:lvl6pPr marL="666598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6pPr>
    <a:lvl7pPr marL="799917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7pPr>
    <a:lvl8pPr marL="933237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8pPr>
    <a:lvl9pPr marL="1066556" algn="l" defTabSz="266639" rtl="0" eaLnBrk="1" latinLnBrk="0" hangingPunct="1">
      <a:defRPr sz="52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30" userDrawn="1">
          <p15:clr>
            <a:srgbClr val="A4A3A4"/>
          </p15:clr>
        </p15:guide>
        <p15:guide id="2" pos="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2" d="100"/>
          <a:sy n="72" d="100"/>
        </p:scale>
        <p:origin x="864" y="76"/>
      </p:cViewPr>
      <p:guideLst>
        <p:guide orient="horz" pos="630"/>
        <p:guide pos="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font" Target="fonts/font4.fntdata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viewProps" Target="viewProps.xml"/><Relationship Id="rId5" Type="http://schemas.openxmlformats.org/officeDocument/2006/relationships/font" Target="fonts/font2.fntdata"/><Relationship Id="rId10" Type="http://schemas.openxmlformats.org/officeDocument/2006/relationships/presProps" Target="presProps.xml"/><Relationship Id="rId4" Type="http://schemas.openxmlformats.org/officeDocument/2006/relationships/font" Target="fonts/font1.fntdata"/><Relationship Id="rId9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19DF24-8D9E-4538-BC39-0B2EA4840D5E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F2CFC-C174-4006-A12C-577E05CCB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591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1pPr>
    <a:lvl2pPr marL="133320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2pPr>
    <a:lvl3pPr marL="266639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3pPr>
    <a:lvl4pPr marL="399959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4pPr>
    <a:lvl5pPr marL="533278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5pPr>
    <a:lvl6pPr marL="666598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6pPr>
    <a:lvl7pPr marL="799917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7pPr>
    <a:lvl8pPr marL="933237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8pPr>
    <a:lvl9pPr marL="1066556" algn="l" defTabSz="266639" rtl="0" eaLnBrk="1" latinLnBrk="0" hangingPunct="1">
      <a:defRPr sz="35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CF2CFC-C174-4006-A12C-577E05CCB6B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858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0025" y="621374"/>
            <a:ext cx="2266950" cy="428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0050" y="1133475"/>
            <a:ext cx="1866900" cy="511175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1333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667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000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5334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6668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8001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9335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0669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675" y="1285346"/>
            <a:ext cx="2266950" cy="397272"/>
          </a:xfrm>
        </p:spPr>
        <p:txBody>
          <a:bodyPr anchor="t"/>
          <a:lstStyle>
            <a:lvl1pPr algn="l">
              <a:defRPr sz="11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0675" y="847791"/>
            <a:ext cx="2266950" cy="437555"/>
          </a:xfrm>
        </p:spPr>
        <p:txBody>
          <a:bodyPr anchor="b"/>
          <a:lstStyle>
            <a:lvl1pPr marL="0" indent="0">
              <a:buNone/>
              <a:defRPr sz="583">
                <a:solidFill>
                  <a:schemeClr val="tx1">
                    <a:tint val="75000"/>
                  </a:schemeClr>
                </a:solidFill>
              </a:defRPr>
            </a:lvl1pPr>
            <a:lvl2pPr marL="133365" indent="0">
              <a:buNone/>
              <a:defRPr sz="525">
                <a:solidFill>
                  <a:schemeClr val="tx1">
                    <a:tint val="75000"/>
                  </a:schemeClr>
                </a:solidFill>
              </a:defRPr>
            </a:lvl2pPr>
            <a:lvl3pPr marL="266730" indent="0">
              <a:buNone/>
              <a:defRPr sz="467">
                <a:solidFill>
                  <a:schemeClr val="tx1">
                    <a:tint val="75000"/>
                  </a:schemeClr>
                </a:solidFill>
              </a:defRPr>
            </a:lvl3pPr>
            <a:lvl4pPr marL="400096" indent="0">
              <a:buNone/>
              <a:defRPr sz="408">
                <a:solidFill>
                  <a:schemeClr val="tx1">
                    <a:tint val="75000"/>
                  </a:schemeClr>
                </a:solidFill>
              </a:defRPr>
            </a:lvl4pPr>
            <a:lvl5pPr marL="533461" indent="0">
              <a:buNone/>
              <a:defRPr sz="408">
                <a:solidFill>
                  <a:schemeClr val="tx1">
                    <a:tint val="75000"/>
                  </a:schemeClr>
                </a:solidFill>
              </a:defRPr>
            </a:lvl5pPr>
            <a:lvl6pPr marL="666826" indent="0">
              <a:buNone/>
              <a:defRPr sz="408">
                <a:solidFill>
                  <a:schemeClr val="tx1">
                    <a:tint val="75000"/>
                  </a:schemeClr>
                </a:solidFill>
              </a:defRPr>
            </a:lvl6pPr>
            <a:lvl7pPr marL="800191" indent="0">
              <a:buNone/>
              <a:defRPr sz="408">
                <a:solidFill>
                  <a:schemeClr val="tx1">
                    <a:tint val="75000"/>
                  </a:schemeClr>
                </a:solidFill>
              </a:defRPr>
            </a:lvl7pPr>
            <a:lvl8pPr marL="933557" indent="0">
              <a:buNone/>
              <a:defRPr sz="408">
                <a:solidFill>
                  <a:schemeClr val="tx1">
                    <a:tint val="75000"/>
                  </a:schemeClr>
                </a:solidFill>
              </a:defRPr>
            </a:lvl8pPr>
            <a:lvl9pPr marL="1066922" indent="0">
              <a:buNone/>
              <a:defRPr sz="40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3350" y="466725"/>
            <a:ext cx="1177925" cy="1320073"/>
          </a:xfrm>
        </p:spPr>
        <p:txBody>
          <a:bodyPr/>
          <a:lstStyle>
            <a:lvl1pPr>
              <a:defRPr sz="817"/>
            </a:lvl1pPr>
            <a:lvl2pPr>
              <a:defRPr sz="700"/>
            </a:lvl2pPr>
            <a:lvl3pPr>
              <a:defRPr sz="583"/>
            </a:lvl3pPr>
            <a:lvl4pPr>
              <a:defRPr sz="525"/>
            </a:lvl4pPr>
            <a:lvl5pPr>
              <a:defRPr sz="525"/>
            </a:lvl5pPr>
            <a:lvl6pPr>
              <a:defRPr sz="525"/>
            </a:lvl6pPr>
            <a:lvl7pPr>
              <a:defRPr sz="525"/>
            </a:lvl7pPr>
            <a:lvl8pPr>
              <a:defRPr sz="525"/>
            </a:lvl8pPr>
            <a:lvl9pPr>
              <a:defRPr sz="5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55725" y="466725"/>
            <a:ext cx="1177925" cy="1320073"/>
          </a:xfrm>
        </p:spPr>
        <p:txBody>
          <a:bodyPr/>
          <a:lstStyle>
            <a:lvl1pPr>
              <a:defRPr sz="817"/>
            </a:lvl1pPr>
            <a:lvl2pPr>
              <a:defRPr sz="700"/>
            </a:lvl2pPr>
            <a:lvl3pPr>
              <a:defRPr sz="583"/>
            </a:lvl3pPr>
            <a:lvl4pPr>
              <a:defRPr sz="525"/>
            </a:lvl4pPr>
            <a:lvl5pPr>
              <a:defRPr sz="525"/>
            </a:lvl5pPr>
            <a:lvl6pPr>
              <a:defRPr sz="525"/>
            </a:lvl6pPr>
            <a:lvl7pPr>
              <a:defRPr sz="525"/>
            </a:lvl7pPr>
            <a:lvl8pPr>
              <a:defRPr sz="525"/>
            </a:lvl8pPr>
            <a:lvl9pPr>
              <a:defRPr sz="5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350" y="447741"/>
            <a:ext cx="1178388" cy="186597"/>
          </a:xfrm>
        </p:spPr>
        <p:txBody>
          <a:bodyPr anchor="b"/>
          <a:lstStyle>
            <a:lvl1pPr marL="0" indent="0">
              <a:buNone/>
              <a:defRPr sz="700" b="1"/>
            </a:lvl1pPr>
            <a:lvl2pPr marL="133365" indent="0">
              <a:buNone/>
              <a:defRPr sz="583" b="1"/>
            </a:lvl2pPr>
            <a:lvl3pPr marL="266730" indent="0">
              <a:buNone/>
              <a:defRPr sz="525" b="1"/>
            </a:lvl3pPr>
            <a:lvl4pPr marL="400096" indent="0">
              <a:buNone/>
              <a:defRPr sz="467" b="1"/>
            </a:lvl4pPr>
            <a:lvl5pPr marL="533461" indent="0">
              <a:buNone/>
              <a:defRPr sz="467" b="1"/>
            </a:lvl5pPr>
            <a:lvl6pPr marL="666826" indent="0">
              <a:buNone/>
              <a:defRPr sz="467" b="1"/>
            </a:lvl6pPr>
            <a:lvl7pPr marL="800191" indent="0">
              <a:buNone/>
              <a:defRPr sz="467" b="1"/>
            </a:lvl7pPr>
            <a:lvl8pPr marL="933557" indent="0">
              <a:buNone/>
              <a:defRPr sz="467" b="1"/>
            </a:lvl8pPr>
            <a:lvl9pPr marL="1066922" indent="0">
              <a:buNone/>
              <a:defRPr sz="4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3350" y="634339"/>
            <a:ext cx="1178388" cy="1152459"/>
          </a:xfrm>
        </p:spPr>
        <p:txBody>
          <a:bodyPr/>
          <a:lstStyle>
            <a:lvl1pPr>
              <a:defRPr sz="700"/>
            </a:lvl1pPr>
            <a:lvl2pPr>
              <a:defRPr sz="583"/>
            </a:lvl2pPr>
            <a:lvl3pPr>
              <a:defRPr sz="525"/>
            </a:lvl3pPr>
            <a:lvl4pPr>
              <a:defRPr sz="467"/>
            </a:lvl4pPr>
            <a:lvl5pPr>
              <a:defRPr sz="467"/>
            </a:lvl5pPr>
            <a:lvl6pPr>
              <a:defRPr sz="467"/>
            </a:lvl6pPr>
            <a:lvl7pPr>
              <a:defRPr sz="467"/>
            </a:lvl7pPr>
            <a:lvl8pPr>
              <a:defRPr sz="467"/>
            </a:lvl8pPr>
            <a:lvl9pPr>
              <a:defRPr sz="4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354799" y="447741"/>
            <a:ext cx="1178851" cy="186597"/>
          </a:xfrm>
        </p:spPr>
        <p:txBody>
          <a:bodyPr anchor="b"/>
          <a:lstStyle>
            <a:lvl1pPr marL="0" indent="0">
              <a:buNone/>
              <a:defRPr sz="700" b="1"/>
            </a:lvl1pPr>
            <a:lvl2pPr marL="133365" indent="0">
              <a:buNone/>
              <a:defRPr sz="583" b="1"/>
            </a:lvl2pPr>
            <a:lvl3pPr marL="266730" indent="0">
              <a:buNone/>
              <a:defRPr sz="525" b="1"/>
            </a:lvl3pPr>
            <a:lvl4pPr marL="400096" indent="0">
              <a:buNone/>
              <a:defRPr sz="467" b="1"/>
            </a:lvl4pPr>
            <a:lvl5pPr marL="533461" indent="0">
              <a:buNone/>
              <a:defRPr sz="467" b="1"/>
            </a:lvl5pPr>
            <a:lvl6pPr marL="666826" indent="0">
              <a:buNone/>
              <a:defRPr sz="467" b="1"/>
            </a:lvl6pPr>
            <a:lvl7pPr marL="800191" indent="0">
              <a:buNone/>
              <a:defRPr sz="467" b="1"/>
            </a:lvl7pPr>
            <a:lvl8pPr marL="933557" indent="0">
              <a:buNone/>
              <a:defRPr sz="467" b="1"/>
            </a:lvl8pPr>
            <a:lvl9pPr marL="1066922" indent="0">
              <a:buNone/>
              <a:defRPr sz="4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354799" y="634339"/>
            <a:ext cx="1178851" cy="1152459"/>
          </a:xfrm>
        </p:spPr>
        <p:txBody>
          <a:bodyPr/>
          <a:lstStyle>
            <a:lvl1pPr>
              <a:defRPr sz="700"/>
            </a:lvl1pPr>
            <a:lvl2pPr>
              <a:defRPr sz="583"/>
            </a:lvl2pPr>
            <a:lvl3pPr>
              <a:defRPr sz="525"/>
            </a:lvl3pPr>
            <a:lvl4pPr>
              <a:defRPr sz="467"/>
            </a:lvl4pPr>
            <a:lvl5pPr>
              <a:defRPr sz="467"/>
            </a:lvl5pPr>
            <a:lvl6pPr>
              <a:defRPr sz="467"/>
            </a:lvl6pPr>
            <a:lvl7pPr>
              <a:defRPr sz="467"/>
            </a:lvl7pPr>
            <a:lvl8pPr>
              <a:defRPr sz="467"/>
            </a:lvl8pPr>
            <a:lvl9pPr>
              <a:defRPr sz="4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350" y="79640"/>
            <a:ext cx="877425" cy="338931"/>
          </a:xfrm>
        </p:spPr>
        <p:txBody>
          <a:bodyPr anchor="b"/>
          <a:lstStyle>
            <a:lvl1pPr algn="l">
              <a:defRPr sz="58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2723" y="79640"/>
            <a:ext cx="1490927" cy="1707158"/>
          </a:xfrm>
        </p:spPr>
        <p:txBody>
          <a:bodyPr/>
          <a:lstStyle>
            <a:lvl1pPr>
              <a:defRPr sz="933"/>
            </a:lvl1pPr>
            <a:lvl2pPr>
              <a:defRPr sz="817"/>
            </a:lvl2pPr>
            <a:lvl3pPr>
              <a:defRPr sz="700"/>
            </a:lvl3pPr>
            <a:lvl4pPr>
              <a:defRPr sz="583"/>
            </a:lvl4pPr>
            <a:lvl5pPr>
              <a:defRPr sz="583"/>
            </a:lvl5pPr>
            <a:lvl6pPr>
              <a:defRPr sz="583"/>
            </a:lvl6pPr>
            <a:lvl7pPr>
              <a:defRPr sz="583"/>
            </a:lvl7pPr>
            <a:lvl8pPr>
              <a:defRPr sz="583"/>
            </a:lvl8pPr>
            <a:lvl9pPr>
              <a:defRPr sz="58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3350" y="418571"/>
            <a:ext cx="877425" cy="1368227"/>
          </a:xfrm>
        </p:spPr>
        <p:txBody>
          <a:bodyPr/>
          <a:lstStyle>
            <a:lvl1pPr marL="0" indent="0">
              <a:buNone/>
              <a:defRPr sz="408"/>
            </a:lvl1pPr>
            <a:lvl2pPr marL="133365" indent="0">
              <a:buNone/>
              <a:defRPr sz="350"/>
            </a:lvl2pPr>
            <a:lvl3pPr marL="266730" indent="0">
              <a:buNone/>
              <a:defRPr sz="292"/>
            </a:lvl3pPr>
            <a:lvl4pPr marL="400096" indent="0">
              <a:buNone/>
              <a:defRPr sz="263"/>
            </a:lvl4pPr>
            <a:lvl5pPr marL="533461" indent="0">
              <a:buNone/>
              <a:defRPr sz="263"/>
            </a:lvl5pPr>
            <a:lvl6pPr marL="666826" indent="0">
              <a:buNone/>
              <a:defRPr sz="263"/>
            </a:lvl6pPr>
            <a:lvl7pPr marL="800191" indent="0">
              <a:buNone/>
              <a:defRPr sz="263"/>
            </a:lvl7pPr>
            <a:lvl8pPr marL="933557" indent="0">
              <a:buNone/>
              <a:defRPr sz="263"/>
            </a:lvl8pPr>
            <a:lvl9pPr marL="1066922" indent="0">
              <a:buNone/>
              <a:defRPr sz="2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751" y="1400175"/>
            <a:ext cx="1600200" cy="165299"/>
          </a:xfrm>
        </p:spPr>
        <p:txBody>
          <a:bodyPr anchor="b"/>
          <a:lstStyle>
            <a:lvl1pPr algn="l">
              <a:defRPr sz="58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751" y="178726"/>
            <a:ext cx="1600200" cy="1200150"/>
          </a:xfrm>
        </p:spPr>
        <p:txBody>
          <a:bodyPr/>
          <a:lstStyle>
            <a:lvl1pPr marL="0" indent="0">
              <a:buNone/>
              <a:defRPr sz="933"/>
            </a:lvl1pPr>
            <a:lvl2pPr marL="133365" indent="0">
              <a:buNone/>
              <a:defRPr sz="817"/>
            </a:lvl2pPr>
            <a:lvl3pPr marL="266730" indent="0">
              <a:buNone/>
              <a:defRPr sz="700"/>
            </a:lvl3pPr>
            <a:lvl4pPr marL="400096" indent="0">
              <a:buNone/>
              <a:defRPr sz="583"/>
            </a:lvl4pPr>
            <a:lvl5pPr marL="533461" indent="0">
              <a:buNone/>
              <a:defRPr sz="583"/>
            </a:lvl5pPr>
            <a:lvl6pPr marL="666826" indent="0">
              <a:buNone/>
              <a:defRPr sz="583"/>
            </a:lvl6pPr>
            <a:lvl7pPr marL="800191" indent="0">
              <a:buNone/>
              <a:defRPr sz="583"/>
            </a:lvl7pPr>
            <a:lvl8pPr marL="933557" indent="0">
              <a:buNone/>
              <a:defRPr sz="583"/>
            </a:lvl8pPr>
            <a:lvl9pPr marL="1066922" indent="0">
              <a:buNone/>
              <a:defRPr sz="58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2751" y="1565474"/>
            <a:ext cx="1600200" cy="234751"/>
          </a:xfrm>
        </p:spPr>
        <p:txBody>
          <a:bodyPr/>
          <a:lstStyle>
            <a:lvl1pPr marL="0" indent="0">
              <a:buNone/>
              <a:defRPr sz="408"/>
            </a:lvl1pPr>
            <a:lvl2pPr marL="133365" indent="0">
              <a:buNone/>
              <a:defRPr sz="350"/>
            </a:lvl2pPr>
            <a:lvl3pPr marL="266730" indent="0">
              <a:buNone/>
              <a:defRPr sz="292"/>
            </a:lvl3pPr>
            <a:lvl4pPr marL="400096" indent="0">
              <a:buNone/>
              <a:defRPr sz="263"/>
            </a:lvl4pPr>
            <a:lvl5pPr marL="533461" indent="0">
              <a:buNone/>
              <a:defRPr sz="263"/>
            </a:lvl5pPr>
            <a:lvl6pPr marL="666826" indent="0">
              <a:buNone/>
              <a:defRPr sz="263"/>
            </a:lvl6pPr>
            <a:lvl7pPr marL="800191" indent="0">
              <a:buNone/>
              <a:defRPr sz="263"/>
            </a:lvl7pPr>
            <a:lvl8pPr marL="933557" indent="0">
              <a:buNone/>
              <a:defRPr sz="263"/>
            </a:lvl8pPr>
            <a:lvl9pPr marL="1066922" indent="0">
              <a:buNone/>
              <a:defRPr sz="2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933575" y="80103"/>
            <a:ext cx="600075" cy="17066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3350" y="80103"/>
            <a:ext cx="1755775" cy="17066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3350" y="80103"/>
            <a:ext cx="2400300" cy="3333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350" y="466725"/>
            <a:ext cx="2400300" cy="13200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3350" y="1853935"/>
            <a:ext cx="622300" cy="1064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1225" y="1853935"/>
            <a:ext cx="844550" cy="1064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911350" y="1853935"/>
            <a:ext cx="622300" cy="1064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266730" rtl="0" eaLnBrk="1" latinLnBrk="0" hangingPunct="1">
        <a:spcBef>
          <a:spcPct val="0"/>
        </a:spcBef>
        <a:buNone/>
        <a:defRPr sz="128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00024" indent="-100024" algn="l" defTabSz="266730" rtl="0" eaLnBrk="1" latinLnBrk="0" hangingPunct="1">
        <a:spcBef>
          <a:spcPct val="20000"/>
        </a:spcBef>
        <a:buFont typeface="Arial" pitchFamily="34" charset="0"/>
        <a:buChar char="•"/>
        <a:defRPr sz="933" kern="1200">
          <a:solidFill>
            <a:schemeClr val="tx1"/>
          </a:solidFill>
          <a:latin typeface="+mn-lt"/>
          <a:ea typeface="+mn-ea"/>
          <a:cs typeface="+mn-cs"/>
        </a:defRPr>
      </a:lvl1pPr>
      <a:lvl2pPr marL="216719" indent="-83353" algn="l" defTabSz="266730" rtl="0" eaLnBrk="1" latinLnBrk="0" hangingPunct="1">
        <a:spcBef>
          <a:spcPct val="20000"/>
        </a:spcBef>
        <a:buFont typeface="Arial" pitchFamily="34" charset="0"/>
        <a:buChar char="–"/>
        <a:defRPr sz="817" kern="1200">
          <a:solidFill>
            <a:schemeClr val="tx1"/>
          </a:solidFill>
          <a:latin typeface="+mn-lt"/>
          <a:ea typeface="+mn-ea"/>
          <a:cs typeface="+mn-cs"/>
        </a:defRPr>
      </a:lvl2pPr>
      <a:lvl3pPr marL="333413" indent="-66683" algn="l" defTabSz="266730" rtl="0" eaLnBrk="1" latinLnBrk="0" hangingPunct="1">
        <a:spcBef>
          <a:spcPct val="20000"/>
        </a:spcBef>
        <a:buFont typeface="Arial" pitchFamily="34" charset="0"/>
        <a:buChar char="•"/>
        <a:defRPr sz="700" kern="1200">
          <a:solidFill>
            <a:schemeClr val="tx1"/>
          </a:solidFill>
          <a:latin typeface="+mn-lt"/>
          <a:ea typeface="+mn-ea"/>
          <a:cs typeface="+mn-cs"/>
        </a:defRPr>
      </a:lvl3pPr>
      <a:lvl4pPr marL="466778" indent="-66683" algn="l" defTabSz="266730" rtl="0" eaLnBrk="1" latinLnBrk="0" hangingPunct="1">
        <a:spcBef>
          <a:spcPct val="20000"/>
        </a:spcBef>
        <a:buFont typeface="Arial" pitchFamily="34" charset="0"/>
        <a:buChar char="–"/>
        <a:defRPr sz="583" kern="1200">
          <a:solidFill>
            <a:schemeClr val="tx1"/>
          </a:solidFill>
          <a:latin typeface="+mn-lt"/>
          <a:ea typeface="+mn-ea"/>
          <a:cs typeface="+mn-cs"/>
        </a:defRPr>
      </a:lvl4pPr>
      <a:lvl5pPr marL="600144" indent="-66683" algn="l" defTabSz="266730" rtl="0" eaLnBrk="1" latinLnBrk="0" hangingPunct="1">
        <a:spcBef>
          <a:spcPct val="20000"/>
        </a:spcBef>
        <a:buFont typeface="Arial" pitchFamily="34" charset="0"/>
        <a:buChar char="»"/>
        <a:defRPr sz="583" kern="1200">
          <a:solidFill>
            <a:schemeClr val="tx1"/>
          </a:solidFill>
          <a:latin typeface="+mn-lt"/>
          <a:ea typeface="+mn-ea"/>
          <a:cs typeface="+mn-cs"/>
        </a:defRPr>
      </a:lvl5pPr>
      <a:lvl6pPr marL="733509" indent="-66683" algn="l" defTabSz="266730" rtl="0" eaLnBrk="1" latinLnBrk="0" hangingPunct="1">
        <a:spcBef>
          <a:spcPct val="20000"/>
        </a:spcBef>
        <a:buFont typeface="Arial" pitchFamily="34" charset="0"/>
        <a:buChar char="•"/>
        <a:defRPr sz="583" kern="1200">
          <a:solidFill>
            <a:schemeClr val="tx1"/>
          </a:solidFill>
          <a:latin typeface="+mn-lt"/>
          <a:ea typeface="+mn-ea"/>
          <a:cs typeface="+mn-cs"/>
        </a:defRPr>
      </a:lvl6pPr>
      <a:lvl7pPr marL="866874" indent="-66683" algn="l" defTabSz="266730" rtl="0" eaLnBrk="1" latinLnBrk="0" hangingPunct="1">
        <a:spcBef>
          <a:spcPct val="20000"/>
        </a:spcBef>
        <a:buFont typeface="Arial" pitchFamily="34" charset="0"/>
        <a:buChar char="•"/>
        <a:defRPr sz="583" kern="1200">
          <a:solidFill>
            <a:schemeClr val="tx1"/>
          </a:solidFill>
          <a:latin typeface="+mn-lt"/>
          <a:ea typeface="+mn-ea"/>
          <a:cs typeface="+mn-cs"/>
        </a:defRPr>
      </a:lvl7pPr>
      <a:lvl8pPr marL="1000239" indent="-66683" algn="l" defTabSz="266730" rtl="0" eaLnBrk="1" latinLnBrk="0" hangingPunct="1">
        <a:spcBef>
          <a:spcPct val="20000"/>
        </a:spcBef>
        <a:buFont typeface="Arial" pitchFamily="34" charset="0"/>
        <a:buChar char="•"/>
        <a:defRPr sz="583" kern="1200">
          <a:solidFill>
            <a:schemeClr val="tx1"/>
          </a:solidFill>
          <a:latin typeface="+mn-lt"/>
          <a:ea typeface="+mn-ea"/>
          <a:cs typeface="+mn-cs"/>
        </a:defRPr>
      </a:lvl8pPr>
      <a:lvl9pPr marL="1133605" indent="-66683" algn="l" defTabSz="266730" rtl="0" eaLnBrk="1" latinLnBrk="0" hangingPunct="1">
        <a:spcBef>
          <a:spcPct val="20000"/>
        </a:spcBef>
        <a:buFont typeface="Arial" pitchFamily="34" charset="0"/>
        <a:buChar char="•"/>
        <a:defRPr sz="58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1pPr>
      <a:lvl2pPr marL="133365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2pPr>
      <a:lvl3pPr marL="266730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3pPr>
      <a:lvl4pPr marL="400096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4pPr>
      <a:lvl5pPr marL="533461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5pPr>
      <a:lvl6pPr marL="666826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6pPr>
      <a:lvl7pPr marL="800191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7pPr>
      <a:lvl8pPr marL="933557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8pPr>
      <a:lvl9pPr marL="1066922" algn="l" defTabSz="266730" rtl="0" eaLnBrk="1" latinLnBrk="0" hangingPunct="1">
        <a:defRPr sz="52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>
            <a:off x="-1032379" y="-167953"/>
            <a:ext cx="14886435" cy="1470595"/>
            <a:chOff x="0" y="0"/>
            <a:chExt cx="5601010" cy="699545"/>
          </a:xfrm>
        </p:grpSpPr>
        <p:sp>
          <p:nvSpPr>
            <p:cNvPr id="6" name="Freeform 6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5601010" cy="699545"/>
            </a:xfrm>
            <a:custGeom>
              <a:avLst/>
              <a:gdLst/>
              <a:ahLst/>
              <a:cxnLst/>
              <a:rect l="l" t="t" r="r" b="b"/>
              <a:pathLst>
                <a:path w="5601010" h="699545">
                  <a:moveTo>
                    <a:pt x="0" y="0"/>
                  </a:moveTo>
                  <a:lnTo>
                    <a:pt x="5601010" y="0"/>
                  </a:lnTo>
                  <a:lnTo>
                    <a:pt x="5601010" y="699545"/>
                  </a:lnTo>
                  <a:lnTo>
                    <a:pt x="0" y="699545"/>
                  </a:lnTo>
                  <a:close/>
                </a:path>
              </a:pathLst>
            </a:custGeom>
            <a:solidFill>
              <a:srgbClr val="02A3A6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95250"/>
              <a:ext cx="5601010" cy="794795"/>
            </a:xfrm>
            <a:prstGeom prst="rect">
              <a:avLst/>
            </a:prstGeom>
          </p:spPr>
          <p:txBody>
            <a:bodyPr lIns="22225" tIns="22225" rIns="22225" bIns="22225" rtlCol="0" anchor="ctr"/>
            <a:lstStyle/>
            <a:p>
              <a:pPr algn="ctr">
                <a:lnSpc>
                  <a:spcPts val="1960"/>
                </a:lnSpc>
              </a:pPr>
              <a:endParaRPr sz="153"/>
            </a:p>
          </p:txBody>
        </p:sp>
      </p:grpSp>
      <p:grpSp>
        <p:nvGrpSpPr>
          <p:cNvPr id="2" name="Group 2"/>
          <p:cNvGrpSpPr/>
          <p:nvPr/>
        </p:nvGrpSpPr>
        <p:grpSpPr>
          <a:xfrm>
            <a:off x="8950053" y="4778122"/>
            <a:ext cx="3818714" cy="4816786"/>
            <a:chOff x="0" y="0"/>
            <a:chExt cx="1512323" cy="948265"/>
          </a:xfrm>
          <a:solidFill>
            <a:schemeClr val="accent3"/>
          </a:solidFill>
        </p:grpSpPr>
        <p:sp>
          <p:nvSpPr>
            <p:cNvPr id="3" name="Freeform 3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1512323" cy="948265"/>
            </a:xfrm>
            <a:custGeom>
              <a:avLst/>
              <a:gdLst/>
              <a:ahLst/>
              <a:cxnLst/>
              <a:rect l="l" t="t" r="r" b="b"/>
              <a:pathLst>
                <a:path w="1512323" h="948265">
                  <a:moveTo>
                    <a:pt x="33707" y="0"/>
                  </a:moveTo>
                  <a:lnTo>
                    <a:pt x="1478616" y="0"/>
                  </a:lnTo>
                  <a:cubicBezTo>
                    <a:pt x="1497231" y="0"/>
                    <a:pt x="1512323" y="15091"/>
                    <a:pt x="1512323" y="33707"/>
                  </a:cubicBezTo>
                  <a:lnTo>
                    <a:pt x="1512323" y="914558"/>
                  </a:lnTo>
                  <a:cubicBezTo>
                    <a:pt x="1512323" y="923497"/>
                    <a:pt x="1508771" y="932071"/>
                    <a:pt x="1502450" y="938392"/>
                  </a:cubicBezTo>
                  <a:cubicBezTo>
                    <a:pt x="1496129" y="944713"/>
                    <a:pt x="1487555" y="948265"/>
                    <a:pt x="1478616" y="948265"/>
                  </a:cubicBezTo>
                  <a:lnTo>
                    <a:pt x="33707" y="948265"/>
                  </a:lnTo>
                  <a:cubicBezTo>
                    <a:pt x="15091" y="948265"/>
                    <a:pt x="0" y="933174"/>
                    <a:pt x="0" y="914558"/>
                  </a:cubicBezTo>
                  <a:lnTo>
                    <a:pt x="0" y="33707"/>
                  </a:lnTo>
                  <a:cubicBezTo>
                    <a:pt x="0" y="15091"/>
                    <a:pt x="15091" y="0"/>
                    <a:pt x="33707" y="0"/>
                  </a:cubicBezTo>
                  <a:close/>
                </a:path>
              </a:pathLst>
            </a:custGeom>
            <a:grpFill/>
          </p:spPr>
        </p:sp>
        <p:sp>
          <p:nvSpPr>
            <p:cNvPr id="4" name="TextBox 4"/>
            <p:cNvSpPr txBox="1"/>
            <p:nvPr/>
          </p:nvSpPr>
          <p:spPr>
            <a:xfrm>
              <a:off x="0" y="-95250"/>
              <a:ext cx="1512323" cy="1043515"/>
            </a:xfrm>
            <a:prstGeom prst="rect">
              <a:avLst/>
            </a:prstGeom>
            <a:grpFill/>
          </p:spPr>
          <p:txBody>
            <a:bodyPr lIns="22225" tIns="22225" rIns="22225" bIns="22225" rtlCol="0" anchor="ctr"/>
            <a:lstStyle/>
            <a:p>
              <a:pPr algn="ctr">
                <a:lnSpc>
                  <a:spcPts val="1960"/>
                </a:lnSpc>
              </a:pPr>
              <a:endParaRPr sz="153"/>
            </a:p>
          </p:txBody>
        </p:sp>
      </p:grpSp>
      <p:sp>
        <p:nvSpPr>
          <p:cNvPr id="8" name="Freeform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042458" y="-60857"/>
            <a:ext cx="2880360" cy="1000925"/>
          </a:xfrm>
          <a:custGeom>
            <a:avLst/>
            <a:gdLst/>
            <a:ahLst/>
            <a:cxnLst/>
            <a:rect l="l" t="t" r="r" b="b"/>
            <a:pathLst>
              <a:path w="9875520" h="3431743">
                <a:moveTo>
                  <a:pt x="0" y="0"/>
                </a:moveTo>
                <a:lnTo>
                  <a:pt x="9875520" y="0"/>
                </a:lnTo>
                <a:lnTo>
                  <a:pt x="9875520" y="3431743"/>
                </a:lnTo>
                <a:lnTo>
                  <a:pt x="0" y="343174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10963617" y="-52523"/>
            <a:ext cx="2880360" cy="1000925"/>
          </a:xfrm>
          <a:custGeom>
            <a:avLst/>
            <a:gdLst/>
            <a:ahLst/>
            <a:cxnLst/>
            <a:rect l="l" t="t" r="r" b="b"/>
            <a:pathLst>
              <a:path w="9875520" h="3431743">
                <a:moveTo>
                  <a:pt x="9875520" y="0"/>
                </a:moveTo>
                <a:lnTo>
                  <a:pt x="0" y="0"/>
                </a:lnTo>
                <a:lnTo>
                  <a:pt x="0" y="3431743"/>
                </a:lnTo>
                <a:lnTo>
                  <a:pt x="9875520" y="3431743"/>
                </a:lnTo>
                <a:lnTo>
                  <a:pt x="987552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29183" y="1330191"/>
            <a:ext cx="3966849" cy="8264717"/>
            <a:chOff x="0" y="-124853"/>
            <a:chExt cx="1492524" cy="3183188"/>
          </a:xfrm>
          <a:solidFill>
            <a:schemeClr val="accent3"/>
          </a:solidFill>
        </p:grpSpPr>
        <p:sp>
          <p:nvSpPr>
            <p:cNvPr id="15" name="Freeform 15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-124853"/>
              <a:ext cx="1492524" cy="3183188"/>
            </a:xfrm>
            <a:custGeom>
              <a:avLst/>
              <a:gdLst/>
              <a:ahLst/>
              <a:cxnLst/>
              <a:rect l="l" t="t" r="r" b="b"/>
              <a:pathLst>
                <a:path w="1492524" h="2795737">
                  <a:moveTo>
                    <a:pt x="34154" y="0"/>
                  </a:moveTo>
                  <a:lnTo>
                    <a:pt x="1458370" y="0"/>
                  </a:lnTo>
                  <a:cubicBezTo>
                    <a:pt x="1467428" y="0"/>
                    <a:pt x="1476116" y="3598"/>
                    <a:pt x="1482521" y="10003"/>
                  </a:cubicBezTo>
                  <a:cubicBezTo>
                    <a:pt x="1488926" y="16409"/>
                    <a:pt x="1492524" y="25096"/>
                    <a:pt x="1492524" y="34154"/>
                  </a:cubicBezTo>
                  <a:lnTo>
                    <a:pt x="1492524" y="2761583"/>
                  </a:lnTo>
                  <a:cubicBezTo>
                    <a:pt x="1492524" y="2780445"/>
                    <a:pt x="1477233" y="2795737"/>
                    <a:pt x="1458370" y="2795737"/>
                  </a:cubicBezTo>
                  <a:lnTo>
                    <a:pt x="34154" y="2795737"/>
                  </a:lnTo>
                  <a:cubicBezTo>
                    <a:pt x="15291" y="2795737"/>
                    <a:pt x="0" y="2780445"/>
                    <a:pt x="0" y="2761583"/>
                  </a:cubicBezTo>
                  <a:lnTo>
                    <a:pt x="0" y="34154"/>
                  </a:lnTo>
                  <a:cubicBezTo>
                    <a:pt x="0" y="15291"/>
                    <a:pt x="15291" y="0"/>
                    <a:pt x="34154" y="0"/>
                  </a:cubicBezTo>
                  <a:close/>
                </a:path>
              </a:pathLst>
            </a:custGeom>
            <a:grpFill/>
          </p:spPr>
        </p:sp>
        <p:sp>
          <p:nvSpPr>
            <p:cNvPr id="16" name="TextBox 16"/>
            <p:cNvSpPr txBox="1"/>
            <p:nvPr/>
          </p:nvSpPr>
          <p:spPr>
            <a:xfrm>
              <a:off x="0" y="-95250"/>
              <a:ext cx="1492524" cy="2890987"/>
            </a:xfrm>
            <a:prstGeom prst="rect">
              <a:avLst/>
            </a:prstGeom>
            <a:grpFill/>
          </p:spPr>
          <p:txBody>
            <a:bodyPr lIns="22225" tIns="22225" rIns="22225" bIns="22225" rtlCol="0" anchor="ctr"/>
            <a:lstStyle/>
            <a:p>
              <a:pPr algn="ctr">
                <a:lnSpc>
                  <a:spcPts val="1960"/>
                </a:lnSpc>
              </a:pPr>
              <a:endParaRPr sz="153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987596" y="1318215"/>
            <a:ext cx="4871534" cy="3275395"/>
            <a:chOff x="0" y="0"/>
            <a:chExt cx="1864062" cy="1181121"/>
          </a:xfrm>
        </p:grpSpPr>
        <p:sp>
          <p:nvSpPr>
            <p:cNvPr id="18" name="Freeform 18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1864062" cy="1181121"/>
            </a:xfrm>
            <a:custGeom>
              <a:avLst/>
              <a:gdLst/>
              <a:ahLst/>
              <a:cxnLst/>
              <a:rect l="l" t="t" r="r" b="b"/>
              <a:pathLst>
                <a:path w="1864062" h="1181121">
                  <a:moveTo>
                    <a:pt x="27347" y="0"/>
                  </a:moveTo>
                  <a:lnTo>
                    <a:pt x="1836715" y="0"/>
                  </a:lnTo>
                  <a:cubicBezTo>
                    <a:pt x="1843968" y="0"/>
                    <a:pt x="1850924" y="2881"/>
                    <a:pt x="1856052" y="8010"/>
                  </a:cubicBezTo>
                  <a:cubicBezTo>
                    <a:pt x="1861181" y="13138"/>
                    <a:pt x="1864062" y="20094"/>
                    <a:pt x="1864062" y="27347"/>
                  </a:cubicBezTo>
                  <a:lnTo>
                    <a:pt x="1864062" y="1153774"/>
                  </a:lnTo>
                  <a:cubicBezTo>
                    <a:pt x="1864062" y="1168877"/>
                    <a:pt x="1851818" y="1181121"/>
                    <a:pt x="1836715" y="1181121"/>
                  </a:cubicBezTo>
                  <a:lnTo>
                    <a:pt x="27347" y="1181121"/>
                  </a:lnTo>
                  <a:cubicBezTo>
                    <a:pt x="12243" y="1181121"/>
                    <a:pt x="0" y="1168877"/>
                    <a:pt x="0" y="1153774"/>
                  </a:cubicBezTo>
                  <a:lnTo>
                    <a:pt x="0" y="27347"/>
                  </a:lnTo>
                  <a:cubicBezTo>
                    <a:pt x="0" y="12243"/>
                    <a:pt x="12243" y="0"/>
                    <a:pt x="27347" y="0"/>
                  </a:cubicBezTo>
                  <a:close/>
                </a:path>
              </a:pathLst>
            </a:custGeom>
            <a:solidFill>
              <a:srgbClr val="B9E9EB"/>
            </a:solidFill>
          </p:spPr>
        </p:sp>
        <p:sp>
          <p:nvSpPr>
            <p:cNvPr id="19" name="TextBox 19"/>
            <p:cNvSpPr txBox="1"/>
            <p:nvPr/>
          </p:nvSpPr>
          <p:spPr>
            <a:xfrm>
              <a:off x="0" y="-85725"/>
              <a:ext cx="1864062" cy="1266846"/>
            </a:xfrm>
            <a:prstGeom prst="rect">
              <a:avLst/>
            </a:prstGeom>
          </p:spPr>
          <p:txBody>
            <a:bodyPr lIns="22225" tIns="22225" rIns="22225" bIns="22225" rtlCol="0" anchor="ctr"/>
            <a:lstStyle/>
            <a:p>
              <a:pPr algn="ctr">
                <a:lnSpc>
                  <a:spcPts val="1879"/>
                </a:lnSpc>
              </a:pPr>
              <a:endParaRPr sz="153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887446" y="1330189"/>
            <a:ext cx="3881321" cy="3417089"/>
            <a:chOff x="0" y="0"/>
            <a:chExt cx="1512323" cy="1756608"/>
          </a:xfrm>
        </p:grpSpPr>
        <p:sp>
          <p:nvSpPr>
            <p:cNvPr id="21" name="Freeform 21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0"/>
              <a:ext cx="1512323" cy="1756608"/>
            </a:xfrm>
            <a:custGeom>
              <a:avLst/>
              <a:gdLst/>
              <a:ahLst/>
              <a:cxnLst/>
              <a:rect l="l" t="t" r="r" b="b"/>
              <a:pathLst>
                <a:path w="1512323" h="1756608">
                  <a:moveTo>
                    <a:pt x="33707" y="0"/>
                  </a:moveTo>
                  <a:lnTo>
                    <a:pt x="1478616" y="0"/>
                  </a:lnTo>
                  <a:cubicBezTo>
                    <a:pt x="1497231" y="0"/>
                    <a:pt x="1512323" y="15091"/>
                    <a:pt x="1512323" y="33707"/>
                  </a:cubicBezTo>
                  <a:lnTo>
                    <a:pt x="1512323" y="1722901"/>
                  </a:lnTo>
                  <a:cubicBezTo>
                    <a:pt x="1512323" y="1741517"/>
                    <a:pt x="1497231" y="1756608"/>
                    <a:pt x="1478616" y="1756608"/>
                  </a:cubicBezTo>
                  <a:lnTo>
                    <a:pt x="33707" y="1756608"/>
                  </a:lnTo>
                  <a:cubicBezTo>
                    <a:pt x="24767" y="1756608"/>
                    <a:pt x="16194" y="1753057"/>
                    <a:pt x="9873" y="1746736"/>
                  </a:cubicBezTo>
                  <a:cubicBezTo>
                    <a:pt x="3551" y="1740415"/>
                    <a:pt x="0" y="1731841"/>
                    <a:pt x="0" y="1722901"/>
                  </a:cubicBezTo>
                  <a:lnTo>
                    <a:pt x="0" y="33707"/>
                  </a:lnTo>
                  <a:cubicBezTo>
                    <a:pt x="0" y="15091"/>
                    <a:pt x="15091" y="0"/>
                    <a:pt x="33707" y="0"/>
                  </a:cubicBezTo>
                  <a:close/>
                </a:path>
              </a:pathLst>
            </a:custGeom>
            <a:solidFill>
              <a:srgbClr val="B9E9EB"/>
            </a:solidFill>
          </p:spPr>
        </p:sp>
        <p:sp>
          <p:nvSpPr>
            <p:cNvPr id="22" name="TextBox 22"/>
            <p:cNvSpPr txBox="1"/>
            <p:nvPr/>
          </p:nvSpPr>
          <p:spPr>
            <a:xfrm>
              <a:off x="0" y="-95250"/>
              <a:ext cx="1512323" cy="1851858"/>
            </a:xfrm>
            <a:prstGeom prst="rect">
              <a:avLst/>
            </a:prstGeom>
          </p:spPr>
          <p:txBody>
            <a:bodyPr lIns="22225" tIns="22225" rIns="22225" bIns="22225" rtlCol="0" anchor="ctr"/>
            <a:lstStyle/>
            <a:p>
              <a:pPr algn="ctr">
                <a:lnSpc>
                  <a:spcPts val="1960"/>
                </a:lnSpc>
              </a:pPr>
              <a:endParaRPr sz="153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987596" y="6104911"/>
            <a:ext cx="4971614" cy="3275395"/>
            <a:chOff x="-13806" y="-97607"/>
            <a:chExt cx="1870566" cy="956539"/>
          </a:xfrm>
          <a:solidFill>
            <a:schemeClr val="accent6"/>
          </a:solidFill>
        </p:grpSpPr>
        <p:sp>
          <p:nvSpPr>
            <p:cNvPr id="25" name="Freeform 25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3806" y="-97607"/>
              <a:ext cx="1856760" cy="565830"/>
            </a:xfrm>
            <a:custGeom>
              <a:avLst/>
              <a:gdLst/>
              <a:ahLst/>
              <a:cxnLst/>
              <a:rect l="l" t="t" r="r" b="b"/>
              <a:pathLst>
                <a:path w="1856760" h="858932">
                  <a:moveTo>
                    <a:pt x="27454" y="0"/>
                  </a:moveTo>
                  <a:lnTo>
                    <a:pt x="1829306" y="0"/>
                  </a:lnTo>
                  <a:cubicBezTo>
                    <a:pt x="1844469" y="0"/>
                    <a:pt x="1856760" y="12292"/>
                    <a:pt x="1856760" y="27454"/>
                  </a:cubicBezTo>
                  <a:lnTo>
                    <a:pt x="1856760" y="831478"/>
                  </a:lnTo>
                  <a:cubicBezTo>
                    <a:pt x="1856760" y="838760"/>
                    <a:pt x="1853868" y="845743"/>
                    <a:pt x="1848719" y="850891"/>
                  </a:cubicBezTo>
                  <a:cubicBezTo>
                    <a:pt x="1843570" y="856040"/>
                    <a:pt x="1836587" y="858932"/>
                    <a:pt x="1829306" y="858932"/>
                  </a:cubicBezTo>
                  <a:lnTo>
                    <a:pt x="27454" y="858932"/>
                  </a:lnTo>
                  <a:cubicBezTo>
                    <a:pt x="12292" y="858932"/>
                    <a:pt x="0" y="846641"/>
                    <a:pt x="0" y="831478"/>
                  </a:cubicBezTo>
                  <a:lnTo>
                    <a:pt x="0" y="27454"/>
                  </a:lnTo>
                  <a:cubicBezTo>
                    <a:pt x="0" y="12292"/>
                    <a:pt x="12292" y="0"/>
                    <a:pt x="27454" y="0"/>
                  </a:cubicBezTo>
                  <a:close/>
                </a:path>
              </a:pathLst>
            </a:custGeom>
            <a:grpFill/>
          </p:spPr>
        </p:sp>
        <p:sp>
          <p:nvSpPr>
            <p:cNvPr id="26" name="TextBox 26"/>
            <p:cNvSpPr txBox="1"/>
            <p:nvPr/>
          </p:nvSpPr>
          <p:spPr>
            <a:xfrm>
              <a:off x="0" y="-95250"/>
              <a:ext cx="1856760" cy="954182"/>
            </a:xfrm>
            <a:prstGeom prst="rect">
              <a:avLst/>
            </a:prstGeom>
            <a:grpFill/>
          </p:spPr>
          <p:txBody>
            <a:bodyPr lIns="22225" tIns="22225" rIns="22225" bIns="22225" rtlCol="0" anchor="ctr"/>
            <a:lstStyle/>
            <a:p>
              <a:pPr algn="ctr">
                <a:lnSpc>
                  <a:spcPts val="1960"/>
                </a:lnSpc>
              </a:pPr>
              <a:endParaRPr sz="153"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288044" y="1454955"/>
            <a:ext cx="3298214" cy="2462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Behavioural Change Theory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7552" y="6212416"/>
            <a:ext cx="3650494" cy="2462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Health Promotion Values and Principles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1977" y="6437333"/>
            <a:ext cx="3823402" cy="27469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Social support, empowerment, equality, and individual engagement influence health promotion.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Health promotion activities may benefit low-income groups due to their extensive reach and equitable accessibility (Choe and Kang, 2025).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The Ottawa Charter for Health Promotion advocates for citizen empowerment, the enactment of effective policies, and the establishment of healthy environments (Khan et al., 2025).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Participation and involvement in the community are advantageous to health over time (</a:t>
            </a:r>
            <a:r>
              <a:rPr lang="en-US" sz="105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Petrova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, 2022).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This set of principles is enhanced by the Apple Watch's capacity to provide personal data and input for health management (Lui et al., 2022).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The Apple Watch fosters equality by rendering health monitoring technology accessible to diverse socioeconomic groups at a reasonable price (Gold et al., 2021).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25292" y="1407051"/>
            <a:ext cx="3310228" cy="246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Background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1456" y="1645782"/>
            <a:ext cx="3761724" cy="25391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lnSpc>
                <a:spcPts val="1094"/>
              </a:lnSpc>
              <a:buFont typeface="Wingdings" panose="05000000000000000000" pitchFamily="2" charset="2"/>
              <a:buChar char="§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Ongoing worldwide health problems, including cardiovascular disease and insufficient physical activity, continue to exist (</a:t>
            </a:r>
            <a:r>
              <a:rPr lang="en-US" sz="105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Asimakopoulos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, </a:t>
            </a:r>
            <a:r>
              <a:rPr lang="en-US" sz="105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Asimakopoulos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and Spillers, 2024).</a:t>
            </a:r>
          </a:p>
          <a:p>
            <a:pPr marL="171450" indent="-171450" algn="just">
              <a:lnSpc>
                <a:spcPts val="1094"/>
              </a:lnSpc>
              <a:buFont typeface="Wingdings" panose="05000000000000000000" pitchFamily="2" charset="2"/>
              <a:buChar char="§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Physical inactivity increases the risk of conditions such as cardiovascular disease, diabetes, and certain cancers, and is linked to premature death according to the World Health Organization (2024).</a:t>
            </a:r>
          </a:p>
          <a:p>
            <a:pPr marL="171450" indent="-171450" algn="just">
              <a:lnSpc>
                <a:spcPts val="1094"/>
              </a:lnSpc>
              <a:buFont typeface="Wingdings" panose="05000000000000000000" pitchFamily="2" charset="2"/>
              <a:buChar char="§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Wearable devices like the Apple Watch help monitor activity, heart rate, and sleep patterns to support better health management (Goyal, 2014)</a:t>
            </a:r>
          </a:p>
          <a:p>
            <a:pPr marL="171450" indent="-171450" algn="just">
              <a:lnSpc>
                <a:spcPts val="1094"/>
              </a:lnSpc>
              <a:buFont typeface="Wingdings" panose="05000000000000000000" pitchFamily="2" charset="2"/>
              <a:buChar char="§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Unlike many mobile fitness apps, these devices provide continuous tracking throughout the day (</a:t>
            </a:r>
            <a:r>
              <a:rPr lang="en-US" sz="105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Basza</a:t>
            </a: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et al., 2021).</a:t>
            </a:r>
          </a:p>
          <a:p>
            <a:pPr marL="171450" indent="-171450" algn="just">
              <a:lnSpc>
                <a:spcPts val="1094"/>
              </a:lnSpc>
              <a:buFont typeface="Wingdings" panose="05000000000000000000" pitchFamily="2" charset="2"/>
              <a:buChar char="§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They also encourage user engagement through data feedback and simple interfaces.</a:t>
            </a:r>
          </a:p>
          <a:p>
            <a:pPr marL="171450" indent="-171450" algn="just">
              <a:lnSpc>
                <a:spcPts val="1094"/>
              </a:lnSpc>
              <a:buFont typeface="Wingdings" panose="05000000000000000000" pitchFamily="2" charset="2"/>
              <a:buChar char="§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Overall, such digital tools can support public health efforts by promoting active lifestyles and reducing sedentary behaviour.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372600" y="4814418"/>
            <a:ext cx="2639999" cy="246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References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94727" y="6127892"/>
            <a:ext cx="1842424" cy="2462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</a:pPr>
            <a:r>
              <a:rPr lang="en-US" sz="1400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Expected Outcome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970972" y="1723234"/>
            <a:ext cx="4751588" cy="27699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The Health Belief Model explains how people change behaviour based on perceived risk and benefits (Bandura, 1997)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It suggests individuals act when they feel vulnerable to illness and believe action can reduce risk.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The Apple Watch continuously tracks the wearer's heart rate, sleep patterns, and activity levels in real time (Apple, 2024).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Individualised</a:t>
            </a: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insights heighten the sensitivity and severity of health concerns, promoting healthy living (Whitney, 2023).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The self-efficacy of Apple Watch users is enhanced by feedback and </a:t>
            </a:r>
            <a:r>
              <a:rPr lang="en-US" sz="100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personalised</a:t>
            </a: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goal-setting.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Encouraging consumers to complete their activity rings everyday instills a feeling of achievement.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Users' confidence in their capacity to make healthful choices, such as augmenting physical activity or reducing sedentary time, is enhanced when they get real-time feedback (</a:t>
            </a:r>
            <a:r>
              <a:rPr lang="en-US" sz="1000" dirty="0" err="1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Löchner</a:t>
            </a: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 et al., 2025).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0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User behaviour is shaped by social norms and perceived control, as elucidated by the Theory of Planned Behaviour (TPB), which delineates the functioning of these aspects (Conrad and Leiter, 2023).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95696" y="1268168"/>
            <a:ext cx="3844448" cy="3417089"/>
          </a:xfrm>
          <a:prstGeom prst="rect">
            <a:avLst/>
          </a:prstGeom>
          <a:solidFill>
            <a:schemeClr val="accent3"/>
          </a:solidFill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400" b="1" dirty="0">
                <a:solidFill>
                  <a:srgbClr val="000000"/>
                </a:solidFill>
                <a:latin typeface="ABeeZee Bold"/>
                <a:ea typeface="ABeeZee Bold"/>
                <a:cs typeface="ABeeZee Bold"/>
                <a:sym typeface="ABeeZee Bold"/>
              </a:rPr>
              <a:t>Conclusion</a:t>
            </a:r>
          </a:p>
          <a:p>
            <a:pPr algn="just"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Public health can benefit from digital health tools like the Apple Watch, which support health promotion through continuous monitoring and </a:t>
            </a:r>
            <a:r>
              <a:rPr lang="en-US" sz="1050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 feedback.</a:t>
            </a:r>
          </a:p>
          <a:p>
            <a:pPr algn="just"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By applying behaviour change theories, these technologies encourage prevention-focused and proactive healthcare.</a:t>
            </a:r>
          </a:p>
          <a:p>
            <a:pPr algn="just"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They also improve health awareness, self-management, and mental wellbeing, helping to promote individual empowerment and equity.</a:t>
            </a:r>
          </a:p>
          <a:p>
            <a:pPr algn="just"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In addition, wearable-based interventions can influence population health research and policy decisions.</a:t>
            </a:r>
          </a:p>
          <a:p>
            <a:pPr algn="just">
              <a:lnSpc>
                <a:spcPct val="150000"/>
              </a:lnSpc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Data collected from such devices can help policymakers evaluate health trends and the overall impact of digital technologies on public health.</a:t>
            </a:r>
            <a:endParaRPr 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65EA6C43-76C0-8EFC-A6CB-52500F7AB4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0538" y="4593610"/>
            <a:ext cx="4840162" cy="1503846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A4E57BD8-7211-E616-5940-1C2BB1D2F4F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16" y="4274246"/>
            <a:ext cx="3950464" cy="1853646"/>
          </a:xfrm>
          <a:prstGeom prst="rect">
            <a:avLst/>
          </a:prstGeom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4085CA1F-A776-77BB-08CC-751355F0246C}"/>
              </a:ext>
            </a:extLst>
          </p:cNvPr>
          <p:cNvSpPr txBox="1"/>
          <p:nvPr/>
        </p:nvSpPr>
        <p:spPr>
          <a:xfrm>
            <a:off x="546903" y="178689"/>
            <a:ext cx="1194570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350"/>
              </a:spcBef>
            </a:pPr>
            <a:r>
              <a:rPr lang="en-US" sz="3200" b="1" kern="0" dirty="0">
                <a:highlight>
                  <a:srgbClr val="00FF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Apple Watch as a Digital Health Intervention for Promoting Health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16DAE2F-BB77-5793-682B-C1095DD6F4EE}"/>
              </a:ext>
            </a:extLst>
          </p:cNvPr>
          <p:cNvSpPr txBox="1"/>
          <p:nvPr/>
        </p:nvSpPr>
        <p:spPr>
          <a:xfrm>
            <a:off x="8963864" y="5008996"/>
            <a:ext cx="3770184" cy="4650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Apple (2024). Apple Watch. [online] Apple. Available at: https://www.apple.com/watch/.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Asimakopoulos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G.,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Asimakopoulos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and Spillers, F. (2024). ‘It tracks me!’: An analysis of apple watch nudging and user adoption mechanisms. Health Informatics Journal, 30(4). doi: https://doi.org/10.1177/14604582241291405.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Bandura, A. (1997). Self-efficacy: the Exercise of Control. New York: W. H. Freeman.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Basza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Krzowski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B., Balsam, P., Grabowski, M.,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Opolski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 and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Kołtowski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(2021). An Apple Watch a day keeps the doctor away? Cardiology Journal, 28(6), pp.801–803. doi: https://doi.org/10.5603/cj.2021.0140.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Choe, J.-P. and Kang, M. (2025). Apple watch accuracy in monitoring health metrics: a systematic review and meta-analysis. Physiological Measurement. doi: https://doi.org/10.1088/1361-6579/adca82.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Conrad, P. and Leiter, V. (2023). The Sociology of Health and Illness. SAGE Publications.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Firth, J.,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Torous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Nicholas, J., Carney, R., Pratap, A., Rosenbaum, S. and Sarris, J. (2017). The efficacy of smartphone-based mental health interventions for depressive symptoms: a meta-analysis of randomized controlled trials. World Psychiatry, 16(3), pp.287–298. doi: https://doi.org/10.1002/wps.20472.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Gold, N.,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Yau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Rigby, B., Dyke, C.,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Remfry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E.A. and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Chadborn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(2021). Effectiveness of Digital Interventions for Reducing Behavioral Risks of Cardiovascular Disease in Nonclinical Adult Populations: Systematic Review of Reviews. Journal of Medical Internet Research, 23(5). doi: https://doi.org/10.2196/19688.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Goyal, M. (2014). Meditation Programs for Psychological Stress and Well-being. JAMA Internal Medicine, [online] 174(3). doi: https://doi.org/10.1001/jamainternmed.2013.13018.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Khan, N., Deshpande, N., Singh, P. and Kadam, P. (2025). A review of AI-based health prediction using apple watch and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fitbit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data. Deleted Journal, 7(10). doi: https://doi.org/10.1007/s42452-025-07783-8.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Löchner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Carlbring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Schuller, B.,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Torous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and Sander, L. (2025). Digital interventions in mental health: An overview and future perspectives. Internet Interventions, [online] 40(100824). doi: https://doi.org/10.1016/j.invent.2025.100824.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Lui, G.Y.,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Loughnane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D.,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Polley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Jayarathna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and Breen, P.P. (2022). The Apple Watch for Monitoring Mental Health–Related Physiological Symptoms: Literature Review. JMIR Mental Health, [online] 9(9), p.e37354. doi: https://doi.org/10.2196/37354.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Petrova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I. (2022). Apple details how it helps improve users’ health with Apple Watch and iPhone with a new report. [online] </a:t>
            </a:r>
            <a:r>
              <a:rPr lang="en-US" sz="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PhoneArena</a:t>
            </a: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https://www.phonearena.com/news/apple-health-apple-watch-iphone-report_id141447 [Accessed 29 Mar. 2026].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Whitney, L. (2023). 12 Ways to Get Healthy With Your Apple Watch. [online] PCMAG. Available at: https://www.pcmag.com/how-to/get-healthy-with-your-apple-watch.</a:t>
            </a:r>
          </a:p>
          <a:p>
            <a:pPr algn="just">
              <a:lnSpc>
                <a:spcPct val="115000"/>
              </a:lnSpc>
              <a:spcAft>
                <a:spcPts val="292"/>
              </a:spcAft>
            </a:pPr>
            <a:r>
              <a:rPr lang="en-US" sz="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 (2024). Physical activity. [online] World Health Organization. Available at: https://www.who.int/news-room/fact-sheets/detail/physical-activity.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AA614CFD-A837-441A-B1D2-AFC754C749C6}"/>
              </a:ext>
            </a:extLst>
          </p:cNvPr>
          <p:cNvSpPr txBox="1"/>
          <p:nvPr/>
        </p:nvSpPr>
        <p:spPr>
          <a:xfrm>
            <a:off x="308915" y="712788"/>
            <a:ext cx="127677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Student Name: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Mst</a:t>
            </a:r>
            <a:r>
              <a:rPr lang="en-GB" sz="1400" dirty="0">
                <a:solidFill>
                  <a:schemeClr val="bg1"/>
                </a:solidFill>
              </a:rPr>
              <a:t>. </a:t>
            </a:r>
            <a:r>
              <a:rPr lang="en-GB" sz="1400" dirty="0" err="1">
                <a:solidFill>
                  <a:schemeClr val="bg1"/>
                </a:solidFill>
              </a:rPr>
              <a:t>Shahrin</a:t>
            </a:r>
            <a:r>
              <a:rPr lang="en-GB" sz="1400" dirty="0">
                <a:solidFill>
                  <a:schemeClr val="bg1"/>
                </a:solidFill>
              </a:rPr>
              <a:t> Sultana   </a:t>
            </a:r>
            <a:r>
              <a:rPr lang="en-GB" sz="1400" b="1" dirty="0">
                <a:solidFill>
                  <a:schemeClr val="bg1"/>
                </a:solidFill>
              </a:rPr>
              <a:t>Student ID</a:t>
            </a:r>
            <a:r>
              <a:rPr lang="en-GB" sz="1400" dirty="0">
                <a:solidFill>
                  <a:schemeClr val="bg1"/>
                </a:solidFill>
              </a:rPr>
              <a:t>: 2503591  </a:t>
            </a:r>
            <a:r>
              <a:rPr lang="en-GB" sz="1400" b="1" dirty="0">
                <a:solidFill>
                  <a:schemeClr val="bg1"/>
                </a:solidFill>
              </a:rPr>
              <a:t>Programme: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US" sz="1400" dirty="0">
                <a:solidFill>
                  <a:schemeClr val="bg1"/>
                </a:solidFill>
              </a:rPr>
              <a:t>MSc Public Health and Social Care in Practice</a:t>
            </a:r>
            <a:r>
              <a:rPr lang="en-GB" sz="1400" dirty="0">
                <a:solidFill>
                  <a:schemeClr val="bg1"/>
                </a:solidFill>
              </a:rPr>
              <a:t>  </a:t>
            </a:r>
            <a:r>
              <a:rPr lang="en-GB" sz="1400" b="1" dirty="0">
                <a:solidFill>
                  <a:schemeClr val="bg1"/>
                </a:solidFill>
              </a:rPr>
              <a:t>Module: </a:t>
            </a:r>
            <a:r>
              <a:rPr lang="en-US" sz="1400" dirty="0">
                <a:solidFill>
                  <a:schemeClr val="bg1"/>
                </a:solidFill>
              </a:rPr>
              <a:t>Population Health and Digital Health Promotion</a:t>
            </a:r>
            <a:endParaRPr lang="en-GB" sz="1050" dirty="0">
              <a:solidFill>
                <a:schemeClr val="bg1"/>
              </a:solidFill>
            </a:endParaRPr>
          </a:p>
        </p:txBody>
      </p:sp>
      <p:sp>
        <p:nvSpPr>
          <p:cNvPr id="48" name="TextBox 44">
            <a:extLst>
              <a:ext uri="{FF2B5EF4-FFF2-40B4-BE49-F238E27FC236}">
                <a16:creationId xmlns:a16="http://schemas.microsoft.com/office/drawing/2014/main" id="{C8F76487-2C3D-46A7-958C-571C7C12B544}"/>
              </a:ext>
            </a:extLst>
          </p:cNvPr>
          <p:cNvSpPr txBox="1"/>
          <p:nvPr/>
        </p:nvSpPr>
        <p:spPr>
          <a:xfrm>
            <a:off x="3960059" y="6374113"/>
            <a:ext cx="4854190" cy="16158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The Health Belief Model and Theory of Planned Behavior support positive health behaviour change (Firth et al., 2017).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Devices like the Apple Watch track heart rate, steps, and sleep, helping users monitor and adjust their lifestyle.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Achieving daily activity goals encourages more exercise and reduces the risk of chronic diseases.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Features such as guided breathing and meditation also support mental wellbeing and stress management.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050" dirty="0">
                <a:solidFill>
                  <a:srgbClr val="000000"/>
                </a:solidFill>
                <a:latin typeface="Arial" panose="020B0604020202020204" pitchFamily="34" charset="0"/>
                <a:ea typeface="ABeeZee"/>
                <a:cs typeface="Arial" panose="020B0604020202020204" pitchFamily="34" charset="0"/>
                <a:sym typeface="ABeeZee"/>
              </a:rPr>
              <a:t>Overall, wearable technologies promote long-term health by motivating users, tracking progress, and supporting healthier habits.</a:t>
            </a:r>
          </a:p>
        </p:txBody>
      </p:sp>
      <p:pic>
        <p:nvPicPr>
          <p:cNvPr id="1026" name="Picture 2" descr="Apple Watch - Why Apple Watch - Apple (UK)">
            <a:extLst>
              <a:ext uri="{FF2B5EF4-FFF2-40B4-BE49-F238E27FC236}">
                <a16:creationId xmlns:a16="http://schemas.microsoft.com/office/drawing/2014/main" id="{A5B9341A-6B03-4539-AA93-43CACA9239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302" y="8042434"/>
            <a:ext cx="4869213" cy="1558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1394</Words>
  <Application>Microsoft Office PowerPoint</Application>
  <PresentationFormat>A3 Paper (297x420 mm)</PresentationFormat>
  <Paragraphs>54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Wingdings</vt:lpstr>
      <vt:lpstr>ABeeZee Bold</vt:lpstr>
      <vt:lpstr>League Spartan</vt:lpstr>
      <vt:lpstr>Arial</vt:lpstr>
      <vt:lpstr>Calibri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created xsi:type="dcterms:W3CDTF">2025-11-21T08:34:35Z</dcterms:created>
  <dcterms:modified xsi:type="dcterms:W3CDTF">2026-03-30T16:44:00Z</dcterms:modified>
  <dc:identifier/>
</cp:coreProperties>
</file>