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2" r:id="rId16"/>
    <p:sldId id="273" r:id="rId17"/>
    <p:sldId id="275" r:id="rId18"/>
    <p:sldId id="276" r:id="rId19"/>
    <p:sldId id="278" r:id="rId20"/>
    <p:sldId id="279" r:id="rId21"/>
    <p:sldId id="280" r:id="rId22"/>
    <p:sldId id="281" r:id="rId23"/>
    <p:sldId id="282" r:id="rId24"/>
    <p:sldId id="283" r:id="rId25"/>
    <p:sldId id="284" r:id="rId26"/>
    <p:sldId id="285" r:id="rId27"/>
    <p:sldId id="287" r:id="rId28"/>
    <p:sldId id="288" r:id="rId29"/>
    <p:sldId id="289" r:id="rId30"/>
    <p:sldId id="291" r:id="rId31"/>
    <p:sldId id="293" r:id="rId32"/>
    <p:sldId id="29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26BF9C-C303-46F9-B1A2-FD0E162FDFA6}" v="51" dt="2026-09-21T12:10:02.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0" d="100"/>
          <a:sy n="60" d="100"/>
        </p:scale>
        <p:origin x="728" y="299"/>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undo custSel addSld delSld modSld modMainMaster">
      <pc:chgData name="Charlotte Greenway" userId="f3007956-5e20-4c5a-987f-cc7f9910f597" providerId="ADAL" clId="{AFA8BB20-F770-46CD-88B3-F3BC40357B48}" dt="2026-09-21T12:13:44.656" v="393" actId="1076"/>
      <pc:docMkLst>
        <pc:docMk/>
      </pc:docMkLst>
      <pc:sldChg chg="addSp modSp mod setBg">
        <pc:chgData name="Charlotte Greenway" userId="f3007956-5e20-4c5a-987f-cc7f9910f597" providerId="ADAL" clId="{AFA8BB20-F770-46CD-88B3-F3BC40357B48}" dt="2026-09-21T12:13:44.656" v="393" actId="1076"/>
        <pc:sldMkLst>
          <pc:docMk/>
          <pc:sldMk cId="0" sldId="256"/>
        </pc:sldMkLst>
        <pc:spChg chg="mod">
          <ac:chgData name="Charlotte Greenway" userId="f3007956-5e20-4c5a-987f-cc7f9910f597" providerId="ADAL" clId="{AFA8BB20-F770-46CD-88B3-F3BC40357B48}" dt="2026-09-21T12:13:15.048" v="383" actId="1076"/>
          <ac:spMkLst>
            <pc:docMk/>
            <pc:sldMk cId="0" sldId="256"/>
            <ac:spMk id="2" creationId="{00000000-0000-0000-0000-000000000000}"/>
          </ac:spMkLst>
        </pc:spChg>
        <pc:spChg chg="add mod">
          <ac:chgData name="Charlotte Greenway" userId="f3007956-5e20-4c5a-987f-cc7f9910f597" providerId="ADAL" clId="{AFA8BB20-F770-46CD-88B3-F3BC40357B48}" dt="2026-09-21T12:13:44.656" v="393" actId="1076"/>
          <ac:spMkLst>
            <pc:docMk/>
            <pc:sldMk cId="0" sldId="256"/>
            <ac:spMk id="5" creationId="{9E49A58F-0F0D-8B69-1C0E-C34669752FC7}"/>
          </ac:spMkLst>
        </pc:spChg>
      </pc:sldChg>
      <pc:sldChg chg="modSp mod">
        <pc:chgData name="Charlotte Greenway" userId="f3007956-5e20-4c5a-987f-cc7f9910f597" providerId="ADAL" clId="{AFA8BB20-F770-46CD-88B3-F3BC40357B48}" dt="2026-09-21T11:51:46.353" v="73" actId="1076"/>
        <pc:sldMkLst>
          <pc:docMk/>
          <pc:sldMk cId="0" sldId="257"/>
        </pc:sldMkLst>
        <pc:spChg chg="mod">
          <ac:chgData name="Charlotte Greenway" userId="f3007956-5e20-4c5a-987f-cc7f9910f597" providerId="ADAL" clId="{AFA8BB20-F770-46CD-88B3-F3BC40357B48}" dt="2026-09-21T11:51:46.353" v="73" actId="1076"/>
          <ac:spMkLst>
            <pc:docMk/>
            <pc:sldMk cId="0" sldId="257"/>
            <ac:spMk id="2" creationId="{00000000-0000-0000-0000-000000000000}"/>
          </ac:spMkLst>
        </pc:spChg>
        <pc:spChg chg="mod">
          <ac:chgData name="Charlotte Greenway" userId="f3007956-5e20-4c5a-987f-cc7f9910f597" providerId="ADAL" clId="{AFA8BB20-F770-46CD-88B3-F3BC40357B48}" dt="2026-09-21T11:51:42.534" v="72" actId="1076"/>
          <ac:spMkLst>
            <pc:docMk/>
            <pc:sldMk cId="0" sldId="257"/>
            <ac:spMk id="3" creationId="{00000000-0000-0000-0000-000000000000}"/>
          </ac:spMkLst>
        </pc:spChg>
        <pc:spChg chg="mod">
          <ac:chgData name="Charlotte Greenway" userId="f3007956-5e20-4c5a-987f-cc7f9910f597" providerId="ADAL" clId="{AFA8BB20-F770-46CD-88B3-F3BC40357B48}" dt="2026-09-21T11:47:51.395" v="14" actId="14100"/>
          <ac:spMkLst>
            <pc:docMk/>
            <pc:sldMk cId="0" sldId="257"/>
            <ac:spMk id="6" creationId="{AC019996-6478-9C00-59FC-91309EB0E715}"/>
          </ac:spMkLst>
        </pc:spChg>
      </pc:sldChg>
      <pc:sldChg chg="modSp mod">
        <pc:chgData name="Charlotte Greenway" userId="f3007956-5e20-4c5a-987f-cc7f9910f597" providerId="ADAL" clId="{AFA8BB20-F770-46CD-88B3-F3BC40357B48}" dt="2026-09-21T11:51:52.626" v="74" actId="1076"/>
        <pc:sldMkLst>
          <pc:docMk/>
          <pc:sldMk cId="0" sldId="258"/>
        </pc:sldMkLst>
        <pc:spChg chg="mod">
          <ac:chgData name="Charlotte Greenway" userId="f3007956-5e20-4c5a-987f-cc7f9910f597" providerId="ADAL" clId="{AFA8BB20-F770-46CD-88B3-F3BC40357B48}" dt="2026-09-21T11:51:52.626" v="74" actId="1076"/>
          <ac:spMkLst>
            <pc:docMk/>
            <pc:sldMk cId="0" sldId="258"/>
            <ac:spMk id="2" creationId="{00000000-0000-0000-0000-000000000000}"/>
          </ac:spMkLst>
        </pc:spChg>
        <pc:spChg chg="mod">
          <ac:chgData name="Charlotte Greenway" userId="f3007956-5e20-4c5a-987f-cc7f9910f597" providerId="ADAL" clId="{AFA8BB20-F770-46CD-88B3-F3BC40357B48}" dt="2026-09-21T11:48:33.017" v="29" actId="403"/>
          <ac:spMkLst>
            <pc:docMk/>
            <pc:sldMk cId="0" sldId="258"/>
            <ac:spMk id="3" creationId="{00000000-0000-0000-0000-000000000000}"/>
          </ac:spMkLst>
        </pc:spChg>
        <pc:spChg chg="mod">
          <ac:chgData name="Charlotte Greenway" userId="f3007956-5e20-4c5a-987f-cc7f9910f597" providerId="ADAL" clId="{AFA8BB20-F770-46CD-88B3-F3BC40357B48}" dt="2026-09-21T11:48:28.544" v="27" actId="1076"/>
          <ac:spMkLst>
            <pc:docMk/>
            <pc:sldMk cId="0" sldId="258"/>
            <ac:spMk id="6" creationId="{9470DA0D-4FFA-75CC-C7FF-B39E957D2421}"/>
          </ac:spMkLst>
        </pc:spChg>
      </pc:sldChg>
      <pc:sldChg chg="modSp mod">
        <pc:chgData name="Charlotte Greenway" userId="f3007956-5e20-4c5a-987f-cc7f9910f597" providerId="ADAL" clId="{AFA8BB20-F770-46CD-88B3-F3BC40357B48}" dt="2026-09-21T11:52:02.269" v="77" actId="1076"/>
        <pc:sldMkLst>
          <pc:docMk/>
          <pc:sldMk cId="0" sldId="259"/>
        </pc:sldMkLst>
        <pc:spChg chg="mod">
          <ac:chgData name="Charlotte Greenway" userId="f3007956-5e20-4c5a-987f-cc7f9910f597" providerId="ADAL" clId="{AFA8BB20-F770-46CD-88B3-F3BC40357B48}" dt="2026-09-21T11:51:57.182" v="75" actId="1076"/>
          <ac:spMkLst>
            <pc:docMk/>
            <pc:sldMk cId="0" sldId="259"/>
            <ac:spMk id="2" creationId="{00000000-0000-0000-0000-000000000000}"/>
          </ac:spMkLst>
        </pc:spChg>
        <pc:spChg chg="mod">
          <ac:chgData name="Charlotte Greenway" userId="f3007956-5e20-4c5a-987f-cc7f9910f597" providerId="ADAL" clId="{AFA8BB20-F770-46CD-88B3-F3BC40357B48}" dt="2026-09-21T11:52:02.269" v="77" actId="1076"/>
          <ac:spMkLst>
            <pc:docMk/>
            <pc:sldMk cId="0" sldId="259"/>
            <ac:spMk id="3" creationId="{00000000-0000-0000-0000-000000000000}"/>
          </ac:spMkLst>
        </pc:spChg>
      </pc:sldChg>
      <pc:sldChg chg="modSp mod setBg">
        <pc:chgData name="Charlotte Greenway" userId="f3007956-5e20-4c5a-987f-cc7f9910f597" providerId="ADAL" clId="{AFA8BB20-F770-46CD-88B3-F3BC40357B48}" dt="2026-09-21T11:52:31.215" v="82" actId="14100"/>
        <pc:sldMkLst>
          <pc:docMk/>
          <pc:sldMk cId="0" sldId="260"/>
        </pc:sldMkLst>
        <pc:spChg chg="mod">
          <ac:chgData name="Charlotte Greenway" userId="f3007956-5e20-4c5a-987f-cc7f9910f597" providerId="ADAL" clId="{AFA8BB20-F770-46CD-88B3-F3BC40357B48}" dt="2026-09-21T11:52:12.379" v="80" actId="1076"/>
          <ac:spMkLst>
            <pc:docMk/>
            <pc:sldMk cId="0" sldId="260"/>
            <ac:spMk id="2" creationId="{00000000-0000-0000-0000-000000000000}"/>
          </ac:spMkLst>
        </pc:spChg>
        <pc:spChg chg="mod">
          <ac:chgData name="Charlotte Greenway" userId="f3007956-5e20-4c5a-987f-cc7f9910f597" providerId="ADAL" clId="{AFA8BB20-F770-46CD-88B3-F3BC40357B48}" dt="2026-09-21T11:52:31.215" v="82" actId="14100"/>
          <ac:spMkLst>
            <pc:docMk/>
            <pc:sldMk cId="0" sldId="260"/>
            <ac:spMk id="3" creationId="{00000000-0000-0000-0000-000000000000}"/>
          </ac:spMkLst>
        </pc:spChg>
      </pc:sldChg>
      <pc:sldChg chg="modSp mod">
        <pc:chgData name="Charlotte Greenway" userId="f3007956-5e20-4c5a-987f-cc7f9910f597" providerId="ADAL" clId="{AFA8BB20-F770-46CD-88B3-F3BC40357B48}" dt="2026-09-21T11:52:58.359" v="91" actId="14100"/>
        <pc:sldMkLst>
          <pc:docMk/>
          <pc:sldMk cId="0" sldId="261"/>
        </pc:sldMkLst>
        <pc:spChg chg="mod">
          <ac:chgData name="Charlotte Greenway" userId="f3007956-5e20-4c5a-987f-cc7f9910f597" providerId="ADAL" clId="{AFA8BB20-F770-46CD-88B3-F3BC40357B48}" dt="2026-09-21T11:52:58.359" v="91" actId="14100"/>
          <ac:spMkLst>
            <pc:docMk/>
            <pc:sldMk cId="0" sldId="261"/>
            <ac:spMk id="3" creationId="{00000000-0000-0000-0000-000000000000}"/>
          </ac:spMkLst>
        </pc:spChg>
        <pc:spChg chg="mod">
          <ac:chgData name="Charlotte Greenway" userId="f3007956-5e20-4c5a-987f-cc7f9910f597" providerId="ADAL" clId="{AFA8BB20-F770-46CD-88B3-F3BC40357B48}" dt="2026-09-21T11:52:46.957" v="87" actId="20577"/>
          <ac:spMkLst>
            <pc:docMk/>
            <pc:sldMk cId="0" sldId="261"/>
            <ac:spMk id="6" creationId="{791C8E98-A7AD-3D2F-22F1-5FA5028C824B}"/>
          </ac:spMkLst>
        </pc:spChg>
      </pc:sldChg>
      <pc:sldChg chg="modSp mod">
        <pc:chgData name="Charlotte Greenway" userId="f3007956-5e20-4c5a-987f-cc7f9910f597" providerId="ADAL" clId="{AFA8BB20-F770-46CD-88B3-F3BC40357B48}" dt="2026-09-21T11:53:16" v="104" actId="1076"/>
        <pc:sldMkLst>
          <pc:docMk/>
          <pc:sldMk cId="0" sldId="262"/>
        </pc:sldMkLst>
        <pc:spChg chg="mod">
          <ac:chgData name="Charlotte Greenway" userId="f3007956-5e20-4c5a-987f-cc7f9910f597" providerId="ADAL" clId="{AFA8BB20-F770-46CD-88B3-F3BC40357B48}" dt="2026-09-21T11:53:16" v="104" actId="1076"/>
          <ac:spMkLst>
            <pc:docMk/>
            <pc:sldMk cId="0" sldId="262"/>
            <ac:spMk id="6" creationId="{B0FB4C94-CB42-E260-9801-F365E930C5D3}"/>
          </ac:spMkLst>
        </pc:spChg>
      </pc:sldChg>
      <pc:sldChg chg="modSp mod">
        <pc:chgData name="Charlotte Greenway" userId="f3007956-5e20-4c5a-987f-cc7f9910f597" providerId="ADAL" clId="{AFA8BB20-F770-46CD-88B3-F3BC40357B48}" dt="2026-09-21T11:53:27.348" v="107" actId="1076"/>
        <pc:sldMkLst>
          <pc:docMk/>
          <pc:sldMk cId="0" sldId="263"/>
        </pc:sldMkLst>
        <pc:spChg chg="mod">
          <ac:chgData name="Charlotte Greenway" userId="f3007956-5e20-4c5a-987f-cc7f9910f597" providerId="ADAL" clId="{AFA8BB20-F770-46CD-88B3-F3BC40357B48}" dt="2026-09-21T11:53:27.348" v="107" actId="1076"/>
          <ac:spMkLst>
            <pc:docMk/>
            <pc:sldMk cId="0" sldId="263"/>
            <ac:spMk id="3" creationId="{00000000-0000-0000-0000-000000000000}"/>
          </ac:spMkLst>
        </pc:spChg>
      </pc:sldChg>
      <pc:sldChg chg="modSp mod">
        <pc:chgData name="Charlotte Greenway" userId="f3007956-5e20-4c5a-987f-cc7f9910f597" providerId="ADAL" clId="{AFA8BB20-F770-46CD-88B3-F3BC40357B48}" dt="2026-09-21T11:53:40.438" v="110" actId="1076"/>
        <pc:sldMkLst>
          <pc:docMk/>
          <pc:sldMk cId="0" sldId="264"/>
        </pc:sldMkLst>
        <pc:spChg chg="mod">
          <ac:chgData name="Charlotte Greenway" userId="f3007956-5e20-4c5a-987f-cc7f9910f597" providerId="ADAL" clId="{AFA8BB20-F770-46CD-88B3-F3BC40357B48}" dt="2026-09-21T11:53:40.438" v="110" actId="1076"/>
          <ac:spMkLst>
            <pc:docMk/>
            <pc:sldMk cId="0" sldId="264"/>
            <ac:spMk id="3" creationId="{00000000-0000-0000-0000-000000000000}"/>
          </ac:spMkLst>
        </pc:spChg>
      </pc:sldChg>
      <pc:sldChg chg="modSp mod">
        <pc:chgData name="Charlotte Greenway" userId="f3007956-5e20-4c5a-987f-cc7f9910f597" providerId="ADAL" clId="{AFA8BB20-F770-46CD-88B3-F3BC40357B48}" dt="2026-09-21T11:53:48.601" v="112" actId="2710"/>
        <pc:sldMkLst>
          <pc:docMk/>
          <pc:sldMk cId="0" sldId="265"/>
        </pc:sldMkLst>
        <pc:spChg chg="mod">
          <ac:chgData name="Charlotte Greenway" userId="f3007956-5e20-4c5a-987f-cc7f9910f597" providerId="ADAL" clId="{AFA8BB20-F770-46CD-88B3-F3BC40357B48}" dt="2026-09-21T11:53:48.601" v="112" actId="2710"/>
          <ac:spMkLst>
            <pc:docMk/>
            <pc:sldMk cId="0" sldId="265"/>
            <ac:spMk id="3" creationId="{00000000-0000-0000-0000-000000000000}"/>
          </ac:spMkLst>
        </pc:spChg>
      </pc:sldChg>
      <pc:sldChg chg="addSp modSp mod">
        <pc:chgData name="Charlotte Greenway" userId="f3007956-5e20-4c5a-987f-cc7f9910f597" providerId="ADAL" clId="{AFA8BB20-F770-46CD-88B3-F3BC40357B48}" dt="2026-09-21T11:56:11.393" v="138" actId="1076"/>
        <pc:sldMkLst>
          <pc:docMk/>
          <pc:sldMk cId="0" sldId="266"/>
        </pc:sldMkLst>
        <pc:spChg chg="mod">
          <ac:chgData name="Charlotte Greenway" userId="f3007956-5e20-4c5a-987f-cc7f9910f597" providerId="ADAL" clId="{AFA8BB20-F770-46CD-88B3-F3BC40357B48}" dt="2026-09-21T11:54:52.639" v="123" actId="1076"/>
          <ac:spMkLst>
            <pc:docMk/>
            <pc:sldMk cId="0" sldId="266"/>
            <ac:spMk id="3" creationId="{00000000-0000-0000-0000-000000000000}"/>
          </ac:spMkLst>
        </pc:spChg>
        <pc:spChg chg="add mod">
          <ac:chgData name="Charlotte Greenway" userId="f3007956-5e20-4c5a-987f-cc7f9910f597" providerId="ADAL" clId="{AFA8BB20-F770-46CD-88B3-F3BC40357B48}" dt="2026-09-21T11:55:21.254" v="128" actId="1076"/>
          <ac:spMkLst>
            <pc:docMk/>
            <pc:sldMk cId="0" sldId="266"/>
            <ac:spMk id="6" creationId="{320CA24D-FA68-0182-D677-BFCECDA11D6C}"/>
          </ac:spMkLst>
        </pc:spChg>
        <pc:spChg chg="add mod">
          <ac:chgData name="Charlotte Greenway" userId="f3007956-5e20-4c5a-987f-cc7f9910f597" providerId="ADAL" clId="{AFA8BB20-F770-46CD-88B3-F3BC40357B48}" dt="2026-09-21T11:56:11.393" v="138" actId="1076"/>
          <ac:spMkLst>
            <pc:docMk/>
            <pc:sldMk cId="0" sldId="266"/>
            <ac:spMk id="8" creationId="{047BB956-FAC3-B001-BF54-C0B8BFB8D57F}"/>
          </ac:spMkLst>
        </pc:spChg>
      </pc:sldChg>
      <pc:sldChg chg="modSp del mod">
        <pc:chgData name="Charlotte Greenway" userId="f3007956-5e20-4c5a-987f-cc7f9910f597" providerId="ADAL" clId="{AFA8BB20-F770-46CD-88B3-F3BC40357B48}" dt="2026-09-21T11:56:15.701" v="139" actId="47"/>
        <pc:sldMkLst>
          <pc:docMk/>
          <pc:sldMk cId="0" sldId="267"/>
        </pc:sldMkLst>
        <pc:spChg chg="mod">
          <ac:chgData name="Charlotte Greenway" userId="f3007956-5e20-4c5a-987f-cc7f9910f597" providerId="ADAL" clId="{AFA8BB20-F770-46CD-88B3-F3BC40357B48}" dt="2026-09-21T11:55:26.025" v="129" actId="14100"/>
          <ac:spMkLst>
            <pc:docMk/>
            <pc:sldMk cId="0" sldId="267"/>
            <ac:spMk id="3" creationId="{00000000-0000-0000-0000-000000000000}"/>
          </ac:spMkLst>
        </pc:spChg>
      </pc:sldChg>
      <pc:sldChg chg="modSp mod">
        <pc:chgData name="Charlotte Greenway" userId="f3007956-5e20-4c5a-987f-cc7f9910f597" providerId="ADAL" clId="{AFA8BB20-F770-46CD-88B3-F3BC40357B48}" dt="2026-09-21T11:56:27.040" v="140" actId="2710"/>
        <pc:sldMkLst>
          <pc:docMk/>
          <pc:sldMk cId="0" sldId="268"/>
        </pc:sldMkLst>
        <pc:spChg chg="mod">
          <ac:chgData name="Charlotte Greenway" userId="f3007956-5e20-4c5a-987f-cc7f9910f597" providerId="ADAL" clId="{AFA8BB20-F770-46CD-88B3-F3BC40357B48}" dt="2026-09-21T11:56:27.040" v="140" actId="2710"/>
          <ac:spMkLst>
            <pc:docMk/>
            <pc:sldMk cId="0" sldId="268"/>
            <ac:spMk id="3" creationId="{00000000-0000-0000-0000-000000000000}"/>
          </ac:spMkLst>
        </pc:spChg>
      </pc:sldChg>
      <pc:sldChg chg="modSp mod">
        <pc:chgData name="Charlotte Greenway" userId="f3007956-5e20-4c5a-987f-cc7f9910f597" providerId="ADAL" clId="{AFA8BB20-F770-46CD-88B3-F3BC40357B48}" dt="2026-09-21T11:57:41.130" v="180" actId="14100"/>
        <pc:sldMkLst>
          <pc:docMk/>
          <pc:sldMk cId="0" sldId="269"/>
        </pc:sldMkLst>
        <pc:spChg chg="mod">
          <ac:chgData name="Charlotte Greenway" userId="f3007956-5e20-4c5a-987f-cc7f9910f597" providerId="ADAL" clId="{AFA8BB20-F770-46CD-88B3-F3BC40357B48}" dt="2026-09-21T11:57:41.130" v="180" actId="14100"/>
          <ac:spMkLst>
            <pc:docMk/>
            <pc:sldMk cId="0" sldId="269"/>
            <ac:spMk id="3" creationId="{00000000-0000-0000-0000-000000000000}"/>
          </ac:spMkLst>
        </pc:spChg>
      </pc:sldChg>
      <pc:sldChg chg="addSp modSp mod">
        <pc:chgData name="Charlotte Greenway" userId="f3007956-5e20-4c5a-987f-cc7f9910f597" providerId="ADAL" clId="{AFA8BB20-F770-46CD-88B3-F3BC40357B48}" dt="2026-09-21T11:59:05.079" v="195" actId="1582"/>
        <pc:sldMkLst>
          <pc:docMk/>
          <pc:sldMk cId="0" sldId="270"/>
        </pc:sldMkLst>
        <pc:spChg chg="mod">
          <ac:chgData name="Charlotte Greenway" userId="f3007956-5e20-4c5a-987f-cc7f9910f597" providerId="ADAL" clId="{AFA8BB20-F770-46CD-88B3-F3BC40357B48}" dt="2026-09-21T11:58:14.320" v="185" actId="1076"/>
          <ac:spMkLst>
            <pc:docMk/>
            <pc:sldMk cId="0" sldId="270"/>
            <ac:spMk id="2" creationId="{00000000-0000-0000-0000-000000000000}"/>
          </ac:spMkLst>
        </pc:spChg>
        <pc:spChg chg="mod">
          <ac:chgData name="Charlotte Greenway" userId="f3007956-5e20-4c5a-987f-cc7f9910f597" providerId="ADAL" clId="{AFA8BB20-F770-46CD-88B3-F3BC40357B48}" dt="2026-09-21T11:58:10.052" v="184" actId="14100"/>
          <ac:spMkLst>
            <pc:docMk/>
            <pc:sldMk cId="0" sldId="270"/>
            <ac:spMk id="3" creationId="{00000000-0000-0000-0000-000000000000}"/>
          </ac:spMkLst>
        </pc:spChg>
        <pc:spChg chg="add mod">
          <ac:chgData name="Charlotte Greenway" userId="f3007956-5e20-4c5a-987f-cc7f9910f597" providerId="ADAL" clId="{AFA8BB20-F770-46CD-88B3-F3BC40357B48}" dt="2026-09-21T11:58:27.627" v="188" actId="1076"/>
          <ac:spMkLst>
            <pc:docMk/>
            <pc:sldMk cId="0" sldId="270"/>
            <ac:spMk id="6" creationId="{9D0D8EE9-79C7-7CF7-18D6-91EE1DB60E35}"/>
          </ac:spMkLst>
        </pc:spChg>
        <pc:spChg chg="add mod">
          <ac:chgData name="Charlotte Greenway" userId="f3007956-5e20-4c5a-987f-cc7f9910f597" providerId="ADAL" clId="{AFA8BB20-F770-46CD-88B3-F3BC40357B48}" dt="2026-09-21T11:59:05.079" v="195" actId="1582"/>
          <ac:spMkLst>
            <pc:docMk/>
            <pc:sldMk cId="0" sldId="270"/>
            <ac:spMk id="8" creationId="{BDC4398D-7F29-AAA1-2CFB-15ECCBFD80DB}"/>
          </ac:spMkLst>
        </pc:spChg>
      </pc:sldChg>
      <pc:sldChg chg="del">
        <pc:chgData name="Charlotte Greenway" userId="f3007956-5e20-4c5a-987f-cc7f9910f597" providerId="ADAL" clId="{AFA8BB20-F770-46CD-88B3-F3BC40357B48}" dt="2026-09-21T11:59:07.701" v="196" actId="47"/>
        <pc:sldMkLst>
          <pc:docMk/>
          <pc:sldMk cId="0" sldId="271"/>
        </pc:sldMkLst>
      </pc:sldChg>
      <pc:sldChg chg="modSp mod">
        <pc:chgData name="Charlotte Greenway" userId="f3007956-5e20-4c5a-987f-cc7f9910f597" providerId="ADAL" clId="{AFA8BB20-F770-46CD-88B3-F3BC40357B48}" dt="2026-09-21T11:59:36.583" v="203" actId="14100"/>
        <pc:sldMkLst>
          <pc:docMk/>
          <pc:sldMk cId="0" sldId="272"/>
        </pc:sldMkLst>
        <pc:spChg chg="mod">
          <ac:chgData name="Charlotte Greenway" userId="f3007956-5e20-4c5a-987f-cc7f9910f597" providerId="ADAL" clId="{AFA8BB20-F770-46CD-88B3-F3BC40357B48}" dt="2026-09-21T11:59:36.583" v="203" actId="14100"/>
          <ac:spMkLst>
            <pc:docMk/>
            <pc:sldMk cId="0" sldId="272"/>
            <ac:spMk id="3" creationId="{00000000-0000-0000-0000-000000000000}"/>
          </ac:spMkLst>
        </pc:spChg>
      </pc:sldChg>
      <pc:sldChg chg="addSp modSp mod">
        <pc:chgData name="Charlotte Greenway" userId="f3007956-5e20-4c5a-987f-cc7f9910f597" providerId="ADAL" clId="{AFA8BB20-F770-46CD-88B3-F3BC40357B48}" dt="2026-09-21T12:02:13.662" v="239" actId="14100"/>
        <pc:sldMkLst>
          <pc:docMk/>
          <pc:sldMk cId="0" sldId="273"/>
        </pc:sldMkLst>
        <pc:spChg chg="mod">
          <ac:chgData name="Charlotte Greenway" userId="f3007956-5e20-4c5a-987f-cc7f9910f597" providerId="ADAL" clId="{AFA8BB20-F770-46CD-88B3-F3BC40357B48}" dt="2026-09-21T12:01:01.356" v="215" actId="1076"/>
          <ac:spMkLst>
            <pc:docMk/>
            <pc:sldMk cId="0" sldId="273"/>
            <ac:spMk id="2" creationId="{00000000-0000-0000-0000-000000000000}"/>
          </ac:spMkLst>
        </pc:spChg>
        <pc:spChg chg="mod">
          <ac:chgData name="Charlotte Greenway" userId="f3007956-5e20-4c5a-987f-cc7f9910f597" providerId="ADAL" clId="{AFA8BB20-F770-46CD-88B3-F3BC40357B48}" dt="2026-09-21T12:01:41.508" v="223" actId="1076"/>
          <ac:spMkLst>
            <pc:docMk/>
            <pc:sldMk cId="0" sldId="273"/>
            <ac:spMk id="3" creationId="{00000000-0000-0000-0000-000000000000}"/>
          </ac:spMkLst>
        </pc:spChg>
        <pc:spChg chg="mod">
          <ac:chgData name="Charlotte Greenway" userId="f3007956-5e20-4c5a-987f-cc7f9910f597" providerId="ADAL" clId="{AFA8BB20-F770-46CD-88B3-F3BC40357B48}" dt="2026-09-21T12:02:13.662" v="239" actId="14100"/>
          <ac:spMkLst>
            <pc:docMk/>
            <pc:sldMk cId="0" sldId="273"/>
            <ac:spMk id="6" creationId="{85460593-2C51-7802-70D2-F73BA5D15959}"/>
          </ac:spMkLst>
        </pc:spChg>
        <pc:spChg chg="add mod">
          <ac:chgData name="Charlotte Greenway" userId="f3007956-5e20-4c5a-987f-cc7f9910f597" providerId="ADAL" clId="{AFA8BB20-F770-46CD-88B3-F3BC40357B48}" dt="2026-09-21T12:02:08.852" v="238" actId="20577"/>
          <ac:spMkLst>
            <pc:docMk/>
            <pc:sldMk cId="0" sldId="273"/>
            <ac:spMk id="8" creationId="{834C95CB-416E-0284-5202-86CDA4DDD8C3}"/>
          </ac:spMkLst>
        </pc:spChg>
        <pc:spChg chg="add mod">
          <ac:chgData name="Charlotte Greenway" userId="f3007956-5e20-4c5a-987f-cc7f9910f597" providerId="ADAL" clId="{AFA8BB20-F770-46CD-88B3-F3BC40357B48}" dt="2026-09-21T12:01:38.804" v="222" actId="1076"/>
          <ac:spMkLst>
            <pc:docMk/>
            <pc:sldMk cId="0" sldId="273"/>
            <ac:spMk id="10" creationId="{3430A425-6FE1-C0EC-FA49-1FF58B3263A3}"/>
          </ac:spMkLst>
        </pc:spChg>
      </pc:sldChg>
      <pc:sldChg chg="del">
        <pc:chgData name="Charlotte Greenway" userId="f3007956-5e20-4c5a-987f-cc7f9910f597" providerId="ADAL" clId="{AFA8BB20-F770-46CD-88B3-F3BC40357B48}" dt="2026-09-21T12:02:15.633" v="240" actId="47"/>
        <pc:sldMkLst>
          <pc:docMk/>
          <pc:sldMk cId="0" sldId="274"/>
        </pc:sldMkLst>
      </pc:sldChg>
      <pc:sldChg chg="modSp mod">
        <pc:chgData name="Charlotte Greenway" userId="f3007956-5e20-4c5a-987f-cc7f9910f597" providerId="ADAL" clId="{AFA8BB20-F770-46CD-88B3-F3BC40357B48}" dt="2026-09-21T12:02:45.330" v="251" actId="1076"/>
        <pc:sldMkLst>
          <pc:docMk/>
          <pc:sldMk cId="0" sldId="275"/>
        </pc:sldMkLst>
        <pc:spChg chg="mod">
          <ac:chgData name="Charlotte Greenway" userId="f3007956-5e20-4c5a-987f-cc7f9910f597" providerId="ADAL" clId="{AFA8BB20-F770-46CD-88B3-F3BC40357B48}" dt="2026-09-21T12:02:45.330" v="251" actId="1076"/>
          <ac:spMkLst>
            <pc:docMk/>
            <pc:sldMk cId="0" sldId="275"/>
            <ac:spMk id="3" creationId="{00000000-0000-0000-0000-000000000000}"/>
          </ac:spMkLst>
        </pc:spChg>
        <pc:spChg chg="mod">
          <ac:chgData name="Charlotte Greenway" userId="f3007956-5e20-4c5a-987f-cc7f9910f597" providerId="ADAL" clId="{AFA8BB20-F770-46CD-88B3-F3BC40357B48}" dt="2026-09-21T12:02:42.216" v="250" actId="1076"/>
          <ac:spMkLst>
            <pc:docMk/>
            <pc:sldMk cId="0" sldId="275"/>
            <ac:spMk id="6" creationId="{0D25C679-3CA5-F303-5CB2-81D02436DF1E}"/>
          </ac:spMkLst>
        </pc:spChg>
      </pc:sldChg>
      <pc:sldChg chg="addSp modSp mod">
        <pc:chgData name="Charlotte Greenway" userId="f3007956-5e20-4c5a-987f-cc7f9910f597" providerId="ADAL" clId="{AFA8BB20-F770-46CD-88B3-F3BC40357B48}" dt="2026-09-21T12:04:52.608" v="264" actId="14100"/>
        <pc:sldMkLst>
          <pc:docMk/>
          <pc:sldMk cId="0" sldId="276"/>
        </pc:sldMkLst>
        <pc:spChg chg="mod">
          <ac:chgData name="Charlotte Greenway" userId="f3007956-5e20-4c5a-987f-cc7f9910f597" providerId="ADAL" clId="{AFA8BB20-F770-46CD-88B3-F3BC40357B48}" dt="2026-09-21T12:04:07.404" v="258" actId="1076"/>
          <ac:spMkLst>
            <pc:docMk/>
            <pc:sldMk cId="0" sldId="276"/>
            <ac:spMk id="2" creationId="{00000000-0000-0000-0000-000000000000}"/>
          </ac:spMkLst>
        </pc:spChg>
        <pc:spChg chg="mod">
          <ac:chgData name="Charlotte Greenway" userId="f3007956-5e20-4c5a-987f-cc7f9910f597" providerId="ADAL" clId="{AFA8BB20-F770-46CD-88B3-F3BC40357B48}" dt="2026-09-21T12:04:52.608" v="264" actId="14100"/>
          <ac:spMkLst>
            <pc:docMk/>
            <pc:sldMk cId="0" sldId="276"/>
            <ac:spMk id="3" creationId="{00000000-0000-0000-0000-000000000000}"/>
          </ac:spMkLst>
        </pc:spChg>
        <pc:spChg chg="add mod">
          <ac:chgData name="Charlotte Greenway" userId="f3007956-5e20-4c5a-987f-cc7f9910f597" providerId="ADAL" clId="{AFA8BB20-F770-46CD-88B3-F3BC40357B48}" dt="2026-09-21T12:04:47.111" v="263" actId="122"/>
          <ac:spMkLst>
            <pc:docMk/>
            <pc:sldMk cId="0" sldId="276"/>
            <ac:spMk id="6" creationId="{2B1DE70D-CB9E-9B05-94BB-113D328E99FB}"/>
          </ac:spMkLst>
        </pc:spChg>
        <pc:spChg chg="add mod">
          <ac:chgData name="Charlotte Greenway" userId="f3007956-5e20-4c5a-987f-cc7f9910f597" providerId="ADAL" clId="{AFA8BB20-F770-46CD-88B3-F3BC40357B48}" dt="2026-09-21T12:04:42.614" v="262" actId="1076"/>
          <ac:spMkLst>
            <pc:docMk/>
            <pc:sldMk cId="0" sldId="276"/>
            <ac:spMk id="8" creationId="{7194F2E5-DD6D-713B-61AC-E66C9B6A6F19}"/>
          </ac:spMkLst>
        </pc:spChg>
      </pc:sldChg>
      <pc:sldChg chg="del">
        <pc:chgData name="Charlotte Greenway" userId="f3007956-5e20-4c5a-987f-cc7f9910f597" providerId="ADAL" clId="{AFA8BB20-F770-46CD-88B3-F3BC40357B48}" dt="2026-09-21T12:04:58.059" v="265" actId="47"/>
        <pc:sldMkLst>
          <pc:docMk/>
          <pc:sldMk cId="0" sldId="277"/>
        </pc:sldMkLst>
      </pc:sldChg>
      <pc:sldChg chg="modSp mod">
        <pc:chgData name="Charlotte Greenway" userId="f3007956-5e20-4c5a-987f-cc7f9910f597" providerId="ADAL" clId="{AFA8BB20-F770-46CD-88B3-F3BC40357B48}" dt="2026-09-21T12:05:06.392" v="269" actId="1076"/>
        <pc:sldMkLst>
          <pc:docMk/>
          <pc:sldMk cId="0" sldId="278"/>
        </pc:sldMkLst>
        <pc:spChg chg="mod">
          <ac:chgData name="Charlotte Greenway" userId="f3007956-5e20-4c5a-987f-cc7f9910f597" providerId="ADAL" clId="{AFA8BB20-F770-46CD-88B3-F3BC40357B48}" dt="2026-09-21T12:05:06.392" v="269" actId="1076"/>
          <ac:spMkLst>
            <pc:docMk/>
            <pc:sldMk cId="0" sldId="278"/>
            <ac:spMk id="3" creationId="{00000000-0000-0000-0000-000000000000}"/>
          </ac:spMkLst>
        </pc:spChg>
      </pc:sldChg>
      <pc:sldChg chg="modSp mod">
        <pc:chgData name="Charlotte Greenway" userId="f3007956-5e20-4c5a-987f-cc7f9910f597" providerId="ADAL" clId="{AFA8BB20-F770-46CD-88B3-F3BC40357B48}" dt="2026-09-21T12:05:17.233" v="274" actId="1076"/>
        <pc:sldMkLst>
          <pc:docMk/>
          <pc:sldMk cId="0" sldId="279"/>
        </pc:sldMkLst>
        <pc:spChg chg="mod">
          <ac:chgData name="Charlotte Greenway" userId="f3007956-5e20-4c5a-987f-cc7f9910f597" providerId="ADAL" clId="{AFA8BB20-F770-46CD-88B3-F3BC40357B48}" dt="2026-09-21T12:05:17.233" v="274" actId="1076"/>
          <ac:spMkLst>
            <pc:docMk/>
            <pc:sldMk cId="0" sldId="279"/>
            <ac:spMk id="3" creationId="{00000000-0000-0000-0000-000000000000}"/>
          </ac:spMkLst>
        </pc:spChg>
      </pc:sldChg>
      <pc:sldChg chg="modSp mod">
        <pc:chgData name="Charlotte Greenway" userId="f3007956-5e20-4c5a-987f-cc7f9910f597" providerId="ADAL" clId="{AFA8BB20-F770-46CD-88B3-F3BC40357B48}" dt="2026-09-21T12:05:31.451" v="280" actId="1076"/>
        <pc:sldMkLst>
          <pc:docMk/>
          <pc:sldMk cId="0" sldId="280"/>
        </pc:sldMkLst>
        <pc:spChg chg="mod">
          <ac:chgData name="Charlotte Greenway" userId="f3007956-5e20-4c5a-987f-cc7f9910f597" providerId="ADAL" clId="{AFA8BB20-F770-46CD-88B3-F3BC40357B48}" dt="2026-09-21T12:05:31.451" v="280" actId="1076"/>
          <ac:spMkLst>
            <pc:docMk/>
            <pc:sldMk cId="0" sldId="280"/>
            <ac:spMk id="3" creationId="{00000000-0000-0000-0000-000000000000}"/>
          </ac:spMkLst>
        </pc:spChg>
      </pc:sldChg>
      <pc:sldChg chg="modSp mod">
        <pc:chgData name="Charlotte Greenway" userId="f3007956-5e20-4c5a-987f-cc7f9910f597" providerId="ADAL" clId="{AFA8BB20-F770-46CD-88B3-F3BC40357B48}" dt="2026-09-21T12:05:56.334" v="289" actId="1076"/>
        <pc:sldMkLst>
          <pc:docMk/>
          <pc:sldMk cId="0" sldId="281"/>
        </pc:sldMkLst>
        <pc:spChg chg="mod">
          <ac:chgData name="Charlotte Greenway" userId="f3007956-5e20-4c5a-987f-cc7f9910f597" providerId="ADAL" clId="{AFA8BB20-F770-46CD-88B3-F3BC40357B48}" dt="2026-09-21T12:05:56.334" v="289" actId="1076"/>
          <ac:spMkLst>
            <pc:docMk/>
            <pc:sldMk cId="0" sldId="281"/>
            <ac:spMk id="3" creationId="{00000000-0000-0000-0000-000000000000}"/>
          </ac:spMkLst>
        </pc:spChg>
      </pc:sldChg>
      <pc:sldChg chg="modSp mod">
        <pc:chgData name="Charlotte Greenway" userId="f3007956-5e20-4c5a-987f-cc7f9910f597" providerId="ADAL" clId="{AFA8BB20-F770-46CD-88B3-F3BC40357B48}" dt="2026-09-21T12:06:21.862" v="296" actId="1076"/>
        <pc:sldMkLst>
          <pc:docMk/>
          <pc:sldMk cId="0" sldId="282"/>
        </pc:sldMkLst>
        <pc:spChg chg="mod">
          <ac:chgData name="Charlotte Greenway" userId="f3007956-5e20-4c5a-987f-cc7f9910f597" providerId="ADAL" clId="{AFA8BB20-F770-46CD-88B3-F3BC40357B48}" dt="2026-09-21T12:06:21.862" v="296" actId="1076"/>
          <ac:spMkLst>
            <pc:docMk/>
            <pc:sldMk cId="0" sldId="282"/>
            <ac:spMk id="3" creationId="{00000000-0000-0000-0000-000000000000}"/>
          </ac:spMkLst>
        </pc:spChg>
      </pc:sldChg>
      <pc:sldChg chg="modSp mod">
        <pc:chgData name="Charlotte Greenway" userId="f3007956-5e20-4c5a-987f-cc7f9910f597" providerId="ADAL" clId="{AFA8BB20-F770-46CD-88B3-F3BC40357B48}" dt="2026-09-21T12:06:31.869" v="298" actId="403"/>
        <pc:sldMkLst>
          <pc:docMk/>
          <pc:sldMk cId="0" sldId="283"/>
        </pc:sldMkLst>
        <pc:spChg chg="mod">
          <ac:chgData name="Charlotte Greenway" userId="f3007956-5e20-4c5a-987f-cc7f9910f597" providerId="ADAL" clId="{AFA8BB20-F770-46CD-88B3-F3BC40357B48}" dt="2026-09-21T12:06:31.869" v="298" actId="403"/>
          <ac:spMkLst>
            <pc:docMk/>
            <pc:sldMk cId="0" sldId="283"/>
            <ac:spMk id="3" creationId="{00000000-0000-0000-0000-000000000000}"/>
          </ac:spMkLst>
        </pc:spChg>
      </pc:sldChg>
      <pc:sldChg chg="modSp mod">
        <pc:chgData name="Charlotte Greenway" userId="f3007956-5e20-4c5a-987f-cc7f9910f597" providerId="ADAL" clId="{AFA8BB20-F770-46CD-88B3-F3BC40357B48}" dt="2026-09-21T12:06:52.356" v="303" actId="1076"/>
        <pc:sldMkLst>
          <pc:docMk/>
          <pc:sldMk cId="0" sldId="284"/>
        </pc:sldMkLst>
        <pc:spChg chg="mod">
          <ac:chgData name="Charlotte Greenway" userId="f3007956-5e20-4c5a-987f-cc7f9910f597" providerId="ADAL" clId="{AFA8BB20-F770-46CD-88B3-F3BC40357B48}" dt="2026-09-21T12:06:52.356" v="303" actId="1076"/>
          <ac:spMkLst>
            <pc:docMk/>
            <pc:sldMk cId="0" sldId="284"/>
            <ac:spMk id="3" creationId="{00000000-0000-0000-0000-000000000000}"/>
          </ac:spMkLst>
        </pc:spChg>
      </pc:sldChg>
      <pc:sldChg chg="addSp modSp mod">
        <pc:chgData name="Charlotte Greenway" userId="f3007956-5e20-4c5a-987f-cc7f9910f597" providerId="ADAL" clId="{AFA8BB20-F770-46CD-88B3-F3BC40357B48}" dt="2026-09-21T12:08:37.056" v="325" actId="1076"/>
        <pc:sldMkLst>
          <pc:docMk/>
          <pc:sldMk cId="0" sldId="285"/>
        </pc:sldMkLst>
        <pc:spChg chg="mod">
          <ac:chgData name="Charlotte Greenway" userId="f3007956-5e20-4c5a-987f-cc7f9910f597" providerId="ADAL" clId="{AFA8BB20-F770-46CD-88B3-F3BC40357B48}" dt="2026-09-21T12:08:21.404" v="322" actId="1076"/>
          <ac:spMkLst>
            <pc:docMk/>
            <pc:sldMk cId="0" sldId="285"/>
            <ac:spMk id="2" creationId="{00000000-0000-0000-0000-000000000000}"/>
          </ac:spMkLst>
        </pc:spChg>
        <pc:spChg chg="mod">
          <ac:chgData name="Charlotte Greenway" userId="f3007956-5e20-4c5a-987f-cc7f9910f597" providerId="ADAL" clId="{AFA8BB20-F770-46CD-88B3-F3BC40357B48}" dt="2026-09-21T12:08:31.986" v="324" actId="1582"/>
          <ac:spMkLst>
            <pc:docMk/>
            <pc:sldMk cId="0" sldId="285"/>
            <ac:spMk id="3" creationId="{00000000-0000-0000-0000-000000000000}"/>
          </ac:spMkLst>
        </pc:spChg>
        <pc:spChg chg="add mod">
          <ac:chgData name="Charlotte Greenway" userId="f3007956-5e20-4c5a-987f-cc7f9910f597" providerId="ADAL" clId="{AFA8BB20-F770-46CD-88B3-F3BC40357B48}" dt="2026-09-21T12:08:13.285" v="320" actId="1582"/>
          <ac:spMkLst>
            <pc:docMk/>
            <pc:sldMk cId="0" sldId="285"/>
            <ac:spMk id="6" creationId="{4829BD10-0534-573A-032E-78F74CCD5DA2}"/>
          </ac:spMkLst>
        </pc:spChg>
        <pc:spChg chg="add mod">
          <ac:chgData name="Charlotte Greenway" userId="f3007956-5e20-4c5a-987f-cc7f9910f597" providerId="ADAL" clId="{AFA8BB20-F770-46CD-88B3-F3BC40357B48}" dt="2026-09-21T12:08:37.056" v="325" actId="1076"/>
          <ac:spMkLst>
            <pc:docMk/>
            <pc:sldMk cId="0" sldId="285"/>
            <ac:spMk id="8" creationId="{45A9C810-47A6-C248-5F2E-4E1D32E1E04A}"/>
          </ac:spMkLst>
        </pc:spChg>
      </pc:sldChg>
      <pc:sldChg chg="del">
        <pc:chgData name="Charlotte Greenway" userId="f3007956-5e20-4c5a-987f-cc7f9910f597" providerId="ADAL" clId="{AFA8BB20-F770-46CD-88B3-F3BC40357B48}" dt="2026-09-21T12:08:42.723" v="326" actId="47"/>
        <pc:sldMkLst>
          <pc:docMk/>
          <pc:sldMk cId="0" sldId="286"/>
        </pc:sldMkLst>
      </pc:sldChg>
      <pc:sldChg chg="modSp mod">
        <pc:chgData name="Charlotte Greenway" userId="f3007956-5e20-4c5a-987f-cc7f9910f597" providerId="ADAL" clId="{AFA8BB20-F770-46CD-88B3-F3BC40357B48}" dt="2026-09-21T12:08:48.675" v="328" actId="403"/>
        <pc:sldMkLst>
          <pc:docMk/>
          <pc:sldMk cId="0" sldId="287"/>
        </pc:sldMkLst>
        <pc:spChg chg="mod">
          <ac:chgData name="Charlotte Greenway" userId="f3007956-5e20-4c5a-987f-cc7f9910f597" providerId="ADAL" clId="{AFA8BB20-F770-46CD-88B3-F3BC40357B48}" dt="2026-09-21T12:08:48.675" v="328" actId="403"/>
          <ac:spMkLst>
            <pc:docMk/>
            <pc:sldMk cId="0" sldId="287"/>
            <ac:spMk id="3" creationId="{00000000-0000-0000-0000-000000000000}"/>
          </ac:spMkLst>
        </pc:spChg>
      </pc:sldChg>
      <pc:sldChg chg="addSp delSp modSp mod">
        <pc:chgData name="Charlotte Greenway" userId="f3007956-5e20-4c5a-987f-cc7f9910f597" providerId="ADAL" clId="{AFA8BB20-F770-46CD-88B3-F3BC40357B48}" dt="2026-09-21T12:10:46.772" v="361" actId="14100"/>
        <pc:sldMkLst>
          <pc:docMk/>
          <pc:sldMk cId="0" sldId="288"/>
        </pc:sldMkLst>
        <pc:spChg chg="mod">
          <ac:chgData name="Charlotte Greenway" userId="f3007956-5e20-4c5a-987f-cc7f9910f597" providerId="ADAL" clId="{AFA8BB20-F770-46CD-88B3-F3BC40357B48}" dt="2026-09-21T12:10:38.354" v="358" actId="1076"/>
          <ac:spMkLst>
            <pc:docMk/>
            <pc:sldMk cId="0" sldId="288"/>
            <ac:spMk id="2" creationId="{00000000-0000-0000-0000-000000000000}"/>
          </ac:spMkLst>
        </pc:spChg>
        <pc:spChg chg="del mod">
          <ac:chgData name="Charlotte Greenway" userId="f3007956-5e20-4c5a-987f-cc7f9910f597" providerId="ADAL" clId="{AFA8BB20-F770-46CD-88B3-F3BC40357B48}" dt="2026-09-21T12:09:11.665" v="330" actId="12084"/>
          <ac:spMkLst>
            <pc:docMk/>
            <pc:sldMk cId="0" sldId="288"/>
            <ac:spMk id="3" creationId="{00000000-0000-0000-0000-000000000000}"/>
          </ac:spMkLst>
        </pc:spChg>
        <pc:spChg chg="add mod">
          <ac:chgData name="Charlotte Greenway" userId="f3007956-5e20-4c5a-987f-cc7f9910f597" providerId="ADAL" clId="{AFA8BB20-F770-46CD-88B3-F3BC40357B48}" dt="2026-09-21T12:10:33.683" v="357" actId="403"/>
          <ac:spMkLst>
            <pc:docMk/>
            <pc:sldMk cId="0" sldId="288"/>
            <ac:spMk id="7" creationId="{922F0E0F-BA3C-6DB8-7C0B-0DC500A8689A}"/>
          </ac:spMkLst>
        </pc:spChg>
        <pc:spChg chg="add mod">
          <ac:chgData name="Charlotte Greenway" userId="f3007956-5e20-4c5a-987f-cc7f9910f597" providerId="ADAL" clId="{AFA8BB20-F770-46CD-88B3-F3BC40357B48}" dt="2026-09-21T12:10:33.683" v="357" actId="403"/>
          <ac:spMkLst>
            <pc:docMk/>
            <pc:sldMk cId="0" sldId="288"/>
            <ac:spMk id="8" creationId="{A992E04F-9790-4F4B-4433-72849A2AE3C7}"/>
          </ac:spMkLst>
        </pc:spChg>
        <pc:grpChg chg="add mod">
          <ac:chgData name="Charlotte Greenway" userId="f3007956-5e20-4c5a-987f-cc7f9910f597" providerId="ADAL" clId="{AFA8BB20-F770-46CD-88B3-F3BC40357B48}" dt="2026-09-21T12:10:31.537" v="355" actId="1076"/>
          <ac:grpSpMkLst>
            <pc:docMk/>
            <pc:sldMk cId="0" sldId="288"/>
            <ac:grpSpMk id="6" creationId="{5E49255A-214F-AC60-4CF4-263D10446286}"/>
          </ac:grpSpMkLst>
        </pc:grpChg>
        <pc:graphicFrameChg chg="add mod modGraphic">
          <ac:chgData name="Charlotte Greenway" userId="f3007956-5e20-4c5a-987f-cc7f9910f597" providerId="ADAL" clId="{AFA8BB20-F770-46CD-88B3-F3BC40357B48}" dt="2026-09-21T12:10:46.772" v="361" actId="14100"/>
          <ac:graphicFrameMkLst>
            <pc:docMk/>
            <pc:sldMk cId="0" sldId="288"/>
            <ac:graphicFrameMk id="5" creationId="{74557276-08C4-C75E-C55A-6F2E73A5721A}"/>
          </ac:graphicFrameMkLst>
        </pc:graphicFrameChg>
      </pc:sldChg>
      <pc:sldChg chg="del">
        <pc:chgData name="Charlotte Greenway" userId="f3007956-5e20-4c5a-987f-cc7f9910f597" providerId="ADAL" clId="{AFA8BB20-F770-46CD-88B3-F3BC40357B48}" dt="2026-09-21T12:11:07.278" v="362" actId="47"/>
        <pc:sldMkLst>
          <pc:docMk/>
          <pc:sldMk cId="0" sldId="290"/>
        </pc:sldMkLst>
      </pc:sldChg>
      <pc:sldChg chg="addSp delSp modSp mod">
        <pc:chgData name="Charlotte Greenway" userId="f3007956-5e20-4c5a-987f-cc7f9910f597" providerId="ADAL" clId="{AFA8BB20-F770-46CD-88B3-F3BC40357B48}" dt="2026-09-21T12:12:43.687" v="375" actId="404"/>
        <pc:sldMkLst>
          <pc:docMk/>
          <pc:sldMk cId="0" sldId="291"/>
        </pc:sldMkLst>
        <pc:spChg chg="mod">
          <ac:chgData name="Charlotte Greenway" userId="f3007956-5e20-4c5a-987f-cc7f9910f597" providerId="ADAL" clId="{AFA8BB20-F770-46CD-88B3-F3BC40357B48}" dt="2026-09-21T12:12:37.088" v="373" actId="1076"/>
          <ac:spMkLst>
            <pc:docMk/>
            <pc:sldMk cId="0" sldId="291"/>
            <ac:spMk id="3" creationId="{00000000-0000-0000-0000-000000000000}"/>
          </ac:spMkLst>
        </pc:spChg>
        <pc:spChg chg="add mod">
          <ac:chgData name="Charlotte Greenway" userId="f3007956-5e20-4c5a-987f-cc7f9910f597" providerId="ADAL" clId="{AFA8BB20-F770-46CD-88B3-F3BC40357B48}" dt="2026-09-21T12:12:43.687" v="375" actId="404"/>
          <ac:spMkLst>
            <pc:docMk/>
            <pc:sldMk cId="0" sldId="291"/>
            <ac:spMk id="6" creationId="{5E977E25-A557-7FB1-0A21-CC00972399E9}"/>
          </ac:spMkLst>
        </pc:spChg>
        <pc:spChg chg="add del">
          <ac:chgData name="Charlotte Greenway" userId="f3007956-5e20-4c5a-987f-cc7f9910f597" providerId="ADAL" clId="{AFA8BB20-F770-46CD-88B3-F3BC40357B48}" dt="2026-09-21T12:11:59.796" v="366" actId="22"/>
          <ac:spMkLst>
            <pc:docMk/>
            <pc:sldMk cId="0" sldId="291"/>
            <ac:spMk id="8" creationId="{6F348FF2-FAA5-FFE0-71E6-81D98ED5C8E9}"/>
          </ac:spMkLst>
        </pc:spChg>
        <pc:spChg chg="add mod">
          <ac:chgData name="Charlotte Greenway" userId="f3007956-5e20-4c5a-987f-cc7f9910f597" providerId="ADAL" clId="{AFA8BB20-F770-46CD-88B3-F3BC40357B48}" dt="2026-09-21T12:12:33.099" v="372" actId="14100"/>
          <ac:spMkLst>
            <pc:docMk/>
            <pc:sldMk cId="0" sldId="291"/>
            <ac:spMk id="10" creationId="{499118B9-E285-DA5A-D924-4CAEBA4F7753}"/>
          </ac:spMkLst>
        </pc:spChg>
      </pc:sldChg>
      <pc:sldChg chg="del">
        <pc:chgData name="Charlotte Greenway" userId="f3007956-5e20-4c5a-987f-cc7f9910f597" providerId="ADAL" clId="{AFA8BB20-F770-46CD-88B3-F3BC40357B48}" dt="2026-09-21T12:12:46.686" v="376" actId="47"/>
        <pc:sldMkLst>
          <pc:docMk/>
          <pc:sldMk cId="0" sldId="292"/>
        </pc:sldMkLst>
      </pc:sldChg>
      <pc:sldChg chg="add del">
        <pc:chgData name="Charlotte Greenway" userId="f3007956-5e20-4c5a-987f-cc7f9910f597" providerId="ADAL" clId="{AFA8BB20-F770-46CD-88B3-F3BC40357B48}" dt="2026-09-21T11:55:02.052" v="125"/>
        <pc:sldMkLst>
          <pc:docMk/>
          <pc:sldMk cId="2138965917" sldId="295"/>
        </pc:sldMkLst>
      </pc:sldChg>
      <pc:sldChg chg="add del">
        <pc:chgData name="Charlotte Greenway" userId="f3007956-5e20-4c5a-987f-cc7f9910f597" providerId="ADAL" clId="{AFA8BB20-F770-46CD-88B3-F3BC40357B48}" dt="2026-09-21T11:55:02.052" v="125"/>
        <pc:sldMkLst>
          <pc:docMk/>
          <pc:sldMk cId="1913270842" sldId="296"/>
        </pc:sldMkLst>
      </pc:sldChg>
      <pc:sldChg chg="add del">
        <pc:chgData name="Charlotte Greenway" userId="f3007956-5e20-4c5a-987f-cc7f9910f597" providerId="ADAL" clId="{AFA8BB20-F770-46CD-88B3-F3BC40357B48}" dt="2026-09-21T11:55:02.052" v="125"/>
        <pc:sldMkLst>
          <pc:docMk/>
          <pc:sldMk cId="3301477488" sldId="297"/>
        </pc:sldMkLst>
      </pc:sldChg>
      <pc:sldChg chg="add del">
        <pc:chgData name="Charlotte Greenway" userId="f3007956-5e20-4c5a-987f-cc7f9910f597" providerId="ADAL" clId="{AFA8BB20-F770-46CD-88B3-F3BC40357B48}" dt="2026-09-21T11:55:02.052" v="125"/>
        <pc:sldMkLst>
          <pc:docMk/>
          <pc:sldMk cId="2572659357" sldId="298"/>
        </pc:sldMkLst>
      </pc:sldChg>
      <pc:sldChg chg="add del">
        <pc:chgData name="Charlotte Greenway" userId="f3007956-5e20-4c5a-987f-cc7f9910f597" providerId="ADAL" clId="{AFA8BB20-F770-46CD-88B3-F3BC40357B48}" dt="2026-09-21T11:55:02.052" v="125"/>
        <pc:sldMkLst>
          <pc:docMk/>
          <pc:sldMk cId="3311790282" sldId="299"/>
        </pc:sldMkLst>
      </pc:sldChg>
      <pc:sldChg chg="add del">
        <pc:chgData name="Charlotte Greenway" userId="f3007956-5e20-4c5a-987f-cc7f9910f597" providerId="ADAL" clId="{AFA8BB20-F770-46CD-88B3-F3BC40357B48}" dt="2026-09-21T11:55:02.052" v="125"/>
        <pc:sldMkLst>
          <pc:docMk/>
          <pc:sldMk cId="3637463861" sldId="300"/>
        </pc:sldMkLst>
      </pc:sldChg>
      <pc:sldChg chg="add del">
        <pc:chgData name="Charlotte Greenway" userId="f3007956-5e20-4c5a-987f-cc7f9910f597" providerId="ADAL" clId="{AFA8BB20-F770-46CD-88B3-F3BC40357B48}" dt="2026-09-21T11:55:02.052" v="125"/>
        <pc:sldMkLst>
          <pc:docMk/>
          <pc:sldMk cId="2087035759" sldId="301"/>
        </pc:sldMkLst>
      </pc:sldChg>
      <pc:sldChg chg="add del">
        <pc:chgData name="Charlotte Greenway" userId="f3007956-5e20-4c5a-987f-cc7f9910f597" providerId="ADAL" clId="{AFA8BB20-F770-46CD-88B3-F3BC40357B48}" dt="2026-09-21T11:55:02.052" v="125"/>
        <pc:sldMkLst>
          <pc:docMk/>
          <pc:sldMk cId="3869910317" sldId="302"/>
        </pc:sldMkLst>
      </pc:sldChg>
      <pc:sldChg chg="add del">
        <pc:chgData name="Charlotte Greenway" userId="f3007956-5e20-4c5a-987f-cc7f9910f597" providerId="ADAL" clId="{AFA8BB20-F770-46CD-88B3-F3BC40357B48}" dt="2026-09-21T11:55:02.052" v="125"/>
        <pc:sldMkLst>
          <pc:docMk/>
          <pc:sldMk cId="2713392793" sldId="303"/>
        </pc:sldMkLst>
      </pc:sldChg>
      <pc:sldChg chg="add del">
        <pc:chgData name="Charlotte Greenway" userId="f3007956-5e20-4c5a-987f-cc7f9910f597" providerId="ADAL" clId="{AFA8BB20-F770-46CD-88B3-F3BC40357B48}" dt="2026-09-21T11:55:02.052" v="125"/>
        <pc:sldMkLst>
          <pc:docMk/>
          <pc:sldMk cId="2464157879" sldId="304"/>
        </pc:sldMkLst>
      </pc:sldChg>
      <pc:sldChg chg="add del">
        <pc:chgData name="Charlotte Greenway" userId="f3007956-5e20-4c5a-987f-cc7f9910f597" providerId="ADAL" clId="{AFA8BB20-F770-46CD-88B3-F3BC40357B48}" dt="2026-09-21T11:55:02.052" v="125"/>
        <pc:sldMkLst>
          <pc:docMk/>
          <pc:sldMk cId="1024133113" sldId="305"/>
        </pc:sldMkLst>
      </pc:sldChg>
      <pc:sldChg chg="add del">
        <pc:chgData name="Charlotte Greenway" userId="f3007956-5e20-4c5a-987f-cc7f9910f597" providerId="ADAL" clId="{AFA8BB20-F770-46CD-88B3-F3BC40357B48}" dt="2026-09-21T11:55:02.052" v="125"/>
        <pc:sldMkLst>
          <pc:docMk/>
          <pc:sldMk cId="1497741080" sldId="306"/>
        </pc:sldMkLst>
      </pc:sldChg>
      <pc:sldChg chg="add del">
        <pc:chgData name="Charlotte Greenway" userId="f3007956-5e20-4c5a-987f-cc7f9910f597" providerId="ADAL" clId="{AFA8BB20-F770-46CD-88B3-F3BC40357B48}" dt="2026-09-21T11:55:02.052" v="125"/>
        <pc:sldMkLst>
          <pc:docMk/>
          <pc:sldMk cId="1555566543" sldId="307"/>
        </pc:sldMkLst>
      </pc:sldChg>
      <pc:sldChg chg="add del">
        <pc:chgData name="Charlotte Greenway" userId="f3007956-5e20-4c5a-987f-cc7f9910f597" providerId="ADAL" clId="{AFA8BB20-F770-46CD-88B3-F3BC40357B48}" dt="2026-09-21T11:55:02.052" v="125"/>
        <pc:sldMkLst>
          <pc:docMk/>
          <pc:sldMk cId="3333953112" sldId="308"/>
        </pc:sldMkLst>
      </pc:sldChg>
      <pc:sldChg chg="add del">
        <pc:chgData name="Charlotte Greenway" userId="f3007956-5e20-4c5a-987f-cc7f9910f597" providerId="ADAL" clId="{AFA8BB20-F770-46CD-88B3-F3BC40357B48}" dt="2026-09-21T11:55:02.052" v="125"/>
        <pc:sldMkLst>
          <pc:docMk/>
          <pc:sldMk cId="147765918" sldId="309"/>
        </pc:sldMkLst>
      </pc:sldChg>
      <pc:sldChg chg="add del">
        <pc:chgData name="Charlotte Greenway" userId="f3007956-5e20-4c5a-987f-cc7f9910f597" providerId="ADAL" clId="{AFA8BB20-F770-46CD-88B3-F3BC40357B48}" dt="2026-09-21T11:55:02.052" v="125"/>
        <pc:sldMkLst>
          <pc:docMk/>
          <pc:sldMk cId="1019211400" sldId="310"/>
        </pc:sldMkLst>
      </pc:sldChg>
      <pc:sldChg chg="add del">
        <pc:chgData name="Charlotte Greenway" userId="f3007956-5e20-4c5a-987f-cc7f9910f597" providerId="ADAL" clId="{AFA8BB20-F770-46CD-88B3-F3BC40357B48}" dt="2026-09-21T11:55:02.052" v="125"/>
        <pc:sldMkLst>
          <pc:docMk/>
          <pc:sldMk cId="2178010694" sldId="311"/>
        </pc:sldMkLst>
      </pc:sldChg>
      <pc:sldChg chg="add del">
        <pc:chgData name="Charlotte Greenway" userId="f3007956-5e20-4c5a-987f-cc7f9910f597" providerId="ADAL" clId="{AFA8BB20-F770-46CD-88B3-F3BC40357B48}" dt="2026-09-21T11:55:02.052" v="125"/>
        <pc:sldMkLst>
          <pc:docMk/>
          <pc:sldMk cId="518870801" sldId="312"/>
        </pc:sldMkLst>
      </pc:sldChg>
      <pc:sldChg chg="add del">
        <pc:chgData name="Charlotte Greenway" userId="f3007956-5e20-4c5a-987f-cc7f9910f597" providerId="ADAL" clId="{AFA8BB20-F770-46CD-88B3-F3BC40357B48}" dt="2026-09-21T11:55:02.052" v="125"/>
        <pc:sldMkLst>
          <pc:docMk/>
          <pc:sldMk cId="2632478018" sldId="313"/>
        </pc:sldMkLst>
      </pc:sldChg>
      <pc:sldChg chg="add del">
        <pc:chgData name="Charlotte Greenway" userId="f3007956-5e20-4c5a-987f-cc7f9910f597" providerId="ADAL" clId="{AFA8BB20-F770-46CD-88B3-F3BC40357B48}" dt="2026-09-21T11:55:02.052" v="125"/>
        <pc:sldMkLst>
          <pc:docMk/>
          <pc:sldMk cId="574076743" sldId="314"/>
        </pc:sldMkLst>
      </pc:sldChg>
      <pc:sldChg chg="add del">
        <pc:chgData name="Charlotte Greenway" userId="f3007956-5e20-4c5a-987f-cc7f9910f597" providerId="ADAL" clId="{AFA8BB20-F770-46CD-88B3-F3BC40357B48}" dt="2026-09-21T11:55:02.052" v="125"/>
        <pc:sldMkLst>
          <pc:docMk/>
          <pc:sldMk cId="4216478914" sldId="315"/>
        </pc:sldMkLst>
      </pc:sldChg>
      <pc:sldChg chg="add del">
        <pc:chgData name="Charlotte Greenway" userId="f3007956-5e20-4c5a-987f-cc7f9910f597" providerId="ADAL" clId="{AFA8BB20-F770-46CD-88B3-F3BC40357B48}" dt="2026-09-21T11:55:02.052" v="125"/>
        <pc:sldMkLst>
          <pc:docMk/>
          <pc:sldMk cId="1476253578" sldId="316"/>
        </pc:sldMkLst>
      </pc:sldChg>
      <pc:sldChg chg="add del">
        <pc:chgData name="Charlotte Greenway" userId="f3007956-5e20-4c5a-987f-cc7f9910f597" providerId="ADAL" clId="{AFA8BB20-F770-46CD-88B3-F3BC40357B48}" dt="2026-09-21T11:55:02.052" v="125"/>
        <pc:sldMkLst>
          <pc:docMk/>
          <pc:sldMk cId="3367797884" sldId="317"/>
        </pc:sldMkLst>
      </pc:sldChg>
      <pc:sldChg chg="add del">
        <pc:chgData name="Charlotte Greenway" userId="f3007956-5e20-4c5a-987f-cc7f9910f597" providerId="ADAL" clId="{AFA8BB20-F770-46CD-88B3-F3BC40357B48}" dt="2026-09-21T11:55:02.052" v="125"/>
        <pc:sldMkLst>
          <pc:docMk/>
          <pc:sldMk cId="1361596113" sldId="318"/>
        </pc:sldMkLst>
      </pc:sldChg>
      <pc:sldChg chg="add del">
        <pc:chgData name="Charlotte Greenway" userId="f3007956-5e20-4c5a-987f-cc7f9910f597" providerId="ADAL" clId="{AFA8BB20-F770-46CD-88B3-F3BC40357B48}" dt="2026-09-21T11:55:02.052" v="125"/>
        <pc:sldMkLst>
          <pc:docMk/>
          <pc:sldMk cId="3076031289" sldId="319"/>
        </pc:sldMkLst>
      </pc:sldChg>
      <pc:sldChg chg="add del">
        <pc:chgData name="Charlotte Greenway" userId="f3007956-5e20-4c5a-987f-cc7f9910f597" providerId="ADAL" clId="{AFA8BB20-F770-46CD-88B3-F3BC40357B48}" dt="2026-09-21T11:55:02.052" v="125"/>
        <pc:sldMkLst>
          <pc:docMk/>
          <pc:sldMk cId="1819912571" sldId="320"/>
        </pc:sldMkLst>
      </pc:sldChg>
      <pc:sldChg chg="add del">
        <pc:chgData name="Charlotte Greenway" userId="f3007956-5e20-4c5a-987f-cc7f9910f597" providerId="ADAL" clId="{AFA8BB20-F770-46CD-88B3-F3BC40357B48}" dt="2026-09-21T11:55:02.052" v="125"/>
        <pc:sldMkLst>
          <pc:docMk/>
          <pc:sldMk cId="3110228664" sldId="321"/>
        </pc:sldMkLst>
      </pc:sldChg>
      <pc:sldChg chg="add del">
        <pc:chgData name="Charlotte Greenway" userId="f3007956-5e20-4c5a-987f-cc7f9910f597" providerId="ADAL" clId="{AFA8BB20-F770-46CD-88B3-F3BC40357B48}" dt="2026-09-21T11:55:02.052" v="125"/>
        <pc:sldMkLst>
          <pc:docMk/>
          <pc:sldMk cId="2679932215" sldId="322"/>
        </pc:sldMkLst>
      </pc:sldChg>
      <pc:sldChg chg="add del">
        <pc:chgData name="Charlotte Greenway" userId="f3007956-5e20-4c5a-987f-cc7f9910f597" providerId="ADAL" clId="{AFA8BB20-F770-46CD-88B3-F3BC40357B48}" dt="2026-09-21T11:55:02.052" v="125"/>
        <pc:sldMkLst>
          <pc:docMk/>
          <pc:sldMk cId="1887531136" sldId="323"/>
        </pc:sldMkLst>
      </pc:sldChg>
      <pc:sldChg chg="add del">
        <pc:chgData name="Charlotte Greenway" userId="f3007956-5e20-4c5a-987f-cc7f9910f597" providerId="ADAL" clId="{AFA8BB20-F770-46CD-88B3-F3BC40357B48}" dt="2026-09-21T11:55:02.052" v="125"/>
        <pc:sldMkLst>
          <pc:docMk/>
          <pc:sldMk cId="2178273207" sldId="324"/>
        </pc:sldMkLst>
      </pc:sldChg>
      <pc:sldChg chg="add del">
        <pc:chgData name="Charlotte Greenway" userId="f3007956-5e20-4c5a-987f-cc7f9910f597" providerId="ADAL" clId="{AFA8BB20-F770-46CD-88B3-F3BC40357B48}" dt="2026-09-21T11:55:02.052" v="125"/>
        <pc:sldMkLst>
          <pc:docMk/>
          <pc:sldMk cId="3500292430" sldId="325"/>
        </pc:sldMkLst>
      </pc:sldChg>
      <pc:sldChg chg="add del">
        <pc:chgData name="Charlotte Greenway" userId="f3007956-5e20-4c5a-987f-cc7f9910f597" providerId="ADAL" clId="{AFA8BB20-F770-46CD-88B3-F3BC40357B48}" dt="2026-09-21T11:55:02.052" v="125"/>
        <pc:sldMkLst>
          <pc:docMk/>
          <pc:sldMk cId="1761525203" sldId="326"/>
        </pc:sldMkLst>
      </pc:sldChg>
      <pc:sldChg chg="add del">
        <pc:chgData name="Charlotte Greenway" userId="f3007956-5e20-4c5a-987f-cc7f9910f597" providerId="ADAL" clId="{AFA8BB20-F770-46CD-88B3-F3BC40357B48}" dt="2026-09-21T11:55:02.052" v="125"/>
        <pc:sldMkLst>
          <pc:docMk/>
          <pc:sldMk cId="4001743136" sldId="327"/>
        </pc:sldMkLst>
      </pc:sldChg>
      <pc:sldChg chg="add del">
        <pc:chgData name="Charlotte Greenway" userId="f3007956-5e20-4c5a-987f-cc7f9910f597" providerId="ADAL" clId="{AFA8BB20-F770-46CD-88B3-F3BC40357B48}" dt="2026-09-21T11:55:02.052" v="125"/>
        <pc:sldMkLst>
          <pc:docMk/>
          <pc:sldMk cId="3610813373" sldId="328"/>
        </pc:sldMkLst>
      </pc:sldChg>
      <pc:sldChg chg="add del">
        <pc:chgData name="Charlotte Greenway" userId="f3007956-5e20-4c5a-987f-cc7f9910f597" providerId="ADAL" clId="{AFA8BB20-F770-46CD-88B3-F3BC40357B48}" dt="2026-09-21T11:55:02.052" v="125"/>
        <pc:sldMkLst>
          <pc:docMk/>
          <pc:sldMk cId="2425300909" sldId="329"/>
        </pc:sldMkLst>
      </pc:sldChg>
      <pc:sldChg chg="add del">
        <pc:chgData name="Charlotte Greenway" userId="f3007956-5e20-4c5a-987f-cc7f9910f597" providerId="ADAL" clId="{AFA8BB20-F770-46CD-88B3-F3BC40357B48}" dt="2026-09-21T11:55:02.052" v="125"/>
        <pc:sldMkLst>
          <pc:docMk/>
          <pc:sldMk cId="2982787008" sldId="330"/>
        </pc:sldMkLst>
      </pc:sldChg>
      <pc:sldChg chg="add del">
        <pc:chgData name="Charlotte Greenway" userId="f3007956-5e20-4c5a-987f-cc7f9910f597" providerId="ADAL" clId="{AFA8BB20-F770-46CD-88B3-F3BC40357B48}" dt="2026-09-21T11:55:02.052" v="125"/>
        <pc:sldMkLst>
          <pc:docMk/>
          <pc:sldMk cId="807311100" sldId="331"/>
        </pc:sldMkLst>
      </pc:sldChg>
      <pc:sldChg chg="add del">
        <pc:chgData name="Charlotte Greenway" userId="f3007956-5e20-4c5a-987f-cc7f9910f597" providerId="ADAL" clId="{AFA8BB20-F770-46CD-88B3-F3BC40357B48}" dt="2026-09-21T11:55:02.052" v="125"/>
        <pc:sldMkLst>
          <pc:docMk/>
          <pc:sldMk cId="1329309105" sldId="332"/>
        </pc:sldMkLst>
      </pc:sldChg>
      <pc:sldChg chg="add del">
        <pc:chgData name="Charlotte Greenway" userId="f3007956-5e20-4c5a-987f-cc7f9910f597" providerId="ADAL" clId="{AFA8BB20-F770-46CD-88B3-F3BC40357B48}" dt="2026-09-21T11:55:02.052" v="125"/>
        <pc:sldMkLst>
          <pc:docMk/>
          <pc:sldMk cId="932734618" sldId="333"/>
        </pc:sldMkLst>
      </pc:sldChg>
      <pc:sldMasterChg chg="setBg modSldLayout">
        <pc:chgData name="Charlotte Greenway" userId="f3007956-5e20-4c5a-987f-cc7f9910f597" providerId="ADAL" clId="{AFA8BB20-F770-46CD-88B3-F3BC40357B48}" dt="2026-09-21T11:46:58.332" v="1"/>
        <pc:sldMasterMkLst>
          <pc:docMk/>
          <pc:sldMasterMk cId="3528544576" sldId="2147483660"/>
        </pc:sldMasterMkLst>
        <pc:sldLayoutChg chg="setBg">
          <pc:chgData name="Charlotte Greenway" userId="f3007956-5e20-4c5a-987f-cc7f9910f597" providerId="ADAL" clId="{AFA8BB20-F770-46CD-88B3-F3BC40357B48}" dt="2026-09-21T11:46:58.332" v="1"/>
          <pc:sldLayoutMkLst>
            <pc:docMk/>
            <pc:sldMasterMk cId="3528544576" sldId="2147483660"/>
            <pc:sldLayoutMk cId="3673489117" sldId="2147483661"/>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3121634070" sldId="2147483662"/>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960996775" sldId="2147483663"/>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441007971" sldId="2147483664"/>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3812153431" sldId="2147483665"/>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1594305814" sldId="2147483666"/>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2044332664" sldId="2147483667"/>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3787099914" sldId="2147483668"/>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1325974689" sldId="2147483669"/>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2003276730" sldId="2147483670"/>
          </pc:sldLayoutMkLst>
        </pc:sldLayoutChg>
        <pc:sldLayoutChg chg="setBg">
          <pc:chgData name="Charlotte Greenway" userId="f3007956-5e20-4c5a-987f-cc7f9910f597" providerId="ADAL" clId="{AFA8BB20-F770-46CD-88B3-F3BC40357B48}" dt="2026-09-21T11:46:58.332" v="1"/>
          <pc:sldLayoutMkLst>
            <pc:docMk/>
            <pc:sldMasterMk cId="3528544576" sldId="2147483660"/>
            <pc:sldLayoutMk cId="783429645" sldId="2147483671"/>
          </pc:sldLayoutMkLst>
        </pc:sldLayoutChg>
      </pc:sldMasterChg>
      <pc:sldMasterChg chg="setBg modSldLayout">
        <pc:chgData name="Charlotte Greenway" userId="f3007956-5e20-4c5a-987f-cc7f9910f597" providerId="ADAL" clId="{AFA8BB20-F770-46CD-88B3-F3BC40357B48}" dt="2026-09-21T11:51:02.334" v="65"/>
        <pc:sldMasterMkLst>
          <pc:docMk/>
          <pc:sldMasterMk cId="1789937453" sldId="2147483804"/>
        </pc:sldMasterMkLst>
        <pc:sldLayoutChg chg="setBg">
          <pc:chgData name="Charlotte Greenway" userId="f3007956-5e20-4c5a-987f-cc7f9910f597" providerId="ADAL" clId="{AFA8BB20-F770-46CD-88B3-F3BC40357B48}" dt="2026-09-21T11:51:02.334" v="65"/>
          <pc:sldLayoutMkLst>
            <pc:docMk/>
            <pc:sldMasterMk cId="1789937453" sldId="2147483804"/>
            <pc:sldLayoutMk cId="446237581" sldId="214748380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413113414" sldId="214748380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046975945" sldId="214748380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471039924" sldId="214748380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595185257" sldId="214748380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630392978" sldId="214748381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580556894" sldId="2147483811"/>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123538285" sldId="2147483812"/>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668958587" sldId="2147483813"/>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319403450" sldId="2147483814"/>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421733214" sldId="214748381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207939532" sldId="214748381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41637382" sldId="214748381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384027691" sldId="214748381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825054140" sldId="214748381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424817074" sldId="214748382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863337160" sldId="2147483821"/>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097522128" sldId="2147483822"/>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635076302" sldId="2147483823"/>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186221857" sldId="2147483824"/>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530698669" sldId="2147483825"/>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906208477" sldId="2147483826"/>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2101605919" sldId="2147483827"/>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5376465" sldId="2147483828"/>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1256466670" sldId="2147483829"/>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3289912732" sldId="2147483830"/>
          </pc:sldLayoutMkLst>
        </pc:sldLayoutChg>
        <pc:sldLayoutChg chg="setBg">
          <pc:chgData name="Charlotte Greenway" userId="f3007956-5e20-4c5a-987f-cc7f9910f597" providerId="ADAL" clId="{AFA8BB20-F770-46CD-88B3-F3BC40357B48}" dt="2026-09-21T11:51:02.334" v="65"/>
          <pc:sldLayoutMkLst>
            <pc:docMk/>
            <pc:sldMasterMk cId="1789937453" sldId="2147483804"/>
            <pc:sldLayoutMk cId="89096864" sldId="214748383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B70B601-5CCB-4EB2-B96D-8EE4437E03EF}"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GB"/>
        </a:p>
      </dgm:t>
    </dgm:pt>
    <dgm:pt modelId="{003C0135-DD57-4136-B57B-3804612FFEC4}">
      <dgm:prSet custT="1"/>
      <dgm:spPr/>
      <dgm:t>
        <a:bodyPr/>
        <a:lstStyle/>
        <a:p>
          <a:r>
            <a:rPr lang="en-GB" sz="1050"/>
            <a:t>LITERATURE</a:t>
          </a:r>
        </a:p>
      </dgm:t>
    </dgm:pt>
    <dgm:pt modelId="{159B2371-6888-484D-8B45-A2F648FA8070}" type="parTrans" cxnId="{39C65DEC-B07C-4A1D-8169-812B2F33C5B1}">
      <dgm:prSet/>
      <dgm:spPr/>
      <dgm:t>
        <a:bodyPr/>
        <a:lstStyle/>
        <a:p>
          <a:endParaRPr lang="en-GB" sz="2000"/>
        </a:p>
      </dgm:t>
    </dgm:pt>
    <dgm:pt modelId="{652AB507-2288-4FAB-A57F-9B7D8ED3943F}" type="sibTrans" cxnId="{39C65DEC-B07C-4A1D-8169-812B2F33C5B1}">
      <dgm:prSet/>
      <dgm:spPr/>
      <dgm:t>
        <a:bodyPr/>
        <a:lstStyle/>
        <a:p>
          <a:endParaRPr lang="en-GB" sz="2000"/>
        </a:p>
      </dgm:t>
    </dgm:pt>
    <dgm:pt modelId="{69DA064B-080E-470F-BAA3-77D5677CFFF1}">
      <dgm:prSet custT="1"/>
      <dgm:spPr/>
      <dgm:t>
        <a:bodyPr/>
        <a:lstStyle/>
        <a:p>
          <a:r>
            <a:rPr lang="en-GB" sz="1050"/>
            <a:t>GAP / NEED</a:t>
          </a:r>
        </a:p>
      </dgm:t>
    </dgm:pt>
    <dgm:pt modelId="{FCE09538-8A16-457E-98B5-D29902ACA9B2}" type="parTrans" cxnId="{D849E545-A3CB-488E-855B-79D1B0AD02D8}">
      <dgm:prSet/>
      <dgm:spPr/>
      <dgm:t>
        <a:bodyPr/>
        <a:lstStyle/>
        <a:p>
          <a:endParaRPr lang="en-GB" sz="2000"/>
        </a:p>
      </dgm:t>
    </dgm:pt>
    <dgm:pt modelId="{23843A8D-C64B-49B9-8CCD-4E0916934AD6}" type="sibTrans" cxnId="{D849E545-A3CB-488E-855B-79D1B0AD02D8}">
      <dgm:prSet/>
      <dgm:spPr/>
      <dgm:t>
        <a:bodyPr/>
        <a:lstStyle/>
        <a:p>
          <a:endParaRPr lang="en-GB" sz="2000"/>
        </a:p>
      </dgm:t>
    </dgm:pt>
    <dgm:pt modelId="{348B4492-DBAA-4492-BF48-07AC83550352}">
      <dgm:prSet custT="1"/>
      <dgm:spPr/>
      <dgm:t>
        <a:bodyPr/>
        <a:lstStyle/>
        <a:p>
          <a:r>
            <a:rPr lang="en-GB" sz="1050"/>
            <a:t>AIM</a:t>
          </a:r>
        </a:p>
      </dgm:t>
    </dgm:pt>
    <dgm:pt modelId="{8485C63C-617C-4FFD-BE65-FFD861B62ADA}" type="parTrans" cxnId="{BEC50F20-227C-4F29-AB13-0978C1666323}">
      <dgm:prSet/>
      <dgm:spPr/>
      <dgm:t>
        <a:bodyPr/>
        <a:lstStyle/>
        <a:p>
          <a:endParaRPr lang="en-GB" sz="2000"/>
        </a:p>
      </dgm:t>
    </dgm:pt>
    <dgm:pt modelId="{054A7B71-56DE-4983-9612-8423495375A2}" type="sibTrans" cxnId="{BEC50F20-227C-4F29-AB13-0978C1666323}">
      <dgm:prSet/>
      <dgm:spPr/>
      <dgm:t>
        <a:bodyPr/>
        <a:lstStyle/>
        <a:p>
          <a:endParaRPr lang="en-GB" sz="2000"/>
        </a:p>
      </dgm:t>
    </dgm:pt>
    <dgm:pt modelId="{7AF9E474-2FAB-4B22-939F-C4C3A8230335}">
      <dgm:prSet custT="1"/>
      <dgm:spPr/>
      <dgm:t>
        <a:bodyPr/>
        <a:lstStyle/>
        <a:p>
          <a:r>
            <a:rPr lang="en-GB" sz="1050"/>
            <a:t>RESEARCH QUESTION / OBJECTIVES</a:t>
          </a:r>
        </a:p>
      </dgm:t>
    </dgm:pt>
    <dgm:pt modelId="{651DF61B-57FC-4F86-9740-929517E042A7}" type="parTrans" cxnId="{C7349E30-186E-431F-9F47-EE17E70CB306}">
      <dgm:prSet/>
      <dgm:spPr/>
      <dgm:t>
        <a:bodyPr/>
        <a:lstStyle/>
        <a:p>
          <a:endParaRPr lang="en-GB" sz="2000"/>
        </a:p>
      </dgm:t>
    </dgm:pt>
    <dgm:pt modelId="{58245AE5-CEF5-4EF3-8933-50B67A019377}" type="sibTrans" cxnId="{C7349E30-186E-431F-9F47-EE17E70CB306}">
      <dgm:prSet/>
      <dgm:spPr/>
      <dgm:t>
        <a:bodyPr/>
        <a:lstStyle/>
        <a:p>
          <a:endParaRPr lang="en-GB" sz="2000"/>
        </a:p>
      </dgm:t>
    </dgm:pt>
    <dgm:pt modelId="{1BF994B3-5AFC-416F-B8AD-8022080EFF83}">
      <dgm:prSet custT="1"/>
      <dgm:spPr/>
      <dgm:t>
        <a:bodyPr/>
        <a:lstStyle/>
        <a:p>
          <a:r>
            <a:rPr lang="en-GB" sz="1050"/>
            <a:t>METHOD / DEVELOPMENT PROCESS</a:t>
          </a:r>
        </a:p>
      </dgm:t>
    </dgm:pt>
    <dgm:pt modelId="{BF3E5FB6-474E-419F-825A-0664CBD700F8}" type="parTrans" cxnId="{B9021540-523D-43D4-AF3D-D12E7B94DAC4}">
      <dgm:prSet/>
      <dgm:spPr/>
      <dgm:t>
        <a:bodyPr/>
        <a:lstStyle/>
        <a:p>
          <a:endParaRPr lang="en-GB" sz="2000"/>
        </a:p>
      </dgm:t>
    </dgm:pt>
    <dgm:pt modelId="{5B5A91F5-42C2-46C5-B1B6-0DA17DD2805B}" type="sibTrans" cxnId="{B9021540-523D-43D4-AF3D-D12E7B94DAC4}">
      <dgm:prSet/>
      <dgm:spPr/>
      <dgm:t>
        <a:bodyPr/>
        <a:lstStyle/>
        <a:p>
          <a:endParaRPr lang="en-GB" sz="2000"/>
        </a:p>
      </dgm:t>
    </dgm:pt>
    <dgm:pt modelId="{DE537255-FA73-4AAB-A9BE-5636C352CC06}">
      <dgm:prSet custT="1"/>
      <dgm:spPr/>
      <dgm:t>
        <a:bodyPr/>
        <a:lstStyle/>
        <a:p>
          <a:r>
            <a:rPr lang="en-GB" sz="1050"/>
            <a:t>FINDINGS / OUTPUT</a:t>
          </a:r>
        </a:p>
      </dgm:t>
    </dgm:pt>
    <dgm:pt modelId="{F7C81FD8-5386-4982-A9F3-12BD19467D81}" type="parTrans" cxnId="{8CE55EE7-E49B-4606-8843-E4835A4C7002}">
      <dgm:prSet/>
      <dgm:spPr/>
      <dgm:t>
        <a:bodyPr/>
        <a:lstStyle/>
        <a:p>
          <a:endParaRPr lang="en-GB" sz="2000"/>
        </a:p>
      </dgm:t>
    </dgm:pt>
    <dgm:pt modelId="{322B36BB-B96C-4015-AED9-3B9613198B5A}" type="sibTrans" cxnId="{8CE55EE7-E49B-4606-8843-E4835A4C7002}">
      <dgm:prSet/>
      <dgm:spPr/>
      <dgm:t>
        <a:bodyPr/>
        <a:lstStyle/>
        <a:p>
          <a:endParaRPr lang="en-GB" sz="2000"/>
        </a:p>
      </dgm:t>
    </dgm:pt>
    <dgm:pt modelId="{C77CF67C-2C98-4763-96C5-06D9345A56BE}">
      <dgm:prSet custT="1"/>
      <dgm:spPr/>
      <dgm:t>
        <a:bodyPr/>
        <a:lstStyle/>
        <a:p>
          <a:r>
            <a:rPr lang="en-GB" sz="1050"/>
            <a:t>DISCUSSION / EVALUATION</a:t>
          </a:r>
        </a:p>
      </dgm:t>
    </dgm:pt>
    <dgm:pt modelId="{F3C903AC-A950-4250-9EBA-18A93CA04440}" type="parTrans" cxnId="{73E27D11-717E-41F9-8E2C-7AE0CC3C7DD8}">
      <dgm:prSet/>
      <dgm:spPr/>
      <dgm:t>
        <a:bodyPr/>
        <a:lstStyle/>
        <a:p>
          <a:endParaRPr lang="en-GB" sz="2000"/>
        </a:p>
      </dgm:t>
    </dgm:pt>
    <dgm:pt modelId="{329C3FDA-AC44-43D4-BDB1-DE790617CAE0}" type="sibTrans" cxnId="{73E27D11-717E-41F9-8E2C-7AE0CC3C7DD8}">
      <dgm:prSet/>
      <dgm:spPr/>
      <dgm:t>
        <a:bodyPr/>
        <a:lstStyle/>
        <a:p>
          <a:endParaRPr lang="en-GB" sz="2000"/>
        </a:p>
      </dgm:t>
    </dgm:pt>
    <dgm:pt modelId="{61D7F103-B492-4878-8A8D-E2EC86F58CC1}">
      <dgm:prSet custT="1"/>
      <dgm:spPr/>
      <dgm:t>
        <a:bodyPr/>
        <a:lstStyle/>
        <a:p>
          <a:r>
            <a:rPr lang="en-GB" sz="1050"/>
            <a:t>CONCLUSION</a:t>
          </a:r>
        </a:p>
      </dgm:t>
    </dgm:pt>
    <dgm:pt modelId="{145DEB12-5302-43EE-AC4D-CAEE96A04A4F}" type="parTrans" cxnId="{4CC04A66-55AF-432C-B5F0-DD37F9B97FDE}">
      <dgm:prSet/>
      <dgm:spPr/>
      <dgm:t>
        <a:bodyPr/>
        <a:lstStyle/>
        <a:p>
          <a:endParaRPr lang="en-GB" sz="2000"/>
        </a:p>
      </dgm:t>
    </dgm:pt>
    <dgm:pt modelId="{38BDCCE6-33E9-4714-9E7E-B05F311F6A5A}" type="sibTrans" cxnId="{4CC04A66-55AF-432C-B5F0-DD37F9B97FDE}">
      <dgm:prSet/>
      <dgm:spPr/>
      <dgm:t>
        <a:bodyPr/>
        <a:lstStyle/>
        <a:p>
          <a:endParaRPr lang="en-GB" sz="2000"/>
        </a:p>
      </dgm:t>
    </dgm:pt>
    <dgm:pt modelId="{3B901883-4B30-44A4-8C23-E210DF2B48FB}" type="pres">
      <dgm:prSet presAssocID="{BB70B601-5CCB-4EB2-B96D-8EE4437E03EF}" presName="cycle" presStyleCnt="0">
        <dgm:presLayoutVars>
          <dgm:dir/>
          <dgm:resizeHandles val="exact"/>
        </dgm:presLayoutVars>
      </dgm:prSet>
      <dgm:spPr/>
    </dgm:pt>
    <dgm:pt modelId="{82BF5DBE-F9CB-4AE9-A07B-00D86E4B3E61}" type="pres">
      <dgm:prSet presAssocID="{003C0135-DD57-4136-B57B-3804612FFEC4}" presName="node" presStyleLbl="node1" presStyleIdx="0" presStyleCnt="8">
        <dgm:presLayoutVars>
          <dgm:bulletEnabled val="1"/>
        </dgm:presLayoutVars>
      </dgm:prSet>
      <dgm:spPr/>
    </dgm:pt>
    <dgm:pt modelId="{5AAA01EC-C9E1-4716-8178-F33230D3AE35}" type="pres">
      <dgm:prSet presAssocID="{003C0135-DD57-4136-B57B-3804612FFEC4}" presName="spNode" presStyleCnt="0"/>
      <dgm:spPr/>
    </dgm:pt>
    <dgm:pt modelId="{9A9FD95A-3652-42D8-9ED0-E647F2DB5A05}" type="pres">
      <dgm:prSet presAssocID="{652AB507-2288-4FAB-A57F-9B7D8ED3943F}" presName="sibTrans" presStyleLbl="sibTrans1D1" presStyleIdx="0" presStyleCnt="8"/>
      <dgm:spPr/>
    </dgm:pt>
    <dgm:pt modelId="{0CAB8CBB-A796-4C4E-9244-1F99F227EB63}" type="pres">
      <dgm:prSet presAssocID="{69DA064B-080E-470F-BAA3-77D5677CFFF1}" presName="node" presStyleLbl="node1" presStyleIdx="1" presStyleCnt="8">
        <dgm:presLayoutVars>
          <dgm:bulletEnabled val="1"/>
        </dgm:presLayoutVars>
      </dgm:prSet>
      <dgm:spPr/>
    </dgm:pt>
    <dgm:pt modelId="{01A9CDBF-800D-4B38-96D7-4C2A997A5ED8}" type="pres">
      <dgm:prSet presAssocID="{69DA064B-080E-470F-BAA3-77D5677CFFF1}" presName="spNode" presStyleCnt="0"/>
      <dgm:spPr/>
    </dgm:pt>
    <dgm:pt modelId="{F9323336-EA7E-4B6F-B31D-E32D524A342C}" type="pres">
      <dgm:prSet presAssocID="{23843A8D-C64B-49B9-8CCD-4E0916934AD6}" presName="sibTrans" presStyleLbl="sibTrans1D1" presStyleIdx="1" presStyleCnt="8"/>
      <dgm:spPr/>
    </dgm:pt>
    <dgm:pt modelId="{91BE9437-7977-470D-B991-15FC0B1CE78F}" type="pres">
      <dgm:prSet presAssocID="{348B4492-DBAA-4492-BF48-07AC83550352}" presName="node" presStyleLbl="node1" presStyleIdx="2" presStyleCnt="8">
        <dgm:presLayoutVars>
          <dgm:bulletEnabled val="1"/>
        </dgm:presLayoutVars>
      </dgm:prSet>
      <dgm:spPr/>
    </dgm:pt>
    <dgm:pt modelId="{94E1FADB-A14F-4C72-93D7-0F166CDDE465}" type="pres">
      <dgm:prSet presAssocID="{348B4492-DBAA-4492-BF48-07AC83550352}" presName="spNode" presStyleCnt="0"/>
      <dgm:spPr/>
    </dgm:pt>
    <dgm:pt modelId="{877897CD-02FE-45DE-A00E-F0F673B80065}" type="pres">
      <dgm:prSet presAssocID="{054A7B71-56DE-4983-9612-8423495375A2}" presName="sibTrans" presStyleLbl="sibTrans1D1" presStyleIdx="2" presStyleCnt="8"/>
      <dgm:spPr/>
    </dgm:pt>
    <dgm:pt modelId="{D39E2470-22CC-45B6-AA47-3A44649615AC}" type="pres">
      <dgm:prSet presAssocID="{7AF9E474-2FAB-4B22-939F-C4C3A8230335}" presName="node" presStyleLbl="node1" presStyleIdx="3" presStyleCnt="8">
        <dgm:presLayoutVars>
          <dgm:bulletEnabled val="1"/>
        </dgm:presLayoutVars>
      </dgm:prSet>
      <dgm:spPr/>
    </dgm:pt>
    <dgm:pt modelId="{60A1658B-37F0-42A0-BE63-377399094F0C}" type="pres">
      <dgm:prSet presAssocID="{7AF9E474-2FAB-4B22-939F-C4C3A8230335}" presName="spNode" presStyleCnt="0"/>
      <dgm:spPr/>
    </dgm:pt>
    <dgm:pt modelId="{7D18FDB7-E3BB-4083-AF20-A4AC07C319EC}" type="pres">
      <dgm:prSet presAssocID="{58245AE5-CEF5-4EF3-8933-50B67A019377}" presName="sibTrans" presStyleLbl="sibTrans1D1" presStyleIdx="3" presStyleCnt="8"/>
      <dgm:spPr/>
    </dgm:pt>
    <dgm:pt modelId="{CFE46DD6-45CA-4B5F-AD87-17819CF29A7A}" type="pres">
      <dgm:prSet presAssocID="{1BF994B3-5AFC-416F-B8AD-8022080EFF83}" presName="node" presStyleLbl="node1" presStyleIdx="4" presStyleCnt="8">
        <dgm:presLayoutVars>
          <dgm:bulletEnabled val="1"/>
        </dgm:presLayoutVars>
      </dgm:prSet>
      <dgm:spPr/>
    </dgm:pt>
    <dgm:pt modelId="{2B2F877D-D8C6-4E63-8E19-641CC8A6FE74}" type="pres">
      <dgm:prSet presAssocID="{1BF994B3-5AFC-416F-B8AD-8022080EFF83}" presName="spNode" presStyleCnt="0"/>
      <dgm:spPr/>
    </dgm:pt>
    <dgm:pt modelId="{53614E12-2428-4803-AE4E-4F1811B05E54}" type="pres">
      <dgm:prSet presAssocID="{5B5A91F5-42C2-46C5-B1B6-0DA17DD2805B}" presName="sibTrans" presStyleLbl="sibTrans1D1" presStyleIdx="4" presStyleCnt="8"/>
      <dgm:spPr/>
    </dgm:pt>
    <dgm:pt modelId="{9838B35F-103D-4B83-B196-C48B48C603C1}" type="pres">
      <dgm:prSet presAssocID="{DE537255-FA73-4AAB-A9BE-5636C352CC06}" presName="node" presStyleLbl="node1" presStyleIdx="5" presStyleCnt="8">
        <dgm:presLayoutVars>
          <dgm:bulletEnabled val="1"/>
        </dgm:presLayoutVars>
      </dgm:prSet>
      <dgm:spPr/>
    </dgm:pt>
    <dgm:pt modelId="{A74C112C-6DF4-4439-A32A-599240520BBC}" type="pres">
      <dgm:prSet presAssocID="{DE537255-FA73-4AAB-A9BE-5636C352CC06}" presName="spNode" presStyleCnt="0"/>
      <dgm:spPr/>
    </dgm:pt>
    <dgm:pt modelId="{9C5C767E-E512-48B7-9CD9-5D7358155AA8}" type="pres">
      <dgm:prSet presAssocID="{322B36BB-B96C-4015-AED9-3B9613198B5A}" presName="sibTrans" presStyleLbl="sibTrans1D1" presStyleIdx="5" presStyleCnt="8"/>
      <dgm:spPr/>
    </dgm:pt>
    <dgm:pt modelId="{3A576723-D3AC-434C-9E71-D66A24A5B067}" type="pres">
      <dgm:prSet presAssocID="{C77CF67C-2C98-4763-96C5-06D9345A56BE}" presName="node" presStyleLbl="node1" presStyleIdx="6" presStyleCnt="8">
        <dgm:presLayoutVars>
          <dgm:bulletEnabled val="1"/>
        </dgm:presLayoutVars>
      </dgm:prSet>
      <dgm:spPr/>
    </dgm:pt>
    <dgm:pt modelId="{BB07B3F4-BB79-4881-941F-101F1C96510C}" type="pres">
      <dgm:prSet presAssocID="{C77CF67C-2C98-4763-96C5-06D9345A56BE}" presName="spNode" presStyleCnt="0"/>
      <dgm:spPr/>
    </dgm:pt>
    <dgm:pt modelId="{950667A3-846F-4EA2-8DE1-F4656BAFD134}" type="pres">
      <dgm:prSet presAssocID="{329C3FDA-AC44-43D4-BDB1-DE790617CAE0}" presName="sibTrans" presStyleLbl="sibTrans1D1" presStyleIdx="6" presStyleCnt="8"/>
      <dgm:spPr/>
    </dgm:pt>
    <dgm:pt modelId="{BF1E9AFC-C1F8-4AD3-9928-618B1A5DB2C6}" type="pres">
      <dgm:prSet presAssocID="{61D7F103-B492-4878-8A8D-E2EC86F58CC1}" presName="node" presStyleLbl="node1" presStyleIdx="7" presStyleCnt="8">
        <dgm:presLayoutVars>
          <dgm:bulletEnabled val="1"/>
        </dgm:presLayoutVars>
      </dgm:prSet>
      <dgm:spPr/>
    </dgm:pt>
    <dgm:pt modelId="{D76B5A96-FA97-4499-AF85-4D6CED13069D}" type="pres">
      <dgm:prSet presAssocID="{61D7F103-B492-4878-8A8D-E2EC86F58CC1}" presName="spNode" presStyleCnt="0"/>
      <dgm:spPr/>
    </dgm:pt>
    <dgm:pt modelId="{D16C6D5F-C4A3-41C6-91BE-C144303C0F02}" type="pres">
      <dgm:prSet presAssocID="{38BDCCE6-33E9-4714-9E7E-B05F311F6A5A}" presName="sibTrans" presStyleLbl="sibTrans1D1" presStyleIdx="7" presStyleCnt="8"/>
      <dgm:spPr/>
    </dgm:pt>
  </dgm:ptLst>
  <dgm:cxnLst>
    <dgm:cxn modelId="{73E27D11-717E-41F9-8E2C-7AE0CC3C7DD8}" srcId="{BB70B601-5CCB-4EB2-B96D-8EE4437E03EF}" destId="{C77CF67C-2C98-4763-96C5-06D9345A56BE}" srcOrd="6" destOrd="0" parTransId="{F3C903AC-A950-4250-9EBA-18A93CA04440}" sibTransId="{329C3FDA-AC44-43D4-BDB1-DE790617CAE0}"/>
    <dgm:cxn modelId="{BEC50F20-227C-4F29-AB13-0978C1666323}" srcId="{BB70B601-5CCB-4EB2-B96D-8EE4437E03EF}" destId="{348B4492-DBAA-4492-BF48-07AC83550352}" srcOrd="2" destOrd="0" parTransId="{8485C63C-617C-4FFD-BE65-FFD861B62ADA}" sibTransId="{054A7B71-56DE-4983-9612-8423495375A2}"/>
    <dgm:cxn modelId="{2EBB6420-02EB-42F9-8E02-D1FED4E9792D}" type="presOf" srcId="{BB70B601-5CCB-4EB2-B96D-8EE4437E03EF}" destId="{3B901883-4B30-44A4-8C23-E210DF2B48FB}" srcOrd="0" destOrd="0" presId="urn:microsoft.com/office/officeart/2005/8/layout/cycle5"/>
    <dgm:cxn modelId="{C7349E30-186E-431F-9F47-EE17E70CB306}" srcId="{BB70B601-5CCB-4EB2-B96D-8EE4437E03EF}" destId="{7AF9E474-2FAB-4B22-939F-C4C3A8230335}" srcOrd="3" destOrd="0" parTransId="{651DF61B-57FC-4F86-9740-929517E042A7}" sibTransId="{58245AE5-CEF5-4EF3-8933-50B67A019377}"/>
    <dgm:cxn modelId="{B581A734-03A2-455A-AF30-686A8DC75574}" type="presOf" srcId="{5B5A91F5-42C2-46C5-B1B6-0DA17DD2805B}" destId="{53614E12-2428-4803-AE4E-4F1811B05E54}" srcOrd="0" destOrd="0" presId="urn:microsoft.com/office/officeart/2005/8/layout/cycle5"/>
    <dgm:cxn modelId="{9D377738-9AB8-4E22-9AE0-05E2A69CA9F0}" type="presOf" srcId="{652AB507-2288-4FAB-A57F-9B7D8ED3943F}" destId="{9A9FD95A-3652-42D8-9ED0-E647F2DB5A05}" srcOrd="0" destOrd="0" presId="urn:microsoft.com/office/officeart/2005/8/layout/cycle5"/>
    <dgm:cxn modelId="{B9021540-523D-43D4-AF3D-D12E7B94DAC4}" srcId="{BB70B601-5CCB-4EB2-B96D-8EE4437E03EF}" destId="{1BF994B3-5AFC-416F-B8AD-8022080EFF83}" srcOrd="4" destOrd="0" parTransId="{BF3E5FB6-474E-419F-825A-0664CBD700F8}" sibTransId="{5B5A91F5-42C2-46C5-B1B6-0DA17DD2805B}"/>
    <dgm:cxn modelId="{D849E545-A3CB-488E-855B-79D1B0AD02D8}" srcId="{BB70B601-5CCB-4EB2-B96D-8EE4437E03EF}" destId="{69DA064B-080E-470F-BAA3-77D5677CFFF1}" srcOrd="1" destOrd="0" parTransId="{FCE09538-8A16-457E-98B5-D29902ACA9B2}" sibTransId="{23843A8D-C64B-49B9-8CCD-4E0916934AD6}"/>
    <dgm:cxn modelId="{07453346-7F44-41D8-B445-BB2B7AD77AF6}" type="presOf" srcId="{DE537255-FA73-4AAB-A9BE-5636C352CC06}" destId="{9838B35F-103D-4B83-B196-C48B48C603C1}" srcOrd="0" destOrd="0" presId="urn:microsoft.com/office/officeart/2005/8/layout/cycle5"/>
    <dgm:cxn modelId="{4CC04A66-55AF-432C-B5F0-DD37F9B97FDE}" srcId="{BB70B601-5CCB-4EB2-B96D-8EE4437E03EF}" destId="{61D7F103-B492-4878-8A8D-E2EC86F58CC1}" srcOrd="7" destOrd="0" parTransId="{145DEB12-5302-43EE-AC4D-CAEE96A04A4F}" sibTransId="{38BDCCE6-33E9-4714-9E7E-B05F311F6A5A}"/>
    <dgm:cxn modelId="{28DCD167-C02A-423D-907B-9055CE6CAE3D}" type="presOf" srcId="{329C3FDA-AC44-43D4-BDB1-DE790617CAE0}" destId="{950667A3-846F-4EA2-8DE1-F4656BAFD134}" srcOrd="0" destOrd="0" presId="urn:microsoft.com/office/officeart/2005/8/layout/cycle5"/>
    <dgm:cxn modelId="{B6082B50-A2FA-4AE1-9EE5-FD28CE1A8CCD}" type="presOf" srcId="{61D7F103-B492-4878-8A8D-E2EC86F58CC1}" destId="{BF1E9AFC-C1F8-4AD3-9928-618B1A5DB2C6}" srcOrd="0" destOrd="0" presId="urn:microsoft.com/office/officeart/2005/8/layout/cycle5"/>
    <dgm:cxn modelId="{554B7550-388F-4A81-8A0C-2F8DFF0C51D1}" type="presOf" srcId="{58245AE5-CEF5-4EF3-8933-50B67A019377}" destId="{7D18FDB7-E3BB-4083-AF20-A4AC07C319EC}" srcOrd="0" destOrd="0" presId="urn:microsoft.com/office/officeart/2005/8/layout/cycle5"/>
    <dgm:cxn modelId="{58922958-A00A-478E-9655-0615B7B2197E}" type="presOf" srcId="{348B4492-DBAA-4492-BF48-07AC83550352}" destId="{91BE9437-7977-470D-B991-15FC0B1CE78F}" srcOrd="0" destOrd="0" presId="urn:microsoft.com/office/officeart/2005/8/layout/cycle5"/>
    <dgm:cxn modelId="{8F130581-9929-4C80-8963-1C9DD687B563}" type="presOf" srcId="{003C0135-DD57-4136-B57B-3804612FFEC4}" destId="{82BF5DBE-F9CB-4AE9-A07B-00D86E4B3E61}" srcOrd="0" destOrd="0" presId="urn:microsoft.com/office/officeart/2005/8/layout/cycle5"/>
    <dgm:cxn modelId="{469466B8-069D-4FC7-A8BE-0C28A24B20E3}" type="presOf" srcId="{1BF994B3-5AFC-416F-B8AD-8022080EFF83}" destId="{CFE46DD6-45CA-4B5F-AD87-17819CF29A7A}" srcOrd="0" destOrd="0" presId="urn:microsoft.com/office/officeart/2005/8/layout/cycle5"/>
    <dgm:cxn modelId="{9C68DCCF-F1F1-4FCB-84EF-7B5B5C75A6D2}" type="presOf" srcId="{7AF9E474-2FAB-4B22-939F-C4C3A8230335}" destId="{D39E2470-22CC-45B6-AA47-3A44649615AC}" srcOrd="0" destOrd="0" presId="urn:microsoft.com/office/officeart/2005/8/layout/cycle5"/>
    <dgm:cxn modelId="{A047D4D5-6D22-4E77-B1FF-C0BB82D925BE}" type="presOf" srcId="{23843A8D-C64B-49B9-8CCD-4E0916934AD6}" destId="{F9323336-EA7E-4B6F-B31D-E32D524A342C}" srcOrd="0" destOrd="0" presId="urn:microsoft.com/office/officeart/2005/8/layout/cycle5"/>
    <dgm:cxn modelId="{FFB039DE-6432-4095-81DD-7FD7552346B5}" type="presOf" srcId="{69DA064B-080E-470F-BAA3-77D5677CFFF1}" destId="{0CAB8CBB-A796-4C4E-9244-1F99F227EB63}" srcOrd="0" destOrd="0" presId="urn:microsoft.com/office/officeart/2005/8/layout/cycle5"/>
    <dgm:cxn modelId="{8CE55EE7-E49B-4606-8843-E4835A4C7002}" srcId="{BB70B601-5CCB-4EB2-B96D-8EE4437E03EF}" destId="{DE537255-FA73-4AAB-A9BE-5636C352CC06}" srcOrd="5" destOrd="0" parTransId="{F7C81FD8-5386-4982-A9F3-12BD19467D81}" sibTransId="{322B36BB-B96C-4015-AED9-3B9613198B5A}"/>
    <dgm:cxn modelId="{39C65DEC-B07C-4A1D-8169-812B2F33C5B1}" srcId="{BB70B601-5CCB-4EB2-B96D-8EE4437E03EF}" destId="{003C0135-DD57-4136-B57B-3804612FFEC4}" srcOrd="0" destOrd="0" parTransId="{159B2371-6888-484D-8B45-A2F648FA8070}" sibTransId="{652AB507-2288-4FAB-A57F-9B7D8ED3943F}"/>
    <dgm:cxn modelId="{A31374EC-DDD4-45A6-B7B2-47C68E8B37B9}" type="presOf" srcId="{38BDCCE6-33E9-4714-9E7E-B05F311F6A5A}" destId="{D16C6D5F-C4A3-41C6-91BE-C144303C0F02}" srcOrd="0" destOrd="0" presId="urn:microsoft.com/office/officeart/2005/8/layout/cycle5"/>
    <dgm:cxn modelId="{910D4DF1-82C0-449F-B284-879636B09DD5}" type="presOf" srcId="{C77CF67C-2C98-4763-96C5-06D9345A56BE}" destId="{3A576723-D3AC-434C-9E71-D66A24A5B067}" srcOrd="0" destOrd="0" presId="urn:microsoft.com/office/officeart/2005/8/layout/cycle5"/>
    <dgm:cxn modelId="{064710F9-7FBF-409C-A271-D4AFC52DFE22}" type="presOf" srcId="{322B36BB-B96C-4015-AED9-3B9613198B5A}" destId="{9C5C767E-E512-48B7-9CD9-5D7358155AA8}" srcOrd="0" destOrd="0" presId="urn:microsoft.com/office/officeart/2005/8/layout/cycle5"/>
    <dgm:cxn modelId="{082EE6FE-53F8-4138-A2C6-23D9586B8E9F}" type="presOf" srcId="{054A7B71-56DE-4983-9612-8423495375A2}" destId="{877897CD-02FE-45DE-A00E-F0F673B80065}" srcOrd="0" destOrd="0" presId="urn:microsoft.com/office/officeart/2005/8/layout/cycle5"/>
    <dgm:cxn modelId="{A8A4358A-ADE0-4E12-ACE6-080F4E636FEB}" type="presParOf" srcId="{3B901883-4B30-44A4-8C23-E210DF2B48FB}" destId="{82BF5DBE-F9CB-4AE9-A07B-00D86E4B3E61}" srcOrd="0" destOrd="0" presId="urn:microsoft.com/office/officeart/2005/8/layout/cycle5"/>
    <dgm:cxn modelId="{C8297164-3A99-4A14-80D7-F21B5CE8CA7B}" type="presParOf" srcId="{3B901883-4B30-44A4-8C23-E210DF2B48FB}" destId="{5AAA01EC-C9E1-4716-8178-F33230D3AE35}" srcOrd="1" destOrd="0" presId="urn:microsoft.com/office/officeart/2005/8/layout/cycle5"/>
    <dgm:cxn modelId="{DCCBFCB1-FA18-4ECE-85EB-D13C9A3996BF}" type="presParOf" srcId="{3B901883-4B30-44A4-8C23-E210DF2B48FB}" destId="{9A9FD95A-3652-42D8-9ED0-E647F2DB5A05}" srcOrd="2" destOrd="0" presId="urn:microsoft.com/office/officeart/2005/8/layout/cycle5"/>
    <dgm:cxn modelId="{D5305626-DE35-48AA-A26B-549BA395FCF2}" type="presParOf" srcId="{3B901883-4B30-44A4-8C23-E210DF2B48FB}" destId="{0CAB8CBB-A796-4C4E-9244-1F99F227EB63}" srcOrd="3" destOrd="0" presId="urn:microsoft.com/office/officeart/2005/8/layout/cycle5"/>
    <dgm:cxn modelId="{A25E5956-6E4B-4766-9791-4ADF7B3891EF}" type="presParOf" srcId="{3B901883-4B30-44A4-8C23-E210DF2B48FB}" destId="{01A9CDBF-800D-4B38-96D7-4C2A997A5ED8}" srcOrd="4" destOrd="0" presId="urn:microsoft.com/office/officeart/2005/8/layout/cycle5"/>
    <dgm:cxn modelId="{DFA57FB8-40C9-4CCA-84F8-B25EA920C6A4}" type="presParOf" srcId="{3B901883-4B30-44A4-8C23-E210DF2B48FB}" destId="{F9323336-EA7E-4B6F-B31D-E32D524A342C}" srcOrd="5" destOrd="0" presId="urn:microsoft.com/office/officeart/2005/8/layout/cycle5"/>
    <dgm:cxn modelId="{079FF4F8-6F01-45E9-9396-BA4A5417E2F6}" type="presParOf" srcId="{3B901883-4B30-44A4-8C23-E210DF2B48FB}" destId="{91BE9437-7977-470D-B991-15FC0B1CE78F}" srcOrd="6" destOrd="0" presId="urn:microsoft.com/office/officeart/2005/8/layout/cycle5"/>
    <dgm:cxn modelId="{F4105885-59DF-402A-BA57-8DAACB1CC66E}" type="presParOf" srcId="{3B901883-4B30-44A4-8C23-E210DF2B48FB}" destId="{94E1FADB-A14F-4C72-93D7-0F166CDDE465}" srcOrd="7" destOrd="0" presId="urn:microsoft.com/office/officeart/2005/8/layout/cycle5"/>
    <dgm:cxn modelId="{A1DF14C2-52CD-474E-A8F2-3C332D8FCC80}" type="presParOf" srcId="{3B901883-4B30-44A4-8C23-E210DF2B48FB}" destId="{877897CD-02FE-45DE-A00E-F0F673B80065}" srcOrd="8" destOrd="0" presId="urn:microsoft.com/office/officeart/2005/8/layout/cycle5"/>
    <dgm:cxn modelId="{ABF92C35-880D-4DE4-AA97-8CD528E4C18A}" type="presParOf" srcId="{3B901883-4B30-44A4-8C23-E210DF2B48FB}" destId="{D39E2470-22CC-45B6-AA47-3A44649615AC}" srcOrd="9" destOrd="0" presId="urn:microsoft.com/office/officeart/2005/8/layout/cycle5"/>
    <dgm:cxn modelId="{A19E8939-2E6F-4D74-964B-E349920E1862}" type="presParOf" srcId="{3B901883-4B30-44A4-8C23-E210DF2B48FB}" destId="{60A1658B-37F0-42A0-BE63-377399094F0C}" srcOrd="10" destOrd="0" presId="urn:microsoft.com/office/officeart/2005/8/layout/cycle5"/>
    <dgm:cxn modelId="{567B539F-0DE6-4E3C-8217-3F8CB9E8F83B}" type="presParOf" srcId="{3B901883-4B30-44A4-8C23-E210DF2B48FB}" destId="{7D18FDB7-E3BB-4083-AF20-A4AC07C319EC}" srcOrd="11" destOrd="0" presId="urn:microsoft.com/office/officeart/2005/8/layout/cycle5"/>
    <dgm:cxn modelId="{B99F54A4-DF34-49DB-8171-3A5F83ACEAA9}" type="presParOf" srcId="{3B901883-4B30-44A4-8C23-E210DF2B48FB}" destId="{CFE46DD6-45CA-4B5F-AD87-17819CF29A7A}" srcOrd="12" destOrd="0" presId="urn:microsoft.com/office/officeart/2005/8/layout/cycle5"/>
    <dgm:cxn modelId="{EA3B995F-33B4-45EB-B2FB-2C642C0B7145}" type="presParOf" srcId="{3B901883-4B30-44A4-8C23-E210DF2B48FB}" destId="{2B2F877D-D8C6-4E63-8E19-641CC8A6FE74}" srcOrd="13" destOrd="0" presId="urn:microsoft.com/office/officeart/2005/8/layout/cycle5"/>
    <dgm:cxn modelId="{E030D5A7-7709-4968-8D40-C3A4ADB19A3B}" type="presParOf" srcId="{3B901883-4B30-44A4-8C23-E210DF2B48FB}" destId="{53614E12-2428-4803-AE4E-4F1811B05E54}" srcOrd="14" destOrd="0" presId="urn:microsoft.com/office/officeart/2005/8/layout/cycle5"/>
    <dgm:cxn modelId="{F3F94B9F-2464-45CF-98A9-EE2ED3E486FF}" type="presParOf" srcId="{3B901883-4B30-44A4-8C23-E210DF2B48FB}" destId="{9838B35F-103D-4B83-B196-C48B48C603C1}" srcOrd="15" destOrd="0" presId="urn:microsoft.com/office/officeart/2005/8/layout/cycle5"/>
    <dgm:cxn modelId="{4232E9F8-C629-4EAB-8FDA-51B9FE6BBC89}" type="presParOf" srcId="{3B901883-4B30-44A4-8C23-E210DF2B48FB}" destId="{A74C112C-6DF4-4439-A32A-599240520BBC}" srcOrd="16" destOrd="0" presId="urn:microsoft.com/office/officeart/2005/8/layout/cycle5"/>
    <dgm:cxn modelId="{78BA40E0-8B13-4644-9E51-4C6E1AC79F07}" type="presParOf" srcId="{3B901883-4B30-44A4-8C23-E210DF2B48FB}" destId="{9C5C767E-E512-48B7-9CD9-5D7358155AA8}" srcOrd="17" destOrd="0" presId="urn:microsoft.com/office/officeart/2005/8/layout/cycle5"/>
    <dgm:cxn modelId="{91B255F8-6987-4E32-BF10-1FFBFBA2F710}" type="presParOf" srcId="{3B901883-4B30-44A4-8C23-E210DF2B48FB}" destId="{3A576723-D3AC-434C-9E71-D66A24A5B067}" srcOrd="18" destOrd="0" presId="urn:microsoft.com/office/officeart/2005/8/layout/cycle5"/>
    <dgm:cxn modelId="{FA459FA4-788E-4D10-BC88-7303DFEDA1F5}" type="presParOf" srcId="{3B901883-4B30-44A4-8C23-E210DF2B48FB}" destId="{BB07B3F4-BB79-4881-941F-101F1C96510C}" srcOrd="19" destOrd="0" presId="urn:microsoft.com/office/officeart/2005/8/layout/cycle5"/>
    <dgm:cxn modelId="{41EF29F3-0FEC-4519-B87E-32794BC6B846}" type="presParOf" srcId="{3B901883-4B30-44A4-8C23-E210DF2B48FB}" destId="{950667A3-846F-4EA2-8DE1-F4656BAFD134}" srcOrd="20" destOrd="0" presId="urn:microsoft.com/office/officeart/2005/8/layout/cycle5"/>
    <dgm:cxn modelId="{3753DE6F-DF8C-4B68-B829-8FC35085849E}" type="presParOf" srcId="{3B901883-4B30-44A4-8C23-E210DF2B48FB}" destId="{BF1E9AFC-C1F8-4AD3-9928-618B1A5DB2C6}" srcOrd="21" destOrd="0" presId="urn:microsoft.com/office/officeart/2005/8/layout/cycle5"/>
    <dgm:cxn modelId="{827362F7-E0DD-487F-8933-D21FF80AAD68}" type="presParOf" srcId="{3B901883-4B30-44A4-8C23-E210DF2B48FB}" destId="{D76B5A96-FA97-4499-AF85-4D6CED13069D}" srcOrd="22" destOrd="0" presId="urn:microsoft.com/office/officeart/2005/8/layout/cycle5"/>
    <dgm:cxn modelId="{878BA9B7-D28E-402C-9BA7-073911CE945B}" type="presParOf" srcId="{3B901883-4B30-44A4-8C23-E210DF2B48FB}" destId="{D16C6D5F-C4A3-41C6-91BE-C144303C0F02}"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F5DBE-F9CB-4AE9-A07B-00D86E4B3E61}">
      <dsp:nvSpPr>
        <dsp:cNvPr id="0" name=""/>
        <dsp:cNvSpPr/>
      </dsp:nvSpPr>
      <dsp:spPr>
        <a:xfrm>
          <a:off x="6156974" y="2352"/>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LITERATURE</a:t>
          </a:r>
        </a:p>
      </dsp:txBody>
      <dsp:txXfrm>
        <a:off x="6195889" y="41267"/>
        <a:ext cx="1148606" cy="719353"/>
      </dsp:txXfrm>
    </dsp:sp>
    <dsp:sp modelId="{9A9FD95A-3652-42D8-9ED0-E647F2DB5A05}">
      <dsp:nvSpPr>
        <dsp:cNvPr id="0" name=""/>
        <dsp:cNvSpPr/>
      </dsp:nvSpPr>
      <dsp:spPr>
        <a:xfrm>
          <a:off x="4001919" y="400944"/>
          <a:ext cx="5536547" cy="5536547"/>
        </a:xfrm>
        <a:custGeom>
          <a:avLst/>
          <a:gdLst/>
          <a:ahLst/>
          <a:cxnLst/>
          <a:rect l="0" t="0" r="0" b="0"/>
          <a:pathLst>
            <a:path>
              <a:moveTo>
                <a:pt x="3557068" y="114758"/>
              </a:moveTo>
              <a:arcTo wR="2768273" hR="2768273" stAng="17193319" swAng="68140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CAB8CBB-A796-4C4E-9244-1F99F227EB63}">
      <dsp:nvSpPr>
        <dsp:cNvPr id="0" name=""/>
        <dsp:cNvSpPr/>
      </dsp:nvSpPr>
      <dsp:spPr>
        <a:xfrm>
          <a:off x="8114439" y="813161"/>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GAP / NEED</a:t>
          </a:r>
        </a:p>
      </dsp:txBody>
      <dsp:txXfrm>
        <a:off x="8153354" y="852076"/>
        <a:ext cx="1148606" cy="719353"/>
      </dsp:txXfrm>
    </dsp:sp>
    <dsp:sp modelId="{F9323336-EA7E-4B6F-B31D-E32D524A342C}">
      <dsp:nvSpPr>
        <dsp:cNvPr id="0" name=""/>
        <dsp:cNvSpPr/>
      </dsp:nvSpPr>
      <dsp:spPr>
        <a:xfrm>
          <a:off x="4001919" y="400944"/>
          <a:ext cx="5536547" cy="5536547"/>
        </a:xfrm>
        <a:custGeom>
          <a:avLst/>
          <a:gdLst/>
          <a:ahLst/>
          <a:cxnLst/>
          <a:rect l="0" t="0" r="0" b="0"/>
          <a:pathLst>
            <a:path>
              <a:moveTo>
                <a:pt x="5186698" y="1421216"/>
              </a:moveTo>
              <a:arcTo wR="2768273" hR="2768273" stAng="19852937" swAng="94109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1BE9437-7977-470D-B991-15FC0B1CE78F}">
      <dsp:nvSpPr>
        <dsp:cNvPr id="0" name=""/>
        <dsp:cNvSpPr/>
      </dsp:nvSpPr>
      <dsp:spPr>
        <a:xfrm>
          <a:off x="8925248" y="2770626"/>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AIM</a:t>
          </a:r>
        </a:p>
      </dsp:txBody>
      <dsp:txXfrm>
        <a:off x="8964163" y="2809541"/>
        <a:ext cx="1148606" cy="719353"/>
      </dsp:txXfrm>
    </dsp:sp>
    <dsp:sp modelId="{877897CD-02FE-45DE-A00E-F0F673B80065}">
      <dsp:nvSpPr>
        <dsp:cNvPr id="0" name=""/>
        <dsp:cNvSpPr/>
      </dsp:nvSpPr>
      <dsp:spPr>
        <a:xfrm>
          <a:off x="4001919" y="400944"/>
          <a:ext cx="5536547" cy="5536547"/>
        </a:xfrm>
        <a:custGeom>
          <a:avLst/>
          <a:gdLst/>
          <a:ahLst/>
          <a:cxnLst/>
          <a:rect l="0" t="0" r="0" b="0"/>
          <a:pathLst>
            <a:path>
              <a:moveTo>
                <a:pt x="5460816" y="3411354"/>
              </a:moveTo>
              <a:arcTo wR="2768273" hR="2768273" stAng="805965" swAng="94109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39E2470-22CC-45B6-AA47-3A44649615AC}">
      <dsp:nvSpPr>
        <dsp:cNvPr id="0" name=""/>
        <dsp:cNvSpPr/>
      </dsp:nvSpPr>
      <dsp:spPr>
        <a:xfrm>
          <a:off x="8114439" y="4728091"/>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RESEARCH QUESTION / OBJECTIVES</a:t>
          </a:r>
        </a:p>
      </dsp:txBody>
      <dsp:txXfrm>
        <a:off x="8153354" y="4767006"/>
        <a:ext cx="1148606" cy="719353"/>
      </dsp:txXfrm>
    </dsp:sp>
    <dsp:sp modelId="{7D18FDB7-E3BB-4083-AF20-A4AC07C319EC}">
      <dsp:nvSpPr>
        <dsp:cNvPr id="0" name=""/>
        <dsp:cNvSpPr/>
      </dsp:nvSpPr>
      <dsp:spPr>
        <a:xfrm>
          <a:off x="4001919" y="400944"/>
          <a:ext cx="5536547" cy="5536547"/>
        </a:xfrm>
        <a:custGeom>
          <a:avLst/>
          <a:gdLst/>
          <a:ahLst/>
          <a:cxnLst/>
          <a:rect l="0" t="0" r="0" b="0"/>
          <a:pathLst>
            <a:path>
              <a:moveTo>
                <a:pt x="4064148" y="5214505"/>
              </a:moveTo>
              <a:arcTo wR="2768273" hR="2768273" stAng="3725274" swAng="68140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FE46DD6-45CA-4B5F-AD87-17819CF29A7A}">
      <dsp:nvSpPr>
        <dsp:cNvPr id="0" name=""/>
        <dsp:cNvSpPr/>
      </dsp:nvSpPr>
      <dsp:spPr>
        <a:xfrm>
          <a:off x="6156974" y="5538899"/>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METHOD / DEVELOPMENT PROCESS</a:t>
          </a:r>
        </a:p>
      </dsp:txBody>
      <dsp:txXfrm>
        <a:off x="6195889" y="5577814"/>
        <a:ext cx="1148606" cy="719353"/>
      </dsp:txXfrm>
    </dsp:sp>
    <dsp:sp modelId="{53614E12-2428-4803-AE4E-4F1811B05E54}">
      <dsp:nvSpPr>
        <dsp:cNvPr id="0" name=""/>
        <dsp:cNvSpPr/>
      </dsp:nvSpPr>
      <dsp:spPr>
        <a:xfrm>
          <a:off x="4001919" y="400944"/>
          <a:ext cx="5536547" cy="5536547"/>
        </a:xfrm>
        <a:custGeom>
          <a:avLst/>
          <a:gdLst/>
          <a:ahLst/>
          <a:cxnLst/>
          <a:rect l="0" t="0" r="0" b="0"/>
          <a:pathLst>
            <a:path>
              <a:moveTo>
                <a:pt x="1979479" y="5421788"/>
              </a:moveTo>
              <a:arcTo wR="2768273" hR="2768273" stAng="6393319" swAng="68140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838B35F-103D-4B83-B196-C48B48C603C1}">
      <dsp:nvSpPr>
        <dsp:cNvPr id="0" name=""/>
        <dsp:cNvSpPr/>
      </dsp:nvSpPr>
      <dsp:spPr>
        <a:xfrm>
          <a:off x="4199509" y="4728091"/>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FINDINGS / OUTPUT</a:t>
          </a:r>
        </a:p>
      </dsp:txBody>
      <dsp:txXfrm>
        <a:off x="4238424" y="4767006"/>
        <a:ext cx="1148606" cy="719353"/>
      </dsp:txXfrm>
    </dsp:sp>
    <dsp:sp modelId="{9C5C767E-E512-48B7-9CD9-5D7358155AA8}">
      <dsp:nvSpPr>
        <dsp:cNvPr id="0" name=""/>
        <dsp:cNvSpPr/>
      </dsp:nvSpPr>
      <dsp:spPr>
        <a:xfrm>
          <a:off x="4001919" y="400944"/>
          <a:ext cx="5536547" cy="5536547"/>
        </a:xfrm>
        <a:custGeom>
          <a:avLst/>
          <a:gdLst/>
          <a:ahLst/>
          <a:cxnLst/>
          <a:rect l="0" t="0" r="0" b="0"/>
          <a:pathLst>
            <a:path>
              <a:moveTo>
                <a:pt x="349849" y="4115330"/>
              </a:moveTo>
              <a:arcTo wR="2768273" hR="2768273" stAng="9052937" swAng="94109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A576723-D3AC-434C-9E71-D66A24A5B067}">
      <dsp:nvSpPr>
        <dsp:cNvPr id="0" name=""/>
        <dsp:cNvSpPr/>
      </dsp:nvSpPr>
      <dsp:spPr>
        <a:xfrm>
          <a:off x="3388701" y="2770626"/>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DISCUSSION / EVALUATION</a:t>
          </a:r>
        </a:p>
      </dsp:txBody>
      <dsp:txXfrm>
        <a:off x="3427616" y="2809541"/>
        <a:ext cx="1148606" cy="719353"/>
      </dsp:txXfrm>
    </dsp:sp>
    <dsp:sp modelId="{950667A3-846F-4EA2-8DE1-F4656BAFD134}">
      <dsp:nvSpPr>
        <dsp:cNvPr id="0" name=""/>
        <dsp:cNvSpPr/>
      </dsp:nvSpPr>
      <dsp:spPr>
        <a:xfrm>
          <a:off x="4001919" y="400944"/>
          <a:ext cx="5536547" cy="5536547"/>
        </a:xfrm>
        <a:custGeom>
          <a:avLst/>
          <a:gdLst/>
          <a:ahLst/>
          <a:cxnLst/>
          <a:rect l="0" t="0" r="0" b="0"/>
          <a:pathLst>
            <a:path>
              <a:moveTo>
                <a:pt x="75731" y="2125192"/>
              </a:moveTo>
              <a:arcTo wR="2768273" hR="2768273" stAng="11605965" swAng="94109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1E9AFC-C1F8-4AD3-9928-618B1A5DB2C6}">
      <dsp:nvSpPr>
        <dsp:cNvPr id="0" name=""/>
        <dsp:cNvSpPr/>
      </dsp:nvSpPr>
      <dsp:spPr>
        <a:xfrm>
          <a:off x="4199509" y="813161"/>
          <a:ext cx="1226436" cy="7971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CONCLUSION</a:t>
          </a:r>
        </a:p>
      </dsp:txBody>
      <dsp:txXfrm>
        <a:off x="4238424" y="852076"/>
        <a:ext cx="1148606" cy="719353"/>
      </dsp:txXfrm>
    </dsp:sp>
    <dsp:sp modelId="{D16C6D5F-C4A3-41C6-91BE-C144303C0F02}">
      <dsp:nvSpPr>
        <dsp:cNvPr id="0" name=""/>
        <dsp:cNvSpPr/>
      </dsp:nvSpPr>
      <dsp:spPr>
        <a:xfrm>
          <a:off x="4001919" y="400944"/>
          <a:ext cx="5536547" cy="5536547"/>
        </a:xfrm>
        <a:custGeom>
          <a:avLst/>
          <a:gdLst/>
          <a:ahLst/>
          <a:cxnLst/>
          <a:rect l="0" t="0" r="0" b="0"/>
          <a:pathLst>
            <a:path>
              <a:moveTo>
                <a:pt x="1472399" y="322042"/>
              </a:moveTo>
              <a:arcTo wR="2768273" hR="2768273" stAng="14525274" swAng="681407"/>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1FF6DA9-008F-8B48-92A6-B652298478BF}"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462375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3113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0469759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710399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5185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163039297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80556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2353828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895858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5BCAD085-E8A6-8845-BD4E-CB4CCA059FC4}" type="datetimeFigureOut">
              <a:rPr lang="en-US" smtClean="0"/>
              <a:t>9/21/2026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9403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1733214"/>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7939532"/>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637382"/>
      </p:ext>
    </p:extLst>
  </p:cSld>
  <p:clrMapOvr>
    <a:masterClrMapping/>
  </p:clrMapOvr>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1FF6DA9-008F-8B48-92A6-B652298478BF}" type="slidenum">
              <a:rPr lang="en-US" smtClean="0"/>
              <a:t>‹#›</a:t>
            </a:fld>
            <a:endParaRPr lang="en-US"/>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84027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1FF6DA9-008F-8B48-92A6-B652298478BF}" type="slidenum">
              <a:rPr lang="en-US" smtClean="0"/>
              <a:t>‹#›</a:t>
            </a:fld>
            <a:endParaRPr lang="en-US"/>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25054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C1FF6DA9-008F-8B48-92A6-B652298478BF}"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24817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63337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7522128"/>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6350763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C1FF6DA9-008F-8B48-92A6-B652298478BF}" type="slidenum">
              <a:rPr lang="en-US" smtClean="0"/>
              <a:t>‹#›</a:t>
            </a:fld>
            <a:endParaRPr lang="en-US"/>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3186221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C1FF6DA9-008F-8B48-92A6-B652298478BF}"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30698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6208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16059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764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5BCAD085-E8A6-8845-BD4E-CB4CCA059FC4}" type="datetimeFigureOut">
              <a:rPr lang="en-US" smtClean="0"/>
              <a:t>9/21/2026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564666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28991273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909686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65500">
              <a:schemeClr val="accent6">
                <a:lumMod val="20000"/>
                <a:lumOff val="80000"/>
              </a:schemeClr>
            </a:gs>
            <a:gs pos="48000">
              <a:schemeClr val="accent6">
                <a:lumMod val="60000"/>
                <a:lumOff val="40000"/>
              </a:schemeClr>
            </a:gs>
            <a:gs pos="83000">
              <a:schemeClr val="accent6">
                <a:lumMod val="60000"/>
                <a:lumOff val="40000"/>
              </a:schemeClr>
            </a:gs>
            <a:gs pos="100000">
              <a:schemeClr val="accent6">
                <a:lumMod val="7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5BCAD085-E8A6-8845-BD4E-CB4CCA059FC4}" type="datetimeFigureOut">
              <a:rPr lang="en-US" smtClean="0"/>
              <a:t>9/21/2026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789937453"/>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5944" y="896820"/>
            <a:ext cx="12829953" cy="1754326"/>
          </a:xfrm>
          <a:prstGeom prst="rect">
            <a:avLst/>
          </a:prstGeom>
          <a:noFill/>
        </p:spPr>
        <p:txBody>
          <a:bodyPr wrap="square">
            <a:spAutoFit/>
          </a:bodyPr>
          <a:lstStyle/>
          <a:p>
            <a:pPr>
              <a:defRPr sz="3800" b="1"/>
            </a:pPr>
            <a:r>
              <a:rPr sz="4000" dirty="0"/>
              <a:t>Literature Reviews for the Independent Project</a:t>
            </a:r>
            <a:endParaRPr lang="en-GB" sz="4000" dirty="0"/>
          </a:p>
          <a:p>
            <a:pPr>
              <a:defRPr sz="3800" b="1"/>
            </a:pPr>
            <a:endParaRPr sz="4000" dirty="0"/>
          </a:p>
          <a:p>
            <a:pPr>
              <a:defRPr sz="2500"/>
            </a:pPr>
            <a:endParaRPr sz="2400" dirty="0"/>
          </a:p>
        </p:txBody>
      </p:sp>
      <p:sp>
        <p:nvSpPr>
          <p:cNvPr id="3" name="TextBox 2"/>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a:t>
            </a:r>
          </a:p>
        </p:txBody>
      </p:sp>
      <p:sp>
        <p:nvSpPr>
          <p:cNvPr id="5" name="TextBox 4">
            <a:extLst>
              <a:ext uri="{FF2B5EF4-FFF2-40B4-BE49-F238E27FC236}">
                <a16:creationId xmlns:a16="http://schemas.microsoft.com/office/drawing/2014/main" id="{9E49A58F-0F0D-8B69-1C0E-C34669752FC7}"/>
              </a:ext>
            </a:extLst>
          </p:cNvPr>
          <p:cNvSpPr txBox="1"/>
          <p:nvPr/>
        </p:nvSpPr>
        <p:spPr>
          <a:xfrm>
            <a:off x="1552354" y="2537637"/>
            <a:ext cx="8555666" cy="3046988"/>
          </a:xfrm>
          <a:prstGeom prst="rect">
            <a:avLst/>
          </a:prstGeom>
          <a:noFill/>
        </p:spPr>
        <p:txBody>
          <a:bodyPr wrap="square">
            <a:spAutoFit/>
          </a:bodyPr>
          <a:lstStyle/>
          <a:p>
            <a:pPr algn="ctr">
              <a:defRPr sz="2500"/>
            </a:pPr>
            <a:r>
              <a:rPr lang="en-GB" sz="4000" dirty="0"/>
              <a:t>Empirical and non-empirical projects</a:t>
            </a:r>
          </a:p>
          <a:p>
            <a:pPr>
              <a:defRPr sz="2500"/>
            </a:pPr>
            <a:endParaRPr lang="en-GB" sz="4000" dirty="0"/>
          </a:p>
          <a:p>
            <a:pPr algn="ctr">
              <a:defRPr sz="2000"/>
            </a:pPr>
            <a:r>
              <a:rPr lang="en-GB" sz="3600" dirty="0"/>
              <a:t>MA Children and Young People’s Mental Health and ALN</a:t>
            </a:r>
            <a:endParaRPr lang="en-GB"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7715" y="157921"/>
            <a:ext cx="10972800" cy="685800"/>
          </a:xfrm>
          <a:prstGeom prst="rect">
            <a:avLst/>
          </a:prstGeom>
          <a:noFill/>
        </p:spPr>
        <p:txBody>
          <a:bodyPr wrap="none">
            <a:spAutoFit/>
          </a:bodyPr>
          <a:lstStyle/>
          <a:p>
            <a:pPr>
              <a:defRPr sz="3000" b="1"/>
            </a:pPr>
            <a:r>
              <a:rPr dirty="0"/>
              <a:t>What is the purpose of today's session?</a:t>
            </a:r>
          </a:p>
        </p:txBody>
      </p:sp>
      <p:sp>
        <p:nvSpPr>
          <p:cNvPr id="3" name="TextBox 2"/>
          <p:cNvSpPr txBox="1"/>
          <p:nvPr/>
        </p:nvSpPr>
        <p:spPr>
          <a:xfrm>
            <a:off x="3212511" y="910362"/>
            <a:ext cx="8354649" cy="5037276"/>
          </a:xfrm>
          <a:prstGeom prst="rect">
            <a:avLst/>
          </a:prstGeom>
          <a:noFill/>
        </p:spPr>
        <p:txBody>
          <a:bodyPr wrap="square">
            <a:spAutoFit/>
          </a:bodyPr>
          <a:lstStyle/>
          <a:p>
            <a:pPr marL="342900" indent="-342900">
              <a:spcAft>
                <a:spcPts val="800"/>
              </a:spcAft>
              <a:buFont typeface="Arial" panose="020B0604020202020204" pitchFamily="34" charset="0"/>
              <a:buChar char="•"/>
              <a:defRPr sz="1900"/>
            </a:pPr>
            <a:r>
              <a:rPr sz="2400" dirty="0"/>
              <a:t>Explain the purpose of a literature review within an Independent Project.</a:t>
            </a:r>
          </a:p>
          <a:p>
            <a:pPr marL="342900" indent="-342900">
              <a:spcAft>
                <a:spcPts val="800"/>
              </a:spcAft>
              <a:buFont typeface="Arial" panose="020B0604020202020204" pitchFamily="34" charset="0"/>
              <a:buChar char="•"/>
              <a:defRPr sz="1900"/>
            </a:pPr>
            <a:r>
              <a:rPr sz="2400" dirty="0"/>
              <a:t>Distinguish between description, critical analysis and synthesis.</a:t>
            </a:r>
          </a:p>
          <a:p>
            <a:pPr marL="342900" indent="-342900">
              <a:spcAft>
                <a:spcPts val="800"/>
              </a:spcAft>
              <a:buFont typeface="Arial" panose="020B0604020202020204" pitchFamily="34" charset="0"/>
              <a:buChar char="•"/>
              <a:defRPr sz="1900"/>
            </a:pPr>
            <a:r>
              <a:rPr sz="2400" dirty="0"/>
              <a:t>Understand how literature reviews differ for empirical and non-empirical/practice-based projects.</a:t>
            </a:r>
          </a:p>
          <a:p>
            <a:pPr marL="342900" indent="-342900">
              <a:spcAft>
                <a:spcPts val="800"/>
              </a:spcAft>
              <a:buFont typeface="Arial" panose="020B0604020202020204" pitchFamily="34" charset="0"/>
              <a:buChar char="•"/>
              <a:defRPr sz="1900"/>
            </a:pPr>
            <a:r>
              <a:rPr sz="2400" dirty="0"/>
              <a:t>Identify and articulate a gap, problem, need or unanswered question.</a:t>
            </a:r>
          </a:p>
          <a:p>
            <a:pPr marL="342900" indent="-342900">
              <a:spcAft>
                <a:spcPts val="800"/>
              </a:spcAft>
              <a:buFont typeface="Arial" panose="020B0604020202020204" pitchFamily="34" charset="0"/>
              <a:buChar char="•"/>
              <a:defRPr sz="1900"/>
            </a:pPr>
            <a:r>
              <a:rPr sz="2400" dirty="0"/>
              <a:t>Develop a review that provides a clear rationale for your project.</a:t>
            </a:r>
          </a:p>
          <a:p>
            <a:pPr marL="342900" indent="-342900">
              <a:spcAft>
                <a:spcPts val="800"/>
              </a:spcAft>
              <a:buFont typeface="Arial" panose="020B0604020202020204" pitchFamily="34" charset="0"/>
              <a:buChar char="•"/>
              <a:defRPr sz="1900"/>
            </a:pPr>
            <a:r>
              <a:rPr sz="2400" dirty="0"/>
              <a:t>Understand how the review should lead towards your research question(s), objectives, methodology or practical output.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a:t>
            </a:r>
          </a:p>
        </p:txBody>
      </p:sp>
      <p:sp>
        <p:nvSpPr>
          <p:cNvPr id="6" name="TextBox 5">
            <a:extLst>
              <a:ext uri="{FF2B5EF4-FFF2-40B4-BE49-F238E27FC236}">
                <a16:creationId xmlns:a16="http://schemas.microsoft.com/office/drawing/2014/main" id="{AC019996-6478-9C00-59FC-91309EB0E715}"/>
              </a:ext>
            </a:extLst>
          </p:cNvPr>
          <p:cNvSpPr txBox="1"/>
          <p:nvPr/>
        </p:nvSpPr>
        <p:spPr>
          <a:xfrm>
            <a:off x="343771" y="1566530"/>
            <a:ext cx="2789289" cy="3518912"/>
          </a:xfrm>
          <a:prstGeom prst="rect">
            <a:avLst/>
          </a:prstGeom>
          <a:noFill/>
        </p:spPr>
        <p:txBody>
          <a:bodyPr wrap="square">
            <a:spAutoFit/>
          </a:bodyPr>
          <a:lstStyle/>
          <a:p>
            <a:pPr>
              <a:lnSpc>
                <a:spcPct val="100000"/>
              </a:lnSpc>
              <a:spcAft>
                <a:spcPts val="800"/>
              </a:spcAft>
              <a:buNone/>
            </a:pPr>
            <a:r>
              <a:rPr lang="en-GB" sz="2400" b="1" kern="100" dirty="0">
                <a:effectLst/>
                <a:latin typeface="+mn-lt"/>
                <a:ea typeface="DengXian" panose="02010600030101010101" pitchFamily="2" charset="-122"/>
                <a:cs typeface="Times New Roman" panose="02020603050405020304" pitchFamily="18" charset="0"/>
              </a:rPr>
              <a:t>Your literature review should answer:</a:t>
            </a:r>
            <a:endParaRPr lang="en-GB" sz="24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2400" i="1" kern="100" dirty="0">
                <a:effectLst/>
                <a:latin typeface="+mn-lt"/>
                <a:ea typeface="DengXian" panose="02010600030101010101" pitchFamily="2" charset="-122"/>
                <a:cs typeface="Times New Roman" panose="02020603050405020304" pitchFamily="18" charset="0"/>
              </a:rPr>
              <a:t>What do we already know, what don't we know, why does that matter, and what am I going to do about it?</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081" y="369659"/>
            <a:ext cx="10972800" cy="685800"/>
          </a:xfrm>
          <a:prstGeom prst="rect">
            <a:avLst/>
          </a:prstGeom>
          <a:noFill/>
        </p:spPr>
        <p:txBody>
          <a:bodyPr wrap="none">
            <a:spAutoFit/>
          </a:bodyPr>
          <a:lstStyle/>
          <a:p>
            <a:pPr>
              <a:defRPr sz="3000" b="1"/>
            </a:pPr>
            <a:r>
              <a:rPr dirty="0"/>
              <a:t>What is a literature review?</a:t>
            </a:r>
          </a:p>
        </p:txBody>
      </p:sp>
      <p:sp>
        <p:nvSpPr>
          <p:cNvPr id="3" name="TextBox 2"/>
          <p:cNvSpPr txBox="1"/>
          <p:nvPr/>
        </p:nvSpPr>
        <p:spPr>
          <a:xfrm>
            <a:off x="3669296" y="1669544"/>
            <a:ext cx="7438183" cy="4298613"/>
          </a:xfrm>
          <a:prstGeom prst="rect">
            <a:avLst/>
          </a:prstGeom>
          <a:noFill/>
        </p:spPr>
        <p:txBody>
          <a:bodyPr wrap="square">
            <a:spAutoFit/>
          </a:bodyPr>
          <a:lstStyle/>
          <a:p>
            <a:pPr marL="342900" indent="-342900">
              <a:spcAft>
                <a:spcPts val="800"/>
              </a:spcAft>
              <a:buFont typeface="Arial" panose="020B0604020202020204" pitchFamily="34" charset="0"/>
              <a:buChar char="•"/>
              <a:defRPr sz="1900"/>
            </a:pPr>
            <a:r>
              <a:rPr sz="2000" dirty="0"/>
              <a:t>A critical examination and synthesis of existing knowledge relating to your project.</a:t>
            </a:r>
          </a:p>
          <a:p>
            <a:pPr marL="342900" indent="-342900">
              <a:spcAft>
                <a:spcPts val="800"/>
              </a:spcAft>
              <a:buFont typeface="Arial" panose="020B0604020202020204" pitchFamily="34" charset="0"/>
              <a:buChar char="•"/>
              <a:defRPr sz="1900"/>
            </a:pPr>
            <a:r>
              <a:rPr sz="2000" dirty="0"/>
              <a:t>Engage with research evidence, theories/conceptual frameworks, key concepts, policy and professional/practice literature.</a:t>
            </a:r>
          </a:p>
          <a:p>
            <a:pPr marL="342900" indent="-342900">
              <a:spcAft>
                <a:spcPts val="800"/>
              </a:spcAft>
              <a:buFont typeface="Arial" panose="020B0604020202020204" pitchFamily="34" charset="0"/>
              <a:buChar char="•"/>
              <a:defRPr sz="1900"/>
            </a:pPr>
            <a:r>
              <a:rPr sz="2000" dirty="0"/>
              <a:t>The purpose is not simply to demonstrate that you have read widely.</a:t>
            </a:r>
          </a:p>
          <a:p>
            <a:pPr marL="342900" indent="-342900">
              <a:spcAft>
                <a:spcPts val="800"/>
              </a:spcAft>
              <a:buFont typeface="Arial" panose="020B0604020202020204" pitchFamily="34" charset="0"/>
              <a:buChar char="•"/>
              <a:defRPr sz="1900"/>
            </a:pPr>
            <a:r>
              <a:rPr sz="2000" dirty="0"/>
              <a:t>Build an argument: What is known → what is uncertain/problematic → what is needed → how your project responds.</a:t>
            </a:r>
          </a:p>
          <a:p>
            <a:pPr marL="342900" indent="-342900">
              <a:spcAft>
                <a:spcPts val="800"/>
              </a:spcAft>
              <a:buFont typeface="Arial" panose="020B0604020202020204" pitchFamily="34" charset="0"/>
              <a:buChar char="•"/>
              <a:defRPr sz="1900"/>
            </a:pPr>
            <a:r>
              <a:rPr sz="2000" dirty="0"/>
              <a:t>Your review should demonstrate critical understanding of relevant research, theory, policy and practice.</a:t>
            </a:r>
            <a:r>
              <a:rPr lang="en-GB" sz="2000" kern="100" dirty="0">
                <a:ea typeface="DengXian" panose="02010600030101010101" pitchFamily="2" charset="-122"/>
                <a:cs typeface="Times New Roman" panose="02020603050405020304" pitchFamily="18" charset="0"/>
              </a:rPr>
              <a:t> </a:t>
            </a:r>
          </a:p>
          <a:p>
            <a:pPr marL="342900" indent="-342900">
              <a:spcAft>
                <a:spcPts val="800"/>
              </a:spcAft>
              <a:buFont typeface="Arial" panose="020B0604020202020204" pitchFamily="34" charset="0"/>
              <a:buChar char="•"/>
              <a:defRPr sz="1900"/>
            </a:pPr>
            <a:endParaRPr sz="2000" dirty="0"/>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a:t>
            </a:r>
          </a:p>
        </p:txBody>
      </p:sp>
      <p:sp>
        <p:nvSpPr>
          <p:cNvPr id="6" name="TextBox 5">
            <a:extLst>
              <a:ext uri="{FF2B5EF4-FFF2-40B4-BE49-F238E27FC236}">
                <a16:creationId xmlns:a16="http://schemas.microsoft.com/office/drawing/2014/main" id="{9470DA0D-4FFA-75CC-C7FF-B39E957D2421}"/>
              </a:ext>
            </a:extLst>
          </p:cNvPr>
          <p:cNvSpPr txBox="1"/>
          <p:nvPr/>
        </p:nvSpPr>
        <p:spPr>
          <a:xfrm>
            <a:off x="203081" y="1669544"/>
            <a:ext cx="3007952" cy="3518912"/>
          </a:xfrm>
          <a:prstGeom prst="rect">
            <a:avLst/>
          </a:prstGeom>
          <a:noFill/>
        </p:spPr>
        <p:txBody>
          <a:bodyPr wrap="square">
            <a:spAutoFit/>
          </a:bodyPr>
          <a:lstStyle/>
          <a:p>
            <a:pPr>
              <a:spcAft>
                <a:spcPts val="800"/>
              </a:spcAft>
              <a:defRPr sz="1900"/>
            </a:pPr>
            <a:endParaRPr lang="en-GB" sz="2400" kern="100" dirty="0">
              <a:ea typeface="DengXian" panose="02010600030101010101" pitchFamily="2" charset="-122"/>
              <a:cs typeface="Times New Roman" panose="02020603050405020304" pitchFamily="18" charset="0"/>
            </a:endParaRPr>
          </a:p>
          <a:p>
            <a:pPr>
              <a:spcAft>
                <a:spcPts val="800"/>
              </a:spcAft>
              <a:defRPr sz="1900"/>
            </a:pPr>
            <a:r>
              <a:rPr lang="en-GB" sz="2400" kern="100" dirty="0">
                <a:ea typeface="DengXian" panose="02010600030101010101" pitchFamily="2" charset="-122"/>
                <a:cs typeface="Times New Roman" panose="02020603050405020304" pitchFamily="18" charset="0"/>
              </a:rPr>
              <a:t>The handbook specifically expects students to demonstrate critical understanding of relevant </a:t>
            </a:r>
            <a:r>
              <a:rPr lang="en-GB" sz="2400" b="1" kern="100" dirty="0">
                <a:ea typeface="DengXian" panose="02010600030101010101" pitchFamily="2" charset="-122"/>
                <a:cs typeface="Times New Roman" panose="02020603050405020304" pitchFamily="18" charset="0"/>
              </a:rPr>
              <a:t>research, theory, policy and practice</a:t>
            </a:r>
            <a:r>
              <a:rPr lang="en-GB" sz="2400" kern="100" dirty="0">
                <a:ea typeface="DengXian" panose="02010600030101010101" pitchFamily="2" charset="-122"/>
                <a:cs typeface="Times New Roman" panose="02020603050405020304"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9244" y="209603"/>
            <a:ext cx="10972800" cy="685800"/>
          </a:xfrm>
          <a:prstGeom prst="rect">
            <a:avLst/>
          </a:prstGeom>
          <a:noFill/>
        </p:spPr>
        <p:txBody>
          <a:bodyPr wrap="none">
            <a:spAutoFit/>
          </a:bodyPr>
          <a:lstStyle/>
          <a:p>
            <a:pPr>
              <a:defRPr sz="3000" b="1"/>
            </a:pPr>
            <a:r>
              <a:rPr dirty="0"/>
              <a:t>The literature review is an argument</a:t>
            </a:r>
          </a:p>
        </p:txBody>
      </p:sp>
      <p:sp>
        <p:nvSpPr>
          <p:cNvPr id="3" name="TextBox 2"/>
          <p:cNvSpPr txBox="1"/>
          <p:nvPr/>
        </p:nvSpPr>
        <p:spPr>
          <a:xfrm>
            <a:off x="758457" y="1618248"/>
            <a:ext cx="10469526" cy="3621504"/>
          </a:xfrm>
          <a:prstGeom prst="rect">
            <a:avLst/>
          </a:prstGeom>
          <a:noFill/>
        </p:spPr>
        <p:txBody>
          <a:bodyPr wrap="square">
            <a:spAutoFit/>
          </a:bodyPr>
          <a:lstStyle/>
          <a:p>
            <a:pPr>
              <a:spcAft>
                <a:spcPts val="800"/>
              </a:spcAft>
              <a:defRPr sz="1900"/>
            </a:pPr>
            <a:r>
              <a:rPr sz="2800" dirty="0"/>
              <a:t>BROAD — What is the issue?</a:t>
            </a:r>
          </a:p>
          <a:p>
            <a:pPr>
              <a:spcAft>
                <a:spcPts val="800"/>
              </a:spcAft>
              <a:defRPr sz="1900"/>
            </a:pPr>
            <a:r>
              <a:rPr sz="2800" dirty="0"/>
              <a:t>CONTEXT — Why is this important for children and young people?</a:t>
            </a:r>
          </a:p>
          <a:p>
            <a:pPr>
              <a:spcAft>
                <a:spcPts val="800"/>
              </a:spcAft>
              <a:defRPr sz="1900"/>
            </a:pPr>
            <a:r>
              <a:rPr sz="2800" dirty="0"/>
              <a:t>EXISTING KNOWLEDGE — What does research tell us?</a:t>
            </a:r>
          </a:p>
          <a:p>
            <a:pPr>
              <a:spcAft>
                <a:spcPts val="800"/>
              </a:spcAft>
              <a:defRPr sz="1900"/>
            </a:pPr>
            <a:r>
              <a:rPr sz="2800" dirty="0"/>
              <a:t>CRITICAL ANALYSIS — How convincing is this evidence?</a:t>
            </a:r>
          </a:p>
          <a:p>
            <a:pPr>
              <a:spcAft>
                <a:spcPts val="800"/>
              </a:spcAft>
              <a:defRPr sz="1900"/>
            </a:pPr>
            <a:r>
              <a:rPr sz="2800" dirty="0"/>
              <a:t>GAP / NEED — What is missing, uncertain or problematic?</a:t>
            </a:r>
          </a:p>
          <a:p>
            <a:pPr>
              <a:spcAft>
                <a:spcPts val="800"/>
              </a:spcAft>
              <a:defRPr sz="1900"/>
            </a:pPr>
            <a:r>
              <a:rPr sz="2800" dirty="0"/>
              <a:t>YOUR PROJECT — What are you going to do in response?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32632"/>
            <a:ext cx="10972800" cy="685800"/>
          </a:xfrm>
          <a:prstGeom prst="rect">
            <a:avLst/>
          </a:prstGeom>
          <a:noFill/>
        </p:spPr>
        <p:txBody>
          <a:bodyPr wrap="none">
            <a:spAutoFit/>
          </a:bodyPr>
          <a:lstStyle/>
          <a:p>
            <a:pPr>
              <a:defRPr sz="3000" b="1"/>
            </a:pPr>
            <a:r>
              <a:rPr dirty="0"/>
              <a:t>What a literature review is NOT</a:t>
            </a:r>
          </a:p>
        </p:txBody>
      </p:sp>
      <p:sp>
        <p:nvSpPr>
          <p:cNvPr id="3" name="TextBox 2"/>
          <p:cNvSpPr txBox="1"/>
          <p:nvPr/>
        </p:nvSpPr>
        <p:spPr>
          <a:xfrm>
            <a:off x="446567" y="1505048"/>
            <a:ext cx="13885767" cy="4334520"/>
          </a:xfrm>
          <a:prstGeom prst="rect">
            <a:avLst/>
          </a:prstGeom>
          <a:noFill/>
        </p:spPr>
        <p:txBody>
          <a:bodyPr wrap="square">
            <a:spAutoFit/>
          </a:bodyPr>
          <a:lstStyle/>
          <a:p>
            <a:pPr>
              <a:spcAft>
                <a:spcPts val="800"/>
              </a:spcAft>
              <a:defRPr sz="1900"/>
            </a:pPr>
            <a:r>
              <a:rPr dirty="0"/>
              <a:t>Not simply a list of studies: Smith found… Jones found… Williams found…</a:t>
            </a:r>
          </a:p>
          <a:p>
            <a:pPr>
              <a:spcAft>
                <a:spcPts val="800"/>
              </a:spcAft>
              <a:defRPr sz="1900"/>
            </a:pPr>
            <a:r>
              <a:rPr lang="en-GB" sz="1900" kern="100" dirty="0">
                <a:ea typeface="DengXian" panose="02010600030101010101" pitchFamily="2" charset="-122"/>
                <a:cs typeface="Times New Roman" panose="02020603050405020304" pitchFamily="18" charset="0"/>
              </a:rPr>
              <a:t>This demonstrates reading—but not necessarily </a:t>
            </a:r>
            <a:r>
              <a:rPr lang="en-GB" sz="1900" b="1" kern="100" dirty="0">
                <a:ea typeface="DengXian" panose="02010600030101010101" pitchFamily="2" charset="-122"/>
                <a:cs typeface="Times New Roman" panose="02020603050405020304" pitchFamily="18" charset="0"/>
              </a:rPr>
              <a:t>critical thinking</a:t>
            </a:r>
            <a:r>
              <a:rPr lang="en-GB" sz="1900" kern="100" dirty="0">
                <a:ea typeface="DengXian" panose="02010600030101010101" pitchFamily="2" charset="-122"/>
                <a:cs typeface="Times New Roman" panose="02020603050405020304" pitchFamily="18" charset="0"/>
              </a:rPr>
              <a:t>.</a:t>
            </a:r>
          </a:p>
          <a:p>
            <a:pPr>
              <a:spcAft>
                <a:spcPts val="800"/>
              </a:spcAft>
              <a:defRPr sz="1900"/>
            </a:pPr>
            <a:endParaRPr lang="en-GB" sz="1900" kern="100" dirty="0">
              <a:ea typeface="DengXian" panose="02010600030101010101" pitchFamily="2" charset="-122"/>
              <a:cs typeface="Times New Roman" panose="02020603050405020304" pitchFamily="18" charset="0"/>
            </a:endParaRPr>
          </a:p>
          <a:p>
            <a:pPr>
              <a:spcAft>
                <a:spcPts val="800"/>
              </a:spcAft>
              <a:defRPr sz="1900"/>
            </a:pPr>
            <a:r>
              <a:rPr dirty="0"/>
              <a:t>Not a series of isolated summaries.</a:t>
            </a:r>
          </a:p>
          <a:p>
            <a:pPr>
              <a:spcAft>
                <a:spcPts val="800"/>
              </a:spcAft>
              <a:defRPr sz="1900"/>
            </a:pPr>
            <a:r>
              <a:rPr lang="en-GB" sz="1900" kern="100" dirty="0">
                <a:ea typeface="DengXian" panose="02010600030101010101" pitchFamily="2" charset="-122"/>
                <a:cs typeface="Times New Roman" panose="02020603050405020304" pitchFamily="18" charset="0"/>
              </a:rPr>
              <a:t>One paragraph = one article.</a:t>
            </a:r>
          </a:p>
          <a:p>
            <a:pPr>
              <a:spcAft>
                <a:spcPts val="800"/>
              </a:spcAft>
              <a:defRPr sz="1900"/>
            </a:pPr>
            <a:endParaRPr lang="en-GB" sz="1900" kern="100" dirty="0">
              <a:ea typeface="DengXian" panose="02010600030101010101" pitchFamily="2" charset="-122"/>
              <a:cs typeface="Times New Roman" panose="02020603050405020304" pitchFamily="18" charset="0"/>
            </a:endParaRPr>
          </a:p>
          <a:p>
            <a:pPr>
              <a:spcAft>
                <a:spcPts val="800"/>
              </a:spcAft>
              <a:defRPr sz="1900"/>
            </a:pPr>
            <a:r>
              <a:rPr dirty="0"/>
              <a:t>Not everything you have found.</a:t>
            </a:r>
            <a:endParaRPr lang="en-GB" dirty="0"/>
          </a:p>
          <a:p>
            <a:pPr>
              <a:spcAft>
                <a:spcPts val="800"/>
              </a:spcAft>
              <a:defRPr sz="1900"/>
            </a:pPr>
            <a:r>
              <a:rPr lang="en-GB" sz="1900" kern="100" dirty="0">
                <a:ea typeface="DengXian" panose="02010600030101010101" pitchFamily="2" charset="-122"/>
                <a:cs typeface="Times New Roman" panose="02020603050405020304" pitchFamily="18" charset="0"/>
              </a:rPr>
              <a:t>You don't need to include everything you read.</a:t>
            </a:r>
          </a:p>
          <a:p>
            <a:pPr>
              <a:spcAft>
                <a:spcPts val="800"/>
              </a:spcAft>
              <a:defRPr sz="1900"/>
            </a:pPr>
            <a:endParaRPr dirty="0"/>
          </a:p>
          <a:p>
            <a:pPr>
              <a:spcAft>
                <a:spcPts val="800"/>
              </a:spcAft>
              <a:defRPr sz="1900"/>
            </a:pPr>
            <a:r>
              <a:rPr dirty="0"/>
              <a:t>Not a general essay about your topic.</a:t>
            </a:r>
          </a:p>
          <a:p>
            <a:pPr>
              <a:spcAft>
                <a:spcPts val="800"/>
              </a:spcAft>
              <a:defRPr sz="1900"/>
            </a:pPr>
            <a:r>
              <a:rPr dirty="0"/>
              <a:t>The literature must be relevant to your particular project.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should it do instead?</a:t>
            </a:r>
          </a:p>
        </p:txBody>
      </p:sp>
      <p:sp>
        <p:nvSpPr>
          <p:cNvPr id="3" name="TextBox 2"/>
          <p:cNvSpPr txBox="1"/>
          <p:nvPr/>
        </p:nvSpPr>
        <p:spPr>
          <a:xfrm>
            <a:off x="451174" y="1603035"/>
            <a:ext cx="11115985" cy="3190617"/>
          </a:xfrm>
          <a:prstGeom prst="rect">
            <a:avLst/>
          </a:prstGeom>
          <a:noFill/>
        </p:spPr>
        <p:txBody>
          <a:bodyPr wrap="square">
            <a:spAutoFit/>
          </a:bodyPr>
          <a:lstStyle/>
          <a:p>
            <a:pPr>
              <a:spcAft>
                <a:spcPts val="800"/>
              </a:spcAft>
              <a:defRPr sz="1900"/>
            </a:pPr>
            <a:r>
              <a:rPr sz="2400" dirty="0"/>
              <a:t>COMPARE — How do studies differ?</a:t>
            </a:r>
          </a:p>
          <a:p>
            <a:pPr>
              <a:spcAft>
                <a:spcPts val="800"/>
              </a:spcAft>
              <a:defRPr sz="1900"/>
            </a:pPr>
            <a:r>
              <a:rPr sz="2400" dirty="0"/>
              <a:t>CONTRAST — Do researchers reach different conclusions?</a:t>
            </a:r>
          </a:p>
          <a:p>
            <a:pPr>
              <a:spcAft>
                <a:spcPts val="800"/>
              </a:spcAft>
              <a:defRPr sz="1900"/>
            </a:pPr>
            <a:r>
              <a:rPr sz="2400" dirty="0"/>
              <a:t>EVALUATE — How strong is the evidence?</a:t>
            </a:r>
          </a:p>
          <a:p>
            <a:pPr>
              <a:spcAft>
                <a:spcPts val="800"/>
              </a:spcAft>
              <a:defRPr sz="1900"/>
            </a:pPr>
            <a:r>
              <a:rPr sz="2400" dirty="0"/>
              <a:t>SYNTHESISE — What can we conclude when evidence is considered together?</a:t>
            </a:r>
          </a:p>
          <a:p>
            <a:pPr>
              <a:spcAft>
                <a:spcPts val="800"/>
              </a:spcAft>
              <a:defRPr sz="1900"/>
            </a:pPr>
            <a:r>
              <a:rPr sz="2400" dirty="0"/>
              <a:t>IDENTIFY — What remains unknown, contested or under-researched?</a:t>
            </a:r>
          </a:p>
          <a:p>
            <a:pPr>
              <a:spcAft>
                <a:spcPts val="800"/>
              </a:spcAft>
              <a:defRPr sz="1900"/>
            </a:pPr>
            <a:r>
              <a:rPr sz="2400" dirty="0"/>
              <a:t>JUSTIFY — Why is your project necessary?</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6</a:t>
            </a:r>
          </a:p>
        </p:txBody>
      </p:sp>
      <p:sp>
        <p:nvSpPr>
          <p:cNvPr id="6" name="TextBox 5">
            <a:extLst>
              <a:ext uri="{FF2B5EF4-FFF2-40B4-BE49-F238E27FC236}">
                <a16:creationId xmlns:a16="http://schemas.microsoft.com/office/drawing/2014/main" id="{791C8E98-A7AD-3D2F-22F1-5FA5028C824B}"/>
              </a:ext>
            </a:extLst>
          </p:cNvPr>
          <p:cNvSpPr txBox="1"/>
          <p:nvPr/>
        </p:nvSpPr>
        <p:spPr>
          <a:xfrm>
            <a:off x="502920" y="5208061"/>
            <a:ext cx="10972800" cy="830997"/>
          </a:xfrm>
          <a:prstGeom prst="rect">
            <a:avLst/>
          </a:prstGeom>
          <a:noFill/>
        </p:spPr>
        <p:txBody>
          <a:bodyPr wrap="square">
            <a:spAutoFit/>
          </a:bodyPr>
          <a:lstStyle/>
          <a:p>
            <a:pPr>
              <a:spcAft>
                <a:spcPts val="800"/>
              </a:spcAft>
              <a:defRPr sz="1900"/>
            </a:pPr>
            <a:r>
              <a:rPr lang="en-GB" sz="2400" kern="100" dirty="0">
                <a:ea typeface="DengXian" panose="02010600030101010101" pitchFamily="2" charset="-122"/>
                <a:cs typeface="Times New Roman" panose="02020603050405020304" pitchFamily="18" charset="0"/>
              </a:rPr>
              <a:t>These expectations are explicitly reflected in the Independent Project Handbook.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The difference between description and critical analysis</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7</a:t>
            </a:r>
          </a:p>
        </p:txBody>
      </p:sp>
      <p:sp>
        <p:nvSpPr>
          <p:cNvPr id="6" name="TextBox 5">
            <a:extLst>
              <a:ext uri="{FF2B5EF4-FFF2-40B4-BE49-F238E27FC236}">
                <a16:creationId xmlns:a16="http://schemas.microsoft.com/office/drawing/2014/main" id="{B0FB4C94-CB42-E260-9801-F365E930C5D3}"/>
              </a:ext>
            </a:extLst>
          </p:cNvPr>
          <p:cNvSpPr txBox="1"/>
          <p:nvPr/>
        </p:nvSpPr>
        <p:spPr>
          <a:xfrm>
            <a:off x="421598" y="1277547"/>
            <a:ext cx="11575472" cy="4585871"/>
          </a:xfrm>
          <a:prstGeom prst="rect">
            <a:avLst/>
          </a:prstGeom>
          <a:noFill/>
        </p:spPr>
        <p:txBody>
          <a:bodyPr wrap="square">
            <a:spAutoFit/>
          </a:bodyPr>
          <a:lstStyle/>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Descriptive</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Smith (2023) investigated teachers' knowledge of ADHD and found that teachers demonstrated varying levels of knowledge.</a:t>
            </a:r>
          </a:p>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More critical</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Smith (2023) found considerable variation in teachers' knowledge of ADHD. However, the study relied on a self-report measure, which may not accurately reflect teachers' applied knowledge. This limits the extent to which the findings can inform assumptions about classroom practice.</a:t>
            </a:r>
          </a:p>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Even stronger — synthesis</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Across studies, teachers' ADHD knowledge appears variable; however, differences in measurement approaches make direct comparisons difficult. While questionnaire studies identify gaps in factual knowledge, qualitative research suggests that teachers' understanding is also shaped by experience, training and access to specialist support. This suggests that knowledge should not be considered independently from the wider school context.</a:t>
            </a:r>
          </a:p>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The shift is:  What did they find?   </a:t>
            </a:r>
            <a:r>
              <a:rPr lang="en-GB" sz="1800" kern="100" dirty="0">
                <a:effectLst/>
                <a:latin typeface="+mn-lt"/>
                <a:ea typeface="DengXian" panose="02010600030101010101" pitchFamily="2" charset="-122"/>
                <a:cs typeface="Times New Roman" panose="02020603050405020304" pitchFamily="18" charset="0"/>
              </a:rPr>
              <a:t>To   </a:t>
            </a:r>
            <a:r>
              <a:rPr lang="en-GB" sz="1800" b="1" kern="100" dirty="0">
                <a:effectLst/>
                <a:latin typeface="+mn-lt"/>
                <a:ea typeface="DengXian" panose="02010600030101010101" pitchFamily="2" charset="-122"/>
                <a:cs typeface="Times New Roman" panose="02020603050405020304" pitchFamily="18" charset="0"/>
              </a:rPr>
              <a:t>What does the evidence collectively tell us?</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A useful critical-analysis checklist</a:t>
            </a:r>
          </a:p>
        </p:txBody>
      </p:sp>
      <p:sp>
        <p:nvSpPr>
          <p:cNvPr id="3" name="TextBox 2"/>
          <p:cNvSpPr txBox="1"/>
          <p:nvPr/>
        </p:nvSpPr>
        <p:spPr>
          <a:xfrm>
            <a:off x="594360" y="1405007"/>
            <a:ext cx="10698480" cy="4706353"/>
          </a:xfrm>
          <a:prstGeom prst="rect">
            <a:avLst/>
          </a:prstGeom>
          <a:noFill/>
        </p:spPr>
        <p:txBody>
          <a:bodyPr wrap="square">
            <a:spAutoFit/>
          </a:bodyPr>
          <a:lstStyle/>
          <a:p>
            <a:pPr>
              <a:lnSpc>
                <a:spcPct val="150000"/>
              </a:lnSpc>
              <a:spcAft>
                <a:spcPts val="800"/>
              </a:spcAft>
              <a:defRPr sz="1900"/>
            </a:pPr>
            <a:r>
              <a:rPr dirty="0"/>
              <a:t>WHAT? What did the study investigate and find?</a:t>
            </a:r>
          </a:p>
          <a:p>
            <a:pPr>
              <a:lnSpc>
                <a:spcPct val="150000"/>
              </a:lnSpc>
              <a:spcAft>
                <a:spcPts val="800"/>
              </a:spcAft>
              <a:defRPr sz="1900"/>
            </a:pPr>
            <a:r>
              <a:rPr dirty="0"/>
              <a:t>SO WHAT? Why is that finding important?</a:t>
            </a:r>
          </a:p>
          <a:p>
            <a:pPr>
              <a:lnSpc>
                <a:spcPct val="150000"/>
              </a:lnSpc>
              <a:spcAft>
                <a:spcPts val="800"/>
              </a:spcAft>
              <a:defRPr sz="1900"/>
            </a:pPr>
            <a:r>
              <a:rPr dirty="0"/>
              <a:t>HOW? How was the evidence generated? Was the methodology appropriate?</a:t>
            </a:r>
          </a:p>
          <a:p>
            <a:pPr>
              <a:lnSpc>
                <a:spcPct val="150000"/>
              </a:lnSpc>
              <a:spcAft>
                <a:spcPts val="800"/>
              </a:spcAft>
              <a:defRPr sz="1900"/>
            </a:pPr>
            <a:r>
              <a:rPr dirty="0"/>
              <a:t>HOW CONVINCING? What are the strengths and limitations?</a:t>
            </a:r>
          </a:p>
          <a:p>
            <a:pPr>
              <a:lnSpc>
                <a:spcPct val="150000"/>
              </a:lnSpc>
              <a:spcAft>
                <a:spcPts val="800"/>
              </a:spcAft>
              <a:defRPr sz="1900"/>
            </a:pPr>
            <a:r>
              <a:rPr dirty="0"/>
              <a:t>COMPARED WITH WHAT? Does another study agree?</a:t>
            </a:r>
          </a:p>
          <a:p>
            <a:pPr>
              <a:lnSpc>
                <a:spcPct val="150000"/>
              </a:lnSpc>
              <a:spcAft>
                <a:spcPts val="800"/>
              </a:spcAft>
              <a:defRPr sz="1900"/>
            </a:pPr>
            <a:r>
              <a:rPr dirty="0"/>
              <a:t>WHAT DOES IT MEAN? What can reasonably be concluded?</a:t>
            </a:r>
          </a:p>
          <a:p>
            <a:pPr>
              <a:lnSpc>
                <a:spcPct val="150000"/>
              </a:lnSpc>
              <a:spcAft>
                <a:spcPts val="800"/>
              </a:spcAft>
              <a:defRPr sz="1900"/>
            </a:pPr>
            <a:r>
              <a:rPr dirty="0"/>
              <a:t>WHAT IS MISSING? What questions remain unanswered?</a:t>
            </a:r>
          </a:p>
          <a:p>
            <a:pPr>
              <a:lnSpc>
                <a:spcPct val="150000"/>
              </a:lnSpc>
              <a:spcAft>
                <a:spcPts val="800"/>
              </a:spcAft>
              <a:defRPr sz="1900"/>
            </a:pPr>
            <a:r>
              <a:rPr dirty="0"/>
              <a:t>WHY DOES IT MATTER? What are the implications for children, families, education or practice?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is a research gap?</a:t>
            </a:r>
          </a:p>
        </p:txBody>
      </p:sp>
      <p:sp>
        <p:nvSpPr>
          <p:cNvPr id="3" name="TextBox 2"/>
          <p:cNvSpPr txBox="1"/>
          <p:nvPr/>
        </p:nvSpPr>
        <p:spPr>
          <a:xfrm>
            <a:off x="594360" y="1227919"/>
            <a:ext cx="10698480" cy="4706353"/>
          </a:xfrm>
          <a:prstGeom prst="rect">
            <a:avLst/>
          </a:prstGeom>
          <a:noFill/>
        </p:spPr>
        <p:txBody>
          <a:bodyPr wrap="square">
            <a:spAutoFit/>
          </a:bodyPr>
          <a:lstStyle/>
          <a:p>
            <a:pPr>
              <a:lnSpc>
                <a:spcPct val="150000"/>
              </a:lnSpc>
              <a:spcAft>
                <a:spcPts val="800"/>
              </a:spcAft>
              <a:defRPr sz="1900"/>
            </a:pPr>
            <a:r>
              <a:rPr dirty="0"/>
              <a:t>A gap does not necessarily mean that nobody has ever researched the topic.</a:t>
            </a:r>
          </a:p>
          <a:p>
            <a:pPr>
              <a:lnSpc>
                <a:spcPct val="150000"/>
              </a:lnSpc>
              <a:spcAft>
                <a:spcPts val="800"/>
              </a:spcAft>
              <a:defRPr sz="1900"/>
            </a:pPr>
            <a:r>
              <a:rPr dirty="0"/>
              <a:t>Knowledge gap — we do not know enough about…</a:t>
            </a:r>
          </a:p>
          <a:p>
            <a:pPr>
              <a:lnSpc>
                <a:spcPct val="150000"/>
              </a:lnSpc>
              <a:spcAft>
                <a:spcPts val="800"/>
              </a:spcAft>
              <a:defRPr sz="1900"/>
            </a:pPr>
            <a:r>
              <a:rPr dirty="0"/>
              <a:t>Population gap — research has focused on X but not Y.</a:t>
            </a:r>
          </a:p>
          <a:p>
            <a:pPr>
              <a:lnSpc>
                <a:spcPct val="150000"/>
              </a:lnSpc>
              <a:spcAft>
                <a:spcPts val="800"/>
              </a:spcAft>
              <a:defRPr sz="1900"/>
            </a:pPr>
            <a:r>
              <a:rPr dirty="0"/>
              <a:t>Context gap — research exists elsewhere but not in this context.</a:t>
            </a:r>
          </a:p>
          <a:p>
            <a:pPr>
              <a:lnSpc>
                <a:spcPct val="150000"/>
              </a:lnSpc>
              <a:spcAft>
                <a:spcPts val="800"/>
              </a:spcAft>
              <a:defRPr sz="1900"/>
            </a:pPr>
            <a:r>
              <a:rPr dirty="0"/>
              <a:t>Methodological gap — previous studies have predominantly used X approach.</a:t>
            </a:r>
          </a:p>
          <a:p>
            <a:pPr>
              <a:lnSpc>
                <a:spcPct val="150000"/>
              </a:lnSpc>
              <a:spcAft>
                <a:spcPts val="800"/>
              </a:spcAft>
              <a:defRPr sz="1900"/>
            </a:pPr>
            <a:r>
              <a:rPr dirty="0"/>
              <a:t>Evidence gap — existing findings are inconsistent.</a:t>
            </a:r>
          </a:p>
          <a:p>
            <a:pPr>
              <a:lnSpc>
                <a:spcPct val="150000"/>
              </a:lnSpc>
              <a:spcAft>
                <a:spcPts val="800"/>
              </a:spcAft>
              <a:defRPr sz="1900"/>
            </a:pPr>
            <a:r>
              <a:rPr dirty="0"/>
              <a:t>Practice gap — we know something is important, but evidence about implementation is limited.</a:t>
            </a:r>
          </a:p>
          <a:p>
            <a:pPr>
              <a:lnSpc>
                <a:spcPct val="150000"/>
              </a:lnSpc>
              <a:spcAft>
                <a:spcPts val="800"/>
              </a:spcAft>
              <a:defRPr sz="1900"/>
            </a:pPr>
            <a:r>
              <a:rPr dirty="0"/>
              <a:t>Voice gap — the perspectives of a particular group have received limited attention.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Example: finding a gap</a:t>
            </a:r>
          </a:p>
        </p:txBody>
      </p:sp>
      <p:sp>
        <p:nvSpPr>
          <p:cNvPr id="3" name="TextBox 2"/>
          <p:cNvSpPr txBox="1"/>
          <p:nvPr/>
        </p:nvSpPr>
        <p:spPr>
          <a:xfrm>
            <a:off x="624840" y="1481328"/>
            <a:ext cx="10698480" cy="3624005"/>
          </a:xfrm>
          <a:prstGeom prst="rect">
            <a:avLst/>
          </a:prstGeom>
          <a:noFill/>
        </p:spPr>
        <p:txBody>
          <a:bodyPr wrap="square">
            <a:spAutoFit/>
          </a:bodyPr>
          <a:lstStyle/>
          <a:p>
            <a:pPr>
              <a:lnSpc>
                <a:spcPct val="150000"/>
              </a:lnSpc>
              <a:spcAft>
                <a:spcPts val="800"/>
              </a:spcAft>
              <a:defRPr sz="1900"/>
            </a:pPr>
            <a:r>
              <a:rPr dirty="0"/>
              <a:t>Topic: Supporting children with ADHD in mainstream schools.</a:t>
            </a:r>
          </a:p>
          <a:p>
            <a:pPr>
              <a:lnSpc>
                <a:spcPct val="150000"/>
              </a:lnSpc>
              <a:spcAft>
                <a:spcPts val="800"/>
              </a:spcAft>
              <a:defRPr sz="1900"/>
            </a:pPr>
            <a:r>
              <a:rPr dirty="0"/>
              <a:t>Existing research identifies difficulties experienced by pupils with ADHD.</a:t>
            </a:r>
          </a:p>
          <a:p>
            <a:pPr>
              <a:lnSpc>
                <a:spcPct val="150000"/>
              </a:lnSpc>
              <a:spcAft>
                <a:spcPts val="800"/>
              </a:spcAft>
              <a:defRPr sz="1900"/>
            </a:pPr>
            <a:r>
              <a:rPr dirty="0"/>
              <a:t>It identifies variation in teacher knowledge and the importance of classroom support.</a:t>
            </a:r>
          </a:p>
          <a:p>
            <a:pPr>
              <a:lnSpc>
                <a:spcPct val="150000"/>
              </a:lnSpc>
              <a:spcAft>
                <a:spcPts val="800"/>
              </a:spcAft>
              <a:defRPr sz="1900"/>
            </a:pPr>
            <a:r>
              <a:rPr dirty="0"/>
              <a:t>It also identifies barriers to implementation.</a:t>
            </a:r>
          </a:p>
          <a:p>
            <a:pPr>
              <a:lnSpc>
                <a:spcPct val="150000"/>
              </a:lnSpc>
              <a:spcAft>
                <a:spcPts val="800"/>
              </a:spcAft>
              <a:defRPr sz="1900"/>
            </a:pPr>
            <a:r>
              <a:rPr dirty="0"/>
              <a:t>Potential gap: less is known about how teaching assistants experience the barriers and facilitators involved in implementing ADHD support strategies in everyday classroom practice.</a:t>
            </a:r>
          </a:p>
          <a:p>
            <a:pPr>
              <a:lnSpc>
                <a:spcPct val="150000"/>
              </a:lnSpc>
              <a:spcAft>
                <a:spcPts val="800"/>
              </a:spcAft>
              <a:defRPr sz="1900"/>
            </a:pPr>
            <a:r>
              <a:rPr dirty="0"/>
              <a:t>That gap can provide the beginnings of a project rationale.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is an empirical project?</a:t>
            </a:r>
          </a:p>
        </p:txBody>
      </p:sp>
      <p:sp>
        <p:nvSpPr>
          <p:cNvPr id="3" name="TextBox 2"/>
          <p:cNvSpPr txBox="1"/>
          <p:nvPr/>
        </p:nvSpPr>
        <p:spPr>
          <a:xfrm>
            <a:off x="563525" y="1381524"/>
            <a:ext cx="5517235" cy="4565352"/>
          </a:xfrm>
          <a:prstGeom prst="rect">
            <a:avLst/>
          </a:prstGeom>
          <a:noFill/>
          <a:ln w="28575">
            <a:solidFill>
              <a:schemeClr val="accent6">
                <a:lumMod val="50000"/>
              </a:schemeClr>
            </a:solidFill>
          </a:ln>
        </p:spPr>
        <p:txBody>
          <a:bodyPr wrap="square">
            <a:spAutoFit/>
          </a:bodyPr>
          <a:lstStyle/>
          <a:p>
            <a:pPr>
              <a:spcAft>
                <a:spcPts val="800"/>
              </a:spcAft>
              <a:defRPr sz="1900"/>
            </a:pPr>
            <a:r>
              <a:rPr sz="2200" dirty="0"/>
              <a:t>An empirical project involves the collection and analysis of primary data.</a:t>
            </a:r>
          </a:p>
          <a:p>
            <a:pPr>
              <a:spcAft>
                <a:spcPts val="800"/>
              </a:spcAft>
              <a:defRPr sz="1900"/>
            </a:pPr>
            <a:r>
              <a:rPr sz="2200" dirty="0"/>
              <a:t>Possible approaches include interviews, focus groups, questionnaires and observations, subject to approval.</a:t>
            </a:r>
          </a:p>
          <a:p>
            <a:pPr>
              <a:spcAft>
                <a:spcPts val="800"/>
              </a:spcAft>
              <a:defRPr sz="1900"/>
            </a:pPr>
            <a:r>
              <a:rPr sz="2200" dirty="0"/>
              <a:t>The literature review should establish: Why is this study needed?</a:t>
            </a:r>
          </a:p>
          <a:p>
            <a:pPr>
              <a:spcAft>
                <a:spcPts val="800"/>
              </a:spcAft>
              <a:defRPr sz="1900"/>
            </a:pPr>
            <a:r>
              <a:rPr sz="2200" dirty="0"/>
              <a:t>The review should lead logically to the research question(s) and objectives.</a:t>
            </a:r>
          </a:p>
          <a:p>
            <a:pPr>
              <a:spcAft>
                <a:spcPts val="800"/>
              </a:spcAft>
              <a:defRPr sz="1900"/>
            </a:pPr>
            <a:r>
              <a:rPr sz="2200" dirty="0"/>
              <a:t>It should also help develop a rationale for the research design and methodological approach.</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11</a:t>
            </a:r>
          </a:p>
        </p:txBody>
      </p:sp>
      <p:sp>
        <p:nvSpPr>
          <p:cNvPr id="6" name="TextBox 5">
            <a:extLst>
              <a:ext uri="{FF2B5EF4-FFF2-40B4-BE49-F238E27FC236}">
                <a16:creationId xmlns:a16="http://schemas.microsoft.com/office/drawing/2014/main" id="{320CA24D-FA68-0182-D677-BFCECDA11D6C}"/>
              </a:ext>
            </a:extLst>
          </p:cNvPr>
          <p:cNvSpPr txBox="1"/>
          <p:nvPr/>
        </p:nvSpPr>
        <p:spPr>
          <a:xfrm>
            <a:off x="6360751" y="320040"/>
            <a:ext cx="6313259" cy="553998"/>
          </a:xfrm>
          <a:prstGeom prst="rect">
            <a:avLst/>
          </a:prstGeom>
          <a:noFill/>
        </p:spPr>
        <p:txBody>
          <a:bodyPr wrap="square">
            <a:spAutoFit/>
          </a:bodyPr>
          <a:lstStyle/>
          <a:p>
            <a:pPr>
              <a:defRPr sz="3000" b="1"/>
            </a:pPr>
            <a:r>
              <a:rPr dirty="0"/>
              <a:t>The empirical project journey</a:t>
            </a:r>
          </a:p>
        </p:txBody>
      </p:sp>
      <p:sp>
        <p:nvSpPr>
          <p:cNvPr id="8" name="TextBox 7">
            <a:extLst>
              <a:ext uri="{FF2B5EF4-FFF2-40B4-BE49-F238E27FC236}">
                <a16:creationId xmlns:a16="http://schemas.microsoft.com/office/drawing/2014/main" id="{047BB956-FAC3-B001-BF54-C0B8BFB8D57F}"/>
              </a:ext>
            </a:extLst>
          </p:cNvPr>
          <p:cNvSpPr txBox="1"/>
          <p:nvPr/>
        </p:nvSpPr>
        <p:spPr>
          <a:xfrm>
            <a:off x="6552138" y="1381524"/>
            <a:ext cx="5267724" cy="5011628"/>
          </a:xfrm>
          <a:prstGeom prst="rect">
            <a:avLst/>
          </a:prstGeom>
          <a:noFill/>
          <a:ln w="28575">
            <a:solidFill>
              <a:schemeClr val="accent6">
                <a:lumMod val="50000"/>
              </a:schemeClr>
            </a:solidFill>
          </a:ln>
        </p:spPr>
        <p:txBody>
          <a:bodyPr wrap="square">
            <a:spAutoFit/>
          </a:bodyPr>
          <a:lstStyle/>
          <a:p>
            <a:pPr>
              <a:spcAft>
                <a:spcPts val="800"/>
              </a:spcAft>
              <a:defRPr sz="1900"/>
            </a:pPr>
            <a:r>
              <a:rPr sz="2100" dirty="0"/>
              <a:t>LITERATURE — What do we know?</a:t>
            </a:r>
          </a:p>
          <a:p>
            <a:pPr>
              <a:spcAft>
                <a:spcPts val="800"/>
              </a:spcAft>
              <a:defRPr sz="1900"/>
            </a:pPr>
            <a:r>
              <a:rPr sz="2100" dirty="0"/>
              <a:t>CRITICAL ANALYSIS — What are the strengths, limitations and inconsistencies?</a:t>
            </a:r>
          </a:p>
          <a:p>
            <a:pPr>
              <a:spcAft>
                <a:spcPts val="800"/>
              </a:spcAft>
              <a:defRPr sz="1900"/>
            </a:pPr>
            <a:r>
              <a:rPr sz="2100" dirty="0"/>
              <a:t>GAP — What remains unanswered?</a:t>
            </a:r>
          </a:p>
          <a:p>
            <a:pPr>
              <a:spcAft>
                <a:spcPts val="800"/>
              </a:spcAft>
              <a:defRPr sz="1900"/>
            </a:pPr>
            <a:r>
              <a:rPr sz="2100" dirty="0"/>
              <a:t>RATIONALE — Why does this need investigating?</a:t>
            </a:r>
          </a:p>
          <a:p>
            <a:pPr>
              <a:spcAft>
                <a:spcPts val="800"/>
              </a:spcAft>
              <a:defRPr sz="1900"/>
            </a:pPr>
            <a:r>
              <a:rPr sz="2100" dirty="0"/>
              <a:t>RESEARCH QUESTION — What exactly am I asking?</a:t>
            </a:r>
          </a:p>
          <a:p>
            <a:pPr>
              <a:spcAft>
                <a:spcPts val="800"/>
              </a:spcAft>
              <a:defRPr sz="1900"/>
            </a:pPr>
            <a:r>
              <a:rPr sz="2100" dirty="0"/>
              <a:t>METHODOLOGY — How can I answer it?</a:t>
            </a:r>
          </a:p>
          <a:p>
            <a:pPr>
              <a:spcAft>
                <a:spcPts val="800"/>
              </a:spcAft>
              <a:defRPr sz="1900"/>
            </a:pPr>
            <a:r>
              <a:rPr sz="2100" dirty="0"/>
              <a:t>DATA — What did I find?</a:t>
            </a:r>
          </a:p>
          <a:p>
            <a:pPr>
              <a:spcAft>
                <a:spcPts val="800"/>
              </a:spcAft>
              <a:defRPr sz="1900"/>
            </a:pPr>
            <a:r>
              <a:rPr sz="2100" dirty="0"/>
              <a:t>DISCUSSION — What does my finding mean in relation to the literature?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Example: empirical project</a:t>
            </a:r>
          </a:p>
        </p:txBody>
      </p:sp>
      <p:sp>
        <p:nvSpPr>
          <p:cNvPr id="3" name="TextBox 2"/>
          <p:cNvSpPr txBox="1"/>
          <p:nvPr/>
        </p:nvSpPr>
        <p:spPr>
          <a:xfrm>
            <a:off x="777240" y="1234440"/>
            <a:ext cx="10698480" cy="4398576"/>
          </a:xfrm>
          <a:prstGeom prst="rect">
            <a:avLst/>
          </a:prstGeom>
          <a:noFill/>
        </p:spPr>
        <p:txBody>
          <a:bodyPr wrap="square">
            <a:spAutoFit/>
          </a:bodyPr>
          <a:lstStyle/>
          <a:p>
            <a:pPr>
              <a:lnSpc>
                <a:spcPct val="150000"/>
              </a:lnSpc>
              <a:spcAft>
                <a:spcPts val="800"/>
              </a:spcAft>
              <a:defRPr sz="1900"/>
            </a:pPr>
            <a:r>
              <a:rPr dirty="0"/>
              <a:t>Possible project: Exploring teaching assistants’ experiences of supporting pupils with ADHD in mainstream primary schools.</a:t>
            </a:r>
          </a:p>
          <a:p>
            <a:pPr>
              <a:lnSpc>
                <a:spcPct val="150000"/>
              </a:lnSpc>
              <a:spcAft>
                <a:spcPts val="800"/>
              </a:spcAft>
              <a:defRPr sz="1900"/>
            </a:pPr>
            <a:r>
              <a:rPr dirty="0"/>
              <a:t>Literature might consider ADHD, educational experiences, classroom challenges, support strategies, staff knowledge/training, barriers to implementation and inclusive practice.</a:t>
            </a:r>
          </a:p>
          <a:p>
            <a:pPr>
              <a:lnSpc>
                <a:spcPct val="150000"/>
              </a:lnSpc>
              <a:spcAft>
                <a:spcPts val="800"/>
              </a:spcAft>
              <a:defRPr sz="1900"/>
            </a:pPr>
            <a:r>
              <a:rPr dirty="0"/>
              <a:t>Critical synthesis may identify limited understanding of TAs’ own experiences of implementing support strategies.</a:t>
            </a:r>
          </a:p>
          <a:p>
            <a:pPr>
              <a:lnSpc>
                <a:spcPct val="150000"/>
              </a:lnSpc>
              <a:spcAft>
                <a:spcPts val="800"/>
              </a:spcAft>
              <a:defRPr sz="1900"/>
            </a:pPr>
            <a:r>
              <a:rPr dirty="0"/>
              <a:t>Possible aim: To explore TAs’ experiences of supporting pupils with ADHD in mainstream primary schools.</a:t>
            </a:r>
          </a:p>
          <a:p>
            <a:pPr>
              <a:lnSpc>
                <a:spcPct val="150000"/>
              </a:lnSpc>
              <a:spcAft>
                <a:spcPts val="800"/>
              </a:spcAft>
              <a:defRPr sz="1900"/>
            </a:pPr>
            <a:r>
              <a:rPr dirty="0"/>
              <a:t>The literature therefore helps create the question.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The literature review should justify the method</a:t>
            </a:r>
          </a:p>
        </p:txBody>
      </p:sp>
      <p:sp>
        <p:nvSpPr>
          <p:cNvPr id="3" name="TextBox 2"/>
          <p:cNvSpPr txBox="1"/>
          <p:nvPr/>
        </p:nvSpPr>
        <p:spPr>
          <a:xfrm>
            <a:off x="563526" y="1005840"/>
            <a:ext cx="11174818" cy="5293757"/>
          </a:xfrm>
          <a:prstGeom prst="rect">
            <a:avLst/>
          </a:prstGeom>
          <a:noFill/>
        </p:spPr>
        <p:txBody>
          <a:bodyPr wrap="square">
            <a:spAutoFit/>
          </a:bodyPr>
          <a:lstStyle/>
          <a:p>
            <a:pPr>
              <a:spcAft>
                <a:spcPts val="800"/>
              </a:spcAft>
              <a:defRPr sz="1900"/>
            </a:pPr>
            <a:r>
              <a:rPr sz="3000" dirty="0"/>
              <a:t>If literature suggests professionals’ experiences are complex and contextual…</a:t>
            </a:r>
            <a:endParaRPr lang="en-GB" sz="3000" dirty="0"/>
          </a:p>
          <a:p>
            <a:pPr>
              <a:spcAft>
                <a:spcPts val="800"/>
              </a:spcAft>
              <a:defRPr sz="1900"/>
            </a:pPr>
            <a:endParaRPr dirty="0"/>
          </a:p>
          <a:p>
            <a:pPr>
              <a:spcAft>
                <a:spcPts val="800"/>
              </a:spcAft>
              <a:defRPr sz="1900"/>
            </a:pPr>
            <a:r>
              <a:rPr sz="3000" dirty="0"/>
              <a:t>If existing quantitative studies tell us mainly what happens, while less is known about how professionals experience it…</a:t>
            </a:r>
          </a:p>
          <a:p>
            <a:pPr>
              <a:spcAft>
                <a:spcPts val="800"/>
              </a:spcAft>
              <a:defRPr sz="1900"/>
            </a:pPr>
            <a:endParaRPr lang="en-GB" dirty="0"/>
          </a:p>
          <a:p>
            <a:pPr>
              <a:spcAft>
                <a:spcPts val="800"/>
              </a:spcAft>
              <a:defRPr sz="1900"/>
            </a:pPr>
            <a:r>
              <a:rPr sz="3000" dirty="0"/>
              <a:t>Then a qualitative approach may be appropriate for exploring experiences, perceptions and meanings.</a:t>
            </a:r>
          </a:p>
          <a:p>
            <a:pPr>
              <a:spcAft>
                <a:spcPts val="800"/>
              </a:spcAft>
              <a:defRPr sz="1900"/>
            </a:pPr>
            <a:endParaRPr lang="en-GB" dirty="0"/>
          </a:p>
          <a:p>
            <a:pPr>
              <a:spcAft>
                <a:spcPts val="800"/>
              </a:spcAft>
              <a:defRPr sz="1900"/>
            </a:pPr>
            <a:r>
              <a:rPr sz="3000" dirty="0"/>
              <a:t>The literature therefore begins to answer: Why this question? And why this approach?</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1588" y="245887"/>
            <a:ext cx="10972800" cy="685800"/>
          </a:xfrm>
          <a:prstGeom prst="rect">
            <a:avLst/>
          </a:prstGeom>
          <a:noFill/>
        </p:spPr>
        <p:txBody>
          <a:bodyPr wrap="none">
            <a:spAutoFit/>
          </a:bodyPr>
          <a:lstStyle/>
          <a:p>
            <a:pPr>
              <a:defRPr sz="3000" b="1"/>
            </a:pPr>
            <a:r>
              <a:rPr dirty="0"/>
              <a:t>What is a non-empirical project?</a:t>
            </a:r>
          </a:p>
        </p:txBody>
      </p:sp>
      <p:sp>
        <p:nvSpPr>
          <p:cNvPr id="3" name="TextBox 2"/>
          <p:cNvSpPr txBox="1"/>
          <p:nvPr/>
        </p:nvSpPr>
        <p:spPr>
          <a:xfrm>
            <a:off x="311888" y="1234440"/>
            <a:ext cx="5188689" cy="4924425"/>
          </a:xfrm>
          <a:prstGeom prst="rect">
            <a:avLst/>
          </a:prstGeom>
          <a:noFill/>
          <a:ln w="28575">
            <a:solidFill>
              <a:schemeClr val="tx1"/>
            </a:solidFill>
          </a:ln>
        </p:spPr>
        <p:txBody>
          <a:bodyPr wrap="square">
            <a:spAutoFit/>
          </a:bodyPr>
          <a:lstStyle/>
          <a:p>
            <a:pPr>
              <a:spcAft>
                <a:spcPts val="800"/>
              </a:spcAft>
              <a:defRPr sz="1900"/>
            </a:pPr>
            <a:r>
              <a:rPr sz="2100" dirty="0"/>
              <a:t>A non-empirical/practice-based project does not collect primary research data.</a:t>
            </a:r>
          </a:p>
          <a:p>
            <a:pPr>
              <a:spcAft>
                <a:spcPts val="800"/>
              </a:spcAft>
              <a:defRPr sz="1900"/>
            </a:pPr>
            <a:r>
              <a:rPr sz="2100" dirty="0"/>
              <a:t>Examples: work-based resource/guidebook, educational resource, infographic, intervention design, training </a:t>
            </a:r>
            <a:r>
              <a:rPr sz="2100" dirty="0" err="1"/>
              <a:t>programme</a:t>
            </a:r>
            <a:r>
              <a:rPr sz="2100" dirty="0"/>
              <a:t> or reflective practice portfolio.</a:t>
            </a:r>
          </a:p>
          <a:p>
            <a:pPr>
              <a:spcAft>
                <a:spcPts val="800"/>
              </a:spcAft>
              <a:defRPr sz="1900"/>
            </a:pPr>
            <a:r>
              <a:rPr sz="2100" dirty="0"/>
              <a:t>The project consists of a practical output plus an accompanying academic report.</a:t>
            </a:r>
          </a:p>
          <a:p>
            <a:pPr>
              <a:spcAft>
                <a:spcPts val="800"/>
              </a:spcAft>
              <a:defRPr sz="1900"/>
            </a:pPr>
            <a:r>
              <a:rPr sz="2100" dirty="0"/>
              <a:t>The practical output must be underpinned by a critical review of relevant literature and a clear rationale for its development.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15</a:t>
            </a:r>
          </a:p>
        </p:txBody>
      </p:sp>
      <p:sp>
        <p:nvSpPr>
          <p:cNvPr id="6" name="TextBox 5">
            <a:extLst>
              <a:ext uri="{FF2B5EF4-FFF2-40B4-BE49-F238E27FC236}">
                <a16:creationId xmlns:a16="http://schemas.microsoft.com/office/drawing/2014/main" id="{9D0D8EE9-79C7-7CF7-18D6-91EE1DB60E35}"/>
              </a:ext>
            </a:extLst>
          </p:cNvPr>
          <p:cNvSpPr txBox="1"/>
          <p:nvPr/>
        </p:nvSpPr>
        <p:spPr>
          <a:xfrm>
            <a:off x="6421002" y="218777"/>
            <a:ext cx="5877324" cy="1015663"/>
          </a:xfrm>
          <a:prstGeom prst="rect">
            <a:avLst/>
          </a:prstGeom>
          <a:noFill/>
        </p:spPr>
        <p:txBody>
          <a:bodyPr wrap="square">
            <a:spAutoFit/>
          </a:bodyPr>
          <a:lstStyle/>
          <a:p>
            <a:pPr>
              <a:defRPr sz="3000" b="1"/>
            </a:pPr>
            <a:r>
              <a:rPr dirty="0"/>
              <a:t>The literature review does something slightly different</a:t>
            </a:r>
          </a:p>
        </p:txBody>
      </p:sp>
      <p:sp>
        <p:nvSpPr>
          <p:cNvPr id="8" name="TextBox 7">
            <a:extLst>
              <a:ext uri="{FF2B5EF4-FFF2-40B4-BE49-F238E27FC236}">
                <a16:creationId xmlns:a16="http://schemas.microsoft.com/office/drawing/2014/main" id="{BDC4398D-7F29-AAA1-2CFB-15ECCBFD80DB}"/>
              </a:ext>
            </a:extLst>
          </p:cNvPr>
          <p:cNvSpPr txBox="1"/>
          <p:nvPr/>
        </p:nvSpPr>
        <p:spPr>
          <a:xfrm>
            <a:off x="6421002" y="1696105"/>
            <a:ext cx="4993759" cy="4462760"/>
          </a:xfrm>
          <a:prstGeom prst="rect">
            <a:avLst/>
          </a:prstGeom>
          <a:noFill/>
          <a:ln w="28575">
            <a:solidFill>
              <a:schemeClr val="tx1"/>
            </a:solidFill>
          </a:ln>
        </p:spPr>
        <p:txBody>
          <a:bodyPr wrap="square">
            <a:spAutoFit/>
          </a:bodyPr>
          <a:lstStyle/>
          <a:p>
            <a:pPr>
              <a:spcAft>
                <a:spcPts val="800"/>
              </a:spcAft>
              <a:defRPr sz="1900"/>
            </a:pPr>
            <a:r>
              <a:rPr sz="2400" dirty="0"/>
              <a:t>EMPIRICAL: The literature helps identify a question to investigate.</a:t>
            </a:r>
          </a:p>
          <a:p>
            <a:pPr>
              <a:spcAft>
                <a:spcPts val="800"/>
              </a:spcAft>
              <a:defRPr sz="1900"/>
            </a:pPr>
            <a:r>
              <a:rPr sz="2400" dirty="0"/>
              <a:t>NON-EMPIRICAL: The literature helps identify a need and determine what the practical output should contain.</a:t>
            </a:r>
          </a:p>
          <a:p>
            <a:pPr>
              <a:spcAft>
                <a:spcPts val="800"/>
              </a:spcAft>
              <a:defRPr sz="1900"/>
            </a:pPr>
            <a:r>
              <a:rPr sz="2400" dirty="0"/>
              <a:t>Empirical: Evidence → Gap → Research question → Data collection.</a:t>
            </a:r>
          </a:p>
          <a:p>
            <a:pPr>
              <a:spcAft>
                <a:spcPts val="800"/>
              </a:spcAft>
              <a:defRPr sz="1900"/>
            </a:pPr>
            <a:r>
              <a:rPr sz="2400" dirty="0"/>
              <a:t>Non-empirical: Evidence → Need → Design → Output.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Example: non-empirical project</a:t>
            </a:r>
          </a:p>
        </p:txBody>
      </p:sp>
      <p:sp>
        <p:nvSpPr>
          <p:cNvPr id="3" name="TextBox 2"/>
          <p:cNvSpPr txBox="1"/>
          <p:nvPr/>
        </p:nvSpPr>
        <p:spPr>
          <a:xfrm>
            <a:off x="594360" y="1234440"/>
            <a:ext cx="10881360" cy="4708981"/>
          </a:xfrm>
          <a:prstGeom prst="rect">
            <a:avLst/>
          </a:prstGeom>
          <a:noFill/>
        </p:spPr>
        <p:txBody>
          <a:bodyPr wrap="square">
            <a:spAutoFit/>
          </a:bodyPr>
          <a:lstStyle/>
          <a:p>
            <a:pPr>
              <a:spcAft>
                <a:spcPts val="800"/>
              </a:spcAft>
              <a:defRPr sz="1900"/>
            </a:pPr>
            <a:r>
              <a:rPr sz="2800" dirty="0"/>
              <a:t>Project: Developing a guide for primary school staff to support children experiencing anxiety.</a:t>
            </a:r>
          </a:p>
          <a:p>
            <a:pPr marL="457200" indent="-457200">
              <a:spcAft>
                <a:spcPts val="800"/>
              </a:spcAft>
              <a:buFont typeface="Arial" panose="020B0604020202020204" pitchFamily="34" charset="0"/>
              <a:buChar char="•"/>
              <a:defRPr sz="1900"/>
            </a:pPr>
            <a:r>
              <a:rPr sz="2800" dirty="0"/>
              <a:t>Literature might examine children’s anxiety, impact, school contexts, risk/protective factors, school-based approaches, evidence-informed strategies, trauma-informed practice and Welsh policy/guidance.</a:t>
            </a:r>
          </a:p>
          <a:p>
            <a:pPr marL="457200" indent="-457200">
              <a:spcAft>
                <a:spcPts val="800"/>
              </a:spcAft>
              <a:buFont typeface="Arial" panose="020B0604020202020204" pitchFamily="34" charset="0"/>
              <a:buChar char="•"/>
              <a:defRPr sz="1900"/>
            </a:pPr>
            <a:r>
              <a:rPr sz="2800" dirty="0"/>
              <a:t>The literature establishes what the evidence suggests schools need to know and do.</a:t>
            </a:r>
          </a:p>
          <a:p>
            <a:pPr marL="457200" indent="-457200">
              <a:spcAft>
                <a:spcPts val="800"/>
              </a:spcAft>
              <a:buFont typeface="Arial" panose="020B0604020202020204" pitchFamily="34" charset="0"/>
              <a:buChar char="•"/>
              <a:defRPr sz="1900"/>
            </a:pPr>
            <a:r>
              <a:rPr sz="2800" dirty="0"/>
              <a:t>The evidence base then informs the content and design of the guide.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17</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3639" y="118872"/>
            <a:ext cx="4615593" cy="954107"/>
          </a:xfrm>
          <a:prstGeom prst="rect">
            <a:avLst/>
          </a:prstGeom>
          <a:noFill/>
        </p:spPr>
        <p:txBody>
          <a:bodyPr wrap="square">
            <a:spAutoFit/>
          </a:bodyPr>
          <a:lstStyle/>
          <a:p>
            <a:pPr>
              <a:defRPr sz="3000" b="1"/>
            </a:pPr>
            <a:r>
              <a:rPr sz="2800" dirty="0"/>
              <a:t>The literature → output connection</a:t>
            </a:r>
          </a:p>
        </p:txBody>
      </p:sp>
      <p:sp>
        <p:nvSpPr>
          <p:cNvPr id="3" name="TextBox 2"/>
          <p:cNvSpPr txBox="1"/>
          <p:nvPr/>
        </p:nvSpPr>
        <p:spPr>
          <a:xfrm>
            <a:off x="304800" y="1315402"/>
            <a:ext cx="5791200" cy="3821559"/>
          </a:xfrm>
          <a:prstGeom prst="rect">
            <a:avLst/>
          </a:prstGeom>
          <a:noFill/>
          <a:ln w="19050">
            <a:solidFill>
              <a:schemeClr val="tx1"/>
            </a:solidFill>
          </a:ln>
        </p:spPr>
        <p:txBody>
          <a:bodyPr wrap="square">
            <a:spAutoFit/>
          </a:bodyPr>
          <a:lstStyle/>
          <a:p>
            <a:pPr>
              <a:spcAft>
                <a:spcPts val="800"/>
              </a:spcAft>
              <a:defRPr sz="1900"/>
            </a:pPr>
            <a:r>
              <a:rPr dirty="0"/>
              <a:t>Your output should not simply be “a resource I thought would be useful.”</a:t>
            </a:r>
          </a:p>
          <a:p>
            <a:pPr>
              <a:spcAft>
                <a:spcPts val="800"/>
              </a:spcAft>
              <a:defRPr sz="1900"/>
            </a:pPr>
            <a:r>
              <a:rPr dirty="0"/>
              <a:t>Literature identifies NEED 1 → staff need knowledge about X.</a:t>
            </a:r>
          </a:p>
          <a:p>
            <a:pPr>
              <a:spcAft>
                <a:spcPts val="800"/>
              </a:spcAft>
              <a:defRPr sz="1900"/>
            </a:pPr>
            <a:r>
              <a:rPr dirty="0"/>
              <a:t>Literature identifies NEED 2 → evidence suggests Y strategy may be useful.</a:t>
            </a:r>
          </a:p>
          <a:p>
            <a:pPr>
              <a:spcAft>
                <a:spcPts val="800"/>
              </a:spcAft>
              <a:defRPr sz="1900"/>
            </a:pPr>
            <a:r>
              <a:rPr dirty="0"/>
              <a:t>Literature identifies NEED 3 → existing resources have limitation Z.</a:t>
            </a:r>
          </a:p>
          <a:p>
            <a:pPr>
              <a:spcAft>
                <a:spcPts val="800"/>
              </a:spcAft>
              <a:defRPr sz="1900"/>
            </a:pPr>
            <a:r>
              <a:rPr dirty="0"/>
              <a:t>Therefore, your resource includes X, Y and Z.</a:t>
            </a:r>
          </a:p>
          <a:p>
            <a:pPr>
              <a:spcAft>
                <a:spcPts val="800"/>
              </a:spcAft>
              <a:defRPr sz="1900"/>
            </a:pPr>
            <a:r>
              <a:rPr dirty="0"/>
              <a:t>This demonstrates how the literature has informed the design.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18</a:t>
            </a:r>
          </a:p>
        </p:txBody>
      </p:sp>
      <p:sp>
        <p:nvSpPr>
          <p:cNvPr id="6" name="TextBox 5">
            <a:extLst>
              <a:ext uri="{FF2B5EF4-FFF2-40B4-BE49-F238E27FC236}">
                <a16:creationId xmlns:a16="http://schemas.microsoft.com/office/drawing/2014/main" id="{85460593-2C51-7802-70D2-F73BA5D15959}"/>
              </a:ext>
            </a:extLst>
          </p:cNvPr>
          <p:cNvSpPr txBox="1"/>
          <p:nvPr/>
        </p:nvSpPr>
        <p:spPr>
          <a:xfrm>
            <a:off x="304800" y="5567210"/>
            <a:ext cx="11525693" cy="646331"/>
          </a:xfrm>
          <a:prstGeom prst="rect">
            <a:avLst/>
          </a:prstGeom>
          <a:noFill/>
          <a:ln w="12700">
            <a:solidFill>
              <a:schemeClr val="tx1"/>
            </a:solidFill>
          </a:ln>
        </p:spPr>
        <p:txBody>
          <a:bodyPr wrap="square">
            <a:spAutoFit/>
          </a:bodyPr>
          <a:lstStyle/>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This is what the handbook means when it states that students need to demonstrate a </a:t>
            </a:r>
            <a:r>
              <a:rPr lang="en-GB" sz="1800" b="1" kern="100" dirty="0">
                <a:effectLst/>
                <a:latin typeface="+mn-lt"/>
                <a:ea typeface="DengXian" panose="02010600030101010101" pitchFamily="2" charset="-122"/>
                <a:cs typeface="Times New Roman" panose="02020603050405020304" pitchFamily="18" charset="0"/>
              </a:rPr>
              <a:t>clear link between the literature reviewed and the design of the practical output</a:t>
            </a:r>
            <a:r>
              <a:rPr lang="en-GB" sz="1800" kern="100" dirty="0">
                <a:effectLst/>
                <a:latin typeface="+mn-lt"/>
                <a:ea typeface="DengXian" panose="02010600030101010101" pitchFamily="2" charset="-122"/>
                <a:cs typeface="Times New Roman" panose="02020603050405020304" pitchFamily="18" charset="0"/>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834C95CB-416E-0284-5202-86CDA4DDD8C3}"/>
              </a:ext>
            </a:extLst>
          </p:cNvPr>
          <p:cNvSpPr txBox="1"/>
          <p:nvPr/>
        </p:nvSpPr>
        <p:spPr>
          <a:xfrm>
            <a:off x="6495431" y="1315402"/>
            <a:ext cx="5335062" cy="3718967"/>
          </a:xfrm>
          <a:prstGeom prst="rect">
            <a:avLst/>
          </a:prstGeom>
          <a:noFill/>
          <a:ln w="19050">
            <a:solidFill>
              <a:schemeClr val="tx1"/>
            </a:solidFill>
          </a:ln>
        </p:spPr>
        <p:txBody>
          <a:bodyPr wrap="square">
            <a:spAutoFit/>
          </a:bodyPr>
          <a:lstStyle/>
          <a:p>
            <a:pPr>
              <a:spcAft>
                <a:spcPts val="800"/>
              </a:spcAft>
              <a:defRPr sz="1900"/>
            </a:pPr>
            <a:r>
              <a:rPr dirty="0"/>
              <a:t>Project: Developing an intervention to support emotional regulation in children with ADHD.</a:t>
            </a:r>
          </a:p>
          <a:p>
            <a:pPr>
              <a:spcAft>
                <a:spcPts val="800"/>
              </a:spcAft>
              <a:defRPr sz="1900"/>
            </a:pPr>
            <a:r>
              <a:rPr dirty="0"/>
              <a:t>The review might establish what is known about emotional regulation, what has been tried, what appears promising, and limitations of existing interventions.</a:t>
            </a:r>
          </a:p>
          <a:p>
            <a:pPr>
              <a:spcAft>
                <a:spcPts val="800"/>
              </a:spcAft>
              <a:defRPr sz="1900"/>
            </a:pPr>
            <a:r>
              <a:rPr dirty="0"/>
              <a:t>The review can establish a specific need.</a:t>
            </a:r>
          </a:p>
          <a:p>
            <a:pPr>
              <a:spcAft>
                <a:spcPts val="800"/>
              </a:spcAft>
              <a:defRPr sz="1900"/>
            </a:pPr>
            <a:r>
              <a:rPr dirty="0"/>
              <a:t>The project then develops an intervention responding to that need.</a:t>
            </a:r>
          </a:p>
          <a:p>
            <a:pPr>
              <a:spcAft>
                <a:spcPts val="800"/>
              </a:spcAft>
              <a:defRPr sz="1900"/>
            </a:pPr>
            <a:r>
              <a:rPr dirty="0"/>
              <a:t>The literature is the foundation for the intervention design.</a:t>
            </a:r>
            <a:endParaRPr lang="en-GB" dirty="0"/>
          </a:p>
        </p:txBody>
      </p:sp>
      <p:sp>
        <p:nvSpPr>
          <p:cNvPr id="10" name="TextBox 9">
            <a:extLst>
              <a:ext uri="{FF2B5EF4-FFF2-40B4-BE49-F238E27FC236}">
                <a16:creationId xmlns:a16="http://schemas.microsoft.com/office/drawing/2014/main" id="{3430A425-6FE1-C0EC-FA49-1FF58B3263A3}"/>
              </a:ext>
            </a:extLst>
          </p:cNvPr>
          <p:cNvSpPr txBox="1"/>
          <p:nvPr/>
        </p:nvSpPr>
        <p:spPr>
          <a:xfrm>
            <a:off x="6608845" y="199353"/>
            <a:ext cx="10972800" cy="685800"/>
          </a:xfrm>
          <a:prstGeom prst="rect">
            <a:avLst/>
          </a:prstGeom>
          <a:noFill/>
        </p:spPr>
        <p:txBody>
          <a:bodyPr wrap="none">
            <a:spAutoFit/>
          </a:bodyPr>
          <a:lstStyle/>
          <a:p>
            <a:pPr>
              <a:defRPr sz="3000" b="1"/>
            </a:pPr>
            <a:r>
              <a:rPr dirty="0"/>
              <a:t>Example: intervention design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Empirical vs non-empirical</a:t>
            </a:r>
          </a:p>
        </p:txBody>
      </p:sp>
      <p:sp>
        <p:nvSpPr>
          <p:cNvPr id="3" name="TextBox 2"/>
          <p:cNvSpPr txBox="1"/>
          <p:nvPr/>
        </p:nvSpPr>
        <p:spPr>
          <a:xfrm>
            <a:off x="643624" y="1481328"/>
            <a:ext cx="10698480" cy="5029200"/>
          </a:xfrm>
          <a:prstGeom prst="rect">
            <a:avLst/>
          </a:prstGeom>
          <a:noFill/>
        </p:spPr>
        <p:txBody>
          <a:bodyPr wrap="square">
            <a:spAutoFit/>
          </a:bodyPr>
          <a:lstStyle/>
          <a:p>
            <a:pPr>
              <a:spcAft>
                <a:spcPts val="800"/>
              </a:spcAft>
              <a:defRPr sz="1900"/>
            </a:pPr>
            <a:r>
              <a:rPr dirty="0"/>
              <a:t>EMPIRICAL: What do we know? → What don’t we know? → Why investigate it? → Research question.</a:t>
            </a:r>
          </a:p>
          <a:p>
            <a:pPr>
              <a:spcAft>
                <a:spcPts val="800"/>
              </a:spcAft>
              <a:defRPr sz="1900"/>
            </a:pPr>
            <a:r>
              <a:rPr dirty="0"/>
              <a:t>NON-EMPIRICAL: What do we know? → What is needed? → Why is it needed? → What should I develop?</a:t>
            </a:r>
          </a:p>
          <a:p>
            <a:pPr>
              <a:spcAft>
                <a:spcPts val="800"/>
              </a:spcAft>
              <a:defRPr sz="1900"/>
            </a:pPr>
            <a:r>
              <a:rPr dirty="0"/>
              <a:t>Both require critical engagement with literature.</a:t>
            </a:r>
          </a:p>
          <a:p>
            <a:pPr>
              <a:spcAft>
                <a:spcPts val="800"/>
              </a:spcAft>
              <a:defRPr sz="1900"/>
            </a:pPr>
            <a:r>
              <a:rPr dirty="0"/>
              <a:t>Both require a clear line between evidence and the project.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20</a:t>
            </a:r>
          </a:p>
        </p:txBody>
      </p:sp>
      <p:sp>
        <p:nvSpPr>
          <p:cNvPr id="6" name="TextBox 5">
            <a:extLst>
              <a:ext uri="{FF2B5EF4-FFF2-40B4-BE49-F238E27FC236}">
                <a16:creationId xmlns:a16="http://schemas.microsoft.com/office/drawing/2014/main" id="{0D25C679-3CA5-F303-5CB2-81D02436DF1E}"/>
              </a:ext>
            </a:extLst>
          </p:cNvPr>
          <p:cNvSpPr txBox="1"/>
          <p:nvPr/>
        </p:nvSpPr>
        <p:spPr>
          <a:xfrm>
            <a:off x="448162" y="4503092"/>
            <a:ext cx="11356635" cy="1508105"/>
          </a:xfrm>
          <a:prstGeom prst="rect">
            <a:avLst/>
          </a:prstGeom>
          <a:noFill/>
          <a:ln w="38100">
            <a:solidFill>
              <a:schemeClr val="tx1"/>
            </a:solidFill>
          </a:ln>
        </p:spPr>
        <p:txBody>
          <a:bodyPr wrap="square">
            <a:spAutoFit/>
          </a:bodyPr>
          <a:lstStyle/>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If you are doing an empirical project:</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Ask:  </a:t>
            </a:r>
            <a:r>
              <a:rPr lang="en-GB" sz="1800" b="1" kern="100" dirty="0">
                <a:effectLst/>
                <a:latin typeface="+mn-lt"/>
                <a:ea typeface="DengXian" panose="02010600030101010101" pitchFamily="2" charset="-122"/>
                <a:cs typeface="Times New Roman" panose="02020603050405020304" pitchFamily="18" charset="0"/>
              </a:rPr>
              <a:t>What does the literature tell me that leads me to need to investigate this question?</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b="1" kern="100" dirty="0">
                <a:effectLst/>
                <a:latin typeface="+mn-lt"/>
                <a:ea typeface="DengXian" panose="02010600030101010101" pitchFamily="2" charset="-122"/>
                <a:cs typeface="Times New Roman" panose="02020603050405020304" pitchFamily="18" charset="0"/>
              </a:rPr>
              <a:t>If you are doing a non-empirical project:</a:t>
            </a:r>
            <a:endParaRPr lang="en-GB" sz="1800" kern="100" dirty="0">
              <a:effectLst/>
              <a:latin typeface="+mn-lt"/>
              <a:ea typeface="DengXian" panose="02010600030101010101" pitchFamily="2" charset="-122"/>
              <a:cs typeface="Times New Roman" panose="02020603050405020304" pitchFamily="18" charset="0"/>
            </a:endParaRPr>
          </a:p>
          <a:p>
            <a:pPr>
              <a:lnSpc>
                <a:spcPct val="100000"/>
              </a:lnSpc>
              <a:spcAft>
                <a:spcPts val="800"/>
              </a:spcAft>
              <a:buNone/>
            </a:pPr>
            <a:r>
              <a:rPr lang="en-GB" sz="1800" kern="100" dirty="0">
                <a:effectLst/>
                <a:latin typeface="+mn-lt"/>
                <a:ea typeface="DengXian" panose="02010600030101010101" pitchFamily="2" charset="-122"/>
                <a:cs typeface="Times New Roman" panose="02020603050405020304" pitchFamily="18" charset="0"/>
              </a:rPr>
              <a:t>Ask:  </a:t>
            </a:r>
            <a:r>
              <a:rPr lang="en-GB" sz="1800" b="1" kern="100" dirty="0">
                <a:effectLst/>
                <a:latin typeface="+mn-lt"/>
                <a:ea typeface="DengXian" panose="02010600030101010101" pitchFamily="2" charset="-122"/>
                <a:cs typeface="Times New Roman" panose="02020603050405020304" pitchFamily="18" charset="0"/>
              </a:rPr>
              <a:t>What does the literature tell me that leads me to need to develop this particular output?</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223178"/>
            <a:ext cx="10972800" cy="685800"/>
          </a:xfrm>
          <a:prstGeom prst="rect">
            <a:avLst/>
          </a:prstGeom>
          <a:noFill/>
        </p:spPr>
        <p:txBody>
          <a:bodyPr wrap="none">
            <a:spAutoFit/>
          </a:bodyPr>
          <a:lstStyle/>
          <a:p>
            <a:pPr>
              <a:defRPr sz="3000" b="1"/>
            </a:pPr>
            <a:r>
              <a:rPr dirty="0"/>
              <a:t>Policy and professional guidance</a:t>
            </a:r>
          </a:p>
        </p:txBody>
      </p:sp>
      <p:sp>
        <p:nvSpPr>
          <p:cNvPr id="3" name="TextBox 2"/>
          <p:cNvSpPr txBox="1"/>
          <p:nvPr/>
        </p:nvSpPr>
        <p:spPr>
          <a:xfrm>
            <a:off x="502919" y="986716"/>
            <a:ext cx="10873917" cy="2446824"/>
          </a:xfrm>
          <a:prstGeom prst="rect">
            <a:avLst/>
          </a:prstGeom>
          <a:noFill/>
          <a:ln w="3175">
            <a:solidFill>
              <a:schemeClr val="tx1"/>
            </a:solidFill>
          </a:ln>
        </p:spPr>
        <p:txBody>
          <a:bodyPr wrap="square">
            <a:spAutoFit/>
          </a:bodyPr>
          <a:lstStyle/>
          <a:p>
            <a:pPr>
              <a:spcAft>
                <a:spcPts val="800"/>
              </a:spcAft>
              <a:defRPr sz="1900"/>
            </a:pPr>
            <a:r>
              <a:rPr dirty="0"/>
              <a:t>Depending on your project, relevant evidence may include Welsh Government policy, the ALN Code, Curriculum for Wales, professional guidance, BPS/BERA/BACP guidance where relevant, NHS/public health guidance and third-sector guidance.</a:t>
            </a:r>
          </a:p>
          <a:p>
            <a:pPr>
              <a:spcAft>
                <a:spcPts val="800"/>
              </a:spcAft>
              <a:defRPr sz="1900"/>
            </a:pPr>
            <a:r>
              <a:rPr dirty="0"/>
              <a:t>Ask: Why is this source relevant to my project?</a:t>
            </a:r>
          </a:p>
          <a:p>
            <a:pPr>
              <a:spcAft>
                <a:spcPts val="800"/>
              </a:spcAft>
              <a:defRPr sz="1900"/>
            </a:pPr>
            <a:r>
              <a:rPr dirty="0"/>
              <a:t>Do not include policy simply because it exists.</a:t>
            </a:r>
          </a:p>
          <a:p>
            <a:pPr>
              <a:spcAft>
                <a:spcPts val="800"/>
              </a:spcAft>
              <a:defRPr sz="1900"/>
            </a:pPr>
            <a:r>
              <a:rPr dirty="0"/>
              <a:t>Use policy to establish context, expectations or principles, then connect it to research evidence and practice.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21</a:t>
            </a:r>
          </a:p>
        </p:txBody>
      </p:sp>
      <p:sp>
        <p:nvSpPr>
          <p:cNvPr id="6" name="TextBox 5">
            <a:extLst>
              <a:ext uri="{FF2B5EF4-FFF2-40B4-BE49-F238E27FC236}">
                <a16:creationId xmlns:a16="http://schemas.microsoft.com/office/drawing/2014/main" id="{2B1DE70D-CB9E-9B05-94BB-113D328E99FB}"/>
              </a:ext>
            </a:extLst>
          </p:cNvPr>
          <p:cNvSpPr txBox="1"/>
          <p:nvPr/>
        </p:nvSpPr>
        <p:spPr>
          <a:xfrm>
            <a:off x="323584" y="4289529"/>
            <a:ext cx="10698480" cy="2154436"/>
          </a:xfrm>
          <a:prstGeom prst="rect">
            <a:avLst/>
          </a:prstGeom>
          <a:noFill/>
        </p:spPr>
        <p:txBody>
          <a:bodyPr wrap="square">
            <a:spAutoFit/>
          </a:bodyPr>
          <a:lstStyle/>
          <a:p>
            <a:pPr algn="ctr">
              <a:spcAft>
                <a:spcPts val="800"/>
              </a:spcAft>
              <a:defRPr sz="1900"/>
            </a:pPr>
            <a:r>
              <a:rPr dirty="0"/>
              <a:t>Imagine a project concerning parents’ experiences of accessing ALN support.</a:t>
            </a:r>
          </a:p>
          <a:p>
            <a:pPr algn="ctr">
              <a:spcAft>
                <a:spcPts val="800"/>
              </a:spcAft>
              <a:defRPr sz="1900"/>
            </a:pPr>
            <a:r>
              <a:rPr dirty="0"/>
              <a:t>The ALN Code can establish the policy context and expectations around person-</a:t>
            </a:r>
            <a:r>
              <a:rPr dirty="0" err="1"/>
              <a:t>centred</a:t>
            </a:r>
            <a:r>
              <a:rPr dirty="0"/>
              <a:t> practice and the involvement of children, young people and parents.</a:t>
            </a:r>
          </a:p>
          <a:p>
            <a:pPr algn="ctr">
              <a:spcAft>
                <a:spcPts val="800"/>
              </a:spcAft>
              <a:defRPr sz="1900"/>
            </a:pPr>
            <a:r>
              <a:rPr dirty="0"/>
              <a:t>Empirical research can then be used to ask how these principles are experienced in practice.</a:t>
            </a:r>
          </a:p>
          <a:p>
            <a:pPr algn="ctr">
              <a:spcAft>
                <a:spcPts val="800"/>
              </a:spcAft>
              <a:defRPr sz="1900"/>
            </a:pPr>
            <a:r>
              <a:rPr dirty="0"/>
              <a:t>This creates a relationship between: Policy → Research evidence → Lived experience → Your project.</a:t>
            </a:r>
          </a:p>
        </p:txBody>
      </p:sp>
      <p:sp>
        <p:nvSpPr>
          <p:cNvPr id="8" name="TextBox 7">
            <a:extLst>
              <a:ext uri="{FF2B5EF4-FFF2-40B4-BE49-F238E27FC236}">
                <a16:creationId xmlns:a16="http://schemas.microsoft.com/office/drawing/2014/main" id="{7194F2E5-DD6D-713B-61AC-E66C9B6A6F19}"/>
              </a:ext>
            </a:extLst>
          </p:cNvPr>
          <p:cNvSpPr txBox="1"/>
          <p:nvPr/>
        </p:nvSpPr>
        <p:spPr>
          <a:xfrm>
            <a:off x="3032760" y="3669317"/>
            <a:ext cx="6096000" cy="523220"/>
          </a:xfrm>
          <a:prstGeom prst="rect">
            <a:avLst/>
          </a:prstGeom>
          <a:noFill/>
        </p:spPr>
        <p:txBody>
          <a:bodyPr wrap="square">
            <a:spAutoFit/>
          </a:bodyPr>
          <a:lstStyle/>
          <a:p>
            <a:pPr>
              <a:defRPr sz="3000" b="1"/>
            </a:pPr>
            <a:r>
              <a:rPr lang="en-GB" sz="2800" dirty="0"/>
              <a:t>Example: using the ALN Code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A possible literature-review structure</a:t>
            </a:r>
          </a:p>
        </p:txBody>
      </p:sp>
      <p:sp>
        <p:nvSpPr>
          <p:cNvPr id="3" name="TextBox 2"/>
          <p:cNvSpPr txBox="1"/>
          <p:nvPr/>
        </p:nvSpPr>
        <p:spPr>
          <a:xfrm>
            <a:off x="656738" y="1338639"/>
            <a:ext cx="10698480" cy="4606389"/>
          </a:xfrm>
          <a:prstGeom prst="rect">
            <a:avLst/>
          </a:prstGeom>
          <a:noFill/>
        </p:spPr>
        <p:txBody>
          <a:bodyPr wrap="square">
            <a:spAutoFit/>
          </a:bodyPr>
          <a:lstStyle/>
          <a:p>
            <a:pPr>
              <a:spcAft>
                <a:spcPts val="800"/>
              </a:spcAft>
              <a:defRPr sz="1900"/>
            </a:pPr>
            <a:r>
              <a:rPr sz="2400" dirty="0"/>
              <a:t>1. Introduction — topic, scope, key concepts and what the review will examine.</a:t>
            </a:r>
          </a:p>
          <a:p>
            <a:pPr>
              <a:spcAft>
                <a:spcPts val="800"/>
              </a:spcAft>
              <a:defRPr sz="1900"/>
            </a:pPr>
            <a:r>
              <a:rPr sz="2400" dirty="0"/>
              <a:t>2. Context — policy, practice and population.</a:t>
            </a:r>
          </a:p>
          <a:p>
            <a:pPr>
              <a:spcAft>
                <a:spcPts val="800"/>
              </a:spcAft>
              <a:defRPr sz="1900"/>
            </a:pPr>
            <a:r>
              <a:rPr sz="2400" dirty="0"/>
              <a:t>3. Key themes/concepts.</a:t>
            </a:r>
          </a:p>
          <a:p>
            <a:pPr>
              <a:spcAft>
                <a:spcPts val="800"/>
              </a:spcAft>
              <a:defRPr sz="1900"/>
            </a:pPr>
            <a:r>
              <a:rPr sz="2400" dirty="0"/>
              <a:t>4. Theoretical/conceptual framework.</a:t>
            </a:r>
          </a:p>
          <a:p>
            <a:pPr>
              <a:spcAft>
                <a:spcPts val="800"/>
              </a:spcAft>
              <a:defRPr sz="1900"/>
            </a:pPr>
            <a:r>
              <a:rPr sz="2400" dirty="0"/>
              <a:t>5. Empirical evidence.</a:t>
            </a:r>
          </a:p>
          <a:p>
            <a:pPr>
              <a:spcAft>
                <a:spcPts val="800"/>
              </a:spcAft>
              <a:defRPr sz="1900"/>
            </a:pPr>
            <a:r>
              <a:rPr sz="2400" dirty="0"/>
              <a:t>6. Critical synthesis.</a:t>
            </a:r>
          </a:p>
          <a:p>
            <a:pPr>
              <a:spcAft>
                <a:spcPts val="800"/>
              </a:spcAft>
              <a:defRPr sz="1900"/>
            </a:pPr>
            <a:r>
              <a:rPr sz="2400" dirty="0"/>
              <a:t>7. Gaps/needs.</a:t>
            </a:r>
          </a:p>
          <a:p>
            <a:pPr>
              <a:spcAft>
                <a:spcPts val="800"/>
              </a:spcAft>
              <a:defRPr sz="1900"/>
            </a:pPr>
            <a:r>
              <a:rPr sz="2400" dirty="0"/>
              <a:t>8. Rationale for your project.</a:t>
            </a:r>
          </a:p>
          <a:p>
            <a:pPr>
              <a:spcAft>
                <a:spcPts val="800"/>
              </a:spcAft>
              <a:defRPr sz="1900"/>
            </a:pPr>
            <a:r>
              <a:rPr sz="2400" dirty="0"/>
              <a:t>9. Research question/objectives OR project aim/objectives.</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Don’t organise by author</a:t>
            </a:r>
          </a:p>
        </p:txBody>
      </p:sp>
      <p:sp>
        <p:nvSpPr>
          <p:cNvPr id="3" name="TextBox 2"/>
          <p:cNvSpPr txBox="1"/>
          <p:nvPr/>
        </p:nvSpPr>
        <p:spPr>
          <a:xfrm>
            <a:off x="594360" y="1397472"/>
            <a:ext cx="10698480" cy="4339650"/>
          </a:xfrm>
          <a:prstGeom prst="rect">
            <a:avLst/>
          </a:prstGeom>
          <a:noFill/>
        </p:spPr>
        <p:txBody>
          <a:bodyPr wrap="square">
            <a:spAutoFit/>
          </a:bodyPr>
          <a:lstStyle/>
          <a:p>
            <a:pPr>
              <a:spcAft>
                <a:spcPts val="800"/>
              </a:spcAft>
              <a:defRPr sz="1900"/>
            </a:pPr>
            <a:r>
              <a:rPr sz="3200" dirty="0"/>
              <a:t>AVOID: Smith (2021)… Jones (2022)… Williams (2023)… Brown (2024)…</a:t>
            </a:r>
          </a:p>
          <a:p>
            <a:pPr>
              <a:spcAft>
                <a:spcPts val="800"/>
              </a:spcAft>
              <a:defRPr sz="1900"/>
            </a:pPr>
            <a:r>
              <a:rPr sz="3200" dirty="0"/>
              <a:t>INSTEAD </a:t>
            </a:r>
            <a:r>
              <a:rPr sz="3200" dirty="0" err="1"/>
              <a:t>organise</a:t>
            </a:r>
            <a:r>
              <a:rPr sz="3200" dirty="0"/>
              <a:t> around ideas/themes.</a:t>
            </a:r>
          </a:p>
          <a:p>
            <a:pPr>
              <a:spcAft>
                <a:spcPts val="800"/>
              </a:spcAft>
              <a:defRPr sz="1900"/>
            </a:pPr>
            <a:r>
              <a:rPr sz="3200" dirty="0"/>
              <a:t>For example: Teacher knowledge → compare evidence → identify differences → evaluate explanations → </a:t>
            </a:r>
            <a:r>
              <a:rPr sz="3200" dirty="0" err="1"/>
              <a:t>synthesise</a:t>
            </a:r>
            <a:r>
              <a:rPr sz="3200" dirty="0"/>
              <a:t>.</a:t>
            </a:r>
          </a:p>
          <a:p>
            <a:pPr>
              <a:spcAft>
                <a:spcPts val="800"/>
              </a:spcAft>
              <a:defRPr sz="1900"/>
            </a:pPr>
            <a:r>
              <a:rPr sz="3200" dirty="0"/>
              <a:t>Your literature review should be </a:t>
            </a:r>
            <a:r>
              <a:rPr sz="3200" dirty="0" err="1"/>
              <a:t>organised</a:t>
            </a:r>
            <a:r>
              <a:rPr sz="3200" dirty="0"/>
              <a:t> around the argument, not the order in which you found the papers.</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Synthesis: the key Master’s-level skill</a:t>
            </a:r>
          </a:p>
        </p:txBody>
      </p:sp>
      <p:sp>
        <p:nvSpPr>
          <p:cNvPr id="3" name="TextBox 2"/>
          <p:cNvSpPr txBox="1"/>
          <p:nvPr/>
        </p:nvSpPr>
        <p:spPr>
          <a:xfrm>
            <a:off x="396240" y="1402804"/>
            <a:ext cx="11170920" cy="4052391"/>
          </a:xfrm>
          <a:prstGeom prst="rect">
            <a:avLst/>
          </a:prstGeom>
          <a:noFill/>
        </p:spPr>
        <p:txBody>
          <a:bodyPr wrap="square">
            <a:spAutoFit/>
          </a:bodyPr>
          <a:lstStyle/>
          <a:p>
            <a:pPr>
              <a:spcAft>
                <a:spcPts val="800"/>
              </a:spcAft>
              <a:defRPr sz="1900"/>
            </a:pPr>
            <a:r>
              <a:rPr sz="3200" dirty="0"/>
              <a:t>DESCRIPTION: Study A found X.</a:t>
            </a:r>
          </a:p>
          <a:p>
            <a:pPr>
              <a:spcAft>
                <a:spcPts val="800"/>
              </a:spcAft>
              <a:defRPr sz="1900"/>
            </a:pPr>
            <a:r>
              <a:rPr sz="3200" dirty="0"/>
              <a:t>COMPARISON: Study A found X, whereas Study B found Y.</a:t>
            </a:r>
          </a:p>
          <a:p>
            <a:pPr>
              <a:spcAft>
                <a:spcPts val="800"/>
              </a:spcAft>
              <a:defRPr sz="1900"/>
            </a:pPr>
            <a:r>
              <a:rPr sz="3200" dirty="0"/>
              <a:t>CRITICAL ANALYSIS: This difference may reflect differences in…</a:t>
            </a:r>
          </a:p>
          <a:p>
            <a:pPr>
              <a:spcAft>
                <a:spcPts val="800"/>
              </a:spcAft>
              <a:defRPr sz="1900"/>
            </a:pPr>
            <a:r>
              <a:rPr sz="3200" dirty="0"/>
              <a:t>SYNTHESIS: Taken together, the evidence suggests…</a:t>
            </a:r>
          </a:p>
          <a:p>
            <a:pPr>
              <a:spcAft>
                <a:spcPts val="800"/>
              </a:spcAft>
              <a:defRPr sz="1900"/>
            </a:pPr>
            <a:r>
              <a:rPr sz="3200" dirty="0"/>
              <a:t>GAP: However, relatively little attention has been paid to…</a:t>
            </a:r>
          </a:p>
          <a:p>
            <a:pPr>
              <a:spcAft>
                <a:spcPts val="800"/>
              </a:spcAft>
              <a:defRPr sz="1900"/>
            </a:pPr>
            <a:r>
              <a:rPr sz="3200" dirty="0"/>
              <a:t>RATIONALE: Therefore, the current project will…</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25</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Useful academic language</a:t>
            </a:r>
          </a:p>
        </p:txBody>
      </p:sp>
      <p:sp>
        <p:nvSpPr>
          <p:cNvPr id="3" name="TextBox 2"/>
          <p:cNvSpPr txBox="1"/>
          <p:nvPr/>
        </p:nvSpPr>
        <p:spPr>
          <a:xfrm>
            <a:off x="431328" y="1357527"/>
            <a:ext cx="11058924" cy="4801314"/>
          </a:xfrm>
          <a:prstGeom prst="rect">
            <a:avLst/>
          </a:prstGeom>
          <a:noFill/>
        </p:spPr>
        <p:txBody>
          <a:bodyPr wrap="square">
            <a:spAutoFit/>
          </a:bodyPr>
          <a:lstStyle/>
          <a:p>
            <a:pPr marL="457200" indent="-457200">
              <a:spcAft>
                <a:spcPts val="800"/>
              </a:spcAft>
              <a:buFont typeface="Arial" panose="020B0604020202020204" pitchFamily="34" charset="0"/>
              <a:buChar char="•"/>
              <a:defRPr sz="1900"/>
            </a:pPr>
            <a:r>
              <a:rPr sz="2600" dirty="0"/>
              <a:t>COMPARING: Similarly… / In contrast… / Conversely… / Consistent with… / Unlike…</a:t>
            </a:r>
          </a:p>
          <a:p>
            <a:pPr marL="457200" indent="-457200">
              <a:spcAft>
                <a:spcPts val="800"/>
              </a:spcAft>
              <a:buFont typeface="Arial" panose="020B0604020202020204" pitchFamily="34" charset="0"/>
              <a:buChar char="•"/>
              <a:defRPr sz="1900"/>
            </a:pPr>
            <a:r>
              <a:rPr sz="2600" dirty="0"/>
              <a:t>EVALUATING: However… / A limitation of… / This is problematic because… / The extent to which… is unclear / This should be interpreted cautiously because…</a:t>
            </a:r>
          </a:p>
          <a:p>
            <a:pPr marL="457200" indent="-457200">
              <a:spcAft>
                <a:spcPts val="800"/>
              </a:spcAft>
              <a:buFont typeface="Arial" panose="020B0604020202020204" pitchFamily="34" charset="0"/>
              <a:buChar char="•"/>
              <a:defRPr sz="1900"/>
            </a:pPr>
            <a:r>
              <a:rPr sz="2600" dirty="0"/>
              <a:t>SYNTHESISING: Taken together… / Collectively… / Overall, the evidence suggests… / Across the literature… / The emerging picture is…</a:t>
            </a:r>
          </a:p>
          <a:p>
            <a:pPr marL="457200" indent="-457200">
              <a:spcAft>
                <a:spcPts val="800"/>
              </a:spcAft>
              <a:buFont typeface="Arial" panose="020B0604020202020204" pitchFamily="34" charset="0"/>
              <a:buChar char="•"/>
              <a:defRPr sz="1900"/>
            </a:pPr>
            <a:r>
              <a:rPr sz="2600" dirty="0"/>
              <a:t>IDENTIFYING GAPS: Less attention has been paid to… / Evidence remains limited regarding… / Findings are inconsistent concerning… / There is a need for further consideration of…</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From literature to project</a:t>
            </a:r>
          </a:p>
        </p:txBody>
      </p:sp>
      <p:sp>
        <p:nvSpPr>
          <p:cNvPr id="3" name="TextBox 2"/>
          <p:cNvSpPr txBox="1"/>
          <p:nvPr/>
        </p:nvSpPr>
        <p:spPr>
          <a:xfrm>
            <a:off x="514970" y="1227030"/>
            <a:ext cx="10698480" cy="5283498"/>
          </a:xfrm>
          <a:prstGeom prst="rect">
            <a:avLst/>
          </a:prstGeom>
          <a:noFill/>
        </p:spPr>
        <p:txBody>
          <a:bodyPr wrap="square">
            <a:spAutoFit/>
          </a:bodyPr>
          <a:lstStyle/>
          <a:p>
            <a:pPr>
              <a:spcAft>
                <a:spcPts val="800"/>
              </a:spcAft>
              <a:defRPr sz="1900"/>
            </a:pPr>
            <a:r>
              <a:rPr sz="3600" dirty="0"/>
              <a:t>EMPIRICAL: Existing research demonstrates ____. However, there is limited evidence about ____. This is important because ____. Therefore, this project will investigate ____.</a:t>
            </a:r>
            <a:endParaRPr lang="en-GB" sz="3600" dirty="0"/>
          </a:p>
          <a:p>
            <a:pPr>
              <a:spcAft>
                <a:spcPts val="800"/>
              </a:spcAft>
              <a:defRPr sz="1900"/>
            </a:pPr>
            <a:endParaRPr sz="3600" dirty="0"/>
          </a:p>
          <a:p>
            <a:pPr>
              <a:spcAft>
                <a:spcPts val="800"/>
              </a:spcAft>
              <a:defRPr sz="1900"/>
            </a:pPr>
            <a:r>
              <a:rPr sz="3600" dirty="0"/>
              <a:t>NON-EMPIRICAL: Existing research demonstrates ____. However, there is a need for ____. Existing resources/interventions/practice are limited by ____. Therefore, this project will develop ____.</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27</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Worked example: empirical</a:t>
            </a:r>
          </a:p>
        </p:txBody>
      </p:sp>
      <p:sp>
        <p:nvSpPr>
          <p:cNvPr id="3" name="TextBox 2"/>
          <p:cNvSpPr txBox="1"/>
          <p:nvPr/>
        </p:nvSpPr>
        <p:spPr>
          <a:xfrm>
            <a:off x="777240" y="1234440"/>
            <a:ext cx="10698480" cy="4298613"/>
          </a:xfrm>
          <a:prstGeom prst="rect">
            <a:avLst/>
          </a:prstGeom>
          <a:noFill/>
        </p:spPr>
        <p:txBody>
          <a:bodyPr wrap="square">
            <a:spAutoFit/>
          </a:bodyPr>
          <a:lstStyle/>
          <a:p>
            <a:pPr>
              <a:spcAft>
                <a:spcPts val="800"/>
              </a:spcAft>
              <a:defRPr sz="1900"/>
            </a:pPr>
            <a:r>
              <a:rPr sz="2400" dirty="0"/>
              <a:t>Topic: Teaching assistants’ experiences of supporting children with ADHD.</a:t>
            </a:r>
          </a:p>
          <a:p>
            <a:pPr>
              <a:spcAft>
                <a:spcPts val="800"/>
              </a:spcAft>
              <a:defRPr sz="1900"/>
            </a:pPr>
            <a:r>
              <a:rPr sz="2400" dirty="0"/>
              <a:t>Literature: ADHD can affect educational experiences; classroom support matters; staff knowledge/confidence vary; implementation is contextual.</a:t>
            </a:r>
          </a:p>
          <a:p>
            <a:pPr>
              <a:spcAft>
                <a:spcPts val="800"/>
              </a:spcAft>
              <a:defRPr sz="1900"/>
            </a:pPr>
            <a:r>
              <a:rPr sz="2400" dirty="0"/>
              <a:t>Critical issue: fewer studies may explore how TAs themselves experience implementing support strategies.</a:t>
            </a:r>
          </a:p>
          <a:p>
            <a:pPr>
              <a:spcAft>
                <a:spcPts val="800"/>
              </a:spcAft>
              <a:defRPr sz="1900"/>
            </a:pPr>
            <a:r>
              <a:rPr sz="2400" dirty="0"/>
              <a:t>Project aim: To explore TAs’ experiences of supporting children with ADHD.</a:t>
            </a:r>
          </a:p>
          <a:p>
            <a:pPr>
              <a:spcAft>
                <a:spcPts val="800"/>
              </a:spcAft>
              <a:defRPr sz="1900"/>
            </a:pPr>
            <a:r>
              <a:rPr sz="2400" dirty="0"/>
              <a:t>Possible methodology: qualitative interviews/focus groups, subject to feasibility and ethics.</a:t>
            </a:r>
          </a:p>
          <a:p>
            <a:pPr>
              <a:spcAft>
                <a:spcPts val="800"/>
              </a:spcAft>
              <a:defRPr sz="1900"/>
            </a:pPr>
            <a:r>
              <a:rPr sz="2400" dirty="0"/>
              <a:t>Golden thread: Literature → gap → aim/question → method.</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28</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Worked example: non-empirical</a:t>
            </a:r>
          </a:p>
        </p:txBody>
      </p:sp>
      <p:sp>
        <p:nvSpPr>
          <p:cNvPr id="3" name="TextBox 2"/>
          <p:cNvSpPr txBox="1"/>
          <p:nvPr/>
        </p:nvSpPr>
        <p:spPr>
          <a:xfrm>
            <a:off x="488035" y="1078496"/>
            <a:ext cx="11064594" cy="5242461"/>
          </a:xfrm>
          <a:prstGeom prst="rect">
            <a:avLst/>
          </a:prstGeom>
          <a:noFill/>
        </p:spPr>
        <p:txBody>
          <a:bodyPr wrap="square">
            <a:spAutoFit/>
          </a:bodyPr>
          <a:lstStyle/>
          <a:p>
            <a:pPr>
              <a:spcAft>
                <a:spcPts val="800"/>
              </a:spcAft>
              <a:defRPr sz="1900"/>
            </a:pPr>
            <a:r>
              <a:rPr sz="2800" dirty="0"/>
              <a:t>Topic: Developing an ADHD classroom resource for teaching assistants.</a:t>
            </a:r>
          </a:p>
          <a:p>
            <a:pPr>
              <a:spcAft>
                <a:spcPts val="800"/>
              </a:spcAft>
              <a:defRPr sz="1900"/>
            </a:pPr>
            <a:r>
              <a:rPr sz="2800" dirty="0"/>
              <a:t>Literature: ADHD can affect classroom participation; staff knowledge influences practice; evidence-informed strategies exist; implementation can be challenging.</a:t>
            </a:r>
          </a:p>
          <a:p>
            <a:pPr>
              <a:spcAft>
                <a:spcPts val="800"/>
              </a:spcAft>
              <a:defRPr sz="1900"/>
            </a:pPr>
            <a:r>
              <a:rPr sz="2800" dirty="0"/>
              <a:t>Need: an accessible resource translating evidence into classroom guidance.</a:t>
            </a:r>
          </a:p>
          <a:p>
            <a:pPr>
              <a:spcAft>
                <a:spcPts val="800"/>
              </a:spcAft>
              <a:defRPr sz="1900"/>
            </a:pPr>
            <a:r>
              <a:rPr sz="2800" dirty="0"/>
              <a:t>Project: develop an evidence-informed ADHD classroom guide for </a:t>
            </a:r>
            <a:r>
              <a:rPr sz="2800" dirty="0" err="1"/>
              <a:t>TAs.</a:t>
            </a:r>
            <a:endParaRPr sz="2800" dirty="0"/>
          </a:p>
          <a:p>
            <a:pPr>
              <a:spcAft>
                <a:spcPts val="800"/>
              </a:spcAft>
              <a:defRPr sz="1900"/>
            </a:pPr>
            <a:r>
              <a:rPr sz="2800" dirty="0"/>
              <a:t>Literature informs what information, strategies, explanations and structure the resource should contain.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29</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182" y="309053"/>
            <a:ext cx="5755758" cy="1015663"/>
          </a:xfrm>
          <a:prstGeom prst="rect">
            <a:avLst/>
          </a:prstGeom>
          <a:noFill/>
        </p:spPr>
        <p:txBody>
          <a:bodyPr wrap="square">
            <a:spAutoFit/>
          </a:bodyPr>
          <a:lstStyle/>
          <a:p>
            <a:pPr>
              <a:defRPr sz="3000" b="1"/>
            </a:pPr>
            <a:r>
              <a:rPr dirty="0"/>
              <a:t>Remember: you have limited words</a:t>
            </a:r>
          </a:p>
        </p:txBody>
      </p:sp>
      <p:sp>
        <p:nvSpPr>
          <p:cNvPr id="3" name="TextBox 2"/>
          <p:cNvSpPr txBox="1"/>
          <p:nvPr/>
        </p:nvSpPr>
        <p:spPr>
          <a:xfrm>
            <a:off x="401556" y="1422093"/>
            <a:ext cx="4829662" cy="4462760"/>
          </a:xfrm>
          <a:prstGeom prst="rect">
            <a:avLst/>
          </a:prstGeom>
          <a:noFill/>
          <a:ln w="28575">
            <a:solidFill>
              <a:schemeClr val="tx1"/>
            </a:solidFill>
          </a:ln>
        </p:spPr>
        <p:txBody>
          <a:bodyPr wrap="square">
            <a:spAutoFit/>
          </a:bodyPr>
          <a:lstStyle/>
          <a:p>
            <a:pPr>
              <a:spcAft>
                <a:spcPts val="800"/>
              </a:spcAft>
              <a:defRPr sz="1900"/>
            </a:pPr>
            <a:r>
              <a:rPr sz="2400" dirty="0"/>
              <a:t>The handbook specifies approximately 9,000 words; up to 9,900 is acceptable, with penalties possible for work more than 10% over the limit.</a:t>
            </a:r>
          </a:p>
          <a:p>
            <a:pPr>
              <a:spcAft>
                <a:spcPts val="800"/>
              </a:spcAft>
              <a:defRPr sz="1900"/>
            </a:pPr>
            <a:r>
              <a:rPr sz="2400" dirty="0"/>
              <a:t>Do not ask: “What can I include?”</a:t>
            </a:r>
          </a:p>
          <a:p>
            <a:pPr>
              <a:spcAft>
                <a:spcPts val="800"/>
              </a:spcAft>
              <a:defRPr sz="1900"/>
            </a:pPr>
            <a:r>
              <a:rPr sz="2400" dirty="0"/>
              <a:t>Ask: “What does the reader need to know to understand and justify my project?”</a:t>
            </a:r>
          </a:p>
          <a:p>
            <a:pPr>
              <a:spcAft>
                <a:spcPts val="800"/>
              </a:spcAft>
              <a:defRPr sz="1900"/>
            </a:pPr>
            <a:r>
              <a:rPr sz="2400" dirty="0"/>
              <a:t>Every section should earn its place.</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30</a:t>
            </a:r>
          </a:p>
        </p:txBody>
      </p:sp>
      <p:sp>
        <p:nvSpPr>
          <p:cNvPr id="6" name="TextBox 5">
            <a:extLst>
              <a:ext uri="{FF2B5EF4-FFF2-40B4-BE49-F238E27FC236}">
                <a16:creationId xmlns:a16="http://schemas.microsoft.com/office/drawing/2014/main" id="{4829BD10-0534-573A-032E-78F74CCD5DA2}"/>
              </a:ext>
            </a:extLst>
          </p:cNvPr>
          <p:cNvSpPr txBox="1"/>
          <p:nvPr/>
        </p:nvSpPr>
        <p:spPr>
          <a:xfrm>
            <a:off x="6096000" y="1422093"/>
            <a:ext cx="5649078" cy="4257576"/>
          </a:xfrm>
          <a:prstGeom prst="rect">
            <a:avLst/>
          </a:prstGeom>
          <a:noFill/>
          <a:ln w="28575">
            <a:solidFill>
              <a:schemeClr val="tx1"/>
            </a:solidFill>
          </a:ln>
        </p:spPr>
        <p:txBody>
          <a:bodyPr wrap="square">
            <a:spAutoFit/>
          </a:bodyPr>
          <a:lstStyle/>
          <a:p>
            <a:pPr>
              <a:spcAft>
                <a:spcPts val="800"/>
              </a:spcAft>
              <a:defRPr sz="1900"/>
            </a:pPr>
            <a:r>
              <a:rPr sz="2400" dirty="0"/>
              <a:t>After every major section, ask: WHY DOES THIS MATTER TO MY PROJECT?</a:t>
            </a:r>
          </a:p>
          <a:p>
            <a:pPr>
              <a:spcAft>
                <a:spcPts val="800"/>
              </a:spcAft>
              <a:defRPr sz="1900"/>
            </a:pPr>
            <a:r>
              <a:rPr sz="2400" dirty="0"/>
              <a:t>Example: “ADHD is a neurodevelopmental condition.”</a:t>
            </a:r>
          </a:p>
          <a:p>
            <a:pPr>
              <a:spcAft>
                <a:spcPts val="800"/>
              </a:spcAft>
              <a:defRPr sz="1900"/>
            </a:pPr>
            <a:r>
              <a:rPr sz="2400" dirty="0"/>
              <a:t>So what? Does this help establish your particular research problem?</a:t>
            </a:r>
          </a:p>
          <a:p>
            <a:pPr>
              <a:spcAft>
                <a:spcPts val="800"/>
              </a:spcAft>
              <a:defRPr sz="1900"/>
            </a:pPr>
            <a:r>
              <a:rPr sz="2400" dirty="0"/>
              <a:t>If yes, </a:t>
            </a:r>
            <a:r>
              <a:rPr sz="2800" dirty="0"/>
              <a:t>explain</a:t>
            </a:r>
            <a:r>
              <a:rPr sz="2400" dirty="0"/>
              <a:t> the connection.</a:t>
            </a:r>
          </a:p>
          <a:p>
            <a:pPr>
              <a:spcAft>
                <a:spcPts val="800"/>
              </a:spcAft>
              <a:defRPr sz="1900"/>
            </a:pPr>
            <a:r>
              <a:rPr sz="2400" dirty="0"/>
              <a:t>If no, you may not need several paragraphs on it.</a:t>
            </a:r>
          </a:p>
        </p:txBody>
      </p:sp>
      <p:sp>
        <p:nvSpPr>
          <p:cNvPr id="8" name="TextBox 7">
            <a:extLst>
              <a:ext uri="{FF2B5EF4-FFF2-40B4-BE49-F238E27FC236}">
                <a16:creationId xmlns:a16="http://schemas.microsoft.com/office/drawing/2014/main" id="{45A9C810-47A6-C248-5F2E-4E1D32E1E04A}"/>
              </a:ext>
            </a:extLst>
          </p:cNvPr>
          <p:cNvSpPr txBox="1"/>
          <p:nvPr/>
        </p:nvSpPr>
        <p:spPr>
          <a:xfrm>
            <a:off x="6096000" y="320864"/>
            <a:ext cx="10972800" cy="685800"/>
          </a:xfrm>
          <a:prstGeom prst="rect">
            <a:avLst/>
          </a:prstGeom>
          <a:noFill/>
        </p:spPr>
        <p:txBody>
          <a:bodyPr wrap="none">
            <a:spAutoFit/>
          </a:bodyPr>
          <a:lstStyle/>
          <a:p>
            <a:pPr>
              <a:defRPr sz="3000" b="1"/>
            </a:pPr>
            <a:r>
              <a:rPr dirty="0"/>
              <a:t>The “so what?” test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Common problems to avoid</a:t>
            </a:r>
          </a:p>
        </p:txBody>
      </p:sp>
      <p:sp>
        <p:nvSpPr>
          <p:cNvPr id="3" name="TextBox 2"/>
          <p:cNvSpPr txBox="1"/>
          <p:nvPr/>
        </p:nvSpPr>
        <p:spPr>
          <a:xfrm>
            <a:off x="777240" y="1234440"/>
            <a:ext cx="10698480" cy="4873129"/>
          </a:xfrm>
          <a:prstGeom prst="rect">
            <a:avLst/>
          </a:prstGeom>
          <a:noFill/>
        </p:spPr>
        <p:txBody>
          <a:bodyPr wrap="square">
            <a:spAutoFit/>
          </a:bodyPr>
          <a:lstStyle/>
          <a:p>
            <a:pPr>
              <a:spcAft>
                <a:spcPts val="800"/>
              </a:spcAft>
              <a:defRPr sz="1900"/>
            </a:pPr>
            <a:r>
              <a:rPr sz="2400" dirty="0"/>
              <a:t>Too descriptive — a sequence of summaries of individual papers.</a:t>
            </a:r>
          </a:p>
          <a:p>
            <a:pPr>
              <a:spcAft>
                <a:spcPts val="800"/>
              </a:spcAft>
              <a:defRPr sz="1900"/>
            </a:pPr>
            <a:r>
              <a:rPr sz="2400" dirty="0"/>
              <a:t>Too broad — trying to review everything about ADHD, ASD, mental health, ALN etc.</a:t>
            </a:r>
          </a:p>
          <a:p>
            <a:pPr>
              <a:spcAft>
                <a:spcPts val="800"/>
              </a:spcAft>
              <a:defRPr sz="1900"/>
            </a:pPr>
            <a:r>
              <a:rPr sz="2400" dirty="0"/>
              <a:t>No clear gap/need — the reader finishes thinking: “Interesting—but why are you doing this?”</a:t>
            </a:r>
          </a:p>
          <a:p>
            <a:pPr>
              <a:spcAft>
                <a:spcPts val="800"/>
              </a:spcAft>
              <a:defRPr sz="1900"/>
            </a:pPr>
            <a:r>
              <a:rPr sz="2400" dirty="0"/>
              <a:t>Literature disconnected from project.</a:t>
            </a:r>
          </a:p>
          <a:p>
            <a:pPr>
              <a:spcAft>
                <a:spcPts val="800"/>
              </a:spcAft>
              <a:defRPr sz="1900"/>
            </a:pPr>
            <a:r>
              <a:rPr sz="2400" dirty="0"/>
              <a:t>Policy dumping — describing policy without connecting it to the project.</a:t>
            </a:r>
          </a:p>
          <a:p>
            <a:pPr>
              <a:spcAft>
                <a:spcPts val="800"/>
              </a:spcAft>
              <a:defRPr sz="1900"/>
            </a:pPr>
            <a:r>
              <a:rPr sz="2400" dirty="0"/>
              <a:t>Unsupported claims — “research shows…” without evidence.</a:t>
            </a:r>
          </a:p>
          <a:p>
            <a:pPr>
              <a:spcAft>
                <a:spcPts val="800"/>
              </a:spcAft>
              <a:defRPr sz="1900"/>
            </a:pPr>
            <a:r>
              <a:rPr sz="2400" dirty="0"/>
              <a:t>Weak synthesis — lots of studies, little comparison.</a:t>
            </a:r>
          </a:p>
          <a:p>
            <a:pPr>
              <a:spcAft>
                <a:spcPts val="800"/>
              </a:spcAft>
              <a:defRPr sz="1900"/>
            </a:pPr>
            <a:r>
              <a:rPr sz="2400" dirty="0"/>
              <a:t>Vague gap — “more research is needed” without specifying what is missing.</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32</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2853" y="185950"/>
            <a:ext cx="10972800" cy="685800"/>
          </a:xfrm>
          <a:prstGeom prst="rect">
            <a:avLst/>
          </a:prstGeom>
          <a:noFill/>
        </p:spPr>
        <p:txBody>
          <a:bodyPr wrap="none">
            <a:spAutoFit/>
          </a:bodyPr>
          <a:lstStyle/>
          <a:p>
            <a:pPr>
              <a:defRPr sz="3000" b="1"/>
            </a:pPr>
            <a:r>
              <a:t>The “golden thread”</a:t>
            </a:r>
          </a:p>
        </p:txBody>
      </p:sp>
      <p:graphicFrame>
        <p:nvGraphicFramePr>
          <p:cNvPr id="5" name="Diagram 4">
            <a:extLst>
              <a:ext uri="{FF2B5EF4-FFF2-40B4-BE49-F238E27FC236}">
                <a16:creationId xmlns:a16="http://schemas.microsoft.com/office/drawing/2014/main" id="{74557276-08C4-C75E-C55A-6F2E73A5721A}"/>
              </a:ext>
            </a:extLst>
          </p:cNvPr>
          <p:cNvGraphicFramePr/>
          <p:nvPr>
            <p:extLst>
              <p:ext uri="{D42A27DB-BD31-4B8C-83A1-F6EECF244321}">
                <p14:modId xmlns:p14="http://schemas.microsoft.com/office/powerpoint/2010/main" val="3084178081"/>
              </p:ext>
            </p:extLst>
          </p:nvPr>
        </p:nvGraphicFramePr>
        <p:xfrm>
          <a:off x="-689167" y="185950"/>
          <a:ext cx="13540386" cy="63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33</a:t>
            </a:r>
          </a:p>
        </p:txBody>
      </p:sp>
      <p:grpSp>
        <p:nvGrpSpPr>
          <p:cNvPr id="6" name="Group 5">
            <a:extLst>
              <a:ext uri="{FF2B5EF4-FFF2-40B4-BE49-F238E27FC236}">
                <a16:creationId xmlns:a16="http://schemas.microsoft.com/office/drawing/2014/main" id="{5E49255A-214F-AC60-4CF4-263D10446286}"/>
              </a:ext>
            </a:extLst>
          </p:cNvPr>
          <p:cNvGrpSpPr/>
          <p:nvPr/>
        </p:nvGrpSpPr>
        <p:grpSpPr>
          <a:xfrm>
            <a:off x="9575077" y="511107"/>
            <a:ext cx="2275367" cy="2704931"/>
            <a:chOff x="4224683" y="657290"/>
            <a:chExt cx="1119444" cy="727638"/>
          </a:xfrm>
          <a:solidFill>
            <a:schemeClr val="accent6">
              <a:lumMod val="75000"/>
            </a:schemeClr>
          </a:solidFill>
        </p:grpSpPr>
        <p:sp>
          <p:nvSpPr>
            <p:cNvPr id="7" name="Rectangle: Rounded Corners 6">
              <a:extLst>
                <a:ext uri="{FF2B5EF4-FFF2-40B4-BE49-F238E27FC236}">
                  <a16:creationId xmlns:a16="http://schemas.microsoft.com/office/drawing/2014/main" id="{922F0E0F-BA3C-6DB8-7C0B-0DC500A8689A}"/>
                </a:ext>
              </a:extLst>
            </p:cNvPr>
            <p:cNvSpPr/>
            <p:nvPr/>
          </p:nvSpPr>
          <p:spPr>
            <a:xfrm>
              <a:off x="4224683" y="657290"/>
              <a:ext cx="1119444" cy="727638"/>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5400"/>
            </a:p>
          </p:txBody>
        </p:sp>
        <p:sp>
          <p:nvSpPr>
            <p:cNvPr id="8" name="Rectangle: Rounded Corners 4">
              <a:extLst>
                <a:ext uri="{FF2B5EF4-FFF2-40B4-BE49-F238E27FC236}">
                  <a16:creationId xmlns:a16="http://schemas.microsoft.com/office/drawing/2014/main" id="{A992E04F-9790-4F4B-4433-72849A2AE3C7}"/>
                </a:ext>
              </a:extLst>
            </p:cNvPr>
            <p:cNvSpPr txBox="1"/>
            <p:nvPr/>
          </p:nvSpPr>
          <p:spPr>
            <a:xfrm>
              <a:off x="4260203" y="692810"/>
              <a:ext cx="1048404" cy="65659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2000" kern="1200" dirty="0"/>
                <a:t>If one element does not connect to the next, ask: Why am I doing this?</a:t>
              </a: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Literature review activity</a:t>
            </a:r>
          </a:p>
        </p:txBody>
      </p:sp>
      <p:sp>
        <p:nvSpPr>
          <p:cNvPr id="3" name="TextBox 2"/>
          <p:cNvSpPr txBox="1"/>
          <p:nvPr/>
        </p:nvSpPr>
        <p:spPr>
          <a:xfrm>
            <a:off x="777240" y="1234440"/>
            <a:ext cx="10698480" cy="5029200"/>
          </a:xfrm>
          <a:prstGeom prst="rect">
            <a:avLst/>
          </a:prstGeom>
          <a:noFill/>
        </p:spPr>
        <p:txBody>
          <a:bodyPr wrap="square">
            <a:spAutoFit/>
          </a:bodyPr>
          <a:lstStyle/>
          <a:p>
            <a:pPr>
              <a:spcAft>
                <a:spcPts val="800"/>
              </a:spcAft>
              <a:defRPr sz="1900"/>
            </a:pPr>
            <a:r>
              <a:t>Choose your potential project.</a:t>
            </a:r>
          </a:p>
          <a:p>
            <a:pPr>
              <a:spcAft>
                <a:spcPts val="800"/>
              </a:spcAft>
              <a:defRPr sz="1900"/>
            </a:pPr>
            <a:r>
              <a:t>1. My topic is…</a:t>
            </a:r>
          </a:p>
          <a:p>
            <a:pPr>
              <a:spcAft>
                <a:spcPts val="800"/>
              </a:spcAft>
              <a:defRPr sz="1900"/>
            </a:pPr>
            <a:r>
              <a:t>2. My population/audience is…</a:t>
            </a:r>
          </a:p>
          <a:p>
            <a:pPr>
              <a:spcAft>
                <a:spcPts val="800"/>
              </a:spcAft>
              <a:defRPr sz="1900"/>
            </a:pPr>
            <a:r>
              <a:t>3. What I already know is…</a:t>
            </a:r>
          </a:p>
          <a:p>
            <a:pPr>
              <a:spcAft>
                <a:spcPts val="800"/>
              </a:spcAft>
              <a:defRPr sz="1900"/>
            </a:pPr>
            <a:r>
              <a:t>4. Three key themes in the literature are…</a:t>
            </a:r>
          </a:p>
          <a:p>
            <a:pPr>
              <a:spcAft>
                <a:spcPts val="800"/>
              </a:spcAft>
              <a:defRPr sz="1900"/>
            </a:pPr>
            <a:r>
              <a:t>5. The evidence suggests…</a:t>
            </a:r>
          </a:p>
          <a:p>
            <a:pPr>
              <a:spcAft>
                <a:spcPts val="800"/>
              </a:spcAft>
              <a:defRPr sz="1900"/>
            </a:pPr>
            <a:r>
              <a:t>6. However…</a:t>
            </a:r>
          </a:p>
          <a:p>
            <a:pPr>
              <a:spcAft>
                <a:spcPts val="800"/>
              </a:spcAft>
              <a:defRPr sz="1900"/>
            </a:pPr>
            <a:r>
              <a:t>7. What is missing/needed is…</a:t>
            </a:r>
          </a:p>
          <a:p>
            <a:pPr>
              <a:spcAft>
                <a:spcPts val="800"/>
              </a:spcAft>
              <a:defRPr sz="1900"/>
            </a:pPr>
            <a:r>
              <a:t>8A. EMPIRICAL: Therefore, I need to investigate… OR 8B. NON-EMPIRICAL: Therefore, I need to develop…</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34</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What does Master’s-level critical thinking look like?</a:t>
            </a:r>
          </a:p>
        </p:txBody>
      </p:sp>
      <p:sp>
        <p:nvSpPr>
          <p:cNvPr id="3" name="TextBox 2"/>
          <p:cNvSpPr txBox="1"/>
          <p:nvPr/>
        </p:nvSpPr>
        <p:spPr>
          <a:xfrm>
            <a:off x="731520" y="1005840"/>
            <a:ext cx="10698480" cy="5029200"/>
          </a:xfrm>
          <a:prstGeom prst="rect">
            <a:avLst/>
          </a:prstGeom>
          <a:noFill/>
        </p:spPr>
        <p:txBody>
          <a:bodyPr wrap="square">
            <a:spAutoFit/>
          </a:bodyPr>
          <a:lstStyle/>
          <a:p>
            <a:pPr>
              <a:spcAft>
                <a:spcPts val="800"/>
              </a:spcAft>
              <a:defRPr sz="1900"/>
            </a:pPr>
            <a:r>
              <a:rPr dirty="0"/>
              <a:t>Not simply: “I know the literature.”</a:t>
            </a:r>
          </a:p>
          <a:p>
            <a:pPr>
              <a:spcAft>
                <a:spcPts val="800"/>
              </a:spcAft>
              <a:defRPr sz="1900"/>
            </a:pPr>
            <a:r>
              <a:rPr dirty="0"/>
              <a:t>Instead: “I understand, evaluate and </a:t>
            </a:r>
            <a:r>
              <a:rPr dirty="0" err="1"/>
              <a:t>synthesise</a:t>
            </a:r>
            <a:r>
              <a:rPr dirty="0"/>
              <a:t> the literature, and I can use it to make a reasoned academic case for my project.”</a:t>
            </a:r>
          </a:p>
          <a:p>
            <a:pPr>
              <a:spcAft>
                <a:spcPts val="800"/>
              </a:spcAft>
              <a:defRPr sz="1900"/>
            </a:pPr>
            <a:r>
              <a:rPr dirty="0"/>
              <a:t>KNOWLEDGE — understand the evidence.</a:t>
            </a:r>
          </a:p>
          <a:p>
            <a:pPr>
              <a:spcAft>
                <a:spcPts val="800"/>
              </a:spcAft>
              <a:defRPr sz="1900"/>
            </a:pPr>
            <a:r>
              <a:rPr dirty="0"/>
              <a:t>CRITICALITY — evaluate it.</a:t>
            </a:r>
          </a:p>
          <a:p>
            <a:pPr>
              <a:spcAft>
                <a:spcPts val="800"/>
              </a:spcAft>
              <a:defRPr sz="1900"/>
            </a:pPr>
            <a:r>
              <a:rPr dirty="0"/>
              <a:t>SYNTHESIS — bring evidence together.</a:t>
            </a:r>
          </a:p>
          <a:p>
            <a:pPr>
              <a:spcAft>
                <a:spcPts val="800"/>
              </a:spcAft>
              <a:defRPr sz="1900"/>
            </a:pPr>
            <a:r>
              <a:rPr dirty="0"/>
              <a:t>APPLICATION — use it to inform the project.</a:t>
            </a:r>
          </a:p>
          <a:p>
            <a:pPr>
              <a:spcAft>
                <a:spcPts val="800"/>
              </a:spcAft>
              <a:defRPr sz="1900"/>
            </a:pPr>
            <a:r>
              <a:rPr dirty="0"/>
              <a:t>JUSTIFICATION — explain why the project is needed.</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36</a:t>
            </a:r>
          </a:p>
        </p:txBody>
      </p:sp>
      <p:sp>
        <p:nvSpPr>
          <p:cNvPr id="6" name="TextBox 5">
            <a:extLst>
              <a:ext uri="{FF2B5EF4-FFF2-40B4-BE49-F238E27FC236}">
                <a16:creationId xmlns:a16="http://schemas.microsoft.com/office/drawing/2014/main" id="{5E977E25-A557-7FB1-0A21-CC00972399E9}"/>
              </a:ext>
            </a:extLst>
          </p:cNvPr>
          <p:cNvSpPr txBox="1"/>
          <p:nvPr/>
        </p:nvSpPr>
        <p:spPr>
          <a:xfrm>
            <a:off x="624840" y="4277152"/>
            <a:ext cx="9837950" cy="523220"/>
          </a:xfrm>
          <a:prstGeom prst="rect">
            <a:avLst/>
          </a:prstGeom>
          <a:noFill/>
        </p:spPr>
        <p:txBody>
          <a:bodyPr wrap="none">
            <a:spAutoFit/>
          </a:bodyPr>
          <a:lstStyle/>
          <a:p>
            <a:pPr>
              <a:defRPr sz="3000" b="1"/>
            </a:pPr>
            <a:r>
              <a:rPr sz="2800" dirty="0"/>
              <a:t>Your literature review should leave the reader thinking…</a:t>
            </a:r>
          </a:p>
        </p:txBody>
      </p:sp>
      <p:sp>
        <p:nvSpPr>
          <p:cNvPr id="10" name="TextBox 9">
            <a:extLst>
              <a:ext uri="{FF2B5EF4-FFF2-40B4-BE49-F238E27FC236}">
                <a16:creationId xmlns:a16="http://schemas.microsoft.com/office/drawing/2014/main" id="{499118B9-E285-DA5A-D924-4CAEBA4F7753}"/>
              </a:ext>
            </a:extLst>
          </p:cNvPr>
          <p:cNvSpPr txBox="1"/>
          <p:nvPr/>
        </p:nvSpPr>
        <p:spPr>
          <a:xfrm>
            <a:off x="594360" y="5087516"/>
            <a:ext cx="11003280" cy="1072088"/>
          </a:xfrm>
          <a:prstGeom prst="rect">
            <a:avLst/>
          </a:prstGeom>
          <a:noFill/>
          <a:ln w="19050">
            <a:solidFill>
              <a:schemeClr val="tx1"/>
            </a:solidFill>
          </a:ln>
        </p:spPr>
        <p:txBody>
          <a:bodyPr wrap="square">
            <a:spAutoFit/>
          </a:bodyPr>
          <a:lstStyle/>
          <a:p>
            <a:pPr>
              <a:spcAft>
                <a:spcPts val="800"/>
              </a:spcAft>
              <a:defRPr sz="1900"/>
            </a:pPr>
            <a:r>
              <a:rPr lang="en-GB" sz="1900" dirty="0"/>
              <a:t>EMPIRICAL: “I understand why this research question needs to be investigated.”</a:t>
            </a:r>
          </a:p>
          <a:p>
            <a:pPr>
              <a:spcAft>
                <a:spcPts val="800"/>
              </a:spcAft>
              <a:defRPr sz="1900"/>
            </a:pPr>
            <a:r>
              <a:rPr lang="en-GB" sz="1900" dirty="0"/>
              <a:t>NON-EMPIRICAL: “I understand why this practical output needs to be developed and how the evidence has informed its design.”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Final checklist</a:t>
            </a:r>
          </a:p>
        </p:txBody>
      </p:sp>
      <p:sp>
        <p:nvSpPr>
          <p:cNvPr id="3" name="TextBox 2"/>
          <p:cNvSpPr txBox="1"/>
          <p:nvPr/>
        </p:nvSpPr>
        <p:spPr>
          <a:xfrm>
            <a:off x="777240" y="1234440"/>
            <a:ext cx="10698480" cy="5029200"/>
          </a:xfrm>
          <a:prstGeom prst="rect">
            <a:avLst/>
          </a:prstGeom>
          <a:noFill/>
        </p:spPr>
        <p:txBody>
          <a:bodyPr wrap="square">
            <a:spAutoFit/>
          </a:bodyPr>
          <a:lstStyle/>
          <a:p>
            <a:pPr>
              <a:spcAft>
                <a:spcPts val="800"/>
              </a:spcAft>
              <a:defRPr sz="1900"/>
            </a:pPr>
            <a:r>
              <a:t>Have I defined the focus of my project?</a:t>
            </a:r>
          </a:p>
          <a:p>
            <a:pPr>
              <a:spcAft>
                <a:spcPts val="800"/>
              </a:spcAft>
              <a:defRPr sz="1900"/>
            </a:pPr>
            <a:r>
              <a:t>Have I identified the key concepts?</a:t>
            </a:r>
          </a:p>
          <a:p>
            <a:pPr>
              <a:spcAft>
                <a:spcPts val="800"/>
              </a:spcAft>
              <a:defRPr sz="1900"/>
            </a:pPr>
            <a:r>
              <a:t>Have I used relevant and contemporary literature?</a:t>
            </a:r>
          </a:p>
          <a:p>
            <a:pPr>
              <a:spcAft>
                <a:spcPts val="800"/>
              </a:spcAft>
              <a:defRPr sz="1900"/>
            </a:pPr>
            <a:r>
              <a:t>Have I included relevant theory/policy/practice evidence?</a:t>
            </a:r>
          </a:p>
          <a:p>
            <a:pPr>
              <a:spcAft>
                <a:spcPts val="800"/>
              </a:spcAft>
              <a:defRPr sz="1900"/>
            </a:pPr>
            <a:r>
              <a:t>Have I compared and contrasted evidence?</a:t>
            </a:r>
          </a:p>
          <a:p>
            <a:pPr>
              <a:spcAft>
                <a:spcPts val="800"/>
              </a:spcAft>
              <a:defRPr sz="1900"/>
            </a:pPr>
            <a:r>
              <a:t>Have I critically evaluated studies?</a:t>
            </a:r>
          </a:p>
          <a:p>
            <a:pPr>
              <a:spcAft>
                <a:spcPts val="800"/>
              </a:spcAft>
              <a:defRPr sz="1900"/>
            </a:pPr>
            <a:r>
              <a:t>Have I synthesised the evidence?</a:t>
            </a:r>
          </a:p>
          <a:p>
            <a:pPr>
              <a:spcAft>
                <a:spcPts val="800"/>
              </a:spcAft>
              <a:defRPr sz="1900"/>
            </a:pPr>
            <a:r>
              <a:t>Have I identified a specific gap or need?</a:t>
            </a:r>
          </a:p>
          <a:p>
            <a:pPr>
              <a:spcAft>
                <a:spcPts val="800"/>
              </a:spcAft>
              <a:defRPr sz="1900"/>
            </a:pPr>
            <a:r>
              <a:t>Have I explained why that gap/need matters?</a:t>
            </a:r>
          </a:p>
          <a:p>
            <a:pPr>
              <a:spcAft>
                <a:spcPts val="800"/>
              </a:spcAft>
              <a:defRPr sz="1900"/>
            </a:pPr>
            <a:r>
              <a:t>Have I clearly linked the literature to my project?</a:t>
            </a:r>
          </a:p>
          <a:p>
            <a:pPr>
              <a:spcAft>
                <a:spcPts val="800"/>
              </a:spcAft>
              <a:defRPr sz="1900"/>
            </a:pPr>
            <a:r>
              <a:t>EMPIRICAL: Does the review lead to my research question/objectives and help justify the method?</a:t>
            </a:r>
          </a:p>
          <a:p>
            <a:pPr>
              <a:spcAft>
                <a:spcPts val="800"/>
              </a:spcAft>
              <a:defRPr sz="1900"/>
            </a:pPr>
            <a:r>
              <a:t>NON-EMPIRICAL: Does it establish the need for my output and show how evidence informed its design?</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38</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4360" y="320040"/>
            <a:ext cx="10972800" cy="685800"/>
          </a:xfrm>
          <a:prstGeom prst="rect">
            <a:avLst/>
          </a:prstGeom>
          <a:noFill/>
        </p:spPr>
        <p:txBody>
          <a:bodyPr wrap="none">
            <a:spAutoFit/>
          </a:bodyPr>
          <a:lstStyle/>
          <a:p>
            <a:pPr>
              <a:defRPr sz="3000" b="1"/>
            </a:pPr>
            <a:r>
              <a:t>One final question</a:t>
            </a:r>
          </a:p>
        </p:txBody>
      </p:sp>
      <p:sp>
        <p:nvSpPr>
          <p:cNvPr id="3" name="TextBox 2"/>
          <p:cNvSpPr txBox="1"/>
          <p:nvPr/>
        </p:nvSpPr>
        <p:spPr>
          <a:xfrm>
            <a:off x="777240" y="1234440"/>
            <a:ext cx="10698480" cy="5029200"/>
          </a:xfrm>
          <a:prstGeom prst="rect">
            <a:avLst/>
          </a:prstGeom>
          <a:noFill/>
        </p:spPr>
        <p:txBody>
          <a:bodyPr wrap="square">
            <a:spAutoFit/>
          </a:bodyPr>
          <a:lstStyle/>
          <a:p>
            <a:pPr>
              <a:spcAft>
                <a:spcPts val="800"/>
              </a:spcAft>
              <a:defRPr sz="1900"/>
            </a:pPr>
            <a:r>
              <a:t>Don’t ask: “How many papers do I need?”</a:t>
            </a:r>
          </a:p>
          <a:p>
            <a:pPr>
              <a:spcAft>
                <a:spcPts val="800"/>
              </a:spcAft>
              <a:defRPr sz="1900"/>
            </a:pPr>
            <a:r>
              <a:t>Ask: “What argument does my literature need to make?”</a:t>
            </a:r>
          </a:p>
          <a:p>
            <a:pPr>
              <a:spcAft>
                <a:spcPts val="800"/>
              </a:spcAft>
              <a:defRPr sz="1900"/>
            </a:pPr>
            <a:r>
              <a:t>And: “Can my reader see a clear line between the evidence I have reviewed and the project I have chosen to undertake?”</a:t>
            </a:r>
          </a:p>
          <a:p>
            <a:pPr>
              <a:spcAft>
                <a:spcPts val="800"/>
              </a:spcAft>
              <a:defRPr sz="1900"/>
            </a:pPr>
            <a:r>
              <a:t>Literature Review = Evidence → Critical Thinking → Justification</a:t>
            </a:r>
          </a:p>
          <a:p>
            <a:pPr>
              <a:spcAft>
                <a:spcPts val="800"/>
              </a:spcAft>
              <a:defRPr sz="1900"/>
            </a:pPr>
            <a:r>
              <a:t>Empirical: Evidence → Gap → Research question → Investigation.</a:t>
            </a:r>
          </a:p>
          <a:p>
            <a:pPr>
              <a:spcAft>
                <a:spcPts val="800"/>
              </a:spcAft>
              <a:defRPr sz="1900"/>
            </a:pPr>
            <a:r>
              <a:t>Non-empirical: Evidence → Need → Design → Practical output.</a:t>
            </a:r>
          </a:p>
          <a:p>
            <a:pPr>
              <a:spcAft>
                <a:spcPts val="800"/>
              </a:spcAft>
              <a:defRPr sz="1900"/>
            </a:pPr>
            <a:r>
              <a:t>In both cases: THE LITERATURE SHOULD DRIVE THE PROJECT — NOT SIMPLY DECORATE IT.</a:t>
            </a:r>
          </a:p>
        </p:txBody>
      </p:sp>
      <p:sp>
        <p:nvSpPr>
          <p:cNvPr id="4" name="TextBox 3"/>
          <p:cNvSpPr txBox="1"/>
          <p:nvPr/>
        </p:nvSpPr>
        <p:spPr>
          <a:xfrm>
            <a:off x="594360" y="6510528"/>
            <a:ext cx="10972800" cy="228600"/>
          </a:xfrm>
          <a:prstGeom prst="rect">
            <a:avLst/>
          </a:prstGeom>
          <a:noFill/>
        </p:spPr>
        <p:txBody>
          <a:bodyPr wrap="none">
            <a:spAutoFit/>
          </a:bodyPr>
          <a:lstStyle/>
          <a:p>
            <a:pPr>
              <a:defRPr sz="900"/>
            </a:pPr>
            <a:r>
              <a:t>MA Children and Young People’s Mental Health and ALN  |  Independent Project  |  39</a:t>
            </a:r>
          </a:p>
        </p:txBody>
      </p:sp>
      <p:sp>
        <p:nvSpPr>
          <p:cNvPr id="5" name="TextBox 4"/>
          <p:cNvSpPr txBox="1"/>
          <p:nvPr/>
        </p:nvSpPr>
        <p:spPr>
          <a:xfrm>
            <a:off x="685800" y="5008418"/>
            <a:ext cx="10525991" cy="923330"/>
          </a:xfrm>
          <a:prstGeom prst="rect">
            <a:avLst/>
          </a:prstGeom>
          <a:noFill/>
        </p:spPr>
        <p:txBody>
          <a:bodyPr wrap="square">
            <a:spAutoFit/>
          </a:bodyPr>
          <a:lstStyle/>
          <a:p>
            <a:r>
              <a:rPr lang="en-GB" dirty="0"/>
              <a:t>This aligns closely with the handbook's requirement that the empirical review leads to the research questions/objectives, while the non-empirical review identifies the needs or gaps that justify and inform the practical output. </a:t>
            </a:r>
          </a:p>
        </p:txBody>
      </p:sp>
    </p:spTree>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docProps/app.xml><?xml version="1.0" encoding="utf-8"?>
<Properties xmlns="http://schemas.openxmlformats.org/officeDocument/2006/extended-properties" xmlns:vt="http://schemas.openxmlformats.org/officeDocument/2006/docPropsVTypes">
  <Template>School Days</Template>
  <TotalTime>146</TotalTime>
  <Words>3618</Words>
  <Application>Microsoft Office PowerPoint</Application>
  <PresentationFormat>Widescreen</PresentationFormat>
  <Paragraphs>307</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DengXian</vt:lpstr>
      <vt:lpstr>Aptos</vt:lpstr>
      <vt:lpstr>Arial</vt:lpstr>
      <vt:lpstr>JasmineUPC</vt:lpstr>
      <vt:lpstr>Raleway</vt:lpstr>
      <vt:lpstr>School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Charlotte Greenway</cp:lastModifiedBy>
  <cp:revision>2</cp:revision>
  <dcterms:created xsi:type="dcterms:W3CDTF">2013-01-27T09:14:16Z</dcterms:created>
  <dcterms:modified xsi:type="dcterms:W3CDTF">2026-09-21T12:13:51Z</dcterms:modified>
  <cp:category/>
</cp:coreProperties>
</file>