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2" r:id="rId1"/>
  </p:sldMasterIdLst>
  <p:notesMasterIdLst>
    <p:notesMasterId r:id="rId13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Estilo medio 4 - Énfasis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0660B408-B3CF-4A94-85FC-2B1E0A45F4A2}" styleName="Estilo oscuro 2 - Énfasis 1/Énfasis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374"/>
    <p:restoredTop sz="80973"/>
  </p:normalViewPr>
  <p:slideViewPr>
    <p:cSldViewPr snapToGrid="0">
      <p:cViewPr>
        <p:scale>
          <a:sx n="55" d="100"/>
          <a:sy n="55" d="100"/>
        </p:scale>
        <p:origin x="-16" y="2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FE0183-3DFB-5A43-94D0-75C033E24D66}" type="doc">
      <dgm:prSet loTypeId="urn:microsoft.com/office/officeart/2008/layout/VerticalCurvedList" loCatId="" qsTypeId="urn:microsoft.com/office/officeart/2005/8/quickstyle/3d1" qsCatId="3D" csTypeId="urn:microsoft.com/office/officeart/2005/8/colors/accent1_3" csCatId="accent1" phldr="1"/>
      <dgm:spPr/>
      <dgm:t>
        <a:bodyPr/>
        <a:lstStyle/>
        <a:p>
          <a:endParaRPr lang="es-ES"/>
        </a:p>
      </dgm:t>
    </dgm:pt>
    <dgm:pt modelId="{024FEE9D-20F8-4C4E-B503-BF85E8D45456}">
      <dgm:prSet phldrT="[Texto]"/>
      <dgm:spPr/>
      <dgm:t>
        <a:bodyPr/>
        <a:lstStyle/>
        <a:p>
          <a:r>
            <a:rPr lang="es-ES" dirty="0" err="1"/>
            <a:t>Background</a:t>
          </a:r>
          <a:r>
            <a:rPr lang="es-ES" dirty="0"/>
            <a:t> </a:t>
          </a:r>
          <a:r>
            <a:rPr lang="es-ES" dirty="0" err="1"/>
            <a:t>of</a:t>
          </a:r>
          <a:r>
            <a:rPr lang="es-ES" dirty="0"/>
            <a:t> </a:t>
          </a:r>
          <a:r>
            <a:rPr lang="es-ES" dirty="0" err="1"/>
            <a:t>Basil´s</a:t>
          </a:r>
          <a:r>
            <a:rPr lang="es-ES" dirty="0"/>
            <a:t> </a:t>
          </a:r>
          <a:r>
            <a:rPr lang="es-ES" dirty="0" err="1"/>
            <a:t>Bakery</a:t>
          </a:r>
          <a:endParaRPr lang="es-ES" dirty="0"/>
        </a:p>
      </dgm:t>
    </dgm:pt>
    <dgm:pt modelId="{71DDE58E-C2B8-B54C-8E8A-E9C0FC226A40}" type="parTrans" cxnId="{B24E0A2F-06A4-1A4B-AE86-86C8274C3B10}">
      <dgm:prSet/>
      <dgm:spPr/>
      <dgm:t>
        <a:bodyPr/>
        <a:lstStyle/>
        <a:p>
          <a:endParaRPr lang="es-ES"/>
        </a:p>
      </dgm:t>
    </dgm:pt>
    <dgm:pt modelId="{657F900F-123C-3F4B-ACED-E55B12EAAF4B}" type="sibTrans" cxnId="{B24E0A2F-06A4-1A4B-AE86-86C8274C3B10}">
      <dgm:prSet/>
      <dgm:spPr/>
      <dgm:t>
        <a:bodyPr/>
        <a:lstStyle/>
        <a:p>
          <a:endParaRPr lang="es-ES"/>
        </a:p>
      </dgm:t>
    </dgm:pt>
    <dgm:pt modelId="{CEC62DD9-2FEB-A34D-8BED-469FD94AB4C4}">
      <dgm:prSet phldrT="[Texto]"/>
      <dgm:spPr/>
      <dgm:t>
        <a:bodyPr/>
        <a:lstStyle/>
        <a:p>
          <a:r>
            <a:rPr lang="es-ES" dirty="0" err="1"/>
            <a:t>Main</a:t>
          </a:r>
          <a:r>
            <a:rPr lang="es-ES" dirty="0"/>
            <a:t> </a:t>
          </a:r>
          <a:r>
            <a:rPr lang="es-ES" dirty="0" err="1"/>
            <a:t>business</a:t>
          </a:r>
          <a:r>
            <a:rPr lang="es-ES" dirty="0"/>
            <a:t> </a:t>
          </a:r>
          <a:r>
            <a:rPr lang="es-ES" dirty="0" err="1"/>
            <a:t>issues</a:t>
          </a:r>
          <a:endParaRPr lang="es-ES" dirty="0"/>
        </a:p>
      </dgm:t>
    </dgm:pt>
    <dgm:pt modelId="{22F5D7A1-BDDC-DF47-9C01-87DEA1EB3D28}" type="parTrans" cxnId="{6F0E9DF6-7FAB-8948-A949-3BFB7611CD29}">
      <dgm:prSet/>
      <dgm:spPr/>
      <dgm:t>
        <a:bodyPr/>
        <a:lstStyle/>
        <a:p>
          <a:endParaRPr lang="es-ES"/>
        </a:p>
      </dgm:t>
    </dgm:pt>
    <dgm:pt modelId="{274B3BF8-778D-324B-8FE6-6A421D741892}" type="sibTrans" cxnId="{6F0E9DF6-7FAB-8948-A949-3BFB7611CD29}">
      <dgm:prSet/>
      <dgm:spPr/>
      <dgm:t>
        <a:bodyPr/>
        <a:lstStyle/>
        <a:p>
          <a:endParaRPr lang="es-ES"/>
        </a:p>
      </dgm:t>
    </dgm:pt>
    <dgm:pt modelId="{86DA3089-7786-684F-A88A-2767F89C365C}">
      <dgm:prSet phldrT="[Texto]"/>
      <dgm:spPr/>
      <dgm:t>
        <a:bodyPr/>
        <a:lstStyle/>
        <a:p>
          <a:r>
            <a:rPr lang="es-ES" dirty="0"/>
            <a:t>PESTEL </a:t>
          </a:r>
          <a:r>
            <a:rPr lang="es-ES" dirty="0" err="1"/>
            <a:t>analysis</a:t>
          </a:r>
          <a:endParaRPr lang="es-ES" dirty="0"/>
        </a:p>
      </dgm:t>
    </dgm:pt>
    <dgm:pt modelId="{1A1C24D2-6750-8F46-9364-28D3B67036A6}" type="parTrans" cxnId="{E0296C91-E2FD-B84B-B72A-C4D045442B95}">
      <dgm:prSet/>
      <dgm:spPr/>
      <dgm:t>
        <a:bodyPr/>
        <a:lstStyle/>
        <a:p>
          <a:endParaRPr lang="es-ES"/>
        </a:p>
      </dgm:t>
    </dgm:pt>
    <dgm:pt modelId="{51FE1F0A-D2B0-814F-BB27-7050D1706EF8}" type="sibTrans" cxnId="{E0296C91-E2FD-B84B-B72A-C4D045442B95}">
      <dgm:prSet/>
      <dgm:spPr/>
      <dgm:t>
        <a:bodyPr/>
        <a:lstStyle/>
        <a:p>
          <a:endParaRPr lang="es-ES"/>
        </a:p>
      </dgm:t>
    </dgm:pt>
    <dgm:pt modelId="{D1E6244D-F561-4049-99B8-237642C70503}">
      <dgm:prSet/>
      <dgm:spPr/>
      <dgm:t>
        <a:bodyPr/>
        <a:lstStyle/>
        <a:p>
          <a:r>
            <a:rPr lang="es-ES" dirty="0" err="1"/>
            <a:t>Fishbone</a:t>
          </a:r>
          <a:r>
            <a:rPr lang="es-ES" dirty="0"/>
            <a:t> </a:t>
          </a:r>
          <a:r>
            <a:rPr lang="es-ES" dirty="0" err="1"/>
            <a:t>analysis</a:t>
          </a:r>
          <a:endParaRPr lang="es-ES" dirty="0"/>
        </a:p>
      </dgm:t>
    </dgm:pt>
    <dgm:pt modelId="{E9B1FF82-BA01-9F4C-B0B3-1BF31AB942A3}" type="parTrans" cxnId="{70A58497-A3D8-4B42-B8DB-3702CA2267DF}">
      <dgm:prSet/>
      <dgm:spPr/>
      <dgm:t>
        <a:bodyPr/>
        <a:lstStyle/>
        <a:p>
          <a:endParaRPr lang="es-ES"/>
        </a:p>
      </dgm:t>
    </dgm:pt>
    <dgm:pt modelId="{1CFD30F5-492F-2C49-BE72-8CB9CA9D4206}" type="sibTrans" cxnId="{70A58497-A3D8-4B42-B8DB-3702CA2267DF}">
      <dgm:prSet/>
      <dgm:spPr/>
      <dgm:t>
        <a:bodyPr/>
        <a:lstStyle/>
        <a:p>
          <a:endParaRPr lang="es-ES"/>
        </a:p>
      </dgm:t>
    </dgm:pt>
    <dgm:pt modelId="{5B0E49A5-A13F-FF4E-84E4-C8687979BB95}">
      <dgm:prSet/>
      <dgm:spPr/>
      <dgm:t>
        <a:bodyPr/>
        <a:lstStyle/>
        <a:p>
          <a:r>
            <a:rPr lang="es-ES" dirty="0"/>
            <a:t>Key </a:t>
          </a:r>
          <a:r>
            <a:rPr lang="es-ES" dirty="0" err="1"/>
            <a:t>findings</a:t>
          </a:r>
          <a:endParaRPr lang="es-ES" dirty="0"/>
        </a:p>
      </dgm:t>
    </dgm:pt>
    <dgm:pt modelId="{2E3D49E3-254B-B447-972C-1752A60B4997}" type="parTrans" cxnId="{BCADA3CA-1656-8647-B0AD-48D9A2BE41E5}">
      <dgm:prSet/>
      <dgm:spPr/>
      <dgm:t>
        <a:bodyPr/>
        <a:lstStyle/>
        <a:p>
          <a:endParaRPr lang="es-ES"/>
        </a:p>
      </dgm:t>
    </dgm:pt>
    <dgm:pt modelId="{53CBF836-BBAB-2A4E-A8DB-35C0D013E0C9}" type="sibTrans" cxnId="{BCADA3CA-1656-8647-B0AD-48D9A2BE41E5}">
      <dgm:prSet/>
      <dgm:spPr/>
      <dgm:t>
        <a:bodyPr/>
        <a:lstStyle/>
        <a:p>
          <a:endParaRPr lang="es-ES"/>
        </a:p>
      </dgm:t>
    </dgm:pt>
    <dgm:pt modelId="{598D1111-15EB-BF46-AB73-AE37D5532F25}" type="pres">
      <dgm:prSet presAssocID="{B1FE0183-3DFB-5A43-94D0-75C033E24D66}" presName="Name0" presStyleCnt="0">
        <dgm:presLayoutVars>
          <dgm:chMax val="7"/>
          <dgm:chPref val="7"/>
          <dgm:dir/>
        </dgm:presLayoutVars>
      </dgm:prSet>
      <dgm:spPr/>
    </dgm:pt>
    <dgm:pt modelId="{EDC9175C-0023-8642-BBBB-707E8B2C6F4F}" type="pres">
      <dgm:prSet presAssocID="{B1FE0183-3DFB-5A43-94D0-75C033E24D66}" presName="Name1" presStyleCnt="0"/>
      <dgm:spPr/>
    </dgm:pt>
    <dgm:pt modelId="{912074FF-C96B-134B-B802-FAC181B977A8}" type="pres">
      <dgm:prSet presAssocID="{B1FE0183-3DFB-5A43-94D0-75C033E24D66}" presName="cycle" presStyleCnt="0"/>
      <dgm:spPr/>
    </dgm:pt>
    <dgm:pt modelId="{D7F6839F-9C99-D346-AB44-3C03EE7A5197}" type="pres">
      <dgm:prSet presAssocID="{B1FE0183-3DFB-5A43-94D0-75C033E24D66}" presName="srcNode" presStyleLbl="node1" presStyleIdx="0" presStyleCnt="5"/>
      <dgm:spPr/>
    </dgm:pt>
    <dgm:pt modelId="{3205AB59-6A78-E242-AF5E-D3E16C1A0E1D}" type="pres">
      <dgm:prSet presAssocID="{B1FE0183-3DFB-5A43-94D0-75C033E24D66}" presName="conn" presStyleLbl="parChTrans1D2" presStyleIdx="0" presStyleCnt="1"/>
      <dgm:spPr/>
    </dgm:pt>
    <dgm:pt modelId="{9B96E63C-A5C9-2241-B767-F67ED0530AE0}" type="pres">
      <dgm:prSet presAssocID="{B1FE0183-3DFB-5A43-94D0-75C033E24D66}" presName="extraNode" presStyleLbl="node1" presStyleIdx="0" presStyleCnt="5"/>
      <dgm:spPr/>
    </dgm:pt>
    <dgm:pt modelId="{E5B4D567-07BA-AE40-AFFE-FD165B2520E3}" type="pres">
      <dgm:prSet presAssocID="{B1FE0183-3DFB-5A43-94D0-75C033E24D66}" presName="dstNode" presStyleLbl="node1" presStyleIdx="0" presStyleCnt="5"/>
      <dgm:spPr/>
    </dgm:pt>
    <dgm:pt modelId="{DF67F671-CE71-E84D-AD8D-AEE636788FA5}" type="pres">
      <dgm:prSet presAssocID="{024FEE9D-20F8-4C4E-B503-BF85E8D45456}" presName="text_1" presStyleLbl="node1" presStyleIdx="0" presStyleCnt="5">
        <dgm:presLayoutVars>
          <dgm:bulletEnabled val="1"/>
        </dgm:presLayoutVars>
      </dgm:prSet>
      <dgm:spPr/>
    </dgm:pt>
    <dgm:pt modelId="{C9FEC2BF-E9B0-AD4C-8030-F07FB173F409}" type="pres">
      <dgm:prSet presAssocID="{024FEE9D-20F8-4C4E-B503-BF85E8D45456}" presName="accent_1" presStyleCnt="0"/>
      <dgm:spPr/>
    </dgm:pt>
    <dgm:pt modelId="{7AFAFBC7-7593-FF44-AA29-BA7A0EF336A4}" type="pres">
      <dgm:prSet presAssocID="{024FEE9D-20F8-4C4E-B503-BF85E8D45456}" presName="accentRepeatNode" presStyleLbl="solidFgAcc1" presStyleIdx="0" presStyleCnt="5"/>
      <dgm:spPr/>
    </dgm:pt>
    <dgm:pt modelId="{F69AF8B1-1201-FD40-A312-FD2D2B217135}" type="pres">
      <dgm:prSet presAssocID="{CEC62DD9-2FEB-A34D-8BED-469FD94AB4C4}" presName="text_2" presStyleLbl="node1" presStyleIdx="1" presStyleCnt="5">
        <dgm:presLayoutVars>
          <dgm:bulletEnabled val="1"/>
        </dgm:presLayoutVars>
      </dgm:prSet>
      <dgm:spPr/>
    </dgm:pt>
    <dgm:pt modelId="{A5D6C888-E922-C549-80EE-190BEB4DAC21}" type="pres">
      <dgm:prSet presAssocID="{CEC62DD9-2FEB-A34D-8BED-469FD94AB4C4}" presName="accent_2" presStyleCnt="0"/>
      <dgm:spPr/>
    </dgm:pt>
    <dgm:pt modelId="{98FB8900-4067-F64E-84BC-34369DED664C}" type="pres">
      <dgm:prSet presAssocID="{CEC62DD9-2FEB-A34D-8BED-469FD94AB4C4}" presName="accentRepeatNode" presStyleLbl="solidFgAcc1" presStyleIdx="1" presStyleCnt="5"/>
      <dgm:spPr/>
    </dgm:pt>
    <dgm:pt modelId="{996EAAC8-AE05-8C4C-ABE1-0A02D4EEA431}" type="pres">
      <dgm:prSet presAssocID="{86DA3089-7786-684F-A88A-2767F89C365C}" presName="text_3" presStyleLbl="node1" presStyleIdx="2" presStyleCnt="5">
        <dgm:presLayoutVars>
          <dgm:bulletEnabled val="1"/>
        </dgm:presLayoutVars>
      </dgm:prSet>
      <dgm:spPr/>
    </dgm:pt>
    <dgm:pt modelId="{4F479416-B970-EF48-A73F-641F3A9359AC}" type="pres">
      <dgm:prSet presAssocID="{86DA3089-7786-684F-A88A-2767F89C365C}" presName="accent_3" presStyleCnt="0"/>
      <dgm:spPr/>
    </dgm:pt>
    <dgm:pt modelId="{320BECB8-397C-234A-96C8-CA5C97189A12}" type="pres">
      <dgm:prSet presAssocID="{86DA3089-7786-684F-A88A-2767F89C365C}" presName="accentRepeatNode" presStyleLbl="solidFgAcc1" presStyleIdx="2" presStyleCnt="5"/>
      <dgm:spPr/>
    </dgm:pt>
    <dgm:pt modelId="{B6CD883C-3309-A54A-984B-51702FA6A849}" type="pres">
      <dgm:prSet presAssocID="{D1E6244D-F561-4049-99B8-237642C70503}" presName="text_4" presStyleLbl="node1" presStyleIdx="3" presStyleCnt="5">
        <dgm:presLayoutVars>
          <dgm:bulletEnabled val="1"/>
        </dgm:presLayoutVars>
      </dgm:prSet>
      <dgm:spPr/>
    </dgm:pt>
    <dgm:pt modelId="{63CF351B-F033-9243-82A1-62FDFAA2AE48}" type="pres">
      <dgm:prSet presAssocID="{D1E6244D-F561-4049-99B8-237642C70503}" presName="accent_4" presStyleCnt="0"/>
      <dgm:spPr/>
    </dgm:pt>
    <dgm:pt modelId="{7E5ABF81-212D-9940-A139-77AD0834787C}" type="pres">
      <dgm:prSet presAssocID="{D1E6244D-F561-4049-99B8-237642C70503}" presName="accentRepeatNode" presStyleLbl="solidFgAcc1" presStyleIdx="3" presStyleCnt="5"/>
      <dgm:spPr/>
    </dgm:pt>
    <dgm:pt modelId="{70EE7838-FFCC-4B47-A767-C4F67613B68D}" type="pres">
      <dgm:prSet presAssocID="{5B0E49A5-A13F-FF4E-84E4-C8687979BB95}" presName="text_5" presStyleLbl="node1" presStyleIdx="4" presStyleCnt="5">
        <dgm:presLayoutVars>
          <dgm:bulletEnabled val="1"/>
        </dgm:presLayoutVars>
      </dgm:prSet>
      <dgm:spPr/>
    </dgm:pt>
    <dgm:pt modelId="{0F990A25-F6A6-6F42-8481-798C019ACFD3}" type="pres">
      <dgm:prSet presAssocID="{5B0E49A5-A13F-FF4E-84E4-C8687979BB95}" presName="accent_5" presStyleCnt="0"/>
      <dgm:spPr/>
    </dgm:pt>
    <dgm:pt modelId="{CB25ADE7-1A6C-4C4D-B6C9-928743AE4CE8}" type="pres">
      <dgm:prSet presAssocID="{5B0E49A5-A13F-FF4E-84E4-C8687979BB95}" presName="accentRepeatNode" presStyleLbl="solidFgAcc1" presStyleIdx="4" presStyleCnt="5"/>
      <dgm:spPr/>
    </dgm:pt>
  </dgm:ptLst>
  <dgm:cxnLst>
    <dgm:cxn modelId="{DA8A3614-D1BA-0441-81A4-F4E0ABE4C9B8}" type="presOf" srcId="{024FEE9D-20F8-4C4E-B503-BF85E8D45456}" destId="{DF67F671-CE71-E84D-AD8D-AEE636788FA5}" srcOrd="0" destOrd="0" presId="urn:microsoft.com/office/officeart/2008/layout/VerticalCurvedList"/>
    <dgm:cxn modelId="{B24E0A2F-06A4-1A4B-AE86-86C8274C3B10}" srcId="{B1FE0183-3DFB-5A43-94D0-75C033E24D66}" destId="{024FEE9D-20F8-4C4E-B503-BF85E8D45456}" srcOrd="0" destOrd="0" parTransId="{71DDE58E-C2B8-B54C-8E8A-E9C0FC226A40}" sibTransId="{657F900F-123C-3F4B-ACED-E55B12EAAF4B}"/>
    <dgm:cxn modelId="{1710E036-D5AD-D949-8B8D-108072FB8013}" type="presOf" srcId="{86DA3089-7786-684F-A88A-2767F89C365C}" destId="{996EAAC8-AE05-8C4C-ABE1-0A02D4EEA431}" srcOrd="0" destOrd="0" presId="urn:microsoft.com/office/officeart/2008/layout/VerticalCurvedList"/>
    <dgm:cxn modelId="{1309BF59-7FC8-CE48-AB76-16BC675B6158}" type="presOf" srcId="{B1FE0183-3DFB-5A43-94D0-75C033E24D66}" destId="{598D1111-15EB-BF46-AB73-AE37D5532F25}" srcOrd="0" destOrd="0" presId="urn:microsoft.com/office/officeart/2008/layout/VerticalCurvedList"/>
    <dgm:cxn modelId="{CB6B9988-E88D-0C4B-BFC2-46DB5C1280EE}" type="presOf" srcId="{D1E6244D-F561-4049-99B8-237642C70503}" destId="{B6CD883C-3309-A54A-984B-51702FA6A849}" srcOrd="0" destOrd="0" presId="urn:microsoft.com/office/officeart/2008/layout/VerticalCurvedList"/>
    <dgm:cxn modelId="{E0296C91-E2FD-B84B-B72A-C4D045442B95}" srcId="{B1FE0183-3DFB-5A43-94D0-75C033E24D66}" destId="{86DA3089-7786-684F-A88A-2767F89C365C}" srcOrd="2" destOrd="0" parTransId="{1A1C24D2-6750-8F46-9364-28D3B67036A6}" sibTransId="{51FE1F0A-D2B0-814F-BB27-7050D1706EF8}"/>
    <dgm:cxn modelId="{70A58497-A3D8-4B42-B8DB-3702CA2267DF}" srcId="{B1FE0183-3DFB-5A43-94D0-75C033E24D66}" destId="{D1E6244D-F561-4049-99B8-237642C70503}" srcOrd="3" destOrd="0" parTransId="{E9B1FF82-BA01-9F4C-B0B3-1BF31AB942A3}" sibTransId="{1CFD30F5-492F-2C49-BE72-8CB9CA9D4206}"/>
    <dgm:cxn modelId="{1228C3A4-F688-0942-967A-CACD5E2373C7}" type="presOf" srcId="{5B0E49A5-A13F-FF4E-84E4-C8687979BB95}" destId="{70EE7838-FFCC-4B47-A767-C4F67613B68D}" srcOrd="0" destOrd="0" presId="urn:microsoft.com/office/officeart/2008/layout/VerticalCurvedList"/>
    <dgm:cxn modelId="{BCADA3CA-1656-8647-B0AD-48D9A2BE41E5}" srcId="{B1FE0183-3DFB-5A43-94D0-75C033E24D66}" destId="{5B0E49A5-A13F-FF4E-84E4-C8687979BB95}" srcOrd="4" destOrd="0" parTransId="{2E3D49E3-254B-B447-972C-1752A60B4997}" sibTransId="{53CBF836-BBAB-2A4E-A8DB-35C0D013E0C9}"/>
    <dgm:cxn modelId="{72CF12E2-8271-3747-935F-FC1B45F02C27}" type="presOf" srcId="{CEC62DD9-2FEB-A34D-8BED-469FD94AB4C4}" destId="{F69AF8B1-1201-FD40-A312-FD2D2B217135}" srcOrd="0" destOrd="0" presId="urn:microsoft.com/office/officeart/2008/layout/VerticalCurvedList"/>
    <dgm:cxn modelId="{387BDDEF-55B7-8546-9800-3D8324C1AD29}" type="presOf" srcId="{657F900F-123C-3F4B-ACED-E55B12EAAF4B}" destId="{3205AB59-6A78-E242-AF5E-D3E16C1A0E1D}" srcOrd="0" destOrd="0" presId="urn:microsoft.com/office/officeart/2008/layout/VerticalCurvedList"/>
    <dgm:cxn modelId="{6F0E9DF6-7FAB-8948-A949-3BFB7611CD29}" srcId="{B1FE0183-3DFB-5A43-94D0-75C033E24D66}" destId="{CEC62DD9-2FEB-A34D-8BED-469FD94AB4C4}" srcOrd="1" destOrd="0" parTransId="{22F5D7A1-BDDC-DF47-9C01-87DEA1EB3D28}" sibTransId="{274B3BF8-778D-324B-8FE6-6A421D741892}"/>
    <dgm:cxn modelId="{090CD60F-C492-0643-B183-DF13DC722069}" type="presParOf" srcId="{598D1111-15EB-BF46-AB73-AE37D5532F25}" destId="{EDC9175C-0023-8642-BBBB-707E8B2C6F4F}" srcOrd="0" destOrd="0" presId="urn:microsoft.com/office/officeart/2008/layout/VerticalCurvedList"/>
    <dgm:cxn modelId="{5904823F-0F01-2947-B266-939E67148913}" type="presParOf" srcId="{EDC9175C-0023-8642-BBBB-707E8B2C6F4F}" destId="{912074FF-C96B-134B-B802-FAC181B977A8}" srcOrd="0" destOrd="0" presId="urn:microsoft.com/office/officeart/2008/layout/VerticalCurvedList"/>
    <dgm:cxn modelId="{8C1B6F82-8C8F-684E-8468-27873675259C}" type="presParOf" srcId="{912074FF-C96B-134B-B802-FAC181B977A8}" destId="{D7F6839F-9C99-D346-AB44-3C03EE7A5197}" srcOrd="0" destOrd="0" presId="urn:microsoft.com/office/officeart/2008/layout/VerticalCurvedList"/>
    <dgm:cxn modelId="{DE3807F9-64CC-E94C-AB6A-90E1A2822D8F}" type="presParOf" srcId="{912074FF-C96B-134B-B802-FAC181B977A8}" destId="{3205AB59-6A78-E242-AF5E-D3E16C1A0E1D}" srcOrd="1" destOrd="0" presId="urn:microsoft.com/office/officeart/2008/layout/VerticalCurvedList"/>
    <dgm:cxn modelId="{F3F1742C-FA00-5C41-8208-6AA3265C04BA}" type="presParOf" srcId="{912074FF-C96B-134B-B802-FAC181B977A8}" destId="{9B96E63C-A5C9-2241-B767-F67ED0530AE0}" srcOrd="2" destOrd="0" presId="urn:microsoft.com/office/officeart/2008/layout/VerticalCurvedList"/>
    <dgm:cxn modelId="{4FD1948F-000A-C84E-9872-B96085E8E4EE}" type="presParOf" srcId="{912074FF-C96B-134B-B802-FAC181B977A8}" destId="{E5B4D567-07BA-AE40-AFFE-FD165B2520E3}" srcOrd="3" destOrd="0" presId="urn:microsoft.com/office/officeart/2008/layout/VerticalCurvedList"/>
    <dgm:cxn modelId="{362FF560-C6A3-A345-9268-8F3FB6420C35}" type="presParOf" srcId="{EDC9175C-0023-8642-BBBB-707E8B2C6F4F}" destId="{DF67F671-CE71-E84D-AD8D-AEE636788FA5}" srcOrd="1" destOrd="0" presId="urn:microsoft.com/office/officeart/2008/layout/VerticalCurvedList"/>
    <dgm:cxn modelId="{1FE02A0F-3908-7445-ADD1-C0112259EE4E}" type="presParOf" srcId="{EDC9175C-0023-8642-BBBB-707E8B2C6F4F}" destId="{C9FEC2BF-E9B0-AD4C-8030-F07FB173F409}" srcOrd="2" destOrd="0" presId="urn:microsoft.com/office/officeart/2008/layout/VerticalCurvedList"/>
    <dgm:cxn modelId="{0BEBBA0F-17F4-C04C-996D-77EC9FCF1E2C}" type="presParOf" srcId="{C9FEC2BF-E9B0-AD4C-8030-F07FB173F409}" destId="{7AFAFBC7-7593-FF44-AA29-BA7A0EF336A4}" srcOrd="0" destOrd="0" presId="urn:microsoft.com/office/officeart/2008/layout/VerticalCurvedList"/>
    <dgm:cxn modelId="{BD59630B-80D8-3047-BA72-2785C958B363}" type="presParOf" srcId="{EDC9175C-0023-8642-BBBB-707E8B2C6F4F}" destId="{F69AF8B1-1201-FD40-A312-FD2D2B217135}" srcOrd="3" destOrd="0" presId="urn:microsoft.com/office/officeart/2008/layout/VerticalCurvedList"/>
    <dgm:cxn modelId="{CDD1500B-5EDC-5049-BE95-BE5AB8FC96E0}" type="presParOf" srcId="{EDC9175C-0023-8642-BBBB-707E8B2C6F4F}" destId="{A5D6C888-E922-C549-80EE-190BEB4DAC21}" srcOrd="4" destOrd="0" presId="urn:microsoft.com/office/officeart/2008/layout/VerticalCurvedList"/>
    <dgm:cxn modelId="{505DF022-4507-2142-BB05-8C503661AD89}" type="presParOf" srcId="{A5D6C888-E922-C549-80EE-190BEB4DAC21}" destId="{98FB8900-4067-F64E-84BC-34369DED664C}" srcOrd="0" destOrd="0" presId="urn:microsoft.com/office/officeart/2008/layout/VerticalCurvedList"/>
    <dgm:cxn modelId="{93532B1C-D853-7E42-88DC-6D94D86BE866}" type="presParOf" srcId="{EDC9175C-0023-8642-BBBB-707E8B2C6F4F}" destId="{996EAAC8-AE05-8C4C-ABE1-0A02D4EEA431}" srcOrd="5" destOrd="0" presId="urn:microsoft.com/office/officeart/2008/layout/VerticalCurvedList"/>
    <dgm:cxn modelId="{90499443-6651-5047-9C40-39286544981F}" type="presParOf" srcId="{EDC9175C-0023-8642-BBBB-707E8B2C6F4F}" destId="{4F479416-B970-EF48-A73F-641F3A9359AC}" srcOrd="6" destOrd="0" presId="urn:microsoft.com/office/officeart/2008/layout/VerticalCurvedList"/>
    <dgm:cxn modelId="{D106A748-0B6E-314B-BBA7-F6B61A9E840F}" type="presParOf" srcId="{4F479416-B970-EF48-A73F-641F3A9359AC}" destId="{320BECB8-397C-234A-96C8-CA5C97189A12}" srcOrd="0" destOrd="0" presId="urn:microsoft.com/office/officeart/2008/layout/VerticalCurvedList"/>
    <dgm:cxn modelId="{24685572-B109-D14A-BD65-35CEDC3DACAE}" type="presParOf" srcId="{EDC9175C-0023-8642-BBBB-707E8B2C6F4F}" destId="{B6CD883C-3309-A54A-984B-51702FA6A849}" srcOrd="7" destOrd="0" presId="urn:microsoft.com/office/officeart/2008/layout/VerticalCurvedList"/>
    <dgm:cxn modelId="{623F9D52-6D38-DB43-A1FA-9A0ED87CFAE2}" type="presParOf" srcId="{EDC9175C-0023-8642-BBBB-707E8B2C6F4F}" destId="{63CF351B-F033-9243-82A1-62FDFAA2AE48}" srcOrd="8" destOrd="0" presId="urn:microsoft.com/office/officeart/2008/layout/VerticalCurvedList"/>
    <dgm:cxn modelId="{A4D86C64-7275-5C43-8600-DE74FBAB7D85}" type="presParOf" srcId="{63CF351B-F033-9243-82A1-62FDFAA2AE48}" destId="{7E5ABF81-212D-9940-A139-77AD0834787C}" srcOrd="0" destOrd="0" presId="urn:microsoft.com/office/officeart/2008/layout/VerticalCurvedList"/>
    <dgm:cxn modelId="{F5D1BBBD-53BF-BB4A-9F0D-62701FC39C52}" type="presParOf" srcId="{EDC9175C-0023-8642-BBBB-707E8B2C6F4F}" destId="{70EE7838-FFCC-4B47-A767-C4F67613B68D}" srcOrd="9" destOrd="0" presId="urn:microsoft.com/office/officeart/2008/layout/VerticalCurvedList"/>
    <dgm:cxn modelId="{16C4972E-76DA-404A-BB28-3B1E478C7C75}" type="presParOf" srcId="{EDC9175C-0023-8642-BBBB-707E8B2C6F4F}" destId="{0F990A25-F6A6-6F42-8481-798C019ACFD3}" srcOrd="10" destOrd="0" presId="urn:microsoft.com/office/officeart/2008/layout/VerticalCurvedList"/>
    <dgm:cxn modelId="{EBCCC147-26AE-2E4B-8D10-535A295DD4D1}" type="presParOf" srcId="{0F990A25-F6A6-6F42-8481-798C019ACFD3}" destId="{CB25ADE7-1A6C-4C4D-B6C9-928743AE4CE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22404C4-C288-7F4F-8AE6-CD1E9E7BB11A}" type="doc">
      <dgm:prSet loTypeId="urn:microsoft.com/office/officeart/2005/8/layout/hierarchy2" loCatId="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es-ES"/>
        </a:p>
      </dgm:t>
    </dgm:pt>
    <dgm:pt modelId="{A72C3D74-F72D-C44B-BCD5-D9605DE0A10B}">
      <dgm:prSet phldrT="[Texto]"/>
      <dgm:spPr/>
      <dgm:t>
        <a:bodyPr/>
        <a:lstStyle/>
        <a:p>
          <a:r>
            <a:rPr lang="es-CO" dirty="0"/>
            <a:t>PESTEL </a:t>
          </a:r>
          <a:r>
            <a:rPr lang="es-CO" dirty="0" err="1"/>
            <a:t>Analysis</a:t>
          </a:r>
          <a:endParaRPr lang="es-CO" dirty="0"/>
        </a:p>
        <a:p>
          <a:r>
            <a:rPr lang="es-CO" b="1" u="sng" dirty="0" err="1"/>
            <a:t>Analyse</a:t>
          </a:r>
          <a:r>
            <a:rPr lang="es-CO" b="1" u="sng" dirty="0"/>
            <a:t> </a:t>
          </a:r>
          <a:r>
            <a:rPr lang="es-CO" b="1" u="sng" dirty="0" err="1"/>
            <a:t>external</a:t>
          </a:r>
          <a:r>
            <a:rPr lang="es-CO" b="1" u="sng" dirty="0"/>
            <a:t> </a:t>
          </a:r>
          <a:r>
            <a:rPr lang="es-CO" b="1" u="sng" dirty="0" err="1"/>
            <a:t>factors</a:t>
          </a:r>
          <a:r>
            <a:rPr lang="es-CO" b="1" u="sng" dirty="0"/>
            <a:t> </a:t>
          </a:r>
          <a:r>
            <a:rPr lang="es-CO" b="1" u="sng" dirty="0" err="1"/>
            <a:t>affecting</a:t>
          </a:r>
          <a:r>
            <a:rPr lang="es-CO" b="1" u="sng" dirty="0"/>
            <a:t> a </a:t>
          </a:r>
          <a:r>
            <a:rPr lang="es-CO" b="1" u="sng" dirty="0" err="1"/>
            <a:t>business</a:t>
          </a:r>
          <a:r>
            <a:rPr lang="es-CO" dirty="0"/>
            <a:t>.</a:t>
          </a:r>
          <a:endParaRPr lang="es-ES" dirty="0"/>
        </a:p>
      </dgm:t>
    </dgm:pt>
    <dgm:pt modelId="{C2E7A7A1-8A82-2842-A4BE-83F310025D9E}" type="parTrans" cxnId="{D1E3BA78-C0CE-0D46-B1F0-0C1F937B001F}">
      <dgm:prSet/>
      <dgm:spPr/>
      <dgm:t>
        <a:bodyPr/>
        <a:lstStyle/>
        <a:p>
          <a:endParaRPr lang="es-ES"/>
        </a:p>
      </dgm:t>
    </dgm:pt>
    <dgm:pt modelId="{DFA44D43-97D9-0446-AB52-C5C0EEE8A14D}" type="sibTrans" cxnId="{D1E3BA78-C0CE-0D46-B1F0-0C1F937B001F}">
      <dgm:prSet/>
      <dgm:spPr/>
      <dgm:t>
        <a:bodyPr/>
        <a:lstStyle/>
        <a:p>
          <a:endParaRPr lang="es-ES"/>
        </a:p>
      </dgm:t>
    </dgm:pt>
    <dgm:pt modelId="{6DE60D93-9B56-B842-8FF7-A53A09260024}">
      <dgm:prSet phldrT="[Texto]"/>
      <dgm:spPr/>
      <dgm:t>
        <a:bodyPr/>
        <a:lstStyle/>
        <a:p>
          <a:r>
            <a:rPr lang="es-ES" dirty="0" err="1"/>
            <a:t>Benefits</a:t>
          </a:r>
          <a:endParaRPr lang="es-ES" dirty="0"/>
        </a:p>
      </dgm:t>
    </dgm:pt>
    <dgm:pt modelId="{20E2E973-103F-0648-BCD8-5B9A34EB0D02}" type="parTrans" cxnId="{BAFC9553-F968-A84D-99B9-2F0A81289EF9}">
      <dgm:prSet/>
      <dgm:spPr/>
      <dgm:t>
        <a:bodyPr/>
        <a:lstStyle/>
        <a:p>
          <a:endParaRPr lang="es-ES"/>
        </a:p>
      </dgm:t>
    </dgm:pt>
    <dgm:pt modelId="{0AD20E16-0702-0D46-A29B-0F77B5724EA0}" type="sibTrans" cxnId="{BAFC9553-F968-A84D-99B9-2F0A81289EF9}">
      <dgm:prSet/>
      <dgm:spPr/>
      <dgm:t>
        <a:bodyPr/>
        <a:lstStyle/>
        <a:p>
          <a:endParaRPr lang="es-ES"/>
        </a:p>
      </dgm:t>
    </dgm:pt>
    <dgm:pt modelId="{C30401D2-E1A6-4547-A350-6BDD5CC1B070}">
      <dgm:prSet phldrT="[Texto]"/>
      <dgm:spPr/>
      <dgm:t>
        <a:bodyPr/>
        <a:lstStyle/>
        <a:p>
          <a:r>
            <a:rPr lang="es-ES" dirty="0" err="1"/>
            <a:t>Identifies</a:t>
          </a:r>
          <a:r>
            <a:rPr lang="es-ES" dirty="0"/>
            <a:t> </a:t>
          </a:r>
          <a:r>
            <a:rPr lang="es-ES" dirty="0" err="1"/>
            <a:t>external</a:t>
          </a:r>
          <a:r>
            <a:rPr lang="es-ES" dirty="0"/>
            <a:t> </a:t>
          </a:r>
          <a:r>
            <a:rPr lang="es-ES" dirty="0" err="1"/>
            <a:t>influences</a:t>
          </a:r>
          <a:endParaRPr lang="es-ES" dirty="0"/>
        </a:p>
      </dgm:t>
    </dgm:pt>
    <dgm:pt modelId="{59C2E283-3464-844A-BE36-DA64D567DD48}" type="parTrans" cxnId="{D709F6DB-14FF-9D44-9E56-59A7256E2C00}">
      <dgm:prSet/>
      <dgm:spPr/>
      <dgm:t>
        <a:bodyPr/>
        <a:lstStyle/>
        <a:p>
          <a:endParaRPr lang="es-ES"/>
        </a:p>
      </dgm:t>
    </dgm:pt>
    <dgm:pt modelId="{0B90F024-A814-2748-A27A-63EDC86022A2}" type="sibTrans" cxnId="{D709F6DB-14FF-9D44-9E56-59A7256E2C00}">
      <dgm:prSet/>
      <dgm:spPr/>
      <dgm:t>
        <a:bodyPr/>
        <a:lstStyle/>
        <a:p>
          <a:endParaRPr lang="es-ES"/>
        </a:p>
      </dgm:t>
    </dgm:pt>
    <dgm:pt modelId="{675AA3E0-F6C8-DE42-98BE-D4509CD0E032}">
      <dgm:prSet phldrT="[Texto]"/>
      <dgm:spPr/>
      <dgm:t>
        <a:bodyPr/>
        <a:lstStyle/>
        <a:p>
          <a:r>
            <a:rPr lang="es-ES" dirty="0" err="1"/>
            <a:t>Supports</a:t>
          </a:r>
          <a:r>
            <a:rPr lang="es-ES" dirty="0"/>
            <a:t> </a:t>
          </a:r>
          <a:r>
            <a:rPr lang="es-ES" dirty="0" err="1"/>
            <a:t>planning</a:t>
          </a:r>
          <a:endParaRPr lang="es-ES" dirty="0"/>
        </a:p>
      </dgm:t>
    </dgm:pt>
    <dgm:pt modelId="{813CEB89-BCA7-E943-90D8-EC5F37600EC0}" type="parTrans" cxnId="{A20E81F1-9343-9A4D-8F5A-1C028013D6AA}">
      <dgm:prSet/>
      <dgm:spPr/>
      <dgm:t>
        <a:bodyPr/>
        <a:lstStyle/>
        <a:p>
          <a:endParaRPr lang="es-ES"/>
        </a:p>
      </dgm:t>
    </dgm:pt>
    <dgm:pt modelId="{68F4020C-3229-8248-AD3F-53E6DDCBDC01}" type="sibTrans" cxnId="{A20E81F1-9343-9A4D-8F5A-1C028013D6AA}">
      <dgm:prSet/>
      <dgm:spPr/>
      <dgm:t>
        <a:bodyPr/>
        <a:lstStyle/>
        <a:p>
          <a:endParaRPr lang="es-ES"/>
        </a:p>
      </dgm:t>
    </dgm:pt>
    <dgm:pt modelId="{5368BC12-E167-BA40-A77C-4B50A056EF60}">
      <dgm:prSet phldrT="[Texto]"/>
      <dgm:spPr/>
      <dgm:t>
        <a:bodyPr/>
        <a:lstStyle/>
        <a:p>
          <a:r>
            <a:rPr lang="es-ES" dirty="0" err="1"/>
            <a:t>Limitations</a:t>
          </a:r>
          <a:endParaRPr lang="es-ES" dirty="0"/>
        </a:p>
      </dgm:t>
    </dgm:pt>
    <dgm:pt modelId="{0AA446E2-6793-8449-ABC7-C531BBB4D010}" type="parTrans" cxnId="{9F136276-D2A9-4245-B0BB-3970239CACC8}">
      <dgm:prSet/>
      <dgm:spPr/>
      <dgm:t>
        <a:bodyPr/>
        <a:lstStyle/>
        <a:p>
          <a:endParaRPr lang="es-ES"/>
        </a:p>
      </dgm:t>
    </dgm:pt>
    <dgm:pt modelId="{4B923241-4B58-8747-9F51-CA42D9B61F0B}" type="sibTrans" cxnId="{9F136276-D2A9-4245-B0BB-3970239CACC8}">
      <dgm:prSet/>
      <dgm:spPr/>
      <dgm:t>
        <a:bodyPr/>
        <a:lstStyle/>
        <a:p>
          <a:endParaRPr lang="es-ES"/>
        </a:p>
      </dgm:t>
    </dgm:pt>
    <dgm:pt modelId="{EFB12609-7009-524C-B50F-C8107614DEA8}">
      <dgm:prSet phldrT="[Texto]"/>
      <dgm:spPr/>
      <dgm:t>
        <a:bodyPr/>
        <a:lstStyle/>
        <a:p>
          <a:r>
            <a:rPr lang="es-ES" dirty="0" err="1"/>
            <a:t>Focuses</a:t>
          </a:r>
          <a:r>
            <a:rPr lang="es-ES" dirty="0"/>
            <a:t> </a:t>
          </a:r>
          <a:r>
            <a:rPr lang="es-ES" dirty="0" err="1"/>
            <a:t>only</a:t>
          </a:r>
          <a:r>
            <a:rPr lang="es-ES" dirty="0"/>
            <a:t> </a:t>
          </a:r>
          <a:r>
            <a:rPr lang="es-ES" dirty="0" err="1"/>
            <a:t>on</a:t>
          </a:r>
          <a:r>
            <a:rPr lang="es-ES" dirty="0"/>
            <a:t> </a:t>
          </a:r>
          <a:r>
            <a:rPr lang="es-ES" dirty="0" err="1"/>
            <a:t>external</a:t>
          </a:r>
          <a:r>
            <a:rPr lang="es-ES" dirty="0"/>
            <a:t> </a:t>
          </a:r>
          <a:r>
            <a:rPr lang="es-ES" dirty="0" err="1"/>
            <a:t>factors</a:t>
          </a:r>
          <a:endParaRPr lang="es-ES" dirty="0"/>
        </a:p>
      </dgm:t>
    </dgm:pt>
    <dgm:pt modelId="{E1CE4FFF-D278-FD46-9BE6-276B0CEB060A}" type="parTrans" cxnId="{A098A56C-B7C6-644E-A409-45DECD70C56C}">
      <dgm:prSet/>
      <dgm:spPr/>
      <dgm:t>
        <a:bodyPr/>
        <a:lstStyle/>
        <a:p>
          <a:endParaRPr lang="es-ES"/>
        </a:p>
      </dgm:t>
    </dgm:pt>
    <dgm:pt modelId="{33B0AB43-CD4A-7346-8B4D-9D70A40E5007}" type="sibTrans" cxnId="{A098A56C-B7C6-644E-A409-45DECD70C56C}">
      <dgm:prSet/>
      <dgm:spPr/>
      <dgm:t>
        <a:bodyPr/>
        <a:lstStyle/>
        <a:p>
          <a:endParaRPr lang="es-ES"/>
        </a:p>
      </dgm:t>
    </dgm:pt>
    <dgm:pt modelId="{C6F19389-2FC0-7645-8BF7-7CD8EF21C0BC}">
      <dgm:prSet/>
      <dgm:spPr/>
      <dgm:t>
        <a:bodyPr/>
        <a:lstStyle/>
        <a:p>
          <a:r>
            <a:rPr lang="es-ES" dirty="0" err="1"/>
            <a:t>Encourages</a:t>
          </a:r>
          <a:r>
            <a:rPr lang="es-ES" dirty="0"/>
            <a:t> </a:t>
          </a:r>
          <a:r>
            <a:rPr lang="es-ES" dirty="0" err="1"/>
            <a:t>wider</a:t>
          </a:r>
          <a:r>
            <a:rPr lang="es-ES" dirty="0"/>
            <a:t> </a:t>
          </a:r>
          <a:r>
            <a:rPr lang="es-ES" dirty="0" err="1"/>
            <a:t>thinking</a:t>
          </a:r>
          <a:endParaRPr lang="es-ES" dirty="0"/>
        </a:p>
      </dgm:t>
    </dgm:pt>
    <dgm:pt modelId="{E04D49A2-D6D9-1E48-A311-20238B407948}" type="parTrans" cxnId="{35DD41F6-E9D3-D740-9512-40B9F47205AE}">
      <dgm:prSet/>
      <dgm:spPr/>
      <dgm:t>
        <a:bodyPr/>
        <a:lstStyle/>
        <a:p>
          <a:endParaRPr lang="es-ES"/>
        </a:p>
      </dgm:t>
    </dgm:pt>
    <dgm:pt modelId="{8A7775F5-68F1-E44B-A326-5EBC9612EDD4}" type="sibTrans" cxnId="{35DD41F6-E9D3-D740-9512-40B9F47205AE}">
      <dgm:prSet/>
      <dgm:spPr/>
      <dgm:t>
        <a:bodyPr/>
        <a:lstStyle/>
        <a:p>
          <a:endParaRPr lang="es-ES"/>
        </a:p>
      </dgm:t>
    </dgm:pt>
    <dgm:pt modelId="{1C356932-5A19-5F41-A3C8-07B97CA0A779}">
      <dgm:prSet/>
      <dgm:spPr/>
      <dgm:t>
        <a:bodyPr/>
        <a:lstStyle/>
        <a:p>
          <a:r>
            <a:rPr lang="es-ES" dirty="0"/>
            <a:t>Can </a:t>
          </a:r>
          <a:r>
            <a:rPr lang="es-ES" dirty="0" err="1"/>
            <a:t>become</a:t>
          </a:r>
          <a:r>
            <a:rPr lang="es-ES" dirty="0"/>
            <a:t> </a:t>
          </a:r>
          <a:r>
            <a:rPr lang="es-ES" dirty="0" err="1"/>
            <a:t>outdated</a:t>
          </a:r>
          <a:r>
            <a:rPr lang="es-ES" dirty="0"/>
            <a:t> </a:t>
          </a:r>
          <a:r>
            <a:rPr lang="es-ES" dirty="0" err="1"/>
            <a:t>quickly</a:t>
          </a:r>
          <a:endParaRPr lang="es-ES" dirty="0"/>
        </a:p>
      </dgm:t>
    </dgm:pt>
    <dgm:pt modelId="{D426BB0E-58C0-FD4B-B9B4-4906CEA63796}" type="parTrans" cxnId="{EC8B4E9A-1DA4-374B-AFC7-3BA914F201B3}">
      <dgm:prSet/>
      <dgm:spPr/>
      <dgm:t>
        <a:bodyPr/>
        <a:lstStyle/>
        <a:p>
          <a:endParaRPr lang="es-ES"/>
        </a:p>
      </dgm:t>
    </dgm:pt>
    <dgm:pt modelId="{76B7C7A6-67B7-CD45-B147-16A43258BA49}" type="sibTrans" cxnId="{EC8B4E9A-1DA4-374B-AFC7-3BA914F201B3}">
      <dgm:prSet/>
      <dgm:spPr/>
      <dgm:t>
        <a:bodyPr/>
        <a:lstStyle/>
        <a:p>
          <a:endParaRPr lang="es-ES"/>
        </a:p>
      </dgm:t>
    </dgm:pt>
    <dgm:pt modelId="{E95AAB4C-A4A7-6340-9536-DB05D5F688BB}">
      <dgm:prSet/>
      <dgm:spPr/>
      <dgm:t>
        <a:bodyPr/>
        <a:lstStyle/>
        <a:p>
          <a:r>
            <a:rPr lang="es-ES" dirty="0" err="1"/>
            <a:t>Does</a:t>
          </a:r>
          <a:r>
            <a:rPr lang="es-ES" dirty="0"/>
            <a:t> </a:t>
          </a:r>
          <a:r>
            <a:rPr lang="es-ES" dirty="0" err="1"/>
            <a:t>not</a:t>
          </a:r>
          <a:r>
            <a:rPr lang="es-ES" dirty="0"/>
            <a:t> </a:t>
          </a:r>
          <a:r>
            <a:rPr lang="es-ES" dirty="0" err="1"/>
            <a:t>prioritise</a:t>
          </a:r>
          <a:r>
            <a:rPr lang="es-ES" dirty="0"/>
            <a:t> </a:t>
          </a:r>
          <a:r>
            <a:rPr lang="es-ES" dirty="0" err="1"/>
            <a:t>issues</a:t>
          </a:r>
          <a:endParaRPr lang="es-ES" dirty="0"/>
        </a:p>
      </dgm:t>
    </dgm:pt>
    <dgm:pt modelId="{20B79B0D-9F2D-6A4D-9E7C-8F0065515F7F}" type="parTrans" cxnId="{7791A3D9-0D5D-B145-BEB9-E6C25271526B}">
      <dgm:prSet/>
      <dgm:spPr/>
      <dgm:t>
        <a:bodyPr/>
        <a:lstStyle/>
        <a:p>
          <a:endParaRPr lang="es-ES"/>
        </a:p>
      </dgm:t>
    </dgm:pt>
    <dgm:pt modelId="{5A9C1F64-057F-4B4B-A90B-88BA7D17D22B}" type="sibTrans" cxnId="{7791A3D9-0D5D-B145-BEB9-E6C25271526B}">
      <dgm:prSet/>
      <dgm:spPr/>
      <dgm:t>
        <a:bodyPr/>
        <a:lstStyle/>
        <a:p>
          <a:endParaRPr lang="es-ES"/>
        </a:p>
      </dgm:t>
    </dgm:pt>
    <dgm:pt modelId="{4A1B6D9B-D78F-014C-B2E7-0B5980F01684}" type="pres">
      <dgm:prSet presAssocID="{C22404C4-C288-7F4F-8AE6-CD1E9E7BB11A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9461B989-02CF-9443-9C0A-E7AAF0345E51}" type="pres">
      <dgm:prSet presAssocID="{A72C3D74-F72D-C44B-BCD5-D9605DE0A10B}" presName="root1" presStyleCnt="0"/>
      <dgm:spPr/>
    </dgm:pt>
    <dgm:pt modelId="{953B0967-3665-134E-BB50-1D3521891E28}" type="pres">
      <dgm:prSet presAssocID="{A72C3D74-F72D-C44B-BCD5-D9605DE0A10B}" presName="LevelOneTextNode" presStyleLbl="node0" presStyleIdx="0" presStyleCnt="1" custScaleX="159775" custScaleY="159022" custLinFactNeighborX="-15716" custLinFactNeighborY="1746">
        <dgm:presLayoutVars>
          <dgm:chPref val="3"/>
        </dgm:presLayoutVars>
      </dgm:prSet>
      <dgm:spPr/>
    </dgm:pt>
    <dgm:pt modelId="{C26CCB70-FD17-0D44-9080-BDD1B3C62F41}" type="pres">
      <dgm:prSet presAssocID="{A72C3D74-F72D-C44B-BCD5-D9605DE0A10B}" presName="level2hierChild" presStyleCnt="0"/>
      <dgm:spPr/>
    </dgm:pt>
    <dgm:pt modelId="{858F9BD3-F3AA-7640-991F-A6E1C0B0B683}" type="pres">
      <dgm:prSet presAssocID="{20E2E973-103F-0648-BCD8-5B9A34EB0D02}" presName="conn2-1" presStyleLbl="parChTrans1D2" presStyleIdx="0" presStyleCnt="2"/>
      <dgm:spPr/>
    </dgm:pt>
    <dgm:pt modelId="{FE307162-3710-504B-B85D-68980A637C44}" type="pres">
      <dgm:prSet presAssocID="{20E2E973-103F-0648-BCD8-5B9A34EB0D02}" presName="connTx" presStyleLbl="parChTrans1D2" presStyleIdx="0" presStyleCnt="2"/>
      <dgm:spPr/>
    </dgm:pt>
    <dgm:pt modelId="{7A114C09-498C-B746-8EBB-1F4C841F2A5B}" type="pres">
      <dgm:prSet presAssocID="{6DE60D93-9B56-B842-8FF7-A53A09260024}" presName="root2" presStyleCnt="0"/>
      <dgm:spPr/>
    </dgm:pt>
    <dgm:pt modelId="{63F84BDD-2A87-FB4B-A967-B0CFC05CC046}" type="pres">
      <dgm:prSet presAssocID="{6DE60D93-9B56-B842-8FF7-A53A09260024}" presName="LevelTwoTextNode" presStyleLbl="node2" presStyleIdx="0" presStyleCnt="2" custScaleX="127939" custScaleY="135330">
        <dgm:presLayoutVars>
          <dgm:chPref val="3"/>
        </dgm:presLayoutVars>
      </dgm:prSet>
      <dgm:spPr/>
    </dgm:pt>
    <dgm:pt modelId="{BD349FFE-9667-FE41-97D7-91D7D58955EB}" type="pres">
      <dgm:prSet presAssocID="{6DE60D93-9B56-B842-8FF7-A53A09260024}" presName="level3hierChild" presStyleCnt="0"/>
      <dgm:spPr/>
    </dgm:pt>
    <dgm:pt modelId="{17CF2588-8404-0544-933E-C3E04DA2F031}" type="pres">
      <dgm:prSet presAssocID="{59C2E283-3464-844A-BE36-DA64D567DD48}" presName="conn2-1" presStyleLbl="parChTrans1D3" presStyleIdx="0" presStyleCnt="6"/>
      <dgm:spPr/>
    </dgm:pt>
    <dgm:pt modelId="{7C5FD9A5-9D9C-C945-A061-B3D3B9E0DB02}" type="pres">
      <dgm:prSet presAssocID="{59C2E283-3464-844A-BE36-DA64D567DD48}" presName="connTx" presStyleLbl="parChTrans1D3" presStyleIdx="0" presStyleCnt="6"/>
      <dgm:spPr/>
    </dgm:pt>
    <dgm:pt modelId="{FD217E70-718B-D846-B36D-6430A8D36A82}" type="pres">
      <dgm:prSet presAssocID="{C30401D2-E1A6-4547-A350-6BDD5CC1B070}" presName="root2" presStyleCnt="0"/>
      <dgm:spPr/>
    </dgm:pt>
    <dgm:pt modelId="{A212C1F0-DAE1-904E-8F8D-52CFA5C79262}" type="pres">
      <dgm:prSet presAssocID="{C30401D2-E1A6-4547-A350-6BDD5CC1B070}" presName="LevelTwoTextNode" presStyleLbl="node3" presStyleIdx="0" presStyleCnt="6">
        <dgm:presLayoutVars>
          <dgm:chPref val="3"/>
        </dgm:presLayoutVars>
      </dgm:prSet>
      <dgm:spPr/>
    </dgm:pt>
    <dgm:pt modelId="{9AF1C346-0B0B-AA44-9201-0491436204F8}" type="pres">
      <dgm:prSet presAssocID="{C30401D2-E1A6-4547-A350-6BDD5CC1B070}" presName="level3hierChild" presStyleCnt="0"/>
      <dgm:spPr/>
    </dgm:pt>
    <dgm:pt modelId="{967F2404-608E-3448-A82C-FE0932ADD409}" type="pres">
      <dgm:prSet presAssocID="{813CEB89-BCA7-E943-90D8-EC5F37600EC0}" presName="conn2-1" presStyleLbl="parChTrans1D3" presStyleIdx="1" presStyleCnt="6"/>
      <dgm:spPr/>
    </dgm:pt>
    <dgm:pt modelId="{EECCA612-F066-084D-9157-1A4872C8FDA9}" type="pres">
      <dgm:prSet presAssocID="{813CEB89-BCA7-E943-90D8-EC5F37600EC0}" presName="connTx" presStyleLbl="parChTrans1D3" presStyleIdx="1" presStyleCnt="6"/>
      <dgm:spPr/>
    </dgm:pt>
    <dgm:pt modelId="{4AD49A39-1CDA-5849-B51E-E8EF6D18B198}" type="pres">
      <dgm:prSet presAssocID="{675AA3E0-F6C8-DE42-98BE-D4509CD0E032}" presName="root2" presStyleCnt="0"/>
      <dgm:spPr/>
    </dgm:pt>
    <dgm:pt modelId="{74E88058-9B6D-AE49-BF92-177854DE5942}" type="pres">
      <dgm:prSet presAssocID="{675AA3E0-F6C8-DE42-98BE-D4509CD0E032}" presName="LevelTwoTextNode" presStyleLbl="node3" presStyleIdx="1" presStyleCnt="6">
        <dgm:presLayoutVars>
          <dgm:chPref val="3"/>
        </dgm:presLayoutVars>
      </dgm:prSet>
      <dgm:spPr/>
    </dgm:pt>
    <dgm:pt modelId="{992177BF-266F-8E44-9271-6B6C5B7721D4}" type="pres">
      <dgm:prSet presAssocID="{675AA3E0-F6C8-DE42-98BE-D4509CD0E032}" presName="level3hierChild" presStyleCnt="0"/>
      <dgm:spPr/>
    </dgm:pt>
    <dgm:pt modelId="{F766A992-BEAE-9547-A818-847CA822D7F8}" type="pres">
      <dgm:prSet presAssocID="{E04D49A2-D6D9-1E48-A311-20238B407948}" presName="conn2-1" presStyleLbl="parChTrans1D3" presStyleIdx="2" presStyleCnt="6"/>
      <dgm:spPr/>
    </dgm:pt>
    <dgm:pt modelId="{6CD4D0A5-9DA5-1F48-9A65-B1E4BBB51B43}" type="pres">
      <dgm:prSet presAssocID="{E04D49A2-D6D9-1E48-A311-20238B407948}" presName="connTx" presStyleLbl="parChTrans1D3" presStyleIdx="2" presStyleCnt="6"/>
      <dgm:spPr/>
    </dgm:pt>
    <dgm:pt modelId="{C48D3CAB-E17C-014B-B2D6-3F125A7EFAB9}" type="pres">
      <dgm:prSet presAssocID="{C6F19389-2FC0-7645-8BF7-7CD8EF21C0BC}" presName="root2" presStyleCnt="0"/>
      <dgm:spPr/>
    </dgm:pt>
    <dgm:pt modelId="{93EEEDF0-2216-4E43-9C4D-6D8C8E544267}" type="pres">
      <dgm:prSet presAssocID="{C6F19389-2FC0-7645-8BF7-7CD8EF21C0BC}" presName="LevelTwoTextNode" presStyleLbl="node3" presStyleIdx="2" presStyleCnt="6">
        <dgm:presLayoutVars>
          <dgm:chPref val="3"/>
        </dgm:presLayoutVars>
      </dgm:prSet>
      <dgm:spPr/>
    </dgm:pt>
    <dgm:pt modelId="{03D68915-0C26-F74F-B434-AB23D5BA56AC}" type="pres">
      <dgm:prSet presAssocID="{C6F19389-2FC0-7645-8BF7-7CD8EF21C0BC}" presName="level3hierChild" presStyleCnt="0"/>
      <dgm:spPr/>
    </dgm:pt>
    <dgm:pt modelId="{37295227-6F7B-264C-8A18-2E4523CB3D6C}" type="pres">
      <dgm:prSet presAssocID="{0AA446E2-6793-8449-ABC7-C531BBB4D010}" presName="conn2-1" presStyleLbl="parChTrans1D2" presStyleIdx="1" presStyleCnt="2"/>
      <dgm:spPr/>
    </dgm:pt>
    <dgm:pt modelId="{D8CCAE78-65F4-9F4A-9278-83CDB6013048}" type="pres">
      <dgm:prSet presAssocID="{0AA446E2-6793-8449-ABC7-C531BBB4D010}" presName="connTx" presStyleLbl="parChTrans1D2" presStyleIdx="1" presStyleCnt="2"/>
      <dgm:spPr/>
    </dgm:pt>
    <dgm:pt modelId="{18C2C705-0BA3-F042-95DB-F34243D7AE64}" type="pres">
      <dgm:prSet presAssocID="{5368BC12-E167-BA40-A77C-4B50A056EF60}" presName="root2" presStyleCnt="0"/>
      <dgm:spPr/>
    </dgm:pt>
    <dgm:pt modelId="{414616E0-3C81-6F4E-8E6C-72DDDA13E713}" type="pres">
      <dgm:prSet presAssocID="{5368BC12-E167-BA40-A77C-4B50A056EF60}" presName="LevelTwoTextNode" presStyleLbl="node2" presStyleIdx="1" presStyleCnt="2" custScaleX="133990" custScaleY="130328">
        <dgm:presLayoutVars>
          <dgm:chPref val="3"/>
        </dgm:presLayoutVars>
      </dgm:prSet>
      <dgm:spPr/>
    </dgm:pt>
    <dgm:pt modelId="{7AADF02B-50A6-834B-A0CB-7F5E623E7C3C}" type="pres">
      <dgm:prSet presAssocID="{5368BC12-E167-BA40-A77C-4B50A056EF60}" presName="level3hierChild" presStyleCnt="0"/>
      <dgm:spPr/>
    </dgm:pt>
    <dgm:pt modelId="{81B73153-4F91-EF41-94D4-DC9CEC761660}" type="pres">
      <dgm:prSet presAssocID="{E1CE4FFF-D278-FD46-9BE6-276B0CEB060A}" presName="conn2-1" presStyleLbl="parChTrans1D3" presStyleIdx="3" presStyleCnt="6"/>
      <dgm:spPr/>
    </dgm:pt>
    <dgm:pt modelId="{F0F0019E-2658-694D-A478-698DEC9D12E8}" type="pres">
      <dgm:prSet presAssocID="{E1CE4FFF-D278-FD46-9BE6-276B0CEB060A}" presName="connTx" presStyleLbl="parChTrans1D3" presStyleIdx="3" presStyleCnt="6"/>
      <dgm:spPr/>
    </dgm:pt>
    <dgm:pt modelId="{914212FC-B532-E942-BB83-14FB0F512244}" type="pres">
      <dgm:prSet presAssocID="{EFB12609-7009-524C-B50F-C8107614DEA8}" presName="root2" presStyleCnt="0"/>
      <dgm:spPr/>
    </dgm:pt>
    <dgm:pt modelId="{13C53B8C-169C-354D-9212-E84C8B075EC7}" type="pres">
      <dgm:prSet presAssocID="{EFB12609-7009-524C-B50F-C8107614DEA8}" presName="LevelTwoTextNode" presStyleLbl="node3" presStyleIdx="3" presStyleCnt="6">
        <dgm:presLayoutVars>
          <dgm:chPref val="3"/>
        </dgm:presLayoutVars>
      </dgm:prSet>
      <dgm:spPr/>
    </dgm:pt>
    <dgm:pt modelId="{8ACCA16B-6D40-164F-93E4-269BF71DC167}" type="pres">
      <dgm:prSet presAssocID="{EFB12609-7009-524C-B50F-C8107614DEA8}" presName="level3hierChild" presStyleCnt="0"/>
      <dgm:spPr/>
    </dgm:pt>
    <dgm:pt modelId="{E1C1C6D1-E371-1D4B-AF9C-6D9ADE673046}" type="pres">
      <dgm:prSet presAssocID="{D426BB0E-58C0-FD4B-B9B4-4906CEA63796}" presName="conn2-1" presStyleLbl="parChTrans1D3" presStyleIdx="4" presStyleCnt="6"/>
      <dgm:spPr/>
    </dgm:pt>
    <dgm:pt modelId="{1FC0C0BA-EA8A-0F4F-8D1D-BF0A275A6F02}" type="pres">
      <dgm:prSet presAssocID="{D426BB0E-58C0-FD4B-B9B4-4906CEA63796}" presName="connTx" presStyleLbl="parChTrans1D3" presStyleIdx="4" presStyleCnt="6"/>
      <dgm:spPr/>
    </dgm:pt>
    <dgm:pt modelId="{C3D2B73C-8B99-D140-B0B0-498A5CBF35FF}" type="pres">
      <dgm:prSet presAssocID="{1C356932-5A19-5F41-A3C8-07B97CA0A779}" presName="root2" presStyleCnt="0"/>
      <dgm:spPr/>
    </dgm:pt>
    <dgm:pt modelId="{DCE9FAA8-0862-CA40-AC2B-AB6C5621FFE3}" type="pres">
      <dgm:prSet presAssocID="{1C356932-5A19-5F41-A3C8-07B97CA0A779}" presName="LevelTwoTextNode" presStyleLbl="node3" presStyleIdx="4" presStyleCnt="6">
        <dgm:presLayoutVars>
          <dgm:chPref val="3"/>
        </dgm:presLayoutVars>
      </dgm:prSet>
      <dgm:spPr/>
    </dgm:pt>
    <dgm:pt modelId="{280E8D7A-A0D3-7649-96C6-41F0D7D83D39}" type="pres">
      <dgm:prSet presAssocID="{1C356932-5A19-5F41-A3C8-07B97CA0A779}" presName="level3hierChild" presStyleCnt="0"/>
      <dgm:spPr/>
    </dgm:pt>
    <dgm:pt modelId="{1C3057E1-91FA-C84E-91FE-682BE187F82F}" type="pres">
      <dgm:prSet presAssocID="{20B79B0D-9F2D-6A4D-9E7C-8F0065515F7F}" presName="conn2-1" presStyleLbl="parChTrans1D3" presStyleIdx="5" presStyleCnt="6"/>
      <dgm:spPr/>
    </dgm:pt>
    <dgm:pt modelId="{8C29B0A5-C027-C049-ABDE-016B8C16AEE9}" type="pres">
      <dgm:prSet presAssocID="{20B79B0D-9F2D-6A4D-9E7C-8F0065515F7F}" presName="connTx" presStyleLbl="parChTrans1D3" presStyleIdx="5" presStyleCnt="6"/>
      <dgm:spPr/>
    </dgm:pt>
    <dgm:pt modelId="{C963EE8A-B6C0-154A-BF49-AEC58CDB8DE8}" type="pres">
      <dgm:prSet presAssocID="{E95AAB4C-A4A7-6340-9536-DB05D5F688BB}" presName="root2" presStyleCnt="0"/>
      <dgm:spPr/>
    </dgm:pt>
    <dgm:pt modelId="{FE110F5E-E126-544B-9A3C-528258426F5E}" type="pres">
      <dgm:prSet presAssocID="{E95AAB4C-A4A7-6340-9536-DB05D5F688BB}" presName="LevelTwoTextNode" presStyleLbl="node3" presStyleIdx="5" presStyleCnt="6">
        <dgm:presLayoutVars>
          <dgm:chPref val="3"/>
        </dgm:presLayoutVars>
      </dgm:prSet>
      <dgm:spPr/>
    </dgm:pt>
    <dgm:pt modelId="{CCDD756D-4E02-F34C-9DD3-9206DE8A3ACD}" type="pres">
      <dgm:prSet presAssocID="{E95AAB4C-A4A7-6340-9536-DB05D5F688BB}" presName="level3hierChild" presStyleCnt="0"/>
      <dgm:spPr/>
    </dgm:pt>
  </dgm:ptLst>
  <dgm:cxnLst>
    <dgm:cxn modelId="{6F527018-B02F-BF48-A887-25D812729833}" type="presOf" srcId="{E04D49A2-D6D9-1E48-A311-20238B407948}" destId="{F766A992-BEAE-9547-A818-847CA822D7F8}" srcOrd="0" destOrd="0" presId="urn:microsoft.com/office/officeart/2005/8/layout/hierarchy2"/>
    <dgm:cxn modelId="{EA87ED27-1D31-9747-A110-8F3A0F65E265}" type="presOf" srcId="{E04D49A2-D6D9-1E48-A311-20238B407948}" destId="{6CD4D0A5-9DA5-1F48-9A65-B1E4BBB51B43}" srcOrd="1" destOrd="0" presId="urn:microsoft.com/office/officeart/2005/8/layout/hierarchy2"/>
    <dgm:cxn modelId="{3A66C92D-CBA2-9A42-B417-0CDAB26C8933}" type="presOf" srcId="{E95AAB4C-A4A7-6340-9536-DB05D5F688BB}" destId="{FE110F5E-E126-544B-9A3C-528258426F5E}" srcOrd="0" destOrd="0" presId="urn:microsoft.com/office/officeart/2005/8/layout/hierarchy2"/>
    <dgm:cxn modelId="{F341FA35-8290-E140-85DD-938C36FDD81D}" type="presOf" srcId="{C6F19389-2FC0-7645-8BF7-7CD8EF21C0BC}" destId="{93EEEDF0-2216-4E43-9C4D-6D8C8E544267}" srcOrd="0" destOrd="0" presId="urn:microsoft.com/office/officeart/2005/8/layout/hierarchy2"/>
    <dgm:cxn modelId="{6C7F3237-97C3-DB48-B372-9020B0734998}" type="presOf" srcId="{6DE60D93-9B56-B842-8FF7-A53A09260024}" destId="{63F84BDD-2A87-FB4B-A967-B0CFC05CC046}" srcOrd="0" destOrd="0" presId="urn:microsoft.com/office/officeart/2005/8/layout/hierarchy2"/>
    <dgm:cxn modelId="{9A93653A-D91B-4149-89E6-36713BBEEC0F}" type="presOf" srcId="{5368BC12-E167-BA40-A77C-4B50A056EF60}" destId="{414616E0-3C81-6F4E-8E6C-72DDDA13E713}" srcOrd="0" destOrd="0" presId="urn:microsoft.com/office/officeart/2005/8/layout/hierarchy2"/>
    <dgm:cxn modelId="{BAFC9553-F968-A84D-99B9-2F0A81289EF9}" srcId="{A72C3D74-F72D-C44B-BCD5-D9605DE0A10B}" destId="{6DE60D93-9B56-B842-8FF7-A53A09260024}" srcOrd="0" destOrd="0" parTransId="{20E2E973-103F-0648-BCD8-5B9A34EB0D02}" sibTransId="{0AD20E16-0702-0D46-A29B-0F77B5724EA0}"/>
    <dgm:cxn modelId="{5C07A755-7F52-2D48-B0DC-0C5FB9DC5D64}" type="presOf" srcId="{20E2E973-103F-0648-BCD8-5B9A34EB0D02}" destId="{FE307162-3710-504B-B85D-68980A637C44}" srcOrd="1" destOrd="0" presId="urn:microsoft.com/office/officeart/2005/8/layout/hierarchy2"/>
    <dgm:cxn modelId="{0FCC0164-CCE9-F748-90F8-427E6CBE17FB}" type="presOf" srcId="{C22404C4-C288-7F4F-8AE6-CD1E9E7BB11A}" destId="{4A1B6D9B-D78F-014C-B2E7-0B5980F01684}" srcOrd="0" destOrd="0" presId="urn:microsoft.com/office/officeart/2005/8/layout/hierarchy2"/>
    <dgm:cxn modelId="{A098A56C-B7C6-644E-A409-45DECD70C56C}" srcId="{5368BC12-E167-BA40-A77C-4B50A056EF60}" destId="{EFB12609-7009-524C-B50F-C8107614DEA8}" srcOrd="0" destOrd="0" parTransId="{E1CE4FFF-D278-FD46-9BE6-276B0CEB060A}" sibTransId="{33B0AB43-CD4A-7346-8B4D-9D70A40E5007}"/>
    <dgm:cxn modelId="{CEFA7275-D04C-D244-AA12-1D660BC76D76}" type="presOf" srcId="{813CEB89-BCA7-E943-90D8-EC5F37600EC0}" destId="{967F2404-608E-3448-A82C-FE0932ADD409}" srcOrd="0" destOrd="0" presId="urn:microsoft.com/office/officeart/2005/8/layout/hierarchy2"/>
    <dgm:cxn modelId="{9F136276-D2A9-4245-B0BB-3970239CACC8}" srcId="{A72C3D74-F72D-C44B-BCD5-D9605DE0A10B}" destId="{5368BC12-E167-BA40-A77C-4B50A056EF60}" srcOrd="1" destOrd="0" parTransId="{0AA446E2-6793-8449-ABC7-C531BBB4D010}" sibTransId="{4B923241-4B58-8747-9F51-CA42D9B61F0B}"/>
    <dgm:cxn modelId="{D3FEA777-4D03-7D45-934A-C5C0BBA860EB}" type="presOf" srcId="{675AA3E0-F6C8-DE42-98BE-D4509CD0E032}" destId="{74E88058-9B6D-AE49-BF92-177854DE5942}" srcOrd="0" destOrd="0" presId="urn:microsoft.com/office/officeart/2005/8/layout/hierarchy2"/>
    <dgm:cxn modelId="{D1E3BA78-C0CE-0D46-B1F0-0C1F937B001F}" srcId="{C22404C4-C288-7F4F-8AE6-CD1E9E7BB11A}" destId="{A72C3D74-F72D-C44B-BCD5-D9605DE0A10B}" srcOrd="0" destOrd="0" parTransId="{C2E7A7A1-8A82-2842-A4BE-83F310025D9E}" sibTransId="{DFA44D43-97D9-0446-AB52-C5C0EEE8A14D}"/>
    <dgm:cxn modelId="{8CED4280-35C2-894A-A15A-B99C3E855D01}" type="presOf" srcId="{D426BB0E-58C0-FD4B-B9B4-4906CEA63796}" destId="{1FC0C0BA-EA8A-0F4F-8D1D-BF0A275A6F02}" srcOrd="1" destOrd="0" presId="urn:microsoft.com/office/officeart/2005/8/layout/hierarchy2"/>
    <dgm:cxn modelId="{5DB69285-8034-4648-A0E6-8E3C86B38867}" type="presOf" srcId="{0AA446E2-6793-8449-ABC7-C531BBB4D010}" destId="{D8CCAE78-65F4-9F4A-9278-83CDB6013048}" srcOrd="1" destOrd="0" presId="urn:microsoft.com/office/officeart/2005/8/layout/hierarchy2"/>
    <dgm:cxn modelId="{ABE5A785-18B1-EB45-93AE-574044EAA628}" type="presOf" srcId="{A72C3D74-F72D-C44B-BCD5-D9605DE0A10B}" destId="{953B0967-3665-134E-BB50-1D3521891E28}" srcOrd="0" destOrd="0" presId="urn:microsoft.com/office/officeart/2005/8/layout/hierarchy2"/>
    <dgm:cxn modelId="{EC8B4E9A-1DA4-374B-AFC7-3BA914F201B3}" srcId="{5368BC12-E167-BA40-A77C-4B50A056EF60}" destId="{1C356932-5A19-5F41-A3C8-07B97CA0A779}" srcOrd="1" destOrd="0" parTransId="{D426BB0E-58C0-FD4B-B9B4-4906CEA63796}" sibTransId="{76B7C7A6-67B7-CD45-B147-16A43258BA49}"/>
    <dgm:cxn modelId="{E0C963A2-8033-7D44-96F9-AABA60EEA716}" type="presOf" srcId="{813CEB89-BCA7-E943-90D8-EC5F37600EC0}" destId="{EECCA612-F066-084D-9157-1A4872C8FDA9}" srcOrd="1" destOrd="0" presId="urn:microsoft.com/office/officeart/2005/8/layout/hierarchy2"/>
    <dgm:cxn modelId="{199DBAAF-3348-F247-A8AD-0A500E552725}" type="presOf" srcId="{1C356932-5A19-5F41-A3C8-07B97CA0A779}" destId="{DCE9FAA8-0862-CA40-AC2B-AB6C5621FFE3}" srcOrd="0" destOrd="0" presId="urn:microsoft.com/office/officeart/2005/8/layout/hierarchy2"/>
    <dgm:cxn modelId="{A8E1FCC0-D530-4845-ADE2-7D41A5DE6EEA}" type="presOf" srcId="{E1CE4FFF-D278-FD46-9BE6-276B0CEB060A}" destId="{F0F0019E-2658-694D-A478-698DEC9D12E8}" srcOrd="1" destOrd="0" presId="urn:microsoft.com/office/officeart/2005/8/layout/hierarchy2"/>
    <dgm:cxn modelId="{FB905ACC-F1F0-5540-BFB8-E0F38211335A}" type="presOf" srcId="{20B79B0D-9F2D-6A4D-9E7C-8F0065515F7F}" destId="{8C29B0A5-C027-C049-ABDE-016B8C16AEE9}" srcOrd="1" destOrd="0" presId="urn:microsoft.com/office/officeart/2005/8/layout/hierarchy2"/>
    <dgm:cxn modelId="{7EFD50D0-D8AE-5C4A-9195-B9F0C2864CBA}" type="presOf" srcId="{59C2E283-3464-844A-BE36-DA64D567DD48}" destId="{17CF2588-8404-0544-933E-C3E04DA2F031}" srcOrd="0" destOrd="0" presId="urn:microsoft.com/office/officeart/2005/8/layout/hierarchy2"/>
    <dgm:cxn modelId="{708BD6D2-AB68-6748-95B6-503A1FEA263C}" type="presOf" srcId="{59C2E283-3464-844A-BE36-DA64D567DD48}" destId="{7C5FD9A5-9D9C-C945-A061-B3D3B9E0DB02}" srcOrd="1" destOrd="0" presId="urn:microsoft.com/office/officeart/2005/8/layout/hierarchy2"/>
    <dgm:cxn modelId="{4C0168D8-2B3D-9948-A809-670F1534E5DB}" type="presOf" srcId="{0AA446E2-6793-8449-ABC7-C531BBB4D010}" destId="{37295227-6F7B-264C-8A18-2E4523CB3D6C}" srcOrd="0" destOrd="0" presId="urn:microsoft.com/office/officeart/2005/8/layout/hierarchy2"/>
    <dgm:cxn modelId="{7791A3D9-0D5D-B145-BEB9-E6C25271526B}" srcId="{5368BC12-E167-BA40-A77C-4B50A056EF60}" destId="{E95AAB4C-A4A7-6340-9536-DB05D5F688BB}" srcOrd="2" destOrd="0" parTransId="{20B79B0D-9F2D-6A4D-9E7C-8F0065515F7F}" sibTransId="{5A9C1F64-057F-4B4B-A90B-88BA7D17D22B}"/>
    <dgm:cxn modelId="{D709F6DB-14FF-9D44-9E56-59A7256E2C00}" srcId="{6DE60D93-9B56-B842-8FF7-A53A09260024}" destId="{C30401D2-E1A6-4547-A350-6BDD5CC1B070}" srcOrd="0" destOrd="0" parTransId="{59C2E283-3464-844A-BE36-DA64D567DD48}" sibTransId="{0B90F024-A814-2748-A27A-63EDC86022A2}"/>
    <dgm:cxn modelId="{DFBD8EDE-B20E-5149-9E27-AFA32628D867}" type="presOf" srcId="{C30401D2-E1A6-4547-A350-6BDD5CC1B070}" destId="{A212C1F0-DAE1-904E-8F8D-52CFA5C79262}" srcOrd="0" destOrd="0" presId="urn:microsoft.com/office/officeart/2005/8/layout/hierarchy2"/>
    <dgm:cxn modelId="{6986A3E0-F0C4-354E-A323-A71015ED8B2F}" type="presOf" srcId="{20B79B0D-9F2D-6A4D-9E7C-8F0065515F7F}" destId="{1C3057E1-91FA-C84E-91FE-682BE187F82F}" srcOrd="0" destOrd="0" presId="urn:microsoft.com/office/officeart/2005/8/layout/hierarchy2"/>
    <dgm:cxn modelId="{08F981E3-3869-C946-9594-36B3EC94F2E2}" type="presOf" srcId="{D426BB0E-58C0-FD4B-B9B4-4906CEA63796}" destId="{E1C1C6D1-E371-1D4B-AF9C-6D9ADE673046}" srcOrd="0" destOrd="0" presId="urn:microsoft.com/office/officeart/2005/8/layout/hierarchy2"/>
    <dgm:cxn modelId="{54AAB2E3-9B5A-5543-BE1F-035DD4C4C600}" type="presOf" srcId="{20E2E973-103F-0648-BCD8-5B9A34EB0D02}" destId="{858F9BD3-F3AA-7640-991F-A6E1C0B0B683}" srcOrd="0" destOrd="0" presId="urn:microsoft.com/office/officeart/2005/8/layout/hierarchy2"/>
    <dgm:cxn modelId="{6CE363EF-9858-B146-8436-0F2B16F5B68A}" type="presOf" srcId="{EFB12609-7009-524C-B50F-C8107614DEA8}" destId="{13C53B8C-169C-354D-9212-E84C8B075EC7}" srcOrd="0" destOrd="0" presId="urn:microsoft.com/office/officeart/2005/8/layout/hierarchy2"/>
    <dgm:cxn modelId="{A20E81F1-9343-9A4D-8F5A-1C028013D6AA}" srcId="{6DE60D93-9B56-B842-8FF7-A53A09260024}" destId="{675AA3E0-F6C8-DE42-98BE-D4509CD0E032}" srcOrd="1" destOrd="0" parTransId="{813CEB89-BCA7-E943-90D8-EC5F37600EC0}" sibTransId="{68F4020C-3229-8248-AD3F-53E6DDCBDC01}"/>
    <dgm:cxn modelId="{35DD41F6-E9D3-D740-9512-40B9F47205AE}" srcId="{6DE60D93-9B56-B842-8FF7-A53A09260024}" destId="{C6F19389-2FC0-7645-8BF7-7CD8EF21C0BC}" srcOrd="2" destOrd="0" parTransId="{E04D49A2-D6D9-1E48-A311-20238B407948}" sibTransId="{8A7775F5-68F1-E44B-A326-5EBC9612EDD4}"/>
    <dgm:cxn modelId="{0762F0FE-6051-F44C-AAC4-86EF9692513D}" type="presOf" srcId="{E1CE4FFF-D278-FD46-9BE6-276B0CEB060A}" destId="{81B73153-4F91-EF41-94D4-DC9CEC761660}" srcOrd="0" destOrd="0" presId="urn:microsoft.com/office/officeart/2005/8/layout/hierarchy2"/>
    <dgm:cxn modelId="{015966D8-5CFB-D44F-B676-341666EC6B98}" type="presParOf" srcId="{4A1B6D9B-D78F-014C-B2E7-0B5980F01684}" destId="{9461B989-02CF-9443-9C0A-E7AAF0345E51}" srcOrd="0" destOrd="0" presId="urn:microsoft.com/office/officeart/2005/8/layout/hierarchy2"/>
    <dgm:cxn modelId="{2F0887F8-0E1F-5D43-A6E3-028AFC40E688}" type="presParOf" srcId="{9461B989-02CF-9443-9C0A-E7AAF0345E51}" destId="{953B0967-3665-134E-BB50-1D3521891E28}" srcOrd="0" destOrd="0" presId="urn:microsoft.com/office/officeart/2005/8/layout/hierarchy2"/>
    <dgm:cxn modelId="{472993E3-4B3F-8B49-A582-1DDE0EB5D259}" type="presParOf" srcId="{9461B989-02CF-9443-9C0A-E7AAF0345E51}" destId="{C26CCB70-FD17-0D44-9080-BDD1B3C62F41}" srcOrd="1" destOrd="0" presId="urn:microsoft.com/office/officeart/2005/8/layout/hierarchy2"/>
    <dgm:cxn modelId="{EC2110A1-DD60-9040-9A6D-9CBFE6727B3D}" type="presParOf" srcId="{C26CCB70-FD17-0D44-9080-BDD1B3C62F41}" destId="{858F9BD3-F3AA-7640-991F-A6E1C0B0B683}" srcOrd="0" destOrd="0" presId="urn:microsoft.com/office/officeart/2005/8/layout/hierarchy2"/>
    <dgm:cxn modelId="{B2BF7F68-49DD-BC4F-BE67-1804C77A2138}" type="presParOf" srcId="{858F9BD3-F3AA-7640-991F-A6E1C0B0B683}" destId="{FE307162-3710-504B-B85D-68980A637C44}" srcOrd="0" destOrd="0" presId="urn:microsoft.com/office/officeart/2005/8/layout/hierarchy2"/>
    <dgm:cxn modelId="{EE087B29-2250-5C45-956A-0FAD46D30D7B}" type="presParOf" srcId="{C26CCB70-FD17-0D44-9080-BDD1B3C62F41}" destId="{7A114C09-498C-B746-8EBB-1F4C841F2A5B}" srcOrd="1" destOrd="0" presId="urn:microsoft.com/office/officeart/2005/8/layout/hierarchy2"/>
    <dgm:cxn modelId="{933B355F-0BDE-3B46-B3A1-2ECD74DA91B8}" type="presParOf" srcId="{7A114C09-498C-B746-8EBB-1F4C841F2A5B}" destId="{63F84BDD-2A87-FB4B-A967-B0CFC05CC046}" srcOrd="0" destOrd="0" presId="urn:microsoft.com/office/officeart/2005/8/layout/hierarchy2"/>
    <dgm:cxn modelId="{EA280732-DBDE-0C45-BB3D-21F6DAA59BD9}" type="presParOf" srcId="{7A114C09-498C-B746-8EBB-1F4C841F2A5B}" destId="{BD349FFE-9667-FE41-97D7-91D7D58955EB}" srcOrd="1" destOrd="0" presId="urn:microsoft.com/office/officeart/2005/8/layout/hierarchy2"/>
    <dgm:cxn modelId="{06CB7367-360C-B249-8878-C4B65B93C85E}" type="presParOf" srcId="{BD349FFE-9667-FE41-97D7-91D7D58955EB}" destId="{17CF2588-8404-0544-933E-C3E04DA2F031}" srcOrd="0" destOrd="0" presId="urn:microsoft.com/office/officeart/2005/8/layout/hierarchy2"/>
    <dgm:cxn modelId="{0ECEB51A-80E1-7B42-8DCC-810E6DB4A2F6}" type="presParOf" srcId="{17CF2588-8404-0544-933E-C3E04DA2F031}" destId="{7C5FD9A5-9D9C-C945-A061-B3D3B9E0DB02}" srcOrd="0" destOrd="0" presId="urn:microsoft.com/office/officeart/2005/8/layout/hierarchy2"/>
    <dgm:cxn modelId="{3605E07B-0747-4448-BB2D-914A00987E72}" type="presParOf" srcId="{BD349FFE-9667-FE41-97D7-91D7D58955EB}" destId="{FD217E70-718B-D846-B36D-6430A8D36A82}" srcOrd="1" destOrd="0" presId="urn:microsoft.com/office/officeart/2005/8/layout/hierarchy2"/>
    <dgm:cxn modelId="{C84855AE-0AE5-B647-95B2-704210AE4333}" type="presParOf" srcId="{FD217E70-718B-D846-B36D-6430A8D36A82}" destId="{A212C1F0-DAE1-904E-8F8D-52CFA5C79262}" srcOrd="0" destOrd="0" presId="urn:microsoft.com/office/officeart/2005/8/layout/hierarchy2"/>
    <dgm:cxn modelId="{C63360C3-DBB8-8140-B57E-DDA65E7F9B66}" type="presParOf" srcId="{FD217E70-718B-D846-B36D-6430A8D36A82}" destId="{9AF1C346-0B0B-AA44-9201-0491436204F8}" srcOrd="1" destOrd="0" presId="urn:microsoft.com/office/officeart/2005/8/layout/hierarchy2"/>
    <dgm:cxn modelId="{D915197B-213A-D14A-A463-5C4E77B9391E}" type="presParOf" srcId="{BD349FFE-9667-FE41-97D7-91D7D58955EB}" destId="{967F2404-608E-3448-A82C-FE0932ADD409}" srcOrd="2" destOrd="0" presId="urn:microsoft.com/office/officeart/2005/8/layout/hierarchy2"/>
    <dgm:cxn modelId="{CE1F2162-168C-A74B-85E9-6BDB4D84E034}" type="presParOf" srcId="{967F2404-608E-3448-A82C-FE0932ADD409}" destId="{EECCA612-F066-084D-9157-1A4872C8FDA9}" srcOrd="0" destOrd="0" presId="urn:microsoft.com/office/officeart/2005/8/layout/hierarchy2"/>
    <dgm:cxn modelId="{3C332CAA-DA91-0745-90B7-3CBFD86757CC}" type="presParOf" srcId="{BD349FFE-9667-FE41-97D7-91D7D58955EB}" destId="{4AD49A39-1CDA-5849-B51E-E8EF6D18B198}" srcOrd="3" destOrd="0" presId="urn:microsoft.com/office/officeart/2005/8/layout/hierarchy2"/>
    <dgm:cxn modelId="{85749A7F-1202-2244-89B5-319551AE694B}" type="presParOf" srcId="{4AD49A39-1CDA-5849-B51E-E8EF6D18B198}" destId="{74E88058-9B6D-AE49-BF92-177854DE5942}" srcOrd="0" destOrd="0" presId="urn:microsoft.com/office/officeart/2005/8/layout/hierarchy2"/>
    <dgm:cxn modelId="{3E54A605-E853-C04F-A555-BA9F09050443}" type="presParOf" srcId="{4AD49A39-1CDA-5849-B51E-E8EF6D18B198}" destId="{992177BF-266F-8E44-9271-6B6C5B7721D4}" srcOrd="1" destOrd="0" presId="urn:microsoft.com/office/officeart/2005/8/layout/hierarchy2"/>
    <dgm:cxn modelId="{89DED2B4-6EE7-9548-A96C-01664F06B486}" type="presParOf" srcId="{BD349FFE-9667-FE41-97D7-91D7D58955EB}" destId="{F766A992-BEAE-9547-A818-847CA822D7F8}" srcOrd="4" destOrd="0" presId="urn:microsoft.com/office/officeart/2005/8/layout/hierarchy2"/>
    <dgm:cxn modelId="{1CAEFFDA-4355-1749-A08B-A189273888BC}" type="presParOf" srcId="{F766A992-BEAE-9547-A818-847CA822D7F8}" destId="{6CD4D0A5-9DA5-1F48-9A65-B1E4BBB51B43}" srcOrd="0" destOrd="0" presId="urn:microsoft.com/office/officeart/2005/8/layout/hierarchy2"/>
    <dgm:cxn modelId="{3E195112-14C9-E64F-9CBB-41CBDB43990A}" type="presParOf" srcId="{BD349FFE-9667-FE41-97D7-91D7D58955EB}" destId="{C48D3CAB-E17C-014B-B2D6-3F125A7EFAB9}" srcOrd="5" destOrd="0" presId="urn:microsoft.com/office/officeart/2005/8/layout/hierarchy2"/>
    <dgm:cxn modelId="{E4A53411-7C3A-254A-B5C3-33416A03B9BB}" type="presParOf" srcId="{C48D3CAB-E17C-014B-B2D6-3F125A7EFAB9}" destId="{93EEEDF0-2216-4E43-9C4D-6D8C8E544267}" srcOrd="0" destOrd="0" presId="urn:microsoft.com/office/officeart/2005/8/layout/hierarchy2"/>
    <dgm:cxn modelId="{86F5E0F9-E153-104C-A7E3-6932CDB276A3}" type="presParOf" srcId="{C48D3CAB-E17C-014B-B2D6-3F125A7EFAB9}" destId="{03D68915-0C26-F74F-B434-AB23D5BA56AC}" srcOrd="1" destOrd="0" presId="urn:microsoft.com/office/officeart/2005/8/layout/hierarchy2"/>
    <dgm:cxn modelId="{B54A2394-F885-3A4B-9BCE-1450B583F3E9}" type="presParOf" srcId="{C26CCB70-FD17-0D44-9080-BDD1B3C62F41}" destId="{37295227-6F7B-264C-8A18-2E4523CB3D6C}" srcOrd="2" destOrd="0" presId="urn:microsoft.com/office/officeart/2005/8/layout/hierarchy2"/>
    <dgm:cxn modelId="{BB7EF8CE-6127-F54F-BC1B-C45714700F21}" type="presParOf" srcId="{37295227-6F7B-264C-8A18-2E4523CB3D6C}" destId="{D8CCAE78-65F4-9F4A-9278-83CDB6013048}" srcOrd="0" destOrd="0" presId="urn:microsoft.com/office/officeart/2005/8/layout/hierarchy2"/>
    <dgm:cxn modelId="{F586713D-F882-6248-922A-DB3667383407}" type="presParOf" srcId="{C26CCB70-FD17-0D44-9080-BDD1B3C62F41}" destId="{18C2C705-0BA3-F042-95DB-F34243D7AE64}" srcOrd="3" destOrd="0" presId="urn:microsoft.com/office/officeart/2005/8/layout/hierarchy2"/>
    <dgm:cxn modelId="{B8ABC6A3-7260-7546-9B96-9EC0D3865E13}" type="presParOf" srcId="{18C2C705-0BA3-F042-95DB-F34243D7AE64}" destId="{414616E0-3C81-6F4E-8E6C-72DDDA13E713}" srcOrd="0" destOrd="0" presId="urn:microsoft.com/office/officeart/2005/8/layout/hierarchy2"/>
    <dgm:cxn modelId="{D0D720A0-5646-D94D-BA02-D837F06E9FEB}" type="presParOf" srcId="{18C2C705-0BA3-F042-95DB-F34243D7AE64}" destId="{7AADF02B-50A6-834B-A0CB-7F5E623E7C3C}" srcOrd="1" destOrd="0" presId="urn:microsoft.com/office/officeart/2005/8/layout/hierarchy2"/>
    <dgm:cxn modelId="{A82617D9-0A4E-BA4C-86E0-99E6553B733A}" type="presParOf" srcId="{7AADF02B-50A6-834B-A0CB-7F5E623E7C3C}" destId="{81B73153-4F91-EF41-94D4-DC9CEC761660}" srcOrd="0" destOrd="0" presId="urn:microsoft.com/office/officeart/2005/8/layout/hierarchy2"/>
    <dgm:cxn modelId="{8C80A6C8-FC4A-0F4B-9A3D-96A56D55D2B9}" type="presParOf" srcId="{81B73153-4F91-EF41-94D4-DC9CEC761660}" destId="{F0F0019E-2658-694D-A478-698DEC9D12E8}" srcOrd="0" destOrd="0" presId="urn:microsoft.com/office/officeart/2005/8/layout/hierarchy2"/>
    <dgm:cxn modelId="{0987A38C-1291-FF4A-9329-E36479E801D8}" type="presParOf" srcId="{7AADF02B-50A6-834B-A0CB-7F5E623E7C3C}" destId="{914212FC-B532-E942-BB83-14FB0F512244}" srcOrd="1" destOrd="0" presId="urn:microsoft.com/office/officeart/2005/8/layout/hierarchy2"/>
    <dgm:cxn modelId="{8CF67D65-3680-BB48-9B60-61A3E91AC929}" type="presParOf" srcId="{914212FC-B532-E942-BB83-14FB0F512244}" destId="{13C53B8C-169C-354D-9212-E84C8B075EC7}" srcOrd="0" destOrd="0" presId="urn:microsoft.com/office/officeart/2005/8/layout/hierarchy2"/>
    <dgm:cxn modelId="{F6F8CF32-0A01-2040-9386-624489C49C4D}" type="presParOf" srcId="{914212FC-B532-E942-BB83-14FB0F512244}" destId="{8ACCA16B-6D40-164F-93E4-269BF71DC167}" srcOrd="1" destOrd="0" presId="urn:microsoft.com/office/officeart/2005/8/layout/hierarchy2"/>
    <dgm:cxn modelId="{193D53D6-0B06-4747-8668-A7201C19609F}" type="presParOf" srcId="{7AADF02B-50A6-834B-A0CB-7F5E623E7C3C}" destId="{E1C1C6D1-E371-1D4B-AF9C-6D9ADE673046}" srcOrd="2" destOrd="0" presId="urn:microsoft.com/office/officeart/2005/8/layout/hierarchy2"/>
    <dgm:cxn modelId="{5C584383-62C6-654F-8F4F-1D8195F3CBE6}" type="presParOf" srcId="{E1C1C6D1-E371-1D4B-AF9C-6D9ADE673046}" destId="{1FC0C0BA-EA8A-0F4F-8D1D-BF0A275A6F02}" srcOrd="0" destOrd="0" presId="urn:microsoft.com/office/officeart/2005/8/layout/hierarchy2"/>
    <dgm:cxn modelId="{214E71AA-CAE6-6B4E-AEB5-2692C258E75C}" type="presParOf" srcId="{7AADF02B-50A6-834B-A0CB-7F5E623E7C3C}" destId="{C3D2B73C-8B99-D140-B0B0-498A5CBF35FF}" srcOrd="3" destOrd="0" presId="urn:microsoft.com/office/officeart/2005/8/layout/hierarchy2"/>
    <dgm:cxn modelId="{B5E68B4A-8D39-E942-A59C-CCA233380216}" type="presParOf" srcId="{C3D2B73C-8B99-D140-B0B0-498A5CBF35FF}" destId="{DCE9FAA8-0862-CA40-AC2B-AB6C5621FFE3}" srcOrd="0" destOrd="0" presId="urn:microsoft.com/office/officeart/2005/8/layout/hierarchy2"/>
    <dgm:cxn modelId="{E57771F1-3C90-6541-97F7-823ACB6CDA61}" type="presParOf" srcId="{C3D2B73C-8B99-D140-B0B0-498A5CBF35FF}" destId="{280E8D7A-A0D3-7649-96C6-41F0D7D83D39}" srcOrd="1" destOrd="0" presId="urn:microsoft.com/office/officeart/2005/8/layout/hierarchy2"/>
    <dgm:cxn modelId="{A2AFE64B-EC97-014C-8205-84EB15DFBDB7}" type="presParOf" srcId="{7AADF02B-50A6-834B-A0CB-7F5E623E7C3C}" destId="{1C3057E1-91FA-C84E-91FE-682BE187F82F}" srcOrd="4" destOrd="0" presId="urn:microsoft.com/office/officeart/2005/8/layout/hierarchy2"/>
    <dgm:cxn modelId="{EB850B04-319C-144D-8402-B4DFCAC9D52D}" type="presParOf" srcId="{1C3057E1-91FA-C84E-91FE-682BE187F82F}" destId="{8C29B0A5-C027-C049-ABDE-016B8C16AEE9}" srcOrd="0" destOrd="0" presId="urn:microsoft.com/office/officeart/2005/8/layout/hierarchy2"/>
    <dgm:cxn modelId="{0F1C44FA-E9B8-6741-AA32-1BE024F0192E}" type="presParOf" srcId="{7AADF02B-50A6-834B-A0CB-7F5E623E7C3C}" destId="{C963EE8A-B6C0-154A-BF49-AEC58CDB8DE8}" srcOrd="5" destOrd="0" presId="urn:microsoft.com/office/officeart/2005/8/layout/hierarchy2"/>
    <dgm:cxn modelId="{F26D2EA8-56F7-F64C-AC4C-BC347B040F94}" type="presParOf" srcId="{C963EE8A-B6C0-154A-BF49-AEC58CDB8DE8}" destId="{FE110F5E-E126-544B-9A3C-528258426F5E}" srcOrd="0" destOrd="0" presId="urn:microsoft.com/office/officeart/2005/8/layout/hierarchy2"/>
    <dgm:cxn modelId="{8FD487A3-8D20-2C48-AF6C-D7F9BB72F572}" type="presParOf" srcId="{C963EE8A-B6C0-154A-BF49-AEC58CDB8DE8}" destId="{CCDD756D-4E02-F34C-9DD3-9206DE8A3ACD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D0A7F18-96EB-C44C-9D4F-F52C52F08F3E}" type="doc">
      <dgm:prSet loTypeId="urn:microsoft.com/office/officeart/2005/8/layout/cycle3" loCatId="" qsTypeId="urn:microsoft.com/office/officeart/2005/8/quickstyle/3d3" qsCatId="3D" csTypeId="urn:microsoft.com/office/officeart/2005/8/colors/accent1_1" csCatId="accent1" phldr="1"/>
      <dgm:spPr/>
      <dgm:t>
        <a:bodyPr/>
        <a:lstStyle/>
        <a:p>
          <a:endParaRPr lang="es-ES"/>
        </a:p>
      </dgm:t>
    </dgm:pt>
    <dgm:pt modelId="{939C14EA-9550-9049-912A-214DFA5ED68C}">
      <dgm:prSet phldrT="[Texto]"/>
      <dgm:spPr/>
      <dgm:t>
        <a:bodyPr/>
        <a:lstStyle/>
        <a:p>
          <a:r>
            <a:rPr lang="es-CO" b="1" u="sng" dirty="0" err="1"/>
            <a:t>Political</a:t>
          </a:r>
          <a:r>
            <a:rPr lang="es-CO" b="1" u="sng" dirty="0"/>
            <a:t>:</a:t>
          </a:r>
        </a:p>
        <a:p>
          <a:r>
            <a:rPr lang="es-CO" dirty="0"/>
            <a:t>Business </a:t>
          </a:r>
          <a:r>
            <a:rPr lang="es-CO" dirty="0" err="1"/>
            <a:t>rates</a:t>
          </a:r>
          <a:endParaRPr lang="es-ES" dirty="0"/>
        </a:p>
      </dgm:t>
    </dgm:pt>
    <dgm:pt modelId="{74F18CD1-C598-D441-8537-4155202CBCAA}" type="parTrans" cxnId="{D3955DCF-4E85-9F44-96B1-66CEB5394F98}">
      <dgm:prSet/>
      <dgm:spPr/>
      <dgm:t>
        <a:bodyPr/>
        <a:lstStyle/>
        <a:p>
          <a:endParaRPr lang="es-ES"/>
        </a:p>
      </dgm:t>
    </dgm:pt>
    <dgm:pt modelId="{9677EADB-31AE-7749-BA3A-F05BC9772A3F}" type="sibTrans" cxnId="{D3955DCF-4E85-9F44-96B1-66CEB5394F98}">
      <dgm:prSet/>
      <dgm:spPr/>
      <dgm:t>
        <a:bodyPr/>
        <a:lstStyle/>
        <a:p>
          <a:endParaRPr lang="es-ES"/>
        </a:p>
      </dgm:t>
    </dgm:pt>
    <dgm:pt modelId="{CDC8A8B2-797D-C641-8F04-FECCD1E790BF}">
      <dgm:prSet phldrT="[Texto]"/>
      <dgm:spPr/>
      <dgm:t>
        <a:bodyPr/>
        <a:lstStyle/>
        <a:p>
          <a:r>
            <a:rPr lang="es-CO" b="1" u="sng" dirty="0" err="1"/>
            <a:t>Economic</a:t>
          </a:r>
          <a:r>
            <a:rPr lang="es-CO" dirty="0"/>
            <a:t>:</a:t>
          </a:r>
        </a:p>
        <a:p>
          <a:r>
            <a:rPr lang="es-CO" dirty="0" err="1"/>
            <a:t>Inflation</a:t>
          </a:r>
          <a:endParaRPr lang="es-ES" dirty="0"/>
        </a:p>
      </dgm:t>
    </dgm:pt>
    <dgm:pt modelId="{28823E51-0845-5944-84CA-4EB14F89D075}" type="parTrans" cxnId="{D4355B7F-B065-1D46-8C44-3B016EECA89D}">
      <dgm:prSet/>
      <dgm:spPr/>
      <dgm:t>
        <a:bodyPr/>
        <a:lstStyle/>
        <a:p>
          <a:endParaRPr lang="es-ES"/>
        </a:p>
      </dgm:t>
    </dgm:pt>
    <dgm:pt modelId="{527C92FD-C210-3D4A-B34C-D17A545B4267}" type="sibTrans" cxnId="{D4355B7F-B065-1D46-8C44-3B016EECA89D}">
      <dgm:prSet/>
      <dgm:spPr/>
      <dgm:t>
        <a:bodyPr/>
        <a:lstStyle/>
        <a:p>
          <a:endParaRPr lang="es-ES"/>
        </a:p>
      </dgm:t>
    </dgm:pt>
    <dgm:pt modelId="{03E6457D-FFA0-8141-BA54-6DE3CB3CA9E3}">
      <dgm:prSet phldrT="[Texto]"/>
      <dgm:spPr/>
      <dgm:t>
        <a:bodyPr/>
        <a:lstStyle/>
        <a:p>
          <a:r>
            <a:rPr lang="es-CO" b="1" u="sng" dirty="0"/>
            <a:t>Social:</a:t>
          </a:r>
        </a:p>
        <a:p>
          <a:r>
            <a:rPr lang="es-CO" dirty="0"/>
            <a:t>Remote </a:t>
          </a:r>
          <a:r>
            <a:rPr lang="es-CO" dirty="0" err="1"/>
            <a:t>working</a:t>
          </a:r>
          <a:endParaRPr lang="es-ES" dirty="0"/>
        </a:p>
      </dgm:t>
    </dgm:pt>
    <dgm:pt modelId="{8C08ACF6-9CAF-2C42-A69F-B4045AC571C9}" type="parTrans" cxnId="{53458A6F-0E81-AF40-BA8D-CDC0F922B0A0}">
      <dgm:prSet/>
      <dgm:spPr/>
      <dgm:t>
        <a:bodyPr/>
        <a:lstStyle/>
        <a:p>
          <a:endParaRPr lang="es-ES"/>
        </a:p>
      </dgm:t>
    </dgm:pt>
    <dgm:pt modelId="{6D0E9C2C-A95D-9D41-8741-41D3A3CAAA50}" type="sibTrans" cxnId="{53458A6F-0E81-AF40-BA8D-CDC0F922B0A0}">
      <dgm:prSet/>
      <dgm:spPr/>
      <dgm:t>
        <a:bodyPr/>
        <a:lstStyle/>
        <a:p>
          <a:endParaRPr lang="es-ES"/>
        </a:p>
      </dgm:t>
    </dgm:pt>
    <dgm:pt modelId="{7AA729B2-033F-6542-87E3-25D718ADBA05}">
      <dgm:prSet phldrT="[Texto]"/>
      <dgm:spPr/>
      <dgm:t>
        <a:bodyPr/>
        <a:lstStyle/>
        <a:p>
          <a:r>
            <a:rPr lang="es-CO" b="1" u="sng" dirty="0" err="1"/>
            <a:t>Technological</a:t>
          </a:r>
          <a:r>
            <a:rPr lang="es-CO" b="1" u="sng" dirty="0"/>
            <a:t>:</a:t>
          </a:r>
        </a:p>
        <a:p>
          <a:r>
            <a:rPr lang="es-CO" dirty="0"/>
            <a:t>No online </a:t>
          </a:r>
          <a:r>
            <a:rPr lang="es-CO" dirty="0" err="1"/>
            <a:t>ordering</a:t>
          </a:r>
          <a:endParaRPr lang="es-ES" dirty="0"/>
        </a:p>
      </dgm:t>
    </dgm:pt>
    <dgm:pt modelId="{8A4D50A1-784F-984F-9BC4-B7A39EE1AA19}" type="parTrans" cxnId="{835CDA0C-19C1-1F45-BACF-5453EAF7A1E3}">
      <dgm:prSet/>
      <dgm:spPr/>
      <dgm:t>
        <a:bodyPr/>
        <a:lstStyle/>
        <a:p>
          <a:endParaRPr lang="es-ES"/>
        </a:p>
      </dgm:t>
    </dgm:pt>
    <dgm:pt modelId="{E8A235FA-B7D1-5247-A8B3-FACFAC667692}" type="sibTrans" cxnId="{835CDA0C-19C1-1F45-BACF-5453EAF7A1E3}">
      <dgm:prSet/>
      <dgm:spPr/>
      <dgm:t>
        <a:bodyPr/>
        <a:lstStyle/>
        <a:p>
          <a:endParaRPr lang="es-ES"/>
        </a:p>
      </dgm:t>
    </dgm:pt>
    <dgm:pt modelId="{CC742A94-A51D-8E4D-86A7-06C2B3C2273C}">
      <dgm:prSet phldrT="[Texto]"/>
      <dgm:spPr/>
      <dgm:t>
        <a:bodyPr/>
        <a:lstStyle/>
        <a:p>
          <a:r>
            <a:rPr lang="es-CO" b="1" u="sng" dirty="0" err="1"/>
            <a:t>Environmental</a:t>
          </a:r>
          <a:r>
            <a:rPr lang="es-CO" b="1" u="sng" dirty="0"/>
            <a:t>: </a:t>
          </a:r>
          <a:r>
            <a:rPr lang="es-CO" dirty="0" err="1"/>
            <a:t>Organic</a:t>
          </a:r>
          <a:r>
            <a:rPr lang="es-CO" dirty="0"/>
            <a:t> </a:t>
          </a:r>
          <a:r>
            <a:rPr lang="es-CO" dirty="0" err="1"/>
            <a:t>ingredient</a:t>
          </a:r>
          <a:r>
            <a:rPr lang="es-CO" dirty="0"/>
            <a:t> </a:t>
          </a:r>
          <a:r>
            <a:rPr lang="es-CO" dirty="0" err="1"/>
            <a:t>costs</a:t>
          </a:r>
          <a:endParaRPr lang="es-ES" dirty="0"/>
        </a:p>
      </dgm:t>
    </dgm:pt>
    <dgm:pt modelId="{135A4D39-9125-3242-AAED-47E7CAC9FF60}" type="parTrans" cxnId="{4D7AD7E0-EFF7-BD40-9B24-0FB1C885A2DB}">
      <dgm:prSet/>
      <dgm:spPr/>
      <dgm:t>
        <a:bodyPr/>
        <a:lstStyle/>
        <a:p>
          <a:endParaRPr lang="es-ES"/>
        </a:p>
      </dgm:t>
    </dgm:pt>
    <dgm:pt modelId="{F2773244-A329-194F-8AC9-762E60539BE8}" type="sibTrans" cxnId="{4D7AD7E0-EFF7-BD40-9B24-0FB1C885A2DB}">
      <dgm:prSet/>
      <dgm:spPr/>
      <dgm:t>
        <a:bodyPr/>
        <a:lstStyle/>
        <a:p>
          <a:endParaRPr lang="es-ES"/>
        </a:p>
      </dgm:t>
    </dgm:pt>
    <dgm:pt modelId="{1FBD2D8B-04C3-6B40-B01B-FCED938BAB17}">
      <dgm:prSet/>
      <dgm:spPr/>
      <dgm:t>
        <a:bodyPr/>
        <a:lstStyle/>
        <a:p>
          <a:r>
            <a:rPr lang="es-CO" b="1" u="sng" dirty="0"/>
            <a:t>Legal:</a:t>
          </a:r>
        </a:p>
        <a:p>
          <a:r>
            <a:rPr lang="es-CO" dirty="0" err="1"/>
            <a:t>Food</a:t>
          </a:r>
          <a:r>
            <a:rPr lang="es-CO" dirty="0"/>
            <a:t> safety </a:t>
          </a:r>
          <a:r>
            <a:rPr lang="es-CO" dirty="0" err="1"/>
            <a:t>regulations</a:t>
          </a:r>
          <a:endParaRPr lang="es-CO" dirty="0"/>
        </a:p>
      </dgm:t>
    </dgm:pt>
    <dgm:pt modelId="{8A1F95C3-3855-D543-B09D-02ACE049B017}" type="parTrans" cxnId="{9D8972F5-D67F-E342-86D0-D8088DBA10B9}">
      <dgm:prSet/>
      <dgm:spPr/>
      <dgm:t>
        <a:bodyPr/>
        <a:lstStyle/>
        <a:p>
          <a:endParaRPr lang="es-ES"/>
        </a:p>
      </dgm:t>
    </dgm:pt>
    <dgm:pt modelId="{30267115-F833-8B46-8714-6FE747AF0775}" type="sibTrans" cxnId="{9D8972F5-D67F-E342-86D0-D8088DBA10B9}">
      <dgm:prSet/>
      <dgm:spPr/>
      <dgm:t>
        <a:bodyPr/>
        <a:lstStyle/>
        <a:p>
          <a:endParaRPr lang="es-ES"/>
        </a:p>
      </dgm:t>
    </dgm:pt>
    <dgm:pt modelId="{817431F4-290A-2346-A1B7-69CD5E2A4AD2}" type="pres">
      <dgm:prSet presAssocID="{BD0A7F18-96EB-C44C-9D4F-F52C52F08F3E}" presName="Name0" presStyleCnt="0">
        <dgm:presLayoutVars>
          <dgm:dir/>
          <dgm:resizeHandles val="exact"/>
        </dgm:presLayoutVars>
      </dgm:prSet>
      <dgm:spPr/>
    </dgm:pt>
    <dgm:pt modelId="{48746C12-926B-394E-8895-479D9BC739CF}" type="pres">
      <dgm:prSet presAssocID="{BD0A7F18-96EB-C44C-9D4F-F52C52F08F3E}" presName="cycle" presStyleCnt="0"/>
      <dgm:spPr/>
    </dgm:pt>
    <dgm:pt modelId="{1DBE1CAB-8835-0747-A67B-A95352BC1683}" type="pres">
      <dgm:prSet presAssocID="{939C14EA-9550-9049-912A-214DFA5ED68C}" presName="nodeFirstNode" presStyleLbl="node1" presStyleIdx="0" presStyleCnt="6">
        <dgm:presLayoutVars>
          <dgm:bulletEnabled val="1"/>
        </dgm:presLayoutVars>
      </dgm:prSet>
      <dgm:spPr/>
    </dgm:pt>
    <dgm:pt modelId="{E2D494D2-D829-CB43-BE41-ACB0D7AC37E3}" type="pres">
      <dgm:prSet presAssocID="{9677EADB-31AE-7749-BA3A-F05BC9772A3F}" presName="sibTransFirstNode" presStyleLbl="bgShp" presStyleIdx="0" presStyleCnt="1"/>
      <dgm:spPr/>
    </dgm:pt>
    <dgm:pt modelId="{4393787C-81E8-7243-87A4-4A9D36BA2790}" type="pres">
      <dgm:prSet presAssocID="{CDC8A8B2-797D-C641-8F04-FECCD1E790BF}" presName="nodeFollowingNodes" presStyleLbl="node1" presStyleIdx="1" presStyleCnt="6">
        <dgm:presLayoutVars>
          <dgm:bulletEnabled val="1"/>
        </dgm:presLayoutVars>
      </dgm:prSet>
      <dgm:spPr/>
    </dgm:pt>
    <dgm:pt modelId="{A6818A4D-5482-E24F-8448-8709287632F4}" type="pres">
      <dgm:prSet presAssocID="{03E6457D-FFA0-8141-BA54-6DE3CB3CA9E3}" presName="nodeFollowingNodes" presStyleLbl="node1" presStyleIdx="2" presStyleCnt="6">
        <dgm:presLayoutVars>
          <dgm:bulletEnabled val="1"/>
        </dgm:presLayoutVars>
      </dgm:prSet>
      <dgm:spPr/>
    </dgm:pt>
    <dgm:pt modelId="{EEA49379-516B-BC4B-8606-57CB2CBF4A7E}" type="pres">
      <dgm:prSet presAssocID="{7AA729B2-033F-6542-87E3-25D718ADBA05}" presName="nodeFollowingNodes" presStyleLbl="node1" presStyleIdx="3" presStyleCnt="6">
        <dgm:presLayoutVars>
          <dgm:bulletEnabled val="1"/>
        </dgm:presLayoutVars>
      </dgm:prSet>
      <dgm:spPr/>
    </dgm:pt>
    <dgm:pt modelId="{184DDE43-A0D5-E744-BA4F-6536780A5F2E}" type="pres">
      <dgm:prSet presAssocID="{CC742A94-A51D-8E4D-86A7-06C2B3C2273C}" presName="nodeFollowingNodes" presStyleLbl="node1" presStyleIdx="4" presStyleCnt="6">
        <dgm:presLayoutVars>
          <dgm:bulletEnabled val="1"/>
        </dgm:presLayoutVars>
      </dgm:prSet>
      <dgm:spPr/>
    </dgm:pt>
    <dgm:pt modelId="{CF0C2C1A-5D1D-8244-9135-18690ABB2C5A}" type="pres">
      <dgm:prSet presAssocID="{1FBD2D8B-04C3-6B40-B01B-FCED938BAB17}" presName="nodeFollowingNodes" presStyleLbl="node1" presStyleIdx="5" presStyleCnt="6">
        <dgm:presLayoutVars>
          <dgm:bulletEnabled val="1"/>
        </dgm:presLayoutVars>
      </dgm:prSet>
      <dgm:spPr/>
    </dgm:pt>
  </dgm:ptLst>
  <dgm:cxnLst>
    <dgm:cxn modelId="{835CDA0C-19C1-1F45-BACF-5453EAF7A1E3}" srcId="{BD0A7F18-96EB-C44C-9D4F-F52C52F08F3E}" destId="{7AA729B2-033F-6542-87E3-25D718ADBA05}" srcOrd="3" destOrd="0" parTransId="{8A4D50A1-784F-984F-9BC4-B7A39EE1AA19}" sibTransId="{E8A235FA-B7D1-5247-A8B3-FACFAC667692}"/>
    <dgm:cxn modelId="{DD794610-205B-FF44-95C5-178B69969775}" type="presOf" srcId="{1FBD2D8B-04C3-6B40-B01B-FCED938BAB17}" destId="{CF0C2C1A-5D1D-8244-9135-18690ABB2C5A}" srcOrd="0" destOrd="0" presId="urn:microsoft.com/office/officeart/2005/8/layout/cycle3"/>
    <dgm:cxn modelId="{7E965F1A-2331-DB44-9AAE-38158A4E8E14}" type="presOf" srcId="{03E6457D-FFA0-8141-BA54-6DE3CB3CA9E3}" destId="{A6818A4D-5482-E24F-8448-8709287632F4}" srcOrd="0" destOrd="0" presId="urn:microsoft.com/office/officeart/2005/8/layout/cycle3"/>
    <dgm:cxn modelId="{E2025E33-431E-CE42-ADDA-C109E387F880}" type="presOf" srcId="{CC742A94-A51D-8E4D-86A7-06C2B3C2273C}" destId="{184DDE43-A0D5-E744-BA4F-6536780A5F2E}" srcOrd="0" destOrd="0" presId="urn:microsoft.com/office/officeart/2005/8/layout/cycle3"/>
    <dgm:cxn modelId="{BE7F4D6B-F8CC-DF4E-8A06-20079DEBD18B}" type="presOf" srcId="{939C14EA-9550-9049-912A-214DFA5ED68C}" destId="{1DBE1CAB-8835-0747-A67B-A95352BC1683}" srcOrd="0" destOrd="0" presId="urn:microsoft.com/office/officeart/2005/8/layout/cycle3"/>
    <dgm:cxn modelId="{53458A6F-0E81-AF40-BA8D-CDC0F922B0A0}" srcId="{BD0A7F18-96EB-C44C-9D4F-F52C52F08F3E}" destId="{03E6457D-FFA0-8141-BA54-6DE3CB3CA9E3}" srcOrd="2" destOrd="0" parTransId="{8C08ACF6-9CAF-2C42-A69F-B4045AC571C9}" sibTransId="{6D0E9C2C-A95D-9D41-8741-41D3A3CAAA50}"/>
    <dgm:cxn modelId="{6282DC7C-438B-A649-9AB8-E6DE9198D612}" type="presOf" srcId="{CDC8A8B2-797D-C641-8F04-FECCD1E790BF}" destId="{4393787C-81E8-7243-87A4-4A9D36BA2790}" srcOrd="0" destOrd="0" presId="urn:microsoft.com/office/officeart/2005/8/layout/cycle3"/>
    <dgm:cxn modelId="{D4355B7F-B065-1D46-8C44-3B016EECA89D}" srcId="{BD0A7F18-96EB-C44C-9D4F-F52C52F08F3E}" destId="{CDC8A8B2-797D-C641-8F04-FECCD1E790BF}" srcOrd="1" destOrd="0" parTransId="{28823E51-0845-5944-84CA-4EB14F89D075}" sibTransId="{527C92FD-C210-3D4A-B34C-D17A545B4267}"/>
    <dgm:cxn modelId="{DB4106B9-4801-DE41-9642-A9085681EA63}" type="presOf" srcId="{9677EADB-31AE-7749-BA3A-F05BC9772A3F}" destId="{E2D494D2-D829-CB43-BE41-ACB0D7AC37E3}" srcOrd="0" destOrd="0" presId="urn:microsoft.com/office/officeart/2005/8/layout/cycle3"/>
    <dgm:cxn modelId="{D3955DCF-4E85-9F44-96B1-66CEB5394F98}" srcId="{BD0A7F18-96EB-C44C-9D4F-F52C52F08F3E}" destId="{939C14EA-9550-9049-912A-214DFA5ED68C}" srcOrd="0" destOrd="0" parTransId="{74F18CD1-C598-D441-8537-4155202CBCAA}" sibTransId="{9677EADB-31AE-7749-BA3A-F05BC9772A3F}"/>
    <dgm:cxn modelId="{4D7AD7E0-EFF7-BD40-9B24-0FB1C885A2DB}" srcId="{BD0A7F18-96EB-C44C-9D4F-F52C52F08F3E}" destId="{CC742A94-A51D-8E4D-86A7-06C2B3C2273C}" srcOrd="4" destOrd="0" parTransId="{135A4D39-9125-3242-AAED-47E7CAC9FF60}" sibTransId="{F2773244-A329-194F-8AC9-762E60539BE8}"/>
    <dgm:cxn modelId="{049DA1E8-799F-C146-93A3-AD4C2082D5D4}" type="presOf" srcId="{7AA729B2-033F-6542-87E3-25D718ADBA05}" destId="{EEA49379-516B-BC4B-8606-57CB2CBF4A7E}" srcOrd="0" destOrd="0" presId="urn:microsoft.com/office/officeart/2005/8/layout/cycle3"/>
    <dgm:cxn modelId="{E0DE44EE-A5AF-BB43-B038-1DC4DB7317CD}" type="presOf" srcId="{BD0A7F18-96EB-C44C-9D4F-F52C52F08F3E}" destId="{817431F4-290A-2346-A1B7-69CD5E2A4AD2}" srcOrd="0" destOrd="0" presId="urn:microsoft.com/office/officeart/2005/8/layout/cycle3"/>
    <dgm:cxn modelId="{9D8972F5-D67F-E342-86D0-D8088DBA10B9}" srcId="{BD0A7F18-96EB-C44C-9D4F-F52C52F08F3E}" destId="{1FBD2D8B-04C3-6B40-B01B-FCED938BAB17}" srcOrd="5" destOrd="0" parTransId="{8A1F95C3-3855-D543-B09D-02ACE049B017}" sibTransId="{30267115-F833-8B46-8714-6FE747AF0775}"/>
    <dgm:cxn modelId="{5B183484-DDBC-F44E-815E-5AC18B3F8944}" type="presParOf" srcId="{817431F4-290A-2346-A1B7-69CD5E2A4AD2}" destId="{48746C12-926B-394E-8895-479D9BC739CF}" srcOrd="0" destOrd="0" presId="urn:microsoft.com/office/officeart/2005/8/layout/cycle3"/>
    <dgm:cxn modelId="{8FAAC223-AED8-0949-9025-742E8FC06ECE}" type="presParOf" srcId="{48746C12-926B-394E-8895-479D9BC739CF}" destId="{1DBE1CAB-8835-0747-A67B-A95352BC1683}" srcOrd="0" destOrd="0" presId="urn:microsoft.com/office/officeart/2005/8/layout/cycle3"/>
    <dgm:cxn modelId="{2183D17B-A028-0B47-B9AE-5D65EE618684}" type="presParOf" srcId="{48746C12-926B-394E-8895-479D9BC739CF}" destId="{E2D494D2-D829-CB43-BE41-ACB0D7AC37E3}" srcOrd="1" destOrd="0" presId="urn:microsoft.com/office/officeart/2005/8/layout/cycle3"/>
    <dgm:cxn modelId="{4A1D74D2-6876-AA4D-872C-B54F719775F3}" type="presParOf" srcId="{48746C12-926B-394E-8895-479D9BC739CF}" destId="{4393787C-81E8-7243-87A4-4A9D36BA2790}" srcOrd="2" destOrd="0" presId="urn:microsoft.com/office/officeart/2005/8/layout/cycle3"/>
    <dgm:cxn modelId="{8963B84C-6AD9-8846-94BE-E84D54384B52}" type="presParOf" srcId="{48746C12-926B-394E-8895-479D9BC739CF}" destId="{A6818A4D-5482-E24F-8448-8709287632F4}" srcOrd="3" destOrd="0" presId="urn:microsoft.com/office/officeart/2005/8/layout/cycle3"/>
    <dgm:cxn modelId="{D66C5633-B8D5-FA44-86FF-318B2D1FCAA2}" type="presParOf" srcId="{48746C12-926B-394E-8895-479D9BC739CF}" destId="{EEA49379-516B-BC4B-8606-57CB2CBF4A7E}" srcOrd="4" destOrd="0" presId="urn:microsoft.com/office/officeart/2005/8/layout/cycle3"/>
    <dgm:cxn modelId="{D1F21C3C-825F-AF42-87C5-64D1A3CEC519}" type="presParOf" srcId="{48746C12-926B-394E-8895-479D9BC739CF}" destId="{184DDE43-A0D5-E744-BA4F-6536780A5F2E}" srcOrd="5" destOrd="0" presId="urn:microsoft.com/office/officeart/2005/8/layout/cycle3"/>
    <dgm:cxn modelId="{BF78A428-3D00-4A45-AD1A-E5519CA8DF79}" type="presParOf" srcId="{48746C12-926B-394E-8895-479D9BC739CF}" destId="{CF0C2C1A-5D1D-8244-9135-18690ABB2C5A}" srcOrd="6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9C28CC8-C7D1-D147-A1D3-4E479793F842}" type="doc">
      <dgm:prSet loTypeId="urn:microsoft.com/office/officeart/2009/3/layout/PlusandMinus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55CB1F3B-B008-AB42-B5DC-625BD963CFE5}">
      <dgm:prSet phldrT="[Texto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s-CO" b="1" dirty="0" err="1"/>
            <a:t>Benefits</a:t>
          </a:r>
          <a:endParaRPr lang="es-CO" b="1" dirty="0"/>
        </a:p>
        <a:p>
          <a:pPr>
            <a:buFont typeface="Arial" panose="020B0604020202020204" pitchFamily="34" charset="0"/>
            <a:buChar char="•"/>
          </a:pPr>
          <a:r>
            <a:rPr lang="es-CO" dirty="0"/>
            <a:t>-</a:t>
          </a:r>
          <a:r>
            <a:rPr lang="es-CO" dirty="0" err="1"/>
            <a:t>Identifies</a:t>
          </a:r>
          <a:r>
            <a:rPr lang="es-CO" dirty="0"/>
            <a:t> </a:t>
          </a:r>
          <a:r>
            <a:rPr lang="es-CO" dirty="0" err="1"/>
            <a:t>root</a:t>
          </a:r>
          <a:r>
            <a:rPr lang="es-CO" dirty="0"/>
            <a:t> causes </a:t>
          </a:r>
        </a:p>
        <a:p>
          <a:pPr>
            <a:buFont typeface="Arial" panose="020B0604020202020204" pitchFamily="34" charset="0"/>
            <a:buChar char="•"/>
          </a:pPr>
          <a:r>
            <a:rPr lang="es-CO" dirty="0"/>
            <a:t>-</a:t>
          </a:r>
          <a:r>
            <a:rPr lang="es-CO" dirty="0" err="1"/>
            <a:t>Organises</a:t>
          </a:r>
          <a:r>
            <a:rPr lang="es-CO" dirty="0"/>
            <a:t> </a:t>
          </a:r>
          <a:r>
            <a:rPr lang="es-CO" dirty="0" err="1"/>
            <a:t>information</a:t>
          </a:r>
          <a:r>
            <a:rPr lang="es-CO" dirty="0"/>
            <a:t> </a:t>
          </a:r>
          <a:r>
            <a:rPr lang="es-CO" dirty="0" err="1"/>
            <a:t>clearly</a:t>
          </a:r>
          <a:r>
            <a:rPr lang="es-CO" dirty="0"/>
            <a:t> </a:t>
          </a:r>
        </a:p>
        <a:p>
          <a:pPr>
            <a:buFont typeface="Arial" panose="020B0604020202020204" pitchFamily="34" charset="0"/>
            <a:buChar char="•"/>
          </a:pPr>
          <a:r>
            <a:rPr lang="es-CO" dirty="0"/>
            <a:t>-</a:t>
          </a:r>
          <a:r>
            <a:rPr lang="es-CO" dirty="0" err="1"/>
            <a:t>Supports</a:t>
          </a:r>
          <a:r>
            <a:rPr lang="es-CO" dirty="0"/>
            <a:t> </a:t>
          </a:r>
          <a:r>
            <a:rPr lang="es-CO" dirty="0" err="1"/>
            <a:t>problem</a:t>
          </a:r>
          <a:r>
            <a:rPr lang="es-CO" dirty="0"/>
            <a:t> </a:t>
          </a:r>
          <a:r>
            <a:rPr lang="es-CO" dirty="0" err="1"/>
            <a:t>solving</a:t>
          </a:r>
          <a:endParaRPr lang="es-CO" dirty="0"/>
        </a:p>
        <a:p>
          <a:pPr>
            <a:buFont typeface="Arial" panose="020B0604020202020204" pitchFamily="34" charset="0"/>
            <a:buChar char="•"/>
          </a:pPr>
          <a:r>
            <a:rPr lang="es-CO" dirty="0"/>
            <a:t>-</a:t>
          </a:r>
          <a:r>
            <a:rPr lang="es-CO" dirty="0" err="1"/>
            <a:t>Encourages</a:t>
          </a:r>
          <a:r>
            <a:rPr lang="es-CO" dirty="0"/>
            <a:t> </a:t>
          </a:r>
          <a:r>
            <a:rPr lang="es-CO" dirty="0" err="1"/>
            <a:t>teamwork</a:t>
          </a:r>
          <a:endParaRPr lang="es-ES" dirty="0"/>
        </a:p>
      </dgm:t>
    </dgm:pt>
    <dgm:pt modelId="{7ACC5A7A-F33D-E34A-96D4-531BCC557B29}" type="parTrans" cxnId="{88799461-F237-A54C-999D-9B50933FA478}">
      <dgm:prSet/>
      <dgm:spPr/>
      <dgm:t>
        <a:bodyPr/>
        <a:lstStyle/>
        <a:p>
          <a:endParaRPr lang="es-ES"/>
        </a:p>
      </dgm:t>
    </dgm:pt>
    <dgm:pt modelId="{7D42E8A3-A026-124E-BF01-288DAD5B780F}" type="sibTrans" cxnId="{88799461-F237-A54C-999D-9B50933FA478}">
      <dgm:prSet/>
      <dgm:spPr/>
      <dgm:t>
        <a:bodyPr/>
        <a:lstStyle/>
        <a:p>
          <a:endParaRPr lang="es-ES"/>
        </a:p>
      </dgm:t>
    </dgm:pt>
    <dgm:pt modelId="{1E4E5561-E22F-ED45-8C5A-E675C9B50675}">
      <dgm:prSet phldrT="[Texto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s-CO" b="1" dirty="0" err="1"/>
            <a:t>Limitations</a:t>
          </a:r>
          <a:endParaRPr lang="es-CO" dirty="0"/>
        </a:p>
        <a:p>
          <a:pPr>
            <a:buFont typeface="Arial" panose="020B0604020202020204" pitchFamily="34" charset="0"/>
            <a:buChar char="•"/>
          </a:pPr>
          <a:r>
            <a:rPr lang="es-CO" dirty="0"/>
            <a:t>-Can </a:t>
          </a:r>
          <a:r>
            <a:rPr lang="es-CO" dirty="0" err="1"/>
            <a:t>oversimplify</a:t>
          </a:r>
          <a:r>
            <a:rPr lang="es-CO" dirty="0"/>
            <a:t> </a:t>
          </a:r>
          <a:r>
            <a:rPr lang="es-CO" dirty="0" err="1"/>
            <a:t>problems</a:t>
          </a:r>
          <a:r>
            <a:rPr lang="es-CO" dirty="0"/>
            <a:t> </a:t>
          </a:r>
        </a:p>
        <a:p>
          <a:pPr>
            <a:buFont typeface="Arial" panose="020B0604020202020204" pitchFamily="34" charset="0"/>
            <a:buChar char="•"/>
          </a:pPr>
          <a:r>
            <a:rPr lang="es-CO" dirty="0"/>
            <a:t>-</a:t>
          </a:r>
          <a:r>
            <a:rPr lang="es-CO" dirty="0" err="1"/>
            <a:t>Depends</a:t>
          </a:r>
          <a:r>
            <a:rPr lang="es-CO" dirty="0"/>
            <a:t> </a:t>
          </a:r>
          <a:r>
            <a:rPr lang="es-CO" dirty="0" err="1"/>
            <a:t>on</a:t>
          </a:r>
          <a:r>
            <a:rPr lang="es-CO" dirty="0"/>
            <a:t> </a:t>
          </a:r>
          <a:r>
            <a:rPr lang="es-CO" dirty="0" err="1"/>
            <a:t>user</a:t>
          </a:r>
          <a:r>
            <a:rPr lang="es-CO" dirty="0"/>
            <a:t> </a:t>
          </a:r>
          <a:r>
            <a:rPr lang="es-CO" dirty="0" err="1"/>
            <a:t>knowledge</a:t>
          </a:r>
          <a:r>
            <a:rPr lang="es-CO" dirty="0"/>
            <a:t> </a:t>
          </a:r>
        </a:p>
        <a:p>
          <a:pPr>
            <a:buFont typeface="Arial" panose="020B0604020202020204" pitchFamily="34" charset="0"/>
            <a:buChar char="•"/>
          </a:pPr>
          <a:r>
            <a:rPr lang="es-CO" dirty="0"/>
            <a:t>-</a:t>
          </a:r>
          <a:r>
            <a:rPr lang="es-CO" dirty="0" err="1"/>
            <a:t>Does</a:t>
          </a:r>
          <a:r>
            <a:rPr lang="es-CO" dirty="0"/>
            <a:t> </a:t>
          </a:r>
          <a:r>
            <a:rPr lang="es-CO" dirty="0" err="1"/>
            <a:t>not</a:t>
          </a:r>
          <a:r>
            <a:rPr lang="es-CO" dirty="0"/>
            <a:t> </a:t>
          </a:r>
          <a:r>
            <a:rPr lang="es-CO" dirty="0" err="1"/>
            <a:t>rank</a:t>
          </a:r>
          <a:r>
            <a:rPr lang="es-CO" dirty="0"/>
            <a:t> causes</a:t>
          </a:r>
          <a:endParaRPr lang="es-ES" dirty="0"/>
        </a:p>
      </dgm:t>
    </dgm:pt>
    <dgm:pt modelId="{81DCFB73-BD62-694D-8808-534FA6335D98}" type="parTrans" cxnId="{400FB7B6-E3D7-E14B-84AC-2EE8876B9BD9}">
      <dgm:prSet/>
      <dgm:spPr/>
      <dgm:t>
        <a:bodyPr/>
        <a:lstStyle/>
        <a:p>
          <a:endParaRPr lang="es-ES"/>
        </a:p>
      </dgm:t>
    </dgm:pt>
    <dgm:pt modelId="{526E80DB-D810-4E42-9CC6-AC550262588D}" type="sibTrans" cxnId="{400FB7B6-E3D7-E14B-84AC-2EE8876B9BD9}">
      <dgm:prSet/>
      <dgm:spPr/>
      <dgm:t>
        <a:bodyPr/>
        <a:lstStyle/>
        <a:p>
          <a:endParaRPr lang="es-ES"/>
        </a:p>
      </dgm:t>
    </dgm:pt>
    <dgm:pt modelId="{2857FF61-B20E-B245-9230-0A7D6B45AEDE}" type="pres">
      <dgm:prSet presAssocID="{E9C28CC8-C7D1-D147-A1D3-4E479793F842}" presName="Name0" presStyleCnt="0">
        <dgm:presLayoutVars>
          <dgm:chMax val="2"/>
          <dgm:chPref val="2"/>
          <dgm:dir/>
          <dgm:animOne/>
          <dgm:resizeHandles val="exact"/>
        </dgm:presLayoutVars>
      </dgm:prSet>
      <dgm:spPr/>
    </dgm:pt>
    <dgm:pt modelId="{4B12D965-1582-234E-9147-3C07E95B7BBF}" type="pres">
      <dgm:prSet presAssocID="{E9C28CC8-C7D1-D147-A1D3-4E479793F842}" presName="Background" presStyleLbl="bgImgPlace1" presStyleIdx="0" presStyleCnt="1"/>
      <dgm:spPr/>
    </dgm:pt>
    <dgm:pt modelId="{8FEA8910-D3AA-AB43-A0FB-987F51113C88}" type="pres">
      <dgm:prSet presAssocID="{E9C28CC8-C7D1-D147-A1D3-4E479793F842}" presName="ParentText1" presStyleLbl="revTx" presStyleIdx="0" presStyleCnt="2">
        <dgm:presLayoutVars>
          <dgm:chMax val="0"/>
          <dgm:chPref val="0"/>
          <dgm:bulletEnabled val="1"/>
        </dgm:presLayoutVars>
      </dgm:prSet>
      <dgm:spPr/>
    </dgm:pt>
    <dgm:pt modelId="{89525C0F-A482-1C4C-BE9B-CD4F0E27EC9C}" type="pres">
      <dgm:prSet presAssocID="{E9C28CC8-C7D1-D147-A1D3-4E479793F842}" presName="ParentText2" presStyleLbl="revTx" presStyleIdx="1" presStyleCnt="2">
        <dgm:presLayoutVars>
          <dgm:chMax val="0"/>
          <dgm:chPref val="0"/>
          <dgm:bulletEnabled val="1"/>
        </dgm:presLayoutVars>
      </dgm:prSet>
      <dgm:spPr/>
    </dgm:pt>
    <dgm:pt modelId="{942C00C0-C5A8-A04A-BE72-E6832D2ABE8C}" type="pres">
      <dgm:prSet presAssocID="{E9C28CC8-C7D1-D147-A1D3-4E479793F842}" presName="Plus" presStyleLbl="alignNode1" presStyleIdx="0" presStyleCnt="2"/>
      <dgm:spPr/>
    </dgm:pt>
    <dgm:pt modelId="{A91ECD4D-FAB5-2D49-9F46-E66FD777DACC}" type="pres">
      <dgm:prSet presAssocID="{E9C28CC8-C7D1-D147-A1D3-4E479793F842}" presName="Minus" presStyleLbl="alignNode1" presStyleIdx="1" presStyleCnt="2"/>
      <dgm:spPr/>
    </dgm:pt>
    <dgm:pt modelId="{1487402A-6E7F-2848-91E8-A1F11096CD62}" type="pres">
      <dgm:prSet presAssocID="{E9C28CC8-C7D1-D147-A1D3-4E479793F842}" presName="Divider" presStyleLbl="parChTrans1D1" presStyleIdx="0" presStyleCnt="1"/>
      <dgm:spPr/>
    </dgm:pt>
  </dgm:ptLst>
  <dgm:cxnLst>
    <dgm:cxn modelId="{52F95B0D-8F1B-A041-B393-633AF5E889AD}" type="presOf" srcId="{55CB1F3B-B008-AB42-B5DC-625BD963CFE5}" destId="{8FEA8910-D3AA-AB43-A0FB-987F51113C88}" srcOrd="0" destOrd="0" presId="urn:microsoft.com/office/officeart/2009/3/layout/PlusandMinus"/>
    <dgm:cxn modelId="{88799461-F237-A54C-999D-9B50933FA478}" srcId="{E9C28CC8-C7D1-D147-A1D3-4E479793F842}" destId="{55CB1F3B-B008-AB42-B5DC-625BD963CFE5}" srcOrd="0" destOrd="0" parTransId="{7ACC5A7A-F33D-E34A-96D4-531BCC557B29}" sibTransId="{7D42E8A3-A026-124E-BF01-288DAD5B780F}"/>
    <dgm:cxn modelId="{155F5263-6890-A247-AB77-9ED0E5974C81}" type="presOf" srcId="{E9C28CC8-C7D1-D147-A1D3-4E479793F842}" destId="{2857FF61-B20E-B245-9230-0A7D6B45AEDE}" srcOrd="0" destOrd="0" presId="urn:microsoft.com/office/officeart/2009/3/layout/PlusandMinus"/>
    <dgm:cxn modelId="{0AF9B3AB-950D-6241-895D-716CDA33969D}" type="presOf" srcId="{1E4E5561-E22F-ED45-8C5A-E675C9B50675}" destId="{89525C0F-A482-1C4C-BE9B-CD4F0E27EC9C}" srcOrd="0" destOrd="0" presId="urn:microsoft.com/office/officeart/2009/3/layout/PlusandMinus"/>
    <dgm:cxn modelId="{400FB7B6-E3D7-E14B-84AC-2EE8876B9BD9}" srcId="{E9C28CC8-C7D1-D147-A1D3-4E479793F842}" destId="{1E4E5561-E22F-ED45-8C5A-E675C9B50675}" srcOrd="1" destOrd="0" parTransId="{81DCFB73-BD62-694D-8808-534FA6335D98}" sibTransId="{526E80DB-D810-4E42-9CC6-AC550262588D}"/>
    <dgm:cxn modelId="{6B5C2951-171F-A84F-B0C1-800EE9771746}" type="presParOf" srcId="{2857FF61-B20E-B245-9230-0A7D6B45AEDE}" destId="{4B12D965-1582-234E-9147-3C07E95B7BBF}" srcOrd="0" destOrd="0" presId="urn:microsoft.com/office/officeart/2009/3/layout/PlusandMinus"/>
    <dgm:cxn modelId="{2E292E36-8087-AF42-978F-BBBD2AB8B879}" type="presParOf" srcId="{2857FF61-B20E-B245-9230-0A7D6B45AEDE}" destId="{8FEA8910-D3AA-AB43-A0FB-987F51113C88}" srcOrd="1" destOrd="0" presId="urn:microsoft.com/office/officeart/2009/3/layout/PlusandMinus"/>
    <dgm:cxn modelId="{68134261-BE34-F340-BF90-713818BBFBC7}" type="presParOf" srcId="{2857FF61-B20E-B245-9230-0A7D6B45AEDE}" destId="{89525C0F-A482-1C4C-BE9B-CD4F0E27EC9C}" srcOrd="2" destOrd="0" presId="urn:microsoft.com/office/officeart/2009/3/layout/PlusandMinus"/>
    <dgm:cxn modelId="{008D1A1A-66F2-3645-BEF8-6BAC520CCFCB}" type="presParOf" srcId="{2857FF61-B20E-B245-9230-0A7D6B45AEDE}" destId="{942C00C0-C5A8-A04A-BE72-E6832D2ABE8C}" srcOrd="3" destOrd="0" presId="urn:microsoft.com/office/officeart/2009/3/layout/PlusandMinus"/>
    <dgm:cxn modelId="{39AFE673-6AA2-5C4D-944E-0450ED840145}" type="presParOf" srcId="{2857FF61-B20E-B245-9230-0A7D6B45AEDE}" destId="{A91ECD4D-FAB5-2D49-9F46-E66FD777DACC}" srcOrd="4" destOrd="0" presId="urn:microsoft.com/office/officeart/2009/3/layout/PlusandMinus"/>
    <dgm:cxn modelId="{9DB72643-5FC0-5048-8665-30971D910FCA}" type="presParOf" srcId="{2857FF61-B20E-B245-9230-0A7D6B45AEDE}" destId="{1487402A-6E7F-2848-91E8-A1F11096CD62}" srcOrd="5" destOrd="0" presId="urn:microsoft.com/office/officeart/2009/3/layout/PlusandMinu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C0DC789-C122-B649-8185-01ED99329208}" type="doc">
      <dgm:prSet loTypeId="urn:microsoft.com/office/officeart/2005/8/layout/default" loCatId="" qsTypeId="urn:microsoft.com/office/officeart/2005/8/quickstyle/3d3" qsCatId="3D" csTypeId="urn:microsoft.com/office/officeart/2005/8/colors/accent1_4" csCatId="accent1" phldr="1"/>
      <dgm:spPr/>
      <dgm:t>
        <a:bodyPr/>
        <a:lstStyle/>
        <a:p>
          <a:endParaRPr lang="es-ES"/>
        </a:p>
      </dgm:t>
    </dgm:pt>
    <dgm:pt modelId="{3E7BBA18-0F0D-FA49-A581-47786AE04908}">
      <dgm:prSet phldrT="[Texto]"/>
      <dgm:spPr/>
      <dgm:t>
        <a:bodyPr/>
        <a:lstStyle/>
        <a:p>
          <a:r>
            <a:rPr lang="es-ES" dirty="0"/>
            <a:t>Sales </a:t>
          </a:r>
          <a:r>
            <a:rPr lang="es-ES" dirty="0" err="1"/>
            <a:t>remain</a:t>
          </a:r>
          <a:r>
            <a:rPr lang="es-ES" dirty="0"/>
            <a:t> </a:t>
          </a:r>
          <a:r>
            <a:rPr lang="es-ES" dirty="0" err="1"/>
            <a:t>below</a:t>
          </a:r>
          <a:r>
            <a:rPr lang="es-ES" dirty="0"/>
            <a:t> 2019 </a:t>
          </a:r>
          <a:r>
            <a:rPr lang="es-ES" dirty="0" err="1"/>
            <a:t>levels</a:t>
          </a:r>
          <a:endParaRPr lang="es-ES" dirty="0"/>
        </a:p>
      </dgm:t>
    </dgm:pt>
    <dgm:pt modelId="{CA5759E2-4538-C540-AB6F-057831E71947}" type="parTrans" cxnId="{3B3D1357-BF93-074A-9CD8-3E815EF9AC04}">
      <dgm:prSet/>
      <dgm:spPr/>
      <dgm:t>
        <a:bodyPr/>
        <a:lstStyle/>
        <a:p>
          <a:endParaRPr lang="es-ES"/>
        </a:p>
      </dgm:t>
    </dgm:pt>
    <dgm:pt modelId="{43A01B86-7B34-0B49-AFBF-DFC99D89D6F0}" type="sibTrans" cxnId="{3B3D1357-BF93-074A-9CD8-3E815EF9AC04}">
      <dgm:prSet/>
      <dgm:spPr/>
      <dgm:t>
        <a:bodyPr/>
        <a:lstStyle/>
        <a:p>
          <a:endParaRPr lang="es-ES"/>
        </a:p>
      </dgm:t>
    </dgm:pt>
    <dgm:pt modelId="{4CDA6AC6-AF93-FE45-9041-141EFFC69DDF}">
      <dgm:prSet phldrT="[Texto]"/>
      <dgm:spPr/>
      <dgm:t>
        <a:bodyPr/>
        <a:lstStyle/>
        <a:p>
          <a:r>
            <a:rPr lang="es-ES" dirty="0" err="1"/>
            <a:t>External</a:t>
          </a:r>
          <a:r>
            <a:rPr lang="es-ES" dirty="0"/>
            <a:t> </a:t>
          </a:r>
          <a:r>
            <a:rPr lang="es-ES" dirty="0" err="1"/>
            <a:t>factors</a:t>
          </a:r>
          <a:r>
            <a:rPr lang="es-ES" dirty="0"/>
            <a:t> </a:t>
          </a:r>
          <a:r>
            <a:rPr lang="es-ES" dirty="0" err="1"/>
            <a:t>have</a:t>
          </a:r>
          <a:r>
            <a:rPr lang="es-ES" dirty="0"/>
            <a:t> </a:t>
          </a:r>
          <a:r>
            <a:rPr lang="es-ES" dirty="0" err="1"/>
            <a:t>reduced</a:t>
          </a:r>
          <a:r>
            <a:rPr lang="es-ES" dirty="0"/>
            <a:t> </a:t>
          </a:r>
          <a:r>
            <a:rPr lang="es-ES" dirty="0" err="1"/>
            <a:t>demand</a:t>
          </a:r>
          <a:endParaRPr lang="es-ES" dirty="0"/>
        </a:p>
      </dgm:t>
    </dgm:pt>
    <dgm:pt modelId="{CC55FBBB-0030-734D-83AD-84758DD57003}" type="parTrans" cxnId="{7A201D8F-2810-614A-8835-F90B137A5B28}">
      <dgm:prSet/>
      <dgm:spPr/>
      <dgm:t>
        <a:bodyPr/>
        <a:lstStyle/>
        <a:p>
          <a:endParaRPr lang="es-ES"/>
        </a:p>
      </dgm:t>
    </dgm:pt>
    <dgm:pt modelId="{AAC2708E-6D38-A443-82D5-85242645A954}" type="sibTrans" cxnId="{7A201D8F-2810-614A-8835-F90B137A5B28}">
      <dgm:prSet/>
      <dgm:spPr/>
      <dgm:t>
        <a:bodyPr/>
        <a:lstStyle/>
        <a:p>
          <a:endParaRPr lang="es-ES"/>
        </a:p>
      </dgm:t>
    </dgm:pt>
    <dgm:pt modelId="{691DB38C-1FD5-4849-900C-BBB7D05A82A1}">
      <dgm:prSet phldrT="[Texto]"/>
      <dgm:spPr/>
      <dgm:t>
        <a:bodyPr/>
        <a:lstStyle/>
        <a:p>
          <a:r>
            <a:rPr lang="es-ES" dirty="0" err="1"/>
            <a:t>Internal</a:t>
          </a:r>
          <a:r>
            <a:rPr lang="es-ES" dirty="0"/>
            <a:t> </a:t>
          </a:r>
          <a:r>
            <a:rPr lang="es-ES" dirty="0" err="1"/>
            <a:t>challenge</a:t>
          </a:r>
          <a:r>
            <a:rPr lang="es-ES" dirty="0"/>
            <a:t> </a:t>
          </a:r>
          <a:r>
            <a:rPr lang="es-ES" dirty="0" err="1"/>
            <a:t>limit</a:t>
          </a:r>
          <a:r>
            <a:rPr lang="es-ES" dirty="0"/>
            <a:t> </a:t>
          </a:r>
          <a:r>
            <a:rPr lang="es-ES" dirty="0" err="1"/>
            <a:t>growth</a:t>
          </a:r>
          <a:endParaRPr lang="es-ES" dirty="0"/>
        </a:p>
      </dgm:t>
    </dgm:pt>
    <dgm:pt modelId="{F008F508-040A-9740-90E8-10669CF429F7}" type="parTrans" cxnId="{BBE99E45-ACE2-B549-AA7E-E3F37E1B5F8F}">
      <dgm:prSet/>
      <dgm:spPr/>
      <dgm:t>
        <a:bodyPr/>
        <a:lstStyle/>
        <a:p>
          <a:endParaRPr lang="es-ES"/>
        </a:p>
      </dgm:t>
    </dgm:pt>
    <dgm:pt modelId="{8402770A-F021-A14B-9A23-665F0A252CDD}" type="sibTrans" cxnId="{BBE99E45-ACE2-B549-AA7E-E3F37E1B5F8F}">
      <dgm:prSet/>
      <dgm:spPr/>
      <dgm:t>
        <a:bodyPr/>
        <a:lstStyle/>
        <a:p>
          <a:endParaRPr lang="es-ES"/>
        </a:p>
      </dgm:t>
    </dgm:pt>
    <dgm:pt modelId="{13A7116B-3E31-DB43-9B9F-89BF724A5A68}">
      <dgm:prSet phldrT="[Texto]"/>
      <dgm:spPr/>
      <dgm:t>
        <a:bodyPr/>
        <a:lstStyle/>
        <a:p>
          <a:r>
            <a:rPr lang="es-ES" dirty="0" err="1"/>
            <a:t>The</a:t>
          </a:r>
          <a:r>
            <a:rPr lang="es-ES" dirty="0"/>
            <a:t> </a:t>
          </a:r>
          <a:r>
            <a:rPr lang="es-ES" dirty="0" err="1"/>
            <a:t>business</a:t>
          </a:r>
          <a:r>
            <a:rPr lang="es-ES" dirty="0"/>
            <a:t> </a:t>
          </a:r>
          <a:r>
            <a:rPr lang="es-ES" dirty="0" err="1"/>
            <a:t>needs</a:t>
          </a:r>
          <a:r>
            <a:rPr lang="es-ES" dirty="0"/>
            <a:t> </a:t>
          </a:r>
          <a:r>
            <a:rPr lang="es-ES" dirty="0" err="1"/>
            <a:t>to</a:t>
          </a:r>
          <a:r>
            <a:rPr lang="es-ES" dirty="0"/>
            <a:t> </a:t>
          </a:r>
          <a:r>
            <a:rPr lang="es-ES" dirty="0" err="1"/>
            <a:t>adapt</a:t>
          </a:r>
          <a:r>
            <a:rPr lang="es-ES" dirty="0"/>
            <a:t>.</a:t>
          </a:r>
        </a:p>
      </dgm:t>
    </dgm:pt>
    <dgm:pt modelId="{A32DC67D-43A4-814C-A4D4-7FE48143A42A}" type="parTrans" cxnId="{36331910-8436-6044-B7F9-CFA472131DAB}">
      <dgm:prSet/>
      <dgm:spPr/>
      <dgm:t>
        <a:bodyPr/>
        <a:lstStyle/>
        <a:p>
          <a:endParaRPr lang="es-ES"/>
        </a:p>
      </dgm:t>
    </dgm:pt>
    <dgm:pt modelId="{9C3300D8-06D8-9C48-A33F-8C762982B312}" type="sibTrans" cxnId="{36331910-8436-6044-B7F9-CFA472131DAB}">
      <dgm:prSet/>
      <dgm:spPr/>
      <dgm:t>
        <a:bodyPr/>
        <a:lstStyle/>
        <a:p>
          <a:endParaRPr lang="es-ES"/>
        </a:p>
      </dgm:t>
    </dgm:pt>
    <dgm:pt modelId="{CAB4DF4E-33B6-DA4F-996E-45E965FFDEB5}" type="pres">
      <dgm:prSet presAssocID="{1C0DC789-C122-B649-8185-01ED99329208}" presName="diagram" presStyleCnt="0">
        <dgm:presLayoutVars>
          <dgm:dir/>
          <dgm:resizeHandles val="exact"/>
        </dgm:presLayoutVars>
      </dgm:prSet>
      <dgm:spPr/>
    </dgm:pt>
    <dgm:pt modelId="{01506F58-793B-A74F-90CB-A749A5C47847}" type="pres">
      <dgm:prSet presAssocID="{3E7BBA18-0F0D-FA49-A581-47786AE04908}" presName="node" presStyleLbl="node1" presStyleIdx="0" presStyleCnt="4">
        <dgm:presLayoutVars>
          <dgm:bulletEnabled val="1"/>
        </dgm:presLayoutVars>
      </dgm:prSet>
      <dgm:spPr/>
    </dgm:pt>
    <dgm:pt modelId="{80CCEE95-6630-3240-A907-0E41F51B71FD}" type="pres">
      <dgm:prSet presAssocID="{43A01B86-7B34-0B49-AFBF-DFC99D89D6F0}" presName="sibTrans" presStyleCnt="0"/>
      <dgm:spPr/>
    </dgm:pt>
    <dgm:pt modelId="{E28228D9-D6D7-674A-A5E3-D406F1142E2B}" type="pres">
      <dgm:prSet presAssocID="{4CDA6AC6-AF93-FE45-9041-141EFFC69DDF}" presName="node" presStyleLbl="node1" presStyleIdx="1" presStyleCnt="4">
        <dgm:presLayoutVars>
          <dgm:bulletEnabled val="1"/>
        </dgm:presLayoutVars>
      </dgm:prSet>
      <dgm:spPr/>
    </dgm:pt>
    <dgm:pt modelId="{28CAC3E0-0120-C645-9CE6-FE6EB93B4246}" type="pres">
      <dgm:prSet presAssocID="{AAC2708E-6D38-A443-82D5-85242645A954}" presName="sibTrans" presStyleCnt="0"/>
      <dgm:spPr/>
    </dgm:pt>
    <dgm:pt modelId="{777AD2B6-A0C5-5941-BE0F-2EF3F0A5F45B}" type="pres">
      <dgm:prSet presAssocID="{691DB38C-1FD5-4849-900C-BBB7D05A82A1}" presName="node" presStyleLbl="node1" presStyleIdx="2" presStyleCnt="4">
        <dgm:presLayoutVars>
          <dgm:bulletEnabled val="1"/>
        </dgm:presLayoutVars>
      </dgm:prSet>
      <dgm:spPr/>
    </dgm:pt>
    <dgm:pt modelId="{2A87C4F9-F3EF-1D42-B026-CA8FE83712DC}" type="pres">
      <dgm:prSet presAssocID="{8402770A-F021-A14B-9A23-665F0A252CDD}" presName="sibTrans" presStyleCnt="0"/>
      <dgm:spPr/>
    </dgm:pt>
    <dgm:pt modelId="{DAE3F10B-4C16-D54D-8F6D-445AA14CBE58}" type="pres">
      <dgm:prSet presAssocID="{13A7116B-3E31-DB43-9B9F-89BF724A5A68}" presName="node" presStyleLbl="node1" presStyleIdx="3" presStyleCnt="4">
        <dgm:presLayoutVars>
          <dgm:bulletEnabled val="1"/>
        </dgm:presLayoutVars>
      </dgm:prSet>
      <dgm:spPr/>
    </dgm:pt>
  </dgm:ptLst>
  <dgm:cxnLst>
    <dgm:cxn modelId="{3502BF0F-5AA8-F447-ABB9-376F2C3C1DE0}" type="presOf" srcId="{3E7BBA18-0F0D-FA49-A581-47786AE04908}" destId="{01506F58-793B-A74F-90CB-A749A5C47847}" srcOrd="0" destOrd="0" presId="urn:microsoft.com/office/officeart/2005/8/layout/default"/>
    <dgm:cxn modelId="{36331910-8436-6044-B7F9-CFA472131DAB}" srcId="{1C0DC789-C122-B649-8185-01ED99329208}" destId="{13A7116B-3E31-DB43-9B9F-89BF724A5A68}" srcOrd="3" destOrd="0" parTransId="{A32DC67D-43A4-814C-A4D4-7FE48143A42A}" sibTransId="{9C3300D8-06D8-9C48-A33F-8C762982B312}"/>
    <dgm:cxn modelId="{1C68D134-4BB7-A848-BA3A-956D7ED4BDFC}" type="presOf" srcId="{1C0DC789-C122-B649-8185-01ED99329208}" destId="{CAB4DF4E-33B6-DA4F-996E-45E965FFDEB5}" srcOrd="0" destOrd="0" presId="urn:microsoft.com/office/officeart/2005/8/layout/default"/>
    <dgm:cxn modelId="{BBE99E45-ACE2-B549-AA7E-E3F37E1B5F8F}" srcId="{1C0DC789-C122-B649-8185-01ED99329208}" destId="{691DB38C-1FD5-4849-900C-BBB7D05A82A1}" srcOrd="2" destOrd="0" parTransId="{F008F508-040A-9740-90E8-10669CF429F7}" sibTransId="{8402770A-F021-A14B-9A23-665F0A252CDD}"/>
    <dgm:cxn modelId="{5146BA45-996F-2341-8C29-D909781284F6}" type="presOf" srcId="{4CDA6AC6-AF93-FE45-9041-141EFFC69DDF}" destId="{E28228D9-D6D7-674A-A5E3-D406F1142E2B}" srcOrd="0" destOrd="0" presId="urn:microsoft.com/office/officeart/2005/8/layout/default"/>
    <dgm:cxn modelId="{3B3D1357-BF93-074A-9CD8-3E815EF9AC04}" srcId="{1C0DC789-C122-B649-8185-01ED99329208}" destId="{3E7BBA18-0F0D-FA49-A581-47786AE04908}" srcOrd="0" destOrd="0" parTransId="{CA5759E2-4538-C540-AB6F-057831E71947}" sibTransId="{43A01B86-7B34-0B49-AFBF-DFC99D89D6F0}"/>
    <dgm:cxn modelId="{7A201D8F-2810-614A-8835-F90B137A5B28}" srcId="{1C0DC789-C122-B649-8185-01ED99329208}" destId="{4CDA6AC6-AF93-FE45-9041-141EFFC69DDF}" srcOrd="1" destOrd="0" parTransId="{CC55FBBB-0030-734D-83AD-84758DD57003}" sibTransId="{AAC2708E-6D38-A443-82D5-85242645A954}"/>
    <dgm:cxn modelId="{662F4793-F1C3-BC49-9178-C9338C5D0FEB}" type="presOf" srcId="{691DB38C-1FD5-4849-900C-BBB7D05A82A1}" destId="{777AD2B6-A0C5-5941-BE0F-2EF3F0A5F45B}" srcOrd="0" destOrd="0" presId="urn:microsoft.com/office/officeart/2005/8/layout/default"/>
    <dgm:cxn modelId="{88F3B396-DDEF-F94E-8CE3-F4495F5E5445}" type="presOf" srcId="{13A7116B-3E31-DB43-9B9F-89BF724A5A68}" destId="{DAE3F10B-4C16-D54D-8F6D-445AA14CBE58}" srcOrd="0" destOrd="0" presId="urn:microsoft.com/office/officeart/2005/8/layout/default"/>
    <dgm:cxn modelId="{A908CEEE-E985-E940-93AF-6D0525DAABC3}" type="presParOf" srcId="{CAB4DF4E-33B6-DA4F-996E-45E965FFDEB5}" destId="{01506F58-793B-A74F-90CB-A749A5C47847}" srcOrd="0" destOrd="0" presId="urn:microsoft.com/office/officeart/2005/8/layout/default"/>
    <dgm:cxn modelId="{9C28DC28-76EB-5D4B-A671-8C4FBA564B2C}" type="presParOf" srcId="{CAB4DF4E-33B6-DA4F-996E-45E965FFDEB5}" destId="{80CCEE95-6630-3240-A907-0E41F51B71FD}" srcOrd="1" destOrd="0" presId="urn:microsoft.com/office/officeart/2005/8/layout/default"/>
    <dgm:cxn modelId="{E6DBB49A-C02E-B142-B9B2-F0FF0277E19F}" type="presParOf" srcId="{CAB4DF4E-33B6-DA4F-996E-45E965FFDEB5}" destId="{E28228D9-D6D7-674A-A5E3-D406F1142E2B}" srcOrd="2" destOrd="0" presId="urn:microsoft.com/office/officeart/2005/8/layout/default"/>
    <dgm:cxn modelId="{0DA66766-5209-4F4B-B7F2-BFA3B0A7B6D4}" type="presParOf" srcId="{CAB4DF4E-33B6-DA4F-996E-45E965FFDEB5}" destId="{28CAC3E0-0120-C645-9CE6-FE6EB93B4246}" srcOrd="3" destOrd="0" presId="urn:microsoft.com/office/officeart/2005/8/layout/default"/>
    <dgm:cxn modelId="{E16F7E37-21CF-EC41-BD21-142EE7F29A62}" type="presParOf" srcId="{CAB4DF4E-33B6-DA4F-996E-45E965FFDEB5}" destId="{777AD2B6-A0C5-5941-BE0F-2EF3F0A5F45B}" srcOrd="4" destOrd="0" presId="urn:microsoft.com/office/officeart/2005/8/layout/default"/>
    <dgm:cxn modelId="{81F159CA-BCBB-5348-9EFE-C621A5003E47}" type="presParOf" srcId="{CAB4DF4E-33B6-DA4F-996E-45E965FFDEB5}" destId="{2A87C4F9-F3EF-1D42-B026-CA8FE83712DC}" srcOrd="5" destOrd="0" presId="urn:microsoft.com/office/officeart/2005/8/layout/default"/>
    <dgm:cxn modelId="{EB45BEC1-CA60-864B-BDC3-E6C1C88D0CE3}" type="presParOf" srcId="{CAB4DF4E-33B6-DA4F-996E-45E965FFDEB5}" destId="{DAE3F10B-4C16-D54D-8F6D-445AA14CBE58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05AB59-6A78-E242-AF5E-D3E16C1A0E1D}">
      <dsp:nvSpPr>
        <dsp:cNvPr id="0" name=""/>
        <dsp:cNvSpPr/>
      </dsp:nvSpPr>
      <dsp:spPr>
        <a:xfrm>
          <a:off x="-4757178" y="-729164"/>
          <a:ext cx="5666261" cy="5666261"/>
        </a:xfrm>
        <a:prstGeom prst="blockArc">
          <a:avLst>
            <a:gd name="adj1" fmla="val 18900000"/>
            <a:gd name="adj2" fmla="val 2700000"/>
            <a:gd name="adj3" fmla="val 381"/>
          </a:avLst>
        </a:prstGeom>
        <a:noFill/>
        <a:ln w="19050" cap="rnd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67F671-CE71-E84D-AD8D-AEE636788FA5}">
      <dsp:nvSpPr>
        <dsp:cNvPr id="0" name=""/>
        <dsp:cNvSpPr/>
      </dsp:nvSpPr>
      <dsp:spPr>
        <a:xfrm>
          <a:off x="397838" y="262911"/>
          <a:ext cx="6162026" cy="526159"/>
        </a:xfrm>
        <a:prstGeom prst="rect">
          <a:avLst/>
        </a:prstGeom>
        <a:gradFill rotWithShape="0">
          <a:gsLst>
            <a:gs pos="0">
              <a:schemeClr val="accent1">
                <a:shade val="80000"/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1">
                <a:shade val="80000"/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7639" tIns="71120" rIns="71120" bIns="7112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800" kern="1200" dirty="0" err="1"/>
            <a:t>Background</a:t>
          </a:r>
          <a:r>
            <a:rPr lang="es-ES" sz="2800" kern="1200" dirty="0"/>
            <a:t> </a:t>
          </a:r>
          <a:r>
            <a:rPr lang="es-ES" sz="2800" kern="1200" dirty="0" err="1"/>
            <a:t>of</a:t>
          </a:r>
          <a:r>
            <a:rPr lang="es-ES" sz="2800" kern="1200" dirty="0"/>
            <a:t> </a:t>
          </a:r>
          <a:r>
            <a:rPr lang="es-ES" sz="2800" kern="1200" dirty="0" err="1"/>
            <a:t>Basil´s</a:t>
          </a:r>
          <a:r>
            <a:rPr lang="es-ES" sz="2800" kern="1200" dirty="0"/>
            <a:t> </a:t>
          </a:r>
          <a:r>
            <a:rPr lang="es-ES" sz="2800" kern="1200" dirty="0" err="1"/>
            <a:t>Bakery</a:t>
          </a:r>
          <a:endParaRPr lang="es-ES" sz="2800" kern="1200" dirty="0"/>
        </a:p>
      </dsp:txBody>
      <dsp:txXfrm>
        <a:off x="397838" y="262911"/>
        <a:ext cx="6162026" cy="526159"/>
      </dsp:txXfrm>
    </dsp:sp>
    <dsp:sp modelId="{7AFAFBC7-7593-FF44-AA29-BA7A0EF336A4}">
      <dsp:nvSpPr>
        <dsp:cNvPr id="0" name=""/>
        <dsp:cNvSpPr/>
      </dsp:nvSpPr>
      <dsp:spPr>
        <a:xfrm>
          <a:off x="68988" y="197141"/>
          <a:ext cx="657699" cy="65769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69AF8B1-1201-FD40-A312-FD2D2B217135}">
      <dsp:nvSpPr>
        <dsp:cNvPr id="0" name=""/>
        <dsp:cNvSpPr/>
      </dsp:nvSpPr>
      <dsp:spPr>
        <a:xfrm>
          <a:off x="774869" y="1051899"/>
          <a:ext cx="5784995" cy="526159"/>
        </a:xfrm>
        <a:prstGeom prst="rect">
          <a:avLst/>
        </a:prstGeom>
        <a:gradFill rotWithShape="0">
          <a:gsLst>
            <a:gs pos="0">
              <a:schemeClr val="accent1">
                <a:shade val="80000"/>
                <a:hueOff val="-132837"/>
                <a:satOff val="-6334"/>
                <a:lumOff val="8083"/>
                <a:alphaOff val="0"/>
                <a:tint val="96000"/>
                <a:lumMod val="100000"/>
              </a:schemeClr>
            </a:gs>
            <a:gs pos="78000">
              <a:schemeClr val="accent1">
                <a:shade val="80000"/>
                <a:hueOff val="-132837"/>
                <a:satOff val="-6334"/>
                <a:lumOff val="8083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7639" tIns="71120" rIns="71120" bIns="7112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800" kern="1200" dirty="0" err="1"/>
            <a:t>Main</a:t>
          </a:r>
          <a:r>
            <a:rPr lang="es-ES" sz="2800" kern="1200" dirty="0"/>
            <a:t> </a:t>
          </a:r>
          <a:r>
            <a:rPr lang="es-ES" sz="2800" kern="1200" dirty="0" err="1"/>
            <a:t>business</a:t>
          </a:r>
          <a:r>
            <a:rPr lang="es-ES" sz="2800" kern="1200" dirty="0"/>
            <a:t> </a:t>
          </a:r>
          <a:r>
            <a:rPr lang="es-ES" sz="2800" kern="1200" dirty="0" err="1"/>
            <a:t>issues</a:t>
          </a:r>
          <a:endParaRPr lang="es-ES" sz="2800" kern="1200" dirty="0"/>
        </a:p>
      </dsp:txBody>
      <dsp:txXfrm>
        <a:off x="774869" y="1051899"/>
        <a:ext cx="5784995" cy="526159"/>
      </dsp:txXfrm>
    </dsp:sp>
    <dsp:sp modelId="{98FB8900-4067-F64E-84BC-34369DED664C}">
      <dsp:nvSpPr>
        <dsp:cNvPr id="0" name=""/>
        <dsp:cNvSpPr/>
      </dsp:nvSpPr>
      <dsp:spPr>
        <a:xfrm>
          <a:off x="446019" y="986129"/>
          <a:ext cx="657699" cy="65769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shade val="80000"/>
              <a:hueOff val="-132837"/>
              <a:satOff val="-6334"/>
              <a:lumOff val="8083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96EAAC8-AE05-8C4C-ABE1-0A02D4EEA431}">
      <dsp:nvSpPr>
        <dsp:cNvPr id="0" name=""/>
        <dsp:cNvSpPr/>
      </dsp:nvSpPr>
      <dsp:spPr>
        <a:xfrm>
          <a:off x="890587" y="1840886"/>
          <a:ext cx="5669277" cy="526159"/>
        </a:xfrm>
        <a:prstGeom prst="rect">
          <a:avLst/>
        </a:prstGeom>
        <a:gradFill rotWithShape="0">
          <a:gsLst>
            <a:gs pos="0">
              <a:schemeClr val="accent1">
                <a:shade val="80000"/>
                <a:hueOff val="-265675"/>
                <a:satOff val="-12668"/>
                <a:lumOff val="16165"/>
                <a:alphaOff val="0"/>
                <a:tint val="96000"/>
                <a:lumMod val="100000"/>
              </a:schemeClr>
            </a:gs>
            <a:gs pos="78000">
              <a:schemeClr val="accent1">
                <a:shade val="80000"/>
                <a:hueOff val="-265675"/>
                <a:satOff val="-12668"/>
                <a:lumOff val="16165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7639" tIns="71120" rIns="71120" bIns="7112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800" kern="1200" dirty="0"/>
            <a:t>PESTEL </a:t>
          </a:r>
          <a:r>
            <a:rPr lang="es-ES" sz="2800" kern="1200" dirty="0" err="1"/>
            <a:t>analysis</a:t>
          </a:r>
          <a:endParaRPr lang="es-ES" sz="2800" kern="1200" dirty="0"/>
        </a:p>
      </dsp:txBody>
      <dsp:txXfrm>
        <a:off x="890587" y="1840886"/>
        <a:ext cx="5669277" cy="526159"/>
      </dsp:txXfrm>
    </dsp:sp>
    <dsp:sp modelId="{320BECB8-397C-234A-96C8-CA5C97189A12}">
      <dsp:nvSpPr>
        <dsp:cNvPr id="0" name=""/>
        <dsp:cNvSpPr/>
      </dsp:nvSpPr>
      <dsp:spPr>
        <a:xfrm>
          <a:off x="561737" y="1775116"/>
          <a:ext cx="657699" cy="65769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shade val="80000"/>
              <a:hueOff val="-265675"/>
              <a:satOff val="-12668"/>
              <a:lumOff val="16165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6CD883C-3309-A54A-984B-51702FA6A849}">
      <dsp:nvSpPr>
        <dsp:cNvPr id="0" name=""/>
        <dsp:cNvSpPr/>
      </dsp:nvSpPr>
      <dsp:spPr>
        <a:xfrm>
          <a:off x="774869" y="2629873"/>
          <a:ext cx="5784995" cy="526159"/>
        </a:xfrm>
        <a:prstGeom prst="rect">
          <a:avLst/>
        </a:prstGeom>
        <a:gradFill rotWithShape="0">
          <a:gsLst>
            <a:gs pos="0">
              <a:schemeClr val="accent1">
                <a:shade val="80000"/>
                <a:hueOff val="-398512"/>
                <a:satOff val="-19001"/>
                <a:lumOff val="24248"/>
                <a:alphaOff val="0"/>
                <a:tint val="96000"/>
                <a:lumMod val="100000"/>
              </a:schemeClr>
            </a:gs>
            <a:gs pos="78000">
              <a:schemeClr val="accent1">
                <a:shade val="80000"/>
                <a:hueOff val="-398512"/>
                <a:satOff val="-19001"/>
                <a:lumOff val="24248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7639" tIns="71120" rIns="71120" bIns="7112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800" kern="1200" dirty="0" err="1"/>
            <a:t>Fishbone</a:t>
          </a:r>
          <a:r>
            <a:rPr lang="es-ES" sz="2800" kern="1200" dirty="0"/>
            <a:t> </a:t>
          </a:r>
          <a:r>
            <a:rPr lang="es-ES" sz="2800" kern="1200" dirty="0" err="1"/>
            <a:t>analysis</a:t>
          </a:r>
          <a:endParaRPr lang="es-ES" sz="2800" kern="1200" dirty="0"/>
        </a:p>
      </dsp:txBody>
      <dsp:txXfrm>
        <a:off x="774869" y="2629873"/>
        <a:ext cx="5784995" cy="526159"/>
      </dsp:txXfrm>
    </dsp:sp>
    <dsp:sp modelId="{7E5ABF81-212D-9940-A139-77AD0834787C}">
      <dsp:nvSpPr>
        <dsp:cNvPr id="0" name=""/>
        <dsp:cNvSpPr/>
      </dsp:nvSpPr>
      <dsp:spPr>
        <a:xfrm>
          <a:off x="446019" y="2564103"/>
          <a:ext cx="657699" cy="65769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shade val="80000"/>
              <a:hueOff val="-398512"/>
              <a:satOff val="-19001"/>
              <a:lumOff val="24248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0EE7838-FFCC-4B47-A767-C4F67613B68D}">
      <dsp:nvSpPr>
        <dsp:cNvPr id="0" name=""/>
        <dsp:cNvSpPr/>
      </dsp:nvSpPr>
      <dsp:spPr>
        <a:xfrm>
          <a:off x="397838" y="3418861"/>
          <a:ext cx="6162026" cy="526159"/>
        </a:xfrm>
        <a:prstGeom prst="rect">
          <a:avLst/>
        </a:prstGeom>
        <a:gradFill rotWithShape="0">
          <a:gsLst>
            <a:gs pos="0">
              <a:schemeClr val="accent1">
                <a:shade val="80000"/>
                <a:hueOff val="-531349"/>
                <a:satOff val="-25335"/>
                <a:lumOff val="32330"/>
                <a:alphaOff val="0"/>
                <a:tint val="96000"/>
                <a:lumMod val="100000"/>
              </a:schemeClr>
            </a:gs>
            <a:gs pos="78000">
              <a:schemeClr val="accent1">
                <a:shade val="80000"/>
                <a:hueOff val="-531349"/>
                <a:satOff val="-25335"/>
                <a:lumOff val="3233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7639" tIns="71120" rIns="71120" bIns="7112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800" kern="1200" dirty="0"/>
            <a:t>Key </a:t>
          </a:r>
          <a:r>
            <a:rPr lang="es-ES" sz="2800" kern="1200" dirty="0" err="1"/>
            <a:t>findings</a:t>
          </a:r>
          <a:endParaRPr lang="es-ES" sz="2800" kern="1200" dirty="0"/>
        </a:p>
      </dsp:txBody>
      <dsp:txXfrm>
        <a:off x="397838" y="3418861"/>
        <a:ext cx="6162026" cy="526159"/>
      </dsp:txXfrm>
    </dsp:sp>
    <dsp:sp modelId="{CB25ADE7-1A6C-4C4D-B6C9-928743AE4CE8}">
      <dsp:nvSpPr>
        <dsp:cNvPr id="0" name=""/>
        <dsp:cNvSpPr/>
      </dsp:nvSpPr>
      <dsp:spPr>
        <a:xfrm>
          <a:off x="68988" y="3353091"/>
          <a:ext cx="657699" cy="65769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shade val="80000"/>
              <a:hueOff val="-531349"/>
              <a:satOff val="-25335"/>
              <a:lumOff val="3233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3B0967-3665-134E-BB50-1D3521891E28}">
      <dsp:nvSpPr>
        <dsp:cNvPr id="0" name=""/>
        <dsp:cNvSpPr/>
      </dsp:nvSpPr>
      <dsp:spPr>
        <a:xfrm>
          <a:off x="1112170" y="2222799"/>
          <a:ext cx="2743107" cy="136508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4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1800" kern="1200" dirty="0"/>
            <a:t>PESTEL </a:t>
          </a:r>
          <a:r>
            <a:rPr lang="es-CO" sz="1800" kern="1200" dirty="0" err="1"/>
            <a:t>Analysis</a:t>
          </a:r>
          <a:endParaRPr lang="es-CO" sz="1800" kern="1200" dirty="0"/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1800" b="1" u="sng" kern="1200" dirty="0" err="1"/>
            <a:t>Analyse</a:t>
          </a:r>
          <a:r>
            <a:rPr lang="es-CO" sz="1800" b="1" u="sng" kern="1200" dirty="0"/>
            <a:t> </a:t>
          </a:r>
          <a:r>
            <a:rPr lang="es-CO" sz="1800" b="1" u="sng" kern="1200" dirty="0" err="1"/>
            <a:t>external</a:t>
          </a:r>
          <a:r>
            <a:rPr lang="es-CO" sz="1800" b="1" u="sng" kern="1200" dirty="0"/>
            <a:t> </a:t>
          </a:r>
          <a:r>
            <a:rPr lang="es-CO" sz="1800" b="1" u="sng" kern="1200" dirty="0" err="1"/>
            <a:t>factors</a:t>
          </a:r>
          <a:r>
            <a:rPr lang="es-CO" sz="1800" b="1" u="sng" kern="1200" dirty="0"/>
            <a:t> </a:t>
          </a:r>
          <a:r>
            <a:rPr lang="es-CO" sz="1800" b="1" u="sng" kern="1200" dirty="0" err="1"/>
            <a:t>affecting</a:t>
          </a:r>
          <a:r>
            <a:rPr lang="es-CO" sz="1800" b="1" u="sng" kern="1200" dirty="0"/>
            <a:t> a </a:t>
          </a:r>
          <a:r>
            <a:rPr lang="es-CO" sz="1800" b="1" u="sng" kern="1200" dirty="0" err="1"/>
            <a:t>business</a:t>
          </a:r>
          <a:r>
            <a:rPr lang="es-CO" sz="1800" kern="1200" dirty="0"/>
            <a:t>.</a:t>
          </a:r>
          <a:endParaRPr lang="es-ES" sz="1800" kern="1200" dirty="0"/>
        </a:p>
      </dsp:txBody>
      <dsp:txXfrm>
        <a:off x="1152152" y="2262781"/>
        <a:ext cx="2663143" cy="1285125"/>
      </dsp:txXfrm>
    </dsp:sp>
    <dsp:sp modelId="{858F9BD3-F3AA-7640-991F-A6E1C0B0B683}">
      <dsp:nvSpPr>
        <dsp:cNvPr id="0" name=""/>
        <dsp:cNvSpPr/>
      </dsp:nvSpPr>
      <dsp:spPr>
        <a:xfrm rot="18167214">
          <a:off x="3450332" y="2149507"/>
          <a:ext cx="1766455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1766455" y="13315"/>
              </a:lnTo>
            </a:path>
          </a:pathLst>
        </a:custGeom>
        <a:noFill/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600" kern="1200"/>
        </a:p>
      </dsp:txBody>
      <dsp:txXfrm>
        <a:off x="4289398" y="2118661"/>
        <a:ext cx="88322" cy="88322"/>
      </dsp:txXfrm>
    </dsp:sp>
    <dsp:sp modelId="{63F84BDD-2A87-FB4B-A967-B0CFC05CC046}">
      <dsp:nvSpPr>
        <dsp:cNvPr id="0" name=""/>
        <dsp:cNvSpPr/>
      </dsp:nvSpPr>
      <dsp:spPr>
        <a:xfrm>
          <a:off x="4811841" y="839446"/>
          <a:ext cx="2196529" cy="116171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6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 err="1"/>
            <a:t>Benefits</a:t>
          </a:r>
          <a:endParaRPr lang="es-ES" sz="1800" kern="1200" dirty="0"/>
        </a:p>
      </dsp:txBody>
      <dsp:txXfrm>
        <a:off x="4845866" y="873471"/>
        <a:ext cx="2128479" cy="1093661"/>
      </dsp:txXfrm>
    </dsp:sp>
    <dsp:sp modelId="{17CF2588-8404-0544-933E-C3E04DA2F031}">
      <dsp:nvSpPr>
        <dsp:cNvPr id="0" name=""/>
        <dsp:cNvSpPr/>
      </dsp:nvSpPr>
      <dsp:spPr>
        <a:xfrm rot="18289469">
          <a:off x="6750459" y="913390"/>
          <a:ext cx="1202565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1202565" y="13315"/>
              </a:lnTo>
            </a:path>
          </a:pathLst>
        </a:custGeom>
        <a:noFill/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500" kern="1200"/>
        </a:p>
      </dsp:txBody>
      <dsp:txXfrm>
        <a:off x="7321678" y="896641"/>
        <a:ext cx="60128" cy="60128"/>
      </dsp:txXfrm>
    </dsp:sp>
    <dsp:sp modelId="{A212C1F0-DAE1-904E-8F8D-52CFA5C79262}">
      <dsp:nvSpPr>
        <dsp:cNvPr id="0" name=""/>
        <dsp:cNvSpPr/>
      </dsp:nvSpPr>
      <dsp:spPr>
        <a:xfrm>
          <a:off x="7695113" y="3895"/>
          <a:ext cx="1716856" cy="85842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 err="1"/>
            <a:t>Identifies</a:t>
          </a:r>
          <a:r>
            <a:rPr lang="es-ES" sz="1800" kern="1200" dirty="0"/>
            <a:t> </a:t>
          </a:r>
          <a:r>
            <a:rPr lang="es-ES" sz="1800" kern="1200" dirty="0" err="1"/>
            <a:t>external</a:t>
          </a:r>
          <a:r>
            <a:rPr lang="es-ES" sz="1800" kern="1200" dirty="0"/>
            <a:t> </a:t>
          </a:r>
          <a:r>
            <a:rPr lang="es-ES" sz="1800" kern="1200" dirty="0" err="1"/>
            <a:t>influences</a:t>
          </a:r>
          <a:endParaRPr lang="es-ES" sz="1800" kern="1200" dirty="0"/>
        </a:p>
      </dsp:txBody>
      <dsp:txXfrm>
        <a:off x="7720255" y="29037"/>
        <a:ext cx="1666572" cy="808144"/>
      </dsp:txXfrm>
    </dsp:sp>
    <dsp:sp modelId="{967F2404-608E-3448-A82C-FE0932ADD409}">
      <dsp:nvSpPr>
        <dsp:cNvPr id="0" name=""/>
        <dsp:cNvSpPr/>
      </dsp:nvSpPr>
      <dsp:spPr>
        <a:xfrm>
          <a:off x="7008371" y="1406986"/>
          <a:ext cx="686742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686742" y="13315"/>
              </a:lnTo>
            </a:path>
          </a:pathLst>
        </a:custGeom>
        <a:noFill/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500" kern="1200"/>
        </a:p>
      </dsp:txBody>
      <dsp:txXfrm>
        <a:off x="7334573" y="1403133"/>
        <a:ext cx="34337" cy="34337"/>
      </dsp:txXfrm>
    </dsp:sp>
    <dsp:sp modelId="{74E88058-9B6D-AE49-BF92-177854DE5942}">
      <dsp:nvSpPr>
        <dsp:cNvPr id="0" name=""/>
        <dsp:cNvSpPr/>
      </dsp:nvSpPr>
      <dsp:spPr>
        <a:xfrm>
          <a:off x="7695113" y="991088"/>
          <a:ext cx="1716856" cy="85842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 err="1"/>
            <a:t>Supports</a:t>
          </a:r>
          <a:r>
            <a:rPr lang="es-ES" sz="1800" kern="1200" dirty="0"/>
            <a:t> </a:t>
          </a:r>
          <a:r>
            <a:rPr lang="es-ES" sz="1800" kern="1200" dirty="0" err="1"/>
            <a:t>planning</a:t>
          </a:r>
          <a:endParaRPr lang="es-ES" sz="1800" kern="1200" dirty="0"/>
        </a:p>
      </dsp:txBody>
      <dsp:txXfrm>
        <a:off x="7720255" y="1016230"/>
        <a:ext cx="1666572" cy="808144"/>
      </dsp:txXfrm>
    </dsp:sp>
    <dsp:sp modelId="{F766A992-BEAE-9547-A818-847CA822D7F8}">
      <dsp:nvSpPr>
        <dsp:cNvPr id="0" name=""/>
        <dsp:cNvSpPr/>
      </dsp:nvSpPr>
      <dsp:spPr>
        <a:xfrm rot="3310531">
          <a:off x="6750459" y="1900583"/>
          <a:ext cx="1202565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1202565" y="13315"/>
              </a:lnTo>
            </a:path>
          </a:pathLst>
        </a:custGeom>
        <a:noFill/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500" kern="1200"/>
        </a:p>
      </dsp:txBody>
      <dsp:txXfrm>
        <a:off x="7321678" y="1883834"/>
        <a:ext cx="60128" cy="60128"/>
      </dsp:txXfrm>
    </dsp:sp>
    <dsp:sp modelId="{93EEEDF0-2216-4E43-9C4D-6D8C8E544267}">
      <dsp:nvSpPr>
        <dsp:cNvPr id="0" name=""/>
        <dsp:cNvSpPr/>
      </dsp:nvSpPr>
      <dsp:spPr>
        <a:xfrm>
          <a:off x="7695113" y="1978280"/>
          <a:ext cx="1716856" cy="85842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 err="1"/>
            <a:t>Encourages</a:t>
          </a:r>
          <a:r>
            <a:rPr lang="es-ES" sz="1800" kern="1200" dirty="0"/>
            <a:t> </a:t>
          </a:r>
          <a:r>
            <a:rPr lang="es-ES" sz="1800" kern="1200" dirty="0" err="1"/>
            <a:t>wider</a:t>
          </a:r>
          <a:r>
            <a:rPr lang="es-ES" sz="1800" kern="1200" dirty="0"/>
            <a:t> </a:t>
          </a:r>
          <a:r>
            <a:rPr lang="es-ES" sz="1800" kern="1200" dirty="0" err="1"/>
            <a:t>thinking</a:t>
          </a:r>
          <a:endParaRPr lang="es-ES" sz="1800" kern="1200" dirty="0"/>
        </a:p>
      </dsp:txBody>
      <dsp:txXfrm>
        <a:off x="7720255" y="2003422"/>
        <a:ext cx="1666572" cy="808144"/>
      </dsp:txXfrm>
    </dsp:sp>
    <dsp:sp modelId="{37295227-6F7B-264C-8A18-2E4523CB3D6C}">
      <dsp:nvSpPr>
        <dsp:cNvPr id="0" name=""/>
        <dsp:cNvSpPr/>
      </dsp:nvSpPr>
      <dsp:spPr>
        <a:xfrm rot="3423785">
          <a:off x="3453905" y="3630296"/>
          <a:ext cx="1759309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1759309" y="13315"/>
              </a:lnTo>
            </a:path>
          </a:pathLst>
        </a:custGeom>
        <a:noFill/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600" kern="1200"/>
        </a:p>
      </dsp:txBody>
      <dsp:txXfrm>
        <a:off x="4289577" y="3599629"/>
        <a:ext cx="87965" cy="87965"/>
      </dsp:txXfrm>
    </dsp:sp>
    <dsp:sp modelId="{414616E0-3C81-6F4E-8E6C-72DDDA13E713}">
      <dsp:nvSpPr>
        <dsp:cNvPr id="0" name=""/>
        <dsp:cNvSpPr/>
      </dsp:nvSpPr>
      <dsp:spPr>
        <a:xfrm>
          <a:off x="4811841" y="3822493"/>
          <a:ext cx="2300416" cy="111877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6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 err="1"/>
            <a:t>Limitations</a:t>
          </a:r>
          <a:endParaRPr lang="es-ES" sz="1800" kern="1200" dirty="0"/>
        </a:p>
      </dsp:txBody>
      <dsp:txXfrm>
        <a:off x="4844609" y="3855261"/>
        <a:ext cx="2234880" cy="1053236"/>
      </dsp:txXfrm>
    </dsp:sp>
    <dsp:sp modelId="{81B73153-4F91-EF41-94D4-DC9CEC761660}">
      <dsp:nvSpPr>
        <dsp:cNvPr id="0" name=""/>
        <dsp:cNvSpPr/>
      </dsp:nvSpPr>
      <dsp:spPr>
        <a:xfrm rot="18289469">
          <a:off x="6854346" y="3874968"/>
          <a:ext cx="1202565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1202565" y="13315"/>
              </a:lnTo>
            </a:path>
          </a:pathLst>
        </a:custGeom>
        <a:noFill/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500" kern="1200"/>
        </a:p>
      </dsp:txBody>
      <dsp:txXfrm>
        <a:off x="7425565" y="3858219"/>
        <a:ext cx="60128" cy="60128"/>
      </dsp:txXfrm>
    </dsp:sp>
    <dsp:sp modelId="{13C53B8C-169C-354D-9212-E84C8B075EC7}">
      <dsp:nvSpPr>
        <dsp:cNvPr id="0" name=""/>
        <dsp:cNvSpPr/>
      </dsp:nvSpPr>
      <dsp:spPr>
        <a:xfrm>
          <a:off x="7799000" y="2965473"/>
          <a:ext cx="1716856" cy="85842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 err="1"/>
            <a:t>Focuses</a:t>
          </a:r>
          <a:r>
            <a:rPr lang="es-ES" sz="1800" kern="1200" dirty="0"/>
            <a:t> </a:t>
          </a:r>
          <a:r>
            <a:rPr lang="es-ES" sz="1800" kern="1200" dirty="0" err="1"/>
            <a:t>only</a:t>
          </a:r>
          <a:r>
            <a:rPr lang="es-ES" sz="1800" kern="1200" dirty="0"/>
            <a:t> </a:t>
          </a:r>
          <a:r>
            <a:rPr lang="es-ES" sz="1800" kern="1200" dirty="0" err="1"/>
            <a:t>on</a:t>
          </a:r>
          <a:r>
            <a:rPr lang="es-ES" sz="1800" kern="1200" dirty="0"/>
            <a:t> </a:t>
          </a:r>
          <a:r>
            <a:rPr lang="es-ES" sz="1800" kern="1200" dirty="0" err="1"/>
            <a:t>external</a:t>
          </a:r>
          <a:r>
            <a:rPr lang="es-ES" sz="1800" kern="1200" dirty="0"/>
            <a:t> </a:t>
          </a:r>
          <a:r>
            <a:rPr lang="es-ES" sz="1800" kern="1200" dirty="0" err="1"/>
            <a:t>factors</a:t>
          </a:r>
          <a:endParaRPr lang="es-ES" sz="1800" kern="1200" dirty="0"/>
        </a:p>
      </dsp:txBody>
      <dsp:txXfrm>
        <a:off x="7824142" y="2990615"/>
        <a:ext cx="1666572" cy="808144"/>
      </dsp:txXfrm>
    </dsp:sp>
    <dsp:sp modelId="{E1C1C6D1-E371-1D4B-AF9C-6D9ADE673046}">
      <dsp:nvSpPr>
        <dsp:cNvPr id="0" name=""/>
        <dsp:cNvSpPr/>
      </dsp:nvSpPr>
      <dsp:spPr>
        <a:xfrm>
          <a:off x="7112258" y="4368564"/>
          <a:ext cx="686742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686742" y="13315"/>
              </a:lnTo>
            </a:path>
          </a:pathLst>
        </a:custGeom>
        <a:noFill/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500" kern="1200"/>
        </a:p>
      </dsp:txBody>
      <dsp:txXfrm>
        <a:off x="7438460" y="4364711"/>
        <a:ext cx="34337" cy="34337"/>
      </dsp:txXfrm>
    </dsp:sp>
    <dsp:sp modelId="{DCE9FAA8-0862-CA40-AC2B-AB6C5621FFE3}">
      <dsp:nvSpPr>
        <dsp:cNvPr id="0" name=""/>
        <dsp:cNvSpPr/>
      </dsp:nvSpPr>
      <dsp:spPr>
        <a:xfrm>
          <a:off x="7799000" y="3952665"/>
          <a:ext cx="1716856" cy="85842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Can </a:t>
          </a:r>
          <a:r>
            <a:rPr lang="es-ES" sz="1800" kern="1200" dirty="0" err="1"/>
            <a:t>become</a:t>
          </a:r>
          <a:r>
            <a:rPr lang="es-ES" sz="1800" kern="1200" dirty="0"/>
            <a:t> </a:t>
          </a:r>
          <a:r>
            <a:rPr lang="es-ES" sz="1800" kern="1200" dirty="0" err="1"/>
            <a:t>outdated</a:t>
          </a:r>
          <a:r>
            <a:rPr lang="es-ES" sz="1800" kern="1200" dirty="0"/>
            <a:t> </a:t>
          </a:r>
          <a:r>
            <a:rPr lang="es-ES" sz="1800" kern="1200" dirty="0" err="1"/>
            <a:t>quickly</a:t>
          </a:r>
          <a:endParaRPr lang="es-ES" sz="1800" kern="1200" dirty="0"/>
        </a:p>
      </dsp:txBody>
      <dsp:txXfrm>
        <a:off x="7824142" y="3977807"/>
        <a:ext cx="1666572" cy="808144"/>
      </dsp:txXfrm>
    </dsp:sp>
    <dsp:sp modelId="{1C3057E1-91FA-C84E-91FE-682BE187F82F}">
      <dsp:nvSpPr>
        <dsp:cNvPr id="0" name=""/>
        <dsp:cNvSpPr/>
      </dsp:nvSpPr>
      <dsp:spPr>
        <a:xfrm rot="3310531">
          <a:off x="6854346" y="4862160"/>
          <a:ext cx="1202565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1202565" y="13315"/>
              </a:lnTo>
            </a:path>
          </a:pathLst>
        </a:custGeom>
        <a:noFill/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500" kern="1200"/>
        </a:p>
      </dsp:txBody>
      <dsp:txXfrm>
        <a:off x="7425565" y="4845411"/>
        <a:ext cx="60128" cy="60128"/>
      </dsp:txXfrm>
    </dsp:sp>
    <dsp:sp modelId="{FE110F5E-E126-544B-9A3C-528258426F5E}">
      <dsp:nvSpPr>
        <dsp:cNvPr id="0" name=""/>
        <dsp:cNvSpPr/>
      </dsp:nvSpPr>
      <dsp:spPr>
        <a:xfrm>
          <a:off x="7799000" y="4939858"/>
          <a:ext cx="1716856" cy="85842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 err="1"/>
            <a:t>Does</a:t>
          </a:r>
          <a:r>
            <a:rPr lang="es-ES" sz="1800" kern="1200" dirty="0"/>
            <a:t> </a:t>
          </a:r>
          <a:r>
            <a:rPr lang="es-ES" sz="1800" kern="1200" dirty="0" err="1"/>
            <a:t>not</a:t>
          </a:r>
          <a:r>
            <a:rPr lang="es-ES" sz="1800" kern="1200" dirty="0"/>
            <a:t> </a:t>
          </a:r>
          <a:r>
            <a:rPr lang="es-ES" sz="1800" kern="1200" dirty="0" err="1"/>
            <a:t>prioritise</a:t>
          </a:r>
          <a:r>
            <a:rPr lang="es-ES" sz="1800" kern="1200" dirty="0"/>
            <a:t> </a:t>
          </a:r>
          <a:r>
            <a:rPr lang="es-ES" sz="1800" kern="1200" dirty="0" err="1"/>
            <a:t>issues</a:t>
          </a:r>
          <a:endParaRPr lang="es-ES" sz="1800" kern="1200" dirty="0"/>
        </a:p>
      </dsp:txBody>
      <dsp:txXfrm>
        <a:off x="7824142" y="4965000"/>
        <a:ext cx="1666572" cy="80814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D494D2-D829-CB43-BE41-ACB0D7AC37E3}">
      <dsp:nvSpPr>
        <dsp:cNvPr id="0" name=""/>
        <dsp:cNvSpPr/>
      </dsp:nvSpPr>
      <dsp:spPr>
        <a:xfrm>
          <a:off x="2062159" y="-4105"/>
          <a:ext cx="4471993" cy="4471993"/>
        </a:xfrm>
        <a:prstGeom prst="circularArrow">
          <a:avLst>
            <a:gd name="adj1" fmla="val 5274"/>
            <a:gd name="adj2" fmla="val 312630"/>
            <a:gd name="adj3" fmla="val 14224047"/>
            <a:gd name="adj4" fmla="val 17129409"/>
            <a:gd name="adj5" fmla="val 547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DBE1CAB-8835-0747-A67B-A95352BC1683}">
      <dsp:nvSpPr>
        <dsp:cNvPr id="0" name=""/>
        <dsp:cNvSpPr/>
      </dsp:nvSpPr>
      <dsp:spPr>
        <a:xfrm>
          <a:off x="3446080" y="1290"/>
          <a:ext cx="1704151" cy="85207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1400" b="1" u="sng" kern="1200" dirty="0" err="1"/>
            <a:t>Political</a:t>
          </a:r>
          <a:r>
            <a:rPr lang="es-CO" sz="1400" b="1" u="sng" kern="1200" dirty="0"/>
            <a:t>: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1400" kern="1200" dirty="0"/>
            <a:t>Business </a:t>
          </a:r>
          <a:r>
            <a:rPr lang="es-CO" sz="1400" kern="1200" dirty="0" err="1"/>
            <a:t>rates</a:t>
          </a:r>
          <a:endParaRPr lang="es-ES" sz="1400" kern="1200" dirty="0"/>
        </a:p>
      </dsp:txBody>
      <dsp:txXfrm>
        <a:off x="3487675" y="42885"/>
        <a:ext cx="1620961" cy="768885"/>
      </dsp:txXfrm>
    </dsp:sp>
    <dsp:sp modelId="{4393787C-81E8-7243-87A4-4A9D36BA2790}">
      <dsp:nvSpPr>
        <dsp:cNvPr id="0" name=""/>
        <dsp:cNvSpPr/>
      </dsp:nvSpPr>
      <dsp:spPr>
        <a:xfrm>
          <a:off x="5017219" y="908388"/>
          <a:ext cx="1704151" cy="85207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1400" b="1" u="sng" kern="1200" dirty="0" err="1"/>
            <a:t>Economic</a:t>
          </a:r>
          <a:r>
            <a:rPr lang="es-CO" sz="1400" kern="1200" dirty="0"/>
            <a:t>: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1400" kern="1200" dirty="0" err="1"/>
            <a:t>Inflation</a:t>
          </a:r>
          <a:endParaRPr lang="es-ES" sz="1400" kern="1200" dirty="0"/>
        </a:p>
      </dsp:txBody>
      <dsp:txXfrm>
        <a:off x="5058814" y="949983"/>
        <a:ext cx="1620961" cy="768885"/>
      </dsp:txXfrm>
    </dsp:sp>
    <dsp:sp modelId="{A6818A4D-5482-E24F-8448-8709287632F4}">
      <dsp:nvSpPr>
        <dsp:cNvPr id="0" name=""/>
        <dsp:cNvSpPr/>
      </dsp:nvSpPr>
      <dsp:spPr>
        <a:xfrm>
          <a:off x="5017219" y="2722584"/>
          <a:ext cx="1704151" cy="85207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1400" b="1" u="sng" kern="1200" dirty="0"/>
            <a:t>Social: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1400" kern="1200" dirty="0"/>
            <a:t>Remote </a:t>
          </a:r>
          <a:r>
            <a:rPr lang="es-CO" sz="1400" kern="1200" dirty="0" err="1"/>
            <a:t>working</a:t>
          </a:r>
          <a:endParaRPr lang="es-ES" sz="1400" kern="1200" dirty="0"/>
        </a:p>
      </dsp:txBody>
      <dsp:txXfrm>
        <a:off x="5058814" y="2764179"/>
        <a:ext cx="1620961" cy="768885"/>
      </dsp:txXfrm>
    </dsp:sp>
    <dsp:sp modelId="{EEA49379-516B-BC4B-8606-57CB2CBF4A7E}">
      <dsp:nvSpPr>
        <dsp:cNvPr id="0" name=""/>
        <dsp:cNvSpPr/>
      </dsp:nvSpPr>
      <dsp:spPr>
        <a:xfrm>
          <a:off x="3446080" y="3629682"/>
          <a:ext cx="1704151" cy="85207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1400" b="1" u="sng" kern="1200" dirty="0" err="1"/>
            <a:t>Technological</a:t>
          </a:r>
          <a:r>
            <a:rPr lang="es-CO" sz="1400" b="1" u="sng" kern="1200" dirty="0"/>
            <a:t>: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1400" kern="1200" dirty="0"/>
            <a:t>No online </a:t>
          </a:r>
          <a:r>
            <a:rPr lang="es-CO" sz="1400" kern="1200" dirty="0" err="1"/>
            <a:t>ordering</a:t>
          </a:r>
          <a:endParaRPr lang="es-ES" sz="1400" kern="1200" dirty="0"/>
        </a:p>
      </dsp:txBody>
      <dsp:txXfrm>
        <a:off x="3487675" y="3671277"/>
        <a:ext cx="1620961" cy="768885"/>
      </dsp:txXfrm>
    </dsp:sp>
    <dsp:sp modelId="{184DDE43-A0D5-E744-BA4F-6536780A5F2E}">
      <dsp:nvSpPr>
        <dsp:cNvPr id="0" name=""/>
        <dsp:cNvSpPr/>
      </dsp:nvSpPr>
      <dsp:spPr>
        <a:xfrm>
          <a:off x="1874940" y="2722584"/>
          <a:ext cx="1704151" cy="85207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1400" b="1" u="sng" kern="1200" dirty="0" err="1"/>
            <a:t>Environmental</a:t>
          </a:r>
          <a:r>
            <a:rPr lang="es-CO" sz="1400" b="1" u="sng" kern="1200" dirty="0"/>
            <a:t>: </a:t>
          </a:r>
          <a:r>
            <a:rPr lang="es-CO" sz="1400" kern="1200" dirty="0" err="1"/>
            <a:t>Organic</a:t>
          </a:r>
          <a:r>
            <a:rPr lang="es-CO" sz="1400" kern="1200" dirty="0"/>
            <a:t> </a:t>
          </a:r>
          <a:r>
            <a:rPr lang="es-CO" sz="1400" kern="1200" dirty="0" err="1"/>
            <a:t>ingredient</a:t>
          </a:r>
          <a:r>
            <a:rPr lang="es-CO" sz="1400" kern="1200" dirty="0"/>
            <a:t> </a:t>
          </a:r>
          <a:r>
            <a:rPr lang="es-CO" sz="1400" kern="1200" dirty="0" err="1"/>
            <a:t>costs</a:t>
          </a:r>
          <a:endParaRPr lang="es-ES" sz="1400" kern="1200" dirty="0"/>
        </a:p>
      </dsp:txBody>
      <dsp:txXfrm>
        <a:off x="1916535" y="2764179"/>
        <a:ext cx="1620961" cy="768885"/>
      </dsp:txXfrm>
    </dsp:sp>
    <dsp:sp modelId="{CF0C2C1A-5D1D-8244-9135-18690ABB2C5A}">
      <dsp:nvSpPr>
        <dsp:cNvPr id="0" name=""/>
        <dsp:cNvSpPr/>
      </dsp:nvSpPr>
      <dsp:spPr>
        <a:xfrm>
          <a:off x="1874940" y="908388"/>
          <a:ext cx="1704151" cy="85207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1400" b="1" u="sng" kern="1200" dirty="0"/>
            <a:t>Legal: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1400" kern="1200" dirty="0" err="1"/>
            <a:t>Food</a:t>
          </a:r>
          <a:r>
            <a:rPr lang="es-CO" sz="1400" kern="1200" dirty="0"/>
            <a:t> safety </a:t>
          </a:r>
          <a:r>
            <a:rPr lang="es-CO" sz="1400" kern="1200" dirty="0" err="1"/>
            <a:t>regulations</a:t>
          </a:r>
          <a:endParaRPr lang="es-CO" sz="1400" kern="1200" dirty="0"/>
        </a:p>
      </dsp:txBody>
      <dsp:txXfrm>
        <a:off x="1916535" y="949983"/>
        <a:ext cx="1620961" cy="76888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12D965-1582-234E-9147-3C07E95B7BBF}">
      <dsp:nvSpPr>
        <dsp:cNvPr id="0" name=""/>
        <dsp:cNvSpPr/>
      </dsp:nvSpPr>
      <dsp:spPr>
        <a:xfrm>
          <a:off x="1395780" y="667801"/>
          <a:ext cx="6158699" cy="3182778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EA8910-D3AA-AB43-A0FB-987F51113C88}">
      <dsp:nvSpPr>
        <dsp:cNvPr id="0" name=""/>
        <dsp:cNvSpPr/>
      </dsp:nvSpPr>
      <dsp:spPr>
        <a:xfrm>
          <a:off x="1579833" y="1040031"/>
          <a:ext cx="2859901" cy="2722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40005" rIns="40005" bIns="40005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s-CO" sz="2100" b="1" kern="1200" dirty="0" err="1"/>
            <a:t>Benefits</a:t>
          </a:r>
          <a:endParaRPr lang="es-CO" sz="2100" b="1" kern="1200" dirty="0"/>
        </a:p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s-CO" sz="2100" kern="1200" dirty="0"/>
            <a:t>-</a:t>
          </a:r>
          <a:r>
            <a:rPr lang="es-CO" sz="2100" kern="1200" dirty="0" err="1"/>
            <a:t>Identifies</a:t>
          </a:r>
          <a:r>
            <a:rPr lang="es-CO" sz="2100" kern="1200" dirty="0"/>
            <a:t> </a:t>
          </a:r>
          <a:r>
            <a:rPr lang="es-CO" sz="2100" kern="1200" dirty="0" err="1"/>
            <a:t>root</a:t>
          </a:r>
          <a:r>
            <a:rPr lang="es-CO" sz="2100" kern="1200" dirty="0"/>
            <a:t> causes </a:t>
          </a:r>
        </a:p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s-CO" sz="2100" kern="1200" dirty="0"/>
            <a:t>-</a:t>
          </a:r>
          <a:r>
            <a:rPr lang="es-CO" sz="2100" kern="1200" dirty="0" err="1"/>
            <a:t>Organises</a:t>
          </a:r>
          <a:r>
            <a:rPr lang="es-CO" sz="2100" kern="1200" dirty="0"/>
            <a:t> </a:t>
          </a:r>
          <a:r>
            <a:rPr lang="es-CO" sz="2100" kern="1200" dirty="0" err="1"/>
            <a:t>information</a:t>
          </a:r>
          <a:r>
            <a:rPr lang="es-CO" sz="2100" kern="1200" dirty="0"/>
            <a:t> </a:t>
          </a:r>
          <a:r>
            <a:rPr lang="es-CO" sz="2100" kern="1200" dirty="0" err="1"/>
            <a:t>clearly</a:t>
          </a:r>
          <a:r>
            <a:rPr lang="es-CO" sz="2100" kern="1200" dirty="0"/>
            <a:t> </a:t>
          </a:r>
        </a:p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s-CO" sz="2100" kern="1200" dirty="0"/>
            <a:t>-</a:t>
          </a:r>
          <a:r>
            <a:rPr lang="es-CO" sz="2100" kern="1200" dirty="0" err="1"/>
            <a:t>Supports</a:t>
          </a:r>
          <a:r>
            <a:rPr lang="es-CO" sz="2100" kern="1200" dirty="0"/>
            <a:t> </a:t>
          </a:r>
          <a:r>
            <a:rPr lang="es-CO" sz="2100" kern="1200" dirty="0" err="1"/>
            <a:t>problem</a:t>
          </a:r>
          <a:r>
            <a:rPr lang="es-CO" sz="2100" kern="1200" dirty="0"/>
            <a:t> </a:t>
          </a:r>
          <a:r>
            <a:rPr lang="es-CO" sz="2100" kern="1200" dirty="0" err="1"/>
            <a:t>solving</a:t>
          </a:r>
          <a:endParaRPr lang="es-CO" sz="2100" kern="1200" dirty="0"/>
        </a:p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s-CO" sz="2100" kern="1200" dirty="0"/>
            <a:t>-</a:t>
          </a:r>
          <a:r>
            <a:rPr lang="es-CO" sz="2100" kern="1200" dirty="0" err="1"/>
            <a:t>Encourages</a:t>
          </a:r>
          <a:r>
            <a:rPr lang="es-CO" sz="2100" kern="1200" dirty="0"/>
            <a:t> </a:t>
          </a:r>
          <a:r>
            <a:rPr lang="es-CO" sz="2100" kern="1200" dirty="0" err="1"/>
            <a:t>teamwork</a:t>
          </a:r>
          <a:endParaRPr lang="es-ES" sz="2100" kern="1200" dirty="0"/>
        </a:p>
      </dsp:txBody>
      <dsp:txXfrm>
        <a:off x="1579833" y="1040031"/>
        <a:ext cx="2859901" cy="2722828"/>
      </dsp:txXfrm>
    </dsp:sp>
    <dsp:sp modelId="{89525C0F-A482-1C4C-BE9B-CD4F0E27EC9C}">
      <dsp:nvSpPr>
        <dsp:cNvPr id="0" name=""/>
        <dsp:cNvSpPr/>
      </dsp:nvSpPr>
      <dsp:spPr>
        <a:xfrm>
          <a:off x="4503445" y="1040031"/>
          <a:ext cx="2859901" cy="2722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40005" rIns="40005" bIns="40005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s-CO" sz="2100" b="1" kern="1200" dirty="0" err="1"/>
            <a:t>Limitations</a:t>
          </a:r>
          <a:endParaRPr lang="es-CO" sz="2100" kern="1200" dirty="0"/>
        </a:p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s-CO" sz="2100" kern="1200" dirty="0"/>
            <a:t>-Can </a:t>
          </a:r>
          <a:r>
            <a:rPr lang="es-CO" sz="2100" kern="1200" dirty="0" err="1"/>
            <a:t>oversimplify</a:t>
          </a:r>
          <a:r>
            <a:rPr lang="es-CO" sz="2100" kern="1200" dirty="0"/>
            <a:t> </a:t>
          </a:r>
          <a:r>
            <a:rPr lang="es-CO" sz="2100" kern="1200" dirty="0" err="1"/>
            <a:t>problems</a:t>
          </a:r>
          <a:r>
            <a:rPr lang="es-CO" sz="2100" kern="1200" dirty="0"/>
            <a:t> </a:t>
          </a:r>
        </a:p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s-CO" sz="2100" kern="1200" dirty="0"/>
            <a:t>-</a:t>
          </a:r>
          <a:r>
            <a:rPr lang="es-CO" sz="2100" kern="1200" dirty="0" err="1"/>
            <a:t>Depends</a:t>
          </a:r>
          <a:r>
            <a:rPr lang="es-CO" sz="2100" kern="1200" dirty="0"/>
            <a:t> </a:t>
          </a:r>
          <a:r>
            <a:rPr lang="es-CO" sz="2100" kern="1200" dirty="0" err="1"/>
            <a:t>on</a:t>
          </a:r>
          <a:r>
            <a:rPr lang="es-CO" sz="2100" kern="1200" dirty="0"/>
            <a:t> </a:t>
          </a:r>
          <a:r>
            <a:rPr lang="es-CO" sz="2100" kern="1200" dirty="0" err="1"/>
            <a:t>user</a:t>
          </a:r>
          <a:r>
            <a:rPr lang="es-CO" sz="2100" kern="1200" dirty="0"/>
            <a:t> </a:t>
          </a:r>
          <a:r>
            <a:rPr lang="es-CO" sz="2100" kern="1200" dirty="0" err="1"/>
            <a:t>knowledge</a:t>
          </a:r>
          <a:r>
            <a:rPr lang="es-CO" sz="2100" kern="1200" dirty="0"/>
            <a:t> </a:t>
          </a:r>
        </a:p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s-CO" sz="2100" kern="1200" dirty="0"/>
            <a:t>-</a:t>
          </a:r>
          <a:r>
            <a:rPr lang="es-CO" sz="2100" kern="1200" dirty="0" err="1"/>
            <a:t>Does</a:t>
          </a:r>
          <a:r>
            <a:rPr lang="es-CO" sz="2100" kern="1200" dirty="0"/>
            <a:t> </a:t>
          </a:r>
          <a:r>
            <a:rPr lang="es-CO" sz="2100" kern="1200" dirty="0" err="1"/>
            <a:t>not</a:t>
          </a:r>
          <a:r>
            <a:rPr lang="es-CO" sz="2100" kern="1200" dirty="0"/>
            <a:t> </a:t>
          </a:r>
          <a:r>
            <a:rPr lang="es-CO" sz="2100" kern="1200" dirty="0" err="1"/>
            <a:t>rank</a:t>
          </a:r>
          <a:r>
            <a:rPr lang="es-CO" sz="2100" kern="1200" dirty="0"/>
            <a:t> causes</a:t>
          </a:r>
          <a:endParaRPr lang="es-ES" sz="2100" kern="1200" dirty="0"/>
        </a:p>
      </dsp:txBody>
      <dsp:txXfrm>
        <a:off x="4503445" y="1040031"/>
        <a:ext cx="2859901" cy="2722828"/>
      </dsp:txXfrm>
    </dsp:sp>
    <dsp:sp modelId="{942C00C0-C5A8-A04A-BE72-E6832D2ABE8C}">
      <dsp:nvSpPr>
        <dsp:cNvPr id="0" name=""/>
        <dsp:cNvSpPr/>
      </dsp:nvSpPr>
      <dsp:spPr>
        <a:xfrm>
          <a:off x="758673" y="30857"/>
          <a:ext cx="1203424" cy="1203424"/>
        </a:xfrm>
        <a:prstGeom prst="plus">
          <a:avLst>
            <a:gd name="adj" fmla="val 328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1ECD4D-FAB5-2D49-9F46-E66FD777DACC}">
      <dsp:nvSpPr>
        <dsp:cNvPr id="0" name=""/>
        <dsp:cNvSpPr/>
      </dsp:nvSpPr>
      <dsp:spPr>
        <a:xfrm>
          <a:off x="6705004" y="463637"/>
          <a:ext cx="1132634" cy="38814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87402A-6E7F-2848-91E8-A1F11096CD62}">
      <dsp:nvSpPr>
        <dsp:cNvPr id="0" name=""/>
        <dsp:cNvSpPr/>
      </dsp:nvSpPr>
      <dsp:spPr>
        <a:xfrm>
          <a:off x="4475130" y="1045853"/>
          <a:ext cx="707" cy="2600562"/>
        </a:xfrm>
        <a:prstGeom prst="line">
          <a:avLst/>
        </a:pr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506F58-793B-A74F-90CB-A749A5C47847}">
      <dsp:nvSpPr>
        <dsp:cNvPr id="0" name=""/>
        <dsp:cNvSpPr/>
      </dsp:nvSpPr>
      <dsp:spPr>
        <a:xfrm>
          <a:off x="1164573" y="881"/>
          <a:ext cx="2984364" cy="1790618"/>
        </a:xfrm>
        <a:prstGeom prst="rect">
          <a:avLst/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000" kern="1200" dirty="0"/>
            <a:t>Sales </a:t>
          </a:r>
          <a:r>
            <a:rPr lang="es-ES" sz="3000" kern="1200" dirty="0" err="1"/>
            <a:t>remain</a:t>
          </a:r>
          <a:r>
            <a:rPr lang="es-ES" sz="3000" kern="1200" dirty="0"/>
            <a:t> </a:t>
          </a:r>
          <a:r>
            <a:rPr lang="es-ES" sz="3000" kern="1200" dirty="0" err="1"/>
            <a:t>below</a:t>
          </a:r>
          <a:r>
            <a:rPr lang="es-ES" sz="3000" kern="1200" dirty="0"/>
            <a:t> 2019 </a:t>
          </a:r>
          <a:r>
            <a:rPr lang="es-ES" sz="3000" kern="1200" dirty="0" err="1"/>
            <a:t>levels</a:t>
          </a:r>
          <a:endParaRPr lang="es-ES" sz="3000" kern="1200" dirty="0"/>
        </a:p>
      </dsp:txBody>
      <dsp:txXfrm>
        <a:off x="1164573" y="881"/>
        <a:ext cx="2984364" cy="1790618"/>
      </dsp:txXfrm>
    </dsp:sp>
    <dsp:sp modelId="{E28228D9-D6D7-674A-A5E3-D406F1142E2B}">
      <dsp:nvSpPr>
        <dsp:cNvPr id="0" name=""/>
        <dsp:cNvSpPr/>
      </dsp:nvSpPr>
      <dsp:spPr>
        <a:xfrm>
          <a:off x="4447374" y="881"/>
          <a:ext cx="2984364" cy="1790618"/>
        </a:xfrm>
        <a:prstGeom prst="rect">
          <a:avLst/>
        </a:prstGeom>
        <a:solidFill>
          <a:schemeClr val="accent1">
            <a:shade val="50000"/>
            <a:hueOff val="-284491"/>
            <a:satOff val="-15123"/>
            <a:lumOff val="23883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000" kern="1200" dirty="0" err="1"/>
            <a:t>External</a:t>
          </a:r>
          <a:r>
            <a:rPr lang="es-ES" sz="3000" kern="1200" dirty="0"/>
            <a:t> </a:t>
          </a:r>
          <a:r>
            <a:rPr lang="es-ES" sz="3000" kern="1200" dirty="0" err="1"/>
            <a:t>factors</a:t>
          </a:r>
          <a:r>
            <a:rPr lang="es-ES" sz="3000" kern="1200" dirty="0"/>
            <a:t> </a:t>
          </a:r>
          <a:r>
            <a:rPr lang="es-ES" sz="3000" kern="1200" dirty="0" err="1"/>
            <a:t>have</a:t>
          </a:r>
          <a:r>
            <a:rPr lang="es-ES" sz="3000" kern="1200" dirty="0"/>
            <a:t> </a:t>
          </a:r>
          <a:r>
            <a:rPr lang="es-ES" sz="3000" kern="1200" dirty="0" err="1"/>
            <a:t>reduced</a:t>
          </a:r>
          <a:r>
            <a:rPr lang="es-ES" sz="3000" kern="1200" dirty="0"/>
            <a:t> </a:t>
          </a:r>
          <a:r>
            <a:rPr lang="es-ES" sz="3000" kern="1200" dirty="0" err="1"/>
            <a:t>demand</a:t>
          </a:r>
          <a:endParaRPr lang="es-ES" sz="3000" kern="1200" dirty="0"/>
        </a:p>
      </dsp:txBody>
      <dsp:txXfrm>
        <a:off x="4447374" y="881"/>
        <a:ext cx="2984364" cy="1790618"/>
      </dsp:txXfrm>
    </dsp:sp>
    <dsp:sp modelId="{777AD2B6-A0C5-5941-BE0F-2EF3F0A5F45B}">
      <dsp:nvSpPr>
        <dsp:cNvPr id="0" name=""/>
        <dsp:cNvSpPr/>
      </dsp:nvSpPr>
      <dsp:spPr>
        <a:xfrm>
          <a:off x="1164573" y="2089936"/>
          <a:ext cx="2984364" cy="1790618"/>
        </a:xfrm>
        <a:prstGeom prst="rect">
          <a:avLst/>
        </a:prstGeom>
        <a:solidFill>
          <a:schemeClr val="accent1">
            <a:shade val="50000"/>
            <a:hueOff val="-568983"/>
            <a:satOff val="-30245"/>
            <a:lumOff val="47767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000" kern="1200" dirty="0" err="1"/>
            <a:t>Internal</a:t>
          </a:r>
          <a:r>
            <a:rPr lang="es-ES" sz="3000" kern="1200" dirty="0"/>
            <a:t> </a:t>
          </a:r>
          <a:r>
            <a:rPr lang="es-ES" sz="3000" kern="1200" dirty="0" err="1"/>
            <a:t>challenge</a:t>
          </a:r>
          <a:r>
            <a:rPr lang="es-ES" sz="3000" kern="1200" dirty="0"/>
            <a:t> </a:t>
          </a:r>
          <a:r>
            <a:rPr lang="es-ES" sz="3000" kern="1200" dirty="0" err="1"/>
            <a:t>limit</a:t>
          </a:r>
          <a:r>
            <a:rPr lang="es-ES" sz="3000" kern="1200" dirty="0"/>
            <a:t> </a:t>
          </a:r>
          <a:r>
            <a:rPr lang="es-ES" sz="3000" kern="1200" dirty="0" err="1"/>
            <a:t>growth</a:t>
          </a:r>
          <a:endParaRPr lang="es-ES" sz="3000" kern="1200" dirty="0"/>
        </a:p>
      </dsp:txBody>
      <dsp:txXfrm>
        <a:off x="1164573" y="2089936"/>
        <a:ext cx="2984364" cy="1790618"/>
      </dsp:txXfrm>
    </dsp:sp>
    <dsp:sp modelId="{DAE3F10B-4C16-D54D-8F6D-445AA14CBE58}">
      <dsp:nvSpPr>
        <dsp:cNvPr id="0" name=""/>
        <dsp:cNvSpPr/>
      </dsp:nvSpPr>
      <dsp:spPr>
        <a:xfrm>
          <a:off x="4447374" y="2089936"/>
          <a:ext cx="2984364" cy="1790618"/>
        </a:xfrm>
        <a:prstGeom prst="rect">
          <a:avLst/>
        </a:prstGeom>
        <a:solidFill>
          <a:schemeClr val="accent1">
            <a:shade val="50000"/>
            <a:hueOff val="-284491"/>
            <a:satOff val="-15123"/>
            <a:lumOff val="23883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000" kern="1200" dirty="0" err="1"/>
            <a:t>The</a:t>
          </a:r>
          <a:r>
            <a:rPr lang="es-ES" sz="3000" kern="1200" dirty="0"/>
            <a:t> </a:t>
          </a:r>
          <a:r>
            <a:rPr lang="es-ES" sz="3000" kern="1200" dirty="0" err="1"/>
            <a:t>business</a:t>
          </a:r>
          <a:r>
            <a:rPr lang="es-ES" sz="3000" kern="1200" dirty="0"/>
            <a:t> </a:t>
          </a:r>
          <a:r>
            <a:rPr lang="es-ES" sz="3000" kern="1200" dirty="0" err="1"/>
            <a:t>needs</a:t>
          </a:r>
          <a:r>
            <a:rPr lang="es-ES" sz="3000" kern="1200" dirty="0"/>
            <a:t> </a:t>
          </a:r>
          <a:r>
            <a:rPr lang="es-ES" sz="3000" kern="1200" dirty="0" err="1"/>
            <a:t>to</a:t>
          </a:r>
          <a:r>
            <a:rPr lang="es-ES" sz="3000" kern="1200" dirty="0"/>
            <a:t> </a:t>
          </a:r>
          <a:r>
            <a:rPr lang="es-ES" sz="3000" kern="1200" dirty="0" err="1"/>
            <a:t>adapt</a:t>
          </a:r>
          <a:r>
            <a:rPr lang="es-ES" sz="3000" kern="1200" dirty="0"/>
            <a:t>.</a:t>
          </a:r>
        </a:p>
      </dsp:txBody>
      <dsp:txXfrm>
        <a:off x="4447374" y="2089936"/>
        <a:ext cx="2984364" cy="17906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9/3/layout/PlusandMinus">
  <dgm:title val=""/>
  <dgm:desc val=""/>
  <dgm:catLst>
    <dgm:cat type="relationship" pri="36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clrData>
  <dgm:layoutNode name="Name0">
    <dgm:varLst>
      <dgm:chMax val="2"/>
      <dgm:chPref val="2"/>
      <dgm:dir/>
      <dgm:animOne/>
      <dgm:resizeHandles val="exact"/>
    </dgm:varLst>
    <dgm:alg type="composite">
      <dgm:param type="ar" val="1.8238"/>
    </dgm:alg>
    <dgm:shape xmlns:r="http://schemas.openxmlformats.org/officeDocument/2006/relationships" r:blip="">
      <dgm:adjLst/>
    </dgm:shape>
    <dgm:choose name="Name1">
      <dgm:if name="Name2" func="var" arg="dir" op="equ" val="norm">
        <dgm:constrLst>
          <dgm:constr type="primFontSz" for="des" ptType="node" op="equ" val="65"/>
          <dgm:constr type="l" for="ch" forName="Background" refType="w" fact="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l" for="ch" forName="ParentText1" refType="w" fact="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l" for="ch" forName="ParentText2" refType="w" fact="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l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l" for="ch" forName="Minus" refType="w" fact="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l" for="ch" forName="Divider" refType="w" fact="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if>
      <dgm:else name="Name3">
        <dgm:constrLst>
          <dgm:constr type="primFontSz" for="des" ptType="node" op="equ" val="65"/>
          <dgm:constr type="r" for="ch" forName="Background" refType="w" fact="-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r" for="ch" forName="ParentText1" refType="w" fact="-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r" for="ch" forName="ParentText2" refType="w" fact="-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r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r" for="ch" forName="Minus" refType="w" fact="-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r" for="ch" forName="Divider" refType="w" fact="-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else>
    </dgm:choose>
    <dgm:layoutNode name="Background" styleLbl="bgImgPlace1">
      <dgm:alg type="sp"/>
      <dgm:shape xmlns:r="http://schemas.openxmlformats.org/officeDocument/2006/relationships" type="rect" r:blip="">
        <dgm:adjLst/>
      </dgm:shape>
      <dgm:presOf/>
    </dgm:layoutNode>
    <dgm:layoutNode name="ParentText1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1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arentText2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2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lus" styleLbl="alignNode1">
      <dgm:alg type="sp"/>
      <dgm:shape xmlns:r="http://schemas.openxmlformats.org/officeDocument/2006/relationships" type="plus" r:blip="">
        <dgm:adjLst>
          <dgm:adj idx="1" val="0.3281"/>
        </dgm:adjLst>
      </dgm:shape>
      <dgm:presOf/>
    </dgm:layoutNode>
    <dgm:layoutNode name="Minus" styleLbl="alignNode1">
      <dgm:alg type="sp"/>
      <dgm:shape xmlns:r="http://schemas.openxmlformats.org/officeDocument/2006/relationships" type="rect" r:blip="">
        <dgm:adjLst/>
      </dgm:shape>
      <dgm:presOf/>
    </dgm:layoutNode>
    <dgm:layoutNode name="Divider" styleLbl="parChTrans1D1">
      <dgm:alg type="sp"/>
      <dgm:shape xmlns:r="http://schemas.openxmlformats.org/officeDocument/2006/relationships" type="line" r:blip="">
        <dgm:adjLst/>
      </dgm:shape>
      <dgm:presOf/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44C4DF-A7D0-5743-8BB8-273A3CBB756E}" type="datetimeFigureOut">
              <a:rPr lang="es-CO" smtClean="0"/>
              <a:t>15/06/26</a:t>
            </a:fld>
            <a:endParaRPr lang="es-C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2E54EC-05E8-364D-AFBD-C558B2C9C37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72424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O" dirty="0"/>
              <a:t>(</a:t>
            </a:r>
            <a:r>
              <a:rPr lang="es-CO" dirty="0" err="1"/>
              <a:t>Institute</a:t>
            </a:r>
            <a:r>
              <a:rPr lang="es-CO" dirty="0"/>
              <a:t> </a:t>
            </a:r>
            <a:r>
              <a:rPr lang="es-CO" dirty="0" err="1"/>
              <a:t>of</a:t>
            </a:r>
            <a:r>
              <a:rPr lang="es-CO" dirty="0"/>
              <a:t> </a:t>
            </a:r>
            <a:r>
              <a:rPr lang="es-CO" dirty="0" err="1"/>
              <a:t>Leadership</a:t>
            </a:r>
            <a:r>
              <a:rPr lang="es-CO" dirty="0"/>
              <a:t> &amp; Management, 2013)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2E54EC-05E8-364D-AFBD-C558B2C9C37A}" type="slidenum">
              <a:rPr lang="es-CO" smtClean="0"/>
              <a:t>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340250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DFE69-22AD-7C43-A14E-0C755AD3D0B5}" type="datetimeFigureOut">
              <a:rPr lang="es-CO" smtClean="0"/>
              <a:t>10/06/26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57A6C-AE0A-4840-BACA-67D7D4A0907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81943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DFE69-22AD-7C43-A14E-0C755AD3D0B5}" type="datetimeFigureOut">
              <a:rPr lang="es-CO" smtClean="0"/>
              <a:t>10/06/26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57A6C-AE0A-4840-BACA-67D7D4A0907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05838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DFE69-22AD-7C43-A14E-0C755AD3D0B5}" type="datetimeFigureOut">
              <a:rPr lang="es-CO" smtClean="0"/>
              <a:t>10/06/26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57A6C-AE0A-4840-BACA-67D7D4A0907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67408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DFE69-22AD-7C43-A14E-0C755AD3D0B5}" type="datetimeFigureOut">
              <a:rPr lang="es-CO" smtClean="0"/>
              <a:t>10/06/26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57A6C-AE0A-4840-BACA-67D7D4A0907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789570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DFE69-22AD-7C43-A14E-0C755AD3D0B5}" type="datetimeFigureOut">
              <a:rPr lang="es-CO" smtClean="0"/>
              <a:t>10/06/26</a:t>
            </a:fld>
            <a:endParaRPr lang="es-C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57A6C-AE0A-4840-BACA-67D7D4A0907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385357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DFE69-22AD-7C43-A14E-0C755AD3D0B5}" type="datetimeFigureOut">
              <a:rPr lang="es-CO" smtClean="0"/>
              <a:t>10/06/26</a:t>
            </a:fld>
            <a:endParaRPr lang="es-C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57A6C-AE0A-4840-BACA-67D7D4A0907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68668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DFE69-22AD-7C43-A14E-0C755AD3D0B5}" type="datetimeFigureOut">
              <a:rPr lang="es-CO" smtClean="0"/>
              <a:t>10/06/26</a:t>
            </a:fld>
            <a:endParaRPr lang="es-C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57A6C-AE0A-4840-BACA-67D7D4A0907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915491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DFE69-22AD-7C43-A14E-0C755AD3D0B5}" type="datetimeFigureOut">
              <a:rPr lang="es-CO" smtClean="0"/>
              <a:t>10/06/26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57A6C-AE0A-4840-BACA-67D7D4A0907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209713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57A6C-AE0A-4840-BACA-67D7D4A09079}" type="slidenum">
              <a:rPr lang="es-CO" smtClean="0"/>
              <a:t>‹Nº›</a:t>
            </a:fld>
            <a:endParaRPr lang="es-CO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DFE69-22AD-7C43-A14E-0C755AD3D0B5}" type="datetimeFigureOut">
              <a:rPr lang="es-CO" smtClean="0"/>
              <a:t>10/06/26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25972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DFE69-22AD-7C43-A14E-0C755AD3D0B5}" type="datetimeFigureOut">
              <a:rPr lang="es-CO" smtClean="0"/>
              <a:t>10/06/26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57A6C-AE0A-4840-BACA-67D7D4A0907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81524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DFE69-22AD-7C43-A14E-0C755AD3D0B5}" type="datetimeFigureOut">
              <a:rPr lang="es-CO" smtClean="0"/>
              <a:t>10/06/26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57A6C-AE0A-4840-BACA-67D7D4A09079}" type="slidenum">
              <a:rPr lang="es-CO" smtClean="0"/>
              <a:t>‹Nº›</a:t>
            </a:fld>
            <a:endParaRPr lang="es-CO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469720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DFE69-22AD-7C43-A14E-0C755AD3D0B5}" type="datetimeFigureOut">
              <a:rPr lang="es-CO" smtClean="0"/>
              <a:t>10/06/26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57A6C-AE0A-4840-BACA-67D7D4A0907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736812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DFE69-22AD-7C43-A14E-0C755AD3D0B5}" type="datetimeFigureOut">
              <a:rPr lang="es-CO" smtClean="0"/>
              <a:t>10/06/26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57A6C-AE0A-4840-BACA-67D7D4A09079}" type="slidenum">
              <a:rPr lang="es-CO" smtClean="0"/>
              <a:t>‹Nº›</a:t>
            </a:fld>
            <a:endParaRPr lang="es-CO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146242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DFE69-22AD-7C43-A14E-0C755AD3D0B5}" type="datetimeFigureOut">
              <a:rPr lang="es-CO" smtClean="0"/>
              <a:t>10/06/26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57A6C-AE0A-4840-BACA-67D7D4A0907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929332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DFE69-22AD-7C43-A14E-0C755AD3D0B5}" type="datetimeFigureOut">
              <a:rPr lang="es-CO" smtClean="0"/>
              <a:t>10/06/26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57A6C-AE0A-4840-BACA-67D7D4A0907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517798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DFE69-22AD-7C43-A14E-0C755AD3D0B5}" type="datetimeFigureOut">
              <a:rPr lang="es-CO" smtClean="0"/>
              <a:t>10/06/26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57A6C-AE0A-4840-BACA-67D7D4A0907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06643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DFE69-22AD-7C43-A14E-0C755AD3D0B5}" type="datetimeFigureOut">
              <a:rPr lang="es-CO" smtClean="0"/>
              <a:t>10/06/26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9257A6C-AE0A-4840-BACA-67D7D4A0907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27917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  <p:sldLayoutId id="2147483794" r:id="rId12"/>
    <p:sldLayoutId id="2147483795" r:id="rId13"/>
    <p:sldLayoutId id="2147483796" r:id="rId14"/>
    <p:sldLayoutId id="2147483797" r:id="rId15"/>
    <p:sldLayoutId id="214748379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svg"/><Relationship Id="rId13" Type="http://schemas.openxmlformats.org/officeDocument/2006/relationships/image" Target="../media/image8.png"/><Relationship Id="rId18" Type="http://schemas.openxmlformats.org/officeDocument/2006/relationships/image" Target="../media/image13.sv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12" Type="http://schemas.openxmlformats.org/officeDocument/2006/relationships/image" Target="../media/image7.svg"/><Relationship Id="rId17" Type="http://schemas.openxmlformats.org/officeDocument/2006/relationships/image" Target="../media/image12.png"/><Relationship Id="rId2" Type="http://schemas.openxmlformats.org/officeDocument/2006/relationships/diagramData" Target="../diagrams/data1.xml"/><Relationship Id="rId16" Type="http://schemas.openxmlformats.org/officeDocument/2006/relationships/image" Target="../media/image11.svg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openxmlformats.org/officeDocument/2006/relationships/image" Target="../media/image6.png"/><Relationship Id="rId5" Type="http://schemas.openxmlformats.org/officeDocument/2006/relationships/diagramColors" Target="../diagrams/colors1.xml"/><Relationship Id="rId15" Type="http://schemas.openxmlformats.org/officeDocument/2006/relationships/image" Target="../media/image10.png"/><Relationship Id="rId10" Type="http://schemas.openxmlformats.org/officeDocument/2006/relationships/image" Target="../media/image5.sv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4.png"/><Relationship Id="rId14" Type="http://schemas.openxmlformats.org/officeDocument/2006/relationships/image" Target="../media/image9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svg"/><Relationship Id="rId3" Type="http://schemas.microsoft.com/office/2007/relationships/hdphoto" Target="../media/hdphoto2.wdp"/><Relationship Id="rId7" Type="http://schemas.openxmlformats.org/officeDocument/2006/relationships/image" Target="../media/image18.svg"/><Relationship Id="rId12" Type="http://schemas.openxmlformats.org/officeDocument/2006/relationships/image" Target="../media/image2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2.svg"/><Relationship Id="rId5" Type="http://schemas.openxmlformats.org/officeDocument/2006/relationships/image" Target="../media/image16.sv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svg"/><Relationship Id="rId13" Type="http://schemas.openxmlformats.org/officeDocument/2006/relationships/image" Target="../media/image35.png"/><Relationship Id="rId18" Type="http://schemas.openxmlformats.org/officeDocument/2006/relationships/image" Target="../media/image40.sv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12" Type="http://schemas.openxmlformats.org/officeDocument/2006/relationships/image" Target="../media/image34.svg"/><Relationship Id="rId17" Type="http://schemas.openxmlformats.org/officeDocument/2006/relationships/image" Target="../media/image39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38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sv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5" Type="http://schemas.openxmlformats.org/officeDocument/2006/relationships/image" Target="../media/image37.png"/><Relationship Id="rId10" Type="http://schemas.openxmlformats.org/officeDocument/2006/relationships/image" Target="../media/image32.svg"/><Relationship Id="rId4" Type="http://schemas.openxmlformats.org/officeDocument/2006/relationships/image" Target="../media/image26.svg"/><Relationship Id="rId9" Type="http://schemas.openxmlformats.org/officeDocument/2006/relationships/image" Target="../media/image31.png"/><Relationship Id="rId14" Type="http://schemas.openxmlformats.org/officeDocument/2006/relationships/image" Target="../media/image36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sv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sv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21EA84-55C9-5C5C-679E-710D2606C2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3883468" y="-626843"/>
            <a:ext cx="7766936" cy="1646302"/>
          </a:xfrm>
        </p:spPr>
        <p:txBody>
          <a:bodyPr/>
          <a:lstStyle/>
          <a:p>
            <a:pPr algn="ctr"/>
            <a:br>
              <a:rPr lang="es-CO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endParaRPr lang="es-CO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9EC167C-5F7B-D2DC-7C71-1B4EB653AE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4268" y="3585458"/>
            <a:ext cx="9090864" cy="2434050"/>
          </a:xfrm>
        </p:spPr>
        <p:txBody>
          <a:bodyPr>
            <a:normAutofit fontScale="40000" lnSpcReduction="20000"/>
          </a:bodyPr>
          <a:lstStyle/>
          <a:p>
            <a:pPr algn="ctr"/>
            <a:r>
              <a:rPr lang="es-CO" sz="6000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Robert Marian </a:t>
            </a:r>
            <a:r>
              <a:rPr lang="es-CO" sz="6000" dirty="0" err="1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Ionescu</a:t>
            </a:r>
            <a:endParaRPr lang="es-CO" sz="6000" dirty="0">
              <a:solidFill>
                <a:schemeClr val="tx1"/>
              </a:solidFill>
              <a:latin typeface="+mj-lt"/>
              <a:cs typeface="Arial" panose="020B0604020202020204" pitchFamily="34" charset="0"/>
            </a:endParaRPr>
          </a:p>
          <a:p>
            <a:pPr algn="ctr">
              <a:buClr>
                <a:schemeClr val="tx1"/>
              </a:buClr>
              <a:buSzPct val="81000"/>
            </a:pPr>
            <a:r>
              <a:rPr lang="es-CO" sz="4500" dirty="0" err="1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Student</a:t>
            </a:r>
            <a:r>
              <a:rPr lang="es-CO" sz="4500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 Number:1906871</a:t>
            </a:r>
          </a:p>
          <a:p>
            <a:pPr algn="ctr">
              <a:buClr>
                <a:schemeClr val="tx1"/>
              </a:buClr>
              <a:buSzPct val="81000"/>
            </a:pPr>
            <a:r>
              <a:rPr lang="en-GB" sz="45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Module Code:</a:t>
            </a:r>
            <a:r>
              <a:rPr lang="es-CO" sz="4500" dirty="0">
                <a:solidFill>
                  <a:schemeClr val="tx1"/>
                </a:solidFill>
                <a:effectLst/>
                <a:latin typeface="+mj-lt"/>
                <a:cs typeface="Arial" panose="020B0604020202020204" pitchFamily="34" charset="0"/>
              </a:rPr>
              <a:t> </a:t>
            </a:r>
            <a:r>
              <a:rPr lang="en-GB" sz="45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LCLM4004</a:t>
            </a:r>
          </a:p>
          <a:p>
            <a:pPr algn="ctr">
              <a:buClr>
                <a:schemeClr val="tx1"/>
              </a:buClr>
              <a:buSzPct val="81000"/>
            </a:pPr>
            <a:r>
              <a:rPr lang="en-GB" sz="45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Module Name: Problem Solving and Decision Making</a:t>
            </a:r>
          </a:p>
          <a:p>
            <a:pPr algn="ctr">
              <a:buClr>
                <a:schemeClr val="tx1"/>
              </a:buClr>
              <a:buSzPct val="81000"/>
            </a:pPr>
            <a:r>
              <a:rPr lang="en-GB" sz="45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Lecturer: </a:t>
            </a:r>
            <a:r>
              <a:rPr lang="es-CO" sz="4800" i="0" dirty="0" err="1">
                <a:solidFill>
                  <a:schemeClr val="tx1"/>
                </a:solidFill>
                <a:effectLst/>
                <a:latin typeface="+mj-lt"/>
                <a:cs typeface="Arial" panose="020B0604020202020204" pitchFamily="34" charset="0"/>
              </a:rPr>
              <a:t>Yetunde</a:t>
            </a:r>
            <a:r>
              <a:rPr lang="es-CO" sz="4800" i="0" dirty="0">
                <a:solidFill>
                  <a:schemeClr val="tx1"/>
                </a:solidFill>
                <a:effectLst/>
                <a:latin typeface="+mj-lt"/>
                <a:cs typeface="Arial" panose="020B0604020202020204" pitchFamily="34" charset="0"/>
              </a:rPr>
              <a:t> </a:t>
            </a:r>
            <a:r>
              <a:rPr lang="es-CO" sz="4800" i="0" dirty="0" err="1">
                <a:solidFill>
                  <a:schemeClr val="tx1"/>
                </a:solidFill>
                <a:effectLst/>
                <a:latin typeface="+mj-lt"/>
                <a:cs typeface="Arial" panose="020B0604020202020204" pitchFamily="34" charset="0"/>
              </a:rPr>
              <a:t>Everard-Igweh</a:t>
            </a:r>
            <a:endParaRPr lang="es-CO" sz="4800" i="0" dirty="0">
              <a:solidFill>
                <a:schemeClr val="tx1"/>
              </a:solidFill>
              <a:effectLst/>
              <a:latin typeface="+mj-lt"/>
              <a:cs typeface="Arial" panose="020B0604020202020204" pitchFamily="34" charset="0"/>
            </a:endParaRPr>
          </a:p>
          <a:p>
            <a:pPr algn="ctr">
              <a:buClr>
                <a:schemeClr val="tx1"/>
              </a:buClr>
              <a:buSzPct val="81000"/>
            </a:pPr>
            <a:r>
              <a:rPr lang="en-GB" sz="45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Component 1: Basil´s Bakery</a:t>
            </a:r>
          </a:p>
          <a:p>
            <a:r>
              <a:rPr lang="es-CO" dirty="0">
                <a:effectLst/>
              </a:rPr>
              <a:t> </a:t>
            </a:r>
          </a:p>
          <a:p>
            <a:endParaRPr lang="es-CO" dirty="0"/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6818F43A-C55F-800A-6BB0-D0CC6DBD1380}"/>
              </a:ext>
            </a:extLst>
          </p:cNvPr>
          <p:cNvSpPr/>
          <p:nvPr/>
        </p:nvSpPr>
        <p:spPr>
          <a:xfrm>
            <a:off x="275986" y="838492"/>
            <a:ext cx="615094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CO" sz="5400" b="1" dirty="0" err="1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Basil’s</a:t>
            </a:r>
            <a:r>
              <a:rPr lang="es-CO" sz="5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s-CO" sz="5400" b="1" dirty="0" err="1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Bakery</a:t>
            </a:r>
            <a:r>
              <a:rPr lang="es-CO" sz="5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: </a:t>
            </a:r>
          </a:p>
          <a:p>
            <a:pPr algn="ctr"/>
            <a:r>
              <a:rPr lang="es-CO" sz="5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Business </a:t>
            </a:r>
            <a:r>
              <a:rPr lang="es-CO" sz="5400" b="1" dirty="0" err="1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Analysis</a:t>
            </a:r>
            <a:endParaRPr lang="es-CO" sz="5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1A4CE04D-CDD9-3D99-D4F0-7F26CA10B5E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8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783860" y="498629"/>
            <a:ext cx="4174764" cy="2434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6183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BE7E8F9-9108-619C-7B75-8D97C33C1E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err="1"/>
              <a:t>Presentation</a:t>
            </a:r>
            <a:r>
              <a:rPr lang="es-CO" dirty="0"/>
              <a:t> </a:t>
            </a:r>
            <a:r>
              <a:rPr lang="es-CO" dirty="0" err="1"/>
              <a:t>Overview</a:t>
            </a:r>
            <a:endParaRPr lang="es-CO" dirty="0"/>
          </a:p>
        </p:txBody>
      </p:sp>
      <p:graphicFrame>
        <p:nvGraphicFramePr>
          <p:cNvPr id="7" name="Diagrama 6">
            <a:extLst>
              <a:ext uri="{FF2B5EF4-FFF2-40B4-BE49-F238E27FC236}">
                <a16:creationId xmlns:a16="http://schemas.microsoft.com/office/drawing/2014/main" id="{524EEC8C-2548-2330-7839-6763F74C5F4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79437416"/>
              </p:ext>
            </p:extLst>
          </p:nvPr>
        </p:nvGraphicFramePr>
        <p:xfrm>
          <a:off x="1667005" y="1750518"/>
          <a:ext cx="6617325" cy="42079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1" name="Gráfico 10" descr="Quiosco">
            <a:extLst>
              <a:ext uri="{FF2B5EF4-FFF2-40B4-BE49-F238E27FC236}">
                <a16:creationId xmlns:a16="http://schemas.microsoft.com/office/drawing/2014/main" id="{1FA6868D-69D0-650E-31A8-655877F07B7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786328" y="2014928"/>
            <a:ext cx="507167" cy="507167"/>
          </a:xfrm>
          <a:prstGeom prst="rect">
            <a:avLst/>
          </a:prstGeom>
        </p:spPr>
      </p:pic>
      <p:pic>
        <p:nvPicPr>
          <p:cNvPr id="13" name="Gráfico 12" descr="Bombilla y engranaje">
            <a:extLst>
              <a:ext uri="{FF2B5EF4-FFF2-40B4-BE49-F238E27FC236}">
                <a16:creationId xmlns:a16="http://schemas.microsoft.com/office/drawing/2014/main" id="{D8FF2782-464B-20E9-8BAE-07395690836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2113614" y="2817734"/>
            <a:ext cx="655818" cy="507167"/>
          </a:xfrm>
          <a:prstGeom prst="rect">
            <a:avLst/>
          </a:prstGeom>
        </p:spPr>
      </p:pic>
      <p:pic>
        <p:nvPicPr>
          <p:cNvPr id="15" name="Gráfico 14" descr="Diagrama de flujo circular">
            <a:extLst>
              <a:ext uri="{FF2B5EF4-FFF2-40B4-BE49-F238E27FC236}">
                <a16:creationId xmlns:a16="http://schemas.microsoft.com/office/drawing/2014/main" id="{6D4B18F0-2F10-8E7D-14D6-142F56DB1F6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2174128" y="3483894"/>
            <a:ext cx="728341" cy="728341"/>
          </a:xfrm>
          <a:prstGeom prst="rect">
            <a:avLst/>
          </a:prstGeom>
        </p:spPr>
      </p:pic>
      <p:pic>
        <p:nvPicPr>
          <p:cNvPr id="17" name="Gráfico 16" descr="Flecha circular">
            <a:extLst>
              <a:ext uri="{FF2B5EF4-FFF2-40B4-BE49-F238E27FC236}">
                <a16:creationId xmlns:a16="http://schemas.microsoft.com/office/drawing/2014/main" id="{2466CA05-34B3-C95B-3C02-87D057A0613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2041091" y="4277505"/>
            <a:ext cx="728341" cy="728341"/>
          </a:xfrm>
          <a:prstGeom prst="rect">
            <a:avLst/>
          </a:prstGeom>
        </p:spPr>
      </p:pic>
      <p:pic>
        <p:nvPicPr>
          <p:cNvPr id="19" name="Gráfico 18" descr="Persona con idea">
            <a:extLst>
              <a:ext uri="{FF2B5EF4-FFF2-40B4-BE49-F238E27FC236}">
                <a16:creationId xmlns:a16="http://schemas.microsoft.com/office/drawing/2014/main" id="{6659DE19-FBE3-9D40-0E84-521E9A48C095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1716928" y="5164838"/>
            <a:ext cx="627123" cy="627123"/>
          </a:xfrm>
          <a:prstGeom prst="rect">
            <a:avLst/>
          </a:prstGeom>
        </p:spPr>
      </p:pic>
      <p:pic>
        <p:nvPicPr>
          <p:cNvPr id="21" name="Gráfico 20" descr="Preguntas">
            <a:extLst>
              <a:ext uri="{FF2B5EF4-FFF2-40B4-BE49-F238E27FC236}">
                <a16:creationId xmlns:a16="http://schemas.microsoft.com/office/drawing/2014/main" id="{6B04E5DD-42A0-D4CF-08E1-5C0EAB2DA071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4518467" y="576323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7023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3E4A7C6-DF3D-A29D-D001-A9D77A31D0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err="1"/>
              <a:t>Background</a:t>
            </a:r>
            <a:r>
              <a:rPr lang="es-CO" dirty="0"/>
              <a:t> </a:t>
            </a:r>
            <a:r>
              <a:rPr lang="es-CO" dirty="0" err="1"/>
              <a:t>of</a:t>
            </a:r>
            <a:r>
              <a:rPr lang="es-CO" dirty="0"/>
              <a:t> </a:t>
            </a:r>
            <a:r>
              <a:rPr lang="es-CO" dirty="0" err="1"/>
              <a:t>Basil's</a:t>
            </a:r>
            <a:r>
              <a:rPr lang="es-CO" dirty="0"/>
              <a:t> </a:t>
            </a:r>
            <a:r>
              <a:rPr lang="es-CO" dirty="0" err="1"/>
              <a:t>Bakery</a:t>
            </a:r>
            <a:endParaRPr lang="es-CO" dirty="0"/>
          </a:p>
        </p:txBody>
      </p:sp>
      <p:pic>
        <p:nvPicPr>
          <p:cNvPr id="5" name="Marcador de contenido 4" descr="dd">
            <a:extLst>
              <a:ext uri="{FF2B5EF4-FFF2-40B4-BE49-F238E27FC236}">
                <a16:creationId xmlns:a16="http://schemas.microsoft.com/office/drawing/2014/main" id="{5180C7F9-5D4A-0E1A-1211-18B4C5D474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alphaModFix amt="3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4774" y="1270000"/>
            <a:ext cx="8596668" cy="4834852"/>
          </a:xfr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337AE6CE-C63E-CA6C-9560-B320CED28D57}"/>
              </a:ext>
            </a:extLst>
          </p:cNvPr>
          <p:cNvSpPr txBox="1"/>
          <p:nvPr/>
        </p:nvSpPr>
        <p:spPr>
          <a:xfrm>
            <a:off x="344774" y="5893442"/>
            <a:ext cx="8596668" cy="2154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O" sz="800" b="1" dirty="0"/>
              <a:t>Li, A. (</a:t>
            </a:r>
            <a:r>
              <a:rPr lang="es-CO" sz="800" b="1" dirty="0" err="1"/>
              <a:t>n.d</a:t>
            </a:r>
            <a:r>
              <a:rPr lang="es-CO" sz="800" b="1" dirty="0"/>
              <a:t>.) </a:t>
            </a:r>
            <a:r>
              <a:rPr lang="es-CO" sz="800" b="1" i="1" dirty="0"/>
              <a:t>Man in </a:t>
            </a:r>
            <a:r>
              <a:rPr lang="es-CO" sz="800" b="1" i="1" dirty="0" err="1"/>
              <a:t>white</a:t>
            </a:r>
            <a:r>
              <a:rPr lang="es-CO" sz="800" b="1" i="1" dirty="0"/>
              <a:t> </a:t>
            </a:r>
            <a:r>
              <a:rPr lang="es-CO" sz="800" b="1" i="1" dirty="0" err="1"/>
              <a:t>dress</a:t>
            </a:r>
            <a:r>
              <a:rPr lang="es-CO" sz="800" b="1" i="1" dirty="0"/>
              <a:t> </a:t>
            </a:r>
            <a:r>
              <a:rPr lang="es-CO" sz="800" b="1" i="1" dirty="0" err="1"/>
              <a:t>shirt</a:t>
            </a:r>
            <a:r>
              <a:rPr lang="es-CO" sz="800" b="1" i="1" dirty="0"/>
              <a:t> standing in </a:t>
            </a:r>
            <a:r>
              <a:rPr lang="es-CO" sz="800" b="1" i="1" dirty="0" err="1"/>
              <a:t>front</a:t>
            </a:r>
            <a:r>
              <a:rPr lang="es-CO" sz="800" b="1" i="1" dirty="0"/>
              <a:t> </a:t>
            </a:r>
            <a:r>
              <a:rPr lang="es-CO" sz="800" b="1" i="1" dirty="0" err="1"/>
              <a:t>of</a:t>
            </a:r>
            <a:r>
              <a:rPr lang="es-CO" sz="800" b="1" i="1" dirty="0"/>
              <a:t> </a:t>
            </a:r>
            <a:r>
              <a:rPr lang="es-CO" sz="800" b="1" i="1" dirty="0" err="1"/>
              <a:t>brown</a:t>
            </a:r>
            <a:r>
              <a:rPr lang="es-CO" sz="800" b="1" i="1" dirty="0"/>
              <a:t> </a:t>
            </a:r>
            <a:r>
              <a:rPr lang="es-CO" sz="800" b="1" i="1" dirty="0" err="1"/>
              <a:t>wooden</a:t>
            </a:r>
            <a:r>
              <a:rPr lang="es-CO" sz="800" b="1" i="1" dirty="0"/>
              <a:t> </a:t>
            </a:r>
            <a:r>
              <a:rPr lang="es-CO" sz="800" b="1" i="1" dirty="0" err="1"/>
              <a:t>shelf</a:t>
            </a:r>
            <a:r>
              <a:rPr lang="es-CO" sz="800" b="1" dirty="0"/>
              <a:t>. </a:t>
            </a:r>
            <a:r>
              <a:rPr lang="es-CO" sz="800" b="1" dirty="0" err="1"/>
              <a:t>Available</a:t>
            </a:r>
            <a:r>
              <a:rPr lang="es-CO" sz="800" b="1" dirty="0"/>
              <a:t> at: https://</a:t>
            </a:r>
            <a:r>
              <a:rPr lang="es-CO" sz="800" b="1" dirty="0" err="1"/>
              <a:t>unsplash.com</a:t>
            </a:r>
            <a:r>
              <a:rPr lang="es-CO" sz="800" b="1" dirty="0"/>
              <a:t>/</a:t>
            </a:r>
            <a:r>
              <a:rPr lang="es-CO" sz="800" b="1" dirty="0" err="1"/>
              <a:t>photos</a:t>
            </a:r>
            <a:r>
              <a:rPr lang="es-CO" sz="800" b="1" dirty="0"/>
              <a:t>/RndRFJ1v1kk (</a:t>
            </a:r>
            <a:r>
              <a:rPr lang="es-CO" sz="800" b="1" dirty="0" err="1"/>
              <a:t>Accessed</a:t>
            </a:r>
            <a:r>
              <a:rPr lang="es-CO" sz="800" b="1" dirty="0"/>
              <a:t>: 14 June 2026).</a:t>
            </a:r>
          </a:p>
        </p:txBody>
      </p:sp>
      <p:pic>
        <p:nvPicPr>
          <p:cNvPr id="8" name="Gráfico 7" descr="Alfiler">
            <a:extLst>
              <a:ext uri="{FF2B5EF4-FFF2-40B4-BE49-F238E27FC236}">
                <a16:creationId xmlns:a16="http://schemas.microsoft.com/office/drawing/2014/main" id="{D0060628-5DDB-5DDC-B66E-C1CFAC0F73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93500" y="1354760"/>
            <a:ext cx="548506" cy="548506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0865D0CB-40EC-F952-CEDC-FC02663815B8}"/>
              </a:ext>
            </a:extLst>
          </p:cNvPr>
          <p:cNvSpPr txBox="1"/>
          <p:nvPr/>
        </p:nvSpPr>
        <p:spPr>
          <a:xfrm>
            <a:off x="887173" y="1804522"/>
            <a:ext cx="1107996" cy="369332"/>
          </a:xfrm>
          <a:prstGeom prst="rect">
            <a:avLst/>
          </a:prstGeom>
          <a:gradFill>
            <a:gsLst>
              <a:gs pos="47250">
                <a:srgbClr val="EE8137"/>
              </a:gs>
              <a:gs pos="46500">
                <a:srgbClr val="ED8036"/>
              </a:gs>
              <a:gs pos="45000">
                <a:srgbClr val="EB7E35"/>
              </a:gs>
              <a:gs pos="42000">
                <a:srgbClr val="E77B32"/>
              </a:gs>
              <a:gs pos="36000">
                <a:srgbClr val="DF752D"/>
              </a:gs>
              <a:gs pos="24000">
                <a:srgbClr val="CF6923"/>
              </a:gs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</a:gradFill>
        </p:spPr>
        <p:txBody>
          <a:bodyPr wrap="none" rtlCol="0">
            <a:spAutoFit/>
          </a:bodyPr>
          <a:lstStyle/>
          <a:p>
            <a:r>
              <a:rPr lang="es-CO" dirty="0"/>
              <a:t>Coventry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B5F77469-053E-3EC9-F3DE-05348689B0DD}"/>
              </a:ext>
            </a:extLst>
          </p:cNvPr>
          <p:cNvSpPr txBox="1"/>
          <p:nvPr/>
        </p:nvSpPr>
        <p:spPr>
          <a:xfrm>
            <a:off x="3868593" y="2007906"/>
            <a:ext cx="3029997" cy="369332"/>
          </a:xfrm>
          <a:prstGeom prst="rect">
            <a:avLst/>
          </a:prstGeom>
          <a:gradFill>
            <a:gsLst>
              <a:gs pos="47250">
                <a:srgbClr val="EE8137"/>
              </a:gs>
              <a:gs pos="46500">
                <a:srgbClr val="ED8036"/>
              </a:gs>
              <a:gs pos="45000">
                <a:srgbClr val="EB7E35"/>
              </a:gs>
              <a:gs pos="42000">
                <a:srgbClr val="E77B32"/>
              </a:gs>
              <a:gs pos="36000">
                <a:srgbClr val="DF752D"/>
              </a:gs>
              <a:gs pos="24000">
                <a:srgbClr val="CF6923"/>
              </a:gs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</a:gradFill>
        </p:spPr>
        <p:txBody>
          <a:bodyPr wrap="none" rtlCol="0">
            <a:spAutoFit/>
          </a:bodyPr>
          <a:lstStyle/>
          <a:p>
            <a:r>
              <a:rPr lang="es-CO" dirty="0" err="1"/>
              <a:t>Independent</a:t>
            </a:r>
            <a:r>
              <a:rPr lang="es-CO" dirty="0"/>
              <a:t> </a:t>
            </a:r>
            <a:r>
              <a:rPr lang="es-CO" dirty="0" err="1"/>
              <a:t>artisan</a:t>
            </a:r>
            <a:r>
              <a:rPr lang="es-CO" dirty="0"/>
              <a:t> </a:t>
            </a:r>
            <a:r>
              <a:rPr lang="es-CO" dirty="0" err="1"/>
              <a:t>bakery</a:t>
            </a:r>
            <a:endParaRPr lang="es-CO" dirty="0"/>
          </a:p>
        </p:txBody>
      </p:sp>
      <p:pic>
        <p:nvPicPr>
          <p:cNvPr id="12" name="Gráfico 11" descr="Madalena">
            <a:extLst>
              <a:ext uri="{FF2B5EF4-FFF2-40B4-BE49-F238E27FC236}">
                <a16:creationId xmlns:a16="http://schemas.microsoft.com/office/drawing/2014/main" id="{6801BF72-4AFB-2109-3F40-C1E8999A847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108761" y="1435696"/>
            <a:ext cx="549659" cy="549659"/>
          </a:xfrm>
          <a:prstGeom prst="rect">
            <a:avLst/>
          </a:prstGeom>
        </p:spPr>
      </p:pic>
      <p:pic>
        <p:nvPicPr>
          <p:cNvPr id="14" name="Gráfico 13" descr="Mano abierta con planta">
            <a:extLst>
              <a:ext uri="{FF2B5EF4-FFF2-40B4-BE49-F238E27FC236}">
                <a16:creationId xmlns:a16="http://schemas.microsoft.com/office/drawing/2014/main" id="{4CBD30C0-D576-DBC5-3F21-2DF669C8D81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603348" y="3461990"/>
            <a:ext cx="585814" cy="585814"/>
          </a:xfrm>
          <a:prstGeom prst="rect">
            <a:avLst/>
          </a:prstGeom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5B8E6669-98F6-0F64-E277-A5AF2437E904}"/>
              </a:ext>
            </a:extLst>
          </p:cNvPr>
          <p:cNvSpPr txBox="1"/>
          <p:nvPr/>
        </p:nvSpPr>
        <p:spPr>
          <a:xfrm>
            <a:off x="509665" y="4020670"/>
            <a:ext cx="2773181" cy="369332"/>
          </a:xfrm>
          <a:prstGeom prst="rect">
            <a:avLst/>
          </a:prstGeom>
          <a:gradFill>
            <a:gsLst>
              <a:gs pos="47250">
                <a:srgbClr val="EE8137"/>
              </a:gs>
              <a:gs pos="46500">
                <a:srgbClr val="ED8036"/>
              </a:gs>
              <a:gs pos="45000">
                <a:srgbClr val="EB7E35"/>
              </a:gs>
              <a:gs pos="42000">
                <a:srgbClr val="E77B32"/>
              </a:gs>
              <a:gs pos="36000">
                <a:srgbClr val="DF752D"/>
              </a:gs>
              <a:gs pos="24000">
                <a:srgbClr val="CF6923"/>
              </a:gs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</a:gradFill>
        </p:spPr>
        <p:txBody>
          <a:bodyPr wrap="square">
            <a:spAutoFit/>
          </a:bodyPr>
          <a:lstStyle/>
          <a:p>
            <a:r>
              <a:rPr lang="es-CO" dirty="0"/>
              <a:t>Uses </a:t>
            </a:r>
            <a:r>
              <a:rPr lang="es-CO" dirty="0" err="1"/>
              <a:t>organic</a:t>
            </a:r>
            <a:r>
              <a:rPr lang="es-CO" dirty="0"/>
              <a:t> </a:t>
            </a:r>
            <a:r>
              <a:rPr lang="es-CO" dirty="0" err="1"/>
              <a:t>ingredients</a:t>
            </a:r>
            <a:endParaRPr lang="es-CO" dirty="0"/>
          </a:p>
        </p:txBody>
      </p:sp>
      <p:pic>
        <p:nvPicPr>
          <p:cNvPr id="18" name="Gráfico 17" descr="Tendencia al alza">
            <a:extLst>
              <a:ext uri="{FF2B5EF4-FFF2-40B4-BE49-F238E27FC236}">
                <a16:creationId xmlns:a16="http://schemas.microsoft.com/office/drawing/2014/main" id="{E89C61AA-414D-68DD-AC4B-23A076D83B1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7034681" y="2625766"/>
            <a:ext cx="682755" cy="682755"/>
          </a:xfrm>
          <a:prstGeom prst="rect">
            <a:avLst/>
          </a:prstGeom>
        </p:spPr>
      </p:pic>
      <p:sp>
        <p:nvSpPr>
          <p:cNvPr id="22" name="CuadroTexto 21">
            <a:extLst>
              <a:ext uri="{FF2B5EF4-FFF2-40B4-BE49-F238E27FC236}">
                <a16:creationId xmlns:a16="http://schemas.microsoft.com/office/drawing/2014/main" id="{5842A516-D49D-0B29-ABDE-E01793907FCE}"/>
              </a:ext>
            </a:extLst>
          </p:cNvPr>
          <p:cNvSpPr txBox="1"/>
          <p:nvPr/>
        </p:nvSpPr>
        <p:spPr>
          <a:xfrm>
            <a:off x="5930357" y="3278773"/>
            <a:ext cx="2516072" cy="369332"/>
          </a:xfrm>
          <a:prstGeom prst="rect">
            <a:avLst/>
          </a:prstGeom>
          <a:gradFill>
            <a:gsLst>
              <a:gs pos="47250">
                <a:srgbClr val="EE8137"/>
              </a:gs>
              <a:gs pos="46500">
                <a:srgbClr val="ED8036"/>
              </a:gs>
              <a:gs pos="45000">
                <a:srgbClr val="EB7E35"/>
              </a:gs>
              <a:gs pos="42000">
                <a:srgbClr val="E77B32"/>
              </a:gs>
              <a:gs pos="36000">
                <a:srgbClr val="DF752D"/>
              </a:gs>
              <a:gs pos="24000">
                <a:srgbClr val="CF6923"/>
              </a:gs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</a:gradFill>
        </p:spPr>
        <p:txBody>
          <a:bodyPr wrap="square">
            <a:spAutoFit/>
          </a:bodyPr>
          <a:lstStyle/>
          <a:p>
            <a:r>
              <a:rPr lang="es-CO" dirty="0"/>
              <a:t>Sales </a:t>
            </a:r>
            <a:r>
              <a:rPr lang="es-CO" dirty="0" err="1"/>
              <a:t>grew</a:t>
            </a:r>
            <a:r>
              <a:rPr lang="es-CO" dirty="0"/>
              <a:t> </a:t>
            </a:r>
            <a:r>
              <a:rPr lang="es-CO" dirty="0" err="1"/>
              <a:t>until</a:t>
            </a:r>
            <a:r>
              <a:rPr lang="es-CO" dirty="0"/>
              <a:t> 2019</a:t>
            </a:r>
          </a:p>
        </p:txBody>
      </p:sp>
      <p:pic>
        <p:nvPicPr>
          <p:cNvPr id="24" name="Gráfico 23" descr="Tendencia bajista">
            <a:extLst>
              <a:ext uri="{FF2B5EF4-FFF2-40B4-BE49-F238E27FC236}">
                <a16:creationId xmlns:a16="http://schemas.microsoft.com/office/drawing/2014/main" id="{8CF35258-91D0-A694-4D7A-2C7B8E83F63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5383593" y="4191026"/>
            <a:ext cx="864820" cy="864820"/>
          </a:xfrm>
          <a:prstGeom prst="rect">
            <a:avLst/>
          </a:prstGeom>
        </p:spPr>
      </p:pic>
      <p:sp>
        <p:nvSpPr>
          <p:cNvPr id="26" name="CuadroTexto 25">
            <a:extLst>
              <a:ext uri="{FF2B5EF4-FFF2-40B4-BE49-F238E27FC236}">
                <a16:creationId xmlns:a16="http://schemas.microsoft.com/office/drawing/2014/main" id="{34425922-D1BF-4299-48F3-6B8B49DC838D}"/>
              </a:ext>
            </a:extLst>
          </p:cNvPr>
          <p:cNvSpPr txBox="1"/>
          <p:nvPr/>
        </p:nvSpPr>
        <p:spPr>
          <a:xfrm>
            <a:off x="4232478" y="4962160"/>
            <a:ext cx="3907181" cy="369332"/>
          </a:xfrm>
          <a:prstGeom prst="rect">
            <a:avLst/>
          </a:prstGeom>
          <a:gradFill>
            <a:gsLst>
              <a:gs pos="47250">
                <a:srgbClr val="EE8137"/>
              </a:gs>
              <a:gs pos="46500">
                <a:srgbClr val="ED8036"/>
              </a:gs>
              <a:gs pos="45000">
                <a:srgbClr val="EB7E35"/>
              </a:gs>
              <a:gs pos="42000">
                <a:srgbClr val="E77B32"/>
              </a:gs>
              <a:gs pos="36000">
                <a:srgbClr val="DF752D"/>
              </a:gs>
              <a:gs pos="24000">
                <a:srgbClr val="CF6923"/>
              </a:gs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</a:gradFill>
        </p:spPr>
        <p:txBody>
          <a:bodyPr wrap="square">
            <a:spAutoFit/>
          </a:bodyPr>
          <a:lstStyle/>
          <a:p>
            <a:r>
              <a:rPr lang="es-CO" dirty="0"/>
              <a:t>Sales </a:t>
            </a:r>
            <a:r>
              <a:rPr lang="es-CO" dirty="0" err="1"/>
              <a:t>remain</a:t>
            </a:r>
            <a:r>
              <a:rPr lang="es-CO" dirty="0"/>
              <a:t> 25% </a:t>
            </a:r>
            <a:r>
              <a:rPr lang="es-CO" dirty="0" err="1"/>
              <a:t>below</a:t>
            </a:r>
            <a:r>
              <a:rPr lang="es-CO" dirty="0"/>
              <a:t> 2019 </a:t>
            </a:r>
            <a:r>
              <a:rPr lang="es-CO" dirty="0" err="1"/>
              <a:t>levels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7270102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86253C-230E-2547-0FF4-6E91356EEF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6474" y="250618"/>
            <a:ext cx="8596668" cy="1320800"/>
          </a:xfrm>
        </p:spPr>
        <p:txBody>
          <a:bodyPr/>
          <a:lstStyle/>
          <a:p>
            <a:pPr algn="ctr"/>
            <a:r>
              <a:rPr lang="es-CO" b="1" dirty="0" err="1"/>
              <a:t>Main</a:t>
            </a:r>
            <a:r>
              <a:rPr lang="es-CO" b="1" dirty="0"/>
              <a:t> Issues </a:t>
            </a:r>
            <a:r>
              <a:rPr lang="es-CO" b="1" dirty="0" err="1"/>
              <a:t>Affecting</a:t>
            </a:r>
            <a:r>
              <a:rPr lang="es-CO" b="1" dirty="0"/>
              <a:t> </a:t>
            </a:r>
            <a:r>
              <a:rPr lang="es-CO" b="1" dirty="0" err="1"/>
              <a:t>the</a:t>
            </a:r>
            <a:r>
              <a:rPr lang="es-CO" b="1" dirty="0"/>
              <a:t> Business</a:t>
            </a:r>
          </a:p>
        </p:txBody>
      </p:sp>
      <p:graphicFrame>
        <p:nvGraphicFramePr>
          <p:cNvPr id="18" name="Tabla 18">
            <a:extLst>
              <a:ext uri="{FF2B5EF4-FFF2-40B4-BE49-F238E27FC236}">
                <a16:creationId xmlns:a16="http://schemas.microsoft.com/office/drawing/2014/main" id="{A68532A7-5EFB-A4FE-B3D6-974A3D7C84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8162926"/>
              </p:ext>
            </p:extLst>
          </p:nvPr>
        </p:nvGraphicFramePr>
        <p:xfrm>
          <a:off x="1509487" y="1055878"/>
          <a:ext cx="7790642" cy="5115433"/>
        </p:xfrm>
        <a:graphic>
          <a:graphicData uri="http://schemas.openxmlformats.org/drawingml/2006/table">
            <a:tbl>
              <a:tblPr firstRow="1" bandRow="1">
                <a:effectLst/>
                <a:tableStyleId>{0660B408-B3CF-4A94-85FC-2B1E0A45F4A2}</a:tableStyleId>
              </a:tblPr>
              <a:tblGrid>
                <a:gridCol w="3895321">
                  <a:extLst>
                    <a:ext uri="{9D8B030D-6E8A-4147-A177-3AD203B41FA5}">
                      <a16:colId xmlns:a16="http://schemas.microsoft.com/office/drawing/2014/main" val="3186625572"/>
                    </a:ext>
                  </a:extLst>
                </a:gridCol>
                <a:gridCol w="3895321">
                  <a:extLst>
                    <a:ext uri="{9D8B030D-6E8A-4147-A177-3AD203B41FA5}">
                      <a16:colId xmlns:a16="http://schemas.microsoft.com/office/drawing/2014/main" val="2986903727"/>
                    </a:ext>
                  </a:extLst>
                </a:gridCol>
              </a:tblGrid>
              <a:tr h="889000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s-CO" sz="2000" b="1" u="sng" dirty="0"/>
                        <a:t>EXTERNAL FACTORS</a:t>
                      </a:r>
                    </a:p>
                  </a:txBody>
                  <a:tcPr>
                    <a:cell3D prstMaterial="dkEdge">
                      <a:bevel prst="relaxedInse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s-CO" sz="2000" b="1" u="sng" dirty="0"/>
                        <a:t>INTERNAL FACTORS</a:t>
                      </a:r>
                    </a:p>
                  </a:txBody>
                  <a:tcPr>
                    <a:cell3D prstMaterial="dkEdge">
                      <a:bevel prst="relaxedInset"/>
                      <a:lightRig rig="flood" dir="t"/>
                    </a:cell3D>
                  </a:tcPr>
                </a:tc>
                <a:extLst>
                  <a:ext uri="{0D108BD9-81ED-4DB2-BD59-A6C34878D82A}">
                    <a16:rowId xmlns:a16="http://schemas.microsoft.com/office/drawing/2014/main" val="1092184153"/>
                  </a:ext>
                </a:extLst>
              </a:tr>
              <a:tr h="889000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s-CO" sz="1800" b="1" dirty="0" err="1"/>
                        <a:t>Fewer</a:t>
                      </a:r>
                      <a:r>
                        <a:rPr lang="es-CO" sz="1800" b="1" dirty="0"/>
                        <a:t> </a:t>
                      </a:r>
                      <a:r>
                        <a:rPr lang="es-CO" sz="1800" b="1" dirty="0" err="1"/>
                        <a:t>visitors</a:t>
                      </a:r>
                      <a:r>
                        <a:rPr lang="es-CO" sz="1800" b="1" dirty="0"/>
                        <a:t> in </a:t>
                      </a:r>
                      <a:r>
                        <a:rPr lang="es-CO" sz="1800" b="1" dirty="0" err="1"/>
                        <a:t>retail</a:t>
                      </a:r>
                      <a:r>
                        <a:rPr lang="es-CO" sz="1800" b="1" dirty="0"/>
                        <a:t> </a:t>
                      </a:r>
                      <a:r>
                        <a:rPr lang="es-CO" sz="1800" b="1" dirty="0" err="1"/>
                        <a:t>park</a:t>
                      </a:r>
                      <a:endParaRPr lang="es-CO" sz="1800" b="1" dirty="0"/>
                    </a:p>
                  </a:txBody>
                  <a:tcPr>
                    <a:cell3D prstMaterial="dkEdge">
                      <a:bevel prst="relaxedInse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800" b="1" dirty="0" err="1"/>
                        <a:t>Limited</a:t>
                      </a:r>
                      <a:r>
                        <a:rPr lang="es-CO" sz="1800" b="1" dirty="0"/>
                        <a:t> pre-</a:t>
                      </a:r>
                      <a:r>
                        <a:rPr lang="es-CO" sz="1800" b="1" dirty="0" err="1"/>
                        <a:t>order</a:t>
                      </a:r>
                      <a:r>
                        <a:rPr lang="es-CO" sz="1800" b="1" dirty="0"/>
                        <a:t> </a:t>
                      </a:r>
                      <a:r>
                        <a:rPr lang="es-CO" sz="1800" b="1" dirty="0" err="1"/>
                        <a:t>system</a:t>
                      </a:r>
                      <a:endParaRPr lang="es-CO" sz="1800" b="1" dirty="0"/>
                    </a:p>
                    <a:p>
                      <a:pPr algn="ctr">
                        <a:lnSpc>
                          <a:spcPct val="200000"/>
                        </a:lnSpc>
                      </a:pPr>
                      <a:endParaRPr lang="es-CO" sz="1800" b="1" dirty="0"/>
                    </a:p>
                  </a:txBody>
                  <a:tcPr>
                    <a:cell3D prstMaterial="dkEdge">
                      <a:bevel prst="relaxedInset"/>
                      <a:lightRig rig="flood" dir="t"/>
                    </a:cell3D>
                  </a:tcPr>
                </a:tc>
                <a:extLst>
                  <a:ext uri="{0D108BD9-81ED-4DB2-BD59-A6C34878D82A}">
                    <a16:rowId xmlns:a16="http://schemas.microsoft.com/office/drawing/2014/main" val="397631484"/>
                  </a:ext>
                </a:extLst>
              </a:tr>
              <a:tr h="88900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800" b="1" dirty="0"/>
                        <a:t>Remote </a:t>
                      </a:r>
                      <a:r>
                        <a:rPr lang="es-CO" sz="1800" b="1" dirty="0" err="1"/>
                        <a:t>working</a:t>
                      </a:r>
                      <a:r>
                        <a:rPr lang="es-CO" sz="1800" b="1" dirty="0"/>
                        <a:t> reduces </a:t>
                      </a:r>
                      <a:r>
                        <a:rPr lang="es-CO" sz="1800" b="1" dirty="0" err="1"/>
                        <a:t>demand</a:t>
                      </a:r>
                      <a:endParaRPr lang="es-CO" sz="1800" b="1" dirty="0"/>
                    </a:p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s-CO" sz="1800" b="1" dirty="0"/>
                        <a:t>     </a:t>
                      </a:r>
                    </a:p>
                  </a:txBody>
                  <a:tcPr>
                    <a:cell3D prstMaterial="dkEdge">
                      <a:bevel prst="relaxedInse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s-CO" sz="1800" b="1" dirty="0"/>
                        <a:t>No </a:t>
                      </a:r>
                      <a:r>
                        <a:rPr lang="es-CO" sz="1800" b="1" dirty="0" err="1"/>
                        <a:t>delivery</a:t>
                      </a:r>
                      <a:r>
                        <a:rPr lang="es-CO" sz="1800" b="1" dirty="0"/>
                        <a:t> </a:t>
                      </a:r>
                      <a:r>
                        <a:rPr lang="es-CO" sz="1800" b="1" dirty="0" err="1"/>
                        <a:t>service</a:t>
                      </a:r>
                      <a:endParaRPr lang="es-CO" sz="1800" b="1" dirty="0"/>
                    </a:p>
                  </a:txBody>
                  <a:tcPr>
                    <a:cell3D prstMaterial="dkEdge">
                      <a:bevel prst="relaxedInset"/>
                      <a:lightRig rig="flood" dir="t"/>
                    </a:cell3D>
                  </a:tcPr>
                </a:tc>
                <a:extLst>
                  <a:ext uri="{0D108BD9-81ED-4DB2-BD59-A6C34878D82A}">
                    <a16:rowId xmlns:a16="http://schemas.microsoft.com/office/drawing/2014/main" val="496254131"/>
                  </a:ext>
                </a:extLst>
              </a:tr>
              <a:tr h="88900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800" b="1" dirty="0" err="1"/>
                        <a:t>Nearby</a:t>
                      </a:r>
                      <a:r>
                        <a:rPr lang="es-CO" sz="1800" b="1" dirty="0"/>
                        <a:t> shops </a:t>
                      </a:r>
                      <a:r>
                        <a:rPr lang="es-CO" sz="1800" b="1" dirty="0" err="1"/>
                        <a:t>have</a:t>
                      </a:r>
                      <a:r>
                        <a:rPr lang="es-CO" sz="1800" b="1" dirty="0"/>
                        <a:t> </a:t>
                      </a:r>
                      <a:r>
                        <a:rPr lang="es-CO" sz="1800" b="1" dirty="0" err="1"/>
                        <a:t>closed</a:t>
                      </a:r>
                      <a:endParaRPr lang="es-CO" sz="1800" b="1" dirty="0"/>
                    </a:p>
                    <a:p>
                      <a:pPr algn="ctr">
                        <a:lnSpc>
                          <a:spcPct val="200000"/>
                        </a:lnSpc>
                      </a:pPr>
                      <a:endParaRPr lang="es-CO" sz="1800" b="1" dirty="0"/>
                    </a:p>
                  </a:txBody>
                  <a:tcPr>
                    <a:cell3D prstMaterial="dkEdge">
                      <a:bevel prst="relaxedInse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800" b="1" dirty="0" err="1"/>
                        <a:t>Limited</a:t>
                      </a:r>
                      <a:r>
                        <a:rPr lang="es-CO" sz="1800" b="1" dirty="0"/>
                        <a:t> staff </a:t>
                      </a:r>
                      <a:r>
                        <a:rPr lang="es-CO" sz="1800" b="1" dirty="0" err="1"/>
                        <a:t>capacity</a:t>
                      </a:r>
                      <a:endParaRPr lang="es-CO" sz="1800" b="1" dirty="0"/>
                    </a:p>
                    <a:p>
                      <a:pPr algn="ctr">
                        <a:lnSpc>
                          <a:spcPct val="200000"/>
                        </a:lnSpc>
                      </a:pPr>
                      <a:endParaRPr lang="es-CO" sz="1800" b="1" dirty="0"/>
                    </a:p>
                  </a:txBody>
                  <a:tcPr>
                    <a:cell3D prstMaterial="dkEdge">
                      <a:bevel prst="relaxedInset"/>
                      <a:lightRig rig="flood" dir="t"/>
                    </a:cell3D>
                  </a:tcPr>
                </a:tc>
                <a:extLst>
                  <a:ext uri="{0D108BD9-81ED-4DB2-BD59-A6C34878D82A}">
                    <a16:rowId xmlns:a16="http://schemas.microsoft.com/office/drawing/2014/main" val="596164147"/>
                  </a:ext>
                </a:extLst>
              </a:tr>
              <a:tr h="88900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800" b="1" dirty="0"/>
                        <a:t>       -</a:t>
                      </a:r>
                      <a:r>
                        <a:rPr lang="es-CO" sz="1800" b="1" dirty="0" err="1"/>
                        <a:t>Rising</a:t>
                      </a:r>
                      <a:r>
                        <a:rPr lang="es-CO" sz="1800" b="1" dirty="0"/>
                        <a:t> </a:t>
                      </a:r>
                      <a:r>
                        <a:rPr lang="es-CO" sz="1800" b="1" dirty="0" err="1"/>
                        <a:t>rent</a:t>
                      </a:r>
                      <a:r>
                        <a:rPr lang="es-CO" sz="1800" b="1" dirty="0"/>
                        <a:t> and </a:t>
                      </a:r>
                      <a:r>
                        <a:rPr lang="es-CO" sz="1800" b="1" dirty="0" err="1"/>
                        <a:t>utility</a:t>
                      </a:r>
                      <a:r>
                        <a:rPr lang="es-CO" sz="1800" b="1" dirty="0"/>
                        <a:t> </a:t>
                      </a:r>
                      <a:r>
                        <a:rPr lang="es-CO" sz="1800" b="1" dirty="0" err="1"/>
                        <a:t>costs</a:t>
                      </a:r>
                      <a:endParaRPr lang="es-CO" sz="1800" b="1" dirty="0"/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s-CO" sz="1800" b="1" dirty="0"/>
                        <a:t>        -</a:t>
                      </a:r>
                      <a:r>
                        <a:rPr lang="es-CO" sz="1800" b="1" dirty="0" err="1"/>
                        <a:t>Expensive</a:t>
                      </a:r>
                      <a:r>
                        <a:rPr lang="es-CO" sz="1800" b="1" dirty="0"/>
                        <a:t> </a:t>
                      </a:r>
                      <a:r>
                        <a:rPr lang="es-CO" sz="1800" b="1" dirty="0" err="1"/>
                        <a:t>organic</a:t>
                      </a:r>
                      <a:r>
                        <a:rPr lang="es-CO" sz="1800" b="1" dirty="0"/>
                        <a:t> </a:t>
                      </a:r>
                      <a:r>
                        <a:rPr lang="es-CO" sz="1800" b="1" dirty="0" err="1"/>
                        <a:t>ingredients</a:t>
                      </a:r>
                      <a:endParaRPr lang="es-CO" sz="1800" b="1" dirty="0"/>
                    </a:p>
                  </a:txBody>
                  <a:tcPr>
                    <a:cell3D prstMaterial="dkEdge">
                      <a:bevel prst="relaxedInse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endParaRPr lang="es-CO" sz="1800" b="1" dirty="0"/>
                    </a:p>
                  </a:txBody>
                  <a:tcPr>
                    <a:cell3D prstMaterial="dkEdge">
                      <a:bevel prst="relaxedInset"/>
                      <a:lightRig rig="flood" dir="t"/>
                    </a:cell3D>
                  </a:tcPr>
                </a:tc>
                <a:extLst>
                  <a:ext uri="{0D108BD9-81ED-4DB2-BD59-A6C34878D82A}">
                    <a16:rowId xmlns:a16="http://schemas.microsoft.com/office/drawing/2014/main" val="899934325"/>
                  </a:ext>
                </a:extLst>
              </a:tr>
            </a:tbl>
          </a:graphicData>
        </a:graphic>
      </p:graphicFrame>
      <p:pic>
        <p:nvPicPr>
          <p:cNvPr id="20" name="Gráfico 19" descr="Grupo">
            <a:extLst>
              <a:ext uri="{FF2B5EF4-FFF2-40B4-BE49-F238E27FC236}">
                <a16:creationId xmlns:a16="http://schemas.microsoft.com/office/drawing/2014/main" id="{E2543C95-9B04-3326-0DC5-F6E172443C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980057" y="2327748"/>
            <a:ext cx="801120" cy="801120"/>
          </a:xfrm>
          <a:prstGeom prst="rect">
            <a:avLst/>
          </a:prstGeom>
        </p:spPr>
      </p:pic>
      <p:pic>
        <p:nvPicPr>
          <p:cNvPr id="24" name="Gráfico 23" descr="Auricular">
            <a:extLst>
              <a:ext uri="{FF2B5EF4-FFF2-40B4-BE49-F238E27FC236}">
                <a16:creationId xmlns:a16="http://schemas.microsoft.com/office/drawing/2014/main" id="{62E1FFD3-1D7E-D508-EE04-A632941F9D3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969092" y="2392969"/>
            <a:ext cx="667749" cy="667749"/>
          </a:xfrm>
          <a:prstGeom prst="rect">
            <a:avLst/>
          </a:prstGeom>
        </p:spPr>
      </p:pic>
      <p:pic>
        <p:nvPicPr>
          <p:cNvPr id="26" name="Gráfico 25" descr="Dólar">
            <a:extLst>
              <a:ext uri="{FF2B5EF4-FFF2-40B4-BE49-F238E27FC236}">
                <a16:creationId xmlns:a16="http://schemas.microsoft.com/office/drawing/2014/main" id="{8A9EE831-6F50-5153-4F75-6516C8795D2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425044" y="5304472"/>
            <a:ext cx="914400" cy="661614"/>
          </a:xfrm>
          <a:prstGeom prst="rect">
            <a:avLst/>
          </a:prstGeom>
        </p:spPr>
      </p:pic>
      <p:pic>
        <p:nvPicPr>
          <p:cNvPr id="28" name="Gráfico 27" descr="Centro de llamadas">
            <a:extLst>
              <a:ext uri="{FF2B5EF4-FFF2-40B4-BE49-F238E27FC236}">
                <a16:creationId xmlns:a16="http://schemas.microsoft.com/office/drawing/2014/main" id="{52E957E3-DA38-5A2E-291A-FD031CC496C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3164198" y="3522550"/>
            <a:ext cx="546118" cy="546118"/>
          </a:xfrm>
          <a:prstGeom prst="rect">
            <a:avLst/>
          </a:prstGeom>
        </p:spPr>
      </p:pic>
      <p:pic>
        <p:nvPicPr>
          <p:cNvPr id="30" name="Gráfico 29" descr="Tienda">
            <a:extLst>
              <a:ext uri="{FF2B5EF4-FFF2-40B4-BE49-F238E27FC236}">
                <a16:creationId xmlns:a16="http://schemas.microsoft.com/office/drawing/2014/main" id="{572175B7-C273-3D05-925F-67A8B5078D3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3093337" y="4545598"/>
            <a:ext cx="687840" cy="687840"/>
          </a:xfrm>
          <a:prstGeom prst="rect">
            <a:avLst/>
          </a:prstGeom>
        </p:spPr>
      </p:pic>
      <p:pic>
        <p:nvPicPr>
          <p:cNvPr id="32" name="Gráfico 31" descr="Carro">
            <a:extLst>
              <a:ext uri="{FF2B5EF4-FFF2-40B4-BE49-F238E27FC236}">
                <a16:creationId xmlns:a16="http://schemas.microsoft.com/office/drawing/2014/main" id="{C3303DD7-B188-3E24-7BCC-E95D95DD43F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8333710" y="3060718"/>
            <a:ext cx="914400" cy="914400"/>
          </a:xfrm>
          <a:prstGeom prst="rect">
            <a:avLst/>
          </a:prstGeom>
        </p:spPr>
      </p:pic>
      <p:pic>
        <p:nvPicPr>
          <p:cNvPr id="34" name="Gráfico 33" descr="Monedas">
            <a:extLst>
              <a:ext uri="{FF2B5EF4-FFF2-40B4-BE49-F238E27FC236}">
                <a16:creationId xmlns:a16="http://schemas.microsoft.com/office/drawing/2014/main" id="{90C6E79A-B0D7-9152-60A0-C5FD8854FDA5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6969092" y="5269721"/>
            <a:ext cx="914400" cy="914400"/>
          </a:xfrm>
          <a:prstGeom prst="rect">
            <a:avLst/>
          </a:prstGeom>
        </p:spPr>
      </p:pic>
      <p:pic>
        <p:nvPicPr>
          <p:cNvPr id="36" name="Gráfico 35" descr="Chef">
            <a:extLst>
              <a:ext uri="{FF2B5EF4-FFF2-40B4-BE49-F238E27FC236}">
                <a16:creationId xmlns:a16="http://schemas.microsoft.com/office/drawing/2014/main" id="{48C09EA4-B4BB-A2FC-22F7-BB715062D9C2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8410825" y="4616632"/>
            <a:ext cx="687840" cy="687840"/>
          </a:xfrm>
          <a:prstGeom prst="rect">
            <a:avLst/>
          </a:prstGeom>
        </p:spPr>
      </p:pic>
      <p:sp>
        <p:nvSpPr>
          <p:cNvPr id="39" name="CuadroTexto 38">
            <a:extLst>
              <a:ext uri="{FF2B5EF4-FFF2-40B4-BE49-F238E27FC236}">
                <a16:creationId xmlns:a16="http://schemas.microsoft.com/office/drawing/2014/main" id="{988E1335-92B8-A475-9CD5-599C76EA8CA0}"/>
              </a:ext>
            </a:extLst>
          </p:cNvPr>
          <p:cNvSpPr txBox="1"/>
          <p:nvPr/>
        </p:nvSpPr>
        <p:spPr>
          <a:xfrm>
            <a:off x="9553895" y="2327748"/>
            <a:ext cx="2433607" cy="203132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b="1" dirty="0"/>
              <a:t>Can control:</a:t>
            </a:r>
            <a:r>
              <a:rPr lang="es-CO" dirty="0"/>
              <a:t> </a:t>
            </a:r>
            <a:r>
              <a:rPr lang="es-CO" dirty="0" err="1"/>
              <a:t>Delivery</a:t>
            </a:r>
            <a:r>
              <a:rPr lang="es-CO" dirty="0"/>
              <a:t>, pre-</a:t>
            </a:r>
            <a:r>
              <a:rPr lang="es-CO" dirty="0" err="1"/>
              <a:t>orders</a:t>
            </a:r>
            <a:endParaRPr lang="es-CO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b="1" dirty="0" err="1"/>
              <a:t>Cannot</a:t>
            </a:r>
            <a:r>
              <a:rPr lang="es-CO" b="1" dirty="0"/>
              <a:t> control:</a:t>
            </a:r>
            <a:r>
              <a:rPr lang="es-CO" dirty="0"/>
              <a:t> Remote </a:t>
            </a:r>
            <a:r>
              <a:rPr lang="es-CO" dirty="0" err="1"/>
              <a:t>working</a:t>
            </a:r>
            <a:r>
              <a:rPr lang="es-CO" dirty="0"/>
              <a:t>, shop </a:t>
            </a:r>
            <a:r>
              <a:rPr lang="es-CO" dirty="0" err="1"/>
              <a:t>closures</a:t>
            </a:r>
            <a:endParaRPr lang="es-CO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CO" dirty="0"/>
          </a:p>
        </p:txBody>
      </p:sp>
      <p:sp>
        <p:nvSpPr>
          <p:cNvPr id="45" name="CuadroTexto 44">
            <a:extLst>
              <a:ext uri="{FF2B5EF4-FFF2-40B4-BE49-F238E27FC236}">
                <a16:creationId xmlns:a16="http://schemas.microsoft.com/office/drawing/2014/main" id="{80403BC0-1565-D721-D52E-0D750F4C011F}"/>
              </a:ext>
            </a:extLst>
          </p:cNvPr>
          <p:cNvSpPr txBox="1"/>
          <p:nvPr/>
        </p:nvSpPr>
        <p:spPr>
          <a:xfrm>
            <a:off x="4577118" y="6238050"/>
            <a:ext cx="61194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/>
              <a:t>(</a:t>
            </a:r>
            <a:r>
              <a:rPr lang="es-CO" dirty="0" err="1"/>
              <a:t>Institute</a:t>
            </a:r>
            <a:r>
              <a:rPr lang="es-CO" dirty="0"/>
              <a:t> </a:t>
            </a:r>
            <a:r>
              <a:rPr lang="es-CO" dirty="0" err="1"/>
              <a:t>of</a:t>
            </a:r>
            <a:r>
              <a:rPr lang="es-CO" dirty="0"/>
              <a:t> </a:t>
            </a:r>
            <a:r>
              <a:rPr lang="es-CO" dirty="0" err="1"/>
              <a:t>Leadership</a:t>
            </a:r>
            <a:r>
              <a:rPr lang="es-CO" dirty="0"/>
              <a:t> &amp; Management, 2013)</a:t>
            </a:r>
          </a:p>
        </p:txBody>
      </p:sp>
    </p:spTree>
    <p:extLst>
      <p:ext uri="{BB962C8B-B14F-4D97-AF65-F5344CB8AC3E}">
        <p14:creationId xmlns:p14="http://schemas.microsoft.com/office/powerpoint/2010/main" val="3959498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Marcador de contenido 3">
            <a:extLst>
              <a:ext uri="{FF2B5EF4-FFF2-40B4-BE49-F238E27FC236}">
                <a16:creationId xmlns:a16="http://schemas.microsoft.com/office/drawing/2014/main" id="{DDC4561B-E4A5-47D7-088E-FB22C965EF1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3577633"/>
              </p:ext>
            </p:extLst>
          </p:nvPr>
        </p:nvGraphicFramePr>
        <p:xfrm>
          <a:off x="-389745" y="284814"/>
          <a:ext cx="10897849" cy="58021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CuadroTexto 7">
            <a:extLst>
              <a:ext uri="{FF2B5EF4-FFF2-40B4-BE49-F238E27FC236}">
                <a16:creationId xmlns:a16="http://schemas.microsoft.com/office/drawing/2014/main" id="{69021092-1B98-1A52-6980-4C8D704C73A3}"/>
              </a:ext>
            </a:extLst>
          </p:cNvPr>
          <p:cNvSpPr txBox="1"/>
          <p:nvPr/>
        </p:nvSpPr>
        <p:spPr>
          <a:xfrm>
            <a:off x="4189366" y="6165676"/>
            <a:ext cx="631873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i="1" dirty="0"/>
              <a:t>(Brooks, </a:t>
            </a:r>
            <a:r>
              <a:rPr lang="es-CO" i="1" dirty="0" err="1"/>
              <a:t>Weatherston</a:t>
            </a:r>
            <a:r>
              <a:rPr lang="es-CO" i="1" dirty="0"/>
              <a:t> and Wilkinson, 2011)</a:t>
            </a:r>
            <a:br>
              <a:rPr lang="es-CO" dirty="0"/>
            </a:br>
            <a:r>
              <a:rPr lang="es-CO" i="1" dirty="0"/>
              <a:t>(Proctor, 2014)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3752405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95AD7A8-69E6-86C2-48C8-ACDDF13C0A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54505"/>
          </a:xfrm>
        </p:spPr>
        <p:txBody>
          <a:bodyPr/>
          <a:lstStyle/>
          <a:p>
            <a:r>
              <a:rPr lang="es-CO" dirty="0" err="1"/>
              <a:t>Application</a:t>
            </a:r>
            <a:r>
              <a:rPr lang="es-CO" dirty="0"/>
              <a:t> </a:t>
            </a:r>
            <a:r>
              <a:rPr lang="es-CO" dirty="0" err="1"/>
              <a:t>of</a:t>
            </a:r>
            <a:r>
              <a:rPr lang="es-CO" dirty="0"/>
              <a:t> PESTEL</a:t>
            </a:r>
          </a:p>
        </p:txBody>
      </p:sp>
      <p:graphicFrame>
        <p:nvGraphicFramePr>
          <p:cNvPr id="9" name="Marcador de contenido 8">
            <a:extLst>
              <a:ext uri="{FF2B5EF4-FFF2-40B4-BE49-F238E27FC236}">
                <a16:creationId xmlns:a16="http://schemas.microsoft.com/office/drawing/2014/main" id="{699B2AFB-BCEC-3FE8-B8A9-268822E326B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96193364"/>
              </p:ext>
            </p:extLst>
          </p:nvPr>
        </p:nvGraphicFramePr>
        <p:xfrm>
          <a:off x="677863" y="1558978"/>
          <a:ext cx="8596312" cy="44830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CuadroTexto 10">
            <a:extLst>
              <a:ext uri="{FF2B5EF4-FFF2-40B4-BE49-F238E27FC236}">
                <a16:creationId xmlns:a16="http://schemas.microsoft.com/office/drawing/2014/main" id="{956412EA-2144-FAD4-A1E1-413667F9278D}"/>
              </a:ext>
            </a:extLst>
          </p:cNvPr>
          <p:cNvSpPr txBox="1"/>
          <p:nvPr/>
        </p:nvSpPr>
        <p:spPr>
          <a:xfrm>
            <a:off x="2637692" y="6248400"/>
            <a:ext cx="61194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/>
              <a:t>(Brooks, </a:t>
            </a:r>
            <a:r>
              <a:rPr lang="es-CO" dirty="0" err="1"/>
              <a:t>Weatherston</a:t>
            </a:r>
            <a:r>
              <a:rPr lang="es-CO" dirty="0"/>
              <a:t> and Wilkinson, 2011)</a:t>
            </a:r>
          </a:p>
        </p:txBody>
      </p:sp>
    </p:spTree>
    <p:extLst>
      <p:ext uri="{BB962C8B-B14F-4D97-AF65-F5344CB8AC3E}">
        <p14:creationId xmlns:p14="http://schemas.microsoft.com/office/powerpoint/2010/main" val="37362118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43917AE-F768-2FBA-0B07-B82A9E1BC9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/>
              <a:t>Cause-and-</a:t>
            </a:r>
            <a:r>
              <a:rPr lang="es-CO" dirty="0" err="1"/>
              <a:t>Effect</a:t>
            </a:r>
            <a:r>
              <a:rPr lang="es-CO" dirty="0"/>
              <a:t> </a:t>
            </a:r>
            <a:r>
              <a:rPr lang="es-CO" dirty="0" err="1"/>
              <a:t>Analysis</a:t>
            </a:r>
            <a:endParaRPr lang="es-CO" dirty="0"/>
          </a:p>
        </p:txBody>
      </p:sp>
      <p:graphicFrame>
        <p:nvGraphicFramePr>
          <p:cNvPr id="4" name="Marcador de contenido 3">
            <a:extLst>
              <a:ext uri="{FF2B5EF4-FFF2-40B4-BE49-F238E27FC236}">
                <a16:creationId xmlns:a16="http://schemas.microsoft.com/office/drawing/2014/main" id="{5193CFBF-CFB8-20F4-CA37-2E8A2FEFF77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63822714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CuadroTexto 4">
            <a:extLst>
              <a:ext uri="{FF2B5EF4-FFF2-40B4-BE49-F238E27FC236}">
                <a16:creationId xmlns:a16="http://schemas.microsoft.com/office/drawing/2014/main" id="{56A9AD9A-6B9E-B35E-10D1-B15D28A6DB1F}"/>
              </a:ext>
            </a:extLst>
          </p:cNvPr>
          <p:cNvSpPr txBox="1"/>
          <p:nvPr/>
        </p:nvSpPr>
        <p:spPr>
          <a:xfrm>
            <a:off x="2433787" y="1399163"/>
            <a:ext cx="5589992" cy="646331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none" rtlCol="0">
            <a:spAutoFit/>
          </a:bodyPr>
          <a:lstStyle/>
          <a:p>
            <a:r>
              <a:rPr lang="es-CO" dirty="0"/>
              <a:t>-Causes </a:t>
            </a:r>
            <a:r>
              <a:rPr lang="es-CO" dirty="0" err="1"/>
              <a:t>of</a:t>
            </a:r>
            <a:r>
              <a:rPr lang="es-CO" dirty="0"/>
              <a:t> a </a:t>
            </a:r>
            <a:r>
              <a:rPr lang="es-CO" dirty="0" err="1"/>
              <a:t>problem</a:t>
            </a:r>
            <a:r>
              <a:rPr lang="es-CO" dirty="0"/>
              <a:t>.</a:t>
            </a:r>
          </a:p>
          <a:p>
            <a:r>
              <a:rPr lang="es-CO" dirty="0"/>
              <a:t>-</a:t>
            </a:r>
            <a:r>
              <a:rPr lang="es-CO" dirty="0" err="1"/>
              <a:t>Quality</a:t>
            </a:r>
            <a:r>
              <a:rPr lang="es-CO" dirty="0"/>
              <a:t> </a:t>
            </a:r>
            <a:r>
              <a:rPr lang="es-CO" dirty="0" err="1"/>
              <a:t>management</a:t>
            </a:r>
            <a:r>
              <a:rPr lang="es-CO" dirty="0"/>
              <a:t> and </a:t>
            </a:r>
            <a:r>
              <a:rPr lang="es-CO" dirty="0" err="1"/>
              <a:t>business</a:t>
            </a:r>
            <a:r>
              <a:rPr lang="es-CO" dirty="0"/>
              <a:t> </a:t>
            </a:r>
            <a:r>
              <a:rPr lang="es-CO" dirty="0" err="1"/>
              <a:t>problem-solving</a:t>
            </a:r>
            <a:r>
              <a:rPr lang="es-CO" dirty="0"/>
              <a:t>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D4F8A2C1-9792-60F8-7F83-168435BFDB42}"/>
              </a:ext>
            </a:extLst>
          </p:cNvPr>
          <p:cNvSpPr txBox="1"/>
          <p:nvPr/>
        </p:nvSpPr>
        <p:spPr>
          <a:xfrm>
            <a:off x="6506308" y="6042025"/>
            <a:ext cx="611944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i="1" dirty="0"/>
              <a:t>(Ishikawa, 1985)</a:t>
            </a:r>
            <a:br>
              <a:rPr lang="es-CO" dirty="0"/>
            </a:br>
            <a:r>
              <a:rPr lang="es-CO" i="1" dirty="0"/>
              <a:t>(</a:t>
            </a:r>
            <a:r>
              <a:rPr lang="es-CO" i="1" dirty="0" err="1"/>
              <a:t>Sproull</a:t>
            </a:r>
            <a:r>
              <a:rPr lang="es-CO" i="1" dirty="0"/>
              <a:t>, 2018)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2727370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6F0A35C-1987-B201-8A9D-8F24F15A46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err="1"/>
              <a:t>Fishbone</a:t>
            </a:r>
            <a:r>
              <a:rPr lang="es-CO" dirty="0"/>
              <a:t> </a:t>
            </a:r>
            <a:r>
              <a:rPr lang="es-CO" dirty="0" err="1"/>
              <a:t>Diagram</a:t>
            </a:r>
            <a:endParaRPr lang="es-CO" dirty="0"/>
          </a:p>
        </p:txBody>
      </p:sp>
      <p:pic>
        <p:nvPicPr>
          <p:cNvPr id="5" name="Marcador de contenido 4" descr="Pez">
            <a:extLst>
              <a:ext uri="{FF2B5EF4-FFF2-40B4-BE49-F238E27FC236}">
                <a16:creationId xmlns:a16="http://schemas.microsoft.com/office/drawing/2014/main" id="{282B2F14-6EFB-8E8C-3F95-27C6C80E2C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181600" y="466191"/>
            <a:ext cx="914400" cy="914400"/>
          </a:xfr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62015682-2506-BF5C-2542-B63F18CA36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9866" y="1651053"/>
            <a:ext cx="9085464" cy="4156623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96F28D67-1686-7056-88CF-BFEE328B797A}"/>
              </a:ext>
            </a:extLst>
          </p:cNvPr>
          <p:cNvSpPr txBox="1"/>
          <p:nvPr/>
        </p:nvSpPr>
        <p:spPr>
          <a:xfrm>
            <a:off x="7397261" y="5879068"/>
            <a:ext cx="61194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/>
              <a:t>(Ishikawa, 1985)</a:t>
            </a:r>
          </a:p>
        </p:txBody>
      </p:sp>
    </p:spTree>
    <p:extLst>
      <p:ext uri="{BB962C8B-B14F-4D97-AF65-F5344CB8AC3E}">
        <p14:creationId xmlns:p14="http://schemas.microsoft.com/office/powerpoint/2010/main" val="36783098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FDD961B-F361-AEC0-9F1B-DC54A99A9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/>
              <a:t>Key </a:t>
            </a:r>
            <a:r>
              <a:rPr lang="es-CO" dirty="0" err="1"/>
              <a:t>Findings</a:t>
            </a:r>
            <a:endParaRPr lang="es-CO" dirty="0"/>
          </a:p>
        </p:txBody>
      </p:sp>
      <p:graphicFrame>
        <p:nvGraphicFramePr>
          <p:cNvPr id="4" name="Marcador de contenido 3">
            <a:extLst>
              <a:ext uri="{FF2B5EF4-FFF2-40B4-BE49-F238E27FC236}">
                <a16:creationId xmlns:a16="http://schemas.microsoft.com/office/drawing/2014/main" id="{71604019-C579-E9A1-FE79-216F8C2FD63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55209287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352962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0F8C80-D4CA-FAB9-B91D-808AF84B52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O" sz="4000" b="1" dirty="0" err="1"/>
              <a:t>References</a:t>
            </a:r>
            <a:endParaRPr lang="es-CO" sz="4000" b="1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B8BEA2B-6745-28C6-7BE7-82068F48478C}"/>
              </a:ext>
            </a:extLst>
          </p:cNvPr>
          <p:cNvSpPr>
            <a:spLocks noGrp="1"/>
          </p:cNvSpPr>
          <p:nvPr>
            <p:ph idx="1"/>
          </p:nvPr>
        </p:nvSpPr>
        <p:spPr>
          <a:noFill/>
        </p:spPr>
        <p:txBody>
          <a:bodyPr>
            <a:normAutofit lnSpcReduction="10000"/>
          </a:bodyPr>
          <a:lstStyle/>
          <a:p>
            <a:r>
              <a:rPr lang="es-CO" dirty="0"/>
              <a:t>Brooks, I., </a:t>
            </a:r>
            <a:r>
              <a:rPr lang="es-CO" dirty="0" err="1"/>
              <a:t>Weatherston</a:t>
            </a:r>
            <a:r>
              <a:rPr lang="es-CO" dirty="0"/>
              <a:t>, J. and Wilkinson, G. (2011) </a:t>
            </a:r>
            <a:r>
              <a:rPr lang="es-CO" i="1" dirty="0" err="1"/>
              <a:t>The</a:t>
            </a:r>
            <a:r>
              <a:rPr lang="es-CO" i="1" dirty="0"/>
              <a:t> International Business </a:t>
            </a:r>
            <a:r>
              <a:rPr lang="es-CO" i="1" dirty="0" err="1"/>
              <a:t>Environment</a:t>
            </a:r>
            <a:r>
              <a:rPr lang="es-CO" i="1" dirty="0"/>
              <a:t>: </a:t>
            </a:r>
            <a:r>
              <a:rPr lang="es-CO" i="1" dirty="0" err="1"/>
              <a:t>Challenges</a:t>
            </a:r>
            <a:r>
              <a:rPr lang="es-CO" i="1" dirty="0"/>
              <a:t> and </a:t>
            </a:r>
            <a:r>
              <a:rPr lang="es-CO" i="1" dirty="0" err="1"/>
              <a:t>Changes</a:t>
            </a:r>
            <a:r>
              <a:rPr lang="es-CO" dirty="0"/>
              <a:t>. 2nd </a:t>
            </a:r>
            <a:r>
              <a:rPr lang="es-CO" dirty="0" err="1"/>
              <a:t>edn</a:t>
            </a:r>
            <a:r>
              <a:rPr lang="es-CO" dirty="0"/>
              <a:t>. Harlow: </a:t>
            </a:r>
            <a:r>
              <a:rPr lang="es-CO" dirty="0" err="1"/>
              <a:t>Financial</a:t>
            </a:r>
            <a:r>
              <a:rPr lang="es-CO" dirty="0"/>
              <a:t> Times/Prentice Hall.</a:t>
            </a:r>
          </a:p>
          <a:p>
            <a:r>
              <a:rPr lang="es-CO" dirty="0" err="1"/>
              <a:t>Institute</a:t>
            </a:r>
            <a:r>
              <a:rPr lang="es-CO" dirty="0"/>
              <a:t> </a:t>
            </a:r>
            <a:r>
              <a:rPr lang="es-CO" dirty="0" err="1"/>
              <a:t>of</a:t>
            </a:r>
            <a:r>
              <a:rPr lang="es-CO" dirty="0"/>
              <a:t> </a:t>
            </a:r>
            <a:r>
              <a:rPr lang="es-CO" dirty="0" err="1"/>
              <a:t>Leadership</a:t>
            </a:r>
            <a:r>
              <a:rPr lang="es-CO" dirty="0"/>
              <a:t> &amp; Management (2013) </a:t>
            </a:r>
            <a:r>
              <a:rPr lang="es-CO" i="1" dirty="0" err="1"/>
              <a:t>Solving</a:t>
            </a:r>
            <a:r>
              <a:rPr lang="es-CO" i="1" dirty="0"/>
              <a:t> </a:t>
            </a:r>
            <a:r>
              <a:rPr lang="es-CO" i="1" dirty="0" err="1"/>
              <a:t>Problems</a:t>
            </a:r>
            <a:r>
              <a:rPr lang="es-CO" i="1" dirty="0"/>
              <a:t> and </a:t>
            </a:r>
            <a:r>
              <a:rPr lang="es-CO" i="1" dirty="0" err="1"/>
              <a:t>Making</a:t>
            </a:r>
            <a:r>
              <a:rPr lang="es-CO" i="1" dirty="0"/>
              <a:t> </a:t>
            </a:r>
            <a:r>
              <a:rPr lang="es-CO" i="1" dirty="0" err="1"/>
              <a:t>Decisions</a:t>
            </a:r>
            <a:r>
              <a:rPr lang="es-CO" dirty="0"/>
              <a:t>. 5th </a:t>
            </a:r>
            <a:r>
              <a:rPr lang="es-CO" dirty="0" err="1"/>
              <a:t>edn</a:t>
            </a:r>
            <a:r>
              <a:rPr lang="es-CO" dirty="0"/>
              <a:t>. London: Routledge.</a:t>
            </a:r>
          </a:p>
          <a:p>
            <a:r>
              <a:rPr lang="es-CO" dirty="0"/>
              <a:t>Ishikawa, K. (1985) </a:t>
            </a:r>
            <a:r>
              <a:rPr lang="es-CO" i="1" dirty="0" err="1"/>
              <a:t>What</a:t>
            </a:r>
            <a:r>
              <a:rPr lang="es-CO" i="1" dirty="0"/>
              <a:t> </a:t>
            </a:r>
            <a:r>
              <a:rPr lang="es-CO" i="1" dirty="0" err="1"/>
              <a:t>is</a:t>
            </a:r>
            <a:r>
              <a:rPr lang="es-CO" i="1" dirty="0"/>
              <a:t> Total </a:t>
            </a:r>
            <a:r>
              <a:rPr lang="es-CO" i="1" dirty="0" err="1"/>
              <a:t>Quality</a:t>
            </a:r>
            <a:r>
              <a:rPr lang="es-CO" i="1" dirty="0"/>
              <a:t> Control? </a:t>
            </a:r>
            <a:r>
              <a:rPr lang="es-CO" i="1" dirty="0" err="1"/>
              <a:t>The</a:t>
            </a:r>
            <a:r>
              <a:rPr lang="es-CO" i="1" dirty="0"/>
              <a:t> </a:t>
            </a:r>
            <a:r>
              <a:rPr lang="es-CO" i="1" dirty="0" err="1"/>
              <a:t>Japanese</a:t>
            </a:r>
            <a:r>
              <a:rPr lang="es-CO" i="1" dirty="0"/>
              <a:t> </a:t>
            </a:r>
            <a:r>
              <a:rPr lang="es-CO" i="1" dirty="0" err="1"/>
              <a:t>Way</a:t>
            </a:r>
            <a:r>
              <a:rPr lang="es-CO" dirty="0"/>
              <a:t>. Englewood </a:t>
            </a:r>
            <a:r>
              <a:rPr lang="es-CO" dirty="0" err="1"/>
              <a:t>Cliffs</a:t>
            </a:r>
            <a:r>
              <a:rPr lang="es-CO" dirty="0"/>
              <a:t>, NJ: Prentice-Hall.</a:t>
            </a:r>
          </a:p>
          <a:p>
            <a:r>
              <a:rPr lang="es-CO" dirty="0"/>
              <a:t>Proctor, T. (2014) </a:t>
            </a:r>
            <a:r>
              <a:rPr lang="es-CO" i="1" dirty="0"/>
              <a:t>Creative </a:t>
            </a:r>
            <a:r>
              <a:rPr lang="es-CO" i="1" dirty="0" err="1"/>
              <a:t>Problem</a:t>
            </a:r>
            <a:r>
              <a:rPr lang="es-CO" i="1" dirty="0"/>
              <a:t> </a:t>
            </a:r>
            <a:r>
              <a:rPr lang="es-CO" i="1" dirty="0" err="1"/>
              <a:t>Solving</a:t>
            </a:r>
            <a:r>
              <a:rPr lang="es-CO" i="1" dirty="0"/>
              <a:t> </a:t>
            </a:r>
            <a:r>
              <a:rPr lang="es-CO" i="1" dirty="0" err="1"/>
              <a:t>for</a:t>
            </a:r>
            <a:r>
              <a:rPr lang="es-CO" i="1" dirty="0"/>
              <a:t> Managers: </a:t>
            </a:r>
            <a:r>
              <a:rPr lang="es-CO" i="1" dirty="0" err="1"/>
              <a:t>Developing</a:t>
            </a:r>
            <a:r>
              <a:rPr lang="es-CO" i="1" dirty="0"/>
              <a:t> </a:t>
            </a:r>
            <a:r>
              <a:rPr lang="es-CO" i="1" dirty="0" err="1"/>
              <a:t>Skills</a:t>
            </a:r>
            <a:r>
              <a:rPr lang="es-CO" i="1" dirty="0"/>
              <a:t> </a:t>
            </a:r>
            <a:r>
              <a:rPr lang="es-CO" i="1" dirty="0" err="1"/>
              <a:t>for</a:t>
            </a:r>
            <a:r>
              <a:rPr lang="es-CO" i="1" dirty="0"/>
              <a:t> </a:t>
            </a:r>
            <a:r>
              <a:rPr lang="es-CO" i="1" dirty="0" err="1"/>
              <a:t>Decision</a:t>
            </a:r>
            <a:r>
              <a:rPr lang="es-CO" i="1" dirty="0"/>
              <a:t> </a:t>
            </a:r>
            <a:r>
              <a:rPr lang="es-CO" i="1" dirty="0" err="1"/>
              <a:t>Making</a:t>
            </a:r>
            <a:r>
              <a:rPr lang="es-CO" i="1" dirty="0"/>
              <a:t> and </a:t>
            </a:r>
            <a:r>
              <a:rPr lang="es-CO" i="1" dirty="0" err="1"/>
              <a:t>Innovation</a:t>
            </a:r>
            <a:r>
              <a:rPr lang="es-CO" dirty="0"/>
              <a:t>. 4th </a:t>
            </a:r>
            <a:r>
              <a:rPr lang="es-CO" dirty="0" err="1"/>
              <a:t>edn</a:t>
            </a:r>
            <a:r>
              <a:rPr lang="es-CO" dirty="0"/>
              <a:t>. London: Routledge.</a:t>
            </a:r>
          </a:p>
          <a:p>
            <a:r>
              <a:rPr lang="es-CO" dirty="0" err="1"/>
              <a:t>Sproull</a:t>
            </a:r>
            <a:r>
              <a:rPr lang="es-CO" dirty="0"/>
              <a:t>, R. (2018) </a:t>
            </a:r>
            <a:r>
              <a:rPr lang="es-CO" i="1" dirty="0" err="1"/>
              <a:t>The</a:t>
            </a:r>
            <a:r>
              <a:rPr lang="es-CO" i="1" dirty="0"/>
              <a:t> </a:t>
            </a:r>
            <a:r>
              <a:rPr lang="es-CO" i="1" dirty="0" err="1"/>
              <a:t>Problem-Solving</a:t>
            </a:r>
            <a:r>
              <a:rPr lang="es-CO" i="1" dirty="0"/>
              <a:t>, </a:t>
            </a:r>
            <a:r>
              <a:rPr lang="es-CO" i="1" dirty="0" err="1"/>
              <a:t>Problem-Prevention</a:t>
            </a:r>
            <a:r>
              <a:rPr lang="es-CO" i="1" dirty="0"/>
              <a:t>, and </a:t>
            </a:r>
            <a:r>
              <a:rPr lang="es-CO" i="1" dirty="0" err="1"/>
              <a:t>Decision-Making</a:t>
            </a:r>
            <a:r>
              <a:rPr lang="es-CO" i="1" dirty="0"/>
              <a:t> Guide: </a:t>
            </a:r>
            <a:r>
              <a:rPr lang="es-CO" i="1" dirty="0" err="1"/>
              <a:t>Organized</a:t>
            </a:r>
            <a:r>
              <a:rPr lang="es-CO" i="1" dirty="0"/>
              <a:t> and </a:t>
            </a:r>
            <a:r>
              <a:rPr lang="es-CO" i="1" dirty="0" err="1"/>
              <a:t>Systematic</a:t>
            </a:r>
            <a:r>
              <a:rPr lang="es-CO" i="1" dirty="0"/>
              <a:t> </a:t>
            </a:r>
            <a:r>
              <a:rPr lang="es-CO" i="1" dirty="0" err="1"/>
              <a:t>Roadmaps</a:t>
            </a:r>
            <a:r>
              <a:rPr lang="es-CO" i="1" dirty="0"/>
              <a:t> </a:t>
            </a:r>
            <a:r>
              <a:rPr lang="es-CO" i="1" dirty="0" err="1"/>
              <a:t>for</a:t>
            </a:r>
            <a:r>
              <a:rPr lang="es-CO" i="1" dirty="0"/>
              <a:t> Managers</a:t>
            </a:r>
            <a:r>
              <a:rPr lang="es-CO" dirty="0"/>
              <a:t>. New York: Taylor &amp; Francis.</a:t>
            </a:r>
          </a:p>
        </p:txBody>
      </p:sp>
    </p:spTree>
    <p:extLst>
      <p:ext uri="{BB962C8B-B14F-4D97-AF65-F5344CB8AC3E}">
        <p14:creationId xmlns:p14="http://schemas.microsoft.com/office/powerpoint/2010/main" val="1444698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64C72F1A-534C-11B0-E0E2-7398F2D1711F}"/>
              </a:ext>
            </a:extLst>
          </p:cNvPr>
          <p:cNvSpPr/>
          <p:nvPr/>
        </p:nvSpPr>
        <p:spPr>
          <a:xfrm>
            <a:off x="2150076" y="2500868"/>
            <a:ext cx="5881816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96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 &amp; A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F4EA8F01-1E85-BAD2-A00A-B8EDF567FF84}"/>
              </a:ext>
            </a:extLst>
          </p:cNvPr>
          <p:cNvSpPr/>
          <p:nvPr/>
        </p:nvSpPr>
        <p:spPr>
          <a:xfrm>
            <a:off x="1763489" y="1019775"/>
            <a:ext cx="74458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Thank you for listening</a:t>
            </a:r>
            <a:r>
              <a:rPr lang="es-CO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</a:t>
            </a:r>
          </a:p>
        </p:txBody>
      </p:sp>
      <p:pic>
        <p:nvPicPr>
          <p:cNvPr id="9" name="Gráfico 8" descr="Preguntas">
            <a:extLst>
              <a:ext uri="{FF2B5EF4-FFF2-40B4-BE49-F238E27FC236}">
                <a16:creationId xmlns:a16="http://schemas.microsoft.com/office/drawing/2014/main" id="{7EDC581B-CA49-E7AD-E663-79513D7F8F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481383" y="4628291"/>
            <a:ext cx="2010032" cy="2010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31975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a">
  <a:themeElements>
    <a:clrScheme name="Naranja rojo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Fac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{A667A639-5086-8246-AC3B-C58FF22223C1}tf16401369</Template>
  <TotalTime>6637</TotalTime>
  <Words>512</Words>
  <Application>Microsoft Macintosh PowerPoint</Application>
  <PresentationFormat>Panorámica</PresentationFormat>
  <Paragraphs>92</Paragraphs>
  <Slides>11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7" baseType="lpstr">
      <vt:lpstr>Aptos</vt:lpstr>
      <vt:lpstr>Arial</vt:lpstr>
      <vt:lpstr>Calibri</vt:lpstr>
      <vt:lpstr>Trebuchet MS</vt:lpstr>
      <vt:lpstr>Wingdings 3</vt:lpstr>
      <vt:lpstr>Faceta</vt:lpstr>
      <vt:lpstr> </vt:lpstr>
      <vt:lpstr>Presentation Overview</vt:lpstr>
      <vt:lpstr>Background of Basil's Bakery</vt:lpstr>
      <vt:lpstr>Main Issues Affecting the Business</vt:lpstr>
      <vt:lpstr>Presentación de PowerPoint</vt:lpstr>
      <vt:lpstr>Application of PESTEL</vt:lpstr>
      <vt:lpstr>Cause-and-Effect Analysis</vt:lpstr>
      <vt:lpstr>Fishbone Diagram</vt:lpstr>
      <vt:lpstr>Key Findings</vt:lpstr>
      <vt:lpstr>References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johanna.hernandez08@hotmail.com</dc:creator>
  <cp:lastModifiedBy>johanna.hernandez08@hotmail.com</cp:lastModifiedBy>
  <cp:revision>2</cp:revision>
  <dcterms:created xsi:type="dcterms:W3CDTF">2026-06-10T18:16:56Z</dcterms:created>
  <dcterms:modified xsi:type="dcterms:W3CDTF">2026-06-15T08:54:06Z</dcterms:modified>
</cp:coreProperties>
</file>