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325" r:id="rId4"/>
    <p:sldId id="338" r:id="rId5"/>
    <p:sldId id="339" r:id="rId6"/>
    <p:sldId id="340" r:id="rId7"/>
    <p:sldId id="341" r:id="rId8"/>
    <p:sldId id="342" r:id="rId9"/>
    <p:sldId id="343" r:id="rId10"/>
    <p:sldId id="344" r:id="rId11"/>
    <p:sldId id="346" r:id="rId12"/>
    <p:sldId id="345" r:id="rId13"/>
    <p:sldId id="331" r:id="rId14"/>
    <p:sldId id="326" r:id="rId15"/>
    <p:sldId id="327" r:id="rId16"/>
    <p:sldId id="328" r:id="rId17"/>
    <p:sldId id="329" r:id="rId18"/>
    <p:sldId id="330" r:id="rId19"/>
    <p:sldId id="332" r:id="rId20"/>
    <p:sldId id="333" r:id="rId21"/>
    <p:sldId id="334" r:id="rId22"/>
    <p:sldId id="335" r:id="rId23"/>
    <p:sldId id="336" r:id="rId24"/>
    <p:sldId id="337" r:id="rId25"/>
    <p:sldId id="290" r:id="rId26"/>
    <p:sldId id="291" r:id="rId27"/>
    <p:sldId id="295" r:id="rId28"/>
    <p:sldId id="296" r:id="rId29"/>
    <p:sldId id="324" r:id="rId30"/>
    <p:sldId id="292" r:id="rId31"/>
    <p:sldId id="298" r:id="rId32"/>
    <p:sldId id="299" r:id="rId33"/>
    <p:sldId id="300" r:id="rId34"/>
    <p:sldId id="301" r:id="rId35"/>
    <p:sldId id="303" r:id="rId36"/>
    <p:sldId id="304" r:id="rId37"/>
    <p:sldId id="297" r:id="rId38"/>
    <p:sldId id="306" r:id="rId39"/>
    <p:sldId id="294" r:id="rId40"/>
    <p:sldId id="307" r:id="rId41"/>
    <p:sldId id="308" r:id="rId42"/>
    <p:sldId id="309" r:id="rId43"/>
    <p:sldId id="310" r:id="rId44"/>
    <p:sldId id="311" r:id="rId45"/>
    <p:sldId id="312" r:id="rId46"/>
    <p:sldId id="313" r:id="rId47"/>
    <p:sldId id="302" r:id="rId48"/>
    <p:sldId id="293" r:id="rId49"/>
    <p:sldId id="314" r:id="rId50"/>
    <p:sldId id="315" r:id="rId51"/>
    <p:sldId id="316" r:id="rId52"/>
    <p:sldId id="317" r:id="rId53"/>
    <p:sldId id="318" r:id="rId54"/>
    <p:sldId id="347" r:id="rId55"/>
    <p:sldId id="348" r:id="rId56"/>
    <p:sldId id="349" r:id="rId57"/>
    <p:sldId id="350" r:id="rId58"/>
    <p:sldId id="351" r:id="rId59"/>
    <p:sldId id="352" r:id="rId60"/>
    <p:sldId id="353" r:id="rId61"/>
    <p:sldId id="354" r:id="rId62"/>
    <p:sldId id="355" r:id="rId63"/>
    <p:sldId id="356" r:id="rId64"/>
    <p:sldId id="357" r:id="rId65"/>
    <p:sldId id="358" r:id="rId66"/>
    <p:sldId id="359" r:id="rId67"/>
    <p:sldId id="360" r:id="rId68"/>
    <p:sldId id="361" r:id="rId69"/>
    <p:sldId id="362" r:id="rId70"/>
    <p:sldId id="363"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940849-3452-5D3C-4AF3-E2B95D526537}" v="22" dt="2026-08-19T09:28:29.750"/>
    <p1510:client id="{96F21E58-3D57-BE3A-C0B4-6F28E8B5173D}" v="2286" dt="2026-08-19T10:42:42.4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96F21E58-3D57-BE3A-C0B4-6F28E8B5173D}"/>
    <pc:docChg chg="addSld delSld modSld">
      <pc:chgData name="Corey Edwards" userId="S::corey.edwards@uwtsd.ac.uk::7a967df3-e232-40a5-b10c-dee8f912d80a" providerId="AD" clId="Web-{96F21E58-3D57-BE3A-C0B4-6F28E8B5173D}" dt="2026-08-19T10:44:22.141" v="2374"/>
      <pc:docMkLst>
        <pc:docMk/>
      </pc:docMkLst>
      <pc:sldChg chg="addSp delSp modSp mod setBg">
        <pc:chgData name="Corey Edwards" userId="S::corey.edwards@uwtsd.ac.uk::7a967df3-e232-40a5-b10c-dee8f912d80a" providerId="AD" clId="Web-{96F21E58-3D57-BE3A-C0B4-6F28E8B5173D}" dt="2026-08-19T10:42:50.121" v="2353"/>
        <pc:sldMkLst>
          <pc:docMk/>
          <pc:sldMk cId="1652984352" sldId="257"/>
        </pc:sldMkLst>
        <pc:spChg chg="mod">
          <ac:chgData name="Corey Edwards" userId="S::corey.edwards@uwtsd.ac.uk::7a967df3-e232-40a5-b10c-dee8f912d80a" providerId="AD" clId="Web-{96F21E58-3D57-BE3A-C0B4-6F28E8B5173D}" dt="2026-08-19T10:42:50.121" v="2353"/>
          <ac:spMkLst>
            <pc:docMk/>
            <pc:sldMk cId="1652984352" sldId="257"/>
            <ac:spMk id="2" creationId="{2F5BFCFF-7F2F-ED9E-F2AC-D10A589CFC77}"/>
          </ac:spMkLst>
        </pc:spChg>
        <pc:spChg chg="del mod">
          <ac:chgData name="Corey Edwards" userId="S::corey.edwards@uwtsd.ac.uk::7a967df3-e232-40a5-b10c-dee8f912d80a" providerId="AD" clId="Web-{96F21E58-3D57-BE3A-C0B4-6F28E8B5173D}" dt="2026-08-19T10:42:50.121" v="2353"/>
          <ac:spMkLst>
            <pc:docMk/>
            <pc:sldMk cId="1652984352" sldId="257"/>
            <ac:spMk id="3" creationId="{72D24DDF-FFA0-4D2A-7D2A-283CADC88787}"/>
          </ac:spMkLst>
        </pc:spChg>
        <pc:spChg chg="add">
          <ac:chgData name="Corey Edwards" userId="S::corey.edwards@uwtsd.ac.uk::7a967df3-e232-40a5-b10c-dee8f912d80a" providerId="AD" clId="Web-{96F21E58-3D57-BE3A-C0B4-6F28E8B5173D}" dt="2026-08-19T10:42:50.121" v="2353"/>
          <ac:spMkLst>
            <pc:docMk/>
            <pc:sldMk cId="1652984352" sldId="257"/>
            <ac:spMk id="9" creationId="{EEE96A74-B62B-4642-AB22-7776A5F48CE7}"/>
          </ac:spMkLst>
        </pc:spChg>
        <pc:graphicFrameChg chg="add">
          <ac:chgData name="Corey Edwards" userId="S::corey.edwards@uwtsd.ac.uk::7a967df3-e232-40a5-b10c-dee8f912d80a" providerId="AD" clId="Web-{96F21E58-3D57-BE3A-C0B4-6F28E8B5173D}" dt="2026-08-19T10:42:50.121" v="2353"/>
          <ac:graphicFrameMkLst>
            <pc:docMk/>
            <pc:sldMk cId="1652984352" sldId="257"/>
            <ac:graphicFrameMk id="5" creationId="{3417A0B1-4840-3DB9-58B8-0A7ED79FD392}"/>
          </ac:graphicFrameMkLst>
        </pc:graphicFrameChg>
        <pc:cxnChg chg="add">
          <ac:chgData name="Corey Edwards" userId="S::corey.edwards@uwtsd.ac.uk::7a967df3-e232-40a5-b10c-dee8f912d80a" providerId="AD" clId="Web-{96F21E58-3D57-BE3A-C0B4-6F28E8B5173D}" dt="2026-08-19T10:42:50.121" v="2353"/>
          <ac:cxnSpMkLst>
            <pc:docMk/>
            <pc:sldMk cId="1652984352" sldId="257"/>
            <ac:cxnSpMk id="11" creationId="{3A513CAD-9784-4D35-BAF9-1F7DDD697BDB}"/>
          </ac:cxnSpMkLst>
        </pc:cxnChg>
      </pc:sldChg>
      <pc:sldChg chg="new del">
        <pc:chgData name="Corey Edwards" userId="S::corey.edwards@uwtsd.ac.uk::7a967df3-e232-40a5-b10c-dee8f912d80a" providerId="AD" clId="Web-{96F21E58-3D57-BE3A-C0B4-6F28E8B5173D}" dt="2026-08-19T10:23:32.856" v="1399"/>
        <pc:sldMkLst>
          <pc:docMk/>
          <pc:sldMk cId="4090806737" sldId="258"/>
        </pc:sldMkLst>
      </pc:sldChg>
      <pc:sldChg chg="add">
        <pc:chgData name="Corey Edwards" userId="S::corey.edwards@uwtsd.ac.uk::7a967df3-e232-40a5-b10c-dee8f912d80a" providerId="AD" clId="Web-{96F21E58-3D57-BE3A-C0B4-6F28E8B5173D}" dt="2026-08-19T09:50:17.451" v="85"/>
        <pc:sldMkLst>
          <pc:docMk/>
          <pc:sldMk cId="943009613" sldId="290"/>
        </pc:sldMkLst>
      </pc:sldChg>
      <pc:sldChg chg="add">
        <pc:chgData name="Corey Edwards" userId="S::corey.edwards@uwtsd.ac.uk::7a967df3-e232-40a5-b10c-dee8f912d80a" providerId="AD" clId="Web-{96F21E58-3D57-BE3A-C0B4-6F28E8B5173D}" dt="2026-08-19T09:50:17.529" v="86"/>
        <pc:sldMkLst>
          <pc:docMk/>
          <pc:sldMk cId="1261510010" sldId="291"/>
        </pc:sldMkLst>
      </pc:sldChg>
      <pc:sldChg chg="add">
        <pc:chgData name="Corey Edwards" userId="S::corey.edwards@uwtsd.ac.uk::7a967df3-e232-40a5-b10c-dee8f912d80a" providerId="AD" clId="Web-{96F21E58-3D57-BE3A-C0B4-6F28E8B5173D}" dt="2026-08-19T09:50:17.795" v="90"/>
        <pc:sldMkLst>
          <pc:docMk/>
          <pc:sldMk cId="4182212911" sldId="292"/>
        </pc:sldMkLst>
      </pc:sldChg>
      <pc:sldChg chg="add">
        <pc:chgData name="Corey Edwards" userId="S::corey.edwards@uwtsd.ac.uk::7a967df3-e232-40a5-b10c-dee8f912d80a" providerId="AD" clId="Web-{96F21E58-3D57-BE3A-C0B4-6F28E8B5173D}" dt="2026-08-19T09:50:19.435" v="108"/>
        <pc:sldMkLst>
          <pc:docMk/>
          <pc:sldMk cId="2893198384" sldId="293"/>
        </pc:sldMkLst>
      </pc:sldChg>
      <pc:sldChg chg="add">
        <pc:chgData name="Corey Edwards" userId="S::corey.edwards@uwtsd.ac.uk::7a967df3-e232-40a5-b10c-dee8f912d80a" providerId="AD" clId="Web-{96F21E58-3D57-BE3A-C0B4-6F28E8B5173D}" dt="2026-08-19T09:50:18.482" v="99"/>
        <pc:sldMkLst>
          <pc:docMk/>
          <pc:sldMk cId="1022596572" sldId="294"/>
        </pc:sldMkLst>
      </pc:sldChg>
      <pc:sldChg chg="add">
        <pc:chgData name="Corey Edwards" userId="S::corey.edwards@uwtsd.ac.uk::7a967df3-e232-40a5-b10c-dee8f912d80a" providerId="AD" clId="Web-{96F21E58-3D57-BE3A-C0B4-6F28E8B5173D}" dt="2026-08-19T09:50:17.623" v="87"/>
        <pc:sldMkLst>
          <pc:docMk/>
          <pc:sldMk cId="1173554840" sldId="295"/>
        </pc:sldMkLst>
      </pc:sldChg>
      <pc:sldChg chg="add">
        <pc:chgData name="Corey Edwards" userId="S::corey.edwards@uwtsd.ac.uk::7a967df3-e232-40a5-b10c-dee8f912d80a" providerId="AD" clId="Web-{96F21E58-3D57-BE3A-C0B4-6F28E8B5173D}" dt="2026-08-19T09:50:17.748" v="88"/>
        <pc:sldMkLst>
          <pc:docMk/>
          <pc:sldMk cId="550623946" sldId="296"/>
        </pc:sldMkLst>
      </pc:sldChg>
      <pc:sldChg chg="add">
        <pc:chgData name="Corey Edwards" userId="S::corey.edwards@uwtsd.ac.uk::7a967df3-e232-40a5-b10c-dee8f912d80a" providerId="AD" clId="Web-{96F21E58-3D57-BE3A-C0B4-6F28E8B5173D}" dt="2026-08-19T09:50:18.170" v="97"/>
        <pc:sldMkLst>
          <pc:docMk/>
          <pc:sldMk cId="2781047909" sldId="297"/>
        </pc:sldMkLst>
      </pc:sldChg>
      <pc:sldChg chg="add">
        <pc:chgData name="Corey Edwards" userId="S::corey.edwards@uwtsd.ac.uk::7a967df3-e232-40a5-b10c-dee8f912d80a" providerId="AD" clId="Web-{96F21E58-3D57-BE3A-C0B4-6F28E8B5173D}" dt="2026-08-19T09:50:17.826" v="91"/>
        <pc:sldMkLst>
          <pc:docMk/>
          <pc:sldMk cId="2913556291" sldId="298"/>
        </pc:sldMkLst>
      </pc:sldChg>
      <pc:sldChg chg="add">
        <pc:chgData name="Corey Edwards" userId="S::corey.edwards@uwtsd.ac.uk::7a967df3-e232-40a5-b10c-dee8f912d80a" providerId="AD" clId="Web-{96F21E58-3D57-BE3A-C0B4-6F28E8B5173D}" dt="2026-08-19T09:50:17.857" v="92"/>
        <pc:sldMkLst>
          <pc:docMk/>
          <pc:sldMk cId="2717738168" sldId="299"/>
        </pc:sldMkLst>
      </pc:sldChg>
      <pc:sldChg chg="add">
        <pc:chgData name="Corey Edwards" userId="S::corey.edwards@uwtsd.ac.uk::7a967df3-e232-40a5-b10c-dee8f912d80a" providerId="AD" clId="Web-{96F21E58-3D57-BE3A-C0B4-6F28E8B5173D}" dt="2026-08-19T09:50:17.873" v="93"/>
        <pc:sldMkLst>
          <pc:docMk/>
          <pc:sldMk cId="3249007677" sldId="300"/>
        </pc:sldMkLst>
      </pc:sldChg>
      <pc:sldChg chg="add">
        <pc:chgData name="Corey Edwards" userId="S::corey.edwards@uwtsd.ac.uk::7a967df3-e232-40a5-b10c-dee8f912d80a" providerId="AD" clId="Web-{96F21E58-3D57-BE3A-C0B4-6F28E8B5173D}" dt="2026-08-19T09:50:17.888" v="94"/>
        <pc:sldMkLst>
          <pc:docMk/>
          <pc:sldMk cId="1456510516" sldId="301"/>
        </pc:sldMkLst>
      </pc:sldChg>
      <pc:sldChg chg="add">
        <pc:chgData name="Corey Edwards" userId="S::corey.edwards@uwtsd.ac.uk::7a967df3-e232-40a5-b10c-dee8f912d80a" providerId="AD" clId="Web-{96F21E58-3D57-BE3A-C0B4-6F28E8B5173D}" dt="2026-08-19T09:50:19.295" v="107"/>
        <pc:sldMkLst>
          <pc:docMk/>
          <pc:sldMk cId="1432230069" sldId="302"/>
        </pc:sldMkLst>
      </pc:sldChg>
      <pc:sldChg chg="add">
        <pc:chgData name="Corey Edwards" userId="S::corey.edwards@uwtsd.ac.uk::7a967df3-e232-40a5-b10c-dee8f912d80a" providerId="AD" clId="Web-{96F21E58-3D57-BE3A-C0B4-6F28E8B5173D}" dt="2026-08-19T09:50:17.998" v="95"/>
        <pc:sldMkLst>
          <pc:docMk/>
          <pc:sldMk cId="739214961" sldId="303"/>
        </pc:sldMkLst>
      </pc:sldChg>
      <pc:sldChg chg="add">
        <pc:chgData name="Corey Edwards" userId="S::corey.edwards@uwtsd.ac.uk::7a967df3-e232-40a5-b10c-dee8f912d80a" providerId="AD" clId="Web-{96F21E58-3D57-BE3A-C0B4-6F28E8B5173D}" dt="2026-08-19T09:50:18.029" v="96"/>
        <pc:sldMkLst>
          <pc:docMk/>
          <pc:sldMk cId="1922822051" sldId="304"/>
        </pc:sldMkLst>
      </pc:sldChg>
      <pc:sldChg chg="add">
        <pc:chgData name="Corey Edwards" userId="S::corey.edwards@uwtsd.ac.uk::7a967df3-e232-40a5-b10c-dee8f912d80a" providerId="AD" clId="Web-{96F21E58-3D57-BE3A-C0B4-6F28E8B5173D}" dt="2026-08-19T09:50:18.357" v="98"/>
        <pc:sldMkLst>
          <pc:docMk/>
          <pc:sldMk cId="3773157323" sldId="306"/>
        </pc:sldMkLst>
      </pc:sldChg>
      <pc:sldChg chg="add">
        <pc:chgData name="Corey Edwards" userId="S::corey.edwards@uwtsd.ac.uk::7a967df3-e232-40a5-b10c-dee8f912d80a" providerId="AD" clId="Web-{96F21E58-3D57-BE3A-C0B4-6F28E8B5173D}" dt="2026-08-19T09:50:18.592" v="100"/>
        <pc:sldMkLst>
          <pc:docMk/>
          <pc:sldMk cId="3199101765" sldId="307"/>
        </pc:sldMkLst>
      </pc:sldChg>
      <pc:sldChg chg="add">
        <pc:chgData name="Corey Edwards" userId="S::corey.edwards@uwtsd.ac.uk::7a967df3-e232-40a5-b10c-dee8f912d80a" providerId="AD" clId="Web-{96F21E58-3D57-BE3A-C0B4-6F28E8B5173D}" dt="2026-08-19T09:50:18.623" v="101"/>
        <pc:sldMkLst>
          <pc:docMk/>
          <pc:sldMk cId="430176839" sldId="308"/>
        </pc:sldMkLst>
      </pc:sldChg>
      <pc:sldChg chg="add">
        <pc:chgData name="Corey Edwards" userId="S::corey.edwards@uwtsd.ac.uk::7a967df3-e232-40a5-b10c-dee8f912d80a" providerId="AD" clId="Web-{96F21E58-3D57-BE3A-C0B4-6F28E8B5173D}" dt="2026-08-19T09:50:18.795" v="102"/>
        <pc:sldMkLst>
          <pc:docMk/>
          <pc:sldMk cId="949861647" sldId="309"/>
        </pc:sldMkLst>
      </pc:sldChg>
      <pc:sldChg chg="add">
        <pc:chgData name="Corey Edwards" userId="S::corey.edwards@uwtsd.ac.uk::7a967df3-e232-40a5-b10c-dee8f912d80a" providerId="AD" clId="Web-{96F21E58-3D57-BE3A-C0B4-6F28E8B5173D}" dt="2026-08-19T09:50:18.935" v="103"/>
        <pc:sldMkLst>
          <pc:docMk/>
          <pc:sldMk cId="4043897356" sldId="310"/>
        </pc:sldMkLst>
      </pc:sldChg>
      <pc:sldChg chg="add">
        <pc:chgData name="Corey Edwards" userId="S::corey.edwards@uwtsd.ac.uk::7a967df3-e232-40a5-b10c-dee8f912d80a" providerId="AD" clId="Web-{96F21E58-3D57-BE3A-C0B4-6F28E8B5173D}" dt="2026-08-19T09:50:19.060" v="104"/>
        <pc:sldMkLst>
          <pc:docMk/>
          <pc:sldMk cId="1203867626" sldId="311"/>
        </pc:sldMkLst>
      </pc:sldChg>
      <pc:sldChg chg="add">
        <pc:chgData name="Corey Edwards" userId="S::corey.edwards@uwtsd.ac.uk::7a967df3-e232-40a5-b10c-dee8f912d80a" providerId="AD" clId="Web-{96F21E58-3D57-BE3A-C0B4-6F28E8B5173D}" dt="2026-08-19T09:50:19.170" v="105"/>
        <pc:sldMkLst>
          <pc:docMk/>
          <pc:sldMk cId="396305276" sldId="312"/>
        </pc:sldMkLst>
      </pc:sldChg>
      <pc:sldChg chg="add">
        <pc:chgData name="Corey Edwards" userId="S::corey.edwards@uwtsd.ac.uk::7a967df3-e232-40a5-b10c-dee8f912d80a" providerId="AD" clId="Web-{96F21E58-3D57-BE3A-C0B4-6F28E8B5173D}" dt="2026-08-19T09:50:19.263" v="106"/>
        <pc:sldMkLst>
          <pc:docMk/>
          <pc:sldMk cId="2851069677" sldId="313"/>
        </pc:sldMkLst>
      </pc:sldChg>
      <pc:sldChg chg="add">
        <pc:chgData name="Corey Edwards" userId="S::corey.edwards@uwtsd.ac.uk::7a967df3-e232-40a5-b10c-dee8f912d80a" providerId="AD" clId="Web-{96F21E58-3D57-BE3A-C0B4-6F28E8B5173D}" dt="2026-08-19T09:50:19.498" v="109"/>
        <pc:sldMkLst>
          <pc:docMk/>
          <pc:sldMk cId="931231014" sldId="314"/>
        </pc:sldMkLst>
      </pc:sldChg>
      <pc:sldChg chg="add">
        <pc:chgData name="Corey Edwards" userId="S::corey.edwards@uwtsd.ac.uk::7a967df3-e232-40a5-b10c-dee8f912d80a" providerId="AD" clId="Web-{96F21E58-3D57-BE3A-C0B4-6F28E8B5173D}" dt="2026-08-19T09:50:19.529" v="110"/>
        <pc:sldMkLst>
          <pc:docMk/>
          <pc:sldMk cId="739020734" sldId="315"/>
        </pc:sldMkLst>
      </pc:sldChg>
      <pc:sldChg chg="add">
        <pc:chgData name="Corey Edwards" userId="S::corey.edwards@uwtsd.ac.uk::7a967df3-e232-40a5-b10c-dee8f912d80a" providerId="AD" clId="Web-{96F21E58-3D57-BE3A-C0B4-6F28E8B5173D}" dt="2026-08-19T09:50:19.545" v="111"/>
        <pc:sldMkLst>
          <pc:docMk/>
          <pc:sldMk cId="3568655534" sldId="316"/>
        </pc:sldMkLst>
      </pc:sldChg>
      <pc:sldChg chg="add">
        <pc:chgData name="Corey Edwards" userId="S::corey.edwards@uwtsd.ac.uk::7a967df3-e232-40a5-b10c-dee8f912d80a" providerId="AD" clId="Web-{96F21E58-3D57-BE3A-C0B4-6F28E8B5173D}" dt="2026-08-19T09:50:19.654" v="112"/>
        <pc:sldMkLst>
          <pc:docMk/>
          <pc:sldMk cId="4137419412" sldId="317"/>
        </pc:sldMkLst>
      </pc:sldChg>
      <pc:sldChg chg="add">
        <pc:chgData name="Corey Edwards" userId="S::corey.edwards@uwtsd.ac.uk::7a967df3-e232-40a5-b10c-dee8f912d80a" providerId="AD" clId="Web-{96F21E58-3D57-BE3A-C0B4-6F28E8B5173D}" dt="2026-08-19T09:50:19.685" v="113"/>
        <pc:sldMkLst>
          <pc:docMk/>
          <pc:sldMk cId="3028824657" sldId="318"/>
        </pc:sldMkLst>
      </pc:sldChg>
      <pc:sldChg chg="add">
        <pc:chgData name="Corey Edwards" userId="S::corey.edwards@uwtsd.ac.uk::7a967df3-e232-40a5-b10c-dee8f912d80a" providerId="AD" clId="Web-{96F21E58-3D57-BE3A-C0B4-6F28E8B5173D}" dt="2026-08-19T09:50:17.779" v="89"/>
        <pc:sldMkLst>
          <pc:docMk/>
          <pc:sldMk cId="2402233259" sldId="324"/>
        </pc:sldMkLst>
      </pc:sldChg>
      <pc:sldChg chg="addSp modSp new mod setBg">
        <pc:chgData name="Corey Edwards" userId="S::corey.edwards@uwtsd.ac.uk::7a967df3-e232-40a5-b10c-dee8f912d80a" providerId="AD" clId="Web-{96F21E58-3D57-BE3A-C0B4-6F28E8B5173D}" dt="2026-08-19T10:42:53.918" v="2354"/>
        <pc:sldMkLst>
          <pc:docMk/>
          <pc:sldMk cId="1981544694" sldId="325"/>
        </pc:sldMkLst>
        <pc:spChg chg="mod">
          <ac:chgData name="Corey Edwards" userId="S::corey.edwards@uwtsd.ac.uk::7a967df3-e232-40a5-b10c-dee8f912d80a" providerId="AD" clId="Web-{96F21E58-3D57-BE3A-C0B4-6F28E8B5173D}" dt="2026-08-19T10:42:53.918" v="2354"/>
          <ac:spMkLst>
            <pc:docMk/>
            <pc:sldMk cId="1981544694" sldId="325"/>
            <ac:spMk id="2" creationId="{3268CBAB-BF61-1B8A-DF18-A09B01218A9D}"/>
          </ac:spMkLst>
        </pc:spChg>
        <pc:spChg chg="mod">
          <ac:chgData name="Corey Edwards" userId="S::corey.edwards@uwtsd.ac.uk::7a967df3-e232-40a5-b10c-dee8f912d80a" providerId="AD" clId="Web-{96F21E58-3D57-BE3A-C0B4-6F28E8B5173D}" dt="2026-08-19T10:42:53.918" v="2354"/>
          <ac:spMkLst>
            <pc:docMk/>
            <pc:sldMk cId="1981544694" sldId="325"/>
            <ac:spMk id="3" creationId="{FF78CD9C-6D9A-859F-0DBE-D69406D202FA}"/>
          </ac:spMkLst>
        </pc:spChg>
        <pc:spChg chg="add">
          <ac:chgData name="Corey Edwards" userId="S::corey.edwards@uwtsd.ac.uk::7a967df3-e232-40a5-b10c-dee8f912d80a" providerId="AD" clId="Web-{96F21E58-3D57-BE3A-C0B4-6F28E8B5173D}" dt="2026-08-19T10:42:53.918" v="2354"/>
          <ac:spMkLst>
            <pc:docMk/>
            <pc:sldMk cId="1981544694" sldId="325"/>
            <ac:spMk id="9" creationId="{DB66C9CD-6BF4-44CA-8078-0BB819080761}"/>
          </ac:spMkLst>
        </pc:spChg>
        <pc:picChg chg="add">
          <ac:chgData name="Corey Edwards" userId="S::corey.edwards@uwtsd.ac.uk::7a967df3-e232-40a5-b10c-dee8f912d80a" providerId="AD" clId="Web-{96F21E58-3D57-BE3A-C0B4-6F28E8B5173D}" dt="2026-08-19T10:42:53.918" v="2354"/>
          <ac:picMkLst>
            <pc:docMk/>
            <pc:sldMk cId="1981544694" sldId="325"/>
            <ac:picMk id="5" creationId="{482E7027-F29E-49E1-07AF-82883D330418}"/>
          </ac:picMkLst>
        </pc:picChg>
        <pc:cxnChg chg="add">
          <ac:chgData name="Corey Edwards" userId="S::corey.edwards@uwtsd.ac.uk::7a967df3-e232-40a5-b10c-dee8f912d80a" providerId="AD" clId="Web-{96F21E58-3D57-BE3A-C0B4-6F28E8B5173D}" dt="2026-08-19T10:42:53.918" v="2354"/>
          <ac:cxnSpMkLst>
            <pc:docMk/>
            <pc:sldMk cId="1981544694" sldId="325"/>
            <ac:cxnSpMk id="11" creationId="{16C132CB-661F-4A80-B2A5-D78FF18C0CDF}"/>
          </ac:cxnSpMkLst>
        </pc:cxnChg>
      </pc:sldChg>
      <pc:sldChg chg="addSp delSp modSp add replId">
        <pc:chgData name="Corey Edwards" userId="S::corey.edwards@uwtsd.ac.uk::7a967df3-e232-40a5-b10c-dee8f912d80a" providerId="AD" clId="Web-{96F21E58-3D57-BE3A-C0B4-6F28E8B5173D}" dt="2026-08-19T09:54:35.508" v="144" actId="14100"/>
        <pc:sldMkLst>
          <pc:docMk/>
          <pc:sldMk cId="2279164431" sldId="326"/>
        </pc:sldMkLst>
        <pc:spChg chg="del mod">
          <ac:chgData name="Corey Edwards" userId="S::corey.edwards@uwtsd.ac.uk::7a967df3-e232-40a5-b10c-dee8f912d80a" providerId="AD" clId="Web-{96F21E58-3D57-BE3A-C0B4-6F28E8B5173D}" dt="2026-08-19T09:54:16.382" v="139"/>
          <ac:spMkLst>
            <pc:docMk/>
            <pc:sldMk cId="2279164431" sldId="326"/>
            <ac:spMk id="3" creationId="{A3C8349A-5913-9751-1942-B696D0B09181}"/>
          </ac:spMkLst>
        </pc:spChg>
        <pc:picChg chg="add mod ord">
          <ac:chgData name="Corey Edwards" userId="S::corey.edwards@uwtsd.ac.uk::7a967df3-e232-40a5-b10c-dee8f912d80a" providerId="AD" clId="Web-{96F21E58-3D57-BE3A-C0B4-6F28E8B5173D}" dt="2026-08-19T09:54:27.039" v="140" actId="1076"/>
          <ac:picMkLst>
            <pc:docMk/>
            <pc:sldMk cId="2279164431" sldId="326"/>
            <ac:picMk id="4" creationId="{36081AFF-B5F6-505D-8271-D3330943482F}"/>
          </ac:picMkLst>
        </pc:picChg>
        <pc:picChg chg="add mod">
          <ac:chgData name="Corey Edwards" userId="S::corey.edwards@uwtsd.ac.uk::7a967df3-e232-40a5-b10c-dee8f912d80a" providerId="AD" clId="Web-{96F21E58-3D57-BE3A-C0B4-6F28E8B5173D}" dt="2026-08-19T09:54:35.508" v="144" actId="14100"/>
          <ac:picMkLst>
            <pc:docMk/>
            <pc:sldMk cId="2279164431" sldId="326"/>
            <ac:picMk id="5" creationId="{26EABEEE-17E6-7142-796F-C202562620C1}"/>
          </ac:picMkLst>
        </pc:picChg>
      </pc:sldChg>
      <pc:sldChg chg="addSp delSp modSp new mod setBg">
        <pc:chgData name="Corey Edwards" userId="S::corey.edwards@uwtsd.ac.uk::7a967df3-e232-40a5-b10c-dee8f912d80a" providerId="AD" clId="Web-{96F21E58-3D57-BE3A-C0B4-6F28E8B5173D}" dt="2026-08-19T10:43:38.858" v="2364"/>
        <pc:sldMkLst>
          <pc:docMk/>
          <pc:sldMk cId="3544513997" sldId="327"/>
        </pc:sldMkLst>
        <pc:spChg chg="mod">
          <ac:chgData name="Corey Edwards" userId="S::corey.edwards@uwtsd.ac.uk::7a967df3-e232-40a5-b10c-dee8f912d80a" providerId="AD" clId="Web-{96F21E58-3D57-BE3A-C0B4-6F28E8B5173D}" dt="2026-08-19T10:43:38.858" v="2364"/>
          <ac:spMkLst>
            <pc:docMk/>
            <pc:sldMk cId="3544513997" sldId="327"/>
            <ac:spMk id="2" creationId="{EC304F79-9530-E159-2BDB-65DA168A4196}"/>
          </ac:spMkLst>
        </pc:spChg>
        <pc:spChg chg="del mod">
          <ac:chgData name="Corey Edwards" userId="S::corey.edwards@uwtsd.ac.uk::7a967df3-e232-40a5-b10c-dee8f912d80a" providerId="AD" clId="Web-{96F21E58-3D57-BE3A-C0B4-6F28E8B5173D}" dt="2026-08-19T10:43:38.858" v="2364"/>
          <ac:spMkLst>
            <pc:docMk/>
            <pc:sldMk cId="3544513997" sldId="327"/>
            <ac:spMk id="3" creationId="{48F03C78-3415-3EFA-9218-4EE38EC73B85}"/>
          </ac:spMkLst>
        </pc:spChg>
        <pc:spChg chg="add">
          <ac:chgData name="Corey Edwards" userId="S::corey.edwards@uwtsd.ac.uk::7a967df3-e232-40a5-b10c-dee8f912d80a" providerId="AD" clId="Web-{96F21E58-3D57-BE3A-C0B4-6F28E8B5173D}" dt="2026-08-19T10:43:38.858" v="2364"/>
          <ac:spMkLst>
            <pc:docMk/>
            <pc:sldMk cId="3544513997" sldId="327"/>
            <ac:spMk id="9" creationId="{EEE96A74-B62B-4642-AB22-7776A5F48CE7}"/>
          </ac:spMkLst>
        </pc:spChg>
        <pc:graphicFrameChg chg="add">
          <ac:chgData name="Corey Edwards" userId="S::corey.edwards@uwtsd.ac.uk::7a967df3-e232-40a5-b10c-dee8f912d80a" providerId="AD" clId="Web-{96F21E58-3D57-BE3A-C0B4-6F28E8B5173D}" dt="2026-08-19T10:43:38.858" v="2364"/>
          <ac:graphicFrameMkLst>
            <pc:docMk/>
            <pc:sldMk cId="3544513997" sldId="327"/>
            <ac:graphicFrameMk id="5" creationId="{921B1021-7CAA-68FC-37B0-0A9A1B1AB3A0}"/>
          </ac:graphicFrameMkLst>
        </pc:graphicFrameChg>
        <pc:cxnChg chg="add">
          <ac:chgData name="Corey Edwards" userId="S::corey.edwards@uwtsd.ac.uk::7a967df3-e232-40a5-b10c-dee8f912d80a" providerId="AD" clId="Web-{96F21E58-3D57-BE3A-C0B4-6F28E8B5173D}" dt="2026-08-19T10:43:38.858" v="2364"/>
          <ac:cxnSpMkLst>
            <pc:docMk/>
            <pc:sldMk cId="3544513997" sldId="327"/>
            <ac:cxnSpMk id="11" creationId="{9B4757C4-228A-47E5-94C8-058312AB27F8}"/>
          </ac:cxnSpMkLst>
        </pc:cxnChg>
      </pc:sldChg>
      <pc:sldChg chg="addSp delSp modSp add mod replId setBg">
        <pc:chgData name="Corey Edwards" userId="S::corey.edwards@uwtsd.ac.uk::7a967df3-e232-40a5-b10c-dee8f912d80a" providerId="AD" clId="Web-{96F21E58-3D57-BE3A-C0B4-6F28E8B5173D}" dt="2026-08-19T10:43:43.436" v="2365"/>
        <pc:sldMkLst>
          <pc:docMk/>
          <pc:sldMk cId="4268818700" sldId="328"/>
        </pc:sldMkLst>
        <pc:spChg chg="mod">
          <ac:chgData name="Corey Edwards" userId="S::corey.edwards@uwtsd.ac.uk::7a967df3-e232-40a5-b10c-dee8f912d80a" providerId="AD" clId="Web-{96F21E58-3D57-BE3A-C0B4-6F28E8B5173D}" dt="2026-08-19T10:43:43.436" v="2365"/>
          <ac:spMkLst>
            <pc:docMk/>
            <pc:sldMk cId="4268818700" sldId="328"/>
            <ac:spMk id="2" creationId="{990FE556-0091-1C04-E79E-F9EF62F89912}"/>
          </ac:spMkLst>
        </pc:spChg>
        <pc:spChg chg="del mod">
          <ac:chgData name="Corey Edwards" userId="S::corey.edwards@uwtsd.ac.uk::7a967df3-e232-40a5-b10c-dee8f912d80a" providerId="AD" clId="Web-{96F21E58-3D57-BE3A-C0B4-6F28E8B5173D}" dt="2026-08-19T10:43:43.436" v="2365"/>
          <ac:spMkLst>
            <pc:docMk/>
            <pc:sldMk cId="4268818700" sldId="328"/>
            <ac:spMk id="3" creationId="{C008C891-0232-381B-2CAC-5BC2057E1D21}"/>
          </ac:spMkLst>
        </pc:spChg>
        <pc:spChg chg="add">
          <ac:chgData name="Corey Edwards" userId="S::corey.edwards@uwtsd.ac.uk::7a967df3-e232-40a5-b10c-dee8f912d80a" providerId="AD" clId="Web-{96F21E58-3D57-BE3A-C0B4-6F28E8B5173D}" dt="2026-08-19T10:43:43.436" v="2365"/>
          <ac:spMkLst>
            <pc:docMk/>
            <pc:sldMk cId="4268818700" sldId="328"/>
            <ac:spMk id="9" creationId="{EEE96A74-B62B-4642-AB22-7776A5F48CE7}"/>
          </ac:spMkLst>
        </pc:spChg>
        <pc:graphicFrameChg chg="add">
          <ac:chgData name="Corey Edwards" userId="S::corey.edwards@uwtsd.ac.uk::7a967df3-e232-40a5-b10c-dee8f912d80a" providerId="AD" clId="Web-{96F21E58-3D57-BE3A-C0B4-6F28E8B5173D}" dt="2026-08-19T10:43:43.436" v="2365"/>
          <ac:graphicFrameMkLst>
            <pc:docMk/>
            <pc:sldMk cId="4268818700" sldId="328"/>
            <ac:graphicFrameMk id="5" creationId="{EA5C8981-9CEB-1417-1C1F-70FF8043A1C9}"/>
          </ac:graphicFrameMkLst>
        </pc:graphicFrameChg>
        <pc:cxnChg chg="add">
          <ac:chgData name="Corey Edwards" userId="S::corey.edwards@uwtsd.ac.uk::7a967df3-e232-40a5-b10c-dee8f912d80a" providerId="AD" clId="Web-{96F21E58-3D57-BE3A-C0B4-6F28E8B5173D}" dt="2026-08-19T10:43:43.436" v="2365"/>
          <ac:cxnSpMkLst>
            <pc:docMk/>
            <pc:sldMk cId="4268818700" sldId="328"/>
            <ac:cxnSpMk id="11" creationId="{9B4757C4-228A-47E5-94C8-058312AB27F8}"/>
          </ac:cxnSpMkLst>
        </pc:cxnChg>
      </pc:sldChg>
      <pc:sldChg chg="modSp new">
        <pc:chgData name="Corey Edwards" userId="S::corey.edwards@uwtsd.ac.uk::7a967df3-e232-40a5-b10c-dee8f912d80a" providerId="AD" clId="Web-{96F21E58-3D57-BE3A-C0B4-6F28E8B5173D}" dt="2026-08-19T09:59:48.893" v="584" actId="20577"/>
        <pc:sldMkLst>
          <pc:docMk/>
          <pc:sldMk cId="1544866879" sldId="329"/>
        </pc:sldMkLst>
        <pc:spChg chg="mod">
          <ac:chgData name="Corey Edwards" userId="S::corey.edwards@uwtsd.ac.uk::7a967df3-e232-40a5-b10c-dee8f912d80a" providerId="AD" clId="Web-{96F21E58-3D57-BE3A-C0B4-6F28E8B5173D}" dt="2026-08-19T09:56:50.668" v="362" actId="20577"/>
          <ac:spMkLst>
            <pc:docMk/>
            <pc:sldMk cId="1544866879" sldId="329"/>
            <ac:spMk id="2" creationId="{3FA9C961-8CCC-6377-8A0C-8AA44A24E20F}"/>
          </ac:spMkLst>
        </pc:spChg>
        <pc:spChg chg="mod">
          <ac:chgData name="Corey Edwards" userId="S::corey.edwards@uwtsd.ac.uk::7a967df3-e232-40a5-b10c-dee8f912d80a" providerId="AD" clId="Web-{96F21E58-3D57-BE3A-C0B4-6F28E8B5173D}" dt="2026-08-19T09:59:48.893" v="584" actId="20577"/>
          <ac:spMkLst>
            <pc:docMk/>
            <pc:sldMk cId="1544866879" sldId="329"/>
            <ac:spMk id="3" creationId="{D320EDE8-5B9A-BECC-3C15-673917FE6A78}"/>
          </ac:spMkLst>
        </pc:spChg>
      </pc:sldChg>
      <pc:sldChg chg="modSp new">
        <pc:chgData name="Corey Edwards" userId="S::corey.edwards@uwtsd.ac.uk::7a967df3-e232-40a5-b10c-dee8f912d80a" providerId="AD" clId="Web-{96F21E58-3D57-BE3A-C0B4-6F28E8B5173D}" dt="2026-08-19T10:02:42.321" v="676" actId="20577"/>
        <pc:sldMkLst>
          <pc:docMk/>
          <pc:sldMk cId="2319460488" sldId="330"/>
        </pc:sldMkLst>
        <pc:spChg chg="mod">
          <ac:chgData name="Corey Edwards" userId="S::corey.edwards@uwtsd.ac.uk::7a967df3-e232-40a5-b10c-dee8f912d80a" providerId="AD" clId="Web-{96F21E58-3D57-BE3A-C0B4-6F28E8B5173D}" dt="2026-08-19T09:59:58.378" v="586" actId="20577"/>
          <ac:spMkLst>
            <pc:docMk/>
            <pc:sldMk cId="2319460488" sldId="330"/>
            <ac:spMk id="2" creationId="{525317B8-CCC1-E9E6-BD8E-DEF58EDCC081}"/>
          </ac:spMkLst>
        </pc:spChg>
        <pc:spChg chg="mod">
          <ac:chgData name="Corey Edwards" userId="S::corey.edwards@uwtsd.ac.uk::7a967df3-e232-40a5-b10c-dee8f912d80a" providerId="AD" clId="Web-{96F21E58-3D57-BE3A-C0B4-6F28E8B5173D}" dt="2026-08-19T10:02:42.321" v="676" actId="20577"/>
          <ac:spMkLst>
            <pc:docMk/>
            <pc:sldMk cId="2319460488" sldId="330"/>
            <ac:spMk id="3" creationId="{54A6CE86-A16D-01B4-714B-3F3077A5383B}"/>
          </ac:spMkLst>
        </pc:spChg>
      </pc:sldChg>
      <pc:sldChg chg="modSp new addAnim">
        <pc:chgData name="Corey Edwards" userId="S::corey.edwards@uwtsd.ac.uk::7a967df3-e232-40a5-b10c-dee8f912d80a" providerId="AD" clId="Web-{96F21E58-3D57-BE3A-C0B4-6F28E8B5173D}" dt="2026-08-19T10:00:42.864" v="632"/>
        <pc:sldMkLst>
          <pc:docMk/>
          <pc:sldMk cId="4174681243" sldId="331"/>
        </pc:sldMkLst>
        <pc:spChg chg="mod">
          <ac:chgData name="Corey Edwards" userId="S::corey.edwards@uwtsd.ac.uk::7a967df3-e232-40a5-b10c-dee8f912d80a" providerId="AD" clId="Web-{96F21E58-3D57-BE3A-C0B4-6F28E8B5173D}" dt="2026-08-19T10:00:16.347" v="588" actId="20577"/>
          <ac:spMkLst>
            <pc:docMk/>
            <pc:sldMk cId="4174681243" sldId="331"/>
            <ac:spMk id="2" creationId="{143BA63D-06DC-47EA-39C3-B9676C78460D}"/>
          </ac:spMkLst>
        </pc:spChg>
        <pc:spChg chg="mod">
          <ac:chgData name="Corey Edwards" userId="S::corey.edwards@uwtsd.ac.uk::7a967df3-e232-40a5-b10c-dee8f912d80a" providerId="AD" clId="Web-{96F21E58-3D57-BE3A-C0B4-6F28E8B5173D}" dt="2026-08-19T10:00:33.129" v="631" actId="20577"/>
          <ac:spMkLst>
            <pc:docMk/>
            <pc:sldMk cId="4174681243" sldId="331"/>
            <ac:spMk id="3" creationId="{F148799D-D99D-4FB1-BB2F-F0AF07FDF8F5}"/>
          </ac:spMkLst>
        </pc:spChg>
      </pc:sldChg>
      <pc:sldChg chg="addSp delSp modSp new mod setBg">
        <pc:chgData name="Corey Edwards" userId="S::corey.edwards@uwtsd.ac.uk::7a967df3-e232-40a5-b10c-dee8f912d80a" providerId="AD" clId="Web-{96F21E58-3D57-BE3A-C0B4-6F28E8B5173D}" dt="2026-08-19T10:43:48.264" v="2366"/>
        <pc:sldMkLst>
          <pc:docMk/>
          <pc:sldMk cId="1526998640" sldId="332"/>
        </pc:sldMkLst>
        <pc:spChg chg="mod">
          <ac:chgData name="Corey Edwards" userId="S::corey.edwards@uwtsd.ac.uk::7a967df3-e232-40a5-b10c-dee8f912d80a" providerId="AD" clId="Web-{96F21E58-3D57-BE3A-C0B4-6F28E8B5173D}" dt="2026-08-19T10:43:48.264" v="2366"/>
          <ac:spMkLst>
            <pc:docMk/>
            <pc:sldMk cId="1526998640" sldId="332"/>
            <ac:spMk id="2" creationId="{200B27AE-4086-53BB-8B75-CE6E967DBAFF}"/>
          </ac:spMkLst>
        </pc:spChg>
        <pc:spChg chg="del mod">
          <ac:chgData name="Corey Edwards" userId="S::corey.edwards@uwtsd.ac.uk::7a967df3-e232-40a5-b10c-dee8f912d80a" providerId="AD" clId="Web-{96F21E58-3D57-BE3A-C0B4-6F28E8B5173D}" dt="2026-08-19T10:43:48.264" v="2366"/>
          <ac:spMkLst>
            <pc:docMk/>
            <pc:sldMk cId="1526998640" sldId="332"/>
            <ac:spMk id="3" creationId="{25CC35FC-086A-6B6C-52B6-6119B8D63C7D}"/>
          </ac:spMkLst>
        </pc:spChg>
        <pc:spChg chg="add">
          <ac:chgData name="Corey Edwards" userId="S::corey.edwards@uwtsd.ac.uk::7a967df3-e232-40a5-b10c-dee8f912d80a" providerId="AD" clId="Web-{96F21E58-3D57-BE3A-C0B4-6F28E8B5173D}" dt="2026-08-19T10:43:48.264" v="2366"/>
          <ac:spMkLst>
            <pc:docMk/>
            <pc:sldMk cId="1526998640" sldId="332"/>
            <ac:spMk id="9" creationId="{EEE96A74-B62B-4642-AB22-7776A5F48CE7}"/>
          </ac:spMkLst>
        </pc:spChg>
        <pc:graphicFrameChg chg="add">
          <ac:chgData name="Corey Edwards" userId="S::corey.edwards@uwtsd.ac.uk::7a967df3-e232-40a5-b10c-dee8f912d80a" providerId="AD" clId="Web-{96F21E58-3D57-BE3A-C0B4-6F28E8B5173D}" dt="2026-08-19T10:43:48.264" v="2366"/>
          <ac:graphicFrameMkLst>
            <pc:docMk/>
            <pc:sldMk cId="1526998640" sldId="332"/>
            <ac:graphicFrameMk id="5" creationId="{41EA0A25-A493-D342-2567-4DF331344363}"/>
          </ac:graphicFrameMkLst>
        </pc:graphicFrameChg>
        <pc:cxnChg chg="add">
          <ac:chgData name="Corey Edwards" userId="S::corey.edwards@uwtsd.ac.uk::7a967df3-e232-40a5-b10c-dee8f912d80a" providerId="AD" clId="Web-{96F21E58-3D57-BE3A-C0B4-6F28E8B5173D}" dt="2026-08-19T10:43:48.264" v="2366"/>
          <ac:cxnSpMkLst>
            <pc:docMk/>
            <pc:sldMk cId="1526998640" sldId="332"/>
            <ac:cxnSpMk id="11" creationId="{9B4757C4-228A-47E5-94C8-058312AB27F8}"/>
          </ac:cxnSpMkLst>
        </pc:cxnChg>
      </pc:sldChg>
      <pc:sldChg chg="modSp new">
        <pc:chgData name="Corey Edwards" userId="S::corey.edwards@uwtsd.ac.uk::7a967df3-e232-40a5-b10c-dee8f912d80a" providerId="AD" clId="Web-{96F21E58-3D57-BE3A-C0B4-6F28E8B5173D}" dt="2026-08-19T10:05:41.783" v="943" actId="20577"/>
        <pc:sldMkLst>
          <pc:docMk/>
          <pc:sldMk cId="1720880724" sldId="333"/>
        </pc:sldMkLst>
        <pc:spChg chg="mod">
          <ac:chgData name="Corey Edwards" userId="S::corey.edwards@uwtsd.ac.uk::7a967df3-e232-40a5-b10c-dee8f912d80a" providerId="AD" clId="Web-{96F21E58-3D57-BE3A-C0B4-6F28E8B5173D}" dt="2026-08-19T10:04:21.684" v="818" actId="20577"/>
          <ac:spMkLst>
            <pc:docMk/>
            <pc:sldMk cId="1720880724" sldId="333"/>
            <ac:spMk id="2" creationId="{324E874B-2A20-67B3-32E6-2EDE10B697B9}"/>
          </ac:spMkLst>
        </pc:spChg>
        <pc:spChg chg="mod">
          <ac:chgData name="Corey Edwards" userId="S::corey.edwards@uwtsd.ac.uk::7a967df3-e232-40a5-b10c-dee8f912d80a" providerId="AD" clId="Web-{96F21E58-3D57-BE3A-C0B4-6F28E8B5173D}" dt="2026-08-19T10:05:41.783" v="943" actId="20577"/>
          <ac:spMkLst>
            <pc:docMk/>
            <pc:sldMk cId="1720880724" sldId="333"/>
            <ac:spMk id="3" creationId="{2D6E5CEB-B202-231B-8106-B51291B400A3}"/>
          </ac:spMkLst>
        </pc:spChg>
      </pc:sldChg>
      <pc:sldChg chg="addSp delSp modSp new mod setBg">
        <pc:chgData name="Corey Edwards" userId="S::corey.edwards@uwtsd.ac.uk::7a967df3-e232-40a5-b10c-dee8f912d80a" providerId="AD" clId="Web-{96F21E58-3D57-BE3A-C0B4-6F28E8B5173D}" dt="2026-08-19T10:43:51.327" v="2367"/>
        <pc:sldMkLst>
          <pc:docMk/>
          <pc:sldMk cId="688439716" sldId="334"/>
        </pc:sldMkLst>
        <pc:spChg chg="mod">
          <ac:chgData name="Corey Edwards" userId="S::corey.edwards@uwtsd.ac.uk::7a967df3-e232-40a5-b10c-dee8f912d80a" providerId="AD" clId="Web-{96F21E58-3D57-BE3A-C0B4-6F28E8B5173D}" dt="2026-08-19T10:43:51.327" v="2367"/>
          <ac:spMkLst>
            <pc:docMk/>
            <pc:sldMk cId="688439716" sldId="334"/>
            <ac:spMk id="2" creationId="{2D6EEF26-EE52-7E81-00C6-EB9A38781BC9}"/>
          </ac:spMkLst>
        </pc:spChg>
        <pc:spChg chg="del mod">
          <ac:chgData name="Corey Edwards" userId="S::corey.edwards@uwtsd.ac.uk::7a967df3-e232-40a5-b10c-dee8f912d80a" providerId="AD" clId="Web-{96F21E58-3D57-BE3A-C0B4-6F28E8B5173D}" dt="2026-08-19T10:43:51.327" v="2367"/>
          <ac:spMkLst>
            <pc:docMk/>
            <pc:sldMk cId="688439716" sldId="334"/>
            <ac:spMk id="3" creationId="{CCC9A67C-E016-0859-A00A-6D6758F7B820}"/>
          </ac:spMkLst>
        </pc:spChg>
        <pc:spChg chg="add">
          <ac:chgData name="Corey Edwards" userId="S::corey.edwards@uwtsd.ac.uk::7a967df3-e232-40a5-b10c-dee8f912d80a" providerId="AD" clId="Web-{96F21E58-3D57-BE3A-C0B4-6F28E8B5173D}" dt="2026-08-19T10:43:51.327" v="2367"/>
          <ac:spMkLst>
            <pc:docMk/>
            <pc:sldMk cId="688439716" sldId="334"/>
            <ac:spMk id="9" creationId="{EEE96A74-B62B-4642-AB22-7776A5F48CE7}"/>
          </ac:spMkLst>
        </pc:spChg>
        <pc:graphicFrameChg chg="add">
          <ac:chgData name="Corey Edwards" userId="S::corey.edwards@uwtsd.ac.uk::7a967df3-e232-40a5-b10c-dee8f912d80a" providerId="AD" clId="Web-{96F21E58-3D57-BE3A-C0B4-6F28E8B5173D}" dt="2026-08-19T10:43:51.327" v="2367"/>
          <ac:graphicFrameMkLst>
            <pc:docMk/>
            <pc:sldMk cId="688439716" sldId="334"/>
            <ac:graphicFrameMk id="5" creationId="{920BE351-8C80-F6C3-BE89-9744BD530E44}"/>
          </ac:graphicFrameMkLst>
        </pc:graphicFrameChg>
        <pc:cxnChg chg="add">
          <ac:chgData name="Corey Edwards" userId="S::corey.edwards@uwtsd.ac.uk::7a967df3-e232-40a5-b10c-dee8f912d80a" providerId="AD" clId="Web-{96F21E58-3D57-BE3A-C0B4-6F28E8B5173D}" dt="2026-08-19T10:43:51.327" v="2367"/>
          <ac:cxnSpMkLst>
            <pc:docMk/>
            <pc:sldMk cId="688439716" sldId="334"/>
            <ac:cxnSpMk id="11" creationId="{9B4757C4-228A-47E5-94C8-058312AB27F8}"/>
          </ac:cxnSpMkLst>
        </pc:cxnChg>
      </pc:sldChg>
      <pc:sldChg chg="addSp delSp modSp new">
        <pc:chgData name="Corey Edwards" userId="S::corey.edwards@uwtsd.ac.uk::7a967df3-e232-40a5-b10c-dee8f912d80a" providerId="AD" clId="Web-{96F21E58-3D57-BE3A-C0B4-6F28E8B5173D}" dt="2026-08-19T10:11:56.548" v="977"/>
        <pc:sldMkLst>
          <pc:docMk/>
          <pc:sldMk cId="4086563931" sldId="335"/>
        </pc:sldMkLst>
        <pc:spChg chg="mod">
          <ac:chgData name="Corey Edwards" userId="S::corey.edwards@uwtsd.ac.uk::7a967df3-e232-40a5-b10c-dee8f912d80a" providerId="AD" clId="Web-{96F21E58-3D57-BE3A-C0B4-6F28E8B5173D}" dt="2026-08-19T10:11:46.907" v="974" actId="20577"/>
          <ac:spMkLst>
            <pc:docMk/>
            <pc:sldMk cId="4086563931" sldId="335"/>
            <ac:spMk id="2" creationId="{548F4315-53FB-74F8-0921-0A38CCFBB053}"/>
          </ac:spMkLst>
        </pc:spChg>
        <pc:spChg chg="del">
          <ac:chgData name="Corey Edwards" userId="S::corey.edwards@uwtsd.ac.uk::7a967df3-e232-40a5-b10c-dee8f912d80a" providerId="AD" clId="Web-{96F21E58-3D57-BE3A-C0B4-6F28E8B5173D}" dt="2026-08-19T10:11:48.157" v="975"/>
          <ac:spMkLst>
            <pc:docMk/>
            <pc:sldMk cId="4086563931" sldId="335"/>
            <ac:spMk id="3" creationId="{93354D9F-4318-F0B0-F34E-092EC6FD6672}"/>
          </ac:spMkLst>
        </pc:spChg>
        <pc:graphicFrameChg chg="add mod ord modGraphic">
          <ac:chgData name="Corey Edwards" userId="S::corey.edwards@uwtsd.ac.uk::7a967df3-e232-40a5-b10c-dee8f912d80a" providerId="AD" clId="Web-{96F21E58-3D57-BE3A-C0B4-6F28E8B5173D}" dt="2026-08-19T10:11:56.548" v="977"/>
          <ac:graphicFrameMkLst>
            <pc:docMk/>
            <pc:sldMk cId="4086563931" sldId="335"/>
            <ac:graphicFrameMk id="5" creationId="{4635C99F-79E8-E093-25E6-A885AB9EE934}"/>
          </ac:graphicFrameMkLst>
        </pc:graphicFrameChg>
      </pc:sldChg>
      <pc:sldChg chg="addSp delSp modSp new">
        <pc:chgData name="Corey Edwards" userId="S::corey.edwards@uwtsd.ac.uk::7a967df3-e232-40a5-b10c-dee8f912d80a" providerId="AD" clId="Web-{96F21E58-3D57-BE3A-C0B4-6F28E8B5173D}" dt="2026-08-19T10:13:49.724" v="991"/>
        <pc:sldMkLst>
          <pc:docMk/>
          <pc:sldMk cId="289595242" sldId="336"/>
        </pc:sldMkLst>
        <pc:spChg chg="mod">
          <ac:chgData name="Corey Edwards" userId="S::corey.edwards@uwtsd.ac.uk::7a967df3-e232-40a5-b10c-dee8f912d80a" providerId="AD" clId="Web-{96F21E58-3D57-BE3A-C0B4-6F28E8B5173D}" dt="2026-08-19T10:13:48.411" v="990" actId="20577"/>
          <ac:spMkLst>
            <pc:docMk/>
            <pc:sldMk cId="289595242" sldId="336"/>
            <ac:spMk id="2" creationId="{850C8F7F-54A3-828C-2EE7-67D0E87D8939}"/>
          </ac:spMkLst>
        </pc:spChg>
        <pc:spChg chg="del">
          <ac:chgData name="Corey Edwards" userId="S::corey.edwards@uwtsd.ac.uk::7a967df3-e232-40a5-b10c-dee8f912d80a" providerId="AD" clId="Web-{96F21E58-3D57-BE3A-C0B4-6F28E8B5173D}" dt="2026-08-19T10:13:49.724" v="991"/>
          <ac:spMkLst>
            <pc:docMk/>
            <pc:sldMk cId="289595242" sldId="336"/>
            <ac:spMk id="3" creationId="{19241BE9-2A83-165B-E2BE-73417E03F57F}"/>
          </ac:spMkLst>
        </pc:spChg>
        <pc:picChg chg="add mod ord">
          <ac:chgData name="Corey Edwards" userId="S::corey.edwards@uwtsd.ac.uk::7a967df3-e232-40a5-b10c-dee8f912d80a" providerId="AD" clId="Web-{96F21E58-3D57-BE3A-C0B4-6F28E8B5173D}" dt="2026-08-19T10:13:49.724" v="991"/>
          <ac:picMkLst>
            <pc:docMk/>
            <pc:sldMk cId="289595242" sldId="336"/>
            <ac:picMk id="4" creationId="{C377C504-6D28-B391-FAB7-5D64143FA74B}"/>
          </ac:picMkLst>
        </pc:picChg>
      </pc:sldChg>
      <pc:sldChg chg="addSp delSp modSp new">
        <pc:chgData name="Corey Edwards" userId="S::corey.edwards@uwtsd.ac.uk::7a967df3-e232-40a5-b10c-dee8f912d80a" providerId="AD" clId="Web-{96F21E58-3D57-BE3A-C0B4-6F28E8B5173D}" dt="2026-08-19T10:14:21.334" v="1008" actId="1076"/>
        <pc:sldMkLst>
          <pc:docMk/>
          <pc:sldMk cId="2345130207" sldId="337"/>
        </pc:sldMkLst>
        <pc:spChg chg="mod">
          <ac:chgData name="Corey Edwards" userId="S::corey.edwards@uwtsd.ac.uk::7a967df3-e232-40a5-b10c-dee8f912d80a" providerId="AD" clId="Web-{96F21E58-3D57-BE3A-C0B4-6F28E8B5173D}" dt="2026-08-19T10:14:11.584" v="1003" actId="20577"/>
          <ac:spMkLst>
            <pc:docMk/>
            <pc:sldMk cId="2345130207" sldId="337"/>
            <ac:spMk id="2" creationId="{9893B393-6118-370A-2065-1631432B3332}"/>
          </ac:spMkLst>
        </pc:spChg>
        <pc:spChg chg="del mod">
          <ac:chgData name="Corey Edwards" userId="S::corey.edwards@uwtsd.ac.uk::7a967df3-e232-40a5-b10c-dee8f912d80a" providerId="AD" clId="Web-{96F21E58-3D57-BE3A-C0B4-6F28E8B5173D}" dt="2026-08-19T10:14:12.756" v="1005"/>
          <ac:spMkLst>
            <pc:docMk/>
            <pc:sldMk cId="2345130207" sldId="337"/>
            <ac:spMk id="3" creationId="{C927F5FC-E2E1-8A38-2DC9-F1205F3350C3}"/>
          </ac:spMkLst>
        </pc:spChg>
        <pc:picChg chg="add mod ord">
          <ac:chgData name="Corey Edwards" userId="S::corey.edwards@uwtsd.ac.uk::7a967df3-e232-40a5-b10c-dee8f912d80a" providerId="AD" clId="Web-{96F21E58-3D57-BE3A-C0B4-6F28E8B5173D}" dt="2026-08-19T10:14:21.334" v="1008" actId="1076"/>
          <ac:picMkLst>
            <pc:docMk/>
            <pc:sldMk cId="2345130207" sldId="337"/>
            <ac:picMk id="4" creationId="{A5B417DA-1393-BCDA-896F-3D88063C0117}"/>
          </ac:picMkLst>
        </pc:picChg>
      </pc:sldChg>
      <pc:sldChg chg="addSp delSp modSp new mod setBg">
        <pc:chgData name="Corey Edwards" userId="S::corey.edwards@uwtsd.ac.uk::7a967df3-e232-40a5-b10c-dee8f912d80a" providerId="AD" clId="Web-{96F21E58-3D57-BE3A-C0B4-6F28E8B5173D}" dt="2026-08-19T10:42:57.856" v="2355"/>
        <pc:sldMkLst>
          <pc:docMk/>
          <pc:sldMk cId="1024642875" sldId="338"/>
        </pc:sldMkLst>
        <pc:spChg chg="mod">
          <ac:chgData name="Corey Edwards" userId="S::corey.edwards@uwtsd.ac.uk::7a967df3-e232-40a5-b10c-dee8f912d80a" providerId="AD" clId="Web-{96F21E58-3D57-BE3A-C0B4-6F28E8B5173D}" dt="2026-08-19T10:42:57.856" v="2355"/>
          <ac:spMkLst>
            <pc:docMk/>
            <pc:sldMk cId="1024642875" sldId="338"/>
            <ac:spMk id="2" creationId="{F63BFE13-11BC-F186-0D11-2385F00B3615}"/>
          </ac:spMkLst>
        </pc:spChg>
        <pc:spChg chg="del mod">
          <ac:chgData name="Corey Edwards" userId="S::corey.edwards@uwtsd.ac.uk::7a967df3-e232-40a5-b10c-dee8f912d80a" providerId="AD" clId="Web-{96F21E58-3D57-BE3A-C0B4-6F28E8B5173D}" dt="2026-08-19T10:42:57.856" v="2355"/>
          <ac:spMkLst>
            <pc:docMk/>
            <pc:sldMk cId="1024642875" sldId="338"/>
            <ac:spMk id="3" creationId="{05F988F6-070F-BC09-3EA5-FCDEB582B6D6}"/>
          </ac:spMkLst>
        </pc:spChg>
        <pc:spChg chg="add">
          <ac:chgData name="Corey Edwards" userId="S::corey.edwards@uwtsd.ac.uk::7a967df3-e232-40a5-b10c-dee8f912d80a" providerId="AD" clId="Web-{96F21E58-3D57-BE3A-C0B4-6F28E8B5173D}" dt="2026-08-19T10:42:57.856" v="2355"/>
          <ac:spMkLst>
            <pc:docMk/>
            <pc:sldMk cId="1024642875" sldId="338"/>
            <ac:spMk id="9" creationId="{EEE96A74-B62B-4642-AB22-7776A5F48CE7}"/>
          </ac:spMkLst>
        </pc:spChg>
        <pc:graphicFrameChg chg="add">
          <ac:chgData name="Corey Edwards" userId="S::corey.edwards@uwtsd.ac.uk::7a967df3-e232-40a5-b10c-dee8f912d80a" providerId="AD" clId="Web-{96F21E58-3D57-BE3A-C0B4-6F28E8B5173D}" dt="2026-08-19T10:42:57.856" v="2355"/>
          <ac:graphicFrameMkLst>
            <pc:docMk/>
            <pc:sldMk cId="1024642875" sldId="338"/>
            <ac:graphicFrameMk id="5" creationId="{ED183377-2E4F-8815-93E2-299B6FAD96D3}"/>
          </ac:graphicFrameMkLst>
        </pc:graphicFrameChg>
        <pc:cxnChg chg="add">
          <ac:chgData name="Corey Edwards" userId="S::corey.edwards@uwtsd.ac.uk::7a967df3-e232-40a5-b10c-dee8f912d80a" providerId="AD" clId="Web-{96F21E58-3D57-BE3A-C0B4-6F28E8B5173D}" dt="2026-08-19T10:42:57.856" v="2355"/>
          <ac:cxnSpMkLst>
            <pc:docMk/>
            <pc:sldMk cId="1024642875" sldId="338"/>
            <ac:cxnSpMk id="11" creationId="{3A513CAD-9784-4D35-BAF9-1F7DDD697BDB}"/>
          </ac:cxnSpMkLst>
        </pc:cxnChg>
      </pc:sldChg>
      <pc:sldChg chg="addSp delSp modSp new mod setBg">
        <pc:chgData name="Corey Edwards" userId="S::corey.edwards@uwtsd.ac.uk::7a967df3-e232-40a5-b10c-dee8f912d80a" providerId="AD" clId="Web-{96F21E58-3D57-BE3A-C0B4-6F28E8B5173D}" dt="2026-08-19T10:43:01.919" v="2356"/>
        <pc:sldMkLst>
          <pc:docMk/>
          <pc:sldMk cId="2265264549" sldId="339"/>
        </pc:sldMkLst>
        <pc:spChg chg="mod">
          <ac:chgData name="Corey Edwards" userId="S::corey.edwards@uwtsd.ac.uk::7a967df3-e232-40a5-b10c-dee8f912d80a" providerId="AD" clId="Web-{96F21E58-3D57-BE3A-C0B4-6F28E8B5173D}" dt="2026-08-19T10:43:01.919" v="2356"/>
          <ac:spMkLst>
            <pc:docMk/>
            <pc:sldMk cId="2265264549" sldId="339"/>
            <ac:spMk id="2" creationId="{2D4AAA3A-EB09-37B2-1EAD-A83344597EDF}"/>
          </ac:spMkLst>
        </pc:spChg>
        <pc:spChg chg="del mod">
          <ac:chgData name="Corey Edwards" userId="S::corey.edwards@uwtsd.ac.uk::7a967df3-e232-40a5-b10c-dee8f912d80a" providerId="AD" clId="Web-{96F21E58-3D57-BE3A-C0B4-6F28E8B5173D}" dt="2026-08-19T10:43:01.919" v="2356"/>
          <ac:spMkLst>
            <pc:docMk/>
            <pc:sldMk cId="2265264549" sldId="339"/>
            <ac:spMk id="3" creationId="{1CEFD798-3300-EED8-CBEA-62E981F5C5CD}"/>
          </ac:spMkLst>
        </pc:spChg>
        <pc:spChg chg="add">
          <ac:chgData name="Corey Edwards" userId="S::corey.edwards@uwtsd.ac.uk::7a967df3-e232-40a5-b10c-dee8f912d80a" providerId="AD" clId="Web-{96F21E58-3D57-BE3A-C0B4-6F28E8B5173D}" dt="2026-08-19T10:43:01.919" v="2356"/>
          <ac:spMkLst>
            <pc:docMk/>
            <pc:sldMk cId="2265264549" sldId="339"/>
            <ac:spMk id="9" creationId="{EEE96A74-B62B-4642-AB22-7776A5F48CE7}"/>
          </ac:spMkLst>
        </pc:spChg>
        <pc:graphicFrameChg chg="add">
          <ac:chgData name="Corey Edwards" userId="S::corey.edwards@uwtsd.ac.uk::7a967df3-e232-40a5-b10c-dee8f912d80a" providerId="AD" clId="Web-{96F21E58-3D57-BE3A-C0B4-6F28E8B5173D}" dt="2026-08-19T10:43:01.919" v="2356"/>
          <ac:graphicFrameMkLst>
            <pc:docMk/>
            <pc:sldMk cId="2265264549" sldId="339"/>
            <ac:graphicFrameMk id="5" creationId="{464B9820-ECAD-287D-63C4-2D4004DA30BC}"/>
          </ac:graphicFrameMkLst>
        </pc:graphicFrameChg>
        <pc:cxnChg chg="add">
          <ac:chgData name="Corey Edwards" userId="S::corey.edwards@uwtsd.ac.uk::7a967df3-e232-40a5-b10c-dee8f912d80a" providerId="AD" clId="Web-{96F21E58-3D57-BE3A-C0B4-6F28E8B5173D}" dt="2026-08-19T10:43:01.919" v="2356"/>
          <ac:cxnSpMkLst>
            <pc:docMk/>
            <pc:sldMk cId="2265264549" sldId="339"/>
            <ac:cxnSpMk id="11" creationId="{3A513CAD-9784-4D35-BAF9-1F7DDD697BDB}"/>
          </ac:cxnSpMkLst>
        </pc:cxnChg>
      </pc:sldChg>
      <pc:sldChg chg="addSp delSp modSp new mod setBg">
        <pc:chgData name="Corey Edwards" userId="S::corey.edwards@uwtsd.ac.uk::7a967df3-e232-40a5-b10c-dee8f912d80a" providerId="AD" clId="Web-{96F21E58-3D57-BE3A-C0B4-6F28E8B5173D}" dt="2026-08-19T10:43:07.013" v="2357"/>
        <pc:sldMkLst>
          <pc:docMk/>
          <pc:sldMk cId="2690942711" sldId="340"/>
        </pc:sldMkLst>
        <pc:spChg chg="mod">
          <ac:chgData name="Corey Edwards" userId="S::corey.edwards@uwtsd.ac.uk::7a967df3-e232-40a5-b10c-dee8f912d80a" providerId="AD" clId="Web-{96F21E58-3D57-BE3A-C0B4-6F28E8B5173D}" dt="2026-08-19T10:43:07.013" v="2357"/>
          <ac:spMkLst>
            <pc:docMk/>
            <pc:sldMk cId="2690942711" sldId="340"/>
            <ac:spMk id="2" creationId="{F1127B7A-C851-D279-4834-468FD2234766}"/>
          </ac:spMkLst>
        </pc:spChg>
        <pc:spChg chg="del mod">
          <ac:chgData name="Corey Edwards" userId="S::corey.edwards@uwtsd.ac.uk::7a967df3-e232-40a5-b10c-dee8f912d80a" providerId="AD" clId="Web-{96F21E58-3D57-BE3A-C0B4-6F28E8B5173D}" dt="2026-08-19T10:43:07.013" v="2357"/>
          <ac:spMkLst>
            <pc:docMk/>
            <pc:sldMk cId="2690942711" sldId="340"/>
            <ac:spMk id="3" creationId="{1976003A-4F2C-C17E-0260-58CD0B0BB9CD}"/>
          </ac:spMkLst>
        </pc:spChg>
        <pc:spChg chg="add">
          <ac:chgData name="Corey Edwards" userId="S::corey.edwards@uwtsd.ac.uk::7a967df3-e232-40a5-b10c-dee8f912d80a" providerId="AD" clId="Web-{96F21E58-3D57-BE3A-C0B4-6F28E8B5173D}" dt="2026-08-19T10:43:07.013" v="2357"/>
          <ac:spMkLst>
            <pc:docMk/>
            <pc:sldMk cId="2690942711" sldId="340"/>
            <ac:spMk id="9" creationId="{EEE96A74-B62B-4642-AB22-7776A5F48CE7}"/>
          </ac:spMkLst>
        </pc:spChg>
        <pc:graphicFrameChg chg="add">
          <ac:chgData name="Corey Edwards" userId="S::corey.edwards@uwtsd.ac.uk::7a967df3-e232-40a5-b10c-dee8f912d80a" providerId="AD" clId="Web-{96F21E58-3D57-BE3A-C0B4-6F28E8B5173D}" dt="2026-08-19T10:43:07.013" v="2357"/>
          <ac:graphicFrameMkLst>
            <pc:docMk/>
            <pc:sldMk cId="2690942711" sldId="340"/>
            <ac:graphicFrameMk id="5" creationId="{462CA4EF-CDA4-09D6-A543-BDBFF2BBA5AE}"/>
          </ac:graphicFrameMkLst>
        </pc:graphicFrameChg>
        <pc:cxnChg chg="add">
          <ac:chgData name="Corey Edwards" userId="S::corey.edwards@uwtsd.ac.uk::7a967df3-e232-40a5-b10c-dee8f912d80a" providerId="AD" clId="Web-{96F21E58-3D57-BE3A-C0B4-6F28E8B5173D}" dt="2026-08-19T10:43:07.013" v="2357"/>
          <ac:cxnSpMkLst>
            <pc:docMk/>
            <pc:sldMk cId="2690942711" sldId="340"/>
            <ac:cxnSpMk id="11" creationId="{3A513CAD-9784-4D35-BAF9-1F7DDD697BDB}"/>
          </ac:cxnSpMkLst>
        </pc:cxnChg>
      </pc:sldChg>
      <pc:sldChg chg="addSp delSp modSp add mod setBg">
        <pc:chgData name="Corey Edwards" userId="S::corey.edwards@uwtsd.ac.uk::7a967df3-e232-40a5-b10c-dee8f912d80a" providerId="AD" clId="Web-{96F21E58-3D57-BE3A-C0B4-6F28E8B5173D}" dt="2026-08-19T10:43:11.591" v="2358"/>
        <pc:sldMkLst>
          <pc:docMk/>
          <pc:sldMk cId="507707691" sldId="341"/>
        </pc:sldMkLst>
        <pc:spChg chg="mod">
          <ac:chgData name="Corey Edwards" userId="S::corey.edwards@uwtsd.ac.uk::7a967df3-e232-40a5-b10c-dee8f912d80a" providerId="AD" clId="Web-{96F21E58-3D57-BE3A-C0B4-6F28E8B5173D}" dt="2026-08-19T10:43:11.591" v="2358"/>
          <ac:spMkLst>
            <pc:docMk/>
            <pc:sldMk cId="507707691" sldId="341"/>
            <ac:spMk id="2" creationId="{F9936587-F2A3-56B9-9AC4-A7E47B0D36F0}"/>
          </ac:spMkLst>
        </pc:spChg>
        <pc:spChg chg="del">
          <ac:chgData name="Corey Edwards" userId="S::corey.edwards@uwtsd.ac.uk::7a967df3-e232-40a5-b10c-dee8f912d80a" providerId="AD" clId="Web-{96F21E58-3D57-BE3A-C0B4-6F28E8B5173D}" dt="2026-08-19T10:43:11.591" v="2358"/>
          <ac:spMkLst>
            <pc:docMk/>
            <pc:sldMk cId="507707691" sldId="341"/>
            <ac:spMk id="3" creationId="{940E96F3-CA06-5860-4ADA-68BE2E2BECB8}"/>
          </ac:spMkLst>
        </pc:spChg>
        <pc:spChg chg="add">
          <ac:chgData name="Corey Edwards" userId="S::corey.edwards@uwtsd.ac.uk::7a967df3-e232-40a5-b10c-dee8f912d80a" providerId="AD" clId="Web-{96F21E58-3D57-BE3A-C0B4-6F28E8B5173D}" dt="2026-08-19T10:43:11.591" v="2358"/>
          <ac:spMkLst>
            <pc:docMk/>
            <pc:sldMk cId="507707691" sldId="341"/>
            <ac:spMk id="9" creationId="{EEE96A74-B62B-4642-AB22-7776A5F48CE7}"/>
          </ac:spMkLst>
        </pc:spChg>
        <pc:graphicFrameChg chg="add">
          <ac:chgData name="Corey Edwards" userId="S::corey.edwards@uwtsd.ac.uk::7a967df3-e232-40a5-b10c-dee8f912d80a" providerId="AD" clId="Web-{96F21E58-3D57-BE3A-C0B4-6F28E8B5173D}" dt="2026-08-19T10:43:11.591" v="2358"/>
          <ac:graphicFrameMkLst>
            <pc:docMk/>
            <pc:sldMk cId="507707691" sldId="341"/>
            <ac:graphicFrameMk id="5" creationId="{76792126-9E13-47B1-AB89-EAB79B52AB94}"/>
          </ac:graphicFrameMkLst>
        </pc:graphicFrameChg>
        <pc:cxnChg chg="add">
          <ac:chgData name="Corey Edwards" userId="S::corey.edwards@uwtsd.ac.uk::7a967df3-e232-40a5-b10c-dee8f912d80a" providerId="AD" clId="Web-{96F21E58-3D57-BE3A-C0B4-6F28E8B5173D}" dt="2026-08-19T10:43:11.591" v="2358"/>
          <ac:cxnSpMkLst>
            <pc:docMk/>
            <pc:sldMk cId="507707691" sldId="341"/>
            <ac:cxnSpMk id="11" creationId="{9B4757C4-228A-47E5-94C8-058312AB27F8}"/>
          </ac:cxnSpMkLst>
        </pc:cxnChg>
      </pc:sldChg>
      <pc:sldChg chg="modSp new del">
        <pc:chgData name="Corey Edwards" userId="S::corey.edwards@uwtsd.ac.uk::7a967df3-e232-40a5-b10c-dee8f912d80a" providerId="AD" clId="Web-{96F21E58-3D57-BE3A-C0B4-6F28E8B5173D}" dt="2026-08-19T10:18:54.921" v="1155"/>
        <pc:sldMkLst>
          <pc:docMk/>
          <pc:sldMk cId="3917749032" sldId="341"/>
        </pc:sldMkLst>
        <pc:spChg chg="mod">
          <ac:chgData name="Corey Edwards" userId="S::corey.edwards@uwtsd.ac.uk::7a967df3-e232-40a5-b10c-dee8f912d80a" providerId="AD" clId="Web-{96F21E58-3D57-BE3A-C0B4-6F28E8B5173D}" dt="2026-08-19T10:18:09.810" v="1152" actId="20577"/>
          <ac:spMkLst>
            <pc:docMk/>
            <pc:sldMk cId="3917749032" sldId="341"/>
            <ac:spMk id="2" creationId="{5A12F5CF-24B4-7959-603F-1A5DC614F686}"/>
          </ac:spMkLst>
        </pc:spChg>
      </pc:sldChg>
      <pc:sldChg chg="new del">
        <pc:chgData name="Corey Edwards" userId="S::corey.edwards@uwtsd.ac.uk::7a967df3-e232-40a5-b10c-dee8f912d80a" providerId="AD" clId="Web-{96F21E58-3D57-BE3A-C0B4-6F28E8B5173D}" dt="2026-08-19T10:18:52.952" v="1154"/>
        <pc:sldMkLst>
          <pc:docMk/>
          <pc:sldMk cId="503533154" sldId="342"/>
        </pc:sldMkLst>
      </pc:sldChg>
      <pc:sldChg chg="addSp delSp modSp add mod setBg">
        <pc:chgData name="Corey Edwards" userId="S::corey.edwards@uwtsd.ac.uk::7a967df3-e232-40a5-b10c-dee8f912d80a" providerId="AD" clId="Web-{96F21E58-3D57-BE3A-C0B4-6F28E8B5173D}" dt="2026-08-19T10:43:15.763" v="2359"/>
        <pc:sldMkLst>
          <pc:docMk/>
          <pc:sldMk cId="2968747582" sldId="342"/>
        </pc:sldMkLst>
        <pc:spChg chg="mod">
          <ac:chgData name="Corey Edwards" userId="S::corey.edwards@uwtsd.ac.uk::7a967df3-e232-40a5-b10c-dee8f912d80a" providerId="AD" clId="Web-{96F21E58-3D57-BE3A-C0B4-6F28E8B5173D}" dt="2026-08-19T10:43:15.763" v="2359"/>
          <ac:spMkLst>
            <pc:docMk/>
            <pc:sldMk cId="2968747582" sldId="342"/>
            <ac:spMk id="2" creationId="{146A89A6-2EAE-C054-C4A7-6BED21C84E73}"/>
          </ac:spMkLst>
        </pc:spChg>
        <pc:spChg chg="del">
          <ac:chgData name="Corey Edwards" userId="S::corey.edwards@uwtsd.ac.uk::7a967df3-e232-40a5-b10c-dee8f912d80a" providerId="AD" clId="Web-{96F21E58-3D57-BE3A-C0B4-6F28E8B5173D}" dt="2026-08-19T10:43:15.763" v="2359"/>
          <ac:spMkLst>
            <pc:docMk/>
            <pc:sldMk cId="2968747582" sldId="342"/>
            <ac:spMk id="3" creationId="{E4C091B7-ED1C-85DA-60CA-B79D36727CBA}"/>
          </ac:spMkLst>
        </pc:spChg>
        <pc:spChg chg="add">
          <ac:chgData name="Corey Edwards" userId="S::corey.edwards@uwtsd.ac.uk::7a967df3-e232-40a5-b10c-dee8f912d80a" providerId="AD" clId="Web-{96F21E58-3D57-BE3A-C0B4-6F28E8B5173D}" dt="2026-08-19T10:43:15.763" v="2359"/>
          <ac:spMkLst>
            <pc:docMk/>
            <pc:sldMk cId="2968747582" sldId="342"/>
            <ac:spMk id="9" creationId="{DB66C9CD-6BF4-44CA-8078-0BB819080761}"/>
          </ac:spMkLst>
        </pc:spChg>
        <pc:spChg chg="add">
          <ac:chgData name="Corey Edwards" userId="S::corey.edwards@uwtsd.ac.uk::7a967df3-e232-40a5-b10c-dee8f912d80a" providerId="AD" clId="Web-{96F21E58-3D57-BE3A-C0B4-6F28E8B5173D}" dt="2026-08-19T10:43:15.763" v="2359"/>
          <ac:spMkLst>
            <pc:docMk/>
            <pc:sldMk cId="2968747582" sldId="342"/>
            <ac:spMk id="11" creationId="{F883A8D1-ED1B-47A1-AA44-289C080EDDB9}"/>
          </ac:spMkLst>
        </pc:spChg>
        <pc:graphicFrameChg chg="add">
          <ac:chgData name="Corey Edwards" userId="S::corey.edwards@uwtsd.ac.uk::7a967df3-e232-40a5-b10c-dee8f912d80a" providerId="AD" clId="Web-{96F21E58-3D57-BE3A-C0B4-6F28E8B5173D}" dt="2026-08-19T10:43:15.763" v="2359"/>
          <ac:graphicFrameMkLst>
            <pc:docMk/>
            <pc:sldMk cId="2968747582" sldId="342"/>
            <ac:graphicFrameMk id="5" creationId="{9097D993-15F8-A07B-954D-2413E3D8A0AB}"/>
          </ac:graphicFrameMkLst>
        </pc:graphicFrameChg>
      </pc:sldChg>
      <pc:sldChg chg="addSp delSp modSp add mod setBg">
        <pc:chgData name="Corey Edwards" userId="S::corey.edwards@uwtsd.ac.uk::7a967df3-e232-40a5-b10c-dee8f912d80a" providerId="AD" clId="Web-{96F21E58-3D57-BE3A-C0B4-6F28E8B5173D}" dt="2026-08-19T10:43:19.373" v="2360"/>
        <pc:sldMkLst>
          <pc:docMk/>
          <pc:sldMk cId="1086466876" sldId="343"/>
        </pc:sldMkLst>
        <pc:spChg chg="mod">
          <ac:chgData name="Corey Edwards" userId="S::corey.edwards@uwtsd.ac.uk::7a967df3-e232-40a5-b10c-dee8f912d80a" providerId="AD" clId="Web-{96F21E58-3D57-BE3A-C0B4-6F28E8B5173D}" dt="2026-08-19T10:43:19.373" v="2360"/>
          <ac:spMkLst>
            <pc:docMk/>
            <pc:sldMk cId="1086466876" sldId="343"/>
            <ac:spMk id="2" creationId="{DD961289-20AE-34A6-DB8B-46F0E6F18B69}"/>
          </ac:spMkLst>
        </pc:spChg>
        <pc:spChg chg="del">
          <ac:chgData name="Corey Edwards" userId="S::corey.edwards@uwtsd.ac.uk::7a967df3-e232-40a5-b10c-dee8f912d80a" providerId="AD" clId="Web-{96F21E58-3D57-BE3A-C0B4-6F28E8B5173D}" dt="2026-08-19T10:43:19.373" v="2360"/>
          <ac:spMkLst>
            <pc:docMk/>
            <pc:sldMk cId="1086466876" sldId="343"/>
            <ac:spMk id="3" creationId="{F8FCA2E5-C582-3328-C64B-33812AD05B06}"/>
          </ac:spMkLst>
        </pc:spChg>
        <pc:spChg chg="add">
          <ac:chgData name="Corey Edwards" userId="S::corey.edwards@uwtsd.ac.uk::7a967df3-e232-40a5-b10c-dee8f912d80a" providerId="AD" clId="Web-{96F21E58-3D57-BE3A-C0B4-6F28E8B5173D}" dt="2026-08-19T10:43:19.373" v="2360"/>
          <ac:spMkLst>
            <pc:docMk/>
            <pc:sldMk cId="1086466876" sldId="343"/>
            <ac:spMk id="9" creationId="{DB66C9CD-6BF4-44CA-8078-0BB819080761}"/>
          </ac:spMkLst>
        </pc:spChg>
        <pc:spChg chg="add">
          <ac:chgData name="Corey Edwards" userId="S::corey.edwards@uwtsd.ac.uk::7a967df3-e232-40a5-b10c-dee8f912d80a" providerId="AD" clId="Web-{96F21E58-3D57-BE3A-C0B4-6F28E8B5173D}" dt="2026-08-19T10:43:19.373" v="2360"/>
          <ac:spMkLst>
            <pc:docMk/>
            <pc:sldMk cId="1086466876" sldId="343"/>
            <ac:spMk id="11" creationId="{F883A8D1-ED1B-47A1-AA44-289C080EDDB9}"/>
          </ac:spMkLst>
        </pc:spChg>
        <pc:graphicFrameChg chg="add">
          <ac:chgData name="Corey Edwards" userId="S::corey.edwards@uwtsd.ac.uk::7a967df3-e232-40a5-b10c-dee8f912d80a" providerId="AD" clId="Web-{96F21E58-3D57-BE3A-C0B4-6F28E8B5173D}" dt="2026-08-19T10:43:19.373" v="2360"/>
          <ac:graphicFrameMkLst>
            <pc:docMk/>
            <pc:sldMk cId="1086466876" sldId="343"/>
            <ac:graphicFrameMk id="5" creationId="{2B9BB94F-FD96-A251-EF13-C1772CE8F07C}"/>
          </ac:graphicFrameMkLst>
        </pc:graphicFrameChg>
      </pc:sldChg>
      <pc:sldChg chg="addSp delSp modSp new mod setBg">
        <pc:chgData name="Corey Edwards" userId="S::corey.edwards@uwtsd.ac.uk::7a967df3-e232-40a5-b10c-dee8f912d80a" providerId="AD" clId="Web-{96F21E58-3D57-BE3A-C0B4-6F28E8B5173D}" dt="2026-08-19T10:43:23.107" v="2361"/>
        <pc:sldMkLst>
          <pc:docMk/>
          <pc:sldMk cId="2681756906" sldId="344"/>
        </pc:sldMkLst>
        <pc:spChg chg="mod">
          <ac:chgData name="Corey Edwards" userId="S::corey.edwards@uwtsd.ac.uk::7a967df3-e232-40a5-b10c-dee8f912d80a" providerId="AD" clId="Web-{96F21E58-3D57-BE3A-C0B4-6F28E8B5173D}" dt="2026-08-19T10:43:23.107" v="2361"/>
          <ac:spMkLst>
            <pc:docMk/>
            <pc:sldMk cId="2681756906" sldId="344"/>
            <ac:spMk id="2" creationId="{58E20D86-B486-E802-DC2B-626CC8EC553D}"/>
          </ac:spMkLst>
        </pc:spChg>
        <pc:spChg chg="del mod">
          <ac:chgData name="Corey Edwards" userId="S::corey.edwards@uwtsd.ac.uk::7a967df3-e232-40a5-b10c-dee8f912d80a" providerId="AD" clId="Web-{96F21E58-3D57-BE3A-C0B4-6F28E8B5173D}" dt="2026-08-19T10:43:23.107" v="2361"/>
          <ac:spMkLst>
            <pc:docMk/>
            <pc:sldMk cId="2681756906" sldId="344"/>
            <ac:spMk id="3" creationId="{2C6686F0-75D1-B474-7ADE-047946847283}"/>
          </ac:spMkLst>
        </pc:spChg>
        <pc:spChg chg="add">
          <ac:chgData name="Corey Edwards" userId="S::corey.edwards@uwtsd.ac.uk::7a967df3-e232-40a5-b10c-dee8f912d80a" providerId="AD" clId="Web-{96F21E58-3D57-BE3A-C0B4-6F28E8B5173D}" dt="2026-08-19T10:43:23.107" v="2361"/>
          <ac:spMkLst>
            <pc:docMk/>
            <pc:sldMk cId="2681756906" sldId="344"/>
            <ac:spMk id="9" creationId="{EEE96A74-B62B-4642-AB22-7776A5F48CE7}"/>
          </ac:spMkLst>
        </pc:spChg>
        <pc:graphicFrameChg chg="add">
          <ac:chgData name="Corey Edwards" userId="S::corey.edwards@uwtsd.ac.uk::7a967df3-e232-40a5-b10c-dee8f912d80a" providerId="AD" clId="Web-{96F21E58-3D57-BE3A-C0B4-6F28E8B5173D}" dt="2026-08-19T10:43:23.107" v="2361"/>
          <ac:graphicFrameMkLst>
            <pc:docMk/>
            <pc:sldMk cId="2681756906" sldId="344"/>
            <ac:graphicFrameMk id="5" creationId="{7374AAE1-7719-272F-D9E5-F2CE5A9B553D}"/>
          </ac:graphicFrameMkLst>
        </pc:graphicFrameChg>
        <pc:cxnChg chg="add">
          <ac:chgData name="Corey Edwards" userId="S::corey.edwards@uwtsd.ac.uk::7a967df3-e232-40a5-b10c-dee8f912d80a" providerId="AD" clId="Web-{96F21E58-3D57-BE3A-C0B4-6F28E8B5173D}" dt="2026-08-19T10:43:23.107" v="2361"/>
          <ac:cxnSpMkLst>
            <pc:docMk/>
            <pc:sldMk cId="2681756906" sldId="344"/>
            <ac:cxnSpMk id="11" creationId="{3A513CAD-9784-4D35-BAF9-1F7DDD697BDB}"/>
          </ac:cxnSpMkLst>
        </pc:cxnChg>
      </pc:sldChg>
      <pc:sldChg chg="addSp delSp modSp new mod setBg">
        <pc:chgData name="Corey Edwards" userId="S::corey.edwards@uwtsd.ac.uk::7a967df3-e232-40a5-b10c-dee8f912d80a" providerId="AD" clId="Web-{96F21E58-3D57-BE3A-C0B4-6F28E8B5173D}" dt="2026-08-19T10:43:32.217" v="2363"/>
        <pc:sldMkLst>
          <pc:docMk/>
          <pc:sldMk cId="3518402558" sldId="345"/>
        </pc:sldMkLst>
        <pc:spChg chg="mod">
          <ac:chgData name="Corey Edwards" userId="S::corey.edwards@uwtsd.ac.uk::7a967df3-e232-40a5-b10c-dee8f912d80a" providerId="AD" clId="Web-{96F21E58-3D57-BE3A-C0B4-6F28E8B5173D}" dt="2026-08-19T10:43:32.217" v="2363"/>
          <ac:spMkLst>
            <pc:docMk/>
            <pc:sldMk cId="3518402558" sldId="345"/>
            <ac:spMk id="2" creationId="{CB551770-9DD7-C314-B621-8B38C55D02FB}"/>
          </ac:spMkLst>
        </pc:spChg>
        <pc:spChg chg="del mod">
          <ac:chgData name="Corey Edwards" userId="S::corey.edwards@uwtsd.ac.uk::7a967df3-e232-40a5-b10c-dee8f912d80a" providerId="AD" clId="Web-{96F21E58-3D57-BE3A-C0B4-6F28E8B5173D}" dt="2026-08-19T10:43:32.217" v="2363"/>
          <ac:spMkLst>
            <pc:docMk/>
            <pc:sldMk cId="3518402558" sldId="345"/>
            <ac:spMk id="3" creationId="{3E7A7729-CEF0-0BA7-B435-0CF550A71409}"/>
          </ac:spMkLst>
        </pc:spChg>
        <pc:spChg chg="add">
          <ac:chgData name="Corey Edwards" userId="S::corey.edwards@uwtsd.ac.uk::7a967df3-e232-40a5-b10c-dee8f912d80a" providerId="AD" clId="Web-{96F21E58-3D57-BE3A-C0B4-6F28E8B5173D}" dt="2026-08-19T10:43:32.217" v="2363"/>
          <ac:spMkLst>
            <pc:docMk/>
            <pc:sldMk cId="3518402558" sldId="345"/>
            <ac:spMk id="9" creationId="{EEE96A74-B62B-4642-AB22-7776A5F48CE7}"/>
          </ac:spMkLst>
        </pc:spChg>
        <pc:graphicFrameChg chg="add">
          <ac:chgData name="Corey Edwards" userId="S::corey.edwards@uwtsd.ac.uk::7a967df3-e232-40a5-b10c-dee8f912d80a" providerId="AD" clId="Web-{96F21E58-3D57-BE3A-C0B4-6F28E8B5173D}" dt="2026-08-19T10:43:32.217" v="2363"/>
          <ac:graphicFrameMkLst>
            <pc:docMk/>
            <pc:sldMk cId="3518402558" sldId="345"/>
            <ac:graphicFrameMk id="5" creationId="{5DBD083F-444B-7207-EEEE-30D31223AF21}"/>
          </ac:graphicFrameMkLst>
        </pc:graphicFrameChg>
        <pc:cxnChg chg="add">
          <ac:chgData name="Corey Edwards" userId="S::corey.edwards@uwtsd.ac.uk::7a967df3-e232-40a5-b10c-dee8f912d80a" providerId="AD" clId="Web-{96F21E58-3D57-BE3A-C0B4-6F28E8B5173D}" dt="2026-08-19T10:43:32.217" v="2363"/>
          <ac:cxnSpMkLst>
            <pc:docMk/>
            <pc:sldMk cId="3518402558" sldId="345"/>
            <ac:cxnSpMk id="11" creationId="{9B4757C4-228A-47E5-94C8-058312AB27F8}"/>
          </ac:cxnSpMkLst>
        </pc:cxnChg>
      </pc:sldChg>
      <pc:sldChg chg="addSp delSp modSp new mod setBg">
        <pc:chgData name="Corey Edwards" userId="S::corey.edwards@uwtsd.ac.uk::7a967df3-e232-40a5-b10c-dee8f912d80a" providerId="AD" clId="Web-{96F21E58-3D57-BE3A-C0B4-6F28E8B5173D}" dt="2026-08-19T10:43:26.842" v="2362"/>
        <pc:sldMkLst>
          <pc:docMk/>
          <pc:sldMk cId="1989584374" sldId="346"/>
        </pc:sldMkLst>
        <pc:spChg chg="mod">
          <ac:chgData name="Corey Edwards" userId="S::corey.edwards@uwtsd.ac.uk::7a967df3-e232-40a5-b10c-dee8f912d80a" providerId="AD" clId="Web-{96F21E58-3D57-BE3A-C0B4-6F28E8B5173D}" dt="2026-08-19T10:43:26.842" v="2362"/>
          <ac:spMkLst>
            <pc:docMk/>
            <pc:sldMk cId="1989584374" sldId="346"/>
            <ac:spMk id="2" creationId="{6DA07651-5049-00E7-0EFC-6C82CDAE9938}"/>
          </ac:spMkLst>
        </pc:spChg>
        <pc:spChg chg="del mod">
          <ac:chgData name="Corey Edwards" userId="S::corey.edwards@uwtsd.ac.uk::7a967df3-e232-40a5-b10c-dee8f912d80a" providerId="AD" clId="Web-{96F21E58-3D57-BE3A-C0B4-6F28E8B5173D}" dt="2026-08-19T10:43:26.842" v="2362"/>
          <ac:spMkLst>
            <pc:docMk/>
            <pc:sldMk cId="1989584374" sldId="346"/>
            <ac:spMk id="3" creationId="{DD5BD2ED-E5F2-FB22-1E7D-4BF1F27B7481}"/>
          </ac:spMkLst>
        </pc:spChg>
        <pc:spChg chg="add">
          <ac:chgData name="Corey Edwards" userId="S::corey.edwards@uwtsd.ac.uk::7a967df3-e232-40a5-b10c-dee8f912d80a" providerId="AD" clId="Web-{96F21E58-3D57-BE3A-C0B4-6F28E8B5173D}" dt="2026-08-19T10:43:26.842" v="2362"/>
          <ac:spMkLst>
            <pc:docMk/>
            <pc:sldMk cId="1989584374" sldId="346"/>
            <ac:spMk id="9" creationId="{EEE96A74-B62B-4642-AB22-7776A5F48CE7}"/>
          </ac:spMkLst>
        </pc:spChg>
        <pc:graphicFrameChg chg="add">
          <ac:chgData name="Corey Edwards" userId="S::corey.edwards@uwtsd.ac.uk::7a967df3-e232-40a5-b10c-dee8f912d80a" providerId="AD" clId="Web-{96F21E58-3D57-BE3A-C0B4-6F28E8B5173D}" dt="2026-08-19T10:43:26.842" v="2362"/>
          <ac:graphicFrameMkLst>
            <pc:docMk/>
            <pc:sldMk cId="1989584374" sldId="346"/>
            <ac:graphicFrameMk id="5" creationId="{5606D6C6-7BE6-F944-C852-69B376B237A5}"/>
          </ac:graphicFrameMkLst>
        </pc:graphicFrameChg>
        <pc:cxnChg chg="add">
          <ac:chgData name="Corey Edwards" userId="S::corey.edwards@uwtsd.ac.uk::7a967df3-e232-40a5-b10c-dee8f912d80a" providerId="AD" clId="Web-{96F21E58-3D57-BE3A-C0B4-6F28E8B5173D}" dt="2026-08-19T10:43:26.842" v="2362"/>
          <ac:cxnSpMkLst>
            <pc:docMk/>
            <pc:sldMk cId="1989584374" sldId="346"/>
            <ac:cxnSpMk id="11" creationId="{9B4757C4-228A-47E5-94C8-058312AB27F8}"/>
          </ac:cxnSpMkLst>
        </pc:cxnChg>
      </pc:sldChg>
      <pc:sldChg chg="addSp delSp modSp new mod setBg">
        <pc:chgData name="Corey Edwards" userId="S::corey.edwards@uwtsd.ac.uk::7a967df3-e232-40a5-b10c-dee8f912d80a" providerId="AD" clId="Web-{96F21E58-3D57-BE3A-C0B4-6F28E8B5173D}" dt="2026-08-19T10:43:58.249" v="2368"/>
        <pc:sldMkLst>
          <pc:docMk/>
          <pc:sldMk cId="2030638009" sldId="347"/>
        </pc:sldMkLst>
        <pc:spChg chg="mod">
          <ac:chgData name="Corey Edwards" userId="S::corey.edwards@uwtsd.ac.uk::7a967df3-e232-40a5-b10c-dee8f912d80a" providerId="AD" clId="Web-{96F21E58-3D57-BE3A-C0B4-6F28E8B5173D}" dt="2026-08-19T10:43:58.249" v="2368"/>
          <ac:spMkLst>
            <pc:docMk/>
            <pc:sldMk cId="2030638009" sldId="347"/>
            <ac:spMk id="2" creationId="{3F9D669C-5DA0-141F-D7EB-1D1BFD769C26}"/>
          </ac:spMkLst>
        </pc:spChg>
        <pc:spChg chg="del mod">
          <ac:chgData name="Corey Edwards" userId="S::corey.edwards@uwtsd.ac.uk::7a967df3-e232-40a5-b10c-dee8f912d80a" providerId="AD" clId="Web-{96F21E58-3D57-BE3A-C0B4-6F28E8B5173D}" dt="2026-08-19T10:43:58.249" v="2368"/>
          <ac:spMkLst>
            <pc:docMk/>
            <pc:sldMk cId="2030638009" sldId="347"/>
            <ac:spMk id="3" creationId="{964D9319-EC6F-604A-3791-A072B5285271}"/>
          </ac:spMkLst>
        </pc:spChg>
        <pc:spChg chg="add">
          <ac:chgData name="Corey Edwards" userId="S::corey.edwards@uwtsd.ac.uk::7a967df3-e232-40a5-b10c-dee8f912d80a" providerId="AD" clId="Web-{96F21E58-3D57-BE3A-C0B4-6F28E8B5173D}" dt="2026-08-19T10:43:58.249" v="2368"/>
          <ac:spMkLst>
            <pc:docMk/>
            <pc:sldMk cId="2030638009" sldId="347"/>
            <ac:spMk id="9" creationId="{EEE96A74-B62B-4642-AB22-7776A5F48CE7}"/>
          </ac:spMkLst>
        </pc:spChg>
        <pc:graphicFrameChg chg="add">
          <ac:chgData name="Corey Edwards" userId="S::corey.edwards@uwtsd.ac.uk::7a967df3-e232-40a5-b10c-dee8f912d80a" providerId="AD" clId="Web-{96F21E58-3D57-BE3A-C0B4-6F28E8B5173D}" dt="2026-08-19T10:43:58.249" v="2368"/>
          <ac:graphicFrameMkLst>
            <pc:docMk/>
            <pc:sldMk cId="2030638009" sldId="347"/>
            <ac:graphicFrameMk id="5" creationId="{9C911CD8-629C-5738-A153-29E25EF8DC4F}"/>
          </ac:graphicFrameMkLst>
        </pc:graphicFrameChg>
        <pc:cxnChg chg="add">
          <ac:chgData name="Corey Edwards" userId="S::corey.edwards@uwtsd.ac.uk::7a967df3-e232-40a5-b10c-dee8f912d80a" providerId="AD" clId="Web-{96F21E58-3D57-BE3A-C0B4-6F28E8B5173D}" dt="2026-08-19T10:43:58.249" v="2368"/>
          <ac:cxnSpMkLst>
            <pc:docMk/>
            <pc:sldMk cId="2030638009" sldId="347"/>
            <ac:cxnSpMk id="11" creationId="{3A513CAD-9784-4D35-BAF9-1F7DDD697BDB}"/>
          </ac:cxnSpMkLst>
        </pc:cxnChg>
      </pc:sldChg>
      <pc:sldChg chg="addSp delSp modSp new mod setBg">
        <pc:chgData name="Corey Edwards" userId="S::corey.edwards@uwtsd.ac.uk::7a967df3-e232-40a5-b10c-dee8f912d80a" providerId="AD" clId="Web-{96F21E58-3D57-BE3A-C0B4-6F28E8B5173D}" dt="2026-08-19T10:44:02.187" v="2369"/>
        <pc:sldMkLst>
          <pc:docMk/>
          <pc:sldMk cId="2650433615" sldId="348"/>
        </pc:sldMkLst>
        <pc:spChg chg="mod">
          <ac:chgData name="Corey Edwards" userId="S::corey.edwards@uwtsd.ac.uk::7a967df3-e232-40a5-b10c-dee8f912d80a" providerId="AD" clId="Web-{96F21E58-3D57-BE3A-C0B4-6F28E8B5173D}" dt="2026-08-19T10:44:02.187" v="2369"/>
          <ac:spMkLst>
            <pc:docMk/>
            <pc:sldMk cId="2650433615" sldId="348"/>
            <ac:spMk id="2" creationId="{58300D1F-AEB8-0917-194F-1B088B5B6181}"/>
          </ac:spMkLst>
        </pc:spChg>
        <pc:spChg chg="del mod">
          <ac:chgData name="Corey Edwards" userId="S::corey.edwards@uwtsd.ac.uk::7a967df3-e232-40a5-b10c-dee8f912d80a" providerId="AD" clId="Web-{96F21E58-3D57-BE3A-C0B4-6F28E8B5173D}" dt="2026-08-19T10:44:02.187" v="2369"/>
          <ac:spMkLst>
            <pc:docMk/>
            <pc:sldMk cId="2650433615" sldId="348"/>
            <ac:spMk id="3" creationId="{1F7D6CFF-5D7A-9410-A1C5-7FD505762A52}"/>
          </ac:spMkLst>
        </pc:spChg>
        <pc:spChg chg="add">
          <ac:chgData name="Corey Edwards" userId="S::corey.edwards@uwtsd.ac.uk::7a967df3-e232-40a5-b10c-dee8f912d80a" providerId="AD" clId="Web-{96F21E58-3D57-BE3A-C0B4-6F28E8B5173D}" dt="2026-08-19T10:44:02.187" v="2369"/>
          <ac:spMkLst>
            <pc:docMk/>
            <pc:sldMk cId="2650433615" sldId="348"/>
            <ac:spMk id="9" creationId="{DB66C9CD-6BF4-44CA-8078-0BB819080761}"/>
          </ac:spMkLst>
        </pc:spChg>
        <pc:spChg chg="add">
          <ac:chgData name="Corey Edwards" userId="S::corey.edwards@uwtsd.ac.uk::7a967df3-e232-40a5-b10c-dee8f912d80a" providerId="AD" clId="Web-{96F21E58-3D57-BE3A-C0B4-6F28E8B5173D}" dt="2026-08-19T10:44:02.187" v="2369"/>
          <ac:spMkLst>
            <pc:docMk/>
            <pc:sldMk cId="2650433615" sldId="348"/>
            <ac:spMk id="11" creationId="{F883A8D1-ED1B-47A1-AA44-289C080EDDB9}"/>
          </ac:spMkLst>
        </pc:spChg>
        <pc:graphicFrameChg chg="add">
          <ac:chgData name="Corey Edwards" userId="S::corey.edwards@uwtsd.ac.uk::7a967df3-e232-40a5-b10c-dee8f912d80a" providerId="AD" clId="Web-{96F21E58-3D57-BE3A-C0B4-6F28E8B5173D}" dt="2026-08-19T10:44:02.187" v="2369"/>
          <ac:graphicFrameMkLst>
            <pc:docMk/>
            <pc:sldMk cId="2650433615" sldId="348"/>
            <ac:graphicFrameMk id="5" creationId="{C3B2A966-E9B0-7815-B094-8DF8CF76405A}"/>
          </ac:graphicFrameMkLst>
        </pc:graphicFrameChg>
      </pc:sldChg>
      <pc:sldChg chg="addSp delSp modSp new mod setBg">
        <pc:chgData name="Corey Edwards" userId="S::corey.edwards@uwtsd.ac.uk::7a967df3-e232-40a5-b10c-dee8f912d80a" providerId="AD" clId="Web-{96F21E58-3D57-BE3A-C0B4-6F28E8B5173D}" dt="2026-08-19T10:44:05.312" v="2370"/>
        <pc:sldMkLst>
          <pc:docMk/>
          <pc:sldMk cId="3623987208" sldId="349"/>
        </pc:sldMkLst>
        <pc:spChg chg="mod">
          <ac:chgData name="Corey Edwards" userId="S::corey.edwards@uwtsd.ac.uk::7a967df3-e232-40a5-b10c-dee8f912d80a" providerId="AD" clId="Web-{96F21E58-3D57-BE3A-C0B4-6F28E8B5173D}" dt="2026-08-19T10:44:05.312" v="2370"/>
          <ac:spMkLst>
            <pc:docMk/>
            <pc:sldMk cId="3623987208" sldId="349"/>
            <ac:spMk id="2" creationId="{06C38957-D7E2-C17D-4568-2987B35CFC08}"/>
          </ac:spMkLst>
        </pc:spChg>
        <pc:spChg chg="del mod">
          <ac:chgData name="Corey Edwards" userId="S::corey.edwards@uwtsd.ac.uk::7a967df3-e232-40a5-b10c-dee8f912d80a" providerId="AD" clId="Web-{96F21E58-3D57-BE3A-C0B4-6F28E8B5173D}" dt="2026-08-19T10:44:05.312" v="2370"/>
          <ac:spMkLst>
            <pc:docMk/>
            <pc:sldMk cId="3623987208" sldId="349"/>
            <ac:spMk id="3" creationId="{1266E333-0970-33F5-A4C8-A1E88318C2FF}"/>
          </ac:spMkLst>
        </pc:spChg>
        <pc:spChg chg="add">
          <ac:chgData name="Corey Edwards" userId="S::corey.edwards@uwtsd.ac.uk::7a967df3-e232-40a5-b10c-dee8f912d80a" providerId="AD" clId="Web-{96F21E58-3D57-BE3A-C0B4-6F28E8B5173D}" dt="2026-08-19T10:44:05.312" v="2370"/>
          <ac:spMkLst>
            <pc:docMk/>
            <pc:sldMk cId="3623987208" sldId="349"/>
            <ac:spMk id="9" creationId="{EEE96A74-B62B-4642-AB22-7776A5F48CE7}"/>
          </ac:spMkLst>
        </pc:spChg>
        <pc:graphicFrameChg chg="add">
          <ac:chgData name="Corey Edwards" userId="S::corey.edwards@uwtsd.ac.uk::7a967df3-e232-40a5-b10c-dee8f912d80a" providerId="AD" clId="Web-{96F21E58-3D57-BE3A-C0B4-6F28E8B5173D}" dt="2026-08-19T10:44:05.312" v="2370"/>
          <ac:graphicFrameMkLst>
            <pc:docMk/>
            <pc:sldMk cId="3623987208" sldId="349"/>
            <ac:graphicFrameMk id="5" creationId="{8E77A927-BD4A-24C8-629D-2789EF642B10}"/>
          </ac:graphicFrameMkLst>
        </pc:graphicFrameChg>
        <pc:cxnChg chg="add">
          <ac:chgData name="Corey Edwards" userId="S::corey.edwards@uwtsd.ac.uk::7a967df3-e232-40a5-b10c-dee8f912d80a" providerId="AD" clId="Web-{96F21E58-3D57-BE3A-C0B4-6F28E8B5173D}" dt="2026-08-19T10:44:05.312" v="2370"/>
          <ac:cxnSpMkLst>
            <pc:docMk/>
            <pc:sldMk cId="3623987208" sldId="349"/>
            <ac:cxnSpMk id="11" creationId="{3A513CAD-9784-4D35-BAF9-1F7DDD697BDB}"/>
          </ac:cxnSpMkLst>
        </pc:cxnChg>
      </pc:sldChg>
      <pc:sldChg chg="addSp delSp modSp new">
        <pc:chgData name="Corey Edwards" userId="S::corey.edwards@uwtsd.ac.uk::7a967df3-e232-40a5-b10c-dee8f912d80a" providerId="AD" clId="Web-{96F21E58-3D57-BE3A-C0B4-6F28E8B5173D}" dt="2026-08-19T10:27:39.038" v="1686"/>
        <pc:sldMkLst>
          <pc:docMk/>
          <pc:sldMk cId="3653920225" sldId="350"/>
        </pc:sldMkLst>
        <pc:spChg chg="mod">
          <ac:chgData name="Corey Edwards" userId="S::corey.edwards@uwtsd.ac.uk::7a967df3-e232-40a5-b10c-dee8f912d80a" providerId="AD" clId="Web-{96F21E58-3D57-BE3A-C0B4-6F28E8B5173D}" dt="2026-08-19T10:27:19.350" v="1630" actId="20577"/>
          <ac:spMkLst>
            <pc:docMk/>
            <pc:sldMk cId="3653920225" sldId="350"/>
            <ac:spMk id="2" creationId="{9181FAE2-F204-6163-BE10-15923A543FBB}"/>
          </ac:spMkLst>
        </pc:spChg>
        <pc:spChg chg="del mod">
          <ac:chgData name="Corey Edwards" userId="S::corey.edwards@uwtsd.ac.uk::7a967df3-e232-40a5-b10c-dee8f912d80a" providerId="AD" clId="Web-{96F21E58-3D57-BE3A-C0B4-6F28E8B5173D}" dt="2026-08-19T10:27:27.100" v="1636"/>
          <ac:spMkLst>
            <pc:docMk/>
            <pc:sldMk cId="3653920225" sldId="350"/>
            <ac:spMk id="3" creationId="{ECECBA5B-87EE-839E-32AC-506ED1D1140B}"/>
          </ac:spMkLst>
        </pc:spChg>
        <pc:graphicFrameChg chg="add mod ord modGraphic">
          <ac:chgData name="Corey Edwards" userId="S::corey.edwards@uwtsd.ac.uk::7a967df3-e232-40a5-b10c-dee8f912d80a" providerId="AD" clId="Web-{96F21E58-3D57-BE3A-C0B4-6F28E8B5173D}" dt="2026-08-19T10:27:39.038" v="1686"/>
          <ac:graphicFrameMkLst>
            <pc:docMk/>
            <pc:sldMk cId="3653920225" sldId="350"/>
            <ac:graphicFrameMk id="5" creationId="{4CC362DD-EBD0-86B8-E48F-3AFA71279848}"/>
          </ac:graphicFrameMkLst>
        </pc:graphicFrameChg>
      </pc:sldChg>
      <pc:sldChg chg="modSp new">
        <pc:chgData name="Corey Edwards" userId="S::corey.edwards@uwtsd.ac.uk::7a967df3-e232-40a5-b10c-dee8f912d80a" providerId="AD" clId="Web-{96F21E58-3D57-BE3A-C0B4-6F28E8B5173D}" dt="2026-08-19T10:28:59.744" v="1701" actId="20577"/>
        <pc:sldMkLst>
          <pc:docMk/>
          <pc:sldMk cId="3811418411" sldId="351"/>
        </pc:sldMkLst>
        <pc:spChg chg="mod">
          <ac:chgData name="Corey Edwards" userId="S::corey.edwards@uwtsd.ac.uk::7a967df3-e232-40a5-b10c-dee8f912d80a" providerId="AD" clId="Web-{96F21E58-3D57-BE3A-C0B4-6F28E8B5173D}" dt="2026-08-19T10:28:06.758" v="1690" actId="20577"/>
          <ac:spMkLst>
            <pc:docMk/>
            <pc:sldMk cId="3811418411" sldId="351"/>
            <ac:spMk id="2" creationId="{679FC59B-D84A-669E-8467-DDD428FA7530}"/>
          </ac:spMkLst>
        </pc:spChg>
        <pc:spChg chg="mod">
          <ac:chgData name="Corey Edwards" userId="S::corey.edwards@uwtsd.ac.uk::7a967df3-e232-40a5-b10c-dee8f912d80a" providerId="AD" clId="Web-{96F21E58-3D57-BE3A-C0B4-6F28E8B5173D}" dt="2026-08-19T10:28:59.744" v="1701" actId="20577"/>
          <ac:spMkLst>
            <pc:docMk/>
            <pc:sldMk cId="3811418411" sldId="351"/>
            <ac:spMk id="3" creationId="{21D833C7-F14F-C59A-E7F4-117080BC3A2B}"/>
          </ac:spMkLst>
        </pc:spChg>
      </pc:sldChg>
      <pc:sldChg chg="addSp delSp modSp new mod setBg">
        <pc:chgData name="Corey Edwards" userId="S::corey.edwards@uwtsd.ac.uk::7a967df3-e232-40a5-b10c-dee8f912d80a" providerId="AD" clId="Web-{96F21E58-3D57-BE3A-C0B4-6F28E8B5173D}" dt="2026-08-19T10:44:10.468" v="2371"/>
        <pc:sldMkLst>
          <pc:docMk/>
          <pc:sldMk cId="2962227602" sldId="352"/>
        </pc:sldMkLst>
        <pc:spChg chg="mod">
          <ac:chgData name="Corey Edwards" userId="S::corey.edwards@uwtsd.ac.uk::7a967df3-e232-40a5-b10c-dee8f912d80a" providerId="AD" clId="Web-{96F21E58-3D57-BE3A-C0B4-6F28E8B5173D}" dt="2026-08-19T10:44:10.468" v="2371"/>
          <ac:spMkLst>
            <pc:docMk/>
            <pc:sldMk cId="2962227602" sldId="352"/>
            <ac:spMk id="2" creationId="{63B08DCD-6AA8-3DBE-B18C-F6768995FF63}"/>
          </ac:spMkLst>
        </pc:spChg>
        <pc:spChg chg="del mod">
          <ac:chgData name="Corey Edwards" userId="S::corey.edwards@uwtsd.ac.uk::7a967df3-e232-40a5-b10c-dee8f912d80a" providerId="AD" clId="Web-{96F21E58-3D57-BE3A-C0B4-6F28E8B5173D}" dt="2026-08-19T10:44:10.468" v="2371"/>
          <ac:spMkLst>
            <pc:docMk/>
            <pc:sldMk cId="2962227602" sldId="352"/>
            <ac:spMk id="3" creationId="{0B514618-951E-5395-E808-0CD69EDE43C4}"/>
          </ac:spMkLst>
        </pc:spChg>
        <pc:spChg chg="add">
          <ac:chgData name="Corey Edwards" userId="S::corey.edwards@uwtsd.ac.uk::7a967df3-e232-40a5-b10c-dee8f912d80a" providerId="AD" clId="Web-{96F21E58-3D57-BE3A-C0B4-6F28E8B5173D}" dt="2026-08-19T10:44:10.468" v="2371"/>
          <ac:spMkLst>
            <pc:docMk/>
            <pc:sldMk cId="2962227602" sldId="352"/>
            <ac:spMk id="9" creationId="{EEE96A74-B62B-4642-AB22-7776A5F48CE7}"/>
          </ac:spMkLst>
        </pc:spChg>
        <pc:graphicFrameChg chg="add">
          <ac:chgData name="Corey Edwards" userId="S::corey.edwards@uwtsd.ac.uk::7a967df3-e232-40a5-b10c-dee8f912d80a" providerId="AD" clId="Web-{96F21E58-3D57-BE3A-C0B4-6F28E8B5173D}" dt="2026-08-19T10:44:10.468" v="2371"/>
          <ac:graphicFrameMkLst>
            <pc:docMk/>
            <pc:sldMk cId="2962227602" sldId="352"/>
            <ac:graphicFrameMk id="5" creationId="{B357B76C-9633-BA3E-854D-CB72F120CCE3}"/>
          </ac:graphicFrameMkLst>
        </pc:graphicFrameChg>
        <pc:cxnChg chg="add">
          <ac:chgData name="Corey Edwards" userId="S::corey.edwards@uwtsd.ac.uk::7a967df3-e232-40a5-b10c-dee8f912d80a" providerId="AD" clId="Web-{96F21E58-3D57-BE3A-C0B4-6F28E8B5173D}" dt="2026-08-19T10:44:10.468" v="2371"/>
          <ac:cxnSpMkLst>
            <pc:docMk/>
            <pc:sldMk cId="2962227602" sldId="352"/>
            <ac:cxnSpMk id="11" creationId="{9B4757C4-228A-47E5-94C8-058312AB27F8}"/>
          </ac:cxnSpMkLst>
        </pc:cxnChg>
      </pc:sldChg>
      <pc:sldChg chg="addSp modSp new mod setBg">
        <pc:chgData name="Corey Edwards" userId="S::corey.edwards@uwtsd.ac.uk::7a967df3-e232-40a5-b10c-dee8f912d80a" providerId="AD" clId="Web-{96F21E58-3D57-BE3A-C0B4-6F28E8B5173D}" dt="2026-08-19T10:32:15.032" v="2062"/>
        <pc:sldMkLst>
          <pc:docMk/>
          <pc:sldMk cId="3909580729" sldId="353"/>
        </pc:sldMkLst>
        <pc:spChg chg="mod">
          <ac:chgData name="Corey Edwards" userId="S::corey.edwards@uwtsd.ac.uk::7a967df3-e232-40a5-b10c-dee8f912d80a" providerId="AD" clId="Web-{96F21E58-3D57-BE3A-C0B4-6F28E8B5173D}" dt="2026-08-19T10:32:15.032" v="2062"/>
          <ac:spMkLst>
            <pc:docMk/>
            <pc:sldMk cId="3909580729" sldId="353"/>
            <ac:spMk id="2" creationId="{348DA95A-8546-B0AA-F322-DCB616F266B0}"/>
          </ac:spMkLst>
        </pc:spChg>
        <pc:spChg chg="mod">
          <ac:chgData name="Corey Edwards" userId="S::corey.edwards@uwtsd.ac.uk::7a967df3-e232-40a5-b10c-dee8f912d80a" providerId="AD" clId="Web-{96F21E58-3D57-BE3A-C0B4-6F28E8B5173D}" dt="2026-08-19T10:32:15.032" v="2062"/>
          <ac:spMkLst>
            <pc:docMk/>
            <pc:sldMk cId="3909580729" sldId="353"/>
            <ac:spMk id="3" creationId="{36D876DC-E1BA-D187-E30E-A5F06AFCCF4F}"/>
          </ac:spMkLst>
        </pc:spChg>
        <pc:spChg chg="add">
          <ac:chgData name="Corey Edwards" userId="S::corey.edwards@uwtsd.ac.uk::7a967df3-e232-40a5-b10c-dee8f912d80a" providerId="AD" clId="Web-{96F21E58-3D57-BE3A-C0B4-6F28E8B5173D}" dt="2026-08-19T10:32:15.032" v="2062"/>
          <ac:spMkLst>
            <pc:docMk/>
            <pc:sldMk cId="3909580729" sldId="353"/>
            <ac:spMk id="9" creationId="{DB66C9CD-6BF4-44CA-8078-0BB819080761}"/>
          </ac:spMkLst>
        </pc:spChg>
        <pc:picChg chg="add mod">
          <ac:chgData name="Corey Edwards" userId="S::corey.edwards@uwtsd.ac.uk::7a967df3-e232-40a5-b10c-dee8f912d80a" providerId="AD" clId="Web-{96F21E58-3D57-BE3A-C0B4-6F28E8B5173D}" dt="2026-08-19T10:32:15.032" v="2062"/>
          <ac:picMkLst>
            <pc:docMk/>
            <pc:sldMk cId="3909580729" sldId="353"/>
            <ac:picMk id="4" creationId="{8A9E926F-A0F3-40E7-2F0B-974C42F4A799}"/>
          </ac:picMkLst>
        </pc:picChg>
        <pc:cxnChg chg="add">
          <ac:chgData name="Corey Edwards" userId="S::corey.edwards@uwtsd.ac.uk::7a967df3-e232-40a5-b10c-dee8f912d80a" providerId="AD" clId="Web-{96F21E58-3D57-BE3A-C0B4-6F28E8B5173D}" dt="2026-08-19T10:32:15.032" v="2062"/>
          <ac:cxnSpMkLst>
            <pc:docMk/>
            <pc:sldMk cId="3909580729" sldId="353"/>
            <ac:cxnSpMk id="11" creationId="{CC9CF63D-A2A3-4ECF-BC53-4B0D56918FB4}"/>
          </ac:cxnSpMkLst>
        </pc:cxnChg>
      </pc:sldChg>
      <pc:sldChg chg="addSp delSp modSp new mod setBg">
        <pc:chgData name="Corey Edwards" userId="S::corey.edwards@uwtsd.ac.uk::7a967df3-e232-40a5-b10c-dee8f912d80a" providerId="AD" clId="Web-{96F21E58-3D57-BE3A-C0B4-6F28E8B5173D}" dt="2026-08-19T10:44:15.312" v="2372"/>
        <pc:sldMkLst>
          <pc:docMk/>
          <pc:sldMk cId="746169200" sldId="354"/>
        </pc:sldMkLst>
        <pc:spChg chg="mod">
          <ac:chgData name="Corey Edwards" userId="S::corey.edwards@uwtsd.ac.uk::7a967df3-e232-40a5-b10c-dee8f912d80a" providerId="AD" clId="Web-{96F21E58-3D57-BE3A-C0B4-6F28E8B5173D}" dt="2026-08-19T10:44:15.312" v="2372"/>
          <ac:spMkLst>
            <pc:docMk/>
            <pc:sldMk cId="746169200" sldId="354"/>
            <ac:spMk id="2" creationId="{C42FA2C6-FC4C-73CC-DA46-DF90502C442E}"/>
          </ac:spMkLst>
        </pc:spChg>
        <pc:spChg chg="del mod">
          <ac:chgData name="Corey Edwards" userId="S::corey.edwards@uwtsd.ac.uk::7a967df3-e232-40a5-b10c-dee8f912d80a" providerId="AD" clId="Web-{96F21E58-3D57-BE3A-C0B4-6F28E8B5173D}" dt="2026-08-19T10:44:15.312" v="2372"/>
          <ac:spMkLst>
            <pc:docMk/>
            <pc:sldMk cId="746169200" sldId="354"/>
            <ac:spMk id="3" creationId="{A21FF7CF-15AA-B4C1-23C6-6B57757B85FB}"/>
          </ac:spMkLst>
        </pc:spChg>
        <pc:spChg chg="add">
          <ac:chgData name="Corey Edwards" userId="S::corey.edwards@uwtsd.ac.uk::7a967df3-e232-40a5-b10c-dee8f912d80a" providerId="AD" clId="Web-{96F21E58-3D57-BE3A-C0B4-6F28E8B5173D}" dt="2026-08-19T10:44:15.312" v="2372"/>
          <ac:spMkLst>
            <pc:docMk/>
            <pc:sldMk cId="746169200" sldId="354"/>
            <ac:spMk id="9" creationId="{EEE96A74-B62B-4642-AB22-7776A5F48CE7}"/>
          </ac:spMkLst>
        </pc:spChg>
        <pc:graphicFrameChg chg="add">
          <ac:chgData name="Corey Edwards" userId="S::corey.edwards@uwtsd.ac.uk::7a967df3-e232-40a5-b10c-dee8f912d80a" providerId="AD" clId="Web-{96F21E58-3D57-BE3A-C0B4-6F28E8B5173D}" dt="2026-08-19T10:44:15.312" v="2372"/>
          <ac:graphicFrameMkLst>
            <pc:docMk/>
            <pc:sldMk cId="746169200" sldId="354"/>
            <ac:graphicFrameMk id="5" creationId="{570708AA-669D-E58A-6A05-53DBDE341CD3}"/>
          </ac:graphicFrameMkLst>
        </pc:graphicFrameChg>
        <pc:cxnChg chg="add">
          <ac:chgData name="Corey Edwards" userId="S::corey.edwards@uwtsd.ac.uk::7a967df3-e232-40a5-b10c-dee8f912d80a" providerId="AD" clId="Web-{96F21E58-3D57-BE3A-C0B4-6F28E8B5173D}" dt="2026-08-19T10:44:15.312" v="2372"/>
          <ac:cxnSpMkLst>
            <pc:docMk/>
            <pc:sldMk cId="746169200" sldId="354"/>
            <ac:cxnSpMk id="11" creationId="{9B4757C4-228A-47E5-94C8-058312AB27F8}"/>
          </ac:cxnSpMkLst>
        </pc:cxnChg>
      </pc:sldChg>
      <pc:sldChg chg="modSp new">
        <pc:chgData name="Corey Edwards" userId="S::corey.edwards@uwtsd.ac.uk::7a967df3-e232-40a5-b10c-dee8f912d80a" providerId="AD" clId="Web-{96F21E58-3D57-BE3A-C0B4-6F28E8B5173D}" dt="2026-08-19T10:37:39.652" v="2212" actId="20577"/>
        <pc:sldMkLst>
          <pc:docMk/>
          <pc:sldMk cId="1372419554" sldId="355"/>
        </pc:sldMkLst>
        <pc:spChg chg="mod">
          <ac:chgData name="Corey Edwards" userId="S::corey.edwards@uwtsd.ac.uk::7a967df3-e232-40a5-b10c-dee8f912d80a" providerId="AD" clId="Web-{96F21E58-3D57-BE3A-C0B4-6F28E8B5173D}" dt="2026-08-19T10:36:31.165" v="2196" actId="20577"/>
          <ac:spMkLst>
            <pc:docMk/>
            <pc:sldMk cId="1372419554" sldId="355"/>
            <ac:spMk id="2" creationId="{211F95A8-6A1A-D42F-43AA-ECE460A20BF6}"/>
          </ac:spMkLst>
        </pc:spChg>
        <pc:spChg chg="mod">
          <ac:chgData name="Corey Edwards" userId="S::corey.edwards@uwtsd.ac.uk::7a967df3-e232-40a5-b10c-dee8f912d80a" providerId="AD" clId="Web-{96F21E58-3D57-BE3A-C0B4-6F28E8B5173D}" dt="2026-08-19T10:37:39.652" v="2212" actId="20577"/>
          <ac:spMkLst>
            <pc:docMk/>
            <pc:sldMk cId="1372419554" sldId="355"/>
            <ac:spMk id="3" creationId="{B916D931-C666-800F-2D9C-9E8E9B748ADD}"/>
          </ac:spMkLst>
        </pc:spChg>
      </pc:sldChg>
      <pc:sldChg chg="addSp delSp modSp new mod setBg">
        <pc:chgData name="Corey Edwards" userId="S::corey.edwards@uwtsd.ac.uk::7a967df3-e232-40a5-b10c-dee8f912d80a" providerId="AD" clId="Web-{96F21E58-3D57-BE3A-C0B4-6F28E8B5173D}" dt="2026-08-19T10:44:18.390" v="2373"/>
        <pc:sldMkLst>
          <pc:docMk/>
          <pc:sldMk cId="2167483675" sldId="356"/>
        </pc:sldMkLst>
        <pc:spChg chg="mod">
          <ac:chgData name="Corey Edwards" userId="S::corey.edwards@uwtsd.ac.uk::7a967df3-e232-40a5-b10c-dee8f912d80a" providerId="AD" clId="Web-{96F21E58-3D57-BE3A-C0B4-6F28E8B5173D}" dt="2026-08-19T10:44:18.390" v="2373"/>
          <ac:spMkLst>
            <pc:docMk/>
            <pc:sldMk cId="2167483675" sldId="356"/>
            <ac:spMk id="2" creationId="{97ED40B8-0EC4-F953-5866-B4324F61E206}"/>
          </ac:spMkLst>
        </pc:spChg>
        <pc:spChg chg="del mod">
          <ac:chgData name="Corey Edwards" userId="S::corey.edwards@uwtsd.ac.uk::7a967df3-e232-40a5-b10c-dee8f912d80a" providerId="AD" clId="Web-{96F21E58-3D57-BE3A-C0B4-6F28E8B5173D}" dt="2026-08-19T10:44:18.390" v="2373"/>
          <ac:spMkLst>
            <pc:docMk/>
            <pc:sldMk cId="2167483675" sldId="356"/>
            <ac:spMk id="3" creationId="{D689A128-49C7-C858-A334-A2C210AECE7F}"/>
          </ac:spMkLst>
        </pc:spChg>
        <pc:spChg chg="add">
          <ac:chgData name="Corey Edwards" userId="S::corey.edwards@uwtsd.ac.uk::7a967df3-e232-40a5-b10c-dee8f912d80a" providerId="AD" clId="Web-{96F21E58-3D57-BE3A-C0B4-6F28E8B5173D}" dt="2026-08-19T10:44:18.390" v="2373"/>
          <ac:spMkLst>
            <pc:docMk/>
            <pc:sldMk cId="2167483675" sldId="356"/>
            <ac:spMk id="9" creationId="{DB66C9CD-6BF4-44CA-8078-0BB819080761}"/>
          </ac:spMkLst>
        </pc:spChg>
        <pc:spChg chg="add">
          <ac:chgData name="Corey Edwards" userId="S::corey.edwards@uwtsd.ac.uk::7a967df3-e232-40a5-b10c-dee8f912d80a" providerId="AD" clId="Web-{96F21E58-3D57-BE3A-C0B4-6F28E8B5173D}" dt="2026-08-19T10:44:18.390" v="2373"/>
          <ac:spMkLst>
            <pc:docMk/>
            <pc:sldMk cId="2167483675" sldId="356"/>
            <ac:spMk id="11" creationId="{F883A8D1-ED1B-47A1-AA44-289C080EDDB9}"/>
          </ac:spMkLst>
        </pc:spChg>
        <pc:graphicFrameChg chg="add">
          <ac:chgData name="Corey Edwards" userId="S::corey.edwards@uwtsd.ac.uk::7a967df3-e232-40a5-b10c-dee8f912d80a" providerId="AD" clId="Web-{96F21E58-3D57-BE3A-C0B4-6F28E8B5173D}" dt="2026-08-19T10:44:18.390" v="2373"/>
          <ac:graphicFrameMkLst>
            <pc:docMk/>
            <pc:sldMk cId="2167483675" sldId="356"/>
            <ac:graphicFrameMk id="5" creationId="{A087FEDF-6DB8-6AC3-876A-070E8A80682F}"/>
          </ac:graphicFrameMkLst>
        </pc:graphicFrameChg>
      </pc:sldChg>
      <pc:sldChg chg="modSp new">
        <pc:chgData name="Corey Edwards" userId="S::corey.edwards@uwtsd.ac.uk::7a967df3-e232-40a5-b10c-dee8f912d80a" providerId="AD" clId="Web-{96F21E58-3D57-BE3A-C0B4-6F28E8B5173D}" dt="2026-08-19T10:38:46.453" v="2239" actId="20577"/>
        <pc:sldMkLst>
          <pc:docMk/>
          <pc:sldMk cId="3946149876" sldId="357"/>
        </pc:sldMkLst>
        <pc:spChg chg="mod">
          <ac:chgData name="Corey Edwards" userId="S::corey.edwards@uwtsd.ac.uk::7a967df3-e232-40a5-b10c-dee8f912d80a" providerId="AD" clId="Web-{96F21E58-3D57-BE3A-C0B4-6F28E8B5173D}" dt="2026-08-19T10:38:25.233" v="2228" actId="20577"/>
          <ac:spMkLst>
            <pc:docMk/>
            <pc:sldMk cId="3946149876" sldId="357"/>
            <ac:spMk id="2" creationId="{455622B7-A856-6C0E-2819-44ADC1BA839C}"/>
          </ac:spMkLst>
        </pc:spChg>
        <pc:spChg chg="mod">
          <ac:chgData name="Corey Edwards" userId="S::corey.edwards@uwtsd.ac.uk::7a967df3-e232-40a5-b10c-dee8f912d80a" providerId="AD" clId="Web-{96F21E58-3D57-BE3A-C0B4-6F28E8B5173D}" dt="2026-08-19T10:38:46.453" v="2239" actId="20577"/>
          <ac:spMkLst>
            <pc:docMk/>
            <pc:sldMk cId="3946149876" sldId="357"/>
            <ac:spMk id="3" creationId="{DDEE3DC8-F27A-C709-E7BC-B7D14D4EC25B}"/>
          </ac:spMkLst>
        </pc:spChg>
      </pc:sldChg>
      <pc:sldChg chg="addSp delSp modSp new mod setBg">
        <pc:chgData name="Corey Edwards" userId="S::corey.edwards@uwtsd.ac.uk::7a967df3-e232-40a5-b10c-dee8f912d80a" providerId="AD" clId="Web-{96F21E58-3D57-BE3A-C0B4-6F28E8B5173D}" dt="2026-08-19T10:44:22.141" v="2374"/>
        <pc:sldMkLst>
          <pc:docMk/>
          <pc:sldMk cId="2347642220" sldId="358"/>
        </pc:sldMkLst>
        <pc:spChg chg="mod">
          <ac:chgData name="Corey Edwards" userId="S::corey.edwards@uwtsd.ac.uk::7a967df3-e232-40a5-b10c-dee8f912d80a" providerId="AD" clId="Web-{96F21E58-3D57-BE3A-C0B4-6F28E8B5173D}" dt="2026-08-19T10:44:22.141" v="2374"/>
          <ac:spMkLst>
            <pc:docMk/>
            <pc:sldMk cId="2347642220" sldId="358"/>
            <ac:spMk id="2" creationId="{A60E3418-B3EA-E8AA-0333-CE5F6E8CD086}"/>
          </ac:spMkLst>
        </pc:spChg>
        <pc:spChg chg="del mod">
          <ac:chgData name="Corey Edwards" userId="S::corey.edwards@uwtsd.ac.uk::7a967df3-e232-40a5-b10c-dee8f912d80a" providerId="AD" clId="Web-{96F21E58-3D57-BE3A-C0B4-6F28E8B5173D}" dt="2026-08-19T10:44:22.141" v="2374"/>
          <ac:spMkLst>
            <pc:docMk/>
            <pc:sldMk cId="2347642220" sldId="358"/>
            <ac:spMk id="3" creationId="{2B0452D0-30BE-1C56-E557-4D1C7129D96B}"/>
          </ac:spMkLst>
        </pc:spChg>
        <pc:spChg chg="add">
          <ac:chgData name="Corey Edwards" userId="S::corey.edwards@uwtsd.ac.uk::7a967df3-e232-40a5-b10c-dee8f912d80a" providerId="AD" clId="Web-{96F21E58-3D57-BE3A-C0B4-6F28E8B5173D}" dt="2026-08-19T10:44:22.141" v="2374"/>
          <ac:spMkLst>
            <pc:docMk/>
            <pc:sldMk cId="2347642220" sldId="358"/>
            <ac:spMk id="9" creationId="{EEE96A74-B62B-4642-AB22-7776A5F48CE7}"/>
          </ac:spMkLst>
        </pc:spChg>
        <pc:graphicFrameChg chg="add">
          <ac:chgData name="Corey Edwards" userId="S::corey.edwards@uwtsd.ac.uk::7a967df3-e232-40a5-b10c-dee8f912d80a" providerId="AD" clId="Web-{96F21E58-3D57-BE3A-C0B4-6F28E8B5173D}" dt="2026-08-19T10:44:22.141" v="2374"/>
          <ac:graphicFrameMkLst>
            <pc:docMk/>
            <pc:sldMk cId="2347642220" sldId="358"/>
            <ac:graphicFrameMk id="5" creationId="{57C090CD-ED2A-0383-01F0-6F3486A59E2A}"/>
          </ac:graphicFrameMkLst>
        </pc:graphicFrameChg>
        <pc:cxnChg chg="add">
          <ac:chgData name="Corey Edwards" userId="S::corey.edwards@uwtsd.ac.uk::7a967df3-e232-40a5-b10c-dee8f912d80a" providerId="AD" clId="Web-{96F21E58-3D57-BE3A-C0B4-6F28E8B5173D}" dt="2026-08-19T10:44:22.141" v="2374"/>
          <ac:cxnSpMkLst>
            <pc:docMk/>
            <pc:sldMk cId="2347642220" sldId="358"/>
            <ac:cxnSpMk id="11" creationId="{3A513CAD-9784-4D35-BAF9-1F7DDD697BDB}"/>
          </ac:cxnSpMkLst>
        </pc:cxnChg>
      </pc:sldChg>
      <pc:sldChg chg="modSp new">
        <pc:chgData name="Corey Edwards" userId="S::corey.edwards@uwtsd.ac.uk::7a967df3-e232-40a5-b10c-dee8f912d80a" providerId="AD" clId="Web-{96F21E58-3D57-BE3A-C0B4-6F28E8B5173D}" dt="2026-08-19T10:41:00.960" v="2306" actId="20577"/>
        <pc:sldMkLst>
          <pc:docMk/>
          <pc:sldMk cId="4285946631" sldId="359"/>
        </pc:sldMkLst>
        <pc:spChg chg="mod">
          <ac:chgData name="Corey Edwards" userId="S::corey.edwards@uwtsd.ac.uk::7a967df3-e232-40a5-b10c-dee8f912d80a" providerId="AD" clId="Web-{96F21E58-3D57-BE3A-C0B4-6F28E8B5173D}" dt="2026-08-19T10:40:26.896" v="2290" actId="20577"/>
          <ac:spMkLst>
            <pc:docMk/>
            <pc:sldMk cId="4285946631" sldId="359"/>
            <ac:spMk id="2" creationId="{96D406A0-70C4-1E24-6CC5-931E47C7B0B2}"/>
          </ac:spMkLst>
        </pc:spChg>
        <pc:spChg chg="mod">
          <ac:chgData name="Corey Edwards" userId="S::corey.edwards@uwtsd.ac.uk::7a967df3-e232-40a5-b10c-dee8f912d80a" providerId="AD" clId="Web-{96F21E58-3D57-BE3A-C0B4-6F28E8B5173D}" dt="2026-08-19T10:41:00.960" v="2306" actId="20577"/>
          <ac:spMkLst>
            <pc:docMk/>
            <pc:sldMk cId="4285946631" sldId="359"/>
            <ac:spMk id="3" creationId="{DED4EFDF-946C-D8EB-92AF-94B5B60E7850}"/>
          </ac:spMkLst>
        </pc:spChg>
      </pc:sldChg>
      <pc:sldChg chg="modSp new">
        <pc:chgData name="Corey Edwards" userId="S::corey.edwards@uwtsd.ac.uk::7a967df3-e232-40a5-b10c-dee8f912d80a" providerId="AD" clId="Web-{96F21E58-3D57-BE3A-C0B4-6F28E8B5173D}" dt="2026-08-19T10:41:17.180" v="2316" actId="20577"/>
        <pc:sldMkLst>
          <pc:docMk/>
          <pc:sldMk cId="262983163" sldId="360"/>
        </pc:sldMkLst>
        <pc:spChg chg="mod">
          <ac:chgData name="Corey Edwards" userId="S::corey.edwards@uwtsd.ac.uk::7a967df3-e232-40a5-b10c-dee8f912d80a" providerId="AD" clId="Web-{96F21E58-3D57-BE3A-C0B4-6F28E8B5173D}" dt="2026-08-19T10:41:04.570" v="2308" actId="20577"/>
          <ac:spMkLst>
            <pc:docMk/>
            <pc:sldMk cId="262983163" sldId="360"/>
            <ac:spMk id="2" creationId="{A634E82D-793C-0572-EF5E-699A76E51613}"/>
          </ac:spMkLst>
        </pc:spChg>
        <pc:spChg chg="mod">
          <ac:chgData name="Corey Edwards" userId="S::corey.edwards@uwtsd.ac.uk::7a967df3-e232-40a5-b10c-dee8f912d80a" providerId="AD" clId="Web-{96F21E58-3D57-BE3A-C0B4-6F28E8B5173D}" dt="2026-08-19T10:41:17.180" v="2316" actId="20577"/>
          <ac:spMkLst>
            <pc:docMk/>
            <pc:sldMk cId="262983163" sldId="360"/>
            <ac:spMk id="3" creationId="{A1DCD206-3C7D-9957-54A2-6187D69B9C18}"/>
          </ac:spMkLst>
        </pc:spChg>
      </pc:sldChg>
      <pc:sldChg chg="modSp new">
        <pc:chgData name="Corey Edwards" userId="S::corey.edwards@uwtsd.ac.uk::7a967df3-e232-40a5-b10c-dee8f912d80a" providerId="AD" clId="Web-{96F21E58-3D57-BE3A-C0B4-6F28E8B5173D}" dt="2026-08-19T10:41:39.196" v="2325" actId="20577"/>
        <pc:sldMkLst>
          <pc:docMk/>
          <pc:sldMk cId="2193149826" sldId="361"/>
        </pc:sldMkLst>
        <pc:spChg chg="mod">
          <ac:chgData name="Corey Edwards" userId="S::corey.edwards@uwtsd.ac.uk::7a967df3-e232-40a5-b10c-dee8f912d80a" providerId="AD" clId="Web-{96F21E58-3D57-BE3A-C0B4-6F28E8B5173D}" dt="2026-08-19T10:41:22.477" v="2318" actId="20577"/>
          <ac:spMkLst>
            <pc:docMk/>
            <pc:sldMk cId="2193149826" sldId="361"/>
            <ac:spMk id="2" creationId="{4374878E-86BE-5E4C-390E-0CD6609314DD}"/>
          </ac:spMkLst>
        </pc:spChg>
        <pc:spChg chg="mod">
          <ac:chgData name="Corey Edwards" userId="S::corey.edwards@uwtsd.ac.uk::7a967df3-e232-40a5-b10c-dee8f912d80a" providerId="AD" clId="Web-{96F21E58-3D57-BE3A-C0B4-6F28E8B5173D}" dt="2026-08-19T10:41:39.196" v="2325" actId="20577"/>
          <ac:spMkLst>
            <pc:docMk/>
            <pc:sldMk cId="2193149826" sldId="361"/>
            <ac:spMk id="3" creationId="{6AC6AAB6-9096-7FA8-FB7A-C8370AA9BA59}"/>
          </ac:spMkLst>
        </pc:spChg>
      </pc:sldChg>
      <pc:sldChg chg="modSp new">
        <pc:chgData name="Corey Edwards" userId="S::corey.edwards@uwtsd.ac.uk::7a967df3-e232-40a5-b10c-dee8f912d80a" providerId="AD" clId="Web-{96F21E58-3D57-BE3A-C0B4-6F28E8B5173D}" dt="2026-08-19T10:42:19.589" v="2344" actId="20577"/>
        <pc:sldMkLst>
          <pc:docMk/>
          <pc:sldMk cId="151572003" sldId="362"/>
        </pc:sldMkLst>
        <pc:spChg chg="mod">
          <ac:chgData name="Corey Edwards" userId="S::corey.edwards@uwtsd.ac.uk::7a967df3-e232-40a5-b10c-dee8f912d80a" providerId="AD" clId="Web-{96F21E58-3D57-BE3A-C0B4-6F28E8B5173D}" dt="2026-08-19T10:42:16.714" v="2341" actId="20577"/>
          <ac:spMkLst>
            <pc:docMk/>
            <pc:sldMk cId="151572003" sldId="362"/>
            <ac:spMk id="2" creationId="{F9E02F03-0266-C03A-F2F9-85699A7FF313}"/>
          </ac:spMkLst>
        </pc:spChg>
        <pc:spChg chg="mod">
          <ac:chgData name="Corey Edwards" userId="S::corey.edwards@uwtsd.ac.uk::7a967df3-e232-40a5-b10c-dee8f912d80a" providerId="AD" clId="Web-{96F21E58-3D57-BE3A-C0B4-6F28E8B5173D}" dt="2026-08-19T10:42:19.589" v="2344" actId="20577"/>
          <ac:spMkLst>
            <pc:docMk/>
            <pc:sldMk cId="151572003" sldId="362"/>
            <ac:spMk id="3" creationId="{A78FCC76-AD73-503D-32BD-F8994F285A66}"/>
          </ac:spMkLst>
        </pc:spChg>
      </pc:sldChg>
      <pc:sldChg chg="modSp new">
        <pc:chgData name="Corey Edwards" userId="S::corey.edwards@uwtsd.ac.uk::7a967df3-e232-40a5-b10c-dee8f912d80a" providerId="AD" clId="Web-{96F21E58-3D57-BE3A-C0B4-6F28E8B5173D}" dt="2026-08-19T10:42:42.465" v="2352" actId="20577"/>
        <pc:sldMkLst>
          <pc:docMk/>
          <pc:sldMk cId="3486406982" sldId="363"/>
        </pc:sldMkLst>
        <pc:spChg chg="mod">
          <ac:chgData name="Corey Edwards" userId="S::corey.edwards@uwtsd.ac.uk::7a967df3-e232-40a5-b10c-dee8f912d80a" providerId="AD" clId="Web-{96F21E58-3D57-BE3A-C0B4-6F28E8B5173D}" dt="2026-08-19T10:42:23.698" v="2346" actId="20577"/>
          <ac:spMkLst>
            <pc:docMk/>
            <pc:sldMk cId="3486406982" sldId="363"/>
            <ac:spMk id="2" creationId="{A59C53D3-E600-39A5-C532-A0D01185833D}"/>
          </ac:spMkLst>
        </pc:spChg>
        <pc:spChg chg="mod">
          <ac:chgData name="Corey Edwards" userId="S::corey.edwards@uwtsd.ac.uk::7a967df3-e232-40a5-b10c-dee8f912d80a" providerId="AD" clId="Web-{96F21E58-3D57-BE3A-C0B4-6F28E8B5173D}" dt="2026-08-19T10:42:42.465" v="2352" actId="20577"/>
          <ac:spMkLst>
            <pc:docMk/>
            <pc:sldMk cId="3486406982" sldId="363"/>
            <ac:spMk id="3" creationId="{687B7614-670F-ADBC-529F-863EDF8ED1B1}"/>
          </ac:spMkLst>
        </pc:spChg>
      </pc:sldChg>
    </pc:docChg>
  </pc:docChgLst>
  <pc:docChgLst>
    <pc:chgData name="Corey Edwards" userId="S::corey.edwards@uwtsd.ac.uk::7a967df3-e232-40a5-b10c-dee8f912d80a" providerId="AD" clId="Web-{67940849-3452-5D3C-4AF3-E2B95D526537}"/>
    <pc:docChg chg="addSld delSld modSld addMainMaster delMainMaster">
      <pc:chgData name="Corey Edwards" userId="S::corey.edwards@uwtsd.ac.uk::7a967df3-e232-40a5-b10c-dee8f912d80a" providerId="AD" clId="Web-{67940849-3452-5D3C-4AF3-E2B95D526537}" dt="2026-08-19T09:28:29.750" v="24" actId="20577"/>
      <pc:docMkLst>
        <pc:docMk/>
      </pc:docMkLst>
      <pc:sldChg chg="addSp delSp modSp mod setBg modClrScheme setClrOvrMap chgLayout">
        <pc:chgData name="Corey Edwards" userId="S::corey.edwards@uwtsd.ac.uk::7a967df3-e232-40a5-b10c-dee8f912d80a" providerId="AD" clId="Web-{67940849-3452-5D3C-4AF3-E2B95D526537}" dt="2026-08-19T09:28:23.265" v="20"/>
        <pc:sldMkLst>
          <pc:docMk/>
          <pc:sldMk cId="109857222" sldId="256"/>
        </pc:sldMkLst>
        <pc:spChg chg="mod">
          <ac:chgData name="Corey Edwards" userId="S::corey.edwards@uwtsd.ac.uk::7a967df3-e232-40a5-b10c-dee8f912d80a" providerId="AD" clId="Web-{67940849-3452-5D3C-4AF3-E2B95D526537}" dt="2026-08-19T09:28:23.265" v="20"/>
          <ac:spMkLst>
            <pc:docMk/>
            <pc:sldMk cId="109857222" sldId="256"/>
            <ac:spMk id="2" creationId="{00000000-0000-0000-0000-000000000000}"/>
          </ac:spMkLst>
        </pc:spChg>
        <pc:spChg chg="mod">
          <ac:chgData name="Corey Edwards" userId="S::corey.edwards@uwtsd.ac.uk::7a967df3-e232-40a5-b10c-dee8f912d80a" providerId="AD" clId="Web-{67940849-3452-5D3C-4AF3-E2B95D526537}" dt="2026-08-19T09:28:23.265" v="20"/>
          <ac:spMkLst>
            <pc:docMk/>
            <pc:sldMk cId="109857222" sldId="256"/>
            <ac:spMk id="3" creationId="{00000000-0000-0000-0000-000000000000}"/>
          </ac:spMkLst>
        </pc:spChg>
        <pc:spChg chg="add del">
          <ac:chgData name="Corey Edwards" userId="S::corey.edwards@uwtsd.ac.uk::7a967df3-e232-40a5-b10c-dee8f912d80a" providerId="AD" clId="Web-{67940849-3452-5D3C-4AF3-E2B95D526537}" dt="2026-08-19T09:28:09.280" v="19"/>
          <ac:spMkLst>
            <pc:docMk/>
            <pc:sldMk cId="109857222" sldId="256"/>
            <ac:spMk id="5" creationId="{80B98925-0550-1AFB-C1DC-02792400FB71}"/>
          </ac:spMkLst>
        </pc:spChg>
        <pc:spChg chg="add del">
          <ac:chgData name="Corey Edwards" userId="S::corey.edwards@uwtsd.ac.uk::7a967df3-e232-40a5-b10c-dee8f912d80a" providerId="AD" clId="Web-{67940849-3452-5D3C-4AF3-E2B95D526537}" dt="2026-08-19T09:28:09.280" v="19"/>
          <ac:spMkLst>
            <pc:docMk/>
            <pc:sldMk cId="109857222" sldId="256"/>
            <ac:spMk id="7" creationId="{0DBFCB27-760B-5FF3-72F5-581461CE16FD}"/>
          </ac:spMkLst>
        </pc:spChg>
        <pc:spChg chg="add">
          <ac:chgData name="Corey Edwards" userId="S::corey.edwards@uwtsd.ac.uk::7a967df3-e232-40a5-b10c-dee8f912d80a" providerId="AD" clId="Web-{67940849-3452-5D3C-4AF3-E2B95D526537}" dt="2026-08-19T09:28:23.265" v="20"/>
          <ac:spMkLst>
            <pc:docMk/>
            <pc:sldMk cId="109857222" sldId="256"/>
            <ac:spMk id="8" creationId="{0FA27539-4286-4FA8-9DA6-7CF237447C8D}"/>
          </ac:spMkLst>
        </pc:spChg>
        <pc:spChg chg="add del">
          <ac:chgData name="Corey Edwards" userId="S::corey.edwards@uwtsd.ac.uk::7a967df3-e232-40a5-b10c-dee8f912d80a" providerId="AD" clId="Web-{67940849-3452-5D3C-4AF3-E2B95D526537}" dt="2026-08-19T09:27:58.264" v="15"/>
          <ac:spMkLst>
            <pc:docMk/>
            <pc:sldMk cId="109857222" sldId="256"/>
            <ac:spMk id="9" creationId="{0EECA69B-4C2A-7F31-8019-E90DB3BD49CB}"/>
          </ac:spMkLst>
        </pc:spChg>
        <pc:spChg chg="add del">
          <ac:chgData name="Corey Edwards" userId="S::corey.edwards@uwtsd.ac.uk::7a967df3-e232-40a5-b10c-dee8f912d80a" providerId="AD" clId="Web-{67940849-3452-5D3C-4AF3-E2B95D526537}" dt="2026-08-19T09:27:58.264" v="15"/>
          <ac:spMkLst>
            <pc:docMk/>
            <pc:sldMk cId="109857222" sldId="256"/>
            <ac:spMk id="11" creationId="{495DEB6A-976D-98B6-8875-F4C240958B3E}"/>
          </ac:spMkLst>
        </pc:spChg>
        <pc:picChg chg="add del">
          <ac:chgData name="Corey Edwards" userId="S::corey.edwards@uwtsd.ac.uk::7a967df3-e232-40a5-b10c-dee8f912d80a" providerId="AD" clId="Web-{67940849-3452-5D3C-4AF3-E2B95D526537}" dt="2026-08-19T09:27:58.264" v="15"/>
          <ac:picMkLst>
            <pc:docMk/>
            <pc:sldMk cId="109857222" sldId="256"/>
            <ac:picMk id="4" creationId="{3CF08EA6-80D5-2733-9965-B3B78E963D64}"/>
          </ac:picMkLst>
        </pc:picChg>
        <pc:picChg chg="add del">
          <ac:chgData name="Corey Edwards" userId="S::corey.edwards@uwtsd.ac.uk::7a967df3-e232-40a5-b10c-dee8f912d80a" providerId="AD" clId="Web-{67940849-3452-5D3C-4AF3-E2B95D526537}" dt="2026-08-19T09:28:09.280" v="19"/>
          <ac:picMkLst>
            <pc:docMk/>
            <pc:sldMk cId="109857222" sldId="256"/>
            <ac:picMk id="6" creationId="{84384B6F-F401-0AE3-9475-D58BE900245A}"/>
          </ac:picMkLst>
        </pc:picChg>
        <pc:picChg chg="add">
          <ac:chgData name="Corey Edwards" userId="S::corey.edwards@uwtsd.ac.uk::7a967df3-e232-40a5-b10c-dee8f912d80a" providerId="AD" clId="Web-{67940849-3452-5D3C-4AF3-E2B95D526537}" dt="2026-08-19T09:28:23.265" v="20"/>
          <ac:picMkLst>
            <pc:docMk/>
            <pc:sldMk cId="109857222" sldId="256"/>
            <ac:picMk id="10" creationId="{3C897582-0EBF-FF27-A768-E4B838F3F944}"/>
          </ac:picMkLst>
        </pc:picChg>
        <pc:cxnChg chg="add">
          <ac:chgData name="Corey Edwards" userId="S::corey.edwards@uwtsd.ac.uk::7a967df3-e232-40a5-b10c-dee8f912d80a" providerId="AD" clId="Web-{67940849-3452-5D3C-4AF3-E2B95D526537}" dt="2026-08-19T09:28:23.265" v="20"/>
          <ac:cxnSpMkLst>
            <pc:docMk/>
            <pc:sldMk cId="109857222" sldId="256"/>
            <ac:cxnSpMk id="12" creationId="{C5E74535-9C0E-4211-B088-610AD56262A4}"/>
          </ac:cxnSpMkLst>
        </pc:cxnChg>
      </pc:sldChg>
      <pc:sldChg chg="new del">
        <pc:chgData name="Corey Edwards" userId="S::corey.edwards@uwtsd.ac.uk::7a967df3-e232-40a5-b10c-dee8f912d80a" providerId="AD" clId="Web-{67940849-3452-5D3C-4AF3-E2B95D526537}" dt="2026-08-19T09:28:08.077" v="18"/>
        <pc:sldMkLst>
          <pc:docMk/>
          <pc:sldMk cId="297258041" sldId="257"/>
        </pc:sldMkLst>
      </pc:sldChg>
      <pc:sldChg chg="new del">
        <pc:chgData name="Corey Edwards" userId="S::corey.edwards@uwtsd.ac.uk::7a967df3-e232-40a5-b10c-dee8f912d80a" providerId="AD" clId="Web-{67940849-3452-5D3C-4AF3-E2B95D526537}" dt="2026-08-19T09:27:56.185" v="14"/>
        <pc:sldMkLst>
          <pc:docMk/>
          <pc:sldMk cId="577789752" sldId="257"/>
        </pc:sldMkLst>
      </pc:sldChg>
      <pc:sldChg chg="modSp new">
        <pc:chgData name="Corey Edwards" userId="S::corey.edwards@uwtsd.ac.uk::7a967df3-e232-40a5-b10c-dee8f912d80a" providerId="AD" clId="Web-{67940849-3452-5D3C-4AF3-E2B95D526537}" dt="2026-08-19T09:28:29.750" v="24" actId="20577"/>
        <pc:sldMkLst>
          <pc:docMk/>
          <pc:sldMk cId="1652984352" sldId="257"/>
        </pc:sldMkLst>
        <pc:spChg chg="mod">
          <ac:chgData name="Corey Edwards" userId="S::corey.edwards@uwtsd.ac.uk::7a967df3-e232-40a5-b10c-dee8f912d80a" providerId="AD" clId="Web-{67940849-3452-5D3C-4AF3-E2B95D526537}" dt="2026-08-19T09:28:29.750" v="24" actId="20577"/>
          <ac:spMkLst>
            <pc:docMk/>
            <pc:sldMk cId="1652984352" sldId="257"/>
            <ac:spMk id="2" creationId="{2F5BFCFF-7F2F-ED9E-F2AC-D10A589CFC77}"/>
          </ac:spMkLst>
        </pc:spChg>
      </pc:sldChg>
      <pc:sldMasterChg chg="add del addSldLayout delSldLayout">
        <pc:chgData name="Corey Edwards" userId="S::corey.edwards@uwtsd.ac.uk::7a967df3-e232-40a5-b10c-dee8f912d80a" providerId="AD" clId="Web-{67940849-3452-5D3C-4AF3-E2B95D526537}" dt="2026-08-19T09:28:23.265" v="20"/>
        <pc:sldMasterMkLst>
          <pc:docMk/>
          <pc:sldMasterMk cId="2460954070" sldId="2147483660"/>
        </pc:sldMasterMkLst>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67940849-3452-5D3C-4AF3-E2B95D526537}" dt="2026-08-19T09:28:23.265" v="20"/>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67940849-3452-5D3C-4AF3-E2B95D526537}" dt="2026-08-19T09:27:58.264" v="15"/>
        <pc:sldMasterMkLst>
          <pc:docMk/>
          <pc:sldMasterMk cId="3549837207" sldId="2147483695"/>
        </pc:sldMasterMkLst>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1815037729" sldId="2147483684"/>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3560546944" sldId="2147483685"/>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2331563469" sldId="2147483686"/>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2090725461" sldId="2147483687"/>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3863395514" sldId="2147483688"/>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7541996" sldId="2147483689"/>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2602960322" sldId="2147483690"/>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2157497405" sldId="2147483691"/>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1054843457" sldId="2147483692"/>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2950258782" sldId="2147483693"/>
          </pc:sldLayoutMkLst>
        </pc:sldLayoutChg>
        <pc:sldLayoutChg chg="add del">
          <pc:chgData name="Corey Edwards" userId="S::corey.edwards@uwtsd.ac.uk::7a967df3-e232-40a5-b10c-dee8f912d80a" providerId="AD" clId="Web-{67940849-3452-5D3C-4AF3-E2B95D526537}" dt="2026-08-19T09:27:58.264" v="15"/>
          <pc:sldLayoutMkLst>
            <pc:docMk/>
            <pc:sldMasterMk cId="3549837207" sldId="2147483695"/>
            <pc:sldLayoutMk cId="2512236552" sldId="2147483694"/>
          </pc:sldLayoutMkLst>
        </pc:sldLayoutChg>
      </pc:sldMasterChg>
      <pc:sldMasterChg chg="add del addSldLayout delSldLayout">
        <pc:chgData name="Corey Edwards" userId="S::corey.edwards@uwtsd.ac.uk::7a967df3-e232-40a5-b10c-dee8f912d80a" providerId="AD" clId="Web-{67940849-3452-5D3C-4AF3-E2B95D526537}" dt="2026-08-19T09:28:09.280" v="19"/>
        <pc:sldMasterMkLst>
          <pc:docMk/>
          <pc:sldMasterMk cId="2210805119" sldId="2147483708"/>
        </pc:sldMasterMkLst>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1979760729" sldId="2147483697"/>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2231518845" sldId="2147483698"/>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2236708616" sldId="2147483699"/>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527198656" sldId="2147483700"/>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1104227879" sldId="2147483701"/>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1730473442" sldId="2147483702"/>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1842331517" sldId="2147483703"/>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731938517" sldId="2147483704"/>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2742575635" sldId="2147483705"/>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265051026" sldId="2147483706"/>
          </pc:sldLayoutMkLst>
        </pc:sldLayoutChg>
        <pc:sldLayoutChg chg="add del">
          <pc:chgData name="Corey Edwards" userId="S::corey.edwards@uwtsd.ac.uk::7a967df3-e232-40a5-b10c-dee8f912d80a" providerId="AD" clId="Web-{67940849-3452-5D3C-4AF3-E2B95D526537}" dt="2026-08-19T09:28:09.280" v="19"/>
          <pc:sldLayoutMkLst>
            <pc:docMk/>
            <pc:sldMasterMk cId="2210805119" sldId="2147483708"/>
            <pc:sldLayoutMk cId="796297723" sldId="2147483707"/>
          </pc:sldLayoutMkLst>
        </pc:sldLayoutChg>
      </pc:sldMasterChg>
      <pc:sldMasterChg chg="add addSldLayout">
        <pc:chgData name="Corey Edwards" userId="S::corey.edwards@uwtsd.ac.uk::7a967df3-e232-40a5-b10c-dee8f912d80a" providerId="AD" clId="Web-{67940849-3452-5D3C-4AF3-E2B95D526537}" dt="2026-08-19T09:28:23.265" v="20"/>
        <pc:sldMasterMkLst>
          <pc:docMk/>
          <pc:sldMasterMk cId="4144052156" sldId="2147483773"/>
        </pc:sldMasterMkLst>
        <pc:sldLayoutChg chg="add">
          <pc:chgData name="Corey Edwards" userId="S::corey.edwards@uwtsd.ac.uk::7a967df3-e232-40a5-b10c-dee8f912d80a" providerId="AD" clId="Web-{67940849-3452-5D3C-4AF3-E2B95D526537}" dt="2026-08-19T09:28:23.265" v="20"/>
          <pc:sldLayoutMkLst>
            <pc:docMk/>
            <pc:sldMasterMk cId="4144052156" sldId="2147483773"/>
            <pc:sldLayoutMk cId="2720349967" sldId="2147483762"/>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1833458770" sldId="2147483763"/>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846616317" sldId="2147483764"/>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2341526657" sldId="2147483765"/>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2523341200" sldId="2147483766"/>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1346561053" sldId="2147483767"/>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1165753634" sldId="2147483768"/>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3296290008" sldId="2147483769"/>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3787092403" sldId="2147483770"/>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358189402" sldId="2147483771"/>
          </pc:sldLayoutMkLst>
        </pc:sldLayoutChg>
        <pc:sldLayoutChg chg="add">
          <pc:chgData name="Corey Edwards" userId="S::corey.edwards@uwtsd.ac.uk::7a967df3-e232-40a5-b10c-dee8f912d80a" providerId="AD" clId="Web-{67940849-3452-5D3C-4AF3-E2B95D526537}" dt="2026-08-19T09:28:23.265" v="20"/>
          <pc:sldLayoutMkLst>
            <pc:docMk/>
            <pc:sldMasterMk cId="4144052156" sldId="2147483773"/>
            <pc:sldLayoutMk cId="740932190" sldId="2147483772"/>
          </pc:sldLayoutMkLst>
        </pc:sldLayoutChg>
      </pc:sldMasterChg>
    </pc:docChg>
  </pc:docChgLst>
</pc:chgInfo>
</file>

<file path=ppt/diagrams/_rels/data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ata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5.svg"/></Relationships>
</file>

<file path=ppt/diagrams/_rels/data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ata1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ata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ata2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5.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svg"/><Relationship Id="rId1" Type="http://schemas.openxmlformats.org/officeDocument/2006/relationships/image" Target="../media/image22.svg"/><Relationship Id="rId4" Type="http://schemas.openxmlformats.org/officeDocument/2006/relationships/image" Target="../media/image25.svg"/></Relationships>
</file>

<file path=ppt/diagrams/_rels/drawing2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1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3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2">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3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8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3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4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3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1#3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4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79987F-AC57-4063-B8E9-BB52A33AD22F}" type="doc">
      <dgm:prSet loTypeId="urn:microsoft.com/office/officeart/2016/7/layout/VerticalSolidActionList" loCatId="List" qsTypeId="urn:microsoft.com/office/officeart/2005/8/quickstyle/simple4#8" qsCatId="simple" csTypeId="urn:microsoft.com/office/officeart/2005/8/colors/colorful1#3" csCatId="colorful"/>
      <dgm:spPr/>
      <dgm:t>
        <a:bodyPr/>
        <a:lstStyle/>
        <a:p>
          <a:endParaRPr lang="en-US"/>
        </a:p>
      </dgm:t>
    </dgm:pt>
    <dgm:pt modelId="{0C4D5E73-F272-441A-8EAE-0DBA40F56084}">
      <dgm:prSet/>
      <dgm:spPr/>
      <dgm:t>
        <a:bodyPr/>
        <a:lstStyle/>
        <a:p>
          <a:r>
            <a:rPr lang="en-US"/>
            <a:t>Aim</a:t>
          </a:r>
        </a:p>
      </dgm:t>
    </dgm:pt>
    <dgm:pt modelId="{5E2B3AFD-D16E-4782-BCAC-84FE44C25F9F}" type="parTrans" cxnId="{15CB50E0-E774-4213-9B4D-B72B7D2725D3}">
      <dgm:prSet/>
      <dgm:spPr/>
      <dgm:t>
        <a:bodyPr/>
        <a:lstStyle/>
        <a:p>
          <a:endParaRPr lang="en-US"/>
        </a:p>
      </dgm:t>
    </dgm:pt>
    <dgm:pt modelId="{4A88E271-F61E-4BF7-BAE0-AEF24F158C8D}" type="sibTrans" cxnId="{15CB50E0-E774-4213-9B4D-B72B7D2725D3}">
      <dgm:prSet/>
      <dgm:spPr/>
      <dgm:t>
        <a:bodyPr/>
        <a:lstStyle/>
        <a:p>
          <a:endParaRPr lang="en-US"/>
        </a:p>
      </dgm:t>
    </dgm:pt>
    <dgm:pt modelId="{2634A344-68A7-4320-B662-351555827314}">
      <dgm:prSet/>
      <dgm:spPr/>
      <dgm:t>
        <a:bodyPr/>
        <a:lstStyle/>
        <a:p>
          <a:r>
            <a:rPr lang="en-US"/>
            <a:t>Aim: To give an overview of the psychological theories behind attachment and ageing. </a:t>
          </a:r>
        </a:p>
      </dgm:t>
    </dgm:pt>
    <dgm:pt modelId="{98B01FCE-BD0C-41FE-BEAE-EA5FC44AC6CC}" type="parTrans" cxnId="{59D348A6-3B40-4741-8603-3F87B131893F}">
      <dgm:prSet/>
      <dgm:spPr/>
      <dgm:t>
        <a:bodyPr/>
        <a:lstStyle/>
        <a:p>
          <a:endParaRPr lang="en-US"/>
        </a:p>
      </dgm:t>
    </dgm:pt>
    <dgm:pt modelId="{7DA65D10-A61B-4468-B633-BF2A78C3BE8F}" type="sibTrans" cxnId="{59D348A6-3B40-4741-8603-3F87B131893F}">
      <dgm:prSet/>
      <dgm:spPr/>
      <dgm:t>
        <a:bodyPr/>
        <a:lstStyle/>
        <a:p>
          <a:endParaRPr lang="en-US"/>
        </a:p>
      </dgm:t>
    </dgm:pt>
    <dgm:pt modelId="{43A5A3F6-C032-46BF-B5E5-BF24C5EE7792}">
      <dgm:prSet/>
      <dgm:spPr/>
      <dgm:t>
        <a:bodyPr/>
        <a:lstStyle/>
        <a:p>
          <a:r>
            <a:rPr lang="en-US"/>
            <a:t>Explain</a:t>
          </a:r>
        </a:p>
      </dgm:t>
    </dgm:pt>
    <dgm:pt modelId="{445AD3E4-1248-497A-A11A-07ED44435CEB}" type="parTrans" cxnId="{622B5CF0-CE4F-4025-B8D3-D62EF4E0E749}">
      <dgm:prSet/>
      <dgm:spPr/>
      <dgm:t>
        <a:bodyPr/>
        <a:lstStyle/>
        <a:p>
          <a:endParaRPr lang="en-US"/>
        </a:p>
      </dgm:t>
    </dgm:pt>
    <dgm:pt modelId="{6F1F3AB6-EB6A-4356-9DB4-5C7F9FB14C25}" type="sibTrans" cxnId="{622B5CF0-CE4F-4025-B8D3-D62EF4E0E749}">
      <dgm:prSet/>
      <dgm:spPr/>
      <dgm:t>
        <a:bodyPr/>
        <a:lstStyle/>
        <a:p>
          <a:endParaRPr lang="en-US"/>
        </a:p>
      </dgm:t>
    </dgm:pt>
    <dgm:pt modelId="{A713C8D0-D17A-4A75-8C12-6ABCDD8C1F9B}">
      <dgm:prSet/>
      <dgm:spPr/>
      <dgm:t>
        <a:bodyPr/>
        <a:lstStyle/>
        <a:p>
          <a:r>
            <a:rPr lang="en-US"/>
            <a:t>Explain psychological development during adulthood and later life. </a:t>
          </a:r>
        </a:p>
      </dgm:t>
    </dgm:pt>
    <dgm:pt modelId="{92CB8994-379A-46AF-AEFF-E9A8AFF09A5B}" type="parTrans" cxnId="{17E4A5FB-13AD-4B5E-94C2-BDE17FF47F40}">
      <dgm:prSet/>
      <dgm:spPr/>
      <dgm:t>
        <a:bodyPr/>
        <a:lstStyle/>
        <a:p>
          <a:endParaRPr lang="en-US"/>
        </a:p>
      </dgm:t>
    </dgm:pt>
    <dgm:pt modelId="{6A3BAAC2-8F49-4FB2-A9CC-50EA7717D0FD}" type="sibTrans" cxnId="{17E4A5FB-13AD-4B5E-94C2-BDE17FF47F40}">
      <dgm:prSet/>
      <dgm:spPr/>
      <dgm:t>
        <a:bodyPr/>
        <a:lstStyle/>
        <a:p>
          <a:endParaRPr lang="en-US"/>
        </a:p>
      </dgm:t>
    </dgm:pt>
    <dgm:pt modelId="{7C1E3500-B5B6-4734-842D-06E61F594D48}">
      <dgm:prSet/>
      <dgm:spPr/>
      <dgm:t>
        <a:bodyPr/>
        <a:lstStyle/>
        <a:p>
          <a:r>
            <a:rPr lang="en-US"/>
            <a:t>Describe</a:t>
          </a:r>
        </a:p>
      </dgm:t>
    </dgm:pt>
    <dgm:pt modelId="{ADFF853E-CED7-4AE0-8367-C053FCB27C2A}" type="parTrans" cxnId="{AD9DA918-6A3F-44F8-941C-240A20C5CE13}">
      <dgm:prSet/>
      <dgm:spPr/>
      <dgm:t>
        <a:bodyPr/>
        <a:lstStyle/>
        <a:p>
          <a:endParaRPr lang="en-US"/>
        </a:p>
      </dgm:t>
    </dgm:pt>
    <dgm:pt modelId="{9957F07E-7A52-4A1B-A124-4A32BD201BAC}" type="sibTrans" cxnId="{AD9DA918-6A3F-44F8-941C-240A20C5CE13}">
      <dgm:prSet/>
      <dgm:spPr/>
      <dgm:t>
        <a:bodyPr/>
        <a:lstStyle/>
        <a:p>
          <a:endParaRPr lang="en-US"/>
        </a:p>
      </dgm:t>
    </dgm:pt>
    <dgm:pt modelId="{A20B03AA-BD83-4517-9620-430BC9ED1B5C}">
      <dgm:prSet/>
      <dgm:spPr/>
      <dgm:t>
        <a:bodyPr/>
        <a:lstStyle/>
        <a:p>
          <a:r>
            <a:rPr lang="en-US"/>
            <a:t>Describe key principles of attachment theory. </a:t>
          </a:r>
        </a:p>
      </dgm:t>
    </dgm:pt>
    <dgm:pt modelId="{199C6EC8-8C04-46CA-9ACE-286B190CB72D}" type="parTrans" cxnId="{493F8171-1169-4A3F-ADD2-A9636D31129B}">
      <dgm:prSet/>
      <dgm:spPr/>
      <dgm:t>
        <a:bodyPr/>
        <a:lstStyle/>
        <a:p>
          <a:endParaRPr lang="en-US"/>
        </a:p>
      </dgm:t>
    </dgm:pt>
    <dgm:pt modelId="{7822E790-97A5-4400-B24E-F5DC0472A956}" type="sibTrans" cxnId="{493F8171-1169-4A3F-ADD2-A9636D31129B}">
      <dgm:prSet/>
      <dgm:spPr/>
      <dgm:t>
        <a:bodyPr/>
        <a:lstStyle/>
        <a:p>
          <a:endParaRPr lang="en-US"/>
        </a:p>
      </dgm:t>
    </dgm:pt>
    <dgm:pt modelId="{99C6159A-FA1F-43DF-BA77-3A99B80B62F8}">
      <dgm:prSet/>
      <dgm:spPr/>
      <dgm:t>
        <a:bodyPr/>
        <a:lstStyle/>
        <a:p>
          <a:r>
            <a:rPr lang="en-US"/>
            <a:t>Discuss</a:t>
          </a:r>
        </a:p>
      </dgm:t>
    </dgm:pt>
    <dgm:pt modelId="{560FC5E2-2B85-4555-905D-E98E824DE53C}" type="parTrans" cxnId="{BDC0E61F-DA2D-4F75-8530-02F513345EF9}">
      <dgm:prSet/>
      <dgm:spPr/>
      <dgm:t>
        <a:bodyPr/>
        <a:lstStyle/>
        <a:p>
          <a:endParaRPr lang="en-US"/>
        </a:p>
      </dgm:t>
    </dgm:pt>
    <dgm:pt modelId="{99365E56-C345-495A-903C-93005812CC69}" type="sibTrans" cxnId="{BDC0E61F-DA2D-4F75-8530-02F513345EF9}">
      <dgm:prSet/>
      <dgm:spPr/>
      <dgm:t>
        <a:bodyPr/>
        <a:lstStyle/>
        <a:p>
          <a:endParaRPr lang="en-US"/>
        </a:p>
      </dgm:t>
    </dgm:pt>
    <dgm:pt modelId="{86E42DC2-C2E8-4BC8-9FA3-434E5C8A2B0F}">
      <dgm:prSet/>
      <dgm:spPr/>
      <dgm:t>
        <a:bodyPr/>
        <a:lstStyle/>
        <a:p>
          <a:r>
            <a:rPr lang="en-US"/>
            <a:t>Discuss the importance of relationships and social support for wellbeing. </a:t>
          </a:r>
        </a:p>
      </dgm:t>
    </dgm:pt>
    <dgm:pt modelId="{792F7DA9-D7D8-4492-9055-56D685CE5685}" type="parTrans" cxnId="{D4332E92-4542-4E82-8E81-9FF044D4A329}">
      <dgm:prSet/>
      <dgm:spPr/>
      <dgm:t>
        <a:bodyPr/>
        <a:lstStyle/>
        <a:p>
          <a:endParaRPr lang="en-US"/>
        </a:p>
      </dgm:t>
    </dgm:pt>
    <dgm:pt modelId="{1E51C300-3924-49A7-8BED-6F74745AEB29}" type="sibTrans" cxnId="{D4332E92-4542-4E82-8E81-9FF044D4A329}">
      <dgm:prSet/>
      <dgm:spPr/>
      <dgm:t>
        <a:bodyPr/>
        <a:lstStyle/>
        <a:p>
          <a:endParaRPr lang="en-US"/>
        </a:p>
      </dgm:t>
    </dgm:pt>
    <dgm:pt modelId="{2A36C51E-FDF5-48A2-98E4-6A2833C4DAB5}">
      <dgm:prSet/>
      <dgm:spPr/>
      <dgm:t>
        <a:bodyPr/>
        <a:lstStyle/>
        <a:p>
          <a:r>
            <a:rPr lang="en-US"/>
            <a:t>Apply</a:t>
          </a:r>
        </a:p>
      </dgm:t>
    </dgm:pt>
    <dgm:pt modelId="{39F80093-7C2D-4E59-A9D5-D8A908AA0D2E}" type="parTrans" cxnId="{176672D1-9E95-4F00-8DED-907A155A7217}">
      <dgm:prSet/>
      <dgm:spPr/>
      <dgm:t>
        <a:bodyPr/>
        <a:lstStyle/>
        <a:p>
          <a:endParaRPr lang="en-US"/>
        </a:p>
      </dgm:t>
    </dgm:pt>
    <dgm:pt modelId="{68025E84-2991-415D-A3CE-EB08083583CC}" type="sibTrans" cxnId="{176672D1-9E95-4F00-8DED-907A155A7217}">
      <dgm:prSet/>
      <dgm:spPr/>
      <dgm:t>
        <a:bodyPr/>
        <a:lstStyle/>
        <a:p>
          <a:endParaRPr lang="en-US"/>
        </a:p>
      </dgm:t>
    </dgm:pt>
    <dgm:pt modelId="{E6980E58-2BF3-4925-B47F-8D1A7322E8EA}">
      <dgm:prSet/>
      <dgm:spPr/>
      <dgm:t>
        <a:bodyPr/>
        <a:lstStyle/>
        <a:p>
          <a:r>
            <a:rPr lang="en-US"/>
            <a:t>Apply attachment theory to health and social care practice. </a:t>
          </a:r>
        </a:p>
      </dgm:t>
    </dgm:pt>
    <dgm:pt modelId="{46CF0545-CF31-4621-B09D-F7A004572D76}" type="parTrans" cxnId="{DCA9F09F-02E7-400D-BDC9-EE7296897B45}">
      <dgm:prSet/>
      <dgm:spPr/>
      <dgm:t>
        <a:bodyPr/>
        <a:lstStyle/>
        <a:p>
          <a:endParaRPr lang="en-US"/>
        </a:p>
      </dgm:t>
    </dgm:pt>
    <dgm:pt modelId="{FF38CDF3-837D-4D54-BF06-07139351EA81}" type="sibTrans" cxnId="{DCA9F09F-02E7-400D-BDC9-EE7296897B45}">
      <dgm:prSet/>
      <dgm:spPr/>
      <dgm:t>
        <a:bodyPr/>
        <a:lstStyle/>
        <a:p>
          <a:endParaRPr lang="en-US"/>
        </a:p>
      </dgm:t>
    </dgm:pt>
    <dgm:pt modelId="{BE05A566-4FD0-4C2C-8646-07C09905F23E}">
      <dgm:prSet/>
      <dgm:spPr/>
      <dgm:t>
        <a:bodyPr/>
        <a:lstStyle/>
        <a:p>
          <a:r>
            <a:rPr lang="en-US"/>
            <a:t>Recognise</a:t>
          </a:r>
        </a:p>
      </dgm:t>
    </dgm:pt>
    <dgm:pt modelId="{307E2E65-D7F4-42EC-B373-7C7F16522EFE}" type="parTrans" cxnId="{28DD3866-F652-4B1D-82CB-2E26F79FD3CF}">
      <dgm:prSet/>
      <dgm:spPr/>
      <dgm:t>
        <a:bodyPr/>
        <a:lstStyle/>
        <a:p>
          <a:endParaRPr lang="en-US"/>
        </a:p>
      </dgm:t>
    </dgm:pt>
    <dgm:pt modelId="{4BC22E96-398D-476C-9B97-D0684FB90A3B}" type="sibTrans" cxnId="{28DD3866-F652-4B1D-82CB-2E26F79FD3CF}">
      <dgm:prSet/>
      <dgm:spPr/>
      <dgm:t>
        <a:bodyPr/>
        <a:lstStyle/>
        <a:p>
          <a:endParaRPr lang="en-US"/>
        </a:p>
      </dgm:t>
    </dgm:pt>
    <dgm:pt modelId="{A28DDBCC-0207-4C8C-94CC-88919C92DC21}">
      <dgm:prSet/>
      <dgm:spPr/>
      <dgm:t>
        <a:bodyPr/>
        <a:lstStyle/>
        <a:p>
          <a:r>
            <a:rPr lang="en-US"/>
            <a:t>Recognise the psychological impact of ageing and life transitions. </a:t>
          </a:r>
        </a:p>
      </dgm:t>
    </dgm:pt>
    <dgm:pt modelId="{28DF267E-A5AE-47E1-A7FA-0DBD46EBFEBA}" type="parTrans" cxnId="{C612EFE4-483D-4EB6-95E0-F6548B16CFE3}">
      <dgm:prSet/>
      <dgm:spPr/>
      <dgm:t>
        <a:bodyPr/>
        <a:lstStyle/>
        <a:p>
          <a:endParaRPr lang="en-US"/>
        </a:p>
      </dgm:t>
    </dgm:pt>
    <dgm:pt modelId="{6A05B4DF-9FD8-4074-B6E8-73CA39C89E1A}" type="sibTrans" cxnId="{C612EFE4-483D-4EB6-95E0-F6548B16CFE3}">
      <dgm:prSet/>
      <dgm:spPr/>
      <dgm:t>
        <a:bodyPr/>
        <a:lstStyle/>
        <a:p>
          <a:endParaRPr lang="en-US"/>
        </a:p>
      </dgm:t>
    </dgm:pt>
    <dgm:pt modelId="{2603A562-766D-4C8E-9B8D-A5C8EEEE64C6}" type="pres">
      <dgm:prSet presAssocID="{5679987F-AC57-4063-B8E9-BB52A33AD22F}" presName="Name0" presStyleCnt="0">
        <dgm:presLayoutVars>
          <dgm:dir/>
          <dgm:animLvl val="lvl"/>
          <dgm:resizeHandles val="exact"/>
        </dgm:presLayoutVars>
      </dgm:prSet>
      <dgm:spPr/>
    </dgm:pt>
    <dgm:pt modelId="{325D6F2D-47BA-4DCE-81B8-744F7CBE95FA}" type="pres">
      <dgm:prSet presAssocID="{0C4D5E73-F272-441A-8EAE-0DBA40F56084}" presName="linNode" presStyleCnt="0"/>
      <dgm:spPr/>
    </dgm:pt>
    <dgm:pt modelId="{89290C06-6DF0-48D1-A42D-2BDBB1553C37}" type="pres">
      <dgm:prSet presAssocID="{0C4D5E73-F272-441A-8EAE-0DBA40F56084}" presName="parentText" presStyleLbl="alignNode1" presStyleIdx="0" presStyleCnt="6">
        <dgm:presLayoutVars>
          <dgm:chMax val="1"/>
          <dgm:bulletEnabled/>
        </dgm:presLayoutVars>
      </dgm:prSet>
      <dgm:spPr/>
    </dgm:pt>
    <dgm:pt modelId="{38643C0E-BF4E-4175-B42C-CEEA9935BA82}" type="pres">
      <dgm:prSet presAssocID="{0C4D5E73-F272-441A-8EAE-0DBA40F56084}" presName="descendantText" presStyleLbl="alignAccFollowNode1" presStyleIdx="0" presStyleCnt="6">
        <dgm:presLayoutVars>
          <dgm:bulletEnabled/>
        </dgm:presLayoutVars>
      </dgm:prSet>
      <dgm:spPr/>
    </dgm:pt>
    <dgm:pt modelId="{9CDD568C-5562-42C6-AADB-CCC57AC2B594}" type="pres">
      <dgm:prSet presAssocID="{4A88E271-F61E-4BF7-BAE0-AEF24F158C8D}" presName="sp" presStyleCnt="0"/>
      <dgm:spPr/>
    </dgm:pt>
    <dgm:pt modelId="{EF3F4DFF-2B3E-4E63-A2D1-C4BC31CE237C}" type="pres">
      <dgm:prSet presAssocID="{43A5A3F6-C032-46BF-B5E5-BF24C5EE7792}" presName="linNode" presStyleCnt="0"/>
      <dgm:spPr/>
    </dgm:pt>
    <dgm:pt modelId="{81A1521B-D7A9-4115-8392-70C86254DC93}" type="pres">
      <dgm:prSet presAssocID="{43A5A3F6-C032-46BF-B5E5-BF24C5EE7792}" presName="parentText" presStyleLbl="alignNode1" presStyleIdx="1" presStyleCnt="6">
        <dgm:presLayoutVars>
          <dgm:chMax val="1"/>
          <dgm:bulletEnabled/>
        </dgm:presLayoutVars>
      </dgm:prSet>
      <dgm:spPr/>
    </dgm:pt>
    <dgm:pt modelId="{61BBB0EC-4432-48DC-9918-4C705ACF1D6B}" type="pres">
      <dgm:prSet presAssocID="{43A5A3F6-C032-46BF-B5E5-BF24C5EE7792}" presName="descendantText" presStyleLbl="alignAccFollowNode1" presStyleIdx="1" presStyleCnt="6">
        <dgm:presLayoutVars>
          <dgm:bulletEnabled/>
        </dgm:presLayoutVars>
      </dgm:prSet>
      <dgm:spPr/>
    </dgm:pt>
    <dgm:pt modelId="{804D9E65-23D1-4F9E-B159-045FBA95130D}" type="pres">
      <dgm:prSet presAssocID="{6F1F3AB6-EB6A-4356-9DB4-5C7F9FB14C25}" presName="sp" presStyleCnt="0"/>
      <dgm:spPr/>
    </dgm:pt>
    <dgm:pt modelId="{58EF7C37-D909-4333-A03D-791F90050F17}" type="pres">
      <dgm:prSet presAssocID="{7C1E3500-B5B6-4734-842D-06E61F594D48}" presName="linNode" presStyleCnt="0"/>
      <dgm:spPr/>
    </dgm:pt>
    <dgm:pt modelId="{6B92E333-28A3-4148-9B7A-4BAE32E1EA6A}" type="pres">
      <dgm:prSet presAssocID="{7C1E3500-B5B6-4734-842D-06E61F594D48}" presName="parentText" presStyleLbl="alignNode1" presStyleIdx="2" presStyleCnt="6">
        <dgm:presLayoutVars>
          <dgm:chMax val="1"/>
          <dgm:bulletEnabled/>
        </dgm:presLayoutVars>
      </dgm:prSet>
      <dgm:spPr/>
    </dgm:pt>
    <dgm:pt modelId="{9958C850-8A8E-42AF-9FF7-F98C6DBF791E}" type="pres">
      <dgm:prSet presAssocID="{7C1E3500-B5B6-4734-842D-06E61F594D48}" presName="descendantText" presStyleLbl="alignAccFollowNode1" presStyleIdx="2" presStyleCnt="6">
        <dgm:presLayoutVars>
          <dgm:bulletEnabled/>
        </dgm:presLayoutVars>
      </dgm:prSet>
      <dgm:spPr/>
    </dgm:pt>
    <dgm:pt modelId="{9CCEE724-85CB-4050-97DC-2D4875C0EAE5}" type="pres">
      <dgm:prSet presAssocID="{9957F07E-7A52-4A1B-A124-4A32BD201BAC}" presName="sp" presStyleCnt="0"/>
      <dgm:spPr/>
    </dgm:pt>
    <dgm:pt modelId="{FFAF9532-B811-4C6C-8A1B-4CC53FE6ECEA}" type="pres">
      <dgm:prSet presAssocID="{99C6159A-FA1F-43DF-BA77-3A99B80B62F8}" presName="linNode" presStyleCnt="0"/>
      <dgm:spPr/>
    </dgm:pt>
    <dgm:pt modelId="{9D9EDC90-45FE-444D-B927-1B6639ECD3A9}" type="pres">
      <dgm:prSet presAssocID="{99C6159A-FA1F-43DF-BA77-3A99B80B62F8}" presName="parentText" presStyleLbl="alignNode1" presStyleIdx="3" presStyleCnt="6">
        <dgm:presLayoutVars>
          <dgm:chMax val="1"/>
          <dgm:bulletEnabled/>
        </dgm:presLayoutVars>
      </dgm:prSet>
      <dgm:spPr/>
    </dgm:pt>
    <dgm:pt modelId="{F892591F-752C-4379-AF94-4A1F8F74B42B}" type="pres">
      <dgm:prSet presAssocID="{99C6159A-FA1F-43DF-BA77-3A99B80B62F8}" presName="descendantText" presStyleLbl="alignAccFollowNode1" presStyleIdx="3" presStyleCnt="6">
        <dgm:presLayoutVars>
          <dgm:bulletEnabled/>
        </dgm:presLayoutVars>
      </dgm:prSet>
      <dgm:spPr/>
    </dgm:pt>
    <dgm:pt modelId="{94249F41-FEBA-47CE-854F-E953D5790D04}" type="pres">
      <dgm:prSet presAssocID="{99365E56-C345-495A-903C-93005812CC69}" presName="sp" presStyleCnt="0"/>
      <dgm:spPr/>
    </dgm:pt>
    <dgm:pt modelId="{FDC0E772-2D65-4953-91A0-1865BFA3A3FC}" type="pres">
      <dgm:prSet presAssocID="{2A36C51E-FDF5-48A2-98E4-6A2833C4DAB5}" presName="linNode" presStyleCnt="0"/>
      <dgm:spPr/>
    </dgm:pt>
    <dgm:pt modelId="{D739D62F-9ED9-485D-89B1-638B168CB773}" type="pres">
      <dgm:prSet presAssocID="{2A36C51E-FDF5-48A2-98E4-6A2833C4DAB5}" presName="parentText" presStyleLbl="alignNode1" presStyleIdx="4" presStyleCnt="6">
        <dgm:presLayoutVars>
          <dgm:chMax val="1"/>
          <dgm:bulletEnabled/>
        </dgm:presLayoutVars>
      </dgm:prSet>
      <dgm:spPr/>
    </dgm:pt>
    <dgm:pt modelId="{6C1677AA-9CF9-43D9-8FDF-288C44D96361}" type="pres">
      <dgm:prSet presAssocID="{2A36C51E-FDF5-48A2-98E4-6A2833C4DAB5}" presName="descendantText" presStyleLbl="alignAccFollowNode1" presStyleIdx="4" presStyleCnt="6">
        <dgm:presLayoutVars>
          <dgm:bulletEnabled/>
        </dgm:presLayoutVars>
      </dgm:prSet>
      <dgm:spPr/>
    </dgm:pt>
    <dgm:pt modelId="{639362F6-DE02-4D21-97A2-775C01987C7B}" type="pres">
      <dgm:prSet presAssocID="{68025E84-2991-415D-A3CE-EB08083583CC}" presName="sp" presStyleCnt="0"/>
      <dgm:spPr/>
    </dgm:pt>
    <dgm:pt modelId="{263EFA8B-E6FB-4095-B78B-A8CFB90A1465}" type="pres">
      <dgm:prSet presAssocID="{BE05A566-4FD0-4C2C-8646-07C09905F23E}" presName="linNode" presStyleCnt="0"/>
      <dgm:spPr/>
    </dgm:pt>
    <dgm:pt modelId="{DDC04BD3-AABC-4CE6-B79B-F0ED3A67A58B}" type="pres">
      <dgm:prSet presAssocID="{BE05A566-4FD0-4C2C-8646-07C09905F23E}" presName="parentText" presStyleLbl="alignNode1" presStyleIdx="5" presStyleCnt="6">
        <dgm:presLayoutVars>
          <dgm:chMax val="1"/>
          <dgm:bulletEnabled/>
        </dgm:presLayoutVars>
      </dgm:prSet>
      <dgm:spPr/>
    </dgm:pt>
    <dgm:pt modelId="{3FEB5A39-EC9D-4F76-AAFD-28F6ED9A216F}" type="pres">
      <dgm:prSet presAssocID="{BE05A566-4FD0-4C2C-8646-07C09905F23E}" presName="descendantText" presStyleLbl="alignAccFollowNode1" presStyleIdx="5" presStyleCnt="6">
        <dgm:presLayoutVars>
          <dgm:bulletEnabled/>
        </dgm:presLayoutVars>
      </dgm:prSet>
      <dgm:spPr/>
    </dgm:pt>
  </dgm:ptLst>
  <dgm:cxnLst>
    <dgm:cxn modelId="{A8C8600C-C17A-4955-8CAD-EC061DC96767}" type="presOf" srcId="{BE05A566-4FD0-4C2C-8646-07C09905F23E}" destId="{DDC04BD3-AABC-4CE6-B79B-F0ED3A67A58B}" srcOrd="0" destOrd="0" presId="urn:microsoft.com/office/officeart/2016/7/layout/VerticalSolidActionList"/>
    <dgm:cxn modelId="{D81DC314-FA57-4ECF-A00E-ED69A3058F60}" type="presOf" srcId="{7C1E3500-B5B6-4734-842D-06E61F594D48}" destId="{6B92E333-28A3-4148-9B7A-4BAE32E1EA6A}" srcOrd="0" destOrd="0" presId="urn:microsoft.com/office/officeart/2016/7/layout/VerticalSolidActionList"/>
    <dgm:cxn modelId="{98255E18-6E05-470C-87E4-C5D37323AEE7}" type="presOf" srcId="{5679987F-AC57-4063-B8E9-BB52A33AD22F}" destId="{2603A562-766D-4C8E-9B8D-A5C8EEEE64C6}" srcOrd="0" destOrd="0" presId="urn:microsoft.com/office/officeart/2016/7/layout/VerticalSolidActionList"/>
    <dgm:cxn modelId="{AD9DA918-6A3F-44F8-941C-240A20C5CE13}" srcId="{5679987F-AC57-4063-B8E9-BB52A33AD22F}" destId="{7C1E3500-B5B6-4734-842D-06E61F594D48}" srcOrd="2" destOrd="0" parTransId="{ADFF853E-CED7-4AE0-8367-C053FCB27C2A}" sibTransId="{9957F07E-7A52-4A1B-A124-4A32BD201BAC}"/>
    <dgm:cxn modelId="{2A87811A-5277-4C85-AF3B-21410E4F5E98}" type="presOf" srcId="{E6980E58-2BF3-4925-B47F-8D1A7322E8EA}" destId="{6C1677AA-9CF9-43D9-8FDF-288C44D96361}" srcOrd="0" destOrd="0" presId="urn:microsoft.com/office/officeart/2016/7/layout/VerticalSolidActionList"/>
    <dgm:cxn modelId="{BDC0E61F-DA2D-4F75-8530-02F513345EF9}" srcId="{5679987F-AC57-4063-B8E9-BB52A33AD22F}" destId="{99C6159A-FA1F-43DF-BA77-3A99B80B62F8}" srcOrd="3" destOrd="0" parTransId="{560FC5E2-2B85-4555-905D-E98E824DE53C}" sibTransId="{99365E56-C345-495A-903C-93005812CC69}"/>
    <dgm:cxn modelId="{EB728127-5E67-4A06-B1A5-AB082D9DBEA9}" type="presOf" srcId="{2634A344-68A7-4320-B662-351555827314}" destId="{38643C0E-BF4E-4175-B42C-CEEA9935BA82}" srcOrd="0" destOrd="0" presId="urn:microsoft.com/office/officeart/2016/7/layout/VerticalSolidActionList"/>
    <dgm:cxn modelId="{372CD83A-DB36-4313-A849-F064CD15647E}" type="presOf" srcId="{86E42DC2-C2E8-4BC8-9FA3-434E5C8A2B0F}" destId="{F892591F-752C-4379-AF94-4A1F8F74B42B}" srcOrd="0" destOrd="0" presId="urn:microsoft.com/office/officeart/2016/7/layout/VerticalSolidActionList"/>
    <dgm:cxn modelId="{D8ED8C41-44EC-4557-851A-BE67F02D4EE8}" type="presOf" srcId="{2A36C51E-FDF5-48A2-98E4-6A2833C4DAB5}" destId="{D739D62F-9ED9-485D-89B1-638B168CB773}" srcOrd="0" destOrd="0" presId="urn:microsoft.com/office/officeart/2016/7/layout/VerticalSolidActionList"/>
    <dgm:cxn modelId="{28DD3866-F652-4B1D-82CB-2E26F79FD3CF}" srcId="{5679987F-AC57-4063-B8E9-BB52A33AD22F}" destId="{BE05A566-4FD0-4C2C-8646-07C09905F23E}" srcOrd="5" destOrd="0" parTransId="{307E2E65-D7F4-42EC-B373-7C7F16522EFE}" sibTransId="{4BC22E96-398D-476C-9B97-D0684FB90A3B}"/>
    <dgm:cxn modelId="{2EC64150-11BA-4AC3-9407-5A913074B384}" type="presOf" srcId="{99C6159A-FA1F-43DF-BA77-3A99B80B62F8}" destId="{9D9EDC90-45FE-444D-B927-1B6639ECD3A9}" srcOrd="0" destOrd="0" presId="urn:microsoft.com/office/officeart/2016/7/layout/VerticalSolidActionList"/>
    <dgm:cxn modelId="{493F8171-1169-4A3F-ADD2-A9636D31129B}" srcId="{7C1E3500-B5B6-4734-842D-06E61F594D48}" destId="{A20B03AA-BD83-4517-9620-430BC9ED1B5C}" srcOrd="0" destOrd="0" parTransId="{199C6EC8-8C04-46CA-9ACE-286B190CB72D}" sibTransId="{7822E790-97A5-4400-B24E-F5DC0472A956}"/>
    <dgm:cxn modelId="{BE40D757-300D-453C-AB4B-370B3D348C51}" type="presOf" srcId="{0C4D5E73-F272-441A-8EAE-0DBA40F56084}" destId="{89290C06-6DF0-48D1-A42D-2BDBB1553C37}" srcOrd="0" destOrd="0" presId="urn:microsoft.com/office/officeart/2016/7/layout/VerticalSolidActionList"/>
    <dgm:cxn modelId="{B0FF0D78-A858-421E-BC4A-7FDE6041EFE1}" type="presOf" srcId="{A20B03AA-BD83-4517-9620-430BC9ED1B5C}" destId="{9958C850-8A8E-42AF-9FF7-F98C6DBF791E}" srcOrd="0" destOrd="0" presId="urn:microsoft.com/office/officeart/2016/7/layout/VerticalSolidActionList"/>
    <dgm:cxn modelId="{361B8D7C-C99B-48C6-988C-53B87FCB62B4}" type="presOf" srcId="{A713C8D0-D17A-4A75-8C12-6ABCDD8C1F9B}" destId="{61BBB0EC-4432-48DC-9918-4C705ACF1D6B}" srcOrd="0" destOrd="0" presId="urn:microsoft.com/office/officeart/2016/7/layout/VerticalSolidActionList"/>
    <dgm:cxn modelId="{D4332E92-4542-4E82-8E81-9FF044D4A329}" srcId="{99C6159A-FA1F-43DF-BA77-3A99B80B62F8}" destId="{86E42DC2-C2E8-4BC8-9FA3-434E5C8A2B0F}" srcOrd="0" destOrd="0" parTransId="{792F7DA9-D7D8-4492-9055-56D685CE5685}" sibTransId="{1E51C300-3924-49A7-8BED-6F74745AEB29}"/>
    <dgm:cxn modelId="{DCA9F09F-02E7-400D-BDC9-EE7296897B45}" srcId="{2A36C51E-FDF5-48A2-98E4-6A2833C4DAB5}" destId="{E6980E58-2BF3-4925-B47F-8D1A7322E8EA}" srcOrd="0" destOrd="0" parTransId="{46CF0545-CF31-4621-B09D-F7A004572D76}" sibTransId="{FF38CDF3-837D-4D54-BF06-07139351EA81}"/>
    <dgm:cxn modelId="{59D348A6-3B40-4741-8603-3F87B131893F}" srcId="{0C4D5E73-F272-441A-8EAE-0DBA40F56084}" destId="{2634A344-68A7-4320-B662-351555827314}" srcOrd="0" destOrd="0" parTransId="{98B01FCE-BD0C-41FE-BEAE-EA5FC44AC6CC}" sibTransId="{7DA65D10-A61B-4468-B633-BF2A78C3BE8F}"/>
    <dgm:cxn modelId="{952E10B9-735B-46E3-A115-BA249E7D5167}" type="presOf" srcId="{43A5A3F6-C032-46BF-B5E5-BF24C5EE7792}" destId="{81A1521B-D7A9-4115-8392-70C86254DC93}" srcOrd="0" destOrd="0" presId="urn:microsoft.com/office/officeart/2016/7/layout/VerticalSolidActionList"/>
    <dgm:cxn modelId="{176672D1-9E95-4F00-8DED-907A155A7217}" srcId="{5679987F-AC57-4063-B8E9-BB52A33AD22F}" destId="{2A36C51E-FDF5-48A2-98E4-6A2833C4DAB5}" srcOrd="4" destOrd="0" parTransId="{39F80093-7C2D-4E59-A9D5-D8A908AA0D2E}" sibTransId="{68025E84-2991-415D-A3CE-EB08083583CC}"/>
    <dgm:cxn modelId="{15CB50E0-E774-4213-9B4D-B72B7D2725D3}" srcId="{5679987F-AC57-4063-B8E9-BB52A33AD22F}" destId="{0C4D5E73-F272-441A-8EAE-0DBA40F56084}" srcOrd="0" destOrd="0" parTransId="{5E2B3AFD-D16E-4782-BCAC-84FE44C25F9F}" sibTransId="{4A88E271-F61E-4BF7-BAE0-AEF24F158C8D}"/>
    <dgm:cxn modelId="{C612EFE4-483D-4EB6-95E0-F6548B16CFE3}" srcId="{BE05A566-4FD0-4C2C-8646-07C09905F23E}" destId="{A28DDBCC-0207-4C8C-94CC-88919C92DC21}" srcOrd="0" destOrd="0" parTransId="{28DF267E-A5AE-47E1-A7FA-0DBD46EBFEBA}" sibTransId="{6A05B4DF-9FD8-4074-B6E8-73CA39C89E1A}"/>
    <dgm:cxn modelId="{A4C538EB-0CE7-4D88-B267-1B497C001623}" type="presOf" srcId="{A28DDBCC-0207-4C8C-94CC-88919C92DC21}" destId="{3FEB5A39-EC9D-4F76-AAFD-28F6ED9A216F}" srcOrd="0" destOrd="0" presId="urn:microsoft.com/office/officeart/2016/7/layout/VerticalSolidActionList"/>
    <dgm:cxn modelId="{622B5CF0-CE4F-4025-B8D3-D62EF4E0E749}" srcId="{5679987F-AC57-4063-B8E9-BB52A33AD22F}" destId="{43A5A3F6-C032-46BF-B5E5-BF24C5EE7792}" srcOrd="1" destOrd="0" parTransId="{445AD3E4-1248-497A-A11A-07ED44435CEB}" sibTransId="{6F1F3AB6-EB6A-4356-9DB4-5C7F9FB14C25}"/>
    <dgm:cxn modelId="{17E4A5FB-13AD-4B5E-94C2-BDE17FF47F40}" srcId="{43A5A3F6-C032-46BF-B5E5-BF24C5EE7792}" destId="{A713C8D0-D17A-4A75-8C12-6ABCDD8C1F9B}" srcOrd="0" destOrd="0" parTransId="{92CB8994-379A-46AF-AEFF-E9A8AFF09A5B}" sibTransId="{6A3BAAC2-8F49-4FB2-A9CC-50EA7717D0FD}"/>
    <dgm:cxn modelId="{7A1C1316-5118-42AA-B102-640B00371429}" type="presParOf" srcId="{2603A562-766D-4C8E-9B8D-A5C8EEEE64C6}" destId="{325D6F2D-47BA-4DCE-81B8-744F7CBE95FA}" srcOrd="0" destOrd="0" presId="urn:microsoft.com/office/officeart/2016/7/layout/VerticalSolidActionList"/>
    <dgm:cxn modelId="{757CDE75-3F36-4515-8555-EED969C4320A}" type="presParOf" srcId="{325D6F2D-47BA-4DCE-81B8-744F7CBE95FA}" destId="{89290C06-6DF0-48D1-A42D-2BDBB1553C37}" srcOrd="0" destOrd="0" presId="urn:microsoft.com/office/officeart/2016/7/layout/VerticalSolidActionList"/>
    <dgm:cxn modelId="{ADB4D6C4-BB16-419F-B907-23E4B7C78AF1}" type="presParOf" srcId="{325D6F2D-47BA-4DCE-81B8-744F7CBE95FA}" destId="{38643C0E-BF4E-4175-B42C-CEEA9935BA82}" srcOrd="1" destOrd="0" presId="urn:microsoft.com/office/officeart/2016/7/layout/VerticalSolidActionList"/>
    <dgm:cxn modelId="{494BAB50-1487-4580-9C12-76F8CB2C8860}" type="presParOf" srcId="{2603A562-766D-4C8E-9B8D-A5C8EEEE64C6}" destId="{9CDD568C-5562-42C6-AADB-CCC57AC2B594}" srcOrd="1" destOrd="0" presId="urn:microsoft.com/office/officeart/2016/7/layout/VerticalSolidActionList"/>
    <dgm:cxn modelId="{57637B01-B916-4359-981E-40A2EA88CDE7}" type="presParOf" srcId="{2603A562-766D-4C8E-9B8D-A5C8EEEE64C6}" destId="{EF3F4DFF-2B3E-4E63-A2D1-C4BC31CE237C}" srcOrd="2" destOrd="0" presId="urn:microsoft.com/office/officeart/2016/7/layout/VerticalSolidActionList"/>
    <dgm:cxn modelId="{D42C7CE4-9649-4EDE-ACE7-908F8020FE93}" type="presParOf" srcId="{EF3F4DFF-2B3E-4E63-A2D1-C4BC31CE237C}" destId="{81A1521B-D7A9-4115-8392-70C86254DC93}" srcOrd="0" destOrd="0" presId="urn:microsoft.com/office/officeart/2016/7/layout/VerticalSolidActionList"/>
    <dgm:cxn modelId="{DD816AA1-5197-4B91-AB7F-9450AEEEBCE9}" type="presParOf" srcId="{EF3F4DFF-2B3E-4E63-A2D1-C4BC31CE237C}" destId="{61BBB0EC-4432-48DC-9918-4C705ACF1D6B}" srcOrd="1" destOrd="0" presId="urn:microsoft.com/office/officeart/2016/7/layout/VerticalSolidActionList"/>
    <dgm:cxn modelId="{D6ED631F-9762-44E0-B6A0-742AF83CC311}" type="presParOf" srcId="{2603A562-766D-4C8E-9B8D-A5C8EEEE64C6}" destId="{804D9E65-23D1-4F9E-B159-045FBA95130D}" srcOrd="3" destOrd="0" presId="urn:microsoft.com/office/officeart/2016/7/layout/VerticalSolidActionList"/>
    <dgm:cxn modelId="{721A9D85-1782-41CF-B930-7B3EEE10F6A1}" type="presParOf" srcId="{2603A562-766D-4C8E-9B8D-A5C8EEEE64C6}" destId="{58EF7C37-D909-4333-A03D-791F90050F17}" srcOrd="4" destOrd="0" presId="urn:microsoft.com/office/officeart/2016/7/layout/VerticalSolidActionList"/>
    <dgm:cxn modelId="{CD954983-C86D-4820-8699-68C2C38977F4}" type="presParOf" srcId="{58EF7C37-D909-4333-A03D-791F90050F17}" destId="{6B92E333-28A3-4148-9B7A-4BAE32E1EA6A}" srcOrd="0" destOrd="0" presId="urn:microsoft.com/office/officeart/2016/7/layout/VerticalSolidActionList"/>
    <dgm:cxn modelId="{021719BB-4B82-4E40-BB7F-6CC239DCB800}" type="presParOf" srcId="{58EF7C37-D909-4333-A03D-791F90050F17}" destId="{9958C850-8A8E-42AF-9FF7-F98C6DBF791E}" srcOrd="1" destOrd="0" presId="urn:microsoft.com/office/officeart/2016/7/layout/VerticalSolidActionList"/>
    <dgm:cxn modelId="{0F7772BF-7E25-49A7-A68A-DA369CB6147D}" type="presParOf" srcId="{2603A562-766D-4C8E-9B8D-A5C8EEEE64C6}" destId="{9CCEE724-85CB-4050-97DC-2D4875C0EAE5}" srcOrd="5" destOrd="0" presId="urn:microsoft.com/office/officeart/2016/7/layout/VerticalSolidActionList"/>
    <dgm:cxn modelId="{FDDBCE0A-E286-4A56-AA80-24B3282B3832}" type="presParOf" srcId="{2603A562-766D-4C8E-9B8D-A5C8EEEE64C6}" destId="{FFAF9532-B811-4C6C-8A1B-4CC53FE6ECEA}" srcOrd="6" destOrd="0" presId="urn:microsoft.com/office/officeart/2016/7/layout/VerticalSolidActionList"/>
    <dgm:cxn modelId="{1A348BE2-3649-4E16-AD01-202301E76D64}" type="presParOf" srcId="{FFAF9532-B811-4C6C-8A1B-4CC53FE6ECEA}" destId="{9D9EDC90-45FE-444D-B927-1B6639ECD3A9}" srcOrd="0" destOrd="0" presId="urn:microsoft.com/office/officeart/2016/7/layout/VerticalSolidActionList"/>
    <dgm:cxn modelId="{BB5B9FF9-4405-4CBB-83B8-41A95DC5C95D}" type="presParOf" srcId="{FFAF9532-B811-4C6C-8A1B-4CC53FE6ECEA}" destId="{F892591F-752C-4379-AF94-4A1F8F74B42B}" srcOrd="1" destOrd="0" presId="urn:microsoft.com/office/officeart/2016/7/layout/VerticalSolidActionList"/>
    <dgm:cxn modelId="{FFAFDB62-558A-481F-BF44-9E11AACD53BB}" type="presParOf" srcId="{2603A562-766D-4C8E-9B8D-A5C8EEEE64C6}" destId="{94249F41-FEBA-47CE-854F-E953D5790D04}" srcOrd="7" destOrd="0" presId="urn:microsoft.com/office/officeart/2016/7/layout/VerticalSolidActionList"/>
    <dgm:cxn modelId="{FDDDAE1F-11DE-4F0C-9C8E-4C4931008E11}" type="presParOf" srcId="{2603A562-766D-4C8E-9B8D-A5C8EEEE64C6}" destId="{FDC0E772-2D65-4953-91A0-1865BFA3A3FC}" srcOrd="8" destOrd="0" presId="urn:microsoft.com/office/officeart/2016/7/layout/VerticalSolidActionList"/>
    <dgm:cxn modelId="{10F1B624-3755-446F-92CD-27EAFCE157FC}" type="presParOf" srcId="{FDC0E772-2D65-4953-91A0-1865BFA3A3FC}" destId="{D739D62F-9ED9-485D-89B1-638B168CB773}" srcOrd="0" destOrd="0" presId="urn:microsoft.com/office/officeart/2016/7/layout/VerticalSolidActionList"/>
    <dgm:cxn modelId="{FE7C1B21-800A-4E59-A983-E3B736BAAB57}" type="presParOf" srcId="{FDC0E772-2D65-4953-91A0-1865BFA3A3FC}" destId="{6C1677AA-9CF9-43D9-8FDF-288C44D96361}" srcOrd="1" destOrd="0" presId="urn:microsoft.com/office/officeart/2016/7/layout/VerticalSolidActionList"/>
    <dgm:cxn modelId="{0471F996-BDAD-4F9B-A211-747C34CC2A22}" type="presParOf" srcId="{2603A562-766D-4C8E-9B8D-A5C8EEEE64C6}" destId="{639362F6-DE02-4D21-97A2-775C01987C7B}" srcOrd="9" destOrd="0" presId="urn:microsoft.com/office/officeart/2016/7/layout/VerticalSolidActionList"/>
    <dgm:cxn modelId="{58DE4252-516C-4E36-8ACB-FBF32DF47DE3}" type="presParOf" srcId="{2603A562-766D-4C8E-9B8D-A5C8EEEE64C6}" destId="{263EFA8B-E6FB-4095-B78B-A8CFB90A1465}" srcOrd="10" destOrd="0" presId="urn:microsoft.com/office/officeart/2016/7/layout/VerticalSolidActionList"/>
    <dgm:cxn modelId="{4F719B76-C949-4526-86E6-E9AB8E0DC93F}" type="presParOf" srcId="{263EFA8B-E6FB-4095-B78B-A8CFB90A1465}" destId="{DDC04BD3-AABC-4CE6-B79B-F0ED3A67A58B}" srcOrd="0" destOrd="0" presId="urn:microsoft.com/office/officeart/2016/7/layout/VerticalSolidActionList"/>
    <dgm:cxn modelId="{34A1CDDD-A947-4622-9F0A-EC35ED31BAC4}" type="presParOf" srcId="{263EFA8B-E6FB-4095-B78B-A8CFB90A1465}" destId="{3FEB5A39-EC9D-4F76-AAFD-28F6ED9A216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101FCB-6F4B-44B4-B3AF-68BE3467FFCD}" type="doc">
      <dgm:prSet loTypeId="urn:microsoft.com/office/officeart/2005/8/layout/vList2" loCatId="list" qsTypeId="urn:microsoft.com/office/officeart/2005/8/quickstyle/simple4#16" qsCatId="simple" csTypeId="urn:microsoft.com/office/officeart/2005/8/colors/colorful2#12" csCatId="colorful"/>
      <dgm:spPr/>
      <dgm:t>
        <a:bodyPr/>
        <a:lstStyle/>
        <a:p>
          <a:endParaRPr lang="en-US"/>
        </a:p>
      </dgm:t>
    </dgm:pt>
    <dgm:pt modelId="{040AAA6F-28FE-430C-8B74-EDE0167A0EFF}">
      <dgm:prSet/>
      <dgm:spPr/>
      <dgm:t>
        <a:bodyPr/>
        <a:lstStyle/>
        <a:p>
          <a:r>
            <a:rPr lang="en-US"/>
            <a:t>What marks this stage of life? </a:t>
          </a:r>
        </a:p>
      </dgm:t>
    </dgm:pt>
    <dgm:pt modelId="{D8DFF66E-6642-419F-A01C-848B259E62AC}" type="parTrans" cxnId="{62EBA8B5-9B6B-40DE-A4A1-009399A10DDD}">
      <dgm:prSet/>
      <dgm:spPr/>
      <dgm:t>
        <a:bodyPr/>
        <a:lstStyle/>
        <a:p>
          <a:endParaRPr lang="en-US"/>
        </a:p>
      </dgm:t>
    </dgm:pt>
    <dgm:pt modelId="{D6584686-0FFD-447B-9D92-BC622FE05E78}" type="sibTrans" cxnId="{62EBA8B5-9B6B-40DE-A4A1-009399A10DDD}">
      <dgm:prSet/>
      <dgm:spPr/>
      <dgm:t>
        <a:bodyPr/>
        <a:lstStyle/>
        <a:p>
          <a:endParaRPr lang="en-US"/>
        </a:p>
      </dgm:t>
    </dgm:pt>
    <dgm:pt modelId="{1192F692-04AC-4F54-8809-AC1B3DF225CA}">
      <dgm:prSet/>
      <dgm:spPr/>
      <dgm:t>
        <a:bodyPr/>
        <a:lstStyle/>
        <a:p>
          <a:r>
            <a:rPr lang="en-US"/>
            <a:t>Building relationships </a:t>
          </a:r>
        </a:p>
      </dgm:t>
    </dgm:pt>
    <dgm:pt modelId="{47B8490D-E6F9-47DB-B604-90AF441526DF}" type="parTrans" cxnId="{339BAF7D-9070-497B-9DB5-02451EE20C98}">
      <dgm:prSet/>
      <dgm:spPr/>
      <dgm:t>
        <a:bodyPr/>
        <a:lstStyle/>
        <a:p>
          <a:endParaRPr lang="en-US"/>
        </a:p>
      </dgm:t>
    </dgm:pt>
    <dgm:pt modelId="{C3DC6E62-4779-48F1-8A9F-D36F0A6CDD9E}" type="sibTrans" cxnId="{339BAF7D-9070-497B-9DB5-02451EE20C98}">
      <dgm:prSet/>
      <dgm:spPr/>
      <dgm:t>
        <a:bodyPr/>
        <a:lstStyle/>
        <a:p>
          <a:endParaRPr lang="en-US"/>
        </a:p>
      </dgm:t>
    </dgm:pt>
    <dgm:pt modelId="{06212F8D-D9F7-4F89-A81D-0E7DFBB99D69}">
      <dgm:prSet/>
      <dgm:spPr/>
      <dgm:t>
        <a:bodyPr/>
        <a:lstStyle/>
        <a:p>
          <a:r>
            <a:rPr lang="en-US"/>
            <a:t>Career development </a:t>
          </a:r>
        </a:p>
      </dgm:t>
    </dgm:pt>
    <dgm:pt modelId="{EC957730-D315-4424-8841-0665BD0F91ED}" type="parTrans" cxnId="{0D5A77D5-7847-48F0-83A4-256B9E50643E}">
      <dgm:prSet/>
      <dgm:spPr/>
      <dgm:t>
        <a:bodyPr/>
        <a:lstStyle/>
        <a:p>
          <a:endParaRPr lang="en-US"/>
        </a:p>
      </dgm:t>
    </dgm:pt>
    <dgm:pt modelId="{2D64AB9A-3DE8-4865-9C72-AB3DA291B8AE}" type="sibTrans" cxnId="{0D5A77D5-7847-48F0-83A4-256B9E50643E}">
      <dgm:prSet/>
      <dgm:spPr/>
      <dgm:t>
        <a:bodyPr/>
        <a:lstStyle/>
        <a:p>
          <a:endParaRPr lang="en-US"/>
        </a:p>
      </dgm:t>
    </dgm:pt>
    <dgm:pt modelId="{B7C1DCA2-CBA1-41E0-92B0-AC4FBBA2B7D5}">
      <dgm:prSet/>
      <dgm:spPr/>
      <dgm:t>
        <a:bodyPr/>
        <a:lstStyle/>
        <a:p>
          <a:r>
            <a:rPr lang="en-US"/>
            <a:t>Family formation </a:t>
          </a:r>
        </a:p>
      </dgm:t>
    </dgm:pt>
    <dgm:pt modelId="{44DD789A-15BC-4749-9E18-5FDEDD2BFD62}" type="parTrans" cxnId="{3D5764F6-8D5D-4F8A-9223-70D86AB3849F}">
      <dgm:prSet/>
      <dgm:spPr/>
      <dgm:t>
        <a:bodyPr/>
        <a:lstStyle/>
        <a:p>
          <a:endParaRPr lang="en-US"/>
        </a:p>
      </dgm:t>
    </dgm:pt>
    <dgm:pt modelId="{E500BC83-E63E-4049-A5B7-C2A80F7EC3B5}" type="sibTrans" cxnId="{3D5764F6-8D5D-4F8A-9223-70D86AB3849F}">
      <dgm:prSet/>
      <dgm:spPr/>
      <dgm:t>
        <a:bodyPr/>
        <a:lstStyle/>
        <a:p>
          <a:endParaRPr lang="en-US"/>
        </a:p>
      </dgm:t>
    </dgm:pt>
    <dgm:pt modelId="{3D42B452-6188-4F80-B898-BD7C060D6E3D}">
      <dgm:prSet/>
      <dgm:spPr/>
      <dgm:t>
        <a:bodyPr/>
        <a:lstStyle/>
        <a:p>
          <a:r>
            <a:rPr lang="en-US"/>
            <a:t>Establishing independence </a:t>
          </a:r>
        </a:p>
      </dgm:t>
    </dgm:pt>
    <dgm:pt modelId="{55284380-512B-4A7B-AC43-7899D196A450}" type="parTrans" cxnId="{1BD210B9-BED1-49FA-AA78-763A3815EB7C}">
      <dgm:prSet/>
      <dgm:spPr/>
      <dgm:t>
        <a:bodyPr/>
        <a:lstStyle/>
        <a:p>
          <a:endParaRPr lang="en-US"/>
        </a:p>
      </dgm:t>
    </dgm:pt>
    <dgm:pt modelId="{D6BF6C31-024D-44BD-BD58-449011E32367}" type="sibTrans" cxnId="{1BD210B9-BED1-49FA-AA78-763A3815EB7C}">
      <dgm:prSet/>
      <dgm:spPr/>
      <dgm:t>
        <a:bodyPr/>
        <a:lstStyle/>
        <a:p>
          <a:endParaRPr lang="en-US"/>
        </a:p>
      </dgm:t>
    </dgm:pt>
    <dgm:pt modelId="{11B7ADDF-83FF-4CAA-B8CD-BD4BC299E03A}">
      <dgm:prSet/>
      <dgm:spPr/>
      <dgm:t>
        <a:bodyPr/>
        <a:lstStyle/>
        <a:p>
          <a:r>
            <a:rPr lang="en-US"/>
            <a:t>Peak physical stregnth and heart function</a:t>
          </a:r>
        </a:p>
      </dgm:t>
    </dgm:pt>
    <dgm:pt modelId="{D490ECA4-77B2-4FB3-A5AF-03378090A60D}" type="parTrans" cxnId="{AFD5823B-5DA5-453A-BCC3-CC4E215A880B}">
      <dgm:prSet/>
      <dgm:spPr/>
      <dgm:t>
        <a:bodyPr/>
        <a:lstStyle/>
        <a:p>
          <a:endParaRPr lang="en-US"/>
        </a:p>
      </dgm:t>
    </dgm:pt>
    <dgm:pt modelId="{57B9714C-8F7A-4572-8252-78E3D69B5C06}" type="sibTrans" cxnId="{AFD5823B-5DA5-453A-BCC3-CC4E215A880B}">
      <dgm:prSet/>
      <dgm:spPr/>
      <dgm:t>
        <a:bodyPr/>
        <a:lstStyle/>
        <a:p>
          <a:endParaRPr lang="en-US"/>
        </a:p>
      </dgm:t>
    </dgm:pt>
    <dgm:pt modelId="{2CBEA5DC-0D76-4EE6-9422-2821D4B115A3}" type="pres">
      <dgm:prSet presAssocID="{5C101FCB-6F4B-44B4-B3AF-68BE3467FFCD}" presName="linear" presStyleCnt="0">
        <dgm:presLayoutVars>
          <dgm:animLvl val="lvl"/>
          <dgm:resizeHandles val="exact"/>
        </dgm:presLayoutVars>
      </dgm:prSet>
      <dgm:spPr/>
    </dgm:pt>
    <dgm:pt modelId="{89D1EFCB-18A5-41FD-8FB9-78F85C65D531}" type="pres">
      <dgm:prSet presAssocID="{040AAA6F-28FE-430C-8B74-EDE0167A0EFF}" presName="parentText" presStyleLbl="node1" presStyleIdx="0" presStyleCnt="6">
        <dgm:presLayoutVars>
          <dgm:chMax val="0"/>
          <dgm:bulletEnabled val="1"/>
        </dgm:presLayoutVars>
      </dgm:prSet>
      <dgm:spPr/>
    </dgm:pt>
    <dgm:pt modelId="{1DFA5163-827B-4747-90F3-19BF4A3EDAEA}" type="pres">
      <dgm:prSet presAssocID="{D6584686-0FFD-447B-9D92-BC622FE05E78}" presName="spacer" presStyleCnt="0"/>
      <dgm:spPr/>
    </dgm:pt>
    <dgm:pt modelId="{3476B180-F8BF-446B-8C8F-807CD446A8DD}" type="pres">
      <dgm:prSet presAssocID="{1192F692-04AC-4F54-8809-AC1B3DF225CA}" presName="parentText" presStyleLbl="node1" presStyleIdx="1" presStyleCnt="6">
        <dgm:presLayoutVars>
          <dgm:chMax val="0"/>
          <dgm:bulletEnabled val="1"/>
        </dgm:presLayoutVars>
      </dgm:prSet>
      <dgm:spPr/>
    </dgm:pt>
    <dgm:pt modelId="{F168A98D-54BB-45DF-B23A-76E37132BC8A}" type="pres">
      <dgm:prSet presAssocID="{C3DC6E62-4779-48F1-8A9F-D36F0A6CDD9E}" presName="spacer" presStyleCnt="0"/>
      <dgm:spPr/>
    </dgm:pt>
    <dgm:pt modelId="{70C21E59-4124-452B-9981-A30589BC8203}" type="pres">
      <dgm:prSet presAssocID="{06212F8D-D9F7-4F89-A81D-0E7DFBB99D69}" presName="parentText" presStyleLbl="node1" presStyleIdx="2" presStyleCnt="6">
        <dgm:presLayoutVars>
          <dgm:chMax val="0"/>
          <dgm:bulletEnabled val="1"/>
        </dgm:presLayoutVars>
      </dgm:prSet>
      <dgm:spPr/>
    </dgm:pt>
    <dgm:pt modelId="{34E45C07-B9F7-4A32-A3F6-9FAAC763AC88}" type="pres">
      <dgm:prSet presAssocID="{2D64AB9A-3DE8-4865-9C72-AB3DA291B8AE}" presName="spacer" presStyleCnt="0"/>
      <dgm:spPr/>
    </dgm:pt>
    <dgm:pt modelId="{305168CC-CB3E-4449-B7AC-17AFD4878BA1}" type="pres">
      <dgm:prSet presAssocID="{B7C1DCA2-CBA1-41E0-92B0-AC4FBBA2B7D5}" presName="parentText" presStyleLbl="node1" presStyleIdx="3" presStyleCnt="6">
        <dgm:presLayoutVars>
          <dgm:chMax val="0"/>
          <dgm:bulletEnabled val="1"/>
        </dgm:presLayoutVars>
      </dgm:prSet>
      <dgm:spPr/>
    </dgm:pt>
    <dgm:pt modelId="{4BD535F7-4208-43A0-A6E1-EAE5D32E854C}" type="pres">
      <dgm:prSet presAssocID="{E500BC83-E63E-4049-A5B7-C2A80F7EC3B5}" presName="spacer" presStyleCnt="0"/>
      <dgm:spPr/>
    </dgm:pt>
    <dgm:pt modelId="{AA772995-C22A-4045-A8A3-B039695E4ACD}" type="pres">
      <dgm:prSet presAssocID="{3D42B452-6188-4F80-B898-BD7C060D6E3D}" presName="parentText" presStyleLbl="node1" presStyleIdx="4" presStyleCnt="6">
        <dgm:presLayoutVars>
          <dgm:chMax val="0"/>
          <dgm:bulletEnabled val="1"/>
        </dgm:presLayoutVars>
      </dgm:prSet>
      <dgm:spPr/>
    </dgm:pt>
    <dgm:pt modelId="{4AA20ADA-B118-48B5-BB24-88303F369A2A}" type="pres">
      <dgm:prSet presAssocID="{D6BF6C31-024D-44BD-BD58-449011E32367}" presName="spacer" presStyleCnt="0"/>
      <dgm:spPr/>
    </dgm:pt>
    <dgm:pt modelId="{B7E47173-9EC4-4DB6-960D-5E4FE2F55DB8}" type="pres">
      <dgm:prSet presAssocID="{11B7ADDF-83FF-4CAA-B8CD-BD4BC299E03A}" presName="parentText" presStyleLbl="node1" presStyleIdx="5" presStyleCnt="6">
        <dgm:presLayoutVars>
          <dgm:chMax val="0"/>
          <dgm:bulletEnabled val="1"/>
        </dgm:presLayoutVars>
      </dgm:prSet>
      <dgm:spPr/>
    </dgm:pt>
  </dgm:ptLst>
  <dgm:cxnLst>
    <dgm:cxn modelId="{2E2FE816-47EE-42DB-A24A-4C06611A6DAF}" type="presOf" srcId="{3D42B452-6188-4F80-B898-BD7C060D6E3D}" destId="{AA772995-C22A-4045-A8A3-B039695E4ACD}" srcOrd="0" destOrd="0" presId="urn:microsoft.com/office/officeart/2005/8/layout/vList2"/>
    <dgm:cxn modelId="{AFD5823B-5DA5-453A-BCC3-CC4E215A880B}" srcId="{5C101FCB-6F4B-44B4-B3AF-68BE3467FFCD}" destId="{11B7ADDF-83FF-4CAA-B8CD-BD4BC299E03A}" srcOrd="5" destOrd="0" parTransId="{D490ECA4-77B2-4FB3-A5AF-03378090A60D}" sibTransId="{57B9714C-8F7A-4572-8252-78E3D69B5C06}"/>
    <dgm:cxn modelId="{B448BA64-148C-4E75-91D2-019EEC2A0F73}" type="presOf" srcId="{B7C1DCA2-CBA1-41E0-92B0-AC4FBBA2B7D5}" destId="{305168CC-CB3E-4449-B7AC-17AFD4878BA1}" srcOrd="0" destOrd="0" presId="urn:microsoft.com/office/officeart/2005/8/layout/vList2"/>
    <dgm:cxn modelId="{F70FE350-B36B-46A6-8F0D-7F397F6CB660}" type="presOf" srcId="{06212F8D-D9F7-4F89-A81D-0E7DFBB99D69}" destId="{70C21E59-4124-452B-9981-A30589BC8203}" srcOrd="0" destOrd="0" presId="urn:microsoft.com/office/officeart/2005/8/layout/vList2"/>
    <dgm:cxn modelId="{339BAF7D-9070-497B-9DB5-02451EE20C98}" srcId="{5C101FCB-6F4B-44B4-B3AF-68BE3467FFCD}" destId="{1192F692-04AC-4F54-8809-AC1B3DF225CA}" srcOrd="1" destOrd="0" parTransId="{47B8490D-E6F9-47DB-B604-90AF441526DF}" sibTransId="{C3DC6E62-4779-48F1-8A9F-D36F0A6CDD9E}"/>
    <dgm:cxn modelId="{504DA095-B56F-4163-97B2-E94D1D99DFC4}" type="presOf" srcId="{1192F692-04AC-4F54-8809-AC1B3DF225CA}" destId="{3476B180-F8BF-446B-8C8F-807CD446A8DD}" srcOrd="0" destOrd="0" presId="urn:microsoft.com/office/officeart/2005/8/layout/vList2"/>
    <dgm:cxn modelId="{8DEA7A9C-F229-49BE-97E7-5258480924F3}" type="presOf" srcId="{11B7ADDF-83FF-4CAA-B8CD-BD4BC299E03A}" destId="{B7E47173-9EC4-4DB6-960D-5E4FE2F55DB8}" srcOrd="0" destOrd="0" presId="urn:microsoft.com/office/officeart/2005/8/layout/vList2"/>
    <dgm:cxn modelId="{62EBA8B5-9B6B-40DE-A4A1-009399A10DDD}" srcId="{5C101FCB-6F4B-44B4-B3AF-68BE3467FFCD}" destId="{040AAA6F-28FE-430C-8B74-EDE0167A0EFF}" srcOrd="0" destOrd="0" parTransId="{D8DFF66E-6642-419F-A01C-848B259E62AC}" sibTransId="{D6584686-0FFD-447B-9D92-BC622FE05E78}"/>
    <dgm:cxn modelId="{1BD210B9-BED1-49FA-AA78-763A3815EB7C}" srcId="{5C101FCB-6F4B-44B4-B3AF-68BE3467FFCD}" destId="{3D42B452-6188-4F80-B898-BD7C060D6E3D}" srcOrd="4" destOrd="0" parTransId="{55284380-512B-4A7B-AC43-7899D196A450}" sibTransId="{D6BF6C31-024D-44BD-BD58-449011E32367}"/>
    <dgm:cxn modelId="{E50C3AC9-6F8F-4CAD-9BF4-4EB3F62A7C49}" type="presOf" srcId="{5C101FCB-6F4B-44B4-B3AF-68BE3467FFCD}" destId="{2CBEA5DC-0D76-4EE6-9422-2821D4B115A3}" srcOrd="0" destOrd="0" presId="urn:microsoft.com/office/officeart/2005/8/layout/vList2"/>
    <dgm:cxn modelId="{0D5A77D5-7847-48F0-83A4-256B9E50643E}" srcId="{5C101FCB-6F4B-44B4-B3AF-68BE3467FFCD}" destId="{06212F8D-D9F7-4F89-A81D-0E7DFBB99D69}" srcOrd="2" destOrd="0" parTransId="{EC957730-D315-4424-8841-0665BD0F91ED}" sibTransId="{2D64AB9A-3DE8-4865-9C72-AB3DA291B8AE}"/>
    <dgm:cxn modelId="{2C9D1CD7-B7E2-4B4A-81EB-D237DF360229}" type="presOf" srcId="{040AAA6F-28FE-430C-8B74-EDE0167A0EFF}" destId="{89D1EFCB-18A5-41FD-8FB9-78F85C65D531}" srcOrd="0" destOrd="0" presId="urn:microsoft.com/office/officeart/2005/8/layout/vList2"/>
    <dgm:cxn modelId="{3D5764F6-8D5D-4F8A-9223-70D86AB3849F}" srcId="{5C101FCB-6F4B-44B4-B3AF-68BE3467FFCD}" destId="{B7C1DCA2-CBA1-41E0-92B0-AC4FBBA2B7D5}" srcOrd="3" destOrd="0" parTransId="{44DD789A-15BC-4749-9E18-5FDEDD2BFD62}" sibTransId="{E500BC83-E63E-4049-A5B7-C2A80F7EC3B5}"/>
    <dgm:cxn modelId="{AE148A05-3257-41F9-83E6-1CD8E6D07C3C}" type="presParOf" srcId="{2CBEA5DC-0D76-4EE6-9422-2821D4B115A3}" destId="{89D1EFCB-18A5-41FD-8FB9-78F85C65D531}" srcOrd="0" destOrd="0" presId="urn:microsoft.com/office/officeart/2005/8/layout/vList2"/>
    <dgm:cxn modelId="{CE6B1825-B9F8-4E5C-A36D-6FDC2B99DB17}" type="presParOf" srcId="{2CBEA5DC-0D76-4EE6-9422-2821D4B115A3}" destId="{1DFA5163-827B-4747-90F3-19BF4A3EDAEA}" srcOrd="1" destOrd="0" presId="urn:microsoft.com/office/officeart/2005/8/layout/vList2"/>
    <dgm:cxn modelId="{799BEBF3-1D26-410B-BB3D-79DEE87A7B14}" type="presParOf" srcId="{2CBEA5DC-0D76-4EE6-9422-2821D4B115A3}" destId="{3476B180-F8BF-446B-8C8F-807CD446A8DD}" srcOrd="2" destOrd="0" presId="urn:microsoft.com/office/officeart/2005/8/layout/vList2"/>
    <dgm:cxn modelId="{C8F1BB7D-7C32-45E7-A2BA-678C5A1CB337}" type="presParOf" srcId="{2CBEA5DC-0D76-4EE6-9422-2821D4B115A3}" destId="{F168A98D-54BB-45DF-B23A-76E37132BC8A}" srcOrd="3" destOrd="0" presId="urn:microsoft.com/office/officeart/2005/8/layout/vList2"/>
    <dgm:cxn modelId="{A738C4E3-A090-4481-86B1-513DB639790D}" type="presParOf" srcId="{2CBEA5DC-0D76-4EE6-9422-2821D4B115A3}" destId="{70C21E59-4124-452B-9981-A30589BC8203}" srcOrd="4" destOrd="0" presId="urn:microsoft.com/office/officeart/2005/8/layout/vList2"/>
    <dgm:cxn modelId="{E2792E1D-E2B4-47B3-BF90-9F2909BA6714}" type="presParOf" srcId="{2CBEA5DC-0D76-4EE6-9422-2821D4B115A3}" destId="{34E45C07-B9F7-4A32-A3F6-9FAAC763AC88}" srcOrd="5" destOrd="0" presId="urn:microsoft.com/office/officeart/2005/8/layout/vList2"/>
    <dgm:cxn modelId="{582210BE-1F85-4E10-898E-F9489CAB4388}" type="presParOf" srcId="{2CBEA5DC-0D76-4EE6-9422-2821D4B115A3}" destId="{305168CC-CB3E-4449-B7AC-17AFD4878BA1}" srcOrd="6" destOrd="0" presId="urn:microsoft.com/office/officeart/2005/8/layout/vList2"/>
    <dgm:cxn modelId="{FBECA038-EEB4-4CD7-A2E9-81A2C89345DC}" type="presParOf" srcId="{2CBEA5DC-0D76-4EE6-9422-2821D4B115A3}" destId="{4BD535F7-4208-43A0-A6E1-EAE5D32E854C}" srcOrd="7" destOrd="0" presId="urn:microsoft.com/office/officeart/2005/8/layout/vList2"/>
    <dgm:cxn modelId="{2BCAF6B1-9264-4DF0-AC06-B39C0EFC6959}" type="presParOf" srcId="{2CBEA5DC-0D76-4EE6-9422-2821D4B115A3}" destId="{AA772995-C22A-4045-A8A3-B039695E4ACD}" srcOrd="8" destOrd="0" presId="urn:microsoft.com/office/officeart/2005/8/layout/vList2"/>
    <dgm:cxn modelId="{ECD28D95-65B7-42F6-93CA-87DBCBD8C8E4}" type="presParOf" srcId="{2CBEA5DC-0D76-4EE6-9422-2821D4B115A3}" destId="{4AA20ADA-B118-48B5-BB24-88303F369A2A}" srcOrd="9" destOrd="0" presId="urn:microsoft.com/office/officeart/2005/8/layout/vList2"/>
    <dgm:cxn modelId="{428D39C7-377F-402A-90A0-7C5D724A3CEA}" type="presParOf" srcId="{2CBEA5DC-0D76-4EE6-9422-2821D4B115A3}" destId="{B7E47173-9EC4-4DB6-960D-5E4FE2F55DB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F51F73-D8F6-4EB5-A3CD-054F01E40E08}" type="doc">
      <dgm:prSet loTypeId="urn:microsoft.com/office/officeart/2005/8/layout/vList2" loCatId="list" qsTypeId="urn:microsoft.com/office/officeart/2005/8/quickstyle/simple4#19" qsCatId="simple" csTypeId="urn:microsoft.com/office/officeart/2005/8/colors/colorful2#14" csCatId="colorful"/>
      <dgm:spPr/>
      <dgm:t>
        <a:bodyPr/>
        <a:lstStyle/>
        <a:p>
          <a:endParaRPr lang="en-US"/>
        </a:p>
      </dgm:t>
    </dgm:pt>
    <dgm:pt modelId="{762ACFAA-5D4B-457A-ADAC-7D72E8897D10}">
      <dgm:prSet/>
      <dgm:spPr/>
      <dgm:t>
        <a:bodyPr/>
        <a:lstStyle/>
        <a:p>
          <a:r>
            <a:rPr lang="en-US"/>
            <a:t>What marks this stage of life? </a:t>
          </a:r>
        </a:p>
      </dgm:t>
    </dgm:pt>
    <dgm:pt modelId="{6FD62CC9-3C1A-47BC-B516-FD583B0428F9}" type="parTrans" cxnId="{547C31D9-BF6F-4317-B2BC-21291841B45B}">
      <dgm:prSet/>
      <dgm:spPr/>
      <dgm:t>
        <a:bodyPr/>
        <a:lstStyle/>
        <a:p>
          <a:endParaRPr lang="en-US"/>
        </a:p>
      </dgm:t>
    </dgm:pt>
    <dgm:pt modelId="{DF49DD31-4726-4E50-8A35-6B3BE0D460AA}" type="sibTrans" cxnId="{547C31D9-BF6F-4317-B2BC-21291841B45B}">
      <dgm:prSet/>
      <dgm:spPr/>
      <dgm:t>
        <a:bodyPr/>
        <a:lstStyle/>
        <a:p>
          <a:endParaRPr lang="en-US"/>
        </a:p>
      </dgm:t>
    </dgm:pt>
    <dgm:pt modelId="{36F6E18D-AA6F-43E8-A79F-C51F6BA810DB}">
      <dgm:prSet/>
      <dgm:spPr/>
      <dgm:t>
        <a:bodyPr/>
        <a:lstStyle/>
        <a:p>
          <a:r>
            <a:rPr lang="en-US"/>
            <a:t>Parenting responsibilities </a:t>
          </a:r>
        </a:p>
      </dgm:t>
    </dgm:pt>
    <dgm:pt modelId="{2EA18E5B-F7FC-40CE-83DA-CC654B7076E9}" type="parTrans" cxnId="{A51AE337-C6F0-44BC-83CF-B2F845DDED0C}">
      <dgm:prSet/>
      <dgm:spPr/>
      <dgm:t>
        <a:bodyPr/>
        <a:lstStyle/>
        <a:p>
          <a:endParaRPr lang="en-US"/>
        </a:p>
      </dgm:t>
    </dgm:pt>
    <dgm:pt modelId="{D1E47BB9-57A6-40BD-9233-B8052FDB1AB5}" type="sibTrans" cxnId="{A51AE337-C6F0-44BC-83CF-B2F845DDED0C}">
      <dgm:prSet/>
      <dgm:spPr/>
      <dgm:t>
        <a:bodyPr/>
        <a:lstStyle/>
        <a:p>
          <a:endParaRPr lang="en-US"/>
        </a:p>
      </dgm:t>
    </dgm:pt>
    <dgm:pt modelId="{3A87ECF1-544E-407D-A52A-B0FE15B0D81C}">
      <dgm:prSet/>
      <dgm:spPr/>
      <dgm:t>
        <a:bodyPr/>
        <a:lstStyle/>
        <a:p>
          <a:r>
            <a:rPr lang="en-US"/>
            <a:t>Career progression </a:t>
          </a:r>
        </a:p>
      </dgm:t>
    </dgm:pt>
    <dgm:pt modelId="{7C0B1604-8287-4F4F-9A26-A5E4E70B7A5D}" type="parTrans" cxnId="{6969A929-718A-4FF2-8DF8-6606F68B5989}">
      <dgm:prSet/>
      <dgm:spPr/>
      <dgm:t>
        <a:bodyPr/>
        <a:lstStyle/>
        <a:p>
          <a:endParaRPr lang="en-US"/>
        </a:p>
      </dgm:t>
    </dgm:pt>
    <dgm:pt modelId="{6D681172-905F-47F6-AD1B-1173865188F7}" type="sibTrans" cxnId="{6969A929-718A-4FF2-8DF8-6606F68B5989}">
      <dgm:prSet/>
      <dgm:spPr/>
      <dgm:t>
        <a:bodyPr/>
        <a:lstStyle/>
        <a:p>
          <a:endParaRPr lang="en-US"/>
        </a:p>
      </dgm:t>
    </dgm:pt>
    <dgm:pt modelId="{2F38694D-69FF-4EB2-B43D-23C9B9C0C83C}">
      <dgm:prSet/>
      <dgm:spPr/>
      <dgm:t>
        <a:bodyPr/>
        <a:lstStyle/>
        <a:p>
          <a:r>
            <a:rPr lang="en-US"/>
            <a:t>Caring for ageing relatives </a:t>
          </a:r>
        </a:p>
      </dgm:t>
    </dgm:pt>
    <dgm:pt modelId="{2D67314C-5EA5-40AF-9F50-EC8D510F649D}" type="parTrans" cxnId="{1677A73E-376A-48A1-8F79-6CCA23DAE782}">
      <dgm:prSet/>
      <dgm:spPr/>
      <dgm:t>
        <a:bodyPr/>
        <a:lstStyle/>
        <a:p>
          <a:endParaRPr lang="en-US"/>
        </a:p>
      </dgm:t>
    </dgm:pt>
    <dgm:pt modelId="{79355F78-9155-4BCA-87F1-AEF95DF64136}" type="sibTrans" cxnId="{1677A73E-376A-48A1-8F79-6CCA23DAE782}">
      <dgm:prSet/>
      <dgm:spPr/>
      <dgm:t>
        <a:bodyPr/>
        <a:lstStyle/>
        <a:p>
          <a:endParaRPr lang="en-US"/>
        </a:p>
      </dgm:t>
    </dgm:pt>
    <dgm:pt modelId="{C8B32544-594C-4E92-BA48-7527323FFA14}">
      <dgm:prSet/>
      <dgm:spPr/>
      <dgm:t>
        <a:bodyPr/>
        <a:lstStyle/>
        <a:p>
          <a:r>
            <a:rPr lang="en-US"/>
            <a:t>Life evaluation </a:t>
          </a:r>
        </a:p>
      </dgm:t>
    </dgm:pt>
    <dgm:pt modelId="{0E09E212-6E98-4EDB-9AA3-3953F5F98329}" type="parTrans" cxnId="{37470DAD-BB56-429E-B27A-27FB2BB63C69}">
      <dgm:prSet/>
      <dgm:spPr/>
      <dgm:t>
        <a:bodyPr/>
        <a:lstStyle/>
        <a:p>
          <a:endParaRPr lang="en-US"/>
        </a:p>
      </dgm:t>
    </dgm:pt>
    <dgm:pt modelId="{167AC051-50B8-423C-B89A-CB121E256FC9}" type="sibTrans" cxnId="{37470DAD-BB56-429E-B27A-27FB2BB63C69}">
      <dgm:prSet/>
      <dgm:spPr/>
      <dgm:t>
        <a:bodyPr/>
        <a:lstStyle/>
        <a:p>
          <a:endParaRPr lang="en-US"/>
        </a:p>
      </dgm:t>
    </dgm:pt>
    <dgm:pt modelId="{55F166F2-A1AF-4614-AF24-9084FEECDB7B}">
      <dgm:prSet/>
      <dgm:spPr/>
      <dgm:t>
        <a:bodyPr/>
        <a:lstStyle/>
        <a:p>
          <a:r>
            <a:rPr lang="en-US"/>
            <a:t>Slow ageing, grey hairs, less skin stretch. </a:t>
          </a:r>
        </a:p>
      </dgm:t>
    </dgm:pt>
    <dgm:pt modelId="{202A3F5E-E8DF-46F4-A4B8-2F562481BB1F}" type="parTrans" cxnId="{22B6E85E-C6F4-4F83-9B94-88142547F45D}">
      <dgm:prSet/>
      <dgm:spPr/>
      <dgm:t>
        <a:bodyPr/>
        <a:lstStyle/>
        <a:p>
          <a:endParaRPr lang="en-US"/>
        </a:p>
      </dgm:t>
    </dgm:pt>
    <dgm:pt modelId="{028C2C1B-2838-4B95-91C4-136266587661}" type="sibTrans" cxnId="{22B6E85E-C6F4-4F83-9B94-88142547F45D}">
      <dgm:prSet/>
      <dgm:spPr/>
      <dgm:t>
        <a:bodyPr/>
        <a:lstStyle/>
        <a:p>
          <a:endParaRPr lang="en-US"/>
        </a:p>
      </dgm:t>
    </dgm:pt>
    <dgm:pt modelId="{16B482D1-9F56-46C8-9EA6-FB9EFE739F09}" type="pres">
      <dgm:prSet presAssocID="{29F51F73-D8F6-4EB5-A3CD-054F01E40E08}" presName="linear" presStyleCnt="0">
        <dgm:presLayoutVars>
          <dgm:animLvl val="lvl"/>
          <dgm:resizeHandles val="exact"/>
        </dgm:presLayoutVars>
      </dgm:prSet>
      <dgm:spPr/>
    </dgm:pt>
    <dgm:pt modelId="{048817F0-3617-4129-9CEB-C8D96070AA5A}" type="pres">
      <dgm:prSet presAssocID="{762ACFAA-5D4B-457A-ADAC-7D72E8897D10}" presName="parentText" presStyleLbl="node1" presStyleIdx="0" presStyleCnt="6">
        <dgm:presLayoutVars>
          <dgm:chMax val="0"/>
          <dgm:bulletEnabled val="1"/>
        </dgm:presLayoutVars>
      </dgm:prSet>
      <dgm:spPr/>
    </dgm:pt>
    <dgm:pt modelId="{C1A306DF-4C9A-437E-A156-B20FAB95B7EF}" type="pres">
      <dgm:prSet presAssocID="{DF49DD31-4726-4E50-8A35-6B3BE0D460AA}" presName="spacer" presStyleCnt="0"/>
      <dgm:spPr/>
    </dgm:pt>
    <dgm:pt modelId="{CC512715-D9D2-45BD-9510-763F9976ECFE}" type="pres">
      <dgm:prSet presAssocID="{36F6E18D-AA6F-43E8-A79F-C51F6BA810DB}" presName="parentText" presStyleLbl="node1" presStyleIdx="1" presStyleCnt="6">
        <dgm:presLayoutVars>
          <dgm:chMax val="0"/>
          <dgm:bulletEnabled val="1"/>
        </dgm:presLayoutVars>
      </dgm:prSet>
      <dgm:spPr/>
    </dgm:pt>
    <dgm:pt modelId="{4254FD0A-7786-41B5-8A4C-0026B218B863}" type="pres">
      <dgm:prSet presAssocID="{D1E47BB9-57A6-40BD-9233-B8052FDB1AB5}" presName="spacer" presStyleCnt="0"/>
      <dgm:spPr/>
    </dgm:pt>
    <dgm:pt modelId="{5ED3FC4D-FBD6-48B8-8C89-FB99F5A89962}" type="pres">
      <dgm:prSet presAssocID="{3A87ECF1-544E-407D-A52A-B0FE15B0D81C}" presName="parentText" presStyleLbl="node1" presStyleIdx="2" presStyleCnt="6">
        <dgm:presLayoutVars>
          <dgm:chMax val="0"/>
          <dgm:bulletEnabled val="1"/>
        </dgm:presLayoutVars>
      </dgm:prSet>
      <dgm:spPr/>
    </dgm:pt>
    <dgm:pt modelId="{FB6620EA-9D82-4096-B528-D2998FE793ED}" type="pres">
      <dgm:prSet presAssocID="{6D681172-905F-47F6-AD1B-1173865188F7}" presName="spacer" presStyleCnt="0"/>
      <dgm:spPr/>
    </dgm:pt>
    <dgm:pt modelId="{7D631755-F850-4E50-B3FE-3F1D9CA253A6}" type="pres">
      <dgm:prSet presAssocID="{2F38694D-69FF-4EB2-B43D-23C9B9C0C83C}" presName="parentText" presStyleLbl="node1" presStyleIdx="3" presStyleCnt="6">
        <dgm:presLayoutVars>
          <dgm:chMax val="0"/>
          <dgm:bulletEnabled val="1"/>
        </dgm:presLayoutVars>
      </dgm:prSet>
      <dgm:spPr/>
    </dgm:pt>
    <dgm:pt modelId="{6C4FD310-FB64-4DB4-A10B-5ACC2D8FB80C}" type="pres">
      <dgm:prSet presAssocID="{79355F78-9155-4BCA-87F1-AEF95DF64136}" presName="spacer" presStyleCnt="0"/>
      <dgm:spPr/>
    </dgm:pt>
    <dgm:pt modelId="{CC10AC4A-1B48-4052-9D38-DD857CA95FFA}" type="pres">
      <dgm:prSet presAssocID="{C8B32544-594C-4E92-BA48-7527323FFA14}" presName="parentText" presStyleLbl="node1" presStyleIdx="4" presStyleCnt="6">
        <dgm:presLayoutVars>
          <dgm:chMax val="0"/>
          <dgm:bulletEnabled val="1"/>
        </dgm:presLayoutVars>
      </dgm:prSet>
      <dgm:spPr/>
    </dgm:pt>
    <dgm:pt modelId="{9110D405-6DDD-4047-83FB-F2F235841576}" type="pres">
      <dgm:prSet presAssocID="{167AC051-50B8-423C-B89A-CB121E256FC9}" presName="spacer" presStyleCnt="0"/>
      <dgm:spPr/>
    </dgm:pt>
    <dgm:pt modelId="{634FB298-55D8-4A04-808A-BD025BDD31EF}" type="pres">
      <dgm:prSet presAssocID="{55F166F2-A1AF-4614-AF24-9084FEECDB7B}" presName="parentText" presStyleLbl="node1" presStyleIdx="5" presStyleCnt="6">
        <dgm:presLayoutVars>
          <dgm:chMax val="0"/>
          <dgm:bulletEnabled val="1"/>
        </dgm:presLayoutVars>
      </dgm:prSet>
      <dgm:spPr/>
    </dgm:pt>
  </dgm:ptLst>
  <dgm:cxnLst>
    <dgm:cxn modelId="{7B040F11-3919-4137-90C2-FD2C1929E23A}" type="presOf" srcId="{3A87ECF1-544E-407D-A52A-B0FE15B0D81C}" destId="{5ED3FC4D-FBD6-48B8-8C89-FB99F5A89962}" srcOrd="0" destOrd="0" presId="urn:microsoft.com/office/officeart/2005/8/layout/vList2"/>
    <dgm:cxn modelId="{6969A929-718A-4FF2-8DF8-6606F68B5989}" srcId="{29F51F73-D8F6-4EB5-A3CD-054F01E40E08}" destId="{3A87ECF1-544E-407D-A52A-B0FE15B0D81C}" srcOrd="2" destOrd="0" parTransId="{7C0B1604-8287-4F4F-9A26-A5E4E70B7A5D}" sibTransId="{6D681172-905F-47F6-AD1B-1173865188F7}"/>
    <dgm:cxn modelId="{A51AE337-C6F0-44BC-83CF-B2F845DDED0C}" srcId="{29F51F73-D8F6-4EB5-A3CD-054F01E40E08}" destId="{36F6E18D-AA6F-43E8-A79F-C51F6BA810DB}" srcOrd="1" destOrd="0" parTransId="{2EA18E5B-F7FC-40CE-83DA-CC654B7076E9}" sibTransId="{D1E47BB9-57A6-40BD-9233-B8052FDB1AB5}"/>
    <dgm:cxn modelId="{1677A73E-376A-48A1-8F79-6CCA23DAE782}" srcId="{29F51F73-D8F6-4EB5-A3CD-054F01E40E08}" destId="{2F38694D-69FF-4EB2-B43D-23C9B9C0C83C}" srcOrd="3" destOrd="0" parTransId="{2D67314C-5EA5-40AF-9F50-EC8D510F649D}" sibTransId="{79355F78-9155-4BCA-87F1-AEF95DF64136}"/>
    <dgm:cxn modelId="{22B6E85E-C6F4-4F83-9B94-88142547F45D}" srcId="{29F51F73-D8F6-4EB5-A3CD-054F01E40E08}" destId="{55F166F2-A1AF-4614-AF24-9084FEECDB7B}" srcOrd="5" destOrd="0" parTransId="{202A3F5E-E8DF-46F4-A4B8-2F562481BB1F}" sibTransId="{028C2C1B-2838-4B95-91C4-136266587661}"/>
    <dgm:cxn modelId="{7A87E763-F887-4F79-A06F-E52FD9F3E2A8}" type="presOf" srcId="{36F6E18D-AA6F-43E8-A79F-C51F6BA810DB}" destId="{CC512715-D9D2-45BD-9510-763F9976ECFE}" srcOrd="0" destOrd="0" presId="urn:microsoft.com/office/officeart/2005/8/layout/vList2"/>
    <dgm:cxn modelId="{034B28A4-519B-4DEF-A392-9405DAD9DD6B}" type="presOf" srcId="{55F166F2-A1AF-4614-AF24-9084FEECDB7B}" destId="{634FB298-55D8-4A04-808A-BD025BDD31EF}" srcOrd="0" destOrd="0" presId="urn:microsoft.com/office/officeart/2005/8/layout/vList2"/>
    <dgm:cxn modelId="{37470DAD-BB56-429E-B27A-27FB2BB63C69}" srcId="{29F51F73-D8F6-4EB5-A3CD-054F01E40E08}" destId="{C8B32544-594C-4E92-BA48-7527323FFA14}" srcOrd="4" destOrd="0" parTransId="{0E09E212-6E98-4EDB-9AA3-3953F5F98329}" sibTransId="{167AC051-50B8-423C-B89A-CB121E256FC9}"/>
    <dgm:cxn modelId="{98AAB3C5-1256-481C-8E47-1DB2AC11B4F9}" type="presOf" srcId="{762ACFAA-5D4B-457A-ADAC-7D72E8897D10}" destId="{048817F0-3617-4129-9CEB-C8D96070AA5A}" srcOrd="0" destOrd="0" presId="urn:microsoft.com/office/officeart/2005/8/layout/vList2"/>
    <dgm:cxn modelId="{547C31D9-BF6F-4317-B2BC-21291841B45B}" srcId="{29F51F73-D8F6-4EB5-A3CD-054F01E40E08}" destId="{762ACFAA-5D4B-457A-ADAC-7D72E8897D10}" srcOrd="0" destOrd="0" parTransId="{6FD62CC9-3C1A-47BC-B516-FD583B0428F9}" sibTransId="{DF49DD31-4726-4E50-8A35-6B3BE0D460AA}"/>
    <dgm:cxn modelId="{95C3BBE6-A0F7-4E3C-BA5D-FF4B9FADD05D}" type="presOf" srcId="{2F38694D-69FF-4EB2-B43D-23C9B9C0C83C}" destId="{7D631755-F850-4E50-B3FE-3F1D9CA253A6}" srcOrd="0" destOrd="0" presId="urn:microsoft.com/office/officeart/2005/8/layout/vList2"/>
    <dgm:cxn modelId="{5FF8DDEB-0C03-47C3-A0EF-D6F646F1DCA2}" type="presOf" srcId="{29F51F73-D8F6-4EB5-A3CD-054F01E40E08}" destId="{16B482D1-9F56-46C8-9EA6-FB9EFE739F09}" srcOrd="0" destOrd="0" presId="urn:microsoft.com/office/officeart/2005/8/layout/vList2"/>
    <dgm:cxn modelId="{F16563F7-31CE-48DE-BEE7-192848CC3891}" type="presOf" srcId="{C8B32544-594C-4E92-BA48-7527323FFA14}" destId="{CC10AC4A-1B48-4052-9D38-DD857CA95FFA}" srcOrd="0" destOrd="0" presId="urn:microsoft.com/office/officeart/2005/8/layout/vList2"/>
    <dgm:cxn modelId="{569BA307-04FA-4F11-B194-41D3079B1A97}" type="presParOf" srcId="{16B482D1-9F56-46C8-9EA6-FB9EFE739F09}" destId="{048817F0-3617-4129-9CEB-C8D96070AA5A}" srcOrd="0" destOrd="0" presId="urn:microsoft.com/office/officeart/2005/8/layout/vList2"/>
    <dgm:cxn modelId="{A6BF4CBD-368F-4CE7-8696-D41C1ADDF7B7}" type="presParOf" srcId="{16B482D1-9F56-46C8-9EA6-FB9EFE739F09}" destId="{C1A306DF-4C9A-437E-A156-B20FAB95B7EF}" srcOrd="1" destOrd="0" presId="urn:microsoft.com/office/officeart/2005/8/layout/vList2"/>
    <dgm:cxn modelId="{4AA0E467-C08B-429F-8322-0C6DB05E0A81}" type="presParOf" srcId="{16B482D1-9F56-46C8-9EA6-FB9EFE739F09}" destId="{CC512715-D9D2-45BD-9510-763F9976ECFE}" srcOrd="2" destOrd="0" presId="urn:microsoft.com/office/officeart/2005/8/layout/vList2"/>
    <dgm:cxn modelId="{EB3F7A93-4A84-411A-BF6F-EE2AD6FE6483}" type="presParOf" srcId="{16B482D1-9F56-46C8-9EA6-FB9EFE739F09}" destId="{4254FD0A-7786-41B5-8A4C-0026B218B863}" srcOrd="3" destOrd="0" presId="urn:microsoft.com/office/officeart/2005/8/layout/vList2"/>
    <dgm:cxn modelId="{1E5258CC-FA1F-4A07-968E-5FFD3A6C9E4B}" type="presParOf" srcId="{16B482D1-9F56-46C8-9EA6-FB9EFE739F09}" destId="{5ED3FC4D-FBD6-48B8-8C89-FB99F5A89962}" srcOrd="4" destOrd="0" presId="urn:microsoft.com/office/officeart/2005/8/layout/vList2"/>
    <dgm:cxn modelId="{60595677-1494-4AED-8858-89D290B32A8D}" type="presParOf" srcId="{16B482D1-9F56-46C8-9EA6-FB9EFE739F09}" destId="{FB6620EA-9D82-4096-B528-D2998FE793ED}" srcOrd="5" destOrd="0" presId="urn:microsoft.com/office/officeart/2005/8/layout/vList2"/>
    <dgm:cxn modelId="{233D225C-935F-4892-A169-13FBD5BB1016}" type="presParOf" srcId="{16B482D1-9F56-46C8-9EA6-FB9EFE739F09}" destId="{7D631755-F850-4E50-B3FE-3F1D9CA253A6}" srcOrd="6" destOrd="0" presId="urn:microsoft.com/office/officeart/2005/8/layout/vList2"/>
    <dgm:cxn modelId="{97B1BFA2-CDE7-4237-B4DE-CE4CCAB35929}" type="presParOf" srcId="{16B482D1-9F56-46C8-9EA6-FB9EFE739F09}" destId="{6C4FD310-FB64-4DB4-A10B-5ACC2D8FB80C}" srcOrd="7" destOrd="0" presId="urn:microsoft.com/office/officeart/2005/8/layout/vList2"/>
    <dgm:cxn modelId="{EA2CA4EA-2A25-4192-B731-015E6D270FB9}" type="presParOf" srcId="{16B482D1-9F56-46C8-9EA6-FB9EFE739F09}" destId="{CC10AC4A-1B48-4052-9D38-DD857CA95FFA}" srcOrd="8" destOrd="0" presId="urn:microsoft.com/office/officeart/2005/8/layout/vList2"/>
    <dgm:cxn modelId="{AA2B9CEC-C44F-44B6-B3C6-E4A01BC90454}" type="presParOf" srcId="{16B482D1-9F56-46C8-9EA6-FB9EFE739F09}" destId="{9110D405-6DDD-4047-83FB-F2F235841576}" srcOrd="9" destOrd="0" presId="urn:microsoft.com/office/officeart/2005/8/layout/vList2"/>
    <dgm:cxn modelId="{4B13F04A-BDBC-4108-B215-9AFA92CB08F4}" type="presParOf" srcId="{16B482D1-9F56-46C8-9EA6-FB9EFE739F09}" destId="{634FB298-55D8-4A04-808A-BD025BDD31E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2B32F6-AE23-4469-8CB7-DF13603F9593}" type="doc">
      <dgm:prSet loTypeId="urn:microsoft.com/office/officeart/2005/8/layout/vList2" loCatId="list" qsTypeId="urn:microsoft.com/office/officeart/2005/8/quickstyle/simple4#25" qsCatId="simple" csTypeId="urn:microsoft.com/office/officeart/2005/8/colors/colorful2#16" csCatId="colorful"/>
      <dgm:spPr/>
      <dgm:t>
        <a:bodyPr/>
        <a:lstStyle/>
        <a:p>
          <a:endParaRPr lang="en-US"/>
        </a:p>
      </dgm:t>
    </dgm:pt>
    <dgm:pt modelId="{94C634EA-77E2-412A-96DC-7A939218284D}">
      <dgm:prSet/>
      <dgm:spPr/>
      <dgm:t>
        <a:bodyPr/>
        <a:lstStyle/>
        <a:p>
          <a:r>
            <a:rPr lang="en-US"/>
            <a:t>What changes occur in this stage of life?</a:t>
          </a:r>
        </a:p>
      </dgm:t>
    </dgm:pt>
    <dgm:pt modelId="{73EE3E0A-1110-4701-952C-D991DC234263}" type="parTrans" cxnId="{D65EEBE4-9CB1-4D3D-9FE7-DFC4F601DAE1}">
      <dgm:prSet/>
      <dgm:spPr/>
      <dgm:t>
        <a:bodyPr/>
        <a:lstStyle/>
        <a:p>
          <a:endParaRPr lang="en-US"/>
        </a:p>
      </dgm:t>
    </dgm:pt>
    <dgm:pt modelId="{C7EDFBC7-837C-42B4-B920-F070CFCB4505}" type="sibTrans" cxnId="{D65EEBE4-9CB1-4D3D-9FE7-DFC4F601DAE1}">
      <dgm:prSet/>
      <dgm:spPr/>
      <dgm:t>
        <a:bodyPr/>
        <a:lstStyle/>
        <a:p>
          <a:endParaRPr lang="en-US"/>
        </a:p>
      </dgm:t>
    </dgm:pt>
    <dgm:pt modelId="{0946B105-501A-4663-AAEA-1EEEB14B73C2}">
      <dgm:prSet/>
      <dgm:spPr/>
      <dgm:t>
        <a:bodyPr/>
        <a:lstStyle/>
        <a:p>
          <a:r>
            <a:rPr lang="en-US"/>
            <a:t>Retirement </a:t>
          </a:r>
        </a:p>
      </dgm:t>
    </dgm:pt>
    <dgm:pt modelId="{F68906F8-BE09-46A7-8A74-126AEDD021D2}" type="parTrans" cxnId="{3CC35909-C923-4915-8148-E7F561674B0D}">
      <dgm:prSet/>
      <dgm:spPr/>
      <dgm:t>
        <a:bodyPr/>
        <a:lstStyle/>
        <a:p>
          <a:endParaRPr lang="en-US"/>
        </a:p>
      </dgm:t>
    </dgm:pt>
    <dgm:pt modelId="{B2E31AE9-E57B-4C41-9037-C437298E8635}" type="sibTrans" cxnId="{3CC35909-C923-4915-8148-E7F561674B0D}">
      <dgm:prSet/>
      <dgm:spPr/>
      <dgm:t>
        <a:bodyPr/>
        <a:lstStyle/>
        <a:p>
          <a:endParaRPr lang="en-US"/>
        </a:p>
      </dgm:t>
    </dgm:pt>
    <dgm:pt modelId="{EC6EBB8F-997D-40EC-915A-73283EB7F892}">
      <dgm:prSet/>
      <dgm:spPr/>
      <dgm:t>
        <a:bodyPr/>
        <a:lstStyle/>
        <a:p>
          <a:r>
            <a:rPr lang="en-US"/>
            <a:t>Physical ageing </a:t>
          </a:r>
        </a:p>
      </dgm:t>
    </dgm:pt>
    <dgm:pt modelId="{3F9B670B-C2CD-4263-9021-B685FFFB9FF6}" type="parTrans" cxnId="{9D0E4923-573C-4343-BDF0-91F0634EB1F2}">
      <dgm:prSet/>
      <dgm:spPr/>
      <dgm:t>
        <a:bodyPr/>
        <a:lstStyle/>
        <a:p>
          <a:endParaRPr lang="en-US"/>
        </a:p>
      </dgm:t>
    </dgm:pt>
    <dgm:pt modelId="{D5F8F5F8-4D18-40F8-A2E4-73012BD896A1}" type="sibTrans" cxnId="{9D0E4923-573C-4343-BDF0-91F0634EB1F2}">
      <dgm:prSet/>
      <dgm:spPr/>
      <dgm:t>
        <a:bodyPr/>
        <a:lstStyle/>
        <a:p>
          <a:endParaRPr lang="en-US"/>
        </a:p>
      </dgm:t>
    </dgm:pt>
    <dgm:pt modelId="{CE61CD3C-1953-4710-ABEC-F06E2ED596F1}">
      <dgm:prSet/>
      <dgm:spPr/>
      <dgm:t>
        <a:bodyPr/>
        <a:lstStyle/>
        <a:p>
          <a:r>
            <a:rPr lang="en-US"/>
            <a:t>Changes in social networks </a:t>
          </a:r>
        </a:p>
      </dgm:t>
    </dgm:pt>
    <dgm:pt modelId="{1946E167-FA14-49F0-BF26-95203F428D26}" type="parTrans" cxnId="{14C30478-6D81-41FD-8590-369ABC9CE977}">
      <dgm:prSet/>
      <dgm:spPr/>
      <dgm:t>
        <a:bodyPr/>
        <a:lstStyle/>
        <a:p>
          <a:endParaRPr lang="en-US"/>
        </a:p>
      </dgm:t>
    </dgm:pt>
    <dgm:pt modelId="{058B563B-BB1C-42BA-8483-CD451DB3BBC1}" type="sibTrans" cxnId="{14C30478-6D81-41FD-8590-369ABC9CE977}">
      <dgm:prSet/>
      <dgm:spPr/>
      <dgm:t>
        <a:bodyPr/>
        <a:lstStyle/>
        <a:p>
          <a:endParaRPr lang="en-US"/>
        </a:p>
      </dgm:t>
    </dgm:pt>
    <dgm:pt modelId="{CD1EA190-5663-4E28-8E1A-329A7FAA81F6}">
      <dgm:prSet/>
      <dgm:spPr/>
      <dgm:t>
        <a:bodyPr/>
        <a:lstStyle/>
        <a:p>
          <a:r>
            <a:rPr lang="en-US"/>
            <a:t>Bereavement </a:t>
          </a:r>
        </a:p>
      </dgm:t>
    </dgm:pt>
    <dgm:pt modelId="{924E0047-285F-404E-8AAE-D78A1E43F668}" type="parTrans" cxnId="{67768C2A-7713-40CF-9B44-ECDCDD659129}">
      <dgm:prSet/>
      <dgm:spPr/>
      <dgm:t>
        <a:bodyPr/>
        <a:lstStyle/>
        <a:p>
          <a:endParaRPr lang="en-US"/>
        </a:p>
      </dgm:t>
    </dgm:pt>
    <dgm:pt modelId="{E905339F-BB83-4380-B1C5-8BC9F0E612D9}" type="sibTrans" cxnId="{67768C2A-7713-40CF-9B44-ECDCDD659129}">
      <dgm:prSet/>
      <dgm:spPr/>
      <dgm:t>
        <a:bodyPr/>
        <a:lstStyle/>
        <a:p>
          <a:endParaRPr lang="en-US"/>
        </a:p>
      </dgm:t>
    </dgm:pt>
    <dgm:pt modelId="{6E4C3B79-A447-4055-B731-F127BC0A7074}">
      <dgm:prSet/>
      <dgm:spPr/>
      <dgm:t>
        <a:bodyPr/>
        <a:lstStyle/>
        <a:p>
          <a:r>
            <a:rPr lang="en-US"/>
            <a:t>Increased health needs </a:t>
          </a:r>
        </a:p>
      </dgm:t>
    </dgm:pt>
    <dgm:pt modelId="{2A2E1876-C2AF-474C-A8F6-2C7E12D96A7B}" type="parTrans" cxnId="{23D2171A-92D9-414A-8442-204FC871D7A1}">
      <dgm:prSet/>
      <dgm:spPr/>
      <dgm:t>
        <a:bodyPr/>
        <a:lstStyle/>
        <a:p>
          <a:endParaRPr lang="en-US"/>
        </a:p>
      </dgm:t>
    </dgm:pt>
    <dgm:pt modelId="{5939D48D-E8A5-4BC1-B434-A71A1DFB0E81}" type="sibTrans" cxnId="{23D2171A-92D9-414A-8442-204FC871D7A1}">
      <dgm:prSet/>
      <dgm:spPr/>
      <dgm:t>
        <a:bodyPr/>
        <a:lstStyle/>
        <a:p>
          <a:endParaRPr lang="en-US"/>
        </a:p>
      </dgm:t>
    </dgm:pt>
    <dgm:pt modelId="{DFAD268E-C6DE-49E7-9445-A997F1608743}" type="pres">
      <dgm:prSet presAssocID="{A22B32F6-AE23-4469-8CB7-DF13603F9593}" presName="linear" presStyleCnt="0">
        <dgm:presLayoutVars>
          <dgm:animLvl val="lvl"/>
          <dgm:resizeHandles val="exact"/>
        </dgm:presLayoutVars>
      </dgm:prSet>
      <dgm:spPr/>
    </dgm:pt>
    <dgm:pt modelId="{48F296F9-65D1-4ADB-B9BF-7F00A073C68A}" type="pres">
      <dgm:prSet presAssocID="{94C634EA-77E2-412A-96DC-7A939218284D}" presName="parentText" presStyleLbl="node1" presStyleIdx="0" presStyleCnt="6">
        <dgm:presLayoutVars>
          <dgm:chMax val="0"/>
          <dgm:bulletEnabled val="1"/>
        </dgm:presLayoutVars>
      </dgm:prSet>
      <dgm:spPr/>
    </dgm:pt>
    <dgm:pt modelId="{E9B9C658-5BF5-46A2-B581-E7660E46E223}" type="pres">
      <dgm:prSet presAssocID="{C7EDFBC7-837C-42B4-B920-F070CFCB4505}" presName="spacer" presStyleCnt="0"/>
      <dgm:spPr/>
    </dgm:pt>
    <dgm:pt modelId="{7C72F30B-7C41-46D2-B7AB-A3EAE962BA12}" type="pres">
      <dgm:prSet presAssocID="{0946B105-501A-4663-AAEA-1EEEB14B73C2}" presName="parentText" presStyleLbl="node1" presStyleIdx="1" presStyleCnt="6">
        <dgm:presLayoutVars>
          <dgm:chMax val="0"/>
          <dgm:bulletEnabled val="1"/>
        </dgm:presLayoutVars>
      </dgm:prSet>
      <dgm:spPr/>
    </dgm:pt>
    <dgm:pt modelId="{F93964AE-C267-4FE4-A5D4-03FD3CA93CB0}" type="pres">
      <dgm:prSet presAssocID="{B2E31AE9-E57B-4C41-9037-C437298E8635}" presName="spacer" presStyleCnt="0"/>
      <dgm:spPr/>
    </dgm:pt>
    <dgm:pt modelId="{0DFB2BA7-7A2C-4DE1-9A5C-360BA642D2BC}" type="pres">
      <dgm:prSet presAssocID="{EC6EBB8F-997D-40EC-915A-73283EB7F892}" presName="parentText" presStyleLbl="node1" presStyleIdx="2" presStyleCnt="6">
        <dgm:presLayoutVars>
          <dgm:chMax val="0"/>
          <dgm:bulletEnabled val="1"/>
        </dgm:presLayoutVars>
      </dgm:prSet>
      <dgm:spPr/>
    </dgm:pt>
    <dgm:pt modelId="{BB081367-1500-4709-A32D-DF0266B26377}" type="pres">
      <dgm:prSet presAssocID="{D5F8F5F8-4D18-40F8-A2E4-73012BD896A1}" presName="spacer" presStyleCnt="0"/>
      <dgm:spPr/>
    </dgm:pt>
    <dgm:pt modelId="{F0396BC3-43CE-4CE9-905A-C68585D9A4F7}" type="pres">
      <dgm:prSet presAssocID="{CE61CD3C-1953-4710-ABEC-F06E2ED596F1}" presName="parentText" presStyleLbl="node1" presStyleIdx="3" presStyleCnt="6">
        <dgm:presLayoutVars>
          <dgm:chMax val="0"/>
          <dgm:bulletEnabled val="1"/>
        </dgm:presLayoutVars>
      </dgm:prSet>
      <dgm:spPr/>
    </dgm:pt>
    <dgm:pt modelId="{8A0B6496-B9A7-4199-9114-73A089E99218}" type="pres">
      <dgm:prSet presAssocID="{058B563B-BB1C-42BA-8483-CD451DB3BBC1}" presName="spacer" presStyleCnt="0"/>
      <dgm:spPr/>
    </dgm:pt>
    <dgm:pt modelId="{21FC4F28-453A-490A-AD34-6F83020F44F1}" type="pres">
      <dgm:prSet presAssocID="{CD1EA190-5663-4E28-8E1A-329A7FAA81F6}" presName="parentText" presStyleLbl="node1" presStyleIdx="4" presStyleCnt="6">
        <dgm:presLayoutVars>
          <dgm:chMax val="0"/>
          <dgm:bulletEnabled val="1"/>
        </dgm:presLayoutVars>
      </dgm:prSet>
      <dgm:spPr/>
    </dgm:pt>
    <dgm:pt modelId="{70B10F95-D745-4E7E-8C15-215DA857918D}" type="pres">
      <dgm:prSet presAssocID="{E905339F-BB83-4380-B1C5-8BC9F0E612D9}" presName="spacer" presStyleCnt="0"/>
      <dgm:spPr/>
    </dgm:pt>
    <dgm:pt modelId="{B30BFE0C-EE0C-4DCF-B39D-5B977E4C7ABA}" type="pres">
      <dgm:prSet presAssocID="{6E4C3B79-A447-4055-B731-F127BC0A7074}" presName="parentText" presStyleLbl="node1" presStyleIdx="5" presStyleCnt="6">
        <dgm:presLayoutVars>
          <dgm:chMax val="0"/>
          <dgm:bulletEnabled val="1"/>
        </dgm:presLayoutVars>
      </dgm:prSet>
      <dgm:spPr/>
    </dgm:pt>
  </dgm:ptLst>
  <dgm:cxnLst>
    <dgm:cxn modelId="{3CC35909-C923-4915-8148-E7F561674B0D}" srcId="{A22B32F6-AE23-4469-8CB7-DF13603F9593}" destId="{0946B105-501A-4663-AAEA-1EEEB14B73C2}" srcOrd="1" destOrd="0" parTransId="{F68906F8-BE09-46A7-8A74-126AEDD021D2}" sibTransId="{B2E31AE9-E57B-4C41-9037-C437298E8635}"/>
    <dgm:cxn modelId="{23D2171A-92D9-414A-8442-204FC871D7A1}" srcId="{A22B32F6-AE23-4469-8CB7-DF13603F9593}" destId="{6E4C3B79-A447-4055-B731-F127BC0A7074}" srcOrd="5" destOrd="0" parTransId="{2A2E1876-C2AF-474C-A8F6-2C7E12D96A7B}" sibTransId="{5939D48D-E8A5-4BC1-B434-A71A1DFB0E81}"/>
    <dgm:cxn modelId="{B12B001F-E1EF-47B3-982E-2511B81057BA}" type="presOf" srcId="{0946B105-501A-4663-AAEA-1EEEB14B73C2}" destId="{7C72F30B-7C41-46D2-B7AB-A3EAE962BA12}" srcOrd="0" destOrd="0" presId="urn:microsoft.com/office/officeart/2005/8/layout/vList2"/>
    <dgm:cxn modelId="{00527A21-2A7F-41A5-A51E-898AEF1CD9DD}" type="presOf" srcId="{CD1EA190-5663-4E28-8E1A-329A7FAA81F6}" destId="{21FC4F28-453A-490A-AD34-6F83020F44F1}" srcOrd="0" destOrd="0" presId="urn:microsoft.com/office/officeart/2005/8/layout/vList2"/>
    <dgm:cxn modelId="{9D0E4923-573C-4343-BDF0-91F0634EB1F2}" srcId="{A22B32F6-AE23-4469-8CB7-DF13603F9593}" destId="{EC6EBB8F-997D-40EC-915A-73283EB7F892}" srcOrd="2" destOrd="0" parTransId="{3F9B670B-C2CD-4263-9021-B685FFFB9FF6}" sibTransId="{D5F8F5F8-4D18-40F8-A2E4-73012BD896A1}"/>
    <dgm:cxn modelId="{67768C2A-7713-40CF-9B44-ECDCDD659129}" srcId="{A22B32F6-AE23-4469-8CB7-DF13603F9593}" destId="{CD1EA190-5663-4E28-8E1A-329A7FAA81F6}" srcOrd="4" destOrd="0" parTransId="{924E0047-285F-404E-8AAE-D78A1E43F668}" sibTransId="{E905339F-BB83-4380-B1C5-8BC9F0E612D9}"/>
    <dgm:cxn modelId="{0DE5B12A-C6CE-4FDC-9946-A67C60BB8E39}" type="presOf" srcId="{6E4C3B79-A447-4055-B731-F127BC0A7074}" destId="{B30BFE0C-EE0C-4DCF-B39D-5B977E4C7ABA}" srcOrd="0" destOrd="0" presId="urn:microsoft.com/office/officeart/2005/8/layout/vList2"/>
    <dgm:cxn modelId="{F37BF462-0809-4063-BA64-704A847A05D5}" type="presOf" srcId="{CE61CD3C-1953-4710-ABEC-F06E2ED596F1}" destId="{F0396BC3-43CE-4CE9-905A-C68585D9A4F7}" srcOrd="0" destOrd="0" presId="urn:microsoft.com/office/officeart/2005/8/layout/vList2"/>
    <dgm:cxn modelId="{14C30478-6D81-41FD-8590-369ABC9CE977}" srcId="{A22B32F6-AE23-4469-8CB7-DF13603F9593}" destId="{CE61CD3C-1953-4710-ABEC-F06E2ED596F1}" srcOrd="3" destOrd="0" parTransId="{1946E167-FA14-49F0-BF26-95203F428D26}" sibTransId="{058B563B-BB1C-42BA-8483-CD451DB3BBC1}"/>
    <dgm:cxn modelId="{16B1D4A1-9DF5-40EB-BBD4-74B8E608ECA8}" type="presOf" srcId="{A22B32F6-AE23-4469-8CB7-DF13603F9593}" destId="{DFAD268E-C6DE-49E7-9445-A997F1608743}" srcOrd="0" destOrd="0" presId="urn:microsoft.com/office/officeart/2005/8/layout/vList2"/>
    <dgm:cxn modelId="{D65EEBE4-9CB1-4D3D-9FE7-DFC4F601DAE1}" srcId="{A22B32F6-AE23-4469-8CB7-DF13603F9593}" destId="{94C634EA-77E2-412A-96DC-7A939218284D}" srcOrd="0" destOrd="0" parTransId="{73EE3E0A-1110-4701-952C-D991DC234263}" sibTransId="{C7EDFBC7-837C-42B4-B920-F070CFCB4505}"/>
    <dgm:cxn modelId="{4F894CED-872C-4189-AF69-2F6DDC818E51}" type="presOf" srcId="{EC6EBB8F-997D-40EC-915A-73283EB7F892}" destId="{0DFB2BA7-7A2C-4DE1-9A5C-360BA642D2BC}" srcOrd="0" destOrd="0" presId="urn:microsoft.com/office/officeart/2005/8/layout/vList2"/>
    <dgm:cxn modelId="{79AFCDF6-AF0E-4B8C-B129-B3659CD76A97}" type="presOf" srcId="{94C634EA-77E2-412A-96DC-7A939218284D}" destId="{48F296F9-65D1-4ADB-B9BF-7F00A073C68A}" srcOrd="0" destOrd="0" presId="urn:microsoft.com/office/officeart/2005/8/layout/vList2"/>
    <dgm:cxn modelId="{CFA4BDBA-52C6-4013-A8D0-597DFC852431}" type="presParOf" srcId="{DFAD268E-C6DE-49E7-9445-A997F1608743}" destId="{48F296F9-65D1-4ADB-B9BF-7F00A073C68A}" srcOrd="0" destOrd="0" presId="urn:microsoft.com/office/officeart/2005/8/layout/vList2"/>
    <dgm:cxn modelId="{F91B310B-83C1-4891-96D6-52E79FF140C1}" type="presParOf" srcId="{DFAD268E-C6DE-49E7-9445-A997F1608743}" destId="{E9B9C658-5BF5-46A2-B581-E7660E46E223}" srcOrd="1" destOrd="0" presId="urn:microsoft.com/office/officeart/2005/8/layout/vList2"/>
    <dgm:cxn modelId="{8D1F9912-47C9-4356-B8E3-2E205803D3EB}" type="presParOf" srcId="{DFAD268E-C6DE-49E7-9445-A997F1608743}" destId="{7C72F30B-7C41-46D2-B7AB-A3EAE962BA12}" srcOrd="2" destOrd="0" presId="urn:microsoft.com/office/officeart/2005/8/layout/vList2"/>
    <dgm:cxn modelId="{AA31AB69-6D44-4A4E-82F9-2B8156DB127A}" type="presParOf" srcId="{DFAD268E-C6DE-49E7-9445-A997F1608743}" destId="{F93964AE-C267-4FE4-A5D4-03FD3CA93CB0}" srcOrd="3" destOrd="0" presId="urn:microsoft.com/office/officeart/2005/8/layout/vList2"/>
    <dgm:cxn modelId="{2744C320-B3E1-4213-9A5A-487CDDA459A0}" type="presParOf" srcId="{DFAD268E-C6DE-49E7-9445-A997F1608743}" destId="{0DFB2BA7-7A2C-4DE1-9A5C-360BA642D2BC}" srcOrd="4" destOrd="0" presId="urn:microsoft.com/office/officeart/2005/8/layout/vList2"/>
    <dgm:cxn modelId="{3E7C0618-7F46-4AB2-88B9-FAF20E427EAE}" type="presParOf" srcId="{DFAD268E-C6DE-49E7-9445-A997F1608743}" destId="{BB081367-1500-4709-A32D-DF0266B26377}" srcOrd="5" destOrd="0" presId="urn:microsoft.com/office/officeart/2005/8/layout/vList2"/>
    <dgm:cxn modelId="{E0C16ACB-FE66-4718-AE3B-F1C4EBBEC4A0}" type="presParOf" srcId="{DFAD268E-C6DE-49E7-9445-A997F1608743}" destId="{F0396BC3-43CE-4CE9-905A-C68585D9A4F7}" srcOrd="6" destOrd="0" presId="urn:microsoft.com/office/officeart/2005/8/layout/vList2"/>
    <dgm:cxn modelId="{F5811095-7CC5-428E-A13C-6BB554261148}" type="presParOf" srcId="{DFAD268E-C6DE-49E7-9445-A997F1608743}" destId="{8A0B6496-B9A7-4199-9114-73A089E99218}" srcOrd="7" destOrd="0" presId="urn:microsoft.com/office/officeart/2005/8/layout/vList2"/>
    <dgm:cxn modelId="{29B3C2B6-17FE-4A1F-8F0A-C93D0630939E}" type="presParOf" srcId="{DFAD268E-C6DE-49E7-9445-A997F1608743}" destId="{21FC4F28-453A-490A-AD34-6F83020F44F1}" srcOrd="8" destOrd="0" presId="urn:microsoft.com/office/officeart/2005/8/layout/vList2"/>
    <dgm:cxn modelId="{CDF77DD7-D57E-4AEE-B6FD-936B75CC1F84}" type="presParOf" srcId="{DFAD268E-C6DE-49E7-9445-A997F1608743}" destId="{70B10F95-D745-4E7E-8C15-215DA857918D}" srcOrd="9" destOrd="0" presId="urn:microsoft.com/office/officeart/2005/8/layout/vList2"/>
    <dgm:cxn modelId="{8D1DBFDB-F99D-441D-A8EA-DD8A804B9D4F}" type="presParOf" srcId="{DFAD268E-C6DE-49E7-9445-A997F1608743}" destId="{B30BFE0C-EE0C-4DCF-B39D-5B977E4C7AB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83D75E-A230-46DC-8B3C-8195859C0E26}" type="doc">
      <dgm:prSet loTypeId="urn:microsoft.com/office/officeart/2005/8/layout/vProcess5" loCatId="process" qsTypeId="urn:microsoft.com/office/officeart/2005/8/quickstyle/simple4#32" qsCatId="simple" csTypeId="urn:microsoft.com/office/officeart/2005/8/colors/colorful1#9" csCatId="colorful"/>
      <dgm:spPr/>
      <dgm:t>
        <a:bodyPr/>
        <a:lstStyle/>
        <a:p>
          <a:endParaRPr lang="en-US"/>
        </a:p>
      </dgm:t>
    </dgm:pt>
    <dgm:pt modelId="{3C962485-6317-47E9-9D05-54E3D397301E}">
      <dgm:prSet/>
      <dgm:spPr/>
      <dgm:t>
        <a:bodyPr/>
        <a:lstStyle/>
        <a:p>
          <a:r>
            <a:rPr lang="en-US"/>
            <a:t>Age: 19-40 years</a:t>
          </a:r>
        </a:p>
      </dgm:t>
    </dgm:pt>
    <dgm:pt modelId="{56C3E6BF-57CB-474D-A755-BA9D0F7EE826}" type="parTrans" cxnId="{04108DB4-D7DB-4FDF-AE40-C0CE766AA7F5}">
      <dgm:prSet/>
      <dgm:spPr/>
      <dgm:t>
        <a:bodyPr/>
        <a:lstStyle/>
        <a:p>
          <a:endParaRPr lang="en-US"/>
        </a:p>
      </dgm:t>
    </dgm:pt>
    <dgm:pt modelId="{89FD3C7D-A27C-4F9F-B84F-92DA36A43409}" type="sibTrans" cxnId="{04108DB4-D7DB-4FDF-AE40-C0CE766AA7F5}">
      <dgm:prSet/>
      <dgm:spPr/>
      <dgm:t>
        <a:bodyPr/>
        <a:lstStyle/>
        <a:p>
          <a:endParaRPr lang="en-US"/>
        </a:p>
      </dgm:t>
    </dgm:pt>
    <dgm:pt modelId="{ECD896E8-2996-4D83-BA6B-BF82B1CBB039}">
      <dgm:prSet/>
      <dgm:spPr/>
      <dgm:t>
        <a:bodyPr/>
        <a:lstStyle/>
        <a:p>
          <a:r>
            <a:rPr lang="en-US"/>
            <a:t>Successful: Strong adult relationships, enduring and secure.</a:t>
          </a:r>
        </a:p>
      </dgm:t>
    </dgm:pt>
    <dgm:pt modelId="{97C7B443-CD7D-4309-826C-85D097BBEDA8}" type="parTrans" cxnId="{E997DC5D-7634-4BBC-B37A-B0CA919B307D}">
      <dgm:prSet/>
      <dgm:spPr/>
      <dgm:t>
        <a:bodyPr/>
        <a:lstStyle/>
        <a:p>
          <a:endParaRPr lang="en-US"/>
        </a:p>
      </dgm:t>
    </dgm:pt>
    <dgm:pt modelId="{AE5AE787-DDAD-4690-BA04-FDB520ED509F}" type="sibTrans" cxnId="{E997DC5D-7634-4BBC-B37A-B0CA919B307D}">
      <dgm:prSet/>
      <dgm:spPr/>
      <dgm:t>
        <a:bodyPr/>
        <a:lstStyle/>
        <a:p>
          <a:endParaRPr lang="en-US"/>
        </a:p>
      </dgm:t>
    </dgm:pt>
    <dgm:pt modelId="{5CBB0A0A-EB76-45D5-8837-E7FEF1CBE34C}">
      <dgm:prSet/>
      <dgm:spPr/>
      <dgm:t>
        <a:bodyPr/>
        <a:lstStyle/>
        <a:p>
          <a:r>
            <a:rPr lang="en-US"/>
            <a:t>Unsuccessful: Loneliness and isolation</a:t>
          </a:r>
        </a:p>
      </dgm:t>
    </dgm:pt>
    <dgm:pt modelId="{223BF231-81AD-4FEB-9A85-070FCB6365D9}" type="parTrans" cxnId="{ACA349AC-5DDA-463A-B5A1-12FF088A6F2D}">
      <dgm:prSet/>
      <dgm:spPr/>
      <dgm:t>
        <a:bodyPr/>
        <a:lstStyle/>
        <a:p>
          <a:endParaRPr lang="en-US"/>
        </a:p>
      </dgm:t>
    </dgm:pt>
    <dgm:pt modelId="{AC477517-7B82-407D-9DB8-CEFA9811280E}" type="sibTrans" cxnId="{ACA349AC-5DDA-463A-B5A1-12FF088A6F2D}">
      <dgm:prSet/>
      <dgm:spPr/>
      <dgm:t>
        <a:bodyPr/>
        <a:lstStyle/>
        <a:p>
          <a:endParaRPr lang="en-US"/>
        </a:p>
      </dgm:t>
    </dgm:pt>
    <dgm:pt modelId="{5E18BB44-7D54-4AC1-BEA7-4185C8A2ED47}">
      <dgm:prSet/>
      <dgm:spPr/>
      <dgm:t>
        <a:bodyPr/>
        <a:lstStyle/>
        <a:p>
          <a:r>
            <a:rPr lang="en-US"/>
            <a:t>Strength: Love, lasting, meaningful relationships.</a:t>
          </a:r>
        </a:p>
      </dgm:t>
    </dgm:pt>
    <dgm:pt modelId="{D94543DC-35EC-42F0-91FE-4FFAA69FAE89}" type="parTrans" cxnId="{C424905D-4598-4900-B1F6-F392EDFAA459}">
      <dgm:prSet/>
      <dgm:spPr/>
      <dgm:t>
        <a:bodyPr/>
        <a:lstStyle/>
        <a:p>
          <a:endParaRPr lang="en-US"/>
        </a:p>
      </dgm:t>
    </dgm:pt>
    <dgm:pt modelId="{07C00F4C-7B96-4599-8A62-3DBE2C1411B6}" type="sibTrans" cxnId="{C424905D-4598-4900-B1F6-F392EDFAA459}">
      <dgm:prSet/>
      <dgm:spPr/>
      <dgm:t>
        <a:bodyPr/>
        <a:lstStyle/>
        <a:p>
          <a:endParaRPr lang="en-US"/>
        </a:p>
      </dgm:t>
    </dgm:pt>
    <dgm:pt modelId="{35B868AB-34A7-42F7-BC60-E367D548033F}">
      <dgm:prSet/>
      <dgm:spPr/>
      <dgm:t>
        <a:bodyPr/>
        <a:lstStyle/>
        <a:p>
          <a:r>
            <a:rPr lang="en-US"/>
            <a:t>Previous stages allow a strong sense of personal identity to support this relationship development stage.</a:t>
          </a:r>
        </a:p>
      </dgm:t>
    </dgm:pt>
    <dgm:pt modelId="{6C5A8B03-87EA-40F8-BE8A-3B8982503682}" type="parTrans" cxnId="{A24A19B7-2B6A-4F35-9686-017629458D4B}">
      <dgm:prSet/>
      <dgm:spPr/>
      <dgm:t>
        <a:bodyPr/>
        <a:lstStyle/>
        <a:p>
          <a:endParaRPr lang="en-US"/>
        </a:p>
      </dgm:t>
    </dgm:pt>
    <dgm:pt modelId="{B9D23B0E-011F-4B81-913F-F39792197656}" type="sibTrans" cxnId="{A24A19B7-2B6A-4F35-9686-017629458D4B}">
      <dgm:prSet/>
      <dgm:spPr/>
      <dgm:t>
        <a:bodyPr/>
        <a:lstStyle/>
        <a:p>
          <a:endParaRPr lang="en-US"/>
        </a:p>
      </dgm:t>
    </dgm:pt>
    <dgm:pt modelId="{8FA2C038-4C63-4AFC-B0BA-40A0F2FDC4C4}" type="pres">
      <dgm:prSet presAssocID="{D383D75E-A230-46DC-8B3C-8195859C0E26}" presName="outerComposite" presStyleCnt="0">
        <dgm:presLayoutVars>
          <dgm:chMax val="5"/>
          <dgm:dir/>
          <dgm:resizeHandles val="exact"/>
        </dgm:presLayoutVars>
      </dgm:prSet>
      <dgm:spPr/>
    </dgm:pt>
    <dgm:pt modelId="{F7DA31D4-0636-48C7-982F-480E07C0AF56}" type="pres">
      <dgm:prSet presAssocID="{D383D75E-A230-46DC-8B3C-8195859C0E26}" presName="dummyMaxCanvas" presStyleCnt="0">
        <dgm:presLayoutVars/>
      </dgm:prSet>
      <dgm:spPr/>
    </dgm:pt>
    <dgm:pt modelId="{40B90687-9F20-42BB-B42B-AD9DD8235279}" type="pres">
      <dgm:prSet presAssocID="{D383D75E-A230-46DC-8B3C-8195859C0E26}" presName="FiveNodes_1" presStyleLbl="node1" presStyleIdx="0" presStyleCnt="5">
        <dgm:presLayoutVars>
          <dgm:bulletEnabled val="1"/>
        </dgm:presLayoutVars>
      </dgm:prSet>
      <dgm:spPr/>
    </dgm:pt>
    <dgm:pt modelId="{8A7228BA-EC3E-4107-9BA8-6FB87E68BD56}" type="pres">
      <dgm:prSet presAssocID="{D383D75E-A230-46DC-8B3C-8195859C0E26}" presName="FiveNodes_2" presStyleLbl="node1" presStyleIdx="1" presStyleCnt="5">
        <dgm:presLayoutVars>
          <dgm:bulletEnabled val="1"/>
        </dgm:presLayoutVars>
      </dgm:prSet>
      <dgm:spPr/>
    </dgm:pt>
    <dgm:pt modelId="{501E6EAE-E6A4-4FAC-AC19-31D5E1FC6E64}" type="pres">
      <dgm:prSet presAssocID="{D383D75E-A230-46DC-8B3C-8195859C0E26}" presName="FiveNodes_3" presStyleLbl="node1" presStyleIdx="2" presStyleCnt="5">
        <dgm:presLayoutVars>
          <dgm:bulletEnabled val="1"/>
        </dgm:presLayoutVars>
      </dgm:prSet>
      <dgm:spPr/>
    </dgm:pt>
    <dgm:pt modelId="{811A7129-9F95-4EC5-AEEF-135587C992D0}" type="pres">
      <dgm:prSet presAssocID="{D383D75E-A230-46DC-8B3C-8195859C0E26}" presName="FiveNodes_4" presStyleLbl="node1" presStyleIdx="3" presStyleCnt="5">
        <dgm:presLayoutVars>
          <dgm:bulletEnabled val="1"/>
        </dgm:presLayoutVars>
      </dgm:prSet>
      <dgm:spPr/>
    </dgm:pt>
    <dgm:pt modelId="{44F9B259-A895-4F65-851D-2F5AD6EC219C}" type="pres">
      <dgm:prSet presAssocID="{D383D75E-A230-46DC-8B3C-8195859C0E26}" presName="FiveNodes_5" presStyleLbl="node1" presStyleIdx="4" presStyleCnt="5">
        <dgm:presLayoutVars>
          <dgm:bulletEnabled val="1"/>
        </dgm:presLayoutVars>
      </dgm:prSet>
      <dgm:spPr/>
    </dgm:pt>
    <dgm:pt modelId="{C5D4BE0A-EF70-454B-81DB-EAA38305D352}" type="pres">
      <dgm:prSet presAssocID="{D383D75E-A230-46DC-8B3C-8195859C0E26}" presName="FiveConn_1-2" presStyleLbl="fgAccFollowNode1" presStyleIdx="0" presStyleCnt="4">
        <dgm:presLayoutVars>
          <dgm:bulletEnabled val="1"/>
        </dgm:presLayoutVars>
      </dgm:prSet>
      <dgm:spPr/>
    </dgm:pt>
    <dgm:pt modelId="{37725F43-37F6-4735-9310-DC56E6E57004}" type="pres">
      <dgm:prSet presAssocID="{D383D75E-A230-46DC-8B3C-8195859C0E26}" presName="FiveConn_2-3" presStyleLbl="fgAccFollowNode1" presStyleIdx="1" presStyleCnt="4">
        <dgm:presLayoutVars>
          <dgm:bulletEnabled val="1"/>
        </dgm:presLayoutVars>
      </dgm:prSet>
      <dgm:spPr/>
    </dgm:pt>
    <dgm:pt modelId="{A2FBC333-4A14-465D-B32B-626B9EB0179D}" type="pres">
      <dgm:prSet presAssocID="{D383D75E-A230-46DC-8B3C-8195859C0E26}" presName="FiveConn_3-4" presStyleLbl="fgAccFollowNode1" presStyleIdx="2" presStyleCnt="4">
        <dgm:presLayoutVars>
          <dgm:bulletEnabled val="1"/>
        </dgm:presLayoutVars>
      </dgm:prSet>
      <dgm:spPr/>
    </dgm:pt>
    <dgm:pt modelId="{2B3DCAEB-4FE0-480D-B4B6-0D8C440DBE87}" type="pres">
      <dgm:prSet presAssocID="{D383D75E-A230-46DC-8B3C-8195859C0E26}" presName="FiveConn_4-5" presStyleLbl="fgAccFollowNode1" presStyleIdx="3" presStyleCnt="4">
        <dgm:presLayoutVars>
          <dgm:bulletEnabled val="1"/>
        </dgm:presLayoutVars>
      </dgm:prSet>
      <dgm:spPr/>
    </dgm:pt>
    <dgm:pt modelId="{B9740857-06BF-407A-9E16-2D6773BB1D04}" type="pres">
      <dgm:prSet presAssocID="{D383D75E-A230-46DC-8B3C-8195859C0E26}" presName="FiveNodes_1_text" presStyleLbl="node1" presStyleIdx="4" presStyleCnt="5">
        <dgm:presLayoutVars>
          <dgm:bulletEnabled val="1"/>
        </dgm:presLayoutVars>
      </dgm:prSet>
      <dgm:spPr/>
    </dgm:pt>
    <dgm:pt modelId="{F938A80A-55E3-43E1-9230-133B946BA5E0}" type="pres">
      <dgm:prSet presAssocID="{D383D75E-A230-46DC-8B3C-8195859C0E26}" presName="FiveNodes_2_text" presStyleLbl="node1" presStyleIdx="4" presStyleCnt="5">
        <dgm:presLayoutVars>
          <dgm:bulletEnabled val="1"/>
        </dgm:presLayoutVars>
      </dgm:prSet>
      <dgm:spPr/>
    </dgm:pt>
    <dgm:pt modelId="{80BD570A-E373-4EA7-A64B-F3E9C6E086E5}" type="pres">
      <dgm:prSet presAssocID="{D383D75E-A230-46DC-8B3C-8195859C0E26}" presName="FiveNodes_3_text" presStyleLbl="node1" presStyleIdx="4" presStyleCnt="5">
        <dgm:presLayoutVars>
          <dgm:bulletEnabled val="1"/>
        </dgm:presLayoutVars>
      </dgm:prSet>
      <dgm:spPr/>
    </dgm:pt>
    <dgm:pt modelId="{33050EBE-D99D-4088-A463-DECC6FF4F129}" type="pres">
      <dgm:prSet presAssocID="{D383D75E-A230-46DC-8B3C-8195859C0E26}" presName="FiveNodes_4_text" presStyleLbl="node1" presStyleIdx="4" presStyleCnt="5">
        <dgm:presLayoutVars>
          <dgm:bulletEnabled val="1"/>
        </dgm:presLayoutVars>
      </dgm:prSet>
      <dgm:spPr/>
    </dgm:pt>
    <dgm:pt modelId="{72202B9A-35F8-4B93-980F-F3B34E5EB92C}" type="pres">
      <dgm:prSet presAssocID="{D383D75E-A230-46DC-8B3C-8195859C0E26}" presName="FiveNodes_5_text" presStyleLbl="node1" presStyleIdx="4" presStyleCnt="5">
        <dgm:presLayoutVars>
          <dgm:bulletEnabled val="1"/>
        </dgm:presLayoutVars>
      </dgm:prSet>
      <dgm:spPr/>
    </dgm:pt>
  </dgm:ptLst>
  <dgm:cxnLst>
    <dgm:cxn modelId="{A4A92E34-1D9E-4F6C-8AB9-7F20CCDB8CD8}" type="presOf" srcId="{35B868AB-34A7-42F7-BC60-E367D548033F}" destId="{44F9B259-A895-4F65-851D-2F5AD6EC219C}" srcOrd="0" destOrd="0" presId="urn:microsoft.com/office/officeart/2005/8/layout/vProcess5"/>
    <dgm:cxn modelId="{E127E03B-3EB0-4319-995B-955F1FC3CF59}" type="presOf" srcId="{AE5AE787-DDAD-4690-BA04-FDB520ED509F}" destId="{37725F43-37F6-4735-9310-DC56E6E57004}" srcOrd="0" destOrd="0" presId="urn:microsoft.com/office/officeart/2005/8/layout/vProcess5"/>
    <dgm:cxn modelId="{C424905D-4598-4900-B1F6-F392EDFAA459}" srcId="{D383D75E-A230-46DC-8B3C-8195859C0E26}" destId="{5E18BB44-7D54-4AC1-BEA7-4185C8A2ED47}" srcOrd="3" destOrd="0" parTransId="{D94543DC-35EC-42F0-91FE-4FFAA69FAE89}" sibTransId="{07C00F4C-7B96-4599-8A62-3DBE2C1411B6}"/>
    <dgm:cxn modelId="{E997DC5D-7634-4BBC-B37A-B0CA919B307D}" srcId="{D383D75E-A230-46DC-8B3C-8195859C0E26}" destId="{ECD896E8-2996-4D83-BA6B-BF82B1CBB039}" srcOrd="1" destOrd="0" parTransId="{97C7B443-CD7D-4309-826C-85D097BBEDA8}" sibTransId="{AE5AE787-DDAD-4690-BA04-FDB520ED509F}"/>
    <dgm:cxn modelId="{0DAF0F46-03CB-4862-B6DE-897B26A50463}" type="presOf" srcId="{ECD896E8-2996-4D83-BA6B-BF82B1CBB039}" destId="{8A7228BA-EC3E-4107-9BA8-6FB87E68BD56}" srcOrd="0" destOrd="0" presId="urn:microsoft.com/office/officeart/2005/8/layout/vProcess5"/>
    <dgm:cxn modelId="{22195E49-CA36-4ABF-A924-8DBD0C6D60C2}" type="presOf" srcId="{D383D75E-A230-46DC-8B3C-8195859C0E26}" destId="{8FA2C038-4C63-4AFC-B0BA-40A0F2FDC4C4}" srcOrd="0" destOrd="0" presId="urn:microsoft.com/office/officeart/2005/8/layout/vProcess5"/>
    <dgm:cxn modelId="{1D80A649-D7A0-4815-A4E0-433AD7170C3F}" type="presOf" srcId="{ECD896E8-2996-4D83-BA6B-BF82B1CBB039}" destId="{F938A80A-55E3-43E1-9230-133B946BA5E0}" srcOrd="1" destOrd="0" presId="urn:microsoft.com/office/officeart/2005/8/layout/vProcess5"/>
    <dgm:cxn modelId="{0D9C694A-DE4D-414D-8776-9C8665E377C8}" type="presOf" srcId="{5CBB0A0A-EB76-45D5-8837-E7FEF1CBE34C}" destId="{501E6EAE-E6A4-4FAC-AC19-31D5E1FC6E64}" srcOrd="0" destOrd="0" presId="urn:microsoft.com/office/officeart/2005/8/layout/vProcess5"/>
    <dgm:cxn modelId="{B01E7A6D-BF53-4950-9F28-8ED63166DBFA}" type="presOf" srcId="{3C962485-6317-47E9-9D05-54E3D397301E}" destId="{B9740857-06BF-407A-9E16-2D6773BB1D04}" srcOrd="1" destOrd="0" presId="urn:microsoft.com/office/officeart/2005/8/layout/vProcess5"/>
    <dgm:cxn modelId="{7AC1374E-A77D-40EC-BCFE-7059A27C766C}" type="presOf" srcId="{5CBB0A0A-EB76-45D5-8837-E7FEF1CBE34C}" destId="{80BD570A-E373-4EA7-A64B-F3E9C6E086E5}" srcOrd="1" destOrd="0" presId="urn:microsoft.com/office/officeart/2005/8/layout/vProcess5"/>
    <dgm:cxn modelId="{1C45B97B-8017-46D7-BB84-A0F5F2626B7B}" type="presOf" srcId="{AC477517-7B82-407D-9DB8-CEFA9811280E}" destId="{A2FBC333-4A14-465D-B32B-626B9EB0179D}" srcOrd="0" destOrd="0" presId="urn:microsoft.com/office/officeart/2005/8/layout/vProcess5"/>
    <dgm:cxn modelId="{4A10AC9B-C4CA-4037-BD86-72E7E4016FE3}" type="presOf" srcId="{3C962485-6317-47E9-9D05-54E3D397301E}" destId="{40B90687-9F20-42BB-B42B-AD9DD8235279}" srcOrd="0" destOrd="0" presId="urn:microsoft.com/office/officeart/2005/8/layout/vProcess5"/>
    <dgm:cxn modelId="{ACA349AC-5DDA-463A-B5A1-12FF088A6F2D}" srcId="{D383D75E-A230-46DC-8B3C-8195859C0E26}" destId="{5CBB0A0A-EB76-45D5-8837-E7FEF1CBE34C}" srcOrd="2" destOrd="0" parTransId="{223BF231-81AD-4FEB-9A85-070FCB6365D9}" sibTransId="{AC477517-7B82-407D-9DB8-CEFA9811280E}"/>
    <dgm:cxn modelId="{04108DB4-D7DB-4FDF-AE40-C0CE766AA7F5}" srcId="{D383D75E-A230-46DC-8B3C-8195859C0E26}" destId="{3C962485-6317-47E9-9D05-54E3D397301E}" srcOrd="0" destOrd="0" parTransId="{56C3E6BF-57CB-474D-A755-BA9D0F7EE826}" sibTransId="{89FD3C7D-A27C-4F9F-B84F-92DA36A43409}"/>
    <dgm:cxn modelId="{A24A19B7-2B6A-4F35-9686-017629458D4B}" srcId="{D383D75E-A230-46DC-8B3C-8195859C0E26}" destId="{35B868AB-34A7-42F7-BC60-E367D548033F}" srcOrd="4" destOrd="0" parTransId="{6C5A8B03-87EA-40F8-BE8A-3B8982503682}" sibTransId="{B9D23B0E-011F-4B81-913F-F39792197656}"/>
    <dgm:cxn modelId="{734F27B7-4E08-4AEC-915C-7678209206F9}" type="presOf" srcId="{5E18BB44-7D54-4AC1-BEA7-4185C8A2ED47}" destId="{33050EBE-D99D-4088-A463-DECC6FF4F129}" srcOrd="1" destOrd="0" presId="urn:microsoft.com/office/officeart/2005/8/layout/vProcess5"/>
    <dgm:cxn modelId="{72F3ECBD-C330-4D92-B097-E2611D20DE50}" type="presOf" srcId="{5E18BB44-7D54-4AC1-BEA7-4185C8A2ED47}" destId="{811A7129-9F95-4EC5-AEEF-135587C992D0}" srcOrd="0" destOrd="0" presId="urn:microsoft.com/office/officeart/2005/8/layout/vProcess5"/>
    <dgm:cxn modelId="{F786AEE1-9076-4F51-9500-A80B595F5EC2}" type="presOf" srcId="{07C00F4C-7B96-4599-8A62-3DBE2C1411B6}" destId="{2B3DCAEB-4FE0-480D-B4B6-0D8C440DBE87}" srcOrd="0" destOrd="0" presId="urn:microsoft.com/office/officeart/2005/8/layout/vProcess5"/>
    <dgm:cxn modelId="{5E67B9E2-5482-4D4D-AC9A-D3B2318E0BFF}" type="presOf" srcId="{89FD3C7D-A27C-4F9F-B84F-92DA36A43409}" destId="{C5D4BE0A-EF70-454B-81DB-EAA38305D352}" srcOrd="0" destOrd="0" presId="urn:microsoft.com/office/officeart/2005/8/layout/vProcess5"/>
    <dgm:cxn modelId="{AC35CEE7-B260-479E-A2B9-1C2E8C60B5D6}" type="presOf" srcId="{35B868AB-34A7-42F7-BC60-E367D548033F}" destId="{72202B9A-35F8-4B93-980F-F3B34E5EB92C}" srcOrd="1" destOrd="0" presId="urn:microsoft.com/office/officeart/2005/8/layout/vProcess5"/>
    <dgm:cxn modelId="{05F10051-D59B-4236-B8DF-F42141E0922E}" type="presParOf" srcId="{8FA2C038-4C63-4AFC-B0BA-40A0F2FDC4C4}" destId="{F7DA31D4-0636-48C7-982F-480E07C0AF56}" srcOrd="0" destOrd="0" presId="urn:microsoft.com/office/officeart/2005/8/layout/vProcess5"/>
    <dgm:cxn modelId="{B0E56217-1325-49F1-84D4-52F00F1F4A11}" type="presParOf" srcId="{8FA2C038-4C63-4AFC-B0BA-40A0F2FDC4C4}" destId="{40B90687-9F20-42BB-B42B-AD9DD8235279}" srcOrd="1" destOrd="0" presId="urn:microsoft.com/office/officeart/2005/8/layout/vProcess5"/>
    <dgm:cxn modelId="{A5F9F74A-39D5-4D87-8ED8-99400FB81234}" type="presParOf" srcId="{8FA2C038-4C63-4AFC-B0BA-40A0F2FDC4C4}" destId="{8A7228BA-EC3E-4107-9BA8-6FB87E68BD56}" srcOrd="2" destOrd="0" presId="urn:microsoft.com/office/officeart/2005/8/layout/vProcess5"/>
    <dgm:cxn modelId="{C837C119-3B3E-45FF-A30C-A4C99D606606}" type="presParOf" srcId="{8FA2C038-4C63-4AFC-B0BA-40A0F2FDC4C4}" destId="{501E6EAE-E6A4-4FAC-AC19-31D5E1FC6E64}" srcOrd="3" destOrd="0" presId="urn:microsoft.com/office/officeart/2005/8/layout/vProcess5"/>
    <dgm:cxn modelId="{B6D1A2DB-A677-44F7-AB66-1B4D0625ED16}" type="presParOf" srcId="{8FA2C038-4C63-4AFC-B0BA-40A0F2FDC4C4}" destId="{811A7129-9F95-4EC5-AEEF-135587C992D0}" srcOrd="4" destOrd="0" presId="urn:microsoft.com/office/officeart/2005/8/layout/vProcess5"/>
    <dgm:cxn modelId="{D5FD35D7-B554-41D6-9FB3-428242C08566}" type="presParOf" srcId="{8FA2C038-4C63-4AFC-B0BA-40A0F2FDC4C4}" destId="{44F9B259-A895-4F65-851D-2F5AD6EC219C}" srcOrd="5" destOrd="0" presId="urn:microsoft.com/office/officeart/2005/8/layout/vProcess5"/>
    <dgm:cxn modelId="{E67A0E55-216C-47FB-8B78-B1DB3D52ED5A}" type="presParOf" srcId="{8FA2C038-4C63-4AFC-B0BA-40A0F2FDC4C4}" destId="{C5D4BE0A-EF70-454B-81DB-EAA38305D352}" srcOrd="6" destOrd="0" presId="urn:microsoft.com/office/officeart/2005/8/layout/vProcess5"/>
    <dgm:cxn modelId="{A94938AD-1380-498C-A21F-11CA9230661A}" type="presParOf" srcId="{8FA2C038-4C63-4AFC-B0BA-40A0F2FDC4C4}" destId="{37725F43-37F6-4735-9310-DC56E6E57004}" srcOrd="7" destOrd="0" presId="urn:microsoft.com/office/officeart/2005/8/layout/vProcess5"/>
    <dgm:cxn modelId="{3CBDDD2F-8CDA-4C8F-84F6-24FC9835E3B3}" type="presParOf" srcId="{8FA2C038-4C63-4AFC-B0BA-40A0F2FDC4C4}" destId="{A2FBC333-4A14-465D-B32B-626B9EB0179D}" srcOrd="8" destOrd="0" presId="urn:microsoft.com/office/officeart/2005/8/layout/vProcess5"/>
    <dgm:cxn modelId="{9A6BDABF-A3C9-40A9-ABF2-EBCFAFCD2CA5}" type="presParOf" srcId="{8FA2C038-4C63-4AFC-B0BA-40A0F2FDC4C4}" destId="{2B3DCAEB-4FE0-480D-B4B6-0D8C440DBE87}" srcOrd="9" destOrd="0" presId="urn:microsoft.com/office/officeart/2005/8/layout/vProcess5"/>
    <dgm:cxn modelId="{01A8326C-2909-4CBB-B357-30E26FC26387}" type="presParOf" srcId="{8FA2C038-4C63-4AFC-B0BA-40A0F2FDC4C4}" destId="{B9740857-06BF-407A-9E16-2D6773BB1D04}" srcOrd="10" destOrd="0" presId="urn:microsoft.com/office/officeart/2005/8/layout/vProcess5"/>
    <dgm:cxn modelId="{B42E693E-7CD5-497D-A247-7FB1A56AE0BD}" type="presParOf" srcId="{8FA2C038-4C63-4AFC-B0BA-40A0F2FDC4C4}" destId="{F938A80A-55E3-43E1-9230-133B946BA5E0}" srcOrd="11" destOrd="0" presId="urn:microsoft.com/office/officeart/2005/8/layout/vProcess5"/>
    <dgm:cxn modelId="{C51E4371-E953-4A3E-B16E-94590370F3A1}" type="presParOf" srcId="{8FA2C038-4C63-4AFC-B0BA-40A0F2FDC4C4}" destId="{80BD570A-E373-4EA7-A64B-F3E9C6E086E5}" srcOrd="12" destOrd="0" presId="urn:microsoft.com/office/officeart/2005/8/layout/vProcess5"/>
    <dgm:cxn modelId="{06C53DB2-1990-45D6-AE76-09261D1C5F47}" type="presParOf" srcId="{8FA2C038-4C63-4AFC-B0BA-40A0F2FDC4C4}" destId="{33050EBE-D99D-4088-A463-DECC6FF4F129}" srcOrd="13" destOrd="0" presId="urn:microsoft.com/office/officeart/2005/8/layout/vProcess5"/>
    <dgm:cxn modelId="{39325DB6-8562-4F50-986D-AE7B3B92A36F}" type="presParOf" srcId="{8FA2C038-4C63-4AFC-B0BA-40A0F2FDC4C4}" destId="{72202B9A-35F8-4B93-980F-F3B34E5EB92C}"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47AE52-9E8B-46FC-A767-38F582CCE126}" type="doc">
      <dgm:prSet loTypeId="urn:microsoft.com/office/officeart/2005/8/layout/vProcess5" loCatId="process" qsTypeId="urn:microsoft.com/office/officeart/2005/8/quickstyle/simple4#36" qsCatId="simple" csTypeId="urn:microsoft.com/office/officeart/2005/8/colors/colorful1#12" csCatId="colorful"/>
      <dgm:spPr/>
      <dgm:t>
        <a:bodyPr/>
        <a:lstStyle/>
        <a:p>
          <a:endParaRPr lang="en-US"/>
        </a:p>
      </dgm:t>
    </dgm:pt>
    <dgm:pt modelId="{B163CC21-3F80-405C-994C-7A443F65F044}">
      <dgm:prSet/>
      <dgm:spPr/>
      <dgm:t>
        <a:bodyPr/>
        <a:lstStyle/>
        <a:p>
          <a:r>
            <a:rPr lang="en-US"/>
            <a:t>Age 40-65 years</a:t>
          </a:r>
        </a:p>
      </dgm:t>
    </dgm:pt>
    <dgm:pt modelId="{1D23DEC8-714D-4FDE-BDAF-BF82D5E86ACB}" type="parTrans" cxnId="{472308C4-FBD0-4F89-996D-E675B2233D81}">
      <dgm:prSet/>
      <dgm:spPr/>
      <dgm:t>
        <a:bodyPr/>
        <a:lstStyle/>
        <a:p>
          <a:endParaRPr lang="en-US"/>
        </a:p>
      </dgm:t>
    </dgm:pt>
    <dgm:pt modelId="{53AB8DF7-A6D7-4F75-8922-087B62E089D9}" type="sibTrans" cxnId="{472308C4-FBD0-4F89-996D-E675B2233D81}">
      <dgm:prSet/>
      <dgm:spPr/>
      <dgm:t>
        <a:bodyPr/>
        <a:lstStyle/>
        <a:p>
          <a:endParaRPr lang="en-US"/>
        </a:p>
      </dgm:t>
    </dgm:pt>
    <dgm:pt modelId="{2EFFAF98-4AF3-436F-AA22-B182AF1A43EE}">
      <dgm:prSet/>
      <dgm:spPr/>
      <dgm:t>
        <a:bodyPr/>
        <a:lstStyle/>
        <a:p>
          <a:r>
            <a:rPr lang="en-US"/>
            <a:t>Successful: Feelings of usefulness, accomplishment.</a:t>
          </a:r>
        </a:p>
      </dgm:t>
    </dgm:pt>
    <dgm:pt modelId="{FA9158EE-4E42-4150-99E6-6AD4AB8A2055}" type="parTrans" cxnId="{DE40E536-3B73-439D-BA6B-0E793463B41B}">
      <dgm:prSet/>
      <dgm:spPr/>
      <dgm:t>
        <a:bodyPr/>
        <a:lstStyle/>
        <a:p>
          <a:endParaRPr lang="en-US"/>
        </a:p>
      </dgm:t>
    </dgm:pt>
    <dgm:pt modelId="{1421FC5A-0C66-4812-8F80-FFB226CBF5D2}" type="sibTrans" cxnId="{DE40E536-3B73-439D-BA6B-0E793463B41B}">
      <dgm:prSet/>
      <dgm:spPr/>
      <dgm:t>
        <a:bodyPr/>
        <a:lstStyle/>
        <a:p>
          <a:endParaRPr lang="en-US"/>
        </a:p>
      </dgm:t>
    </dgm:pt>
    <dgm:pt modelId="{13317001-9D6D-411A-9EC5-1F688DC562C1}">
      <dgm:prSet/>
      <dgm:spPr/>
      <dgm:t>
        <a:bodyPr/>
        <a:lstStyle/>
        <a:p>
          <a:r>
            <a:rPr lang="en-US"/>
            <a:t>Unsuccessful: A shallow involvement with the world. </a:t>
          </a:r>
        </a:p>
      </dgm:t>
    </dgm:pt>
    <dgm:pt modelId="{4511434B-FDC5-4A36-B9B0-696C4BCFC381}" type="parTrans" cxnId="{0B7899E0-D3C4-4281-8E94-71DD662A529A}">
      <dgm:prSet/>
      <dgm:spPr/>
      <dgm:t>
        <a:bodyPr/>
        <a:lstStyle/>
        <a:p>
          <a:endParaRPr lang="en-US"/>
        </a:p>
      </dgm:t>
    </dgm:pt>
    <dgm:pt modelId="{9501AC80-2BF7-46BA-900E-303F07C22369}" type="sibTrans" cxnId="{0B7899E0-D3C4-4281-8E94-71DD662A529A}">
      <dgm:prSet/>
      <dgm:spPr/>
      <dgm:t>
        <a:bodyPr/>
        <a:lstStyle/>
        <a:p>
          <a:endParaRPr lang="en-US"/>
        </a:p>
      </dgm:t>
    </dgm:pt>
    <dgm:pt modelId="{96635542-1B4A-4F2A-A71F-27D1E56EFE8C}">
      <dgm:prSet/>
      <dgm:spPr/>
      <dgm:t>
        <a:bodyPr/>
        <a:lstStyle/>
        <a:p>
          <a:r>
            <a:rPr lang="en-US"/>
            <a:t>Strength: Care, pride in accomplishments and a sense of unity with life partner. </a:t>
          </a:r>
        </a:p>
      </dgm:t>
    </dgm:pt>
    <dgm:pt modelId="{8C450BCD-B8B4-4AF2-9285-93504C73108A}" type="parTrans" cxnId="{EB741E7F-F470-4A87-AFAE-AF78487730E8}">
      <dgm:prSet/>
      <dgm:spPr/>
      <dgm:t>
        <a:bodyPr/>
        <a:lstStyle/>
        <a:p>
          <a:endParaRPr lang="en-US"/>
        </a:p>
      </dgm:t>
    </dgm:pt>
    <dgm:pt modelId="{76B4DFA5-9E7A-49FA-A0A7-CD9C58833619}" type="sibTrans" cxnId="{EB741E7F-F470-4A87-AFAE-AF78487730E8}">
      <dgm:prSet/>
      <dgm:spPr/>
      <dgm:t>
        <a:bodyPr/>
        <a:lstStyle/>
        <a:p>
          <a:endParaRPr lang="en-US"/>
        </a:p>
      </dgm:t>
    </dgm:pt>
    <dgm:pt modelId="{A0FFE759-C85A-4BFB-9E0E-A5AD37064B4C}" type="pres">
      <dgm:prSet presAssocID="{D947AE52-9E8B-46FC-A767-38F582CCE126}" presName="outerComposite" presStyleCnt="0">
        <dgm:presLayoutVars>
          <dgm:chMax val="5"/>
          <dgm:dir/>
          <dgm:resizeHandles val="exact"/>
        </dgm:presLayoutVars>
      </dgm:prSet>
      <dgm:spPr/>
    </dgm:pt>
    <dgm:pt modelId="{1FBE106A-F841-447B-986C-139D9CCD9B12}" type="pres">
      <dgm:prSet presAssocID="{D947AE52-9E8B-46FC-A767-38F582CCE126}" presName="dummyMaxCanvas" presStyleCnt="0">
        <dgm:presLayoutVars/>
      </dgm:prSet>
      <dgm:spPr/>
    </dgm:pt>
    <dgm:pt modelId="{9ED5E9A4-98DB-41F3-B100-5B4D84C3A945}" type="pres">
      <dgm:prSet presAssocID="{D947AE52-9E8B-46FC-A767-38F582CCE126}" presName="FourNodes_1" presStyleLbl="node1" presStyleIdx="0" presStyleCnt="4">
        <dgm:presLayoutVars>
          <dgm:bulletEnabled val="1"/>
        </dgm:presLayoutVars>
      </dgm:prSet>
      <dgm:spPr/>
    </dgm:pt>
    <dgm:pt modelId="{CA9609D6-5CF6-4F6B-86D8-DEC99C9A318F}" type="pres">
      <dgm:prSet presAssocID="{D947AE52-9E8B-46FC-A767-38F582CCE126}" presName="FourNodes_2" presStyleLbl="node1" presStyleIdx="1" presStyleCnt="4">
        <dgm:presLayoutVars>
          <dgm:bulletEnabled val="1"/>
        </dgm:presLayoutVars>
      </dgm:prSet>
      <dgm:spPr/>
    </dgm:pt>
    <dgm:pt modelId="{D885A71F-1019-4ED0-B5A5-C039D0B35900}" type="pres">
      <dgm:prSet presAssocID="{D947AE52-9E8B-46FC-A767-38F582CCE126}" presName="FourNodes_3" presStyleLbl="node1" presStyleIdx="2" presStyleCnt="4">
        <dgm:presLayoutVars>
          <dgm:bulletEnabled val="1"/>
        </dgm:presLayoutVars>
      </dgm:prSet>
      <dgm:spPr/>
    </dgm:pt>
    <dgm:pt modelId="{99EB6984-0454-41AF-BBEA-B881BD9E37C3}" type="pres">
      <dgm:prSet presAssocID="{D947AE52-9E8B-46FC-A767-38F582CCE126}" presName="FourNodes_4" presStyleLbl="node1" presStyleIdx="3" presStyleCnt="4">
        <dgm:presLayoutVars>
          <dgm:bulletEnabled val="1"/>
        </dgm:presLayoutVars>
      </dgm:prSet>
      <dgm:spPr/>
    </dgm:pt>
    <dgm:pt modelId="{F555375D-01FD-4F80-B78A-877176AD6B02}" type="pres">
      <dgm:prSet presAssocID="{D947AE52-9E8B-46FC-A767-38F582CCE126}" presName="FourConn_1-2" presStyleLbl="fgAccFollowNode1" presStyleIdx="0" presStyleCnt="3">
        <dgm:presLayoutVars>
          <dgm:bulletEnabled val="1"/>
        </dgm:presLayoutVars>
      </dgm:prSet>
      <dgm:spPr/>
    </dgm:pt>
    <dgm:pt modelId="{0894E14D-2213-4AE4-8FF5-4BC8699F6B3D}" type="pres">
      <dgm:prSet presAssocID="{D947AE52-9E8B-46FC-A767-38F582CCE126}" presName="FourConn_2-3" presStyleLbl="fgAccFollowNode1" presStyleIdx="1" presStyleCnt="3">
        <dgm:presLayoutVars>
          <dgm:bulletEnabled val="1"/>
        </dgm:presLayoutVars>
      </dgm:prSet>
      <dgm:spPr/>
    </dgm:pt>
    <dgm:pt modelId="{C43E486E-CE2E-423C-93D8-D6D62D99CD65}" type="pres">
      <dgm:prSet presAssocID="{D947AE52-9E8B-46FC-A767-38F582CCE126}" presName="FourConn_3-4" presStyleLbl="fgAccFollowNode1" presStyleIdx="2" presStyleCnt="3">
        <dgm:presLayoutVars>
          <dgm:bulletEnabled val="1"/>
        </dgm:presLayoutVars>
      </dgm:prSet>
      <dgm:spPr/>
    </dgm:pt>
    <dgm:pt modelId="{E4B0BE9A-CBF8-45DE-AD01-250AE459B0A7}" type="pres">
      <dgm:prSet presAssocID="{D947AE52-9E8B-46FC-A767-38F582CCE126}" presName="FourNodes_1_text" presStyleLbl="node1" presStyleIdx="3" presStyleCnt="4">
        <dgm:presLayoutVars>
          <dgm:bulletEnabled val="1"/>
        </dgm:presLayoutVars>
      </dgm:prSet>
      <dgm:spPr/>
    </dgm:pt>
    <dgm:pt modelId="{D5B4FA76-3765-4781-BB7F-2760E4B066C3}" type="pres">
      <dgm:prSet presAssocID="{D947AE52-9E8B-46FC-A767-38F582CCE126}" presName="FourNodes_2_text" presStyleLbl="node1" presStyleIdx="3" presStyleCnt="4">
        <dgm:presLayoutVars>
          <dgm:bulletEnabled val="1"/>
        </dgm:presLayoutVars>
      </dgm:prSet>
      <dgm:spPr/>
    </dgm:pt>
    <dgm:pt modelId="{D0627FC5-9F45-4338-B7BC-ACCDAF9FE365}" type="pres">
      <dgm:prSet presAssocID="{D947AE52-9E8B-46FC-A767-38F582CCE126}" presName="FourNodes_3_text" presStyleLbl="node1" presStyleIdx="3" presStyleCnt="4">
        <dgm:presLayoutVars>
          <dgm:bulletEnabled val="1"/>
        </dgm:presLayoutVars>
      </dgm:prSet>
      <dgm:spPr/>
    </dgm:pt>
    <dgm:pt modelId="{0E982DFD-7036-4C19-9281-4347CD2AB984}" type="pres">
      <dgm:prSet presAssocID="{D947AE52-9E8B-46FC-A767-38F582CCE126}" presName="FourNodes_4_text" presStyleLbl="node1" presStyleIdx="3" presStyleCnt="4">
        <dgm:presLayoutVars>
          <dgm:bulletEnabled val="1"/>
        </dgm:presLayoutVars>
      </dgm:prSet>
      <dgm:spPr/>
    </dgm:pt>
  </dgm:ptLst>
  <dgm:cxnLst>
    <dgm:cxn modelId="{5016BE22-0A06-4A26-BB42-AED9E06E8D11}" type="presOf" srcId="{B163CC21-3F80-405C-994C-7A443F65F044}" destId="{9ED5E9A4-98DB-41F3-B100-5B4D84C3A945}" srcOrd="0" destOrd="0" presId="urn:microsoft.com/office/officeart/2005/8/layout/vProcess5"/>
    <dgm:cxn modelId="{DE40E536-3B73-439D-BA6B-0E793463B41B}" srcId="{D947AE52-9E8B-46FC-A767-38F582CCE126}" destId="{2EFFAF98-4AF3-436F-AA22-B182AF1A43EE}" srcOrd="1" destOrd="0" parTransId="{FA9158EE-4E42-4150-99E6-6AD4AB8A2055}" sibTransId="{1421FC5A-0C66-4812-8F80-FFB226CBF5D2}"/>
    <dgm:cxn modelId="{9D999E61-9BA1-4D6C-917E-B54BB7579CBA}" type="presOf" srcId="{13317001-9D6D-411A-9EC5-1F688DC562C1}" destId="{D0627FC5-9F45-4338-B7BC-ACCDAF9FE365}" srcOrd="1" destOrd="0" presId="urn:microsoft.com/office/officeart/2005/8/layout/vProcess5"/>
    <dgm:cxn modelId="{052B056D-401C-43CF-9DD3-46F94DD404B2}" type="presOf" srcId="{2EFFAF98-4AF3-436F-AA22-B182AF1A43EE}" destId="{CA9609D6-5CF6-4F6B-86D8-DEC99C9A318F}" srcOrd="0" destOrd="0" presId="urn:microsoft.com/office/officeart/2005/8/layout/vProcess5"/>
    <dgm:cxn modelId="{1AB9E371-259B-40E6-9534-1ED4655DACFA}" type="presOf" srcId="{53AB8DF7-A6D7-4F75-8922-087B62E089D9}" destId="{F555375D-01FD-4F80-B78A-877176AD6B02}" srcOrd="0" destOrd="0" presId="urn:microsoft.com/office/officeart/2005/8/layout/vProcess5"/>
    <dgm:cxn modelId="{3B22FD57-7151-435F-B241-8C40C0DF763A}" type="presOf" srcId="{2EFFAF98-4AF3-436F-AA22-B182AF1A43EE}" destId="{D5B4FA76-3765-4781-BB7F-2760E4B066C3}" srcOrd="1" destOrd="0" presId="urn:microsoft.com/office/officeart/2005/8/layout/vProcess5"/>
    <dgm:cxn modelId="{EB741E7F-F470-4A87-AFAE-AF78487730E8}" srcId="{D947AE52-9E8B-46FC-A767-38F582CCE126}" destId="{96635542-1B4A-4F2A-A71F-27D1E56EFE8C}" srcOrd="3" destOrd="0" parTransId="{8C450BCD-B8B4-4AF2-9285-93504C73108A}" sibTransId="{76B4DFA5-9E7A-49FA-A0A7-CD9C58833619}"/>
    <dgm:cxn modelId="{99F6BB7F-572C-4E6D-85CF-0EC6F8ED6B00}" type="presOf" srcId="{9501AC80-2BF7-46BA-900E-303F07C22369}" destId="{C43E486E-CE2E-423C-93D8-D6D62D99CD65}" srcOrd="0" destOrd="0" presId="urn:microsoft.com/office/officeart/2005/8/layout/vProcess5"/>
    <dgm:cxn modelId="{2663E085-360E-4974-8C91-C39F2C0B49A8}" type="presOf" srcId="{13317001-9D6D-411A-9EC5-1F688DC562C1}" destId="{D885A71F-1019-4ED0-B5A5-C039D0B35900}" srcOrd="0" destOrd="0" presId="urn:microsoft.com/office/officeart/2005/8/layout/vProcess5"/>
    <dgm:cxn modelId="{0DC3F2AE-1400-4E9D-87DD-D13AB3E638B8}" type="presOf" srcId="{D947AE52-9E8B-46FC-A767-38F582CCE126}" destId="{A0FFE759-C85A-4BFB-9E0E-A5AD37064B4C}" srcOrd="0" destOrd="0" presId="urn:microsoft.com/office/officeart/2005/8/layout/vProcess5"/>
    <dgm:cxn modelId="{5AD929B0-6F3D-442B-845E-6CA53C1C58B8}" type="presOf" srcId="{96635542-1B4A-4F2A-A71F-27D1E56EFE8C}" destId="{0E982DFD-7036-4C19-9281-4347CD2AB984}" srcOrd="1" destOrd="0" presId="urn:microsoft.com/office/officeart/2005/8/layout/vProcess5"/>
    <dgm:cxn modelId="{9BB39DB3-7178-433F-AA66-DEF24365E217}" type="presOf" srcId="{B163CC21-3F80-405C-994C-7A443F65F044}" destId="{E4B0BE9A-CBF8-45DE-AD01-250AE459B0A7}" srcOrd="1" destOrd="0" presId="urn:microsoft.com/office/officeart/2005/8/layout/vProcess5"/>
    <dgm:cxn modelId="{472308C4-FBD0-4F89-996D-E675B2233D81}" srcId="{D947AE52-9E8B-46FC-A767-38F582CCE126}" destId="{B163CC21-3F80-405C-994C-7A443F65F044}" srcOrd="0" destOrd="0" parTransId="{1D23DEC8-714D-4FDE-BDAF-BF82D5E86ACB}" sibTransId="{53AB8DF7-A6D7-4F75-8922-087B62E089D9}"/>
    <dgm:cxn modelId="{0B7899E0-D3C4-4281-8E94-71DD662A529A}" srcId="{D947AE52-9E8B-46FC-A767-38F582CCE126}" destId="{13317001-9D6D-411A-9EC5-1F688DC562C1}" srcOrd="2" destOrd="0" parTransId="{4511434B-FDC5-4A36-B9B0-696C4BCFC381}" sibTransId="{9501AC80-2BF7-46BA-900E-303F07C22369}"/>
    <dgm:cxn modelId="{AA35C5E8-1701-4C2B-A0C7-EF64778B33F3}" type="presOf" srcId="{1421FC5A-0C66-4812-8F80-FFB226CBF5D2}" destId="{0894E14D-2213-4AE4-8FF5-4BC8699F6B3D}" srcOrd="0" destOrd="0" presId="urn:microsoft.com/office/officeart/2005/8/layout/vProcess5"/>
    <dgm:cxn modelId="{AB4C0AEA-8802-4954-BC94-04DF5F8582DA}" type="presOf" srcId="{96635542-1B4A-4F2A-A71F-27D1E56EFE8C}" destId="{99EB6984-0454-41AF-BBEA-B881BD9E37C3}" srcOrd="0" destOrd="0" presId="urn:microsoft.com/office/officeart/2005/8/layout/vProcess5"/>
    <dgm:cxn modelId="{B2EBB1D3-86D5-45CD-844F-D0AABE1BDFC9}" type="presParOf" srcId="{A0FFE759-C85A-4BFB-9E0E-A5AD37064B4C}" destId="{1FBE106A-F841-447B-986C-139D9CCD9B12}" srcOrd="0" destOrd="0" presId="urn:microsoft.com/office/officeart/2005/8/layout/vProcess5"/>
    <dgm:cxn modelId="{99144186-373D-474A-A0F6-B457DCFC3B8E}" type="presParOf" srcId="{A0FFE759-C85A-4BFB-9E0E-A5AD37064B4C}" destId="{9ED5E9A4-98DB-41F3-B100-5B4D84C3A945}" srcOrd="1" destOrd="0" presId="urn:microsoft.com/office/officeart/2005/8/layout/vProcess5"/>
    <dgm:cxn modelId="{BCC7DBF2-3999-49E0-9D18-D5013D871703}" type="presParOf" srcId="{A0FFE759-C85A-4BFB-9E0E-A5AD37064B4C}" destId="{CA9609D6-5CF6-4F6B-86D8-DEC99C9A318F}" srcOrd="2" destOrd="0" presId="urn:microsoft.com/office/officeart/2005/8/layout/vProcess5"/>
    <dgm:cxn modelId="{F37366F8-2B9D-4303-91C2-89EE2120F5A9}" type="presParOf" srcId="{A0FFE759-C85A-4BFB-9E0E-A5AD37064B4C}" destId="{D885A71F-1019-4ED0-B5A5-C039D0B35900}" srcOrd="3" destOrd="0" presId="urn:microsoft.com/office/officeart/2005/8/layout/vProcess5"/>
    <dgm:cxn modelId="{F1249244-9A55-42DA-8695-22CA8F6C5F08}" type="presParOf" srcId="{A0FFE759-C85A-4BFB-9E0E-A5AD37064B4C}" destId="{99EB6984-0454-41AF-BBEA-B881BD9E37C3}" srcOrd="4" destOrd="0" presId="urn:microsoft.com/office/officeart/2005/8/layout/vProcess5"/>
    <dgm:cxn modelId="{66BD7F1A-E78D-443A-9BA4-E7422798F7A0}" type="presParOf" srcId="{A0FFE759-C85A-4BFB-9E0E-A5AD37064B4C}" destId="{F555375D-01FD-4F80-B78A-877176AD6B02}" srcOrd="5" destOrd="0" presId="urn:microsoft.com/office/officeart/2005/8/layout/vProcess5"/>
    <dgm:cxn modelId="{D87437B6-F5BC-4DC9-8AC5-CF17C8969A57}" type="presParOf" srcId="{A0FFE759-C85A-4BFB-9E0E-A5AD37064B4C}" destId="{0894E14D-2213-4AE4-8FF5-4BC8699F6B3D}" srcOrd="6" destOrd="0" presId="urn:microsoft.com/office/officeart/2005/8/layout/vProcess5"/>
    <dgm:cxn modelId="{EF8F9BA2-080A-4DCD-9AC3-F4F5C1184C41}" type="presParOf" srcId="{A0FFE759-C85A-4BFB-9E0E-A5AD37064B4C}" destId="{C43E486E-CE2E-423C-93D8-D6D62D99CD65}" srcOrd="7" destOrd="0" presId="urn:microsoft.com/office/officeart/2005/8/layout/vProcess5"/>
    <dgm:cxn modelId="{D87418E5-A680-4D51-85CF-2E8072D1716F}" type="presParOf" srcId="{A0FFE759-C85A-4BFB-9E0E-A5AD37064B4C}" destId="{E4B0BE9A-CBF8-45DE-AD01-250AE459B0A7}" srcOrd="8" destOrd="0" presId="urn:microsoft.com/office/officeart/2005/8/layout/vProcess5"/>
    <dgm:cxn modelId="{8F15E2E7-E485-403E-A02A-9DA3A289D110}" type="presParOf" srcId="{A0FFE759-C85A-4BFB-9E0E-A5AD37064B4C}" destId="{D5B4FA76-3765-4781-BB7F-2760E4B066C3}" srcOrd="9" destOrd="0" presId="urn:microsoft.com/office/officeart/2005/8/layout/vProcess5"/>
    <dgm:cxn modelId="{AFDA4263-C617-44AE-A04C-5F1E9ACCA8CB}" type="presParOf" srcId="{A0FFE759-C85A-4BFB-9E0E-A5AD37064B4C}" destId="{D0627FC5-9F45-4338-B7BC-ACCDAF9FE365}" srcOrd="10" destOrd="0" presId="urn:microsoft.com/office/officeart/2005/8/layout/vProcess5"/>
    <dgm:cxn modelId="{0606E5C7-0FE4-40D7-8CAE-A6E66AC22668}" type="presParOf" srcId="{A0FFE759-C85A-4BFB-9E0E-A5AD37064B4C}" destId="{0E982DFD-7036-4C19-9281-4347CD2AB98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55F2CA-0878-42AD-B2B7-F85DCEAD49C3}" type="doc">
      <dgm:prSet loTypeId="urn:microsoft.com/office/officeart/2005/8/layout/vProcess5" loCatId="process" qsTypeId="urn:microsoft.com/office/officeart/2005/8/quickstyle/simple4#39" qsCatId="simple" csTypeId="urn:microsoft.com/office/officeart/2005/8/colors/colorful1#13" csCatId="colorful"/>
      <dgm:spPr/>
      <dgm:t>
        <a:bodyPr/>
        <a:lstStyle/>
        <a:p>
          <a:endParaRPr lang="en-US"/>
        </a:p>
      </dgm:t>
    </dgm:pt>
    <dgm:pt modelId="{D4AAE0E7-D63D-42FD-B7FD-AE70F532BED5}">
      <dgm:prSet/>
      <dgm:spPr/>
      <dgm:t>
        <a:bodyPr/>
        <a:lstStyle/>
        <a:p>
          <a:r>
            <a:rPr lang="en-US"/>
            <a:t>Age: 65 to death</a:t>
          </a:r>
        </a:p>
      </dgm:t>
    </dgm:pt>
    <dgm:pt modelId="{80B178A5-7AB1-4B5E-B3D7-666EE7FE1C25}" type="parTrans" cxnId="{395E1853-8C1C-4C8C-8FFC-6CC724767F9C}">
      <dgm:prSet/>
      <dgm:spPr/>
      <dgm:t>
        <a:bodyPr/>
        <a:lstStyle/>
        <a:p>
          <a:endParaRPr lang="en-US"/>
        </a:p>
      </dgm:t>
    </dgm:pt>
    <dgm:pt modelId="{392262AB-3F5B-4BB0-B69A-AE3A5D2CE9EC}" type="sibTrans" cxnId="{395E1853-8C1C-4C8C-8FFC-6CC724767F9C}">
      <dgm:prSet/>
      <dgm:spPr/>
      <dgm:t>
        <a:bodyPr/>
        <a:lstStyle/>
        <a:p>
          <a:endParaRPr lang="en-US"/>
        </a:p>
      </dgm:t>
    </dgm:pt>
    <dgm:pt modelId="{AE96345F-6F15-4E0F-A0D0-AF288CC3FDD0}">
      <dgm:prSet/>
      <dgm:spPr/>
      <dgm:t>
        <a:bodyPr/>
        <a:lstStyle/>
        <a:p>
          <a:r>
            <a:rPr lang="en-US"/>
            <a:t>Successful: A well lived life, reflected on positively, a sense of peace.</a:t>
          </a:r>
        </a:p>
      </dgm:t>
    </dgm:pt>
    <dgm:pt modelId="{7C43A8C7-87EF-40EC-A5E5-506B28B003FC}" type="parTrans" cxnId="{BCEBA9B8-DDC7-4C37-A752-A28C0B744226}">
      <dgm:prSet/>
      <dgm:spPr/>
      <dgm:t>
        <a:bodyPr/>
        <a:lstStyle/>
        <a:p>
          <a:endParaRPr lang="en-US"/>
        </a:p>
      </dgm:t>
    </dgm:pt>
    <dgm:pt modelId="{EF5E1B8E-1137-4BEA-BA3D-7415CEA43028}" type="sibTrans" cxnId="{BCEBA9B8-DDC7-4C37-A752-A28C0B744226}">
      <dgm:prSet/>
      <dgm:spPr/>
      <dgm:t>
        <a:bodyPr/>
        <a:lstStyle/>
        <a:p>
          <a:endParaRPr lang="en-US"/>
        </a:p>
      </dgm:t>
    </dgm:pt>
    <dgm:pt modelId="{2E50CB75-BE38-4D50-94C7-C9EF45C2AB26}">
      <dgm:prSet/>
      <dgm:spPr/>
      <dgm:t>
        <a:bodyPr/>
        <a:lstStyle/>
        <a:p>
          <a:r>
            <a:rPr lang="en-US"/>
            <a:t>Unsuccessful: Regrets, fear of the end of days, bitterness.</a:t>
          </a:r>
        </a:p>
      </dgm:t>
    </dgm:pt>
    <dgm:pt modelId="{143A45E7-AAF7-4954-93FB-BD8738479E2B}" type="parTrans" cxnId="{B978D351-AFBD-44A3-B835-96731376CF7F}">
      <dgm:prSet/>
      <dgm:spPr/>
      <dgm:t>
        <a:bodyPr/>
        <a:lstStyle/>
        <a:p>
          <a:endParaRPr lang="en-US"/>
        </a:p>
      </dgm:t>
    </dgm:pt>
    <dgm:pt modelId="{AAD99596-7842-4470-ABFD-5FB5C992D2F1}" type="sibTrans" cxnId="{B978D351-AFBD-44A3-B835-96731376CF7F}">
      <dgm:prSet/>
      <dgm:spPr/>
      <dgm:t>
        <a:bodyPr/>
        <a:lstStyle/>
        <a:p>
          <a:endParaRPr lang="en-US"/>
        </a:p>
      </dgm:t>
    </dgm:pt>
    <dgm:pt modelId="{8E43FBCF-A198-4B85-B681-0FDEBC88E536}">
      <dgm:prSet/>
      <dgm:spPr/>
      <dgm:t>
        <a:bodyPr/>
        <a:lstStyle/>
        <a:p>
          <a:r>
            <a:rPr lang="en-US"/>
            <a:t>Strength: Wisdom, even in the face of death.</a:t>
          </a:r>
        </a:p>
      </dgm:t>
    </dgm:pt>
    <dgm:pt modelId="{6F311FB8-08ED-49D6-9632-7897C839120A}" type="parTrans" cxnId="{89B510AE-159A-4C77-B6FD-335A55968A06}">
      <dgm:prSet/>
      <dgm:spPr/>
      <dgm:t>
        <a:bodyPr/>
        <a:lstStyle/>
        <a:p>
          <a:endParaRPr lang="en-US"/>
        </a:p>
      </dgm:t>
    </dgm:pt>
    <dgm:pt modelId="{7B90260D-FE77-4C10-903C-E6C191793C8C}" type="sibTrans" cxnId="{89B510AE-159A-4C77-B6FD-335A55968A06}">
      <dgm:prSet/>
      <dgm:spPr/>
      <dgm:t>
        <a:bodyPr/>
        <a:lstStyle/>
        <a:p>
          <a:endParaRPr lang="en-US"/>
        </a:p>
      </dgm:t>
    </dgm:pt>
    <dgm:pt modelId="{9B0ADA16-3A2A-4260-A6B2-931729DBEE88}" type="pres">
      <dgm:prSet presAssocID="{8255F2CA-0878-42AD-B2B7-F85DCEAD49C3}" presName="outerComposite" presStyleCnt="0">
        <dgm:presLayoutVars>
          <dgm:chMax val="5"/>
          <dgm:dir/>
          <dgm:resizeHandles val="exact"/>
        </dgm:presLayoutVars>
      </dgm:prSet>
      <dgm:spPr/>
    </dgm:pt>
    <dgm:pt modelId="{1999A4F1-ECE9-43A4-ADDB-7C0A8AD3DAA2}" type="pres">
      <dgm:prSet presAssocID="{8255F2CA-0878-42AD-B2B7-F85DCEAD49C3}" presName="dummyMaxCanvas" presStyleCnt="0">
        <dgm:presLayoutVars/>
      </dgm:prSet>
      <dgm:spPr/>
    </dgm:pt>
    <dgm:pt modelId="{E6E2E806-AB7C-4C79-8DCF-7C64A9A39366}" type="pres">
      <dgm:prSet presAssocID="{8255F2CA-0878-42AD-B2B7-F85DCEAD49C3}" presName="FourNodes_1" presStyleLbl="node1" presStyleIdx="0" presStyleCnt="4">
        <dgm:presLayoutVars>
          <dgm:bulletEnabled val="1"/>
        </dgm:presLayoutVars>
      </dgm:prSet>
      <dgm:spPr/>
    </dgm:pt>
    <dgm:pt modelId="{3CF06859-B033-4FD6-BF70-71CD4E4BA14D}" type="pres">
      <dgm:prSet presAssocID="{8255F2CA-0878-42AD-B2B7-F85DCEAD49C3}" presName="FourNodes_2" presStyleLbl="node1" presStyleIdx="1" presStyleCnt="4">
        <dgm:presLayoutVars>
          <dgm:bulletEnabled val="1"/>
        </dgm:presLayoutVars>
      </dgm:prSet>
      <dgm:spPr/>
    </dgm:pt>
    <dgm:pt modelId="{0FFD0D53-DE43-476B-A66E-55246B35FF9F}" type="pres">
      <dgm:prSet presAssocID="{8255F2CA-0878-42AD-B2B7-F85DCEAD49C3}" presName="FourNodes_3" presStyleLbl="node1" presStyleIdx="2" presStyleCnt="4">
        <dgm:presLayoutVars>
          <dgm:bulletEnabled val="1"/>
        </dgm:presLayoutVars>
      </dgm:prSet>
      <dgm:spPr/>
    </dgm:pt>
    <dgm:pt modelId="{928B6437-53FC-4E22-BF79-275F9D05A15E}" type="pres">
      <dgm:prSet presAssocID="{8255F2CA-0878-42AD-B2B7-F85DCEAD49C3}" presName="FourNodes_4" presStyleLbl="node1" presStyleIdx="3" presStyleCnt="4">
        <dgm:presLayoutVars>
          <dgm:bulletEnabled val="1"/>
        </dgm:presLayoutVars>
      </dgm:prSet>
      <dgm:spPr/>
    </dgm:pt>
    <dgm:pt modelId="{4F8BA367-4AED-43FD-9F2B-B82924D46D6B}" type="pres">
      <dgm:prSet presAssocID="{8255F2CA-0878-42AD-B2B7-F85DCEAD49C3}" presName="FourConn_1-2" presStyleLbl="fgAccFollowNode1" presStyleIdx="0" presStyleCnt="3">
        <dgm:presLayoutVars>
          <dgm:bulletEnabled val="1"/>
        </dgm:presLayoutVars>
      </dgm:prSet>
      <dgm:spPr/>
    </dgm:pt>
    <dgm:pt modelId="{8AB79D9F-64A3-4266-864D-76E6B0817AB1}" type="pres">
      <dgm:prSet presAssocID="{8255F2CA-0878-42AD-B2B7-F85DCEAD49C3}" presName="FourConn_2-3" presStyleLbl="fgAccFollowNode1" presStyleIdx="1" presStyleCnt="3">
        <dgm:presLayoutVars>
          <dgm:bulletEnabled val="1"/>
        </dgm:presLayoutVars>
      </dgm:prSet>
      <dgm:spPr/>
    </dgm:pt>
    <dgm:pt modelId="{4836A79B-7A8E-43EE-BAE7-C0F147092577}" type="pres">
      <dgm:prSet presAssocID="{8255F2CA-0878-42AD-B2B7-F85DCEAD49C3}" presName="FourConn_3-4" presStyleLbl="fgAccFollowNode1" presStyleIdx="2" presStyleCnt="3">
        <dgm:presLayoutVars>
          <dgm:bulletEnabled val="1"/>
        </dgm:presLayoutVars>
      </dgm:prSet>
      <dgm:spPr/>
    </dgm:pt>
    <dgm:pt modelId="{3CEA7345-F235-489B-B4AB-A1B40A6F3BCE}" type="pres">
      <dgm:prSet presAssocID="{8255F2CA-0878-42AD-B2B7-F85DCEAD49C3}" presName="FourNodes_1_text" presStyleLbl="node1" presStyleIdx="3" presStyleCnt="4">
        <dgm:presLayoutVars>
          <dgm:bulletEnabled val="1"/>
        </dgm:presLayoutVars>
      </dgm:prSet>
      <dgm:spPr/>
    </dgm:pt>
    <dgm:pt modelId="{0E900A20-E39D-4371-B0C3-00586C619291}" type="pres">
      <dgm:prSet presAssocID="{8255F2CA-0878-42AD-B2B7-F85DCEAD49C3}" presName="FourNodes_2_text" presStyleLbl="node1" presStyleIdx="3" presStyleCnt="4">
        <dgm:presLayoutVars>
          <dgm:bulletEnabled val="1"/>
        </dgm:presLayoutVars>
      </dgm:prSet>
      <dgm:spPr/>
    </dgm:pt>
    <dgm:pt modelId="{6DF90B8F-ACB9-423D-A257-1DA266F49944}" type="pres">
      <dgm:prSet presAssocID="{8255F2CA-0878-42AD-B2B7-F85DCEAD49C3}" presName="FourNodes_3_text" presStyleLbl="node1" presStyleIdx="3" presStyleCnt="4">
        <dgm:presLayoutVars>
          <dgm:bulletEnabled val="1"/>
        </dgm:presLayoutVars>
      </dgm:prSet>
      <dgm:spPr/>
    </dgm:pt>
    <dgm:pt modelId="{CA140BFF-E364-47E5-BDFC-BB10D22FEDC5}" type="pres">
      <dgm:prSet presAssocID="{8255F2CA-0878-42AD-B2B7-F85DCEAD49C3}" presName="FourNodes_4_text" presStyleLbl="node1" presStyleIdx="3" presStyleCnt="4">
        <dgm:presLayoutVars>
          <dgm:bulletEnabled val="1"/>
        </dgm:presLayoutVars>
      </dgm:prSet>
      <dgm:spPr/>
    </dgm:pt>
  </dgm:ptLst>
  <dgm:cxnLst>
    <dgm:cxn modelId="{74DBEB19-258A-4CB4-92E4-6A737ED19699}" type="presOf" srcId="{2E50CB75-BE38-4D50-94C7-C9EF45C2AB26}" destId="{6DF90B8F-ACB9-423D-A257-1DA266F49944}" srcOrd="1" destOrd="0" presId="urn:microsoft.com/office/officeart/2005/8/layout/vProcess5"/>
    <dgm:cxn modelId="{CA5CD725-CBEC-468D-8F5A-58BD357546ED}" type="presOf" srcId="{AE96345F-6F15-4E0F-A0D0-AF288CC3FDD0}" destId="{3CF06859-B033-4FD6-BF70-71CD4E4BA14D}" srcOrd="0" destOrd="0" presId="urn:microsoft.com/office/officeart/2005/8/layout/vProcess5"/>
    <dgm:cxn modelId="{A6F62837-0F98-4108-9FE2-1267676C8A76}" type="presOf" srcId="{2E50CB75-BE38-4D50-94C7-C9EF45C2AB26}" destId="{0FFD0D53-DE43-476B-A66E-55246B35FF9F}" srcOrd="0" destOrd="0" presId="urn:microsoft.com/office/officeart/2005/8/layout/vProcess5"/>
    <dgm:cxn modelId="{8AA3304E-017F-453B-A8B8-6DF2CF186D2E}" type="presOf" srcId="{EF5E1B8E-1137-4BEA-BA3D-7415CEA43028}" destId="{8AB79D9F-64A3-4266-864D-76E6B0817AB1}" srcOrd="0" destOrd="0" presId="urn:microsoft.com/office/officeart/2005/8/layout/vProcess5"/>
    <dgm:cxn modelId="{D4ED906E-12FA-4B37-9FFA-7278EC46365C}" type="presOf" srcId="{8255F2CA-0878-42AD-B2B7-F85DCEAD49C3}" destId="{9B0ADA16-3A2A-4260-A6B2-931729DBEE88}" srcOrd="0" destOrd="0" presId="urn:microsoft.com/office/officeart/2005/8/layout/vProcess5"/>
    <dgm:cxn modelId="{7F35A550-24DE-438B-A19E-46F808811F58}" type="presOf" srcId="{D4AAE0E7-D63D-42FD-B7FD-AE70F532BED5}" destId="{E6E2E806-AB7C-4C79-8DCF-7C64A9A39366}" srcOrd="0" destOrd="0" presId="urn:microsoft.com/office/officeart/2005/8/layout/vProcess5"/>
    <dgm:cxn modelId="{B978D351-AFBD-44A3-B835-96731376CF7F}" srcId="{8255F2CA-0878-42AD-B2B7-F85DCEAD49C3}" destId="{2E50CB75-BE38-4D50-94C7-C9EF45C2AB26}" srcOrd="2" destOrd="0" parTransId="{143A45E7-AAF7-4954-93FB-BD8738479E2B}" sibTransId="{AAD99596-7842-4470-ABFD-5FB5C992D2F1}"/>
    <dgm:cxn modelId="{395E1853-8C1C-4C8C-8FFC-6CC724767F9C}" srcId="{8255F2CA-0878-42AD-B2B7-F85DCEAD49C3}" destId="{D4AAE0E7-D63D-42FD-B7FD-AE70F532BED5}" srcOrd="0" destOrd="0" parTransId="{80B178A5-7AB1-4B5E-B3D7-666EE7FE1C25}" sibTransId="{392262AB-3F5B-4BB0-B69A-AE3A5D2CE9EC}"/>
    <dgm:cxn modelId="{FA563058-D7D4-4F6B-A626-D6AC0209504B}" type="presOf" srcId="{8E43FBCF-A198-4B85-B681-0FDEBC88E536}" destId="{CA140BFF-E364-47E5-BDFC-BB10D22FEDC5}" srcOrd="1" destOrd="0" presId="urn:microsoft.com/office/officeart/2005/8/layout/vProcess5"/>
    <dgm:cxn modelId="{96E7EB7A-374D-447F-87C7-A44BB95DE4C4}" type="presOf" srcId="{AAD99596-7842-4470-ABFD-5FB5C992D2F1}" destId="{4836A79B-7A8E-43EE-BAE7-C0F147092577}" srcOrd="0" destOrd="0" presId="urn:microsoft.com/office/officeart/2005/8/layout/vProcess5"/>
    <dgm:cxn modelId="{92396890-7AEE-448C-845E-30398548CC96}" type="presOf" srcId="{AE96345F-6F15-4E0F-A0D0-AF288CC3FDD0}" destId="{0E900A20-E39D-4371-B0C3-00586C619291}" srcOrd="1" destOrd="0" presId="urn:microsoft.com/office/officeart/2005/8/layout/vProcess5"/>
    <dgm:cxn modelId="{229041A5-D41D-4B28-8FE8-EB323F230B5D}" type="presOf" srcId="{8E43FBCF-A198-4B85-B681-0FDEBC88E536}" destId="{928B6437-53FC-4E22-BF79-275F9D05A15E}" srcOrd="0" destOrd="0" presId="urn:microsoft.com/office/officeart/2005/8/layout/vProcess5"/>
    <dgm:cxn modelId="{89B510AE-159A-4C77-B6FD-335A55968A06}" srcId="{8255F2CA-0878-42AD-B2B7-F85DCEAD49C3}" destId="{8E43FBCF-A198-4B85-B681-0FDEBC88E536}" srcOrd="3" destOrd="0" parTransId="{6F311FB8-08ED-49D6-9632-7897C839120A}" sibTransId="{7B90260D-FE77-4C10-903C-E6C191793C8C}"/>
    <dgm:cxn modelId="{BCEBA9B8-DDC7-4C37-A752-A28C0B744226}" srcId="{8255F2CA-0878-42AD-B2B7-F85DCEAD49C3}" destId="{AE96345F-6F15-4E0F-A0D0-AF288CC3FDD0}" srcOrd="1" destOrd="0" parTransId="{7C43A8C7-87EF-40EC-A5E5-506B28B003FC}" sibTransId="{EF5E1B8E-1137-4BEA-BA3D-7415CEA43028}"/>
    <dgm:cxn modelId="{549FC5DD-2AF5-444E-AF58-B888C9EE5EE0}" type="presOf" srcId="{D4AAE0E7-D63D-42FD-B7FD-AE70F532BED5}" destId="{3CEA7345-F235-489B-B4AB-A1B40A6F3BCE}" srcOrd="1" destOrd="0" presId="urn:microsoft.com/office/officeart/2005/8/layout/vProcess5"/>
    <dgm:cxn modelId="{AE221CED-E38D-4919-9659-1B218D6A4939}" type="presOf" srcId="{392262AB-3F5B-4BB0-B69A-AE3A5D2CE9EC}" destId="{4F8BA367-4AED-43FD-9F2B-B82924D46D6B}" srcOrd="0" destOrd="0" presId="urn:microsoft.com/office/officeart/2005/8/layout/vProcess5"/>
    <dgm:cxn modelId="{E21D04B5-CDED-4E91-8D82-FCE9D00AF6C6}" type="presParOf" srcId="{9B0ADA16-3A2A-4260-A6B2-931729DBEE88}" destId="{1999A4F1-ECE9-43A4-ADDB-7C0A8AD3DAA2}" srcOrd="0" destOrd="0" presId="urn:microsoft.com/office/officeart/2005/8/layout/vProcess5"/>
    <dgm:cxn modelId="{6FA4272B-D8E2-4C15-ACB5-ACF6E754EC9F}" type="presParOf" srcId="{9B0ADA16-3A2A-4260-A6B2-931729DBEE88}" destId="{E6E2E806-AB7C-4C79-8DCF-7C64A9A39366}" srcOrd="1" destOrd="0" presId="urn:microsoft.com/office/officeart/2005/8/layout/vProcess5"/>
    <dgm:cxn modelId="{893F4834-37F9-4F9C-B1AD-214DE1D17D50}" type="presParOf" srcId="{9B0ADA16-3A2A-4260-A6B2-931729DBEE88}" destId="{3CF06859-B033-4FD6-BF70-71CD4E4BA14D}" srcOrd="2" destOrd="0" presId="urn:microsoft.com/office/officeart/2005/8/layout/vProcess5"/>
    <dgm:cxn modelId="{8240C72A-EB7A-49C6-999A-725CAD0711D3}" type="presParOf" srcId="{9B0ADA16-3A2A-4260-A6B2-931729DBEE88}" destId="{0FFD0D53-DE43-476B-A66E-55246B35FF9F}" srcOrd="3" destOrd="0" presId="urn:microsoft.com/office/officeart/2005/8/layout/vProcess5"/>
    <dgm:cxn modelId="{2EBD828D-B51A-4B10-91FD-2403D08BBDDC}" type="presParOf" srcId="{9B0ADA16-3A2A-4260-A6B2-931729DBEE88}" destId="{928B6437-53FC-4E22-BF79-275F9D05A15E}" srcOrd="4" destOrd="0" presId="urn:microsoft.com/office/officeart/2005/8/layout/vProcess5"/>
    <dgm:cxn modelId="{4B8B58CF-831F-4555-ADE7-29CD29C0558A}" type="presParOf" srcId="{9B0ADA16-3A2A-4260-A6B2-931729DBEE88}" destId="{4F8BA367-4AED-43FD-9F2B-B82924D46D6B}" srcOrd="5" destOrd="0" presId="urn:microsoft.com/office/officeart/2005/8/layout/vProcess5"/>
    <dgm:cxn modelId="{48C914BA-E0D4-48AE-A2E3-241B2901D970}" type="presParOf" srcId="{9B0ADA16-3A2A-4260-A6B2-931729DBEE88}" destId="{8AB79D9F-64A3-4266-864D-76E6B0817AB1}" srcOrd="6" destOrd="0" presId="urn:microsoft.com/office/officeart/2005/8/layout/vProcess5"/>
    <dgm:cxn modelId="{97E305E7-D92B-407D-A600-31C1148EA8EA}" type="presParOf" srcId="{9B0ADA16-3A2A-4260-A6B2-931729DBEE88}" destId="{4836A79B-7A8E-43EE-BAE7-C0F147092577}" srcOrd="7" destOrd="0" presId="urn:microsoft.com/office/officeart/2005/8/layout/vProcess5"/>
    <dgm:cxn modelId="{954F08A4-89C7-4E61-886B-DD04F7486C5B}" type="presParOf" srcId="{9B0ADA16-3A2A-4260-A6B2-931729DBEE88}" destId="{3CEA7345-F235-489B-B4AB-A1B40A6F3BCE}" srcOrd="8" destOrd="0" presId="urn:microsoft.com/office/officeart/2005/8/layout/vProcess5"/>
    <dgm:cxn modelId="{924D8CEB-8612-4D57-8AC5-B5C45752D2DB}" type="presParOf" srcId="{9B0ADA16-3A2A-4260-A6B2-931729DBEE88}" destId="{0E900A20-E39D-4371-B0C3-00586C619291}" srcOrd="9" destOrd="0" presId="urn:microsoft.com/office/officeart/2005/8/layout/vProcess5"/>
    <dgm:cxn modelId="{3061BDCF-FBD3-48F7-8CEF-35E1DB13F023}" type="presParOf" srcId="{9B0ADA16-3A2A-4260-A6B2-931729DBEE88}" destId="{6DF90B8F-ACB9-423D-A257-1DA266F49944}" srcOrd="10" destOrd="0" presId="urn:microsoft.com/office/officeart/2005/8/layout/vProcess5"/>
    <dgm:cxn modelId="{34A66EEE-ECB7-4367-95D8-DAE53C6629E9}" type="presParOf" srcId="{9B0ADA16-3A2A-4260-A6B2-931729DBEE88}" destId="{CA140BFF-E364-47E5-BDFC-BB10D22FEDC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A1CD96-9DAD-40EB-AAD8-2B8A73B576B5}" type="doc">
      <dgm:prSet loTypeId="urn:microsoft.com/office/officeart/2005/8/layout/vProcess5" loCatId="process" qsTypeId="urn:microsoft.com/office/officeart/2005/8/quickstyle/simple4#41" qsCatId="simple" csTypeId="urn:microsoft.com/office/officeart/2005/8/colors/colorful1#14" csCatId="colorful"/>
      <dgm:spPr/>
      <dgm:t>
        <a:bodyPr/>
        <a:lstStyle/>
        <a:p>
          <a:endParaRPr lang="en-US"/>
        </a:p>
      </dgm:t>
    </dgm:pt>
    <dgm:pt modelId="{312B10EE-2431-4C91-A1C9-D5593B86CDC4}">
      <dgm:prSet/>
      <dgm:spPr/>
      <dgm:t>
        <a:bodyPr/>
        <a:lstStyle/>
        <a:p>
          <a:r>
            <a:rPr lang="en-US"/>
            <a:t>Periods of life that involve lots of change to our lifestyles. </a:t>
          </a:r>
        </a:p>
      </dgm:t>
    </dgm:pt>
    <dgm:pt modelId="{BB55324B-ADB0-4F12-9938-D741D2E4AA3A}" type="parTrans" cxnId="{DF9DC5B5-A384-4428-88B7-65F7566E79F9}">
      <dgm:prSet/>
      <dgm:spPr/>
      <dgm:t>
        <a:bodyPr/>
        <a:lstStyle/>
        <a:p>
          <a:endParaRPr lang="en-US"/>
        </a:p>
      </dgm:t>
    </dgm:pt>
    <dgm:pt modelId="{9C1209D1-EAC3-4FD7-920F-4176DF1DF52F}" type="sibTrans" cxnId="{DF9DC5B5-A384-4428-88B7-65F7566E79F9}">
      <dgm:prSet/>
      <dgm:spPr/>
      <dgm:t>
        <a:bodyPr/>
        <a:lstStyle/>
        <a:p>
          <a:endParaRPr lang="en-US"/>
        </a:p>
      </dgm:t>
    </dgm:pt>
    <dgm:pt modelId="{E8EC0C13-F525-449F-A4E7-A7ADC30A71F2}">
      <dgm:prSet/>
      <dgm:spPr/>
      <dgm:t>
        <a:bodyPr/>
        <a:lstStyle/>
        <a:p>
          <a:r>
            <a:rPr lang="en-US"/>
            <a:t>A result of important events, can be smooth or difficult. </a:t>
          </a:r>
        </a:p>
      </dgm:t>
    </dgm:pt>
    <dgm:pt modelId="{3331A786-55A8-4D67-89E7-5C18DF4C3E5C}" type="parTrans" cxnId="{26DE2CE9-5265-4CD6-849A-4961106C971C}">
      <dgm:prSet/>
      <dgm:spPr/>
      <dgm:t>
        <a:bodyPr/>
        <a:lstStyle/>
        <a:p>
          <a:endParaRPr lang="en-US"/>
        </a:p>
      </dgm:t>
    </dgm:pt>
    <dgm:pt modelId="{E24F63CB-38A7-4137-ADE4-D9518A84EDEE}" type="sibTrans" cxnId="{26DE2CE9-5265-4CD6-849A-4961106C971C}">
      <dgm:prSet/>
      <dgm:spPr/>
      <dgm:t>
        <a:bodyPr/>
        <a:lstStyle/>
        <a:p>
          <a:endParaRPr lang="en-US"/>
        </a:p>
      </dgm:t>
    </dgm:pt>
    <dgm:pt modelId="{A4A414E9-50B5-419F-A253-A046EF79B845}">
      <dgm:prSet/>
      <dgm:spPr/>
      <dgm:t>
        <a:bodyPr/>
        <a:lstStyle/>
        <a:p>
          <a:r>
            <a:rPr lang="en-US"/>
            <a:t>What life transitions can occur in adulthood? </a:t>
          </a:r>
        </a:p>
      </dgm:t>
    </dgm:pt>
    <dgm:pt modelId="{0EAC627E-889D-4BE4-86B6-EBD9F46D9DEF}" type="parTrans" cxnId="{B4A5D854-9EBB-4030-8B24-CC01496707DE}">
      <dgm:prSet/>
      <dgm:spPr/>
      <dgm:t>
        <a:bodyPr/>
        <a:lstStyle/>
        <a:p>
          <a:endParaRPr lang="en-US"/>
        </a:p>
      </dgm:t>
    </dgm:pt>
    <dgm:pt modelId="{511D3218-5C00-43D7-99D1-FEC629C14485}" type="sibTrans" cxnId="{B4A5D854-9EBB-4030-8B24-CC01496707DE}">
      <dgm:prSet/>
      <dgm:spPr/>
      <dgm:t>
        <a:bodyPr/>
        <a:lstStyle/>
        <a:p>
          <a:endParaRPr lang="en-US"/>
        </a:p>
      </dgm:t>
    </dgm:pt>
    <dgm:pt modelId="{2C975958-F2A5-4E82-AB72-686D58E1A5E4}" type="pres">
      <dgm:prSet presAssocID="{4EA1CD96-9DAD-40EB-AAD8-2B8A73B576B5}" presName="outerComposite" presStyleCnt="0">
        <dgm:presLayoutVars>
          <dgm:chMax val="5"/>
          <dgm:dir/>
          <dgm:resizeHandles val="exact"/>
        </dgm:presLayoutVars>
      </dgm:prSet>
      <dgm:spPr/>
    </dgm:pt>
    <dgm:pt modelId="{38AEE9B4-AAFF-43A5-B8B4-8CF9804C66D0}" type="pres">
      <dgm:prSet presAssocID="{4EA1CD96-9DAD-40EB-AAD8-2B8A73B576B5}" presName="dummyMaxCanvas" presStyleCnt="0">
        <dgm:presLayoutVars/>
      </dgm:prSet>
      <dgm:spPr/>
    </dgm:pt>
    <dgm:pt modelId="{09AD2C88-5544-4340-A30F-51E5EF8B77CA}" type="pres">
      <dgm:prSet presAssocID="{4EA1CD96-9DAD-40EB-AAD8-2B8A73B576B5}" presName="ThreeNodes_1" presStyleLbl="node1" presStyleIdx="0" presStyleCnt="3">
        <dgm:presLayoutVars>
          <dgm:bulletEnabled val="1"/>
        </dgm:presLayoutVars>
      </dgm:prSet>
      <dgm:spPr/>
    </dgm:pt>
    <dgm:pt modelId="{5FC0CC75-6621-4C13-80D6-69C4FCE10984}" type="pres">
      <dgm:prSet presAssocID="{4EA1CD96-9DAD-40EB-AAD8-2B8A73B576B5}" presName="ThreeNodes_2" presStyleLbl="node1" presStyleIdx="1" presStyleCnt="3">
        <dgm:presLayoutVars>
          <dgm:bulletEnabled val="1"/>
        </dgm:presLayoutVars>
      </dgm:prSet>
      <dgm:spPr/>
    </dgm:pt>
    <dgm:pt modelId="{84F14565-1D88-4B61-ACF1-BEE78FC078AA}" type="pres">
      <dgm:prSet presAssocID="{4EA1CD96-9DAD-40EB-AAD8-2B8A73B576B5}" presName="ThreeNodes_3" presStyleLbl="node1" presStyleIdx="2" presStyleCnt="3">
        <dgm:presLayoutVars>
          <dgm:bulletEnabled val="1"/>
        </dgm:presLayoutVars>
      </dgm:prSet>
      <dgm:spPr/>
    </dgm:pt>
    <dgm:pt modelId="{A1318C81-8397-4277-B5DB-A663C6268B2C}" type="pres">
      <dgm:prSet presAssocID="{4EA1CD96-9DAD-40EB-AAD8-2B8A73B576B5}" presName="ThreeConn_1-2" presStyleLbl="fgAccFollowNode1" presStyleIdx="0" presStyleCnt="2">
        <dgm:presLayoutVars>
          <dgm:bulletEnabled val="1"/>
        </dgm:presLayoutVars>
      </dgm:prSet>
      <dgm:spPr/>
    </dgm:pt>
    <dgm:pt modelId="{B52AE55F-8126-4E1A-AA69-5AA9A169F3E7}" type="pres">
      <dgm:prSet presAssocID="{4EA1CD96-9DAD-40EB-AAD8-2B8A73B576B5}" presName="ThreeConn_2-3" presStyleLbl="fgAccFollowNode1" presStyleIdx="1" presStyleCnt="2">
        <dgm:presLayoutVars>
          <dgm:bulletEnabled val="1"/>
        </dgm:presLayoutVars>
      </dgm:prSet>
      <dgm:spPr/>
    </dgm:pt>
    <dgm:pt modelId="{726C8BBE-F143-4767-B11C-13A435B462FB}" type="pres">
      <dgm:prSet presAssocID="{4EA1CD96-9DAD-40EB-AAD8-2B8A73B576B5}" presName="ThreeNodes_1_text" presStyleLbl="node1" presStyleIdx="2" presStyleCnt="3">
        <dgm:presLayoutVars>
          <dgm:bulletEnabled val="1"/>
        </dgm:presLayoutVars>
      </dgm:prSet>
      <dgm:spPr/>
    </dgm:pt>
    <dgm:pt modelId="{841C76F5-8409-4021-8576-AEEB59FC62B4}" type="pres">
      <dgm:prSet presAssocID="{4EA1CD96-9DAD-40EB-AAD8-2B8A73B576B5}" presName="ThreeNodes_2_text" presStyleLbl="node1" presStyleIdx="2" presStyleCnt="3">
        <dgm:presLayoutVars>
          <dgm:bulletEnabled val="1"/>
        </dgm:presLayoutVars>
      </dgm:prSet>
      <dgm:spPr/>
    </dgm:pt>
    <dgm:pt modelId="{CCC7AA00-BE78-47DA-BE10-991C897C2023}" type="pres">
      <dgm:prSet presAssocID="{4EA1CD96-9DAD-40EB-AAD8-2B8A73B576B5}" presName="ThreeNodes_3_text" presStyleLbl="node1" presStyleIdx="2" presStyleCnt="3">
        <dgm:presLayoutVars>
          <dgm:bulletEnabled val="1"/>
        </dgm:presLayoutVars>
      </dgm:prSet>
      <dgm:spPr/>
    </dgm:pt>
  </dgm:ptLst>
  <dgm:cxnLst>
    <dgm:cxn modelId="{98CD4103-1351-44EC-B1E1-5BF5E281B194}" type="presOf" srcId="{9C1209D1-EAC3-4FD7-920F-4176DF1DF52F}" destId="{A1318C81-8397-4277-B5DB-A663C6268B2C}" srcOrd="0" destOrd="0" presId="urn:microsoft.com/office/officeart/2005/8/layout/vProcess5"/>
    <dgm:cxn modelId="{612ACA62-A1D6-40DD-8B80-08A921C18690}" type="presOf" srcId="{E8EC0C13-F525-449F-A4E7-A7ADC30A71F2}" destId="{5FC0CC75-6621-4C13-80D6-69C4FCE10984}" srcOrd="0" destOrd="0" presId="urn:microsoft.com/office/officeart/2005/8/layout/vProcess5"/>
    <dgm:cxn modelId="{13D66D52-5C1D-4E3D-A8FE-11D3743D8942}" type="presOf" srcId="{E24F63CB-38A7-4137-ADE4-D9518A84EDEE}" destId="{B52AE55F-8126-4E1A-AA69-5AA9A169F3E7}" srcOrd="0" destOrd="0" presId="urn:microsoft.com/office/officeart/2005/8/layout/vProcess5"/>
    <dgm:cxn modelId="{B4A5D854-9EBB-4030-8B24-CC01496707DE}" srcId="{4EA1CD96-9DAD-40EB-AAD8-2B8A73B576B5}" destId="{A4A414E9-50B5-419F-A253-A046EF79B845}" srcOrd="2" destOrd="0" parTransId="{0EAC627E-889D-4BE4-86B6-EBD9F46D9DEF}" sibTransId="{511D3218-5C00-43D7-99D1-FEC629C14485}"/>
    <dgm:cxn modelId="{AD71EE7C-0A22-41E6-810B-438CF8CAE47E}" type="presOf" srcId="{312B10EE-2431-4C91-A1C9-D5593B86CDC4}" destId="{726C8BBE-F143-4767-B11C-13A435B462FB}" srcOrd="1" destOrd="0" presId="urn:microsoft.com/office/officeart/2005/8/layout/vProcess5"/>
    <dgm:cxn modelId="{E1C1468B-804D-48DD-833D-4658316BF8E1}" type="presOf" srcId="{A4A414E9-50B5-419F-A253-A046EF79B845}" destId="{84F14565-1D88-4B61-ACF1-BEE78FC078AA}" srcOrd="0" destOrd="0" presId="urn:microsoft.com/office/officeart/2005/8/layout/vProcess5"/>
    <dgm:cxn modelId="{754E139D-BD67-4036-ABA9-B0BF93030227}" type="presOf" srcId="{A4A414E9-50B5-419F-A253-A046EF79B845}" destId="{CCC7AA00-BE78-47DA-BE10-991C897C2023}" srcOrd="1" destOrd="0" presId="urn:microsoft.com/office/officeart/2005/8/layout/vProcess5"/>
    <dgm:cxn modelId="{D3FBE4A6-7004-4742-8B3A-5199AAC69B85}" type="presOf" srcId="{4EA1CD96-9DAD-40EB-AAD8-2B8A73B576B5}" destId="{2C975958-F2A5-4E82-AB72-686D58E1A5E4}" srcOrd="0" destOrd="0" presId="urn:microsoft.com/office/officeart/2005/8/layout/vProcess5"/>
    <dgm:cxn modelId="{DF9DC5B5-A384-4428-88B7-65F7566E79F9}" srcId="{4EA1CD96-9DAD-40EB-AAD8-2B8A73B576B5}" destId="{312B10EE-2431-4C91-A1C9-D5593B86CDC4}" srcOrd="0" destOrd="0" parTransId="{BB55324B-ADB0-4F12-9938-D741D2E4AA3A}" sibTransId="{9C1209D1-EAC3-4FD7-920F-4176DF1DF52F}"/>
    <dgm:cxn modelId="{E3E6EED3-2F65-4502-A48F-FFC1E6D229D7}" type="presOf" srcId="{E8EC0C13-F525-449F-A4E7-A7ADC30A71F2}" destId="{841C76F5-8409-4021-8576-AEEB59FC62B4}" srcOrd="1" destOrd="0" presId="urn:microsoft.com/office/officeart/2005/8/layout/vProcess5"/>
    <dgm:cxn modelId="{CC94EADF-E4A0-4074-ADC8-A9933F0CA34C}" type="presOf" srcId="{312B10EE-2431-4C91-A1C9-D5593B86CDC4}" destId="{09AD2C88-5544-4340-A30F-51E5EF8B77CA}" srcOrd="0" destOrd="0" presId="urn:microsoft.com/office/officeart/2005/8/layout/vProcess5"/>
    <dgm:cxn modelId="{26DE2CE9-5265-4CD6-849A-4961106C971C}" srcId="{4EA1CD96-9DAD-40EB-AAD8-2B8A73B576B5}" destId="{E8EC0C13-F525-449F-A4E7-A7ADC30A71F2}" srcOrd="1" destOrd="0" parTransId="{3331A786-55A8-4D67-89E7-5C18DF4C3E5C}" sibTransId="{E24F63CB-38A7-4137-ADE4-D9518A84EDEE}"/>
    <dgm:cxn modelId="{ACA7FCC6-5D1A-48D7-B235-1C155AB9F587}" type="presParOf" srcId="{2C975958-F2A5-4E82-AB72-686D58E1A5E4}" destId="{38AEE9B4-AAFF-43A5-B8B4-8CF9804C66D0}" srcOrd="0" destOrd="0" presId="urn:microsoft.com/office/officeart/2005/8/layout/vProcess5"/>
    <dgm:cxn modelId="{B73928A3-28E2-40FF-9949-BF2760F8427E}" type="presParOf" srcId="{2C975958-F2A5-4E82-AB72-686D58E1A5E4}" destId="{09AD2C88-5544-4340-A30F-51E5EF8B77CA}" srcOrd="1" destOrd="0" presId="urn:microsoft.com/office/officeart/2005/8/layout/vProcess5"/>
    <dgm:cxn modelId="{66706A42-FA24-4449-88AF-79819F075F49}" type="presParOf" srcId="{2C975958-F2A5-4E82-AB72-686D58E1A5E4}" destId="{5FC0CC75-6621-4C13-80D6-69C4FCE10984}" srcOrd="2" destOrd="0" presId="urn:microsoft.com/office/officeart/2005/8/layout/vProcess5"/>
    <dgm:cxn modelId="{F9F0EE96-AE71-45FA-B3C4-C3713FA6C554}" type="presParOf" srcId="{2C975958-F2A5-4E82-AB72-686D58E1A5E4}" destId="{84F14565-1D88-4B61-ACF1-BEE78FC078AA}" srcOrd="3" destOrd="0" presId="urn:microsoft.com/office/officeart/2005/8/layout/vProcess5"/>
    <dgm:cxn modelId="{40DEB143-613D-4FB4-8F7B-71A1B0FD76A6}" type="presParOf" srcId="{2C975958-F2A5-4E82-AB72-686D58E1A5E4}" destId="{A1318C81-8397-4277-B5DB-A663C6268B2C}" srcOrd="4" destOrd="0" presId="urn:microsoft.com/office/officeart/2005/8/layout/vProcess5"/>
    <dgm:cxn modelId="{6DC76646-D67A-40FD-810A-6BD724AC10DE}" type="presParOf" srcId="{2C975958-F2A5-4E82-AB72-686D58E1A5E4}" destId="{B52AE55F-8126-4E1A-AA69-5AA9A169F3E7}" srcOrd="5" destOrd="0" presId="urn:microsoft.com/office/officeart/2005/8/layout/vProcess5"/>
    <dgm:cxn modelId="{C1A08955-6B96-4DFB-938D-8309F4877514}" type="presParOf" srcId="{2C975958-F2A5-4E82-AB72-686D58E1A5E4}" destId="{726C8BBE-F143-4767-B11C-13A435B462FB}" srcOrd="6" destOrd="0" presId="urn:microsoft.com/office/officeart/2005/8/layout/vProcess5"/>
    <dgm:cxn modelId="{96CBAC8B-84A3-406E-9BF7-838CE4F4A717}" type="presParOf" srcId="{2C975958-F2A5-4E82-AB72-686D58E1A5E4}" destId="{841C76F5-8409-4021-8576-AEEB59FC62B4}" srcOrd="7" destOrd="0" presId="urn:microsoft.com/office/officeart/2005/8/layout/vProcess5"/>
    <dgm:cxn modelId="{7B8535BD-F619-4EC9-88C1-506D2FBF07EB}" type="presParOf" srcId="{2C975958-F2A5-4E82-AB72-686D58E1A5E4}" destId="{CCC7AA00-BE78-47DA-BE10-991C897C202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05DF1FE-2A8C-4475-98FC-E7A30880A08B}" type="doc">
      <dgm:prSet loTypeId="urn:microsoft.com/office/officeart/2008/layout/LinedList" loCatId="list" qsTypeId="urn:microsoft.com/office/officeart/2005/8/quickstyle/simple4#45" qsCatId="simple" csTypeId="urn:microsoft.com/office/officeart/2005/8/colors/colorful1#15" csCatId="colorful"/>
      <dgm:spPr/>
      <dgm:t>
        <a:bodyPr/>
        <a:lstStyle/>
        <a:p>
          <a:endParaRPr lang="en-US"/>
        </a:p>
      </dgm:t>
    </dgm:pt>
    <dgm:pt modelId="{3E49F2A3-FCA5-4CF0-8644-DDBA551FA3F3}">
      <dgm:prSet/>
      <dgm:spPr/>
      <dgm:t>
        <a:bodyPr/>
        <a:lstStyle/>
        <a:p>
          <a:r>
            <a:rPr lang="en-US"/>
            <a:t>Becoming a parent </a:t>
          </a:r>
        </a:p>
      </dgm:t>
    </dgm:pt>
    <dgm:pt modelId="{BE38F5FE-A1CF-4795-ABBE-29080AFEB404}" type="parTrans" cxnId="{8A953A25-9A85-404F-A491-78EA89682AC6}">
      <dgm:prSet/>
      <dgm:spPr/>
      <dgm:t>
        <a:bodyPr/>
        <a:lstStyle/>
        <a:p>
          <a:endParaRPr lang="en-US"/>
        </a:p>
      </dgm:t>
    </dgm:pt>
    <dgm:pt modelId="{DD952EBF-8C25-4AF6-8FB1-A2639B2DA36E}" type="sibTrans" cxnId="{8A953A25-9A85-404F-A491-78EA89682AC6}">
      <dgm:prSet/>
      <dgm:spPr/>
      <dgm:t>
        <a:bodyPr/>
        <a:lstStyle/>
        <a:p>
          <a:endParaRPr lang="en-US"/>
        </a:p>
      </dgm:t>
    </dgm:pt>
    <dgm:pt modelId="{ACAABDE9-9A44-45E4-AA58-C8960C966CA4}">
      <dgm:prSet/>
      <dgm:spPr/>
      <dgm:t>
        <a:bodyPr/>
        <a:lstStyle/>
        <a:p>
          <a:r>
            <a:rPr lang="en-US"/>
            <a:t>Retirement </a:t>
          </a:r>
        </a:p>
      </dgm:t>
    </dgm:pt>
    <dgm:pt modelId="{B174F19F-BE66-4FF5-820B-9BE29E952A07}" type="parTrans" cxnId="{E863C3E3-B7C7-4A8C-8870-CFAD287B333D}">
      <dgm:prSet/>
      <dgm:spPr/>
      <dgm:t>
        <a:bodyPr/>
        <a:lstStyle/>
        <a:p>
          <a:endParaRPr lang="en-US"/>
        </a:p>
      </dgm:t>
    </dgm:pt>
    <dgm:pt modelId="{C780E09B-2BB0-44E0-8578-300B49757108}" type="sibTrans" cxnId="{E863C3E3-B7C7-4A8C-8870-CFAD287B333D}">
      <dgm:prSet/>
      <dgm:spPr/>
      <dgm:t>
        <a:bodyPr/>
        <a:lstStyle/>
        <a:p>
          <a:endParaRPr lang="en-US"/>
        </a:p>
      </dgm:t>
    </dgm:pt>
    <dgm:pt modelId="{B05EEBCF-53C0-4DA1-9678-AA0105B39BBA}">
      <dgm:prSet/>
      <dgm:spPr/>
      <dgm:t>
        <a:bodyPr/>
        <a:lstStyle/>
        <a:p>
          <a:r>
            <a:rPr lang="en-US"/>
            <a:t>Becoming a carer </a:t>
          </a:r>
        </a:p>
      </dgm:t>
    </dgm:pt>
    <dgm:pt modelId="{DE945793-C532-4088-BA36-CE3B5639A3C4}" type="parTrans" cxnId="{251D7395-BFE8-422C-8CAF-4B1E4DB8E0C0}">
      <dgm:prSet/>
      <dgm:spPr/>
      <dgm:t>
        <a:bodyPr/>
        <a:lstStyle/>
        <a:p>
          <a:endParaRPr lang="en-US"/>
        </a:p>
      </dgm:t>
    </dgm:pt>
    <dgm:pt modelId="{CBFEE0D9-4176-4971-A8B8-D5B1CF0203D0}" type="sibTrans" cxnId="{251D7395-BFE8-422C-8CAF-4B1E4DB8E0C0}">
      <dgm:prSet/>
      <dgm:spPr/>
      <dgm:t>
        <a:bodyPr/>
        <a:lstStyle/>
        <a:p>
          <a:endParaRPr lang="en-US"/>
        </a:p>
      </dgm:t>
    </dgm:pt>
    <dgm:pt modelId="{C1A660FE-8B06-4A4B-87CF-23640DFBBE6D}">
      <dgm:prSet/>
      <dgm:spPr/>
      <dgm:t>
        <a:bodyPr/>
        <a:lstStyle/>
        <a:p>
          <a:r>
            <a:rPr lang="en-US"/>
            <a:t>Moving into supported accommodation </a:t>
          </a:r>
        </a:p>
      </dgm:t>
    </dgm:pt>
    <dgm:pt modelId="{2177E048-4012-40B8-8399-50D8E714BC8C}" type="parTrans" cxnId="{7250BC88-F8A4-40CC-85ED-146B73B72D6D}">
      <dgm:prSet/>
      <dgm:spPr/>
      <dgm:t>
        <a:bodyPr/>
        <a:lstStyle/>
        <a:p>
          <a:endParaRPr lang="en-US"/>
        </a:p>
      </dgm:t>
    </dgm:pt>
    <dgm:pt modelId="{09C20427-6BF6-423A-BA9A-0512944810FD}" type="sibTrans" cxnId="{7250BC88-F8A4-40CC-85ED-146B73B72D6D}">
      <dgm:prSet/>
      <dgm:spPr/>
      <dgm:t>
        <a:bodyPr/>
        <a:lstStyle/>
        <a:p>
          <a:endParaRPr lang="en-US"/>
        </a:p>
      </dgm:t>
    </dgm:pt>
    <dgm:pt modelId="{F8333534-E78C-4CBE-AF08-64A1F26C2B0E}">
      <dgm:prSet/>
      <dgm:spPr/>
      <dgm:t>
        <a:bodyPr/>
        <a:lstStyle/>
        <a:p>
          <a:r>
            <a:rPr lang="en-US"/>
            <a:t>Bereavement </a:t>
          </a:r>
        </a:p>
      </dgm:t>
    </dgm:pt>
    <dgm:pt modelId="{91D9759E-ADB3-4686-A16D-85B99BEFF65A}" type="parTrans" cxnId="{6F1A613E-8424-4ED6-A375-71D50FF5DE80}">
      <dgm:prSet/>
      <dgm:spPr/>
      <dgm:t>
        <a:bodyPr/>
        <a:lstStyle/>
        <a:p>
          <a:endParaRPr lang="en-US"/>
        </a:p>
      </dgm:t>
    </dgm:pt>
    <dgm:pt modelId="{DE6AB593-90DE-4D52-A9C2-72D81BB3D727}" type="sibTrans" cxnId="{6F1A613E-8424-4ED6-A375-71D50FF5DE80}">
      <dgm:prSet/>
      <dgm:spPr/>
      <dgm:t>
        <a:bodyPr/>
        <a:lstStyle/>
        <a:p>
          <a:endParaRPr lang="en-US"/>
        </a:p>
      </dgm:t>
    </dgm:pt>
    <dgm:pt modelId="{30D2E2E1-8DA2-4790-B4A6-55D735E6C44F}">
      <dgm:prSet/>
      <dgm:spPr/>
      <dgm:t>
        <a:bodyPr/>
        <a:lstStyle/>
        <a:p>
          <a:r>
            <a:rPr lang="en-US"/>
            <a:t>What psychological challenges might occur? </a:t>
          </a:r>
        </a:p>
      </dgm:t>
    </dgm:pt>
    <dgm:pt modelId="{EEAB362B-D2DC-4F8A-8C72-476CAF618516}" type="parTrans" cxnId="{B02DAA6A-2681-4F1C-A3D0-6BA9D4B3EB5E}">
      <dgm:prSet/>
      <dgm:spPr/>
      <dgm:t>
        <a:bodyPr/>
        <a:lstStyle/>
        <a:p>
          <a:endParaRPr lang="en-US"/>
        </a:p>
      </dgm:t>
    </dgm:pt>
    <dgm:pt modelId="{C15DD436-FBD0-4F1C-87A3-C12D207D22BE}" type="sibTrans" cxnId="{B02DAA6A-2681-4F1C-A3D0-6BA9D4B3EB5E}">
      <dgm:prSet/>
      <dgm:spPr/>
      <dgm:t>
        <a:bodyPr/>
        <a:lstStyle/>
        <a:p>
          <a:endParaRPr lang="en-US"/>
        </a:p>
      </dgm:t>
    </dgm:pt>
    <dgm:pt modelId="{8F8EFE61-8C42-4632-80D8-647B970894BA}">
      <dgm:prSet/>
      <dgm:spPr/>
      <dgm:t>
        <a:bodyPr/>
        <a:lstStyle/>
        <a:p>
          <a:r>
            <a:rPr lang="en-US"/>
            <a:t>What factors might support adjustment? </a:t>
          </a:r>
        </a:p>
      </dgm:t>
    </dgm:pt>
    <dgm:pt modelId="{B80D910C-EBA3-4804-BB6E-926459FD030F}" type="parTrans" cxnId="{49FD6ED3-8B9F-48C0-B13F-685DE11E3C57}">
      <dgm:prSet/>
      <dgm:spPr/>
      <dgm:t>
        <a:bodyPr/>
        <a:lstStyle/>
        <a:p>
          <a:endParaRPr lang="en-US"/>
        </a:p>
      </dgm:t>
    </dgm:pt>
    <dgm:pt modelId="{192DA1EA-8584-4FA6-9D40-6AAFA64006B6}" type="sibTrans" cxnId="{49FD6ED3-8B9F-48C0-B13F-685DE11E3C57}">
      <dgm:prSet/>
      <dgm:spPr/>
      <dgm:t>
        <a:bodyPr/>
        <a:lstStyle/>
        <a:p>
          <a:endParaRPr lang="en-US"/>
        </a:p>
      </dgm:t>
    </dgm:pt>
    <dgm:pt modelId="{72D4F6C3-CB99-445E-B9AA-22058515419E}">
      <dgm:prSet/>
      <dgm:spPr/>
      <dgm:t>
        <a:bodyPr/>
        <a:lstStyle/>
        <a:p>
          <a:r>
            <a:rPr lang="en-US"/>
            <a:t>How could integrated services help? </a:t>
          </a:r>
        </a:p>
      </dgm:t>
    </dgm:pt>
    <dgm:pt modelId="{ED81D24E-7679-4D03-AD41-F2D7BEC440BA}" type="parTrans" cxnId="{15812DB3-DD98-408C-A458-7DCE09FCDD12}">
      <dgm:prSet/>
      <dgm:spPr/>
      <dgm:t>
        <a:bodyPr/>
        <a:lstStyle/>
        <a:p>
          <a:endParaRPr lang="en-US"/>
        </a:p>
      </dgm:t>
    </dgm:pt>
    <dgm:pt modelId="{C4F12E87-4C89-479A-8A93-0BAADBFC3F8D}" type="sibTrans" cxnId="{15812DB3-DD98-408C-A458-7DCE09FCDD12}">
      <dgm:prSet/>
      <dgm:spPr/>
      <dgm:t>
        <a:bodyPr/>
        <a:lstStyle/>
        <a:p>
          <a:endParaRPr lang="en-US"/>
        </a:p>
      </dgm:t>
    </dgm:pt>
    <dgm:pt modelId="{78456ECD-CCA8-464A-BF8E-E73CB1761AB0}" type="pres">
      <dgm:prSet presAssocID="{E05DF1FE-2A8C-4475-98FC-E7A30880A08B}" presName="vert0" presStyleCnt="0">
        <dgm:presLayoutVars>
          <dgm:dir/>
          <dgm:animOne val="branch"/>
          <dgm:animLvl val="lvl"/>
        </dgm:presLayoutVars>
      </dgm:prSet>
      <dgm:spPr/>
    </dgm:pt>
    <dgm:pt modelId="{4EF7255C-F8C3-40C9-8826-C746F51339B4}" type="pres">
      <dgm:prSet presAssocID="{3E49F2A3-FCA5-4CF0-8644-DDBA551FA3F3}" presName="thickLine" presStyleLbl="alignNode1" presStyleIdx="0" presStyleCnt="8"/>
      <dgm:spPr/>
    </dgm:pt>
    <dgm:pt modelId="{523DC797-323D-4FAC-9AEA-510CA6408518}" type="pres">
      <dgm:prSet presAssocID="{3E49F2A3-FCA5-4CF0-8644-DDBA551FA3F3}" presName="horz1" presStyleCnt="0"/>
      <dgm:spPr/>
    </dgm:pt>
    <dgm:pt modelId="{90703DFE-2FFA-4E3F-976E-C8A643A68377}" type="pres">
      <dgm:prSet presAssocID="{3E49F2A3-FCA5-4CF0-8644-DDBA551FA3F3}" presName="tx1" presStyleLbl="revTx" presStyleIdx="0" presStyleCnt="8"/>
      <dgm:spPr/>
    </dgm:pt>
    <dgm:pt modelId="{F3D61FE2-3A1C-4010-99C3-0366EC90373E}" type="pres">
      <dgm:prSet presAssocID="{3E49F2A3-FCA5-4CF0-8644-DDBA551FA3F3}" presName="vert1" presStyleCnt="0"/>
      <dgm:spPr/>
    </dgm:pt>
    <dgm:pt modelId="{42F3F3C0-ECB9-4ED7-B6E0-1345B3783D2A}" type="pres">
      <dgm:prSet presAssocID="{ACAABDE9-9A44-45E4-AA58-C8960C966CA4}" presName="thickLine" presStyleLbl="alignNode1" presStyleIdx="1" presStyleCnt="8"/>
      <dgm:spPr/>
    </dgm:pt>
    <dgm:pt modelId="{63776371-9092-4A14-9B5F-6044BD7F844E}" type="pres">
      <dgm:prSet presAssocID="{ACAABDE9-9A44-45E4-AA58-C8960C966CA4}" presName="horz1" presStyleCnt="0"/>
      <dgm:spPr/>
    </dgm:pt>
    <dgm:pt modelId="{019B5333-2BDD-402E-B529-AAB50F301992}" type="pres">
      <dgm:prSet presAssocID="{ACAABDE9-9A44-45E4-AA58-C8960C966CA4}" presName="tx1" presStyleLbl="revTx" presStyleIdx="1" presStyleCnt="8"/>
      <dgm:spPr/>
    </dgm:pt>
    <dgm:pt modelId="{809CBE4D-3D3D-417B-8098-1C95393A15D8}" type="pres">
      <dgm:prSet presAssocID="{ACAABDE9-9A44-45E4-AA58-C8960C966CA4}" presName="vert1" presStyleCnt="0"/>
      <dgm:spPr/>
    </dgm:pt>
    <dgm:pt modelId="{581F518C-256D-4EA8-961E-C497D410B360}" type="pres">
      <dgm:prSet presAssocID="{B05EEBCF-53C0-4DA1-9678-AA0105B39BBA}" presName="thickLine" presStyleLbl="alignNode1" presStyleIdx="2" presStyleCnt="8"/>
      <dgm:spPr/>
    </dgm:pt>
    <dgm:pt modelId="{F17ACFD8-193D-4CB3-A679-A59586AA20F8}" type="pres">
      <dgm:prSet presAssocID="{B05EEBCF-53C0-4DA1-9678-AA0105B39BBA}" presName="horz1" presStyleCnt="0"/>
      <dgm:spPr/>
    </dgm:pt>
    <dgm:pt modelId="{8D2BA750-70C8-41A2-8E60-199ADE82FB41}" type="pres">
      <dgm:prSet presAssocID="{B05EEBCF-53C0-4DA1-9678-AA0105B39BBA}" presName="tx1" presStyleLbl="revTx" presStyleIdx="2" presStyleCnt="8"/>
      <dgm:spPr/>
    </dgm:pt>
    <dgm:pt modelId="{8E74CE13-EB75-4E76-90CA-0688BBFA0920}" type="pres">
      <dgm:prSet presAssocID="{B05EEBCF-53C0-4DA1-9678-AA0105B39BBA}" presName="vert1" presStyleCnt="0"/>
      <dgm:spPr/>
    </dgm:pt>
    <dgm:pt modelId="{A7BEE8C7-69D6-4EC5-85FB-36EEF49002F7}" type="pres">
      <dgm:prSet presAssocID="{C1A660FE-8B06-4A4B-87CF-23640DFBBE6D}" presName="thickLine" presStyleLbl="alignNode1" presStyleIdx="3" presStyleCnt="8"/>
      <dgm:spPr/>
    </dgm:pt>
    <dgm:pt modelId="{3F8C71CF-797F-4A89-A81F-27436356FD5B}" type="pres">
      <dgm:prSet presAssocID="{C1A660FE-8B06-4A4B-87CF-23640DFBBE6D}" presName="horz1" presStyleCnt="0"/>
      <dgm:spPr/>
    </dgm:pt>
    <dgm:pt modelId="{8D1FF406-34E6-421A-8CF4-88754B846F5C}" type="pres">
      <dgm:prSet presAssocID="{C1A660FE-8B06-4A4B-87CF-23640DFBBE6D}" presName="tx1" presStyleLbl="revTx" presStyleIdx="3" presStyleCnt="8"/>
      <dgm:spPr/>
    </dgm:pt>
    <dgm:pt modelId="{5630F0D2-E8EA-43A0-973E-A5FBDAA7E2A2}" type="pres">
      <dgm:prSet presAssocID="{C1A660FE-8B06-4A4B-87CF-23640DFBBE6D}" presName="vert1" presStyleCnt="0"/>
      <dgm:spPr/>
    </dgm:pt>
    <dgm:pt modelId="{3F03831C-AC1B-4907-89B0-6B3D2AD4F25A}" type="pres">
      <dgm:prSet presAssocID="{F8333534-E78C-4CBE-AF08-64A1F26C2B0E}" presName="thickLine" presStyleLbl="alignNode1" presStyleIdx="4" presStyleCnt="8"/>
      <dgm:spPr/>
    </dgm:pt>
    <dgm:pt modelId="{07FEF8A9-88C6-4225-A197-FDD5221C000E}" type="pres">
      <dgm:prSet presAssocID="{F8333534-E78C-4CBE-AF08-64A1F26C2B0E}" presName="horz1" presStyleCnt="0"/>
      <dgm:spPr/>
    </dgm:pt>
    <dgm:pt modelId="{6FD4EFF4-85F6-4BF8-A03D-C6413C541572}" type="pres">
      <dgm:prSet presAssocID="{F8333534-E78C-4CBE-AF08-64A1F26C2B0E}" presName="tx1" presStyleLbl="revTx" presStyleIdx="4" presStyleCnt="8"/>
      <dgm:spPr/>
    </dgm:pt>
    <dgm:pt modelId="{AEDCC209-3DAA-450D-BEF3-F79ED4D035BA}" type="pres">
      <dgm:prSet presAssocID="{F8333534-E78C-4CBE-AF08-64A1F26C2B0E}" presName="vert1" presStyleCnt="0"/>
      <dgm:spPr/>
    </dgm:pt>
    <dgm:pt modelId="{357C1060-09C8-4912-9807-1666369441A7}" type="pres">
      <dgm:prSet presAssocID="{30D2E2E1-8DA2-4790-B4A6-55D735E6C44F}" presName="thickLine" presStyleLbl="alignNode1" presStyleIdx="5" presStyleCnt="8"/>
      <dgm:spPr/>
    </dgm:pt>
    <dgm:pt modelId="{C01DC0BD-0E7B-4CAC-9851-50C9F68F2561}" type="pres">
      <dgm:prSet presAssocID="{30D2E2E1-8DA2-4790-B4A6-55D735E6C44F}" presName="horz1" presStyleCnt="0"/>
      <dgm:spPr/>
    </dgm:pt>
    <dgm:pt modelId="{6E87C063-BD73-4EC8-A297-C6C74F25F041}" type="pres">
      <dgm:prSet presAssocID="{30D2E2E1-8DA2-4790-B4A6-55D735E6C44F}" presName="tx1" presStyleLbl="revTx" presStyleIdx="5" presStyleCnt="8"/>
      <dgm:spPr/>
    </dgm:pt>
    <dgm:pt modelId="{66399CD1-1442-463E-8635-C1963EC14E54}" type="pres">
      <dgm:prSet presAssocID="{30D2E2E1-8DA2-4790-B4A6-55D735E6C44F}" presName="vert1" presStyleCnt="0"/>
      <dgm:spPr/>
    </dgm:pt>
    <dgm:pt modelId="{2DCAF505-22B9-4D49-8C57-C6E7532EE052}" type="pres">
      <dgm:prSet presAssocID="{8F8EFE61-8C42-4632-80D8-647B970894BA}" presName="thickLine" presStyleLbl="alignNode1" presStyleIdx="6" presStyleCnt="8"/>
      <dgm:spPr/>
    </dgm:pt>
    <dgm:pt modelId="{8E895950-8DCA-44F0-A045-771DE3E109D3}" type="pres">
      <dgm:prSet presAssocID="{8F8EFE61-8C42-4632-80D8-647B970894BA}" presName="horz1" presStyleCnt="0"/>
      <dgm:spPr/>
    </dgm:pt>
    <dgm:pt modelId="{A287D902-B6B7-4B47-9664-3C05B6DCE541}" type="pres">
      <dgm:prSet presAssocID="{8F8EFE61-8C42-4632-80D8-647B970894BA}" presName="tx1" presStyleLbl="revTx" presStyleIdx="6" presStyleCnt="8"/>
      <dgm:spPr/>
    </dgm:pt>
    <dgm:pt modelId="{7AF99584-9DD9-4AD6-8729-6103DD9D039F}" type="pres">
      <dgm:prSet presAssocID="{8F8EFE61-8C42-4632-80D8-647B970894BA}" presName="vert1" presStyleCnt="0"/>
      <dgm:spPr/>
    </dgm:pt>
    <dgm:pt modelId="{B07A1F0D-D1B0-4B22-809C-D502C454B293}" type="pres">
      <dgm:prSet presAssocID="{72D4F6C3-CB99-445E-B9AA-22058515419E}" presName="thickLine" presStyleLbl="alignNode1" presStyleIdx="7" presStyleCnt="8"/>
      <dgm:spPr/>
    </dgm:pt>
    <dgm:pt modelId="{142926D6-6926-4540-8971-25F221F9E719}" type="pres">
      <dgm:prSet presAssocID="{72D4F6C3-CB99-445E-B9AA-22058515419E}" presName="horz1" presStyleCnt="0"/>
      <dgm:spPr/>
    </dgm:pt>
    <dgm:pt modelId="{3D3A9213-6D34-41DA-A91E-C8957E790E67}" type="pres">
      <dgm:prSet presAssocID="{72D4F6C3-CB99-445E-B9AA-22058515419E}" presName="tx1" presStyleLbl="revTx" presStyleIdx="7" presStyleCnt="8"/>
      <dgm:spPr/>
    </dgm:pt>
    <dgm:pt modelId="{356FA9B1-61EE-4672-8FCE-669DC32E1ADD}" type="pres">
      <dgm:prSet presAssocID="{72D4F6C3-CB99-445E-B9AA-22058515419E}" presName="vert1" presStyleCnt="0"/>
      <dgm:spPr/>
    </dgm:pt>
  </dgm:ptLst>
  <dgm:cxnLst>
    <dgm:cxn modelId="{3141BB05-B3B5-47BD-B38A-189BE4EACBC7}" type="presOf" srcId="{C1A660FE-8B06-4A4B-87CF-23640DFBBE6D}" destId="{8D1FF406-34E6-421A-8CF4-88754B846F5C}" srcOrd="0" destOrd="0" presId="urn:microsoft.com/office/officeart/2008/layout/LinedList"/>
    <dgm:cxn modelId="{8A953A25-9A85-404F-A491-78EA89682AC6}" srcId="{E05DF1FE-2A8C-4475-98FC-E7A30880A08B}" destId="{3E49F2A3-FCA5-4CF0-8644-DDBA551FA3F3}" srcOrd="0" destOrd="0" parTransId="{BE38F5FE-A1CF-4795-ABBE-29080AFEB404}" sibTransId="{DD952EBF-8C25-4AF6-8FB1-A2639B2DA36E}"/>
    <dgm:cxn modelId="{F9AE1C2F-498B-4EF1-AFC0-C574A5CAFECB}" type="presOf" srcId="{B05EEBCF-53C0-4DA1-9678-AA0105B39BBA}" destId="{8D2BA750-70C8-41A2-8E60-199ADE82FB41}" srcOrd="0" destOrd="0" presId="urn:microsoft.com/office/officeart/2008/layout/LinedList"/>
    <dgm:cxn modelId="{6F1A613E-8424-4ED6-A375-71D50FF5DE80}" srcId="{E05DF1FE-2A8C-4475-98FC-E7A30880A08B}" destId="{F8333534-E78C-4CBE-AF08-64A1F26C2B0E}" srcOrd="4" destOrd="0" parTransId="{91D9759E-ADB3-4686-A16D-85B99BEFF65A}" sibTransId="{DE6AB593-90DE-4D52-A9C2-72D81BB3D727}"/>
    <dgm:cxn modelId="{01D0C264-1903-4A2A-9CC5-867631C77281}" type="presOf" srcId="{72D4F6C3-CB99-445E-B9AA-22058515419E}" destId="{3D3A9213-6D34-41DA-A91E-C8957E790E67}" srcOrd="0" destOrd="0" presId="urn:microsoft.com/office/officeart/2008/layout/LinedList"/>
    <dgm:cxn modelId="{B02DAA6A-2681-4F1C-A3D0-6BA9D4B3EB5E}" srcId="{E05DF1FE-2A8C-4475-98FC-E7A30880A08B}" destId="{30D2E2E1-8DA2-4790-B4A6-55D735E6C44F}" srcOrd="5" destOrd="0" parTransId="{EEAB362B-D2DC-4F8A-8C72-476CAF618516}" sibTransId="{C15DD436-FBD0-4F1C-87A3-C12D207D22BE}"/>
    <dgm:cxn modelId="{A59EB051-9225-482A-BD95-425FABBC1AE1}" type="presOf" srcId="{30D2E2E1-8DA2-4790-B4A6-55D735E6C44F}" destId="{6E87C063-BD73-4EC8-A297-C6C74F25F041}" srcOrd="0" destOrd="0" presId="urn:microsoft.com/office/officeart/2008/layout/LinedList"/>
    <dgm:cxn modelId="{E7BEFE72-82D2-4A07-8C53-A08F27C33CED}" type="presOf" srcId="{F8333534-E78C-4CBE-AF08-64A1F26C2B0E}" destId="{6FD4EFF4-85F6-4BF8-A03D-C6413C541572}" srcOrd="0" destOrd="0" presId="urn:microsoft.com/office/officeart/2008/layout/LinedList"/>
    <dgm:cxn modelId="{67AEF984-C56C-4EA9-A86E-F19D19C4D2C5}" type="presOf" srcId="{E05DF1FE-2A8C-4475-98FC-E7A30880A08B}" destId="{78456ECD-CCA8-464A-BF8E-E73CB1761AB0}" srcOrd="0" destOrd="0" presId="urn:microsoft.com/office/officeart/2008/layout/LinedList"/>
    <dgm:cxn modelId="{7250BC88-F8A4-40CC-85ED-146B73B72D6D}" srcId="{E05DF1FE-2A8C-4475-98FC-E7A30880A08B}" destId="{C1A660FE-8B06-4A4B-87CF-23640DFBBE6D}" srcOrd="3" destOrd="0" parTransId="{2177E048-4012-40B8-8399-50D8E714BC8C}" sibTransId="{09C20427-6BF6-423A-BA9A-0512944810FD}"/>
    <dgm:cxn modelId="{3113C48A-FA97-4EEF-89E1-29DBA3AA050D}" type="presOf" srcId="{8F8EFE61-8C42-4632-80D8-647B970894BA}" destId="{A287D902-B6B7-4B47-9664-3C05B6DCE541}" srcOrd="0" destOrd="0" presId="urn:microsoft.com/office/officeart/2008/layout/LinedList"/>
    <dgm:cxn modelId="{F71B5493-894E-4A01-8D20-52B3CF5E35B9}" type="presOf" srcId="{3E49F2A3-FCA5-4CF0-8644-DDBA551FA3F3}" destId="{90703DFE-2FFA-4E3F-976E-C8A643A68377}" srcOrd="0" destOrd="0" presId="urn:microsoft.com/office/officeart/2008/layout/LinedList"/>
    <dgm:cxn modelId="{251D7395-BFE8-422C-8CAF-4B1E4DB8E0C0}" srcId="{E05DF1FE-2A8C-4475-98FC-E7A30880A08B}" destId="{B05EEBCF-53C0-4DA1-9678-AA0105B39BBA}" srcOrd="2" destOrd="0" parTransId="{DE945793-C532-4088-BA36-CE3B5639A3C4}" sibTransId="{CBFEE0D9-4176-4971-A8B8-D5B1CF0203D0}"/>
    <dgm:cxn modelId="{15812DB3-DD98-408C-A458-7DCE09FCDD12}" srcId="{E05DF1FE-2A8C-4475-98FC-E7A30880A08B}" destId="{72D4F6C3-CB99-445E-B9AA-22058515419E}" srcOrd="7" destOrd="0" parTransId="{ED81D24E-7679-4D03-AD41-F2D7BEC440BA}" sibTransId="{C4F12E87-4C89-479A-8A93-0BAADBFC3F8D}"/>
    <dgm:cxn modelId="{44BF93BE-F4B4-4B30-A740-617F0DBD83C2}" type="presOf" srcId="{ACAABDE9-9A44-45E4-AA58-C8960C966CA4}" destId="{019B5333-2BDD-402E-B529-AAB50F301992}" srcOrd="0" destOrd="0" presId="urn:microsoft.com/office/officeart/2008/layout/LinedList"/>
    <dgm:cxn modelId="{49FD6ED3-8B9F-48C0-B13F-685DE11E3C57}" srcId="{E05DF1FE-2A8C-4475-98FC-E7A30880A08B}" destId="{8F8EFE61-8C42-4632-80D8-647B970894BA}" srcOrd="6" destOrd="0" parTransId="{B80D910C-EBA3-4804-BB6E-926459FD030F}" sibTransId="{192DA1EA-8584-4FA6-9D40-6AAFA64006B6}"/>
    <dgm:cxn modelId="{E863C3E3-B7C7-4A8C-8870-CFAD287B333D}" srcId="{E05DF1FE-2A8C-4475-98FC-E7A30880A08B}" destId="{ACAABDE9-9A44-45E4-AA58-C8960C966CA4}" srcOrd="1" destOrd="0" parTransId="{B174F19F-BE66-4FF5-820B-9BE29E952A07}" sibTransId="{C780E09B-2BB0-44E0-8578-300B49757108}"/>
    <dgm:cxn modelId="{9495DFB1-2CEE-485C-BA4A-AD3D1564B1E0}" type="presParOf" srcId="{78456ECD-CCA8-464A-BF8E-E73CB1761AB0}" destId="{4EF7255C-F8C3-40C9-8826-C746F51339B4}" srcOrd="0" destOrd="0" presId="urn:microsoft.com/office/officeart/2008/layout/LinedList"/>
    <dgm:cxn modelId="{D02B10C5-2D41-42D6-A866-0CC9A30AC0BA}" type="presParOf" srcId="{78456ECD-CCA8-464A-BF8E-E73CB1761AB0}" destId="{523DC797-323D-4FAC-9AEA-510CA6408518}" srcOrd="1" destOrd="0" presId="urn:microsoft.com/office/officeart/2008/layout/LinedList"/>
    <dgm:cxn modelId="{F92F7E31-5ED3-4A3A-B2E4-F3541A0A7749}" type="presParOf" srcId="{523DC797-323D-4FAC-9AEA-510CA6408518}" destId="{90703DFE-2FFA-4E3F-976E-C8A643A68377}" srcOrd="0" destOrd="0" presId="urn:microsoft.com/office/officeart/2008/layout/LinedList"/>
    <dgm:cxn modelId="{9DA659AD-355D-4AF5-89FC-EF524CC18262}" type="presParOf" srcId="{523DC797-323D-4FAC-9AEA-510CA6408518}" destId="{F3D61FE2-3A1C-4010-99C3-0366EC90373E}" srcOrd="1" destOrd="0" presId="urn:microsoft.com/office/officeart/2008/layout/LinedList"/>
    <dgm:cxn modelId="{DD5A27EB-6F03-41A2-8DBB-429AF8EA85CB}" type="presParOf" srcId="{78456ECD-CCA8-464A-BF8E-E73CB1761AB0}" destId="{42F3F3C0-ECB9-4ED7-B6E0-1345B3783D2A}" srcOrd="2" destOrd="0" presId="urn:microsoft.com/office/officeart/2008/layout/LinedList"/>
    <dgm:cxn modelId="{3AAC3D3A-C383-4CBE-9754-C9A2C8F20D33}" type="presParOf" srcId="{78456ECD-CCA8-464A-BF8E-E73CB1761AB0}" destId="{63776371-9092-4A14-9B5F-6044BD7F844E}" srcOrd="3" destOrd="0" presId="urn:microsoft.com/office/officeart/2008/layout/LinedList"/>
    <dgm:cxn modelId="{A624545A-F970-4045-A937-4501C0355DA2}" type="presParOf" srcId="{63776371-9092-4A14-9B5F-6044BD7F844E}" destId="{019B5333-2BDD-402E-B529-AAB50F301992}" srcOrd="0" destOrd="0" presId="urn:microsoft.com/office/officeart/2008/layout/LinedList"/>
    <dgm:cxn modelId="{2DD2630B-B870-4363-8E28-986AF44618CA}" type="presParOf" srcId="{63776371-9092-4A14-9B5F-6044BD7F844E}" destId="{809CBE4D-3D3D-417B-8098-1C95393A15D8}" srcOrd="1" destOrd="0" presId="urn:microsoft.com/office/officeart/2008/layout/LinedList"/>
    <dgm:cxn modelId="{323C5019-63D7-4B3A-B377-D7E9F6334C91}" type="presParOf" srcId="{78456ECD-CCA8-464A-BF8E-E73CB1761AB0}" destId="{581F518C-256D-4EA8-961E-C497D410B360}" srcOrd="4" destOrd="0" presId="urn:microsoft.com/office/officeart/2008/layout/LinedList"/>
    <dgm:cxn modelId="{85A2C6AA-D3C1-4863-951F-B48D2AF7382A}" type="presParOf" srcId="{78456ECD-CCA8-464A-BF8E-E73CB1761AB0}" destId="{F17ACFD8-193D-4CB3-A679-A59586AA20F8}" srcOrd="5" destOrd="0" presId="urn:microsoft.com/office/officeart/2008/layout/LinedList"/>
    <dgm:cxn modelId="{74D4E625-C2DF-43B7-A654-A8E04C4F3153}" type="presParOf" srcId="{F17ACFD8-193D-4CB3-A679-A59586AA20F8}" destId="{8D2BA750-70C8-41A2-8E60-199ADE82FB41}" srcOrd="0" destOrd="0" presId="urn:microsoft.com/office/officeart/2008/layout/LinedList"/>
    <dgm:cxn modelId="{E8CCCAFF-BF72-42A1-8D17-C35946955C32}" type="presParOf" srcId="{F17ACFD8-193D-4CB3-A679-A59586AA20F8}" destId="{8E74CE13-EB75-4E76-90CA-0688BBFA0920}" srcOrd="1" destOrd="0" presId="urn:microsoft.com/office/officeart/2008/layout/LinedList"/>
    <dgm:cxn modelId="{87E6F8C3-399D-4C8E-84A0-0FF616282A09}" type="presParOf" srcId="{78456ECD-CCA8-464A-BF8E-E73CB1761AB0}" destId="{A7BEE8C7-69D6-4EC5-85FB-36EEF49002F7}" srcOrd="6" destOrd="0" presId="urn:microsoft.com/office/officeart/2008/layout/LinedList"/>
    <dgm:cxn modelId="{055DD961-D17B-44B6-B4E3-DBD2347980BF}" type="presParOf" srcId="{78456ECD-CCA8-464A-BF8E-E73CB1761AB0}" destId="{3F8C71CF-797F-4A89-A81F-27436356FD5B}" srcOrd="7" destOrd="0" presId="urn:microsoft.com/office/officeart/2008/layout/LinedList"/>
    <dgm:cxn modelId="{750376D8-C11D-4F1A-9A6B-34552DFE0DF7}" type="presParOf" srcId="{3F8C71CF-797F-4A89-A81F-27436356FD5B}" destId="{8D1FF406-34E6-421A-8CF4-88754B846F5C}" srcOrd="0" destOrd="0" presId="urn:microsoft.com/office/officeart/2008/layout/LinedList"/>
    <dgm:cxn modelId="{42BA9363-EBD0-4781-A2CB-090C6CEA5BB7}" type="presParOf" srcId="{3F8C71CF-797F-4A89-A81F-27436356FD5B}" destId="{5630F0D2-E8EA-43A0-973E-A5FBDAA7E2A2}" srcOrd="1" destOrd="0" presId="urn:microsoft.com/office/officeart/2008/layout/LinedList"/>
    <dgm:cxn modelId="{E59369DF-CE24-4C7B-8A5F-1358C6252BF9}" type="presParOf" srcId="{78456ECD-CCA8-464A-BF8E-E73CB1761AB0}" destId="{3F03831C-AC1B-4907-89B0-6B3D2AD4F25A}" srcOrd="8" destOrd="0" presId="urn:microsoft.com/office/officeart/2008/layout/LinedList"/>
    <dgm:cxn modelId="{DE034845-B2CF-4BC0-9DE5-60EAA3906278}" type="presParOf" srcId="{78456ECD-CCA8-464A-BF8E-E73CB1761AB0}" destId="{07FEF8A9-88C6-4225-A197-FDD5221C000E}" srcOrd="9" destOrd="0" presId="urn:microsoft.com/office/officeart/2008/layout/LinedList"/>
    <dgm:cxn modelId="{B797CCE1-719B-477F-8E28-938BAD23E429}" type="presParOf" srcId="{07FEF8A9-88C6-4225-A197-FDD5221C000E}" destId="{6FD4EFF4-85F6-4BF8-A03D-C6413C541572}" srcOrd="0" destOrd="0" presId="urn:microsoft.com/office/officeart/2008/layout/LinedList"/>
    <dgm:cxn modelId="{D28BFF76-A2D4-448B-A47B-FEE759F201B2}" type="presParOf" srcId="{07FEF8A9-88C6-4225-A197-FDD5221C000E}" destId="{AEDCC209-3DAA-450D-BEF3-F79ED4D035BA}" srcOrd="1" destOrd="0" presId="urn:microsoft.com/office/officeart/2008/layout/LinedList"/>
    <dgm:cxn modelId="{F79D00E8-CB2D-4809-86D4-5A41DB2A622B}" type="presParOf" srcId="{78456ECD-CCA8-464A-BF8E-E73CB1761AB0}" destId="{357C1060-09C8-4912-9807-1666369441A7}" srcOrd="10" destOrd="0" presId="urn:microsoft.com/office/officeart/2008/layout/LinedList"/>
    <dgm:cxn modelId="{30F75DF0-E007-4AB2-BCEC-A7F0587C5F92}" type="presParOf" srcId="{78456ECD-CCA8-464A-BF8E-E73CB1761AB0}" destId="{C01DC0BD-0E7B-4CAC-9851-50C9F68F2561}" srcOrd="11" destOrd="0" presId="urn:microsoft.com/office/officeart/2008/layout/LinedList"/>
    <dgm:cxn modelId="{54A5A1C1-B4FF-4D0C-9FFF-CAA2726751F1}" type="presParOf" srcId="{C01DC0BD-0E7B-4CAC-9851-50C9F68F2561}" destId="{6E87C063-BD73-4EC8-A297-C6C74F25F041}" srcOrd="0" destOrd="0" presId="urn:microsoft.com/office/officeart/2008/layout/LinedList"/>
    <dgm:cxn modelId="{0D4557FA-9D84-4D65-AC3C-A1FB576C5618}" type="presParOf" srcId="{C01DC0BD-0E7B-4CAC-9851-50C9F68F2561}" destId="{66399CD1-1442-463E-8635-C1963EC14E54}" srcOrd="1" destOrd="0" presId="urn:microsoft.com/office/officeart/2008/layout/LinedList"/>
    <dgm:cxn modelId="{08A82A9C-56FF-43C4-8F96-DCF11E7CEC71}" type="presParOf" srcId="{78456ECD-CCA8-464A-BF8E-E73CB1761AB0}" destId="{2DCAF505-22B9-4D49-8C57-C6E7532EE052}" srcOrd="12" destOrd="0" presId="urn:microsoft.com/office/officeart/2008/layout/LinedList"/>
    <dgm:cxn modelId="{FE2C78A9-8E03-4F27-8495-4EFA063382E6}" type="presParOf" srcId="{78456ECD-CCA8-464A-BF8E-E73CB1761AB0}" destId="{8E895950-8DCA-44F0-A045-771DE3E109D3}" srcOrd="13" destOrd="0" presId="urn:microsoft.com/office/officeart/2008/layout/LinedList"/>
    <dgm:cxn modelId="{2DC160B5-D555-472E-93C7-D10BD39B6B2A}" type="presParOf" srcId="{8E895950-8DCA-44F0-A045-771DE3E109D3}" destId="{A287D902-B6B7-4B47-9664-3C05B6DCE541}" srcOrd="0" destOrd="0" presId="urn:microsoft.com/office/officeart/2008/layout/LinedList"/>
    <dgm:cxn modelId="{803EF792-4EAD-40A3-9A1D-24B95080DDA7}" type="presParOf" srcId="{8E895950-8DCA-44F0-A045-771DE3E109D3}" destId="{7AF99584-9DD9-4AD6-8729-6103DD9D039F}" srcOrd="1" destOrd="0" presId="urn:microsoft.com/office/officeart/2008/layout/LinedList"/>
    <dgm:cxn modelId="{058E2510-AAD1-41F9-B1F9-55AE1CC61C06}" type="presParOf" srcId="{78456ECD-CCA8-464A-BF8E-E73CB1761AB0}" destId="{B07A1F0D-D1B0-4B22-809C-D502C454B293}" srcOrd="14" destOrd="0" presId="urn:microsoft.com/office/officeart/2008/layout/LinedList"/>
    <dgm:cxn modelId="{046AF8BD-28CD-4A18-B70E-B18F2A028012}" type="presParOf" srcId="{78456ECD-CCA8-464A-BF8E-E73CB1761AB0}" destId="{142926D6-6926-4540-8971-25F221F9E719}" srcOrd="15" destOrd="0" presId="urn:microsoft.com/office/officeart/2008/layout/LinedList"/>
    <dgm:cxn modelId="{52116096-53CB-446B-A0C6-F6BC6DA2D6DE}" type="presParOf" srcId="{142926D6-6926-4540-8971-25F221F9E719}" destId="{3D3A9213-6D34-41DA-A91E-C8957E790E67}" srcOrd="0" destOrd="0" presId="urn:microsoft.com/office/officeart/2008/layout/LinedList"/>
    <dgm:cxn modelId="{5AEF77DC-BC60-4EF2-8E74-63772A83FBCA}" type="presParOf" srcId="{142926D6-6926-4540-8971-25F221F9E719}" destId="{356FA9B1-61EE-4672-8FCE-669DC32E1A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39871AC-FA08-4E6F-B642-874C9B1ACBF1}" type="doc">
      <dgm:prSet loTypeId="urn:microsoft.com/office/officeart/2005/8/layout/vList2" loCatId="list" qsTypeId="urn:microsoft.com/office/officeart/2005/8/quickstyle/simple4#51" qsCatId="simple" csTypeId="urn:microsoft.com/office/officeart/2005/8/colors/colorful2#25" csCatId="colorful"/>
      <dgm:spPr/>
      <dgm:t>
        <a:bodyPr/>
        <a:lstStyle/>
        <a:p>
          <a:endParaRPr lang="en-US"/>
        </a:p>
      </dgm:t>
    </dgm:pt>
    <dgm:pt modelId="{5EE4184A-8E91-46E6-9CAF-FD6DB47A02C0}">
      <dgm:prSet/>
      <dgm:spPr/>
      <dgm:t>
        <a:bodyPr/>
        <a:lstStyle/>
        <a:p>
          <a:r>
            <a:rPr lang="en-US"/>
            <a:t>Let's see for a second how stressful our lives are. </a:t>
          </a:r>
        </a:p>
      </dgm:t>
    </dgm:pt>
    <dgm:pt modelId="{59DEC5E3-080C-41D2-96B9-F8BC8FC43FA3}" type="parTrans" cxnId="{2331FBF1-99D7-4FCA-AD6F-A26012A98AC0}">
      <dgm:prSet/>
      <dgm:spPr/>
      <dgm:t>
        <a:bodyPr/>
        <a:lstStyle/>
        <a:p>
          <a:endParaRPr lang="en-US"/>
        </a:p>
      </dgm:t>
    </dgm:pt>
    <dgm:pt modelId="{021577F0-7D66-4E47-8FD6-2B7AEAF6FB51}" type="sibTrans" cxnId="{2331FBF1-99D7-4FCA-AD6F-A26012A98AC0}">
      <dgm:prSet/>
      <dgm:spPr/>
      <dgm:t>
        <a:bodyPr/>
        <a:lstStyle/>
        <a:p>
          <a:endParaRPr lang="en-US"/>
        </a:p>
      </dgm:t>
    </dgm:pt>
    <dgm:pt modelId="{C2E1D73C-B9AC-46BC-A54E-5E1CA861951C}">
      <dgm:prSet/>
      <dgm:spPr/>
      <dgm:t>
        <a:bodyPr/>
        <a:lstStyle/>
        <a:p>
          <a:r>
            <a:rPr lang="en-US"/>
            <a:t>150 or lower – Low risk</a:t>
          </a:r>
        </a:p>
      </dgm:t>
    </dgm:pt>
    <dgm:pt modelId="{6A629D74-E166-4744-B660-8D3DC061A3B6}" type="parTrans" cxnId="{BA09ED82-B1B8-44FF-9C0F-1BBCD0C4D4FC}">
      <dgm:prSet/>
      <dgm:spPr/>
      <dgm:t>
        <a:bodyPr/>
        <a:lstStyle/>
        <a:p>
          <a:endParaRPr lang="en-US"/>
        </a:p>
      </dgm:t>
    </dgm:pt>
    <dgm:pt modelId="{9DA322BD-EF8F-4D46-8E3D-B1FA600D9F5D}" type="sibTrans" cxnId="{BA09ED82-B1B8-44FF-9C0F-1BBCD0C4D4FC}">
      <dgm:prSet/>
      <dgm:spPr/>
      <dgm:t>
        <a:bodyPr/>
        <a:lstStyle/>
        <a:p>
          <a:endParaRPr lang="en-US"/>
        </a:p>
      </dgm:t>
    </dgm:pt>
    <dgm:pt modelId="{BF617FFD-5972-4D68-9DDE-77814A2FFBFC}">
      <dgm:prSet/>
      <dgm:spPr/>
      <dgm:t>
        <a:bodyPr/>
        <a:lstStyle/>
        <a:p>
          <a:r>
            <a:rPr lang="en-US"/>
            <a:t>151-300 - Risky</a:t>
          </a:r>
        </a:p>
      </dgm:t>
    </dgm:pt>
    <dgm:pt modelId="{4E8AE624-84B1-4647-92BA-8EAB680EF4E3}" type="parTrans" cxnId="{FD6B4597-4B5B-4A76-A27C-796E1CBCBE8C}">
      <dgm:prSet/>
      <dgm:spPr/>
      <dgm:t>
        <a:bodyPr/>
        <a:lstStyle/>
        <a:p>
          <a:endParaRPr lang="en-US"/>
        </a:p>
      </dgm:t>
    </dgm:pt>
    <dgm:pt modelId="{8246805B-7DEC-4C8F-A423-5A9A9D657154}" type="sibTrans" cxnId="{FD6B4597-4B5B-4A76-A27C-796E1CBCBE8C}">
      <dgm:prSet/>
      <dgm:spPr/>
      <dgm:t>
        <a:bodyPr/>
        <a:lstStyle/>
        <a:p>
          <a:endParaRPr lang="en-US"/>
        </a:p>
      </dgm:t>
    </dgm:pt>
    <dgm:pt modelId="{DDC00181-C5E1-4830-8955-AD5B1094D56D}">
      <dgm:prSet/>
      <dgm:spPr/>
      <dgm:t>
        <a:bodyPr/>
        <a:lstStyle/>
        <a:p>
          <a:r>
            <a:rPr lang="en-US"/>
            <a:t>301 or higher – Severe risk</a:t>
          </a:r>
        </a:p>
      </dgm:t>
    </dgm:pt>
    <dgm:pt modelId="{E37AA9DA-4ED0-48B8-8702-851AE40301F4}" type="parTrans" cxnId="{D12318D7-3BF8-4F8D-99EE-A3112DF3CC36}">
      <dgm:prSet/>
      <dgm:spPr/>
      <dgm:t>
        <a:bodyPr/>
        <a:lstStyle/>
        <a:p>
          <a:endParaRPr lang="en-US"/>
        </a:p>
      </dgm:t>
    </dgm:pt>
    <dgm:pt modelId="{7974CFD7-2640-4A26-A4A5-B07F6FACF159}" type="sibTrans" cxnId="{D12318D7-3BF8-4F8D-99EE-A3112DF3CC36}">
      <dgm:prSet/>
      <dgm:spPr/>
      <dgm:t>
        <a:bodyPr/>
        <a:lstStyle/>
        <a:p>
          <a:endParaRPr lang="en-US"/>
        </a:p>
      </dgm:t>
    </dgm:pt>
    <dgm:pt modelId="{2534348E-0BAF-4D7C-90A8-CB76FBD560CA}" type="pres">
      <dgm:prSet presAssocID="{F39871AC-FA08-4E6F-B642-874C9B1ACBF1}" presName="linear" presStyleCnt="0">
        <dgm:presLayoutVars>
          <dgm:animLvl val="lvl"/>
          <dgm:resizeHandles val="exact"/>
        </dgm:presLayoutVars>
      </dgm:prSet>
      <dgm:spPr/>
    </dgm:pt>
    <dgm:pt modelId="{DA762ADE-55F5-43FE-8E4D-C5DCEDBB1FC6}" type="pres">
      <dgm:prSet presAssocID="{5EE4184A-8E91-46E6-9CAF-FD6DB47A02C0}" presName="parentText" presStyleLbl="node1" presStyleIdx="0" presStyleCnt="4">
        <dgm:presLayoutVars>
          <dgm:chMax val="0"/>
          <dgm:bulletEnabled val="1"/>
        </dgm:presLayoutVars>
      </dgm:prSet>
      <dgm:spPr/>
    </dgm:pt>
    <dgm:pt modelId="{6F373113-33B0-49DC-8DB1-E3EC85A8CE0D}" type="pres">
      <dgm:prSet presAssocID="{021577F0-7D66-4E47-8FD6-2B7AEAF6FB51}" presName="spacer" presStyleCnt="0"/>
      <dgm:spPr/>
    </dgm:pt>
    <dgm:pt modelId="{9E849C84-6983-4E1E-9A19-70028C8CC035}" type="pres">
      <dgm:prSet presAssocID="{C2E1D73C-B9AC-46BC-A54E-5E1CA861951C}" presName="parentText" presStyleLbl="node1" presStyleIdx="1" presStyleCnt="4">
        <dgm:presLayoutVars>
          <dgm:chMax val="0"/>
          <dgm:bulletEnabled val="1"/>
        </dgm:presLayoutVars>
      </dgm:prSet>
      <dgm:spPr/>
    </dgm:pt>
    <dgm:pt modelId="{8CEA2F53-7991-4E4C-92C3-0F180312BE24}" type="pres">
      <dgm:prSet presAssocID="{9DA322BD-EF8F-4D46-8E3D-B1FA600D9F5D}" presName="spacer" presStyleCnt="0"/>
      <dgm:spPr/>
    </dgm:pt>
    <dgm:pt modelId="{156FB4A3-D50A-4582-9897-78E4DD37CF7B}" type="pres">
      <dgm:prSet presAssocID="{BF617FFD-5972-4D68-9DDE-77814A2FFBFC}" presName="parentText" presStyleLbl="node1" presStyleIdx="2" presStyleCnt="4">
        <dgm:presLayoutVars>
          <dgm:chMax val="0"/>
          <dgm:bulletEnabled val="1"/>
        </dgm:presLayoutVars>
      </dgm:prSet>
      <dgm:spPr/>
    </dgm:pt>
    <dgm:pt modelId="{AF8206AE-077D-4937-B0BB-D162DFB957EB}" type="pres">
      <dgm:prSet presAssocID="{8246805B-7DEC-4C8F-A423-5A9A9D657154}" presName="spacer" presStyleCnt="0"/>
      <dgm:spPr/>
    </dgm:pt>
    <dgm:pt modelId="{01C623FB-E4D1-4860-90A5-A0693BEDC57F}" type="pres">
      <dgm:prSet presAssocID="{DDC00181-C5E1-4830-8955-AD5B1094D56D}" presName="parentText" presStyleLbl="node1" presStyleIdx="3" presStyleCnt="4">
        <dgm:presLayoutVars>
          <dgm:chMax val="0"/>
          <dgm:bulletEnabled val="1"/>
        </dgm:presLayoutVars>
      </dgm:prSet>
      <dgm:spPr/>
    </dgm:pt>
  </dgm:ptLst>
  <dgm:cxnLst>
    <dgm:cxn modelId="{F9DEFE43-178D-4ED3-91E2-D53E11FD5378}" type="presOf" srcId="{BF617FFD-5972-4D68-9DDE-77814A2FFBFC}" destId="{156FB4A3-D50A-4582-9897-78E4DD37CF7B}" srcOrd="0" destOrd="0" presId="urn:microsoft.com/office/officeart/2005/8/layout/vList2"/>
    <dgm:cxn modelId="{5DDA4E74-560E-424A-8233-FD9E53784AFD}" type="presOf" srcId="{DDC00181-C5E1-4830-8955-AD5B1094D56D}" destId="{01C623FB-E4D1-4860-90A5-A0693BEDC57F}" srcOrd="0" destOrd="0" presId="urn:microsoft.com/office/officeart/2005/8/layout/vList2"/>
    <dgm:cxn modelId="{6BF0C558-FCDA-44E8-9F72-7A657964B9E7}" type="presOf" srcId="{5EE4184A-8E91-46E6-9CAF-FD6DB47A02C0}" destId="{DA762ADE-55F5-43FE-8E4D-C5DCEDBB1FC6}" srcOrd="0" destOrd="0" presId="urn:microsoft.com/office/officeart/2005/8/layout/vList2"/>
    <dgm:cxn modelId="{BA09ED82-B1B8-44FF-9C0F-1BBCD0C4D4FC}" srcId="{F39871AC-FA08-4E6F-B642-874C9B1ACBF1}" destId="{C2E1D73C-B9AC-46BC-A54E-5E1CA861951C}" srcOrd="1" destOrd="0" parTransId="{6A629D74-E166-4744-B660-8D3DC061A3B6}" sibTransId="{9DA322BD-EF8F-4D46-8E3D-B1FA600D9F5D}"/>
    <dgm:cxn modelId="{FD6B4597-4B5B-4A76-A27C-796E1CBCBE8C}" srcId="{F39871AC-FA08-4E6F-B642-874C9B1ACBF1}" destId="{BF617FFD-5972-4D68-9DDE-77814A2FFBFC}" srcOrd="2" destOrd="0" parTransId="{4E8AE624-84B1-4647-92BA-8EAB680EF4E3}" sibTransId="{8246805B-7DEC-4C8F-A423-5A9A9D657154}"/>
    <dgm:cxn modelId="{B9E4A4CD-92D0-4877-8B6D-CA066A6F06A8}" type="presOf" srcId="{F39871AC-FA08-4E6F-B642-874C9B1ACBF1}" destId="{2534348E-0BAF-4D7C-90A8-CB76FBD560CA}" srcOrd="0" destOrd="0" presId="urn:microsoft.com/office/officeart/2005/8/layout/vList2"/>
    <dgm:cxn modelId="{F3AD3BD3-C694-4A76-8496-328EAAC1E987}" type="presOf" srcId="{C2E1D73C-B9AC-46BC-A54E-5E1CA861951C}" destId="{9E849C84-6983-4E1E-9A19-70028C8CC035}" srcOrd="0" destOrd="0" presId="urn:microsoft.com/office/officeart/2005/8/layout/vList2"/>
    <dgm:cxn modelId="{D12318D7-3BF8-4F8D-99EE-A3112DF3CC36}" srcId="{F39871AC-FA08-4E6F-B642-874C9B1ACBF1}" destId="{DDC00181-C5E1-4830-8955-AD5B1094D56D}" srcOrd="3" destOrd="0" parTransId="{E37AA9DA-4ED0-48B8-8702-851AE40301F4}" sibTransId="{7974CFD7-2640-4A26-A4A5-B07F6FACF159}"/>
    <dgm:cxn modelId="{2331FBF1-99D7-4FCA-AD6F-A26012A98AC0}" srcId="{F39871AC-FA08-4E6F-B642-874C9B1ACBF1}" destId="{5EE4184A-8E91-46E6-9CAF-FD6DB47A02C0}" srcOrd="0" destOrd="0" parTransId="{59DEC5E3-080C-41D2-96B9-F8BC8FC43FA3}" sibTransId="{021577F0-7D66-4E47-8FD6-2B7AEAF6FB51}"/>
    <dgm:cxn modelId="{0D380685-0DE8-49EB-B969-2305CD2E89D7}" type="presParOf" srcId="{2534348E-0BAF-4D7C-90A8-CB76FBD560CA}" destId="{DA762ADE-55F5-43FE-8E4D-C5DCEDBB1FC6}" srcOrd="0" destOrd="0" presId="urn:microsoft.com/office/officeart/2005/8/layout/vList2"/>
    <dgm:cxn modelId="{50618772-B55E-42F9-996A-B6A843F77C29}" type="presParOf" srcId="{2534348E-0BAF-4D7C-90A8-CB76FBD560CA}" destId="{6F373113-33B0-49DC-8DB1-E3EC85A8CE0D}" srcOrd="1" destOrd="0" presId="urn:microsoft.com/office/officeart/2005/8/layout/vList2"/>
    <dgm:cxn modelId="{0D3511B0-C75F-40E5-A031-4AF9637FD66B}" type="presParOf" srcId="{2534348E-0BAF-4D7C-90A8-CB76FBD560CA}" destId="{9E849C84-6983-4E1E-9A19-70028C8CC035}" srcOrd="2" destOrd="0" presId="urn:microsoft.com/office/officeart/2005/8/layout/vList2"/>
    <dgm:cxn modelId="{F1871658-5754-4584-BA4A-B4F45E356768}" type="presParOf" srcId="{2534348E-0BAF-4D7C-90A8-CB76FBD560CA}" destId="{8CEA2F53-7991-4E4C-92C3-0F180312BE24}" srcOrd="3" destOrd="0" presId="urn:microsoft.com/office/officeart/2005/8/layout/vList2"/>
    <dgm:cxn modelId="{6CF09983-DF39-47AB-AA81-37D297F4F197}" type="presParOf" srcId="{2534348E-0BAF-4D7C-90A8-CB76FBD560CA}" destId="{156FB4A3-D50A-4582-9897-78E4DD37CF7B}" srcOrd="4" destOrd="0" presId="urn:microsoft.com/office/officeart/2005/8/layout/vList2"/>
    <dgm:cxn modelId="{8E3B5F82-E068-4576-873F-6F9F5ADDFE80}" type="presParOf" srcId="{2534348E-0BAF-4D7C-90A8-CB76FBD560CA}" destId="{AF8206AE-077D-4937-B0BB-D162DFB957EB}" srcOrd="5" destOrd="0" presId="urn:microsoft.com/office/officeart/2005/8/layout/vList2"/>
    <dgm:cxn modelId="{B69E4A85-F974-4AFE-9FC6-6FDA509FE362}" type="presParOf" srcId="{2534348E-0BAF-4D7C-90A8-CB76FBD560CA}" destId="{01C623FB-E4D1-4860-90A5-A0693BEDC57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4F6014-FCFC-4E8E-AEEA-DA49712D1384}" type="doc">
      <dgm:prSet loTypeId="urn:microsoft.com/office/officeart/2018/2/layout/IconVerticalSolidList" loCatId="icon" qsTypeId="urn:microsoft.com/office/officeart/2005/8/quickstyle/simple1#84" qsCatId="simple" csTypeId="urn:microsoft.com/office/officeart/2018/5/colors/Iconchunking_neutralicontext_colorful1" csCatId="colorful" phldr="1"/>
      <dgm:spPr/>
      <dgm:t>
        <a:bodyPr/>
        <a:lstStyle/>
        <a:p>
          <a:endParaRPr lang="en-US"/>
        </a:p>
      </dgm:t>
    </dgm:pt>
    <dgm:pt modelId="{7A68D602-F769-4E6A-988F-C554D53932F8}">
      <dgm:prSet/>
      <dgm:spPr/>
      <dgm:t>
        <a:bodyPr/>
        <a:lstStyle/>
        <a:p>
          <a:r>
            <a:rPr lang="en-US"/>
            <a:t>Cognitive decline can occur even in the absence of disease.</a:t>
          </a:r>
        </a:p>
      </dgm:t>
    </dgm:pt>
    <dgm:pt modelId="{37113863-1778-4B97-BB1A-256659610398}" type="parTrans" cxnId="{C17D37A9-0848-4DF0-9425-0F1953F745DD}">
      <dgm:prSet/>
      <dgm:spPr/>
      <dgm:t>
        <a:bodyPr/>
        <a:lstStyle/>
        <a:p>
          <a:endParaRPr lang="en-US"/>
        </a:p>
      </dgm:t>
    </dgm:pt>
    <dgm:pt modelId="{997DC81C-0E8C-431C-AEB0-1736557CF217}" type="sibTrans" cxnId="{C17D37A9-0848-4DF0-9425-0F1953F745DD}">
      <dgm:prSet/>
      <dgm:spPr/>
      <dgm:t>
        <a:bodyPr/>
        <a:lstStyle/>
        <a:p>
          <a:endParaRPr lang="en-US"/>
        </a:p>
      </dgm:t>
    </dgm:pt>
    <dgm:pt modelId="{5F382D9E-867A-49C2-93D3-30294EF0AB5F}">
      <dgm:prSet/>
      <dgm:spPr/>
      <dgm:t>
        <a:bodyPr/>
        <a:lstStyle/>
        <a:p>
          <a:r>
            <a:rPr lang="en-US"/>
            <a:t>Neuroplasticity refers to the brain’s ability to adapt and modify its structure and functions in response to stimuli </a:t>
          </a:r>
        </a:p>
      </dgm:t>
    </dgm:pt>
    <dgm:pt modelId="{22C8E0C5-A7F3-4E1C-A44A-353AF9FDD269}" type="parTrans" cxnId="{5CBD79E4-DDD1-4469-929E-3E38B667CB25}">
      <dgm:prSet/>
      <dgm:spPr/>
      <dgm:t>
        <a:bodyPr/>
        <a:lstStyle/>
        <a:p>
          <a:endParaRPr lang="en-US"/>
        </a:p>
      </dgm:t>
    </dgm:pt>
    <dgm:pt modelId="{4140F8A2-C5FF-47C2-B489-5DA68318DD9A}" type="sibTrans" cxnId="{5CBD79E4-DDD1-4469-929E-3E38B667CB25}">
      <dgm:prSet/>
      <dgm:spPr/>
      <dgm:t>
        <a:bodyPr/>
        <a:lstStyle/>
        <a:p>
          <a:endParaRPr lang="en-US"/>
        </a:p>
      </dgm:t>
    </dgm:pt>
    <dgm:pt modelId="{9EF89C02-83E4-427C-A299-AAA5D432A170}">
      <dgm:prSet/>
      <dgm:spPr/>
      <dgm:t>
        <a:bodyPr/>
        <a:lstStyle/>
        <a:p>
          <a:r>
            <a:rPr lang="en-US"/>
            <a:t>An important process during development and thought to underlie learning and memory.</a:t>
          </a:r>
        </a:p>
      </dgm:t>
    </dgm:pt>
    <dgm:pt modelId="{BBF7E4E0-46C4-46AB-A321-933583D115FC}" type="parTrans" cxnId="{7BCB7A30-C84A-41D1-A516-BD3B6F3A2AAD}">
      <dgm:prSet/>
      <dgm:spPr/>
      <dgm:t>
        <a:bodyPr/>
        <a:lstStyle/>
        <a:p>
          <a:endParaRPr lang="en-US"/>
        </a:p>
      </dgm:t>
    </dgm:pt>
    <dgm:pt modelId="{16BAC754-A218-4B6A-88CE-6E095EE8BE33}" type="sibTrans" cxnId="{7BCB7A30-C84A-41D1-A516-BD3B6F3A2AAD}">
      <dgm:prSet/>
      <dgm:spPr/>
      <dgm:t>
        <a:bodyPr/>
        <a:lstStyle/>
        <a:p>
          <a:endParaRPr lang="en-US"/>
        </a:p>
      </dgm:t>
    </dgm:pt>
    <dgm:pt modelId="{805FF35D-B9E9-4025-B0F7-2DF6541E9CF0}">
      <dgm:prSet/>
      <dgm:spPr/>
      <dgm:t>
        <a:bodyPr/>
        <a:lstStyle/>
        <a:p>
          <a:r>
            <a:rPr lang="en-US"/>
            <a:t>When we are young the potential for plasticity is very high, due to the rapid learning and environmental mapping that occurs. </a:t>
          </a:r>
        </a:p>
      </dgm:t>
    </dgm:pt>
    <dgm:pt modelId="{B8AF238D-826D-435F-88ED-5F18A51F418F}" type="parTrans" cxnId="{C7429EBC-2BEF-42B4-AD50-CF7A2E05E4AD}">
      <dgm:prSet/>
      <dgm:spPr/>
      <dgm:t>
        <a:bodyPr/>
        <a:lstStyle/>
        <a:p>
          <a:endParaRPr lang="en-US"/>
        </a:p>
      </dgm:t>
    </dgm:pt>
    <dgm:pt modelId="{2465750C-06C5-49B8-AC36-E7736C5C2866}" type="sibTrans" cxnId="{C7429EBC-2BEF-42B4-AD50-CF7A2E05E4AD}">
      <dgm:prSet/>
      <dgm:spPr/>
      <dgm:t>
        <a:bodyPr/>
        <a:lstStyle/>
        <a:p>
          <a:endParaRPr lang="en-US"/>
        </a:p>
      </dgm:t>
    </dgm:pt>
    <dgm:pt modelId="{A29639BB-3790-498C-97B3-96742CBAEF7C}" type="pres">
      <dgm:prSet presAssocID="{484F6014-FCFC-4E8E-AEEA-DA49712D1384}" presName="root" presStyleCnt="0">
        <dgm:presLayoutVars>
          <dgm:dir/>
          <dgm:resizeHandles val="exact"/>
        </dgm:presLayoutVars>
      </dgm:prSet>
      <dgm:spPr/>
    </dgm:pt>
    <dgm:pt modelId="{E6EA7004-4D4D-4019-B2CE-5E61C29D0B00}" type="pres">
      <dgm:prSet presAssocID="{7A68D602-F769-4E6A-988F-C554D53932F8}" presName="compNode" presStyleCnt="0"/>
      <dgm:spPr/>
    </dgm:pt>
    <dgm:pt modelId="{9233F4B2-E111-42C9-8CD4-B80C188AB934}" type="pres">
      <dgm:prSet presAssocID="{7A68D602-F769-4E6A-988F-C554D53932F8}" presName="bgRect" presStyleLbl="bgShp" presStyleIdx="0" presStyleCnt="4"/>
      <dgm:spPr/>
    </dgm:pt>
    <dgm:pt modelId="{CA415ECC-7BFC-4055-996A-0DC40158E31F}" type="pres">
      <dgm:prSet presAssocID="{7A68D602-F769-4E6A-988F-C554D53932F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a:ext>
      </dgm:extLst>
    </dgm:pt>
    <dgm:pt modelId="{466A32E8-18D2-4B82-9381-8AF0BAF5D19C}" type="pres">
      <dgm:prSet presAssocID="{7A68D602-F769-4E6A-988F-C554D53932F8}" presName="spaceRect" presStyleCnt="0"/>
      <dgm:spPr/>
    </dgm:pt>
    <dgm:pt modelId="{914776BD-B5A5-4AE0-906C-6F088C2C5337}" type="pres">
      <dgm:prSet presAssocID="{7A68D602-F769-4E6A-988F-C554D53932F8}" presName="parTx" presStyleLbl="revTx" presStyleIdx="0" presStyleCnt="4">
        <dgm:presLayoutVars>
          <dgm:chMax val="0"/>
          <dgm:chPref val="0"/>
        </dgm:presLayoutVars>
      </dgm:prSet>
      <dgm:spPr/>
    </dgm:pt>
    <dgm:pt modelId="{6BD66EF3-B7C8-4A9B-8104-06BCA4D9B942}" type="pres">
      <dgm:prSet presAssocID="{997DC81C-0E8C-431C-AEB0-1736557CF217}" presName="sibTrans" presStyleCnt="0"/>
      <dgm:spPr/>
    </dgm:pt>
    <dgm:pt modelId="{9A1EDBA7-F932-441D-A6DE-CF855FEDF17F}" type="pres">
      <dgm:prSet presAssocID="{5F382D9E-867A-49C2-93D3-30294EF0AB5F}" presName="compNode" presStyleCnt="0"/>
      <dgm:spPr/>
    </dgm:pt>
    <dgm:pt modelId="{E135EABA-B315-484A-983B-5A8D4E7DB707}" type="pres">
      <dgm:prSet presAssocID="{5F382D9E-867A-49C2-93D3-30294EF0AB5F}" presName="bgRect" presStyleLbl="bgShp" presStyleIdx="1" presStyleCnt="4"/>
      <dgm:spPr/>
    </dgm:pt>
    <dgm:pt modelId="{72D0B563-A493-4432-BA07-10AE62BC78D8}" type="pres">
      <dgm:prSet presAssocID="{5F382D9E-867A-49C2-93D3-30294EF0AB5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2B1FE0F-4A06-4C94-9B7D-ED079321FAF2}" type="pres">
      <dgm:prSet presAssocID="{5F382D9E-867A-49C2-93D3-30294EF0AB5F}" presName="spaceRect" presStyleCnt="0"/>
      <dgm:spPr/>
    </dgm:pt>
    <dgm:pt modelId="{A82A7B5C-CE96-40F4-BB67-7D7A4D14C083}" type="pres">
      <dgm:prSet presAssocID="{5F382D9E-867A-49C2-93D3-30294EF0AB5F}" presName="parTx" presStyleLbl="revTx" presStyleIdx="1" presStyleCnt="4">
        <dgm:presLayoutVars>
          <dgm:chMax val="0"/>
          <dgm:chPref val="0"/>
        </dgm:presLayoutVars>
      </dgm:prSet>
      <dgm:spPr/>
    </dgm:pt>
    <dgm:pt modelId="{6B139AE2-AED8-4243-8D29-FFF0CFC41575}" type="pres">
      <dgm:prSet presAssocID="{4140F8A2-C5FF-47C2-B489-5DA68318DD9A}" presName="sibTrans" presStyleCnt="0"/>
      <dgm:spPr/>
    </dgm:pt>
    <dgm:pt modelId="{A8D865FD-7F01-4465-8E83-09BE7E824A07}" type="pres">
      <dgm:prSet presAssocID="{9EF89C02-83E4-427C-A299-AAA5D432A170}" presName="compNode" presStyleCnt="0"/>
      <dgm:spPr/>
    </dgm:pt>
    <dgm:pt modelId="{972BF897-751B-4D8D-900B-CC91F8BA0F29}" type="pres">
      <dgm:prSet presAssocID="{9EF89C02-83E4-427C-A299-AAA5D432A170}" presName="bgRect" presStyleLbl="bgShp" presStyleIdx="2" presStyleCnt="4"/>
      <dgm:spPr/>
    </dgm:pt>
    <dgm:pt modelId="{9BA3B824-1F7F-472C-808B-8D7422D9BE4E}" type="pres">
      <dgm:prSet presAssocID="{9EF89C02-83E4-427C-A299-AAA5D432A17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FB1CC23F-8E6A-4837-B584-E5DAFCBEF6C8}" type="pres">
      <dgm:prSet presAssocID="{9EF89C02-83E4-427C-A299-AAA5D432A170}" presName="spaceRect" presStyleCnt="0"/>
      <dgm:spPr/>
    </dgm:pt>
    <dgm:pt modelId="{53F814EC-A1D1-44E2-BB41-BF8F3079A5C3}" type="pres">
      <dgm:prSet presAssocID="{9EF89C02-83E4-427C-A299-AAA5D432A170}" presName="parTx" presStyleLbl="revTx" presStyleIdx="2" presStyleCnt="4">
        <dgm:presLayoutVars>
          <dgm:chMax val="0"/>
          <dgm:chPref val="0"/>
        </dgm:presLayoutVars>
      </dgm:prSet>
      <dgm:spPr/>
    </dgm:pt>
    <dgm:pt modelId="{928D1C24-2875-42B7-9026-36DDD5EF79BA}" type="pres">
      <dgm:prSet presAssocID="{16BAC754-A218-4B6A-88CE-6E095EE8BE33}" presName="sibTrans" presStyleCnt="0"/>
      <dgm:spPr/>
    </dgm:pt>
    <dgm:pt modelId="{2B672634-B4AF-4FC5-9B22-AAB0C90730A7}" type="pres">
      <dgm:prSet presAssocID="{805FF35D-B9E9-4025-B0F7-2DF6541E9CF0}" presName="compNode" presStyleCnt="0"/>
      <dgm:spPr/>
    </dgm:pt>
    <dgm:pt modelId="{AB6961A4-C9A7-44ED-B124-0CDE11E025C5}" type="pres">
      <dgm:prSet presAssocID="{805FF35D-B9E9-4025-B0F7-2DF6541E9CF0}" presName="bgRect" presStyleLbl="bgShp" presStyleIdx="3" presStyleCnt="4"/>
      <dgm:spPr/>
    </dgm:pt>
    <dgm:pt modelId="{9F5F421D-10C6-4235-8B64-D4226FE90773}" type="pres">
      <dgm:prSet presAssocID="{805FF35D-B9E9-4025-B0F7-2DF6541E9CF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21A6A47-B469-4B5F-9F2F-3E0B490F27E1}" type="pres">
      <dgm:prSet presAssocID="{805FF35D-B9E9-4025-B0F7-2DF6541E9CF0}" presName="spaceRect" presStyleCnt="0"/>
      <dgm:spPr/>
    </dgm:pt>
    <dgm:pt modelId="{9DA2ECB5-6422-49B4-8396-07E4206300CB}" type="pres">
      <dgm:prSet presAssocID="{805FF35D-B9E9-4025-B0F7-2DF6541E9CF0}" presName="parTx" presStyleLbl="revTx" presStyleIdx="3" presStyleCnt="4">
        <dgm:presLayoutVars>
          <dgm:chMax val="0"/>
          <dgm:chPref val="0"/>
        </dgm:presLayoutVars>
      </dgm:prSet>
      <dgm:spPr/>
    </dgm:pt>
  </dgm:ptLst>
  <dgm:cxnLst>
    <dgm:cxn modelId="{7BCB7A30-C84A-41D1-A516-BD3B6F3A2AAD}" srcId="{484F6014-FCFC-4E8E-AEEA-DA49712D1384}" destId="{9EF89C02-83E4-427C-A299-AAA5D432A170}" srcOrd="2" destOrd="0" parTransId="{BBF7E4E0-46C4-46AB-A321-933583D115FC}" sibTransId="{16BAC754-A218-4B6A-88CE-6E095EE8BE33}"/>
    <dgm:cxn modelId="{EB151C9A-4CCF-45A8-9D57-8D314CA6F3A3}" type="presOf" srcId="{5F382D9E-867A-49C2-93D3-30294EF0AB5F}" destId="{A82A7B5C-CE96-40F4-BB67-7D7A4D14C083}" srcOrd="0" destOrd="0" presId="urn:microsoft.com/office/officeart/2018/2/layout/IconVerticalSolidList"/>
    <dgm:cxn modelId="{C17D37A9-0848-4DF0-9425-0F1953F745DD}" srcId="{484F6014-FCFC-4E8E-AEEA-DA49712D1384}" destId="{7A68D602-F769-4E6A-988F-C554D53932F8}" srcOrd="0" destOrd="0" parTransId="{37113863-1778-4B97-BB1A-256659610398}" sibTransId="{997DC81C-0E8C-431C-AEB0-1736557CF217}"/>
    <dgm:cxn modelId="{C7429EBC-2BEF-42B4-AD50-CF7A2E05E4AD}" srcId="{484F6014-FCFC-4E8E-AEEA-DA49712D1384}" destId="{805FF35D-B9E9-4025-B0F7-2DF6541E9CF0}" srcOrd="3" destOrd="0" parTransId="{B8AF238D-826D-435F-88ED-5F18A51F418F}" sibTransId="{2465750C-06C5-49B8-AC36-E7736C5C2866}"/>
    <dgm:cxn modelId="{F77E97E1-AE1C-43D0-BEB9-9040A380B937}" type="presOf" srcId="{805FF35D-B9E9-4025-B0F7-2DF6541E9CF0}" destId="{9DA2ECB5-6422-49B4-8396-07E4206300CB}" srcOrd="0" destOrd="0" presId="urn:microsoft.com/office/officeart/2018/2/layout/IconVerticalSolidList"/>
    <dgm:cxn modelId="{5CBD79E4-DDD1-4469-929E-3E38B667CB25}" srcId="{484F6014-FCFC-4E8E-AEEA-DA49712D1384}" destId="{5F382D9E-867A-49C2-93D3-30294EF0AB5F}" srcOrd="1" destOrd="0" parTransId="{22C8E0C5-A7F3-4E1C-A44A-353AF9FDD269}" sibTransId="{4140F8A2-C5FF-47C2-B489-5DA68318DD9A}"/>
    <dgm:cxn modelId="{BB12A1E5-AC1E-48F9-9E6F-65479D99376F}" type="presOf" srcId="{7A68D602-F769-4E6A-988F-C554D53932F8}" destId="{914776BD-B5A5-4AE0-906C-6F088C2C5337}" srcOrd="0" destOrd="0" presId="urn:microsoft.com/office/officeart/2018/2/layout/IconVerticalSolidList"/>
    <dgm:cxn modelId="{CD5A18FC-DD92-4F15-950D-B276810F7B0F}" type="presOf" srcId="{9EF89C02-83E4-427C-A299-AAA5D432A170}" destId="{53F814EC-A1D1-44E2-BB41-BF8F3079A5C3}" srcOrd="0" destOrd="0" presId="urn:microsoft.com/office/officeart/2018/2/layout/IconVerticalSolidList"/>
    <dgm:cxn modelId="{404759FF-332F-4E68-B199-D1D0000A4A71}" type="presOf" srcId="{484F6014-FCFC-4E8E-AEEA-DA49712D1384}" destId="{A29639BB-3790-498C-97B3-96742CBAEF7C}" srcOrd="0" destOrd="0" presId="urn:microsoft.com/office/officeart/2018/2/layout/IconVerticalSolidList"/>
    <dgm:cxn modelId="{7E1BA23D-8B92-436A-B5AC-0EC0ECBEB390}" type="presParOf" srcId="{A29639BB-3790-498C-97B3-96742CBAEF7C}" destId="{E6EA7004-4D4D-4019-B2CE-5E61C29D0B00}" srcOrd="0" destOrd="0" presId="urn:microsoft.com/office/officeart/2018/2/layout/IconVerticalSolidList"/>
    <dgm:cxn modelId="{8B32F0A5-2516-4A2D-A3DF-DEC7600FBDFC}" type="presParOf" srcId="{E6EA7004-4D4D-4019-B2CE-5E61C29D0B00}" destId="{9233F4B2-E111-42C9-8CD4-B80C188AB934}" srcOrd="0" destOrd="0" presId="urn:microsoft.com/office/officeart/2018/2/layout/IconVerticalSolidList"/>
    <dgm:cxn modelId="{EAD37D92-1700-4DF1-8223-001D791CD1A0}" type="presParOf" srcId="{E6EA7004-4D4D-4019-B2CE-5E61C29D0B00}" destId="{CA415ECC-7BFC-4055-996A-0DC40158E31F}" srcOrd="1" destOrd="0" presId="urn:microsoft.com/office/officeart/2018/2/layout/IconVerticalSolidList"/>
    <dgm:cxn modelId="{65E265A7-FBFC-4790-99AF-2BFBA9C7657B}" type="presParOf" srcId="{E6EA7004-4D4D-4019-B2CE-5E61C29D0B00}" destId="{466A32E8-18D2-4B82-9381-8AF0BAF5D19C}" srcOrd="2" destOrd="0" presId="urn:microsoft.com/office/officeart/2018/2/layout/IconVerticalSolidList"/>
    <dgm:cxn modelId="{58A47E64-1B6A-4837-A218-99F38BDA178B}" type="presParOf" srcId="{E6EA7004-4D4D-4019-B2CE-5E61C29D0B00}" destId="{914776BD-B5A5-4AE0-906C-6F088C2C5337}" srcOrd="3" destOrd="0" presId="urn:microsoft.com/office/officeart/2018/2/layout/IconVerticalSolidList"/>
    <dgm:cxn modelId="{8F3DF9F2-D596-40F6-B8FA-DF781846E16F}" type="presParOf" srcId="{A29639BB-3790-498C-97B3-96742CBAEF7C}" destId="{6BD66EF3-B7C8-4A9B-8104-06BCA4D9B942}" srcOrd="1" destOrd="0" presId="urn:microsoft.com/office/officeart/2018/2/layout/IconVerticalSolidList"/>
    <dgm:cxn modelId="{19D1E2E0-1495-434A-83CE-8E91947BD76D}" type="presParOf" srcId="{A29639BB-3790-498C-97B3-96742CBAEF7C}" destId="{9A1EDBA7-F932-441D-A6DE-CF855FEDF17F}" srcOrd="2" destOrd="0" presId="urn:microsoft.com/office/officeart/2018/2/layout/IconVerticalSolidList"/>
    <dgm:cxn modelId="{133EA5B0-03E8-46DB-A54E-437C8E8943A6}" type="presParOf" srcId="{9A1EDBA7-F932-441D-A6DE-CF855FEDF17F}" destId="{E135EABA-B315-484A-983B-5A8D4E7DB707}" srcOrd="0" destOrd="0" presId="urn:microsoft.com/office/officeart/2018/2/layout/IconVerticalSolidList"/>
    <dgm:cxn modelId="{909BD318-9FBD-487E-AE06-3D1108D2FDC5}" type="presParOf" srcId="{9A1EDBA7-F932-441D-A6DE-CF855FEDF17F}" destId="{72D0B563-A493-4432-BA07-10AE62BC78D8}" srcOrd="1" destOrd="0" presId="urn:microsoft.com/office/officeart/2018/2/layout/IconVerticalSolidList"/>
    <dgm:cxn modelId="{6CB9F156-40D3-432E-9ECE-F779E9FFB060}" type="presParOf" srcId="{9A1EDBA7-F932-441D-A6DE-CF855FEDF17F}" destId="{92B1FE0F-4A06-4C94-9B7D-ED079321FAF2}" srcOrd="2" destOrd="0" presId="urn:microsoft.com/office/officeart/2018/2/layout/IconVerticalSolidList"/>
    <dgm:cxn modelId="{8F9E612A-0A6C-4805-BF8D-B99A6ECF67C9}" type="presParOf" srcId="{9A1EDBA7-F932-441D-A6DE-CF855FEDF17F}" destId="{A82A7B5C-CE96-40F4-BB67-7D7A4D14C083}" srcOrd="3" destOrd="0" presId="urn:microsoft.com/office/officeart/2018/2/layout/IconVerticalSolidList"/>
    <dgm:cxn modelId="{D4DF1712-0C9E-49E8-AFDA-9C9CFE852AA4}" type="presParOf" srcId="{A29639BB-3790-498C-97B3-96742CBAEF7C}" destId="{6B139AE2-AED8-4243-8D29-FFF0CFC41575}" srcOrd="3" destOrd="0" presId="urn:microsoft.com/office/officeart/2018/2/layout/IconVerticalSolidList"/>
    <dgm:cxn modelId="{B5361281-3AAB-45D5-9D17-3AFB0F8C8154}" type="presParOf" srcId="{A29639BB-3790-498C-97B3-96742CBAEF7C}" destId="{A8D865FD-7F01-4465-8E83-09BE7E824A07}" srcOrd="4" destOrd="0" presId="urn:microsoft.com/office/officeart/2018/2/layout/IconVerticalSolidList"/>
    <dgm:cxn modelId="{57D1144F-04C5-4C40-80E5-D84DF2CC70B3}" type="presParOf" srcId="{A8D865FD-7F01-4465-8E83-09BE7E824A07}" destId="{972BF897-751B-4D8D-900B-CC91F8BA0F29}" srcOrd="0" destOrd="0" presId="urn:microsoft.com/office/officeart/2018/2/layout/IconVerticalSolidList"/>
    <dgm:cxn modelId="{8D2ED8C1-31B5-485F-BF43-BDEA796C1A52}" type="presParOf" srcId="{A8D865FD-7F01-4465-8E83-09BE7E824A07}" destId="{9BA3B824-1F7F-472C-808B-8D7422D9BE4E}" srcOrd="1" destOrd="0" presId="urn:microsoft.com/office/officeart/2018/2/layout/IconVerticalSolidList"/>
    <dgm:cxn modelId="{B6B02A29-7715-45DD-B354-09A86A9BCB5D}" type="presParOf" srcId="{A8D865FD-7F01-4465-8E83-09BE7E824A07}" destId="{FB1CC23F-8E6A-4837-B584-E5DAFCBEF6C8}" srcOrd="2" destOrd="0" presId="urn:microsoft.com/office/officeart/2018/2/layout/IconVerticalSolidList"/>
    <dgm:cxn modelId="{DFE0C52A-43EC-4B67-9C6A-1749BFB77418}" type="presParOf" srcId="{A8D865FD-7F01-4465-8E83-09BE7E824A07}" destId="{53F814EC-A1D1-44E2-BB41-BF8F3079A5C3}" srcOrd="3" destOrd="0" presId="urn:microsoft.com/office/officeart/2018/2/layout/IconVerticalSolidList"/>
    <dgm:cxn modelId="{C028FAD9-EEB0-4527-8044-F7CBE6E7D910}" type="presParOf" srcId="{A29639BB-3790-498C-97B3-96742CBAEF7C}" destId="{928D1C24-2875-42B7-9026-36DDD5EF79BA}" srcOrd="5" destOrd="0" presId="urn:microsoft.com/office/officeart/2018/2/layout/IconVerticalSolidList"/>
    <dgm:cxn modelId="{7631D559-E455-45E4-8EBF-D45FB3F6309D}" type="presParOf" srcId="{A29639BB-3790-498C-97B3-96742CBAEF7C}" destId="{2B672634-B4AF-4FC5-9B22-AAB0C90730A7}" srcOrd="6" destOrd="0" presId="urn:microsoft.com/office/officeart/2018/2/layout/IconVerticalSolidList"/>
    <dgm:cxn modelId="{8115FDBF-B82B-4D5D-A788-BC0AD981E449}" type="presParOf" srcId="{2B672634-B4AF-4FC5-9B22-AAB0C90730A7}" destId="{AB6961A4-C9A7-44ED-B124-0CDE11E025C5}" srcOrd="0" destOrd="0" presId="urn:microsoft.com/office/officeart/2018/2/layout/IconVerticalSolidList"/>
    <dgm:cxn modelId="{7890EBF2-C60D-46A4-AE5E-0C7AC923E385}" type="presParOf" srcId="{2B672634-B4AF-4FC5-9B22-AAB0C90730A7}" destId="{9F5F421D-10C6-4235-8B64-D4226FE90773}" srcOrd="1" destOrd="0" presId="urn:microsoft.com/office/officeart/2018/2/layout/IconVerticalSolidList"/>
    <dgm:cxn modelId="{13E0DDEE-4D30-49CC-87DC-C01EB91127BB}" type="presParOf" srcId="{2B672634-B4AF-4FC5-9B22-AAB0C90730A7}" destId="{421A6A47-B469-4B5F-9F2F-3E0B490F27E1}" srcOrd="2" destOrd="0" presId="urn:microsoft.com/office/officeart/2018/2/layout/IconVerticalSolidList"/>
    <dgm:cxn modelId="{EF6B29D8-DA13-40EF-8C64-607F804E1F13}" type="presParOf" srcId="{2B672634-B4AF-4FC5-9B22-AAB0C90730A7}" destId="{9DA2ECB5-6422-49B4-8396-07E4206300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F0D6CF5-4571-4C6B-B143-7F588C75B1A2}" type="doc">
      <dgm:prSet loTypeId="urn:microsoft.com/office/officeart/2018/2/layout/IconVerticalSolidList" loCatId="icon" qsTypeId="urn:microsoft.com/office/officeart/2005/8/quickstyle/simple1#90" qsCatId="simple" csTypeId="urn:microsoft.com/office/officeart/2018/5/colors/Iconchunking_neutralicontext_colorful1" csCatId="colorful" phldr="1"/>
      <dgm:spPr/>
      <dgm:t>
        <a:bodyPr/>
        <a:lstStyle/>
        <a:p>
          <a:endParaRPr lang="en-US"/>
        </a:p>
      </dgm:t>
    </dgm:pt>
    <dgm:pt modelId="{DA0853AB-D479-4DD0-84BD-4B2560791D4A}">
      <dgm:prSet/>
      <dgm:spPr/>
      <dgm:t>
        <a:bodyPr/>
        <a:lstStyle/>
        <a:p>
          <a:r>
            <a:rPr lang="en-US"/>
            <a:t>As we age, this declines.</a:t>
          </a:r>
        </a:p>
      </dgm:t>
    </dgm:pt>
    <dgm:pt modelId="{3CF1CB22-9650-4DE1-8D89-CD547A818CC8}" type="parTrans" cxnId="{E0959367-391C-4059-B6C7-5652DA858DA2}">
      <dgm:prSet/>
      <dgm:spPr/>
      <dgm:t>
        <a:bodyPr/>
        <a:lstStyle/>
        <a:p>
          <a:endParaRPr lang="en-US"/>
        </a:p>
      </dgm:t>
    </dgm:pt>
    <dgm:pt modelId="{0C370B22-FDB9-492F-970F-613756089648}" type="sibTrans" cxnId="{E0959367-391C-4059-B6C7-5652DA858DA2}">
      <dgm:prSet/>
      <dgm:spPr/>
      <dgm:t>
        <a:bodyPr/>
        <a:lstStyle/>
        <a:p>
          <a:endParaRPr lang="en-US"/>
        </a:p>
      </dgm:t>
    </dgm:pt>
    <dgm:pt modelId="{BA1C3EDD-9501-4C66-B23E-0051E160B628}">
      <dgm:prSet/>
      <dgm:spPr/>
      <dgm:t>
        <a:bodyPr/>
        <a:lstStyle/>
        <a:p>
          <a:r>
            <a:rPr lang="en-US"/>
            <a:t>But through practice and training-based techniques we can retain some of this neuroplasticity. </a:t>
          </a:r>
        </a:p>
      </dgm:t>
    </dgm:pt>
    <dgm:pt modelId="{DC68C8DB-FF12-4A09-9F9B-CF39ED366AE0}" type="parTrans" cxnId="{11F2560A-501E-47E2-952C-2C9F88E51641}">
      <dgm:prSet/>
      <dgm:spPr/>
      <dgm:t>
        <a:bodyPr/>
        <a:lstStyle/>
        <a:p>
          <a:endParaRPr lang="en-US"/>
        </a:p>
      </dgm:t>
    </dgm:pt>
    <dgm:pt modelId="{44B8A125-11A0-469B-BED2-479DA68063F7}" type="sibTrans" cxnId="{11F2560A-501E-47E2-952C-2C9F88E51641}">
      <dgm:prSet/>
      <dgm:spPr/>
      <dgm:t>
        <a:bodyPr/>
        <a:lstStyle/>
        <a:p>
          <a:endParaRPr lang="en-US"/>
        </a:p>
      </dgm:t>
    </dgm:pt>
    <dgm:pt modelId="{E7E9B84A-8B4A-4F5A-89A9-46FE95A9CF64}">
      <dgm:prSet/>
      <dgm:spPr/>
      <dgm:t>
        <a:bodyPr/>
        <a:lstStyle/>
        <a:p>
          <a:r>
            <a:rPr lang="en-US"/>
            <a:t>Synaptic changes, thought to be a major contributor to age-related cognitive decline, involve dendritic alterations in that dendrites shrink, their branching becomes less complex, and they lose dendritic spines. </a:t>
          </a:r>
        </a:p>
      </dgm:t>
    </dgm:pt>
    <dgm:pt modelId="{69ADE190-4D34-4AB2-99FF-029C6348766D}" type="parTrans" cxnId="{4EED0052-2AA4-4358-B433-2F865AA72998}">
      <dgm:prSet/>
      <dgm:spPr/>
      <dgm:t>
        <a:bodyPr/>
        <a:lstStyle/>
        <a:p>
          <a:endParaRPr lang="en-US"/>
        </a:p>
      </dgm:t>
    </dgm:pt>
    <dgm:pt modelId="{FAC0FC43-4763-4596-BCE1-E7C001BE3131}" type="sibTrans" cxnId="{4EED0052-2AA4-4358-B433-2F865AA72998}">
      <dgm:prSet/>
      <dgm:spPr/>
      <dgm:t>
        <a:bodyPr/>
        <a:lstStyle/>
        <a:p>
          <a:endParaRPr lang="en-US"/>
        </a:p>
      </dgm:t>
    </dgm:pt>
    <dgm:pt modelId="{E0DFD3D0-2BD3-42BF-9081-3440016FF9D1}">
      <dgm:prSet/>
      <dgm:spPr/>
      <dgm:t>
        <a:bodyPr/>
        <a:lstStyle/>
        <a:p>
          <a:r>
            <a:rPr lang="en-US"/>
            <a:t>All in all, this reduces the surface area of dendrites available to make synaptic connections with other neurons and therefore reduces the effectiveness, and plasticity, of neural circuitry and associated cognitive behaviours</a:t>
          </a:r>
        </a:p>
      </dgm:t>
    </dgm:pt>
    <dgm:pt modelId="{839100E5-9E63-4F9C-9D60-A9DF1EA4455B}" type="parTrans" cxnId="{6EA14330-BC20-4038-81C2-1EE68F868F3E}">
      <dgm:prSet/>
      <dgm:spPr/>
      <dgm:t>
        <a:bodyPr/>
        <a:lstStyle/>
        <a:p>
          <a:endParaRPr lang="en-US"/>
        </a:p>
      </dgm:t>
    </dgm:pt>
    <dgm:pt modelId="{A993D24D-6971-4777-BB2A-09CC869F320A}" type="sibTrans" cxnId="{6EA14330-BC20-4038-81C2-1EE68F868F3E}">
      <dgm:prSet/>
      <dgm:spPr/>
      <dgm:t>
        <a:bodyPr/>
        <a:lstStyle/>
        <a:p>
          <a:endParaRPr lang="en-US"/>
        </a:p>
      </dgm:t>
    </dgm:pt>
    <dgm:pt modelId="{CEA6F0D2-93AD-45F0-8E38-C3DFDAFC9F45}" type="pres">
      <dgm:prSet presAssocID="{BF0D6CF5-4571-4C6B-B143-7F588C75B1A2}" presName="root" presStyleCnt="0">
        <dgm:presLayoutVars>
          <dgm:dir/>
          <dgm:resizeHandles val="exact"/>
        </dgm:presLayoutVars>
      </dgm:prSet>
      <dgm:spPr/>
    </dgm:pt>
    <dgm:pt modelId="{E53EA17C-9F3B-4369-8285-92FEF2B2978E}" type="pres">
      <dgm:prSet presAssocID="{DA0853AB-D479-4DD0-84BD-4B2560791D4A}" presName="compNode" presStyleCnt="0"/>
      <dgm:spPr/>
    </dgm:pt>
    <dgm:pt modelId="{40B6A96A-818A-4CD1-8475-F1400BF3D4AC}" type="pres">
      <dgm:prSet presAssocID="{DA0853AB-D479-4DD0-84BD-4B2560791D4A}" presName="bgRect" presStyleLbl="bgShp" presStyleIdx="0" presStyleCnt="4"/>
      <dgm:spPr/>
    </dgm:pt>
    <dgm:pt modelId="{9EF4808F-5CE6-4A96-ACD6-3A9BE6ACEE7C}" type="pres">
      <dgm:prSet presAssocID="{DA0853AB-D479-4DD0-84BD-4B2560791D4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Cane"/>
        </a:ext>
      </dgm:extLst>
    </dgm:pt>
    <dgm:pt modelId="{C304D2B9-07FA-494E-A5C9-98B923B31B9B}" type="pres">
      <dgm:prSet presAssocID="{DA0853AB-D479-4DD0-84BD-4B2560791D4A}" presName="spaceRect" presStyleCnt="0"/>
      <dgm:spPr/>
    </dgm:pt>
    <dgm:pt modelId="{1AED1481-DEC1-44DF-ADDF-3FCE38299EEE}" type="pres">
      <dgm:prSet presAssocID="{DA0853AB-D479-4DD0-84BD-4B2560791D4A}" presName="parTx" presStyleLbl="revTx" presStyleIdx="0" presStyleCnt="4">
        <dgm:presLayoutVars>
          <dgm:chMax val="0"/>
          <dgm:chPref val="0"/>
        </dgm:presLayoutVars>
      </dgm:prSet>
      <dgm:spPr/>
    </dgm:pt>
    <dgm:pt modelId="{CC3B03AF-1F98-4536-A514-7DBD512C9A2A}" type="pres">
      <dgm:prSet presAssocID="{0C370B22-FDB9-492F-970F-613756089648}" presName="sibTrans" presStyleCnt="0"/>
      <dgm:spPr/>
    </dgm:pt>
    <dgm:pt modelId="{34BDA3DD-9321-4B09-8EBE-F2258BC8AC93}" type="pres">
      <dgm:prSet presAssocID="{BA1C3EDD-9501-4C66-B23E-0051E160B628}" presName="compNode" presStyleCnt="0"/>
      <dgm:spPr/>
    </dgm:pt>
    <dgm:pt modelId="{FD0AD20D-0DD7-4CA0-8127-67F05295146E}" type="pres">
      <dgm:prSet presAssocID="{BA1C3EDD-9501-4C66-B23E-0051E160B628}" presName="bgRect" presStyleLbl="bgShp" presStyleIdx="1" presStyleCnt="4"/>
      <dgm:spPr/>
    </dgm:pt>
    <dgm:pt modelId="{4AEA38BD-E802-4674-A3AA-F2CD0B157BDD}" type="pres">
      <dgm:prSet presAssocID="{BA1C3EDD-9501-4C66-B23E-0051E160B62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E4DE6FB-38E9-44C7-AAC9-AC8B9059BC8A}" type="pres">
      <dgm:prSet presAssocID="{BA1C3EDD-9501-4C66-B23E-0051E160B628}" presName="spaceRect" presStyleCnt="0"/>
      <dgm:spPr/>
    </dgm:pt>
    <dgm:pt modelId="{00634CF7-D6BB-4AE9-8F36-9833ABDC64AC}" type="pres">
      <dgm:prSet presAssocID="{BA1C3EDD-9501-4C66-B23E-0051E160B628}" presName="parTx" presStyleLbl="revTx" presStyleIdx="1" presStyleCnt="4">
        <dgm:presLayoutVars>
          <dgm:chMax val="0"/>
          <dgm:chPref val="0"/>
        </dgm:presLayoutVars>
      </dgm:prSet>
      <dgm:spPr/>
    </dgm:pt>
    <dgm:pt modelId="{1EE3BCB3-C532-4CFD-B31F-E2C2FAA20CE7}" type="pres">
      <dgm:prSet presAssocID="{44B8A125-11A0-469B-BED2-479DA68063F7}" presName="sibTrans" presStyleCnt="0"/>
      <dgm:spPr/>
    </dgm:pt>
    <dgm:pt modelId="{0B9530D9-5FCB-40C4-848D-CBBA1190D18B}" type="pres">
      <dgm:prSet presAssocID="{E7E9B84A-8B4A-4F5A-89A9-46FE95A9CF64}" presName="compNode" presStyleCnt="0"/>
      <dgm:spPr/>
    </dgm:pt>
    <dgm:pt modelId="{594835FA-4FF1-430A-8E5F-CB66EA6111AC}" type="pres">
      <dgm:prSet presAssocID="{E7E9B84A-8B4A-4F5A-89A9-46FE95A9CF64}" presName="bgRect" presStyleLbl="bgShp" presStyleIdx="2" presStyleCnt="4"/>
      <dgm:spPr/>
    </dgm:pt>
    <dgm:pt modelId="{747F7B13-23A1-4FCB-9581-27D9B2DBF663}" type="pres">
      <dgm:prSet presAssocID="{E7E9B84A-8B4A-4F5A-89A9-46FE95A9CF6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B2D47DA4-F98E-43E9-B657-FFEB17C22A60}" type="pres">
      <dgm:prSet presAssocID="{E7E9B84A-8B4A-4F5A-89A9-46FE95A9CF64}" presName="spaceRect" presStyleCnt="0"/>
      <dgm:spPr/>
    </dgm:pt>
    <dgm:pt modelId="{C02752C5-C835-4D95-940F-8D0D09D96F30}" type="pres">
      <dgm:prSet presAssocID="{E7E9B84A-8B4A-4F5A-89A9-46FE95A9CF64}" presName="parTx" presStyleLbl="revTx" presStyleIdx="2" presStyleCnt="4">
        <dgm:presLayoutVars>
          <dgm:chMax val="0"/>
          <dgm:chPref val="0"/>
        </dgm:presLayoutVars>
      </dgm:prSet>
      <dgm:spPr/>
    </dgm:pt>
    <dgm:pt modelId="{CECEBCCB-88A5-40F6-AA88-8F14A3867A5A}" type="pres">
      <dgm:prSet presAssocID="{FAC0FC43-4763-4596-BCE1-E7C001BE3131}" presName="sibTrans" presStyleCnt="0"/>
      <dgm:spPr/>
    </dgm:pt>
    <dgm:pt modelId="{6FE8DD8A-EF4D-47B6-A18E-B6C31FAA8A3B}" type="pres">
      <dgm:prSet presAssocID="{E0DFD3D0-2BD3-42BF-9081-3440016FF9D1}" presName="compNode" presStyleCnt="0"/>
      <dgm:spPr/>
    </dgm:pt>
    <dgm:pt modelId="{31DAACB6-FACE-492D-B777-F04F57B15694}" type="pres">
      <dgm:prSet presAssocID="{E0DFD3D0-2BD3-42BF-9081-3440016FF9D1}" presName="bgRect" presStyleLbl="bgShp" presStyleIdx="3" presStyleCnt="4"/>
      <dgm:spPr/>
    </dgm:pt>
    <dgm:pt modelId="{2A472738-1909-416B-B80F-1C10C13BCBC4}" type="pres">
      <dgm:prSet presAssocID="{E0DFD3D0-2BD3-42BF-9081-3440016FF9D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46E105E0-7A7D-4869-845F-16CA427B0FC4}" type="pres">
      <dgm:prSet presAssocID="{E0DFD3D0-2BD3-42BF-9081-3440016FF9D1}" presName="spaceRect" presStyleCnt="0"/>
      <dgm:spPr/>
    </dgm:pt>
    <dgm:pt modelId="{B174FB87-696A-4331-8F22-F0F7AAFF6F8E}" type="pres">
      <dgm:prSet presAssocID="{E0DFD3D0-2BD3-42BF-9081-3440016FF9D1}" presName="parTx" presStyleLbl="revTx" presStyleIdx="3" presStyleCnt="4">
        <dgm:presLayoutVars>
          <dgm:chMax val="0"/>
          <dgm:chPref val="0"/>
        </dgm:presLayoutVars>
      </dgm:prSet>
      <dgm:spPr/>
    </dgm:pt>
  </dgm:ptLst>
  <dgm:cxnLst>
    <dgm:cxn modelId="{B11F1204-D9E6-41B9-8D1A-40D2D937E8DF}" type="presOf" srcId="{BF0D6CF5-4571-4C6B-B143-7F588C75B1A2}" destId="{CEA6F0D2-93AD-45F0-8E38-C3DFDAFC9F45}" srcOrd="0" destOrd="0" presId="urn:microsoft.com/office/officeart/2018/2/layout/IconVerticalSolidList"/>
    <dgm:cxn modelId="{11F2560A-501E-47E2-952C-2C9F88E51641}" srcId="{BF0D6CF5-4571-4C6B-B143-7F588C75B1A2}" destId="{BA1C3EDD-9501-4C66-B23E-0051E160B628}" srcOrd="1" destOrd="0" parTransId="{DC68C8DB-FF12-4A09-9F9B-CF39ED366AE0}" sibTransId="{44B8A125-11A0-469B-BED2-479DA68063F7}"/>
    <dgm:cxn modelId="{26621D29-EB17-4FB6-BCFA-A720488FD5F7}" type="presOf" srcId="{E7E9B84A-8B4A-4F5A-89A9-46FE95A9CF64}" destId="{C02752C5-C835-4D95-940F-8D0D09D96F30}" srcOrd="0" destOrd="0" presId="urn:microsoft.com/office/officeart/2018/2/layout/IconVerticalSolidList"/>
    <dgm:cxn modelId="{6EA14330-BC20-4038-81C2-1EE68F868F3E}" srcId="{BF0D6CF5-4571-4C6B-B143-7F588C75B1A2}" destId="{E0DFD3D0-2BD3-42BF-9081-3440016FF9D1}" srcOrd="3" destOrd="0" parTransId="{839100E5-9E63-4F9C-9D60-A9DF1EA4455B}" sibTransId="{A993D24D-6971-4777-BB2A-09CC869F320A}"/>
    <dgm:cxn modelId="{E0959367-391C-4059-B6C7-5652DA858DA2}" srcId="{BF0D6CF5-4571-4C6B-B143-7F588C75B1A2}" destId="{DA0853AB-D479-4DD0-84BD-4B2560791D4A}" srcOrd="0" destOrd="0" parTransId="{3CF1CB22-9650-4DE1-8D89-CD547A818CC8}" sibTransId="{0C370B22-FDB9-492F-970F-613756089648}"/>
    <dgm:cxn modelId="{27B43D51-37A9-4E8A-9FF1-CEE4C6346F8A}" type="presOf" srcId="{BA1C3EDD-9501-4C66-B23E-0051E160B628}" destId="{00634CF7-D6BB-4AE9-8F36-9833ABDC64AC}" srcOrd="0" destOrd="0" presId="urn:microsoft.com/office/officeart/2018/2/layout/IconVerticalSolidList"/>
    <dgm:cxn modelId="{4EED0052-2AA4-4358-B433-2F865AA72998}" srcId="{BF0D6CF5-4571-4C6B-B143-7F588C75B1A2}" destId="{E7E9B84A-8B4A-4F5A-89A9-46FE95A9CF64}" srcOrd="2" destOrd="0" parTransId="{69ADE190-4D34-4AB2-99FF-029C6348766D}" sibTransId="{FAC0FC43-4763-4596-BCE1-E7C001BE3131}"/>
    <dgm:cxn modelId="{5DE7F9A6-F54B-49AD-9643-EF9BDDF53A03}" type="presOf" srcId="{DA0853AB-D479-4DD0-84BD-4B2560791D4A}" destId="{1AED1481-DEC1-44DF-ADDF-3FCE38299EEE}" srcOrd="0" destOrd="0" presId="urn:microsoft.com/office/officeart/2018/2/layout/IconVerticalSolidList"/>
    <dgm:cxn modelId="{0C44D5E1-37CD-4C08-81C1-91C18058996B}" type="presOf" srcId="{E0DFD3D0-2BD3-42BF-9081-3440016FF9D1}" destId="{B174FB87-696A-4331-8F22-F0F7AAFF6F8E}" srcOrd="0" destOrd="0" presId="urn:microsoft.com/office/officeart/2018/2/layout/IconVerticalSolidList"/>
    <dgm:cxn modelId="{C5C87179-6ED5-4BC6-A4DC-7A2C86A5CB36}" type="presParOf" srcId="{CEA6F0D2-93AD-45F0-8E38-C3DFDAFC9F45}" destId="{E53EA17C-9F3B-4369-8285-92FEF2B2978E}" srcOrd="0" destOrd="0" presId="urn:microsoft.com/office/officeart/2018/2/layout/IconVerticalSolidList"/>
    <dgm:cxn modelId="{4F1BEC38-BC27-48B1-A00A-FA1814378C33}" type="presParOf" srcId="{E53EA17C-9F3B-4369-8285-92FEF2B2978E}" destId="{40B6A96A-818A-4CD1-8475-F1400BF3D4AC}" srcOrd="0" destOrd="0" presId="urn:microsoft.com/office/officeart/2018/2/layout/IconVerticalSolidList"/>
    <dgm:cxn modelId="{85BAC980-DD3C-484E-9891-0C74516B17D2}" type="presParOf" srcId="{E53EA17C-9F3B-4369-8285-92FEF2B2978E}" destId="{9EF4808F-5CE6-4A96-ACD6-3A9BE6ACEE7C}" srcOrd="1" destOrd="0" presId="urn:microsoft.com/office/officeart/2018/2/layout/IconVerticalSolidList"/>
    <dgm:cxn modelId="{9B24481F-6B02-4D65-920C-09DCDAAE2245}" type="presParOf" srcId="{E53EA17C-9F3B-4369-8285-92FEF2B2978E}" destId="{C304D2B9-07FA-494E-A5C9-98B923B31B9B}" srcOrd="2" destOrd="0" presId="urn:microsoft.com/office/officeart/2018/2/layout/IconVerticalSolidList"/>
    <dgm:cxn modelId="{05A23AE7-F21E-4730-81FE-7BB8F0DB22A2}" type="presParOf" srcId="{E53EA17C-9F3B-4369-8285-92FEF2B2978E}" destId="{1AED1481-DEC1-44DF-ADDF-3FCE38299EEE}" srcOrd="3" destOrd="0" presId="urn:microsoft.com/office/officeart/2018/2/layout/IconVerticalSolidList"/>
    <dgm:cxn modelId="{1FEDF475-E1C3-40A3-A52F-6D1CEDD0D2EC}" type="presParOf" srcId="{CEA6F0D2-93AD-45F0-8E38-C3DFDAFC9F45}" destId="{CC3B03AF-1F98-4536-A514-7DBD512C9A2A}" srcOrd="1" destOrd="0" presId="urn:microsoft.com/office/officeart/2018/2/layout/IconVerticalSolidList"/>
    <dgm:cxn modelId="{4B80EF9D-B9F8-435F-B00A-A93CA11DA7E6}" type="presParOf" srcId="{CEA6F0D2-93AD-45F0-8E38-C3DFDAFC9F45}" destId="{34BDA3DD-9321-4B09-8EBE-F2258BC8AC93}" srcOrd="2" destOrd="0" presId="urn:microsoft.com/office/officeart/2018/2/layout/IconVerticalSolidList"/>
    <dgm:cxn modelId="{EC6B824C-BF4B-4FDE-B3CC-7DF5AFA4FABA}" type="presParOf" srcId="{34BDA3DD-9321-4B09-8EBE-F2258BC8AC93}" destId="{FD0AD20D-0DD7-4CA0-8127-67F05295146E}" srcOrd="0" destOrd="0" presId="urn:microsoft.com/office/officeart/2018/2/layout/IconVerticalSolidList"/>
    <dgm:cxn modelId="{BE3B6EBD-EC93-4286-94D1-28682531F9AB}" type="presParOf" srcId="{34BDA3DD-9321-4B09-8EBE-F2258BC8AC93}" destId="{4AEA38BD-E802-4674-A3AA-F2CD0B157BDD}" srcOrd="1" destOrd="0" presId="urn:microsoft.com/office/officeart/2018/2/layout/IconVerticalSolidList"/>
    <dgm:cxn modelId="{7D2FA2BB-4D9E-4898-8F85-4B046C4DE660}" type="presParOf" srcId="{34BDA3DD-9321-4B09-8EBE-F2258BC8AC93}" destId="{0E4DE6FB-38E9-44C7-AAC9-AC8B9059BC8A}" srcOrd="2" destOrd="0" presId="urn:microsoft.com/office/officeart/2018/2/layout/IconVerticalSolidList"/>
    <dgm:cxn modelId="{28A042DD-8FE8-4437-A9E3-ED0DF570D9B6}" type="presParOf" srcId="{34BDA3DD-9321-4B09-8EBE-F2258BC8AC93}" destId="{00634CF7-D6BB-4AE9-8F36-9833ABDC64AC}" srcOrd="3" destOrd="0" presId="urn:microsoft.com/office/officeart/2018/2/layout/IconVerticalSolidList"/>
    <dgm:cxn modelId="{C1B2FEBA-A05C-4E35-A1FF-A2484A947320}" type="presParOf" srcId="{CEA6F0D2-93AD-45F0-8E38-C3DFDAFC9F45}" destId="{1EE3BCB3-C532-4CFD-B31F-E2C2FAA20CE7}" srcOrd="3" destOrd="0" presId="urn:microsoft.com/office/officeart/2018/2/layout/IconVerticalSolidList"/>
    <dgm:cxn modelId="{A503DA0D-8BAF-400C-963D-092D225F0E2B}" type="presParOf" srcId="{CEA6F0D2-93AD-45F0-8E38-C3DFDAFC9F45}" destId="{0B9530D9-5FCB-40C4-848D-CBBA1190D18B}" srcOrd="4" destOrd="0" presId="urn:microsoft.com/office/officeart/2018/2/layout/IconVerticalSolidList"/>
    <dgm:cxn modelId="{B57EAFD8-D498-474E-8A65-3858B4303191}" type="presParOf" srcId="{0B9530D9-5FCB-40C4-848D-CBBA1190D18B}" destId="{594835FA-4FF1-430A-8E5F-CB66EA6111AC}" srcOrd="0" destOrd="0" presId="urn:microsoft.com/office/officeart/2018/2/layout/IconVerticalSolidList"/>
    <dgm:cxn modelId="{2127F382-8D15-459A-A428-E7AD6BFDFC7A}" type="presParOf" srcId="{0B9530D9-5FCB-40C4-848D-CBBA1190D18B}" destId="{747F7B13-23A1-4FCB-9581-27D9B2DBF663}" srcOrd="1" destOrd="0" presId="urn:microsoft.com/office/officeart/2018/2/layout/IconVerticalSolidList"/>
    <dgm:cxn modelId="{E29D25E5-5C54-4CA3-A2BE-5B88DC9E06AA}" type="presParOf" srcId="{0B9530D9-5FCB-40C4-848D-CBBA1190D18B}" destId="{B2D47DA4-F98E-43E9-B657-FFEB17C22A60}" srcOrd="2" destOrd="0" presId="urn:microsoft.com/office/officeart/2018/2/layout/IconVerticalSolidList"/>
    <dgm:cxn modelId="{26C4C79A-CC6B-4BDA-81FF-232A787F33A2}" type="presParOf" srcId="{0B9530D9-5FCB-40C4-848D-CBBA1190D18B}" destId="{C02752C5-C835-4D95-940F-8D0D09D96F30}" srcOrd="3" destOrd="0" presId="urn:microsoft.com/office/officeart/2018/2/layout/IconVerticalSolidList"/>
    <dgm:cxn modelId="{AB958CCB-956E-4F30-AF3B-5947D2DFD207}" type="presParOf" srcId="{CEA6F0D2-93AD-45F0-8E38-C3DFDAFC9F45}" destId="{CECEBCCB-88A5-40F6-AA88-8F14A3867A5A}" srcOrd="5" destOrd="0" presId="urn:microsoft.com/office/officeart/2018/2/layout/IconVerticalSolidList"/>
    <dgm:cxn modelId="{825CACBA-EFA7-435A-A031-BC205B249D8F}" type="presParOf" srcId="{CEA6F0D2-93AD-45F0-8E38-C3DFDAFC9F45}" destId="{6FE8DD8A-EF4D-47B6-A18E-B6C31FAA8A3B}" srcOrd="6" destOrd="0" presId="urn:microsoft.com/office/officeart/2018/2/layout/IconVerticalSolidList"/>
    <dgm:cxn modelId="{EF41E5B3-A37F-4628-B8CA-8B0CF00D049A}" type="presParOf" srcId="{6FE8DD8A-EF4D-47B6-A18E-B6C31FAA8A3B}" destId="{31DAACB6-FACE-492D-B777-F04F57B15694}" srcOrd="0" destOrd="0" presId="urn:microsoft.com/office/officeart/2018/2/layout/IconVerticalSolidList"/>
    <dgm:cxn modelId="{E7B006DB-2D52-43A4-A1A7-3C33DD16FDE7}" type="presParOf" srcId="{6FE8DD8A-EF4D-47B6-A18E-B6C31FAA8A3B}" destId="{2A472738-1909-416B-B80F-1C10C13BCBC4}" srcOrd="1" destOrd="0" presId="urn:microsoft.com/office/officeart/2018/2/layout/IconVerticalSolidList"/>
    <dgm:cxn modelId="{32AAC685-A98A-4B57-B152-8DB985B69FDB}" type="presParOf" srcId="{6FE8DD8A-EF4D-47B6-A18E-B6C31FAA8A3B}" destId="{46E105E0-7A7D-4869-845F-16CA427B0FC4}" srcOrd="2" destOrd="0" presId="urn:microsoft.com/office/officeart/2018/2/layout/IconVerticalSolidList"/>
    <dgm:cxn modelId="{620F475D-33E7-4169-8DA0-DB8AE9DF8282}" type="presParOf" srcId="{6FE8DD8A-EF4D-47B6-A18E-B6C31FAA8A3B}" destId="{B174FB87-696A-4331-8F22-F0F7AAFF6F8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57D6535-C7B7-4D5A-B489-D83A1C8DAA41}" type="doc">
      <dgm:prSet loTypeId="urn:microsoft.com/office/officeart/2008/layout/LinedList" loCatId="list" qsTypeId="urn:microsoft.com/office/officeart/2005/8/quickstyle/simple4#62" qsCatId="simple" csTypeId="urn:microsoft.com/office/officeart/2005/8/colors/colorful2#29" csCatId="colorful"/>
      <dgm:spPr/>
      <dgm:t>
        <a:bodyPr/>
        <a:lstStyle/>
        <a:p>
          <a:endParaRPr lang="en-US"/>
        </a:p>
      </dgm:t>
    </dgm:pt>
    <dgm:pt modelId="{65F070CD-CC81-49E9-9CA0-5A2C8CB29097}">
      <dgm:prSet/>
      <dgm:spPr/>
      <dgm:t>
        <a:bodyPr/>
        <a:lstStyle/>
        <a:p>
          <a:r>
            <a:rPr lang="en-US"/>
            <a:t>A reduction in near-focus in the eyes, a thickening of the lens, reducing the light reaching the optic nerve. </a:t>
          </a:r>
        </a:p>
      </dgm:t>
    </dgm:pt>
    <dgm:pt modelId="{B0F88F9A-B744-4915-94AB-9CB7363B10C4}" type="parTrans" cxnId="{352347B9-E93F-48E3-8D26-1C28270A5E2C}">
      <dgm:prSet/>
      <dgm:spPr/>
      <dgm:t>
        <a:bodyPr/>
        <a:lstStyle/>
        <a:p>
          <a:endParaRPr lang="en-US"/>
        </a:p>
      </dgm:t>
    </dgm:pt>
    <dgm:pt modelId="{29E2B27C-3399-4B34-9195-E1CBCE4C3D50}" type="sibTrans" cxnId="{352347B9-E93F-48E3-8D26-1C28270A5E2C}">
      <dgm:prSet/>
      <dgm:spPr/>
      <dgm:t>
        <a:bodyPr/>
        <a:lstStyle/>
        <a:p>
          <a:endParaRPr lang="en-US"/>
        </a:p>
      </dgm:t>
    </dgm:pt>
    <dgm:pt modelId="{0D333C01-D7FD-4F75-8AFE-946F256E5A4E}">
      <dgm:prSet/>
      <dgm:spPr/>
      <dgm:t>
        <a:bodyPr/>
        <a:lstStyle/>
        <a:p>
          <a:r>
            <a:rPr lang="en-US"/>
            <a:t>Colour vision changes, with blues and greens (shorter wavelengths) being affected more than colours such as red (Fiorentini et al., 1996).</a:t>
          </a:r>
        </a:p>
      </dgm:t>
    </dgm:pt>
    <dgm:pt modelId="{CF4CCB62-71A8-4BAE-9507-D2733CA3D4FB}" type="parTrans" cxnId="{C2B6F8C5-FEE9-487A-83A2-0505F2FD0643}">
      <dgm:prSet/>
      <dgm:spPr/>
      <dgm:t>
        <a:bodyPr/>
        <a:lstStyle/>
        <a:p>
          <a:endParaRPr lang="en-US"/>
        </a:p>
      </dgm:t>
    </dgm:pt>
    <dgm:pt modelId="{D096B962-F29A-4678-B2AE-09B18A240DC3}" type="sibTrans" cxnId="{C2B6F8C5-FEE9-487A-83A2-0505F2FD0643}">
      <dgm:prSet/>
      <dgm:spPr/>
      <dgm:t>
        <a:bodyPr/>
        <a:lstStyle/>
        <a:p>
          <a:endParaRPr lang="en-US"/>
        </a:p>
      </dgm:t>
    </dgm:pt>
    <dgm:pt modelId="{CD9BB7FB-95D2-4326-895B-7503EBB9B424}">
      <dgm:prSet/>
      <dgm:spPr/>
      <dgm:t>
        <a:bodyPr/>
        <a:lstStyle/>
        <a:p>
          <a:r>
            <a:rPr lang="en-US"/>
            <a:t>For shape perception, the reduction in the amount of light passing through the eye reduces people’s ability to resolve fine detail (Weale, 1975; Kulikowski, 1971).</a:t>
          </a:r>
        </a:p>
      </dgm:t>
    </dgm:pt>
    <dgm:pt modelId="{B2A38CDA-9CC4-4890-B4FB-C2B311712955}" type="parTrans" cxnId="{46353C41-F8ED-467D-BA8E-95383263A899}">
      <dgm:prSet/>
      <dgm:spPr/>
      <dgm:t>
        <a:bodyPr/>
        <a:lstStyle/>
        <a:p>
          <a:endParaRPr lang="en-US"/>
        </a:p>
      </dgm:t>
    </dgm:pt>
    <dgm:pt modelId="{9ADB4D8D-86A8-41FA-807F-08C77DD6C74E}" type="sibTrans" cxnId="{46353C41-F8ED-467D-BA8E-95383263A899}">
      <dgm:prSet/>
      <dgm:spPr/>
      <dgm:t>
        <a:bodyPr/>
        <a:lstStyle/>
        <a:p>
          <a:endParaRPr lang="en-US"/>
        </a:p>
      </dgm:t>
    </dgm:pt>
    <dgm:pt modelId="{06FF9CA8-47DE-45BE-BD3F-D48BDB8C49CF}">
      <dgm:prSet/>
      <dgm:spPr/>
      <dgm:t>
        <a:bodyPr/>
        <a:lstStyle/>
        <a:p>
          <a:r>
            <a:rPr lang="en-US"/>
            <a:t>Older individuals tend to misjudge the speed of moving items (Snowden and Kavanagh, 2006)</a:t>
          </a:r>
        </a:p>
      </dgm:t>
    </dgm:pt>
    <dgm:pt modelId="{718FDFF8-D6AA-4060-9F9A-A9DB6573744A}" type="parTrans" cxnId="{03E9A801-8936-4814-A3E4-C7BEC89AF7A6}">
      <dgm:prSet/>
      <dgm:spPr/>
      <dgm:t>
        <a:bodyPr/>
        <a:lstStyle/>
        <a:p>
          <a:endParaRPr lang="en-US"/>
        </a:p>
      </dgm:t>
    </dgm:pt>
    <dgm:pt modelId="{C4F02555-A659-41C5-8094-D7E2505C68CF}" type="sibTrans" cxnId="{03E9A801-8936-4814-A3E4-C7BEC89AF7A6}">
      <dgm:prSet/>
      <dgm:spPr/>
      <dgm:t>
        <a:bodyPr/>
        <a:lstStyle/>
        <a:p>
          <a:endParaRPr lang="en-US"/>
        </a:p>
      </dgm:t>
    </dgm:pt>
    <dgm:pt modelId="{3368863F-A18C-4191-A84E-D9D8F46F4222}" type="pres">
      <dgm:prSet presAssocID="{857D6535-C7B7-4D5A-B489-D83A1C8DAA41}" presName="vert0" presStyleCnt="0">
        <dgm:presLayoutVars>
          <dgm:dir/>
          <dgm:animOne val="branch"/>
          <dgm:animLvl val="lvl"/>
        </dgm:presLayoutVars>
      </dgm:prSet>
      <dgm:spPr/>
    </dgm:pt>
    <dgm:pt modelId="{9E2E8C73-709C-4EBE-B809-AA6A0D07DF93}" type="pres">
      <dgm:prSet presAssocID="{65F070CD-CC81-49E9-9CA0-5A2C8CB29097}" presName="thickLine" presStyleLbl="alignNode1" presStyleIdx="0" presStyleCnt="4"/>
      <dgm:spPr/>
    </dgm:pt>
    <dgm:pt modelId="{E6D7DDF4-F112-40BE-9A00-D48D236EBC53}" type="pres">
      <dgm:prSet presAssocID="{65F070CD-CC81-49E9-9CA0-5A2C8CB29097}" presName="horz1" presStyleCnt="0"/>
      <dgm:spPr/>
    </dgm:pt>
    <dgm:pt modelId="{B7705A25-DBDC-4138-BD7D-3F90D9868E4D}" type="pres">
      <dgm:prSet presAssocID="{65F070CD-CC81-49E9-9CA0-5A2C8CB29097}" presName="tx1" presStyleLbl="revTx" presStyleIdx="0" presStyleCnt="4"/>
      <dgm:spPr/>
    </dgm:pt>
    <dgm:pt modelId="{6E0F67CF-6049-407D-A1A1-81353F2EB039}" type="pres">
      <dgm:prSet presAssocID="{65F070CD-CC81-49E9-9CA0-5A2C8CB29097}" presName="vert1" presStyleCnt="0"/>
      <dgm:spPr/>
    </dgm:pt>
    <dgm:pt modelId="{298C78B4-10E1-4643-B81F-AFE9B8E99EC0}" type="pres">
      <dgm:prSet presAssocID="{0D333C01-D7FD-4F75-8AFE-946F256E5A4E}" presName="thickLine" presStyleLbl="alignNode1" presStyleIdx="1" presStyleCnt="4"/>
      <dgm:spPr/>
    </dgm:pt>
    <dgm:pt modelId="{53B67FB2-7166-41D1-A031-C483BC2630D1}" type="pres">
      <dgm:prSet presAssocID="{0D333C01-D7FD-4F75-8AFE-946F256E5A4E}" presName="horz1" presStyleCnt="0"/>
      <dgm:spPr/>
    </dgm:pt>
    <dgm:pt modelId="{6582F2CF-1F95-4FA6-8FF0-68578A8B612A}" type="pres">
      <dgm:prSet presAssocID="{0D333C01-D7FD-4F75-8AFE-946F256E5A4E}" presName="tx1" presStyleLbl="revTx" presStyleIdx="1" presStyleCnt="4"/>
      <dgm:spPr/>
    </dgm:pt>
    <dgm:pt modelId="{B2DB608B-9171-4490-A18E-621FF1A71094}" type="pres">
      <dgm:prSet presAssocID="{0D333C01-D7FD-4F75-8AFE-946F256E5A4E}" presName="vert1" presStyleCnt="0"/>
      <dgm:spPr/>
    </dgm:pt>
    <dgm:pt modelId="{36D67409-BF46-4C7B-B300-E8556A467F59}" type="pres">
      <dgm:prSet presAssocID="{CD9BB7FB-95D2-4326-895B-7503EBB9B424}" presName="thickLine" presStyleLbl="alignNode1" presStyleIdx="2" presStyleCnt="4"/>
      <dgm:spPr/>
    </dgm:pt>
    <dgm:pt modelId="{CC63AD55-02B2-4B90-AABF-5AA7FFBC23A5}" type="pres">
      <dgm:prSet presAssocID="{CD9BB7FB-95D2-4326-895B-7503EBB9B424}" presName="horz1" presStyleCnt="0"/>
      <dgm:spPr/>
    </dgm:pt>
    <dgm:pt modelId="{B6ADEB50-1085-41A3-848F-A6CD53064946}" type="pres">
      <dgm:prSet presAssocID="{CD9BB7FB-95D2-4326-895B-7503EBB9B424}" presName="tx1" presStyleLbl="revTx" presStyleIdx="2" presStyleCnt="4"/>
      <dgm:spPr/>
    </dgm:pt>
    <dgm:pt modelId="{C9B5D792-51AF-441F-A3D4-6178A3EC2460}" type="pres">
      <dgm:prSet presAssocID="{CD9BB7FB-95D2-4326-895B-7503EBB9B424}" presName="vert1" presStyleCnt="0"/>
      <dgm:spPr/>
    </dgm:pt>
    <dgm:pt modelId="{D22582E3-CCEB-4807-88A5-6BDA3458AA7C}" type="pres">
      <dgm:prSet presAssocID="{06FF9CA8-47DE-45BE-BD3F-D48BDB8C49CF}" presName="thickLine" presStyleLbl="alignNode1" presStyleIdx="3" presStyleCnt="4"/>
      <dgm:spPr/>
    </dgm:pt>
    <dgm:pt modelId="{F3FE719C-D51A-4D3C-96A4-F35DEDE000AB}" type="pres">
      <dgm:prSet presAssocID="{06FF9CA8-47DE-45BE-BD3F-D48BDB8C49CF}" presName="horz1" presStyleCnt="0"/>
      <dgm:spPr/>
    </dgm:pt>
    <dgm:pt modelId="{2DA83766-F233-43E9-9B81-EC42A91F10A1}" type="pres">
      <dgm:prSet presAssocID="{06FF9CA8-47DE-45BE-BD3F-D48BDB8C49CF}" presName="tx1" presStyleLbl="revTx" presStyleIdx="3" presStyleCnt="4"/>
      <dgm:spPr/>
    </dgm:pt>
    <dgm:pt modelId="{0455820D-71DA-4537-A3C8-6C073720A5AC}" type="pres">
      <dgm:prSet presAssocID="{06FF9CA8-47DE-45BE-BD3F-D48BDB8C49CF}" presName="vert1" presStyleCnt="0"/>
      <dgm:spPr/>
    </dgm:pt>
  </dgm:ptLst>
  <dgm:cxnLst>
    <dgm:cxn modelId="{03E9A801-8936-4814-A3E4-C7BEC89AF7A6}" srcId="{857D6535-C7B7-4D5A-B489-D83A1C8DAA41}" destId="{06FF9CA8-47DE-45BE-BD3F-D48BDB8C49CF}" srcOrd="3" destOrd="0" parTransId="{718FDFF8-D6AA-4060-9F9A-A9DB6573744A}" sibTransId="{C4F02555-A659-41C5-8094-D7E2505C68CF}"/>
    <dgm:cxn modelId="{F2F76924-9FA5-4900-8197-282716A90513}" type="presOf" srcId="{0D333C01-D7FD-4F75-8AFE-946F256E5A4E}" destId="{6582F2CF-1F95-4FA6-8FF0-68578A8B612A}" srcOrd="0" destOrd="0" presId="urn:microsoft.com/office/officeart/2008/layout/LinedList"/>
    <dgm:cxn modelId="{46353C41-F8ED-467D-BA8E-95383263A899}" srcId="{857D6535-C7B7-4D5A-B489-D83A1C8DAA41}" destId="{CD9BB7FB-95D2-4326-895B-7503EBB9B424}" srcOrd="2" destOrd="0" parTransId="{B2A38CDA-9CC4-4890-B4FB-C2B311712955}" sibTransId="{9ADB4D8D-86A8-41FA-807F-08C77DD6C74E}"/>
    <dgm:cxn modelId="{B8D3D495-D6ED-4872-A3DC-478C4CE4DC82}" type="presOf" srcId="{CD9BB7FB-95D2-4326-895B-7503EBB9B424}" destId="{B6ADEB50-1085-41A3-848F-A6CD53064946}" srcOrd="0" destOrd="0" presId="urn:microsoft.com/office/officeart/2008/layout/LinedList"/>
    <dgm:cxn modelId="{352347B9-E93F-48E3-8D26-1C28270A5E2C}" srcId="{857D6535-C7B7-4D5A-B489-D83A1C8DAA41}" destId="{65F070CD-CC81-49E9-9CA0-5A2C8CB29097}" srcOrd="0" destOrd="0" parTransId="{B0F88F9A-B744-4915-94AB-9CB7363B10C4}" sibTransId="{29E2B27C-3399-4B34-9195-E1CBCE4C3D50}"/>
    <dgm:cxn modelId="{C2B6F8C5-FEE9-487A-83A2-0505F2FD0643}" srcId="{857D6535-C7B7-4D5A-B489-D83A1C8DAA41}" destId="{0D333C01-D7FD-4F75-8AFE-946F256E5A4E}" srcOrd="1" destOrd="0" parTransId="{CF4CCB62-71A8-4BAE-9507-D2733CA3D4FB}" sibTransId="{D096B962-F29A-4678-B2AE-09B18A240DC3}"/>
    <dgm:cxn modelId="{CF8751C8-FFBF-498E-989B-F85594CC8FC6}" type="presOf" srcId="{857D6535-C7B7-4D5A-B489-D83A1C8DAA41}" destId="{3368863F-A18C-4191-A84E-D9D8F46F4222}" srcOrd="0" destOrd="0" presId="urn:microsoft.com/office/officeart/2008/layout/LinedList"/>
    <dgm:cxn modelId="{7C7E84D8-ED9E-48F2-A61B-14CE0FF123C6}" type="presOf" srcId="{06FF9CA8-47DE-45BE-BD3F-D48BDB8C49CF}" destId="{2DA83766-F233-43E9-9B81-EC42A91F10A1}" srcOrd="0" destOrd="0" presId="urn:microsoft.com/office/officeart/2008/layout/LinedList"/>
    <dgm:cxn modelId="{4256D0ED-D246-477E-8BD1-6132774858BB}" type="presOf" srcId="{65F070CD-CC81-49E9-9CA0-5A2C8CB29097}" destId="{B7705A25-DBDC-4138-BD7D-3F90D9868E4D}" srcOrd="0" destOrd="0" presId="urn:microsoft.com/office/officeart/2008/layout/LinedList"/>
    <dgm:cxn modelId="{3B1F432A-9639-4DCD-B83C-5EA5BA5317A5}" type="presParOf" srcId="{3368863F-A18C-4191-A84E-D9D8F46F4222}" destId="{9E2E8C73-709C-4EBE-B809-AA6A0D07DF93}" srcOrd="0" destOrd="0" presId="urn:microsoft.com/office/officeart/2008/layout/LinedList"/>
    <dgm:cxn modelId="{6E7A7865-C89C-494A-B662-5C26AAFB04BF}" type="presParOf" srcId="{3368863F-A18C-4191-A84E-D9D8F46F4222}" destId="{E6D7DDF4-F112-40BE-9A00-D48D236EBC53}" srcOrd="1" destOrd="0" presId="urn:microsoft.com/office/officeart/2008/layout/LinedList"/>
    <dgm:cxn modelId="{8D66746C-D336-41AE-9236-3CDBD6FDA5E7}" type="presParOf" srcId="{E6D7DDF4-F112-40BE-9A00-D48D236EBC53}" destId="{B7705A25-DBDC-4138-BD7D-3F90D9868E4D}" srcOrd="0" destOrd="0" presId="urn:microsoft.com/office/officeart/2008/layout/LinedList"/>
    <dgm:cxn modelId="{B474F51B-8F5F-4248-9352-F5AD3B2ED0CB}" type="presParOf" srcId="{E6D7DDF4-F112-40BE-9A00-D48D236EBC53}" destId="{6E0F67CF-6049-407D-A1A1-81353F2EB039}" srcOrd="1" destOrd="0" presId="urn:microsoft.com/office/officeart/2008/layout/LinedList"/>
    <dgm:cxn modelId="{C2F70BE9-E430-4858-8DAD-441D04CC4077}" type="presParOf" srcId="{3368863F-A18C-4191-A84E-D9D8F46F4222}" destId="{298C78B4-10E1-4643-B81F-AFE9B8E99EC0}" srcOrd="2" destOrd="0" presId="urn:microsoft.com/office/officeart/2008/layout/LinedList"/>
    <dgm:cxn modelId="{88CD130F-20E1-4A3D-A33F-920783B5D301}" type="presParOf" srcId="{3368863F-A18C-4191-A84E-D9D8F46F4222}" destId="{53B67FB2-7166-41D1-A031-C483BC2630D1}" srcOrd="3" destOrd="0" presId="urn:microsoft.com/office/officeart/2008/layout/LinedList"/>
    <dgm:cxn modelId="{5D7E9F5A-A1D1-4B93-BC86-976413F831D9}" type="presParOf" srcId="{53B67FB2-7166-41D1-A031-C483BC2630D1}" destId="{6582F2CF-1F95-4FA6-8FF0-68578A8B612A}" srcOrd="0" destOrd="0" presId="urn:microsoft.com/office/officeart/2008/layout/LinedList"/>
    <dgm:cxn modelId="{F7EE36F9-15FB-4D8A-AFB1-7D92D756B34A}" type="presParOf" srcId="{53B67FB2-7166-41D1-A031-C483BC2630D1}" destId="{B2DB608B-9171-4490-A18E-621FF1A71094}" srcOrd="1" destOrd="0" presId="urn:microsoft.com/office/officeart/2008/layout/LinedList"/>
    <dgm:cxn modelId="{D74D6DB0-2AEE-4B19-BDFE-9542B40F7190}" type="presParOf" srcId="{3368863F-A18C-4191-A84E-D9D8F46F4222}" destId="{36D67409-BF46-4C7B-B300-E8556A467F59}" srcOrd="4" destOrd="0" presId="urn:microsoft.com/office/officeart/2008/layout/LinedList"/>
    <dgm:cxn modelId="{FF5E03A4-C9C1-454B-B987-1B80BE816F18}" type="presParOf" srcId="{3368863F-A18C-4191-A84E-D9D8F46F4222}" destId="{CC63AD55-02B2-4B90-AABF-5AA7FFBC23A5}" srcOrd="5" destOrd="0" presId="urn:microsoft.com/office/officeart/2008/layout/LinedList"/>
    <dgm:cxn modelId="{99903871-88D5-4F16-A9D3-12083E9ED29B}" type="presParOf" srcId="{CC63AD55-02B2-4B90-AABF-5AA7FFBC23A5}" destId="{B6ADEB50-1085-41A3-848F-A6CD53064946}" srcOrd="0" destOrd="0" presId="urn:microsoft.com/office/officeart/2008/layout/LinedList"/>
    <dgm:cxn modelId="{5B819AD1-6C50-41A2-8695-EAA550CA5E40}" type="presParOf" srcId="{CC63AD55-02B2-4B90-AABF-5AA7FFBC23A5}" destId="{C9B5D792-51AF-441F-A3D4-6178A3EC2460}" srcOrd="1" destOrd="0" presId="urn:microsoft.com/office/officeart/2008/layout/LinedList"/>
    <dgm:cxn modelId="{4E0AAEC6-1D49-424A-8335-72103205C84B}" type="presParOf" srcId="{3368863F-A18C-4191-A84E-D9D8F46F4222}" destId="{D22582E3-CCEB-4807-88A5-6BDA3458AA7C}" srcOrd="6" destOrd="0" presId="urn:microsoft.com/office/officeart/2008/layout/LinedList"/>
    <dgm:cxn modelId="{01A441E3-BD8B-4D85-A281-F75F40B60373}" type="presParOf" srcId="{3368863F-A18C-4191-A84E-D9D8F46F4222}" destId="{F3FE719C-D51A-4D3C-96A4-F35DEDE000AB}" srcOrd="7" destOrd="0" presId="urn:microsoft.com/office/officeart/2008/layout/LinedList"/>
    <dgm:cxn modelId="{F79C77E2-92A9-40F7-8CD2-7BD3E47AA716}" type="presParOf" srcId="{F3FE719C-D51A-4D3C-96A4-F35DEDE000AB}" destId="{2DA83766-F233-43E9-9B81-EC42A91F10A1}" srcOrd="0" destOrd="0" presId="urn:microsoft.com/office/officeart/2008/layout/LinedList"/>
    <dgm:cxn modelId="{204159C1-9E39-4520-8E90-C255D4CA6713}" type="presParOf" srcId="{F3FE719C-D51A-4D3C-96A4-F35DEDE000AB}" destId="{0455820D-71DA-4537-A3C8-6C073720A5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219A5D8-9900-47D5-9A13-69D95E7B720E}" type="doc">
      <dgm:prSet loTypeId="urn:microsoft.com/office/officeart/2008/layout/LinedList" loCatId="list" qsTypeId="urn:microsoft.com/office/officeart/2005/8/quickstyle/simple4#66" qsCatId="simple" csTypeId="urn:microsoft.com/office/officeart/2005/8/colors/colorful2#31" csCatId="colorful"/>
      <dgm:spPr/>
      <dgm:t>
        <a:bodyPr/>
        <a:lstStyle/>
        <a:p>
          <a:endParaRPr lang="en-US"/>
        </a:p>
      </dgm:t>
    </dgm:pt>
    <dgm:pt modelId="{B7348F73-FF2D-4A80-BDBC-02132A5A9525}">
      <dgm:prSet/>
      <dgm:spPr/>
      <dgm:t>
        <a:bodyPr/>
        <a:lstStyle/>
        <a:p>
          <a:r>
            <a:rPr lang="en-US"/>
            <a:t>Taste and smell are critically important for quality of life and health and also show decline with ageing. </a:t>
          </a:r>
        </a:p>
      </dgm:t>
    </dgm:pt>
    <dgm:pt modelId="{44651EDF-6A91-4B89-AE7A-B3B790B6B83F}" type="parTrans" cxnId="{24B450AB-4556-495B-AA0E-7F66D06298A4}">
      <dgm:prSet/>
      <dgm:spPr/>
      <dgm:t>
        <a:bodyPr/>
        <a:lstStyle/>
        <a:p>
          <a:endParaRPr lang="en-US"/>
        </a:p>
      </dgm:t>
    </dgm:pt>
    <dgm:pt modelId="{FFAFCCED-46CF-4FF2-8617-8294E07C1AE7}" type="sibTrans" cxnId="{24B450AB-4556-495B-AA0E-7F66D06298A4}">
      <dgm:prSet/>
      <dgm:spPr/>
      <dgm:t>
        <a:bodyPr/>
        <a:lstStyle/>
        <a:p>
          <a:endParaRPr lang="en-US"/>
        </a:p>
      </dgm:t>
    </dgm:pt>
    <dgm:pt modelId="{00B87FEE-3A0C-4B0C-A551-289224045D0A}">
      <dgm:prSet/>
      <dgm:spPr/>
      <dgm:t>
        <a:bodyPr/>
        <a:lstStyle/>
        <a:p>
          <a:r>
            <a:rPr lang="en-US"/>
            <a:t>Loss of appetite is a common issue for the old, and loss of smell and taste contribute to this. </a:t>
          </a:r>
        </a:p>
      </dgm:t>
    </dgm:pt>
    <dgm:pt modelId="{D870532B-4EF3-4F07-A8E4-EEFECB1CF058}" type="parTrans" cxnId="{6A3A511F-02FE-4D53-97D7-2A0A4DA3C340}">
      <dgm:prSet/>
      <dgm:spPr/>
      <dgm:t>
        <a:bodyPr/>
        <a:lstStyle/>
        <a:p>
          <a:endParaRPr lang="en-US"/>
        </a:p>
      </dgm:t>
    </dgm:pt>
    <dgm:pt modelId="{A5AA9F1C-9488-4998-9F27-51F833B6396E}" type="sibTrans" cxnId="{6A3A511F-02FE-4D53-97D7-2A0A4DA3C340}">
      <dgm:prSet/>
      <dgm:spPr/>
      <dgm:t>
        <a:bodyPr/>
        <a:lstStyle/>
        <a:p>
          <a:endParaRPr lang="en-US"/>
        </a:p>
      </dgm:t>
    </dgm:pt>
    <dgm:pt modelId="{47F83F4B-AFB7-41EC-A7FE-148D676DA2E8}">
      <dgm:prSet/>
      <dgm:spPr/>
      <dgm:t>
        <a:bodyPr/>
        <a:lstStyle/>
        <a:p>
          <a:r>
            <a:rPr lang="en-US"/>
            <a:t>Loss of taste or smell is unpleasant at any age, making food unpalatable, but also making it difficult to identify when food is ‘off’ or when dirt is present. </a:t>
          </a:r>
        </a:p>
      </dgm:t>
    </dgm:pt>
    <dgm:pt modelId="{0C2540DD-DFBE-41A8-8200-5D9F15F4CF98}" type="parTrans" cxnId="{C7BD31FF-18FF-4AA8-862A-DE433CDB2106}">
      <dgm:prSet/>
      <dgm:spPr/>
      <dgm:t>
        <a:bodyPr/>
        <a:lstStyle/>
        <a:p>
          <a:endParaRPr lang="en-US"/>
        </a:p>
      </dgm:t>
    </dgm:pt>
    <dgm:pt modelId="{B6702793-3278-4FA0-AE40-D84CE408AACF}" type="sibTrans" cxnId="{C7BD31FF-18FF-4AA8-862A-DE433CDB2106}">
      <dgm:prSet/>
      <dgm:spPr/>
      <dgm:t>
        <a:bodyPr/>
        <a:lstStyle/>
        <a:p>
          <a:endParaRPr lang="en-US"/>
        </a:p>
      </dgm:t>
    </dgm:pt>
    <dgm:pt modelId="{875AAB38-FDC5-41E9-BF93-6016FECE7C39}">
      <dgm:prSet/>
      <dgm:spPr/>
      <dgm:t>
        <a:bodyPr/>
        <a:lstStyle/>
        <a:p>
          <a:r>
            <a:rPr lang="en-US"/>
            <a:t>The change in smell and taste is gradual over the life span, but by the age of 65 there are measurable differences in the ability to detect flavours or smells (Stevens, 1998).</a:t>
          </a:r>
        </a:p>
      </dgm:t>
    </dgm:pt>
    <dgm:pt modelId="{C7170CC0-5940-418E-9A53-ABB1EAB523DE}" type="parTrans" cxnId="{9D634EE6-6DC4-4BC7-AB09-D40AF1359EDE}">
      <dgm:prSet/>
      <dgm:spPr/>
      <dgm:t>
        <a:bodyPr/>
        <a:lstStyle/>
        <a:p>
          <a:endParaRPr lang="en-US"/>
        </a:p>
      </dgm:t>
    </dgm:pt>
    <dgm:pt modelId="{D25A874F-DE98-4D2A-BFB6-CD7350E41E80}" type="sibTrans" cxnId="{9D634EE6-6DC4-4BC7-AB09-D40AF1359EDE}">
      <dgm:prSet/>
      <dgm:spPr/>
      <dgm:t>
        <a:bodyPr/>
        <a:lstStyle/>
        <a:p>
          <a:endParaRPr lang="en-US"/>
        </a:p>
      </dgm:t>
    </dgm:pt>
    <dgm:pt modelId="{AD485B80-6F75-4265-AD16-D5143CA18C86}" type="pres">
      <dgm:prSet presAssocID="{B219A5D8-9900-47D5-9A13-69D95E7B720E}" presName="vert0" presStyleCnt="0">
        <dgm:presLayoutVars>
          <dgm:dir/>
          <dgm:animOne val="branch"/>
          <dgm:animLvl val="lvl"/>
        </dgm:presLayoutVars>
      </dgm:prSet>
      <dgm:spPr/>
    </dgm:pt>
    <dgm:pt modelId="{6B15875C-FAB1-4030-983A-DCE449432847}" type="pres">
      <dgm:prSet presAssocID="{B7348F73-FF2D-4A80-BDBC-02132A5A9525}" presName="thickLine" presStyleLbl="alignNode1" presStyleIdx="0" presStyleCnt="4"/>
      <dgm:spPr/>
    </dgm:pt>
    <dgm:pt modelId="{E03248D1-698A-4617-B30D-BEAC0192B7ED}" type="pres">
      <dgm:prSet presAssocID="{B7348F73-FF2D-4A80-BDBC-02132A5A9525}" presName="horz1" presStyleCnt="0"/>
      <dgm:spPr/>
    </dgm:pt>
    <dgm:pt modelId="{86358CF9-7E04-4837-B365-8786908F383F}" type="pres">
      <dgm:prSet presAssocID="{B7348F73-FF2D-4A80-BDBC-02132A5A9525}" presName="tx1" presStyleLbl="revTx" presStyleIdx="0" presStyleCnt="4"/>
      <dgm:spPr/>
    </dgm:pt>
    <dgm:pt modelId="{375B026D-D131-4070-829E-F0C487779BDB}" type="pres">
      <dgm:prSet presAssocID="{B7348F73-FF2D-4A80-BDBC-02132A5A9525}" presName="vert1" presStyleCnt="0"/>
      <dgm:spPr/>
    </dgm:pt>
    <dgm:pt modelId="{36337CC8-44DC-4E7B-A6FC-907ED9B9F936}" type="pres">
      <dgm:prSet presAssocID="{00B87FEE-3A0C-4B0C-A551-289224045D0A}" presName="thickLine" presStyleLbl="alignNode1" presStyleIdx="1" presStyleCnt="4"/>
      <dgm:spPr/>
    </dgm:pt>
    <dgm:pt modelId="{EB0D4089-8190-4A77-9163-F47A03DB7A3E}" type="pres">
      <dgm:prSet presAssocID="{00B87FEE-3A0C-4B0C-A551-289224045D0A}" presName="horz1" presStyleCnt="0"/>
      <dgm:spPr/>
    </dgm:pt>
    <dgm:pt modelId="{6FADD6EF-EFE9-4178-BF35-3FED0E5F3C57}" type="pres">
      <dgm:prSet presAssocID="{00B87FEE-3A0C-4B0C-A551-289224045D0A}" presName="tx1" presStyleLbl="revTx" presStyleIdx="1" presStyleCnt="4"/>
      <dgm:spPr/>
    </dgm:pt>
    <dgm:pt modelId="{C18A3D7B-295E-4D98-B22E-E70FF98FEB60}" type="pres">
      <dgm:prSet presAssocID="{00B87FEE-3A0C-4B0C-A551-289224045D0A}" presName="vert1" presStyleCnt="0"/>
      <dgm:spPr/>
    </dgm:pt>
    <dgm:pt modelId="{33E12971-71D0-4EB6-843D-130BD2DDA5C7}" type="pres">
      <dgm:prSet presAssocID="{47F83F4B-AFB7-41EC-A7FE-148D676DA2E8}" presName="thickLine" presStyleLbl="alignNode1" presStyleIdx="2" presStyleCnt="4"/>
      <dgm:spPr/>
    </dgm:pt>
    <dgm:pt modelId="{91A6B973-5BB4-4579-826E-DE4BDD7695C2}" type="pres">
      <dgm:prSet presAssocID="{47F83F4B-AFB7-41EC-A7FE-148D676DA2E8}" presName="horz1" presStyleCnt="0"/>
      <dgm:spPr/>
    </dgm:pt>
    <dgm:pt modelId="{455987B3-AC3D-4877-AF1C-1D0B9107F59A}" type="pres">
      <dgm:prSet presAssocID="{47F83F4B-AFB7-41EC-A7FE-148D676DA2E8}" presName="tx1" presStyleLbl="revTx" presStyleIdx="2" presStyleCnt="4"/>
      <dgm:spPr/>
    </dgm:pt>
    <dgm:pt modelId="{E4320464-4ADA-4DA7-AD63-24FF63ACA6C1}" type="pres">
      <dgm:prSet presAssocID="{47F83F4B-AFB7-41EC-A7FE-148D676DA2E8}" presName="vert1" presStyleCnt="0"/>
      <dgm:spPr/>
    </dgm:pt>
    <dgm:pt modelId="{318E2A03-1598-4D72-B7C6-D89A5B011A5D}" type="pres">
      <dgm:prSet presAssocID="{875AAB38-FDC5-41E9-BF93-6016FECE7C39}" presName="thickLine" presStyleLbl="alignNode1" presStyleIdx="3" presStyleCnt="4"/>
      <dgm:spPr/>
    </dgm:pt>
    <dgm:pt modelId="{DA0DE87B-1098-4D5D-83E7-93B2162299DC}" type="pres">
      <dgm:prSet presAssocID="{875AAB38-FDC5-41E9-BF93-6016FECE7C39}" presName="horz1" presStyleCnt="0"/>
      <dgm:spPr/>
    </dgm:pt>
    <dgm:pt modelId="{404C18B9-9C1C-4429-A4C7-FBF91173BD1B}" type="pres">
      <dgm:prSet presAssocID="{875AAB38-FDC5-41E9-BF93-6016FECE7C39}" presName="tx1" presStyleLbl="revTx" presStyleIdx="3" presStyleCnt="4"/>
      <dgm:spPr/>
    </dgm:pt>
    <dgm:pt modelId="{F0872902-EE73-4E33-B013-3C505D9F1DFD}" type="pres">
      <dgm:prSet presAssocID="{875AAB38-FDC5-41E9-BF93-6016FECE7C39}" presName="vert1" presStyleCnt="0"/>
      <dgm:spPr/>
    </dgm:pt>
  </dgm:ptLst>
  <dgm:cxnLst>
    <dgm:cxn modelId="{57BBAD08-AF68-4AB1-A7A9-24BC8D35702F}" type="presOf" srcId="{B7348F73-FF2D-4A80-BDBC-02132A5A9525}" destId="{86358CF9-7E04-4837-B365-8786908F383F}" srcOrd="0" destOrd="0" presId="urn:microsoft.com/office/officeart/2008/layout/LinedList"/>
    <dgm:cxn modelId="{A3ABF01C-FCE2-4870-AD8D-E21E0CBA1177}" type="presOf" srcId="{875AAB38-FDC5-41E9-BF93-6016FECE7C39}" destId="{404C18B9-9C1C-4429-A4C7-FBF91173BD1B}" srcOrd="0" destOrd="0" presId="urn:microsoft.com/office/officeart/2008/layout/LinedList"/>
    <dgm:cxn modelId="{6A3A511F-02FE-4D53-97D7-2A0A4DA3C340}" srcId="{B219A5D8-9900-47D5-9A13-69D95E7B720E}" destId="{00B87FEE-3A0C-4B0C-A551-289224045D0A}" srcOrd="1" destOrd="0" parTransId="{D870532B-4EF3-4F07-A8E4-EEFECB1CF058}" sibTransId="{A5AA9F1C-9488-4998-9F27-51F833B6396E}"/>
    <dgm:cxn modelId="{E1E60F26-C7D0-4054-AEFD-457721807CE0}" type="presOf" srcId="{00B87FEE-3A0C-4B0C-A551-289224045D0A}" destId="{6FADD6EF-EFE9-4178-BF35-3FED0E5F3C57}" srcOrd="0" destOrd="0" presId="urn:microsoft.com/office/officeart/2008/layout/LinedList"/>
    <dgm:cxn modelId="{83D41728-344F-4919-B2F7-1C3E641F5C72}" type="presOf" srcId="{B219A5D8-9900-47D5-9A13-69D95E7B720E}" destId="{AD485B80-6F75-4265-AD16-D5143CA18C86}" srcOrd="0" destOrd="0" presId="urn:microsoft.com/office/officeart/2008/layout/LinedList"/>
    <dgm:cxn modelId="{14BDEC52-93BF-4876-BE3E-964E1033F0D3}" type="presOf" srcId="{47F83F4B-AFB7-41EC-A7FE-148D676DA2E8}" destId="{455987B3-AC3D-4877-AF1C-1D0B9107F59A}" srcOrd="0" destOrd="0" presId="urn:microsoft.com/office/officeart/2008/layout/LinedList"/>
    <dgm:cxn modelId="{24B450AB-4556-495B-AA0E-7F66D06298A4}" srcId="{B219A5D8-9900-47D5-9A13-69D95E7B720E}" destId="{B7348F73-FF2D-4A80-BDBC-02132A5A9525}" srcOrd="0" destOrd="0" parTransId="{44651EDF-6A91-4B89-AE7A-B3B790B6B83F}" sibTransId="{FFAFCCED-46CF-4FF2-8617-8294E07C1AE7}"/>
    <dgm:cxn modelId="{9D634EE6-6DC4-4BC7-AB09-D40AF1359EDE}" srcId="{B219A5D8-9900-47D5-9A13-69D95E7B720E}" destId="{875AAB38-FDC5-41E9-BF93-6016FECE7C39}" srcOrd="3" destOrd="0" parTransId="{C7170CC0-5940-418E-9A53-ABB1EAB523DE}" sibTransId="{D25A874F-DE98-4D2A-BFB6-CD7350E41E80}"/>
    <dgm:cxn modelId="{C7BD31FF-18FF-4AA8-862A-DE433CDB2106}" srcId="{B219A5D8-9900-47D5-9A13-69D95E7B720E}" destId="{47F83F4B-AFB7-41EC-A7FE-148D676DA2E8}" srcOrd="2" destOrd="0" parTransId="{0C2540DD-DFBE-41A8-8200-5D9F15F4CF98}" sibTransId="{B6702793-3278-4FA0-AE40-D84CE408AACF}"/>
    <dgm:cxn modelId="{F496DF53-FC67-4B93-B0B6-9BFB22199A53}" type="presParOf" srcId="{AD485B80-6F75-4265-AD16-D5143CA18C86}" destId="{6B15875C-FAB1-4030-983A-DCE449432847}" srcOrd="0" destOrd="0" presId="urn:microsoft.com/office/officeart/2008/layout/LinedList"/>
    <dgm:cxn modelId="{90CC8CA2-E3BB-4EE1-946C-353D7337197E}" type="presParOf" srcId="{AD485B80-6F75-4265-AD16-D5143CA18C86}" destId="{E03248D1-698A-4617-B30D-BEAC0192B7ED}" srcOrd="1" destOrd="0" presId="urn:microsoft.com/office/officeart/2008/layout/LinedList"/>
    <dgm:cxn modelId="{2F301230-3C3B-4802-8656-4C27F3347558}" type="presParOf" srcId="{E03248D1-698A-4617-B30D-BEAC0192B7ED}" destId="{86358CF9-7E04-4837-B365-8786908F383F}" srcOrd="0" destOrd="0" presId="urn:microsoft.com/office/officeart/2008/layout/LinedList"/>
    <dgm:cxn modelId="{7978907C-B301-4826-9FA4-9AD798FCA092}" type="presParOf" srcId="{E03248D1-698A-4617-B30D-BEAC0192B7ED}" destId="{375B026D-D131-4070-829E-F0C487779BDB}" srcOrd="1" destOrd="0" presId="urn:microsoft.com/office/officeart/2008/layout/LinedList"/>
    <dgm:cxn modelId="{892D83E2-156F-43ED-95D9-9EB5F2934149}" type="presParOf" srcId="{AD485B80-6F75-4265-AD16-D5143CA18C86}" destId="{36337CC8-44DC-4E7B-A6FC-907ED9B9F936}" srcOrd="2" destOrd="0" presId="urn:microsoft.com/office/officeart/2008/layout/LinedList"/>
    <dgm:cxn modelId="{C4C9AB04-791F-4B4F-A31D-18FAA8CF0DD5}" type="presParOf" srcId="{AD485B80-6F75-4265-AD16-D5143CA18C86}" destId="{EB0D4089-8190-4A77-9163-F47A03DB7A3E}" srcOrd="3" destOrd="0" presId="urn:microsoft.com/office/officeart/2008/layout/LinedList"/>
    <dgm:cxn modelId="{D1F222A9-0D8B-4D74-873B-273F38DBD456}" type="presParOf" srcId="{EB0D4089-8190-4A77-9163-F47A03DB7A3E}" destId="{6FADD6EF-EFE9-4178-BF35-3FED0E5F3C57}" srcOrd="0" destOrd="0" presId="urn:microsoft.com/office/officeart/2008/layout/LinedList"/>
    <dgm:cxn modelId="{78B9A1C3-7834-4DBC-905D-63AE36CBEDFE}" type="presParOf" srcId="{EB0D4089-8190-4A77-9163-F47A03DB7A3E}" destId="{C18A3D7B-295E-4D98-B22E-E70FF98FEB60}" srcOrd="1" destOrd="0" presId="urn:microsoft.com/office/officeart/2008/layout/LinedList"/>
    <dgm:cxn modelId="{DD62184F-0A60-46B2-A976-F30ACE007B6D}" type="presParOf" srcId="{AD485B80-6F75-4265-AD16-D5143CA18C86}" destId="{33E12971-71D0-4EB6-843D-130BD2DDA5C7}" srcOrd="4" destOrd="0" presId="urn:microsoft.com/office/officeart/2008/layout/LinedList"/>
    <dgm:cxn modelId="{46C611DB-E50D-4861-94C7-2540AE94AE1A}" type="presParOf" srcId="{AD485B80-6F75-4265-AD16-D5143CA18C86}" destId="{91A6B973-5BB4-4579-826E-DE4BDD7695C2}" srcOrd="5" destOrd="0" presId="urn:microsoft.com/office/officeart/2008/layout/LinedList"/>
    <dgm:cxn modelId="{2C2218B7-0E3C-4484-AA34-8CF6D3FEDA2E}" type="presParOf" srcId="{91A6B973-5BB4-4579-826E-DE4BDD7695C2}" destId="{455987B3-AC3D-4877-AF1C-1D0B9107F59A}" srcOrd="0" destOrd="0" presId="urn:microsoft.com/office/officeart/2008/layout/LinedList"/>
    <dgm:cxn modelId="{FDE3C2D0-8FE1-405E-BA3E-87EC6C157F54}" type="presParOf" srcId="{91A6B973-5BB4-4579-826E-DE4BDD7695C2}" destId="{E4320464-4ADA-4DA7-AD63-24FF63ACA6C1}" srcOrd="1" destOrd="0" presId="urn:microsoft.com/office/officeart/2008/layout/LinedList"/>
    <dgm:cxn modelId="{58FA41FD-E1F7-4446-828C-DA0D7BB3C485}" type="presParOf" srcId="{AD485B80-6F75-4265-AD16-D5143CA18C86}" destId="{318E2A03-1598-4D72-B7C6-D89A5B011A5D}" srcOrd="6" destOrd="0" presId="urn:microsoft.com/office/officeart/2008/layout/LinedList"/>
    <dgm:cxn modelId="{A531E8BB-2DC7-4832-B2B8-62CB27718588}" type="presParOf" srcId="{AD485B80-6F75-4265-AD16-D5143CA18C86}" destId="{DA0DE87B-1098-4D5D-83E7-93B2162299DC}" srcOrd="7" destOrd="0" presId="urn:microsoft.com/office/officeart/2008/layout/LinedList"/>
    <dgm:cxn modelId="{A95EBA62-A1DB-40DE-ABCA-BE57EDC704C5}" type="presParOf" srcId="{DA0DE87B-1098-4D5D-83E7-93B2162299DC}" destId="{404C18B9-9C1C-4429-A4C7-FBF91173BD1B}" srcOrd="0" destOrd="0" presId="urn:microsoft.com/office/officeart/2008/layout/LinedList"/>
    <dgm:cxn modelId="{700E281C-FC88-4D87-B36C-64006F03E2B9}" type="presParOf" srcId="{DA0DE87B-1098-4D5D-83E7-93B2162299DC}" destId="{F0872902-EE73-4E33-B013-3C505D9F1D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EDBDCF7-B363-4E00-84FF-7A8FEC38521B}" type="doc">
      <dgm:prSet loTypeId="urn:microsoft.com/office/officeart/2018/2/layout/IconVerticalSolidList" loCatId="icon" qsTypeId="urn:microsoft.com/office/officeart/2005/8/quickstyle/simple1#5" qsCatId="simple" csTypeId="urn:microsoft.com/office/officeart/2018/5/colors/Iconchunking_neutralicontext_colorful1" csCatId="colorful" phldr="1"/>
      <dgm:spPr/>
      <dgm:t>
        <a:bodyPr/>
        <a:lstStyle/>
        <a:p>
          <a:endParaRPr lang="en-US"/>
        </a:p>
      </dgm:t>
    </dgm:pt>
    <dgm:pt modelId="{DCDD3AB7-2F86-4B1C-843B-A54A430758B7}">
      <dgm:prSet/>
      <dgm:spPr/>
      <dgm:t>
        <a:bodyPr/>
        <a:lstStyle/>
        <a:p>
          <a:r>
            <a:rPr lang="en-US"/>
            <a:t>How many of you have experienced attachment in your lives?</a:t>
          </a:r>
        </a:p>
      </dgm:t>
    </dgm:pt>
    <dgm:pt modelId="{360BAA8C-E82B-4009-8C59-01B8E6A711CD}" type="parTrans" cxnId="{FD8097B3-3E9D-4507-9C62-945C985AE2CC}">
      <dgm:prSet/>
      <dgm:spPr/>
      <dgm:t>
        <a:bodyPr/>
        <a:lstStyle/>
        <a:p>
          <a:endParaRPr lang="en-US"/>
        </a:p>
      </dgm:t>
    </dgm:pt>
    <dgm:pt modelId="{3DD0A6FE-21CD-4881-94BF-397A902E51A3}" type="sibTrans" cxnId="{FD8097B3-3E9D-4507-9C62-945C985AE2CC}">
      <dgm:prSet/>
      <dgm:spPr/>
      <dgm:t>
        <a:bodyPr/>
        <a:lstStyle/>
        <a:p>
          <a:endParaRPr lang="en-US"/>
        </a:p>
      </dgm:t>
    </dgm:pt>
    <dgm:pt modelId="{FD8300F8-27FC-4420-A669-D738DF9F0CF2}">
      <dgm:prSet/>
      <dgm:spPr/>
      <dgm:t>
        <a:bodyPr/>
        <a:lstStyle/>
        <a:p>
          <a:r>
            <a:rPr lang="en-US"/>
            <a:t>What does this term mean?</a:t>
          </a:r>
        </a:p>
      </dgm:t>
    </dgm:pt>
    <dgm:pt modelId="{4EA9D173-DA67-4D6E-9246-E9F5FC42469B}" type="parTrans" cxnId="{B22814A4-B38D-4DB7-8A4F-BE8C01345AD1}">
      <dgm:prSet/>
      <dgm:spPr/>
      <dgm:t>
        <a:bodyPr/>
        <a:lstStyle/>
        <a:p>
          <a:endParaRPr lang="en-US"/>
        </a:p>
      </dgm:t>
    </dgm:pt>
    <dgm:pt modelId="{95C096FF-D647-48B0-A2F6-E54E83411F1F}" type="sibTrans" cxnId="{B22814A4-B38D-4DB7-8A4F-BE8C01345AD1}">
      <dgm:prSet/>
      <dgm:spPr/>
      <dgm:t>
        <a:bodyPr/>
        <a:lstStyle/>
        <a:p>
          <a:endParaRPr lang="en-US"/>
        </a:p>
      </dgm:t>
    </dgm:pt>
    <dgm:pt modelId="{2B1D7E82-4832-4218-B168-DA967F261496}">
      <dgm:prSet/>
      <dgm:spPr/>
      <dgm:t>
        <a:bodyPr/>
        <a:lstStyle/>
        <a:p>
          <a:r>
            <a:rPr lang="en-US"/>
            <a:t>A "lasting psychological connectedness between human beings” (Bowlby, 1969, p. 194).</a:t>
          </a:r>
        </a:p>
      </dgm:t>
    </dgm:pt>
    <dgm:pt modelId="{EDB175FC-2997-44FD-B061-A4947161F362}" type="parTrans" cxnId="{1D9379FF-3495-46FD-8A59-6F9B68AA715C}">
      <dgm:prSet/>
      <dgm:spPr/>
      <dgm:t>
        <a:bodyPr/>
        <a:lstStyle/>
        <a:p>
          <a:endParaRPr lang="en-US"/>
        </a:p>
      </dgm:t>
    </dgm:pt>
    <dgm:pt modelId="{0CF4707C-9673-4168-AB14-29293EF7F641}" type="sibTrans" cxnId="{1D9379FF-3495-46FD-8A59-6F9B68AA715C}">
      <dgm:prSet/>
      <dgm:spPr/>
      <dgm:t>
        <a:bodyPr/>
        <a:lstStyle/>
        <a:p>
          <a:endParaRPr lang="en-US"/>
        </a:p>
      </dgm:t>
    </dgm:pt>
    <dgm:pt modelId="{41FFF9C0-7D08-42FF-9714-54678F37286E}">
      <dgm:prSet/>
      <dgm:spPr/>
      <dgm:t>
        <a:bodyPr/>
        <a:lstStyle/>
        <a:p>
          <a:r>
            <a:rPr lang="en-US"/>
            <a:t>It is synonymous with the term 'emotional bond'</a:t>
          </a:r>
        </a:p>
      </dgm:t>
    </dgm:pt>
    <dgm:pt modelId="{BF47E9A5-33F2-44EE-839C-3CAA2682BE3F}" type="parTrans" cxnId="{16E305C5-16C7-43B3-B5D1-656CD3DB1879}">
      <dgm:prSet/>
      <dgm:spPr/>
      <dgm:t>
        <a:bodyPr/>
        <a:lstStyle/>
        <a:p>
          <a:endParaRPr lang="en-US"/>
        </a:p>
      </dgm:t>
    </dgm:pt>
    <dgm:pt modelId="{DE652C90-850E-45BE-9645-371FD3B2D37B}" type="sibTrans" cxnId="{16E305C5-16C7-43B3-B5D1-656CD3DB1879}">
      <dgm:prSet/>
      <dgm:spPr/>
      <dgm:t>
        <a:bodyPr/>
        <a:lstStyle/>
        <a:p>
          <a:endParaRPr lang="en-US"/>
        </a:p>
      </dgm:t>
    </dgm:pt>
    <dgm:pt modelId="{61C5A81E-8B0F-4B9D-982F-83C91EB7C541}" type="pres">
      <dgm:prSet presAssocID="{8EDBDCF7-B363-4E00-84FF-7A8FEC38521B}" presName="root" presStyleCnt="0">
        <dgm:presLayoutVars>
          <dgm:dir/>
          <dgm:resizeHandles val="exact"/>
        </dgm:presLayoutVars>
      </dgm:prSet>
      <dgm:spPr/>
    </dgm:pt>
    <dgm:pt modelId="{349D1F7F-E166-4F99-AB65-D996A70D548D}" type="pres">
      <dgm:prSet presAssocID="{DCDD3AB7-2F86-4B1C-843B-A54A430758B7}" presName="compNode" presStyleCnt="0"/>
      <dgm:spPr/>
    </dgm:pt>
    <dgm:pt modelId="{3B3835D5-FA81-40AC-BA8F-7CDE028A910B}" type="pres">
      <dgm:prSet presAssocID="{DCDD3AB7-2F86-4B1C-843B-A54A430758B7}" presName="bgRect" presStyleLbl="bgShp" presStyleIdx="0" presStyleCnt="4"/>
      <dgm:spPr/>
    </dgm:pt>
    <dgm:pt modelId="{0317EDD3-E4FE-4D3D-8FF0-DB45E9ABF04D}" type="pres">
      <dgm:prSet presAssocID="{DCDD3AB7-2F86-4B1C-843B-A54A430758B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perclip"/>
        </a:ext>
      </dgm:extLst>
    </dgm:pt>
    <dgm:pt modelId="{404BF50C-6BF4-4329-B98C-BFDDFCED8917}" type="pres">
      <dgm:prSet presAssocID="{DCDD3AB7-2F86-4B1C-843B-A54A430758B7}" presName="spaceRect" presStyleCnt="0"/>
      <dgm:spPr/>
    </dgm:pt>
    <dgm:pt modelId="{06921989-ED5C-4184-BBBE-976F783E18DF}" type="pres">
      <dgm:prSet presAssocID="{DCDD3AB7-2F86-4B1C-843B-A54A430758B7}" presName="parTx" presStyleLbl="revTx" presStyleIdx="0" presStyleCnt="4">
        <dgm:presLayoutVars>
          <dgm:chMax val="0"/>
          <dgm:chPref val="0"/>
        </dgm:presLayoutVars>
      </dgm:prSet>
      <dgm:spPr/>
    </dgm:pt>
    <dgm:pt modelId="{BF13276A-CF33-4FE9-87FE-7437FCF71A98}" type="pres">
      <dgm:prSet presAssocID="{3DD0A6FE-21CD-4881-94BF-397A902E51A3}" presName="sibTrans" presStyleCnt="0"/>
      <dgm:spPr/>
    </dgm:pt>
    <dgm:pt modelId="{F6DE5BEF-20CD-49BA-B55C-C2643CCFA513}" type="pres">
      <dgm:prSet presAssocID="{FD8300F8-27FC-4420-A669-D738DF9F0CF2}" presName="compNode" presStyleCnt="0"/>
      <dgm:spPr/>
    </dgm:pt>
    <dgm:pt modelId="{8AD1B8F0-003E-4DB9-A75F-4EB052B62B86}" type="pres">
      <dgm:prSet presAssocID="{FD8300F8-27FC-4420-A669-D738DF9F0CF2}" presName="bgRect" presStyleLbl="bgShp" presStyleIdx="1" presStyleCnt="4"/>
      <dgm:spPr/>
    </dgm:pt>
    <dgm:pt modelId="{7E05F794-A297-431B-BF2E-25891FCFD54C}" type="pres">
      <dgm:prSet presAssocID="{FD8300F8-27FC-4420-A669-D738DF9F0CF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88DB0ACE-C566-4FD6-B1BB-5F13307B828F}" type="pres">
      <dgm:prSet presAssocID="{FD8300F8-27FC-4420-A669-D738DF9F0CF2}" presName="spaceRect" presStyleCnt="0"/>
      <dgm:spPr/>
    </dgm:pt>
    <dgm:pt modelId="{E2BB6771-BD6E-420A-B47E-C53BACF14C0B}" type="pres">
      <dgm:prSet presAssocID="{FD8300F8-27FC-4420-A669-D738DF9F0CF2}" presName="parTx" presStyleLbl="revTx" presStyleIdx="1" presStyleCnt="4">
        <dgm:presLayoutVars>
          <dgm:chMax val="0"/>
          <dgm:chPref val="0"/>
        </dgm:presLayoutVars>
      </dgm:prSet>
      <dgm:spPr/>
    </dgm:pt>
    <dgm:pt modelId="{08C5573E-2165-4563-9A26-47A3567F394D}" type="pres">
      <dgm:prSet presAssocID="{95C096FF-D647-48B0-A2F6-E54E83411F1F}" presName="sibTrans" presStyleCnt="0"/>
      <dgm:spPr/>
    </dgm:pt>
    <dgm:pt modelId="{C29E1086-00BC-457F-A3A7-0AE608B3A37C}" type="pres">
      <dgm:prSet presAssocID="{2B1D7E82-4832-4218-B168-DA967F261496}" presName="compNode" presStyleCnt="0"/>
      <dgm:spPr/>
    </dgm:pt>
    <dgm:pt modelId="{A3BC3A47-F1A3-4304-A05E-E8F77B63EC68}" type="pres">
      <dgm:prSet presAssocID="{2B1D7E82-4832-4218-B168-DA967F261496}" presName="bgRect" presStyleLbl="bgShp" presStyleIdx="2" presStyleCnt="4"/>
      <dgm:spPr/>
    </dgm:pt>
    <dgm:pt modelId="{80892FFD-14A6-40E9-A0F5-A022124F3F51}" type="pres">
      <dgm:prSet presAssocID="{2B1D7E82-4832-4218-B168-DA967F26149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BCCACF37-19AA-4506-8D10-CC63A3CB32B7}" type="pres">
      <dgm:prSet presAssocID="{2B1D7E82-4832-4218-B168-DA967F261496}" presName="spaceRect" presStyleCnt="0"/>
      <dgm:spPr/>
    </dgm:pt>
    <dgm:pt modelId="{7AB1E7EE-026B-476B-8AA0-9FD42AEF4267}" type="pres">
      <dgm:prSet presAssocID="{2B1D7E82-4832-4218-B168-DA967F261496}" presName="parTx" presStyleLbl="revTx" presStyleIdx="2" presStyleCnt="4">
        <dgm:presLayoutVars>
          <dgm:chMax val="0"/>
          <dgm:chPref val="0"/>
        </dgm:presLayoutVars>
      </dgm:prSet>
      <dgm:spPr/>
    </dgm:pt>
    <dgm:pt modelId="{F82E1666-DC27-4B30-BD92-4D073912D3A5}" type="pres">
      <dgm:prSet presAssocID="{0CF4707C-9673-4168-AB14-29293EF7F641}" presName="sibTrans" presStyleCnt="0"/>
      <dgm:spPr/>
    </dgm:pt>
    <dgm:pt modelId="{87B05A99-D1EA-4400-B49D-67C3F99523D6}" type="pres">
      <dgm:prSet presAssocID="{41FFF9C0-7D08-42FF-9714-54678F37286E}" presName="compNode" presStyleCnt="0"/>
      <dgm:spPr/>
    </dgm:pt>
    <dgm:pt modelId="{394A29DA-C0AA-4B2D-8992-C8EA6078AE5E}" type="pres">
      <dgm:prSet presAssocID="{41FFF9C0-7D08-42FF-9714-54678F37286E}" presName="bgRect" presStyleLbl="bgShp" presStyleIdx="3" presStyleCnt="4"/>
      <dgm:spPr/>
    </dgm:pt>
    <dgm:pt modelId="{1519D069-B4D4-4907-B9DA-9EE265B3049F}" type="pres">
      <dgm:prSet presAssocID="{41FFF9C0-7D08-42FF-9714-54678F37286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D7F7ED01-E932-4453-B4B4-4B38D631B958}" type="pres">
      <dgm:prSet presAssocID="{41FFF9C0-7D08-42FF-9714-54678F37286E}" presName="spaceRect" presStyleCnt="0"/>
      <dgm:spPr/>
    </dgm:pt>
    <dgm:pt modelId="{3D028D8F-EB3F-49B5-96F1-E4F2F071129D}" type="pres">
      <dgm:prSet presAssocID="{41FFF9C0-7D08-42FF-9714-54678F37286E}" presName="parTx" presStyleLbl="revTx" presStyleIdx="3" presStyleCnt="4">
        <dgm:presLayoutVars>
          <dgm:chMax val="0"/>
          <dgm:chPref val="0"/>
        </dgm:presLayoutVars>
      </dgm:prSet>
      <dgm:spPr/>
    </dgm:pt>
  </dgm:ptLst>
  <dgm:cxnLst>
    <dgm:cxn modelId="{136E6002-C0A9-42EB-AB58-A358FB36E810}" type="presOf" srcId="{41FFF9C0-7D08-42FF-9714-54678F37286E}" destId="{3D028D8F-EB3F-49B5-96F1-E4F2F071129D}" srcOrd="0" destOrd="0" presId="urn:microsoft.com/office/officeart/2018/2/layout/IconVerticalSolidList"/>
    <dgm:cxn modelId="{00934C1A-B018-4DA2-BC6E-422EB70FC15A}" type="presOf" srcId="{DCDD3AB7-2F86-4B1C-843B-A54A430758B7}" destId="{06921989-ED5C-4184-BBBE-976F783E18DF}" srcOrd="0" destOrd="0" presId="urn:microsoft.com/office/officeart/2018/2/layout/IconVerticalSolidList"/>
    <dgm:cxn modelId="{65410C22-DDC0-4F4F-B5D5-FFF38E04F952}" type="presOf" srcId="{8EDBDCF7-B363-4E00-84FF-7A8FEC38521B}" destId="{61C5A81E-8B0F-4B9D-982F-83C91EB7C541}" srcOrd="0" destOrd="0" presId="urn:microsoft.com/office/officeart/2018/2/layout/IconVerticalSolidList"/>
    <dgm:cxn modelId="{CFD8494A-2834-42F5-82AC-0C541BCACE75}" type="presOf" srcId="{2B1D7E82-4832-4218-B168-DA967F261496}" destId="{7AB1E7EE-026B-476B-8AA0-9FD42AEF4267}" srcOrd="0" destOrd="0" presId="urn:microsoft.com/office/officeart/2018/2/layout/IconVerticalSolidList"/>
    <dgm:cxn modelId="{B22814A4-B38D-4DB7-8A4F-BE8C01345AD1}" srcId="{8EDBDCF7-B363-4E00-84FF-7A8FEC38521B}" destId="{FD8300F8-27FC-4420-A669-D738DF9F0CF2}" srcOrd="1" destOrd="0" parTransId="{4EA9D173-DA67-4D6E-9246-E9F5FC42469B}" sibTransId="{95C096FF-D647-48B0-A2F6-E54E83411F1F}"/>
    <dgm:cxn modelId="{FD8097B3-3E9D-4507-9C62-945C985AE2CC}" srcId="{8EDBDCF7-B363-4E00-84FF-7A8FEC38521B}" destId="{DCDD3AB7-2F86-4B1C-843B-A54A430758B7}" srcOrd="0" destOrd="0" parTransId="{360BAA8C-E82B-4009-8C59-01B8E6A711CD}" sibTransId="{3DD0A6FE-21CD-4881-94BF-397A902E51A3}"/>
    <dgm:cxn modelId="{16E305C5-16C7-43B3-B5D1-656CD3DB1879}" srcId="{8EDBDCF7-B363-4E00-84FF-7A8FEC38521B}" destId="{41FFF9C0-7D08-42FF-9714-54678F37286E}" srcOrd="3" destOrd="0" parTransId="{BF47E9A5-33F2-44EE-839C-3CAA2682BE3F}" sibTransId="{DE652C90-850E-45BE-9645-371FD3B2D37B}"/>
    <dgm:cxn modelId="{83872DE0-716C-42C5-A663-9CEA26674FD6}" type="presOf" srcId="{FD8300F8-27FC-4420-A669-D738DF9F0CF2}" destId="{E2BB6771-BD6E-420A-B47E-C53BACF14C0B}" srcOrd="0" destOrd="0" presId="urn:microsoft.com/office/officeart/2018/2/layout/IconVerticalSolidList"/>
    <dgm:cxn modelId="{1D9379FF-3495-46FD-8A59-6F9B68AA715C}" srcId="{8EDBDCF7-B363-4E00-84FF-7A8FEC38521B}" destId="{2B1D7E82-4832-4218-B168-DA967F261496}" srcOrd="2" destOrd="0" parTransId="{EDB175FC-2997-44FD-B061-A4947161F362}" sibTransId="{0CF4707C-9673-4168-AB14-29293EF7F641}"/>
    <dgm:cxn modelId="{8890C3AD-2092-4BB2-AF28-F01BA1F41C5A}" type="presParOf" srcId="{61C5A81E-8B0F-4B9D-982F-83C91EB7C541}" destId="{349D1F7F-E166-4F99-AB65-D996A70D548D}" srcOrd="0" destOrd="0" presId="urn:microsoft.com/office/officeart/2018/2/layout/IconVerticalSolidList"/>
    <dgm:cxn modelId="{1A20E7B3-DB9C-47EE-A21C-2FFD8FBFB56A}" type="presParOf" srcId="{349D1F7F-E166-4F99-AB65-D996A70D548D}" destId="{3B3835D5-FA81-40AC-BA8F-7CDE028A910B}" srcOrd="0" destOrd="0" presId="urn:microsoft.com/office/officeart/2018/2/layout/IconVerticalSolidList"/>
    <dgm:cxn modelId="{4DE9AC13-D4FB-47F0-B057-483AF2EEA785}" type="presParOf" srcId="{349D1F7F-E166-4F99-AB65-D996A70D548D}" destId="{0317EDD3-E4FE-4D3D-8FF0-DB45E9ABF04D}" srcOrd="1" destOrd="0" presId="urn:microsoft.com/office/officeart/2018/2/layout/IconVerticalSolidList"/>
    <dgm:cxn modelId="{125B72B5-A7D2-455E-B8DC-6EC30F71B4BD}" type="presParOf" srcId="{349D1F7F-E166-4F99-AB65-D996A70D548D}" destId="{404BF50C-6BF4-4329-B98C-BFDDFCED8917}" srcOrd="2" destOrd="0" presId="urn:microsoft.com/office/officeart/2018/2/layout/IconVerticalSolidList"/>
    <dgm:cxn modelId="{7C0E4454-A06A-4E33-B13F-E85ED4BE6352}" type="presParOf" srcId="{349D1F7F-E166-4F99-AB65-D996A70D548D}" destId="{06921989-ED5C-4184-BBBE-976F783E18DF}" srcOrd="3" destOrd="0" presId="urn:microsoft.com/office/officeart/2018/2/layout/IconVerticalSolidList"/>
    <dgm:cxn modelId="{25CA2A18-DB1B-42E3-B4EB-4AC7F8E06946}" type="presParOf" srcId="{61C5A81E-8B0F-4B9D-982F-83C91EB7C541}" destId="{BF13276A-CF33-4FE9-87FE-7437FCF71A98}" srcOrd="1" destOrd="0" presId="urn:microsoft.com/office/officeart/2018/2/layout/IconVerticalSolidList"/>
    <dgm:cxn modelId="{B3126679-22B7-41EB-8077-8C123D5C2204}" type="presParOf" srcId="{61C5A81E-8B0F-4B9D-982F-83C91EB7C541}" destId="{F6DE5BEF-20CD-49BA-B55C-C2643CCFA513}" srcOrd="2" destOrd="0" presId="urn:microsoft.com/office/officeart/2018/2/layout/IconVerticalSolidList"/>
    <dgm:cxn modelId="{D2A34802-52FE-4F21-A538-3D48BABA5879}" type="presParOf" srcId="{F6DE5BEF-20CD-49BA-B55C-C2643CCFA513}" destId="{8AD1B8F0-003E-4DB9-A75F-4EB052B62B86}" srcOrd="0" destOrd="0" presId="urn:microsoft.com/office/officeart/2018/2/layout/IconVerticalSolidList"/>
    <dgm:cxn modelId="{4CE88200-1A9E-4D6C-8282-1208CA8FA7D7}" type="presParOf" srcId="{F6DE5BEF-20CD-49BA-B55C-C2643CCFA513}" destId="{7E05F794-A297-431B-BF2E-25891FCFD54C}" srcOrd="1" destOrd="0" presId="urn:microsoft.com/office/officeart/2018/2/layout/IconVerticalSolidList"/>
    <dgm:cxn modelId="{2B87FC34-1F26-49FD-90FF-08A058DC9C55}" type="presParOf" srcId="{F6DE5BEF-20CD-49BA-B55C-C2643CCFA513}" destId="{88DB0ACE-C566-4FD6-B1BB-5F13307B828F}" srcOrd="2" destOrd="0" presId="urn:microsoft.com/office/officeart/2018/2/layout/IconVerticalSolidList"/>
    <dgm:cxn modelId="{96FF538E-1977-4BE9-8E94-A3D10B8BEBB7}" type="presParOf" srcId="{F6DE5BEF-20CD-49BA-B55C-C2643CCFA513}" destId="{E2BB6771-BD6E-420A-B47E-C53BACF14C0B}" srcOrd="3" destOrd="0" presId="urn:microsoft.com/office/officeart/2018/2/layout/IconVerticalSolidList"/>
    <dgm:cxn modelId="{5E197B6D-4833-48A7-9B16-3562B55963AE}" type="presParOf" srcId="{61C5A81E-8B0F-4B9D-982F-83C91EB7C541}" destId="{08C5573E-2165-4563-9A26-47A3567F394D}" srcOrd="3" destOrd="0" presId="urn:microsoft.com/office/officeart/2018/2/layout/IconVerticalSolidList"/>
    <dgm:cxn modelId="{8ACF53FA-F3AA-4F5B-AD5A-2B98E13D8673}" type="presParOf" srcId="{61C5A81E-8B0F-4B9D-982F-83C91EB7C541}" destId="{C29E1086-00BC-457F-A3A7-0AE608B3A37C}" srcOrd="4" destOrd="0" presId="urn:microsoft.com/office/officeart/2018/2/layout/IconVerticalSolidList"/>
    <dgm:cxn modelId="{D6F3EF8D-EF48-4D20-9FDC-016B2AA45D50}" type="presParOf" srcId="{C29E1086-00BC-457F-A3A7-0AE608B3A37C}" destId="{A3BC3A47-F1A3-4304-A05E-E8F77B63EC68}" srcOrd="0" destOrd="0" presId="urn:microsoft.com/office/officeart/2018/2/layout/IconVerticalSolidList"/>
    <dgm:cxn modelId="{4A8C78C2-C95B-4B52-925C-7D8DC837C048}" type="presParOf" srcId="{C29E1086-00BC-457F-A3A7-0AE608B3A37C}" destId="{80892FFD-14A6-40E9-A0F5-A022124F3F51}" srcOrd="1" destOrd="0" presId="urn:microsoft.com/office/officeart/2018/2/layout/IconVerticalSolidList"/>
    <dgm:cxn modelId="{ECB4572E-3E95-43F6-976A-D613A4DFEB95}" type="presParOf" srcId="{C29E1086-00BC-457F-A3A7-0AE608B3A37C}" destId="{BCCACF37-19AA-4506-8D10-CC63A3CB32B7}" srcOrd="2" destOrd="0" presId="urn:microsoft.com/office/officeart/2018/2/layout/IconVerticalSolidList"/>
    <dgm:cxn modelId="{A73CC1B5-B85B-4BEE-9755-0528C318EDDA}" type="presParOf" srcId="{C29E1086-00BC-457F-A3A7-0AE608B3A37C}" destId="{7AB1E7EE-026B-476B-8AA0-9FD42AEF4267}" srcOrd="3" destOrd="0" presId="urn:microsoft.com/office/officeart/2018/2/layout/IconVerticalSolidList"/>
    <dgm:cxn modelId="{E0B66F62-C745-4094-B1B7-6EB5DBBA3555}" type="presParOf" srcId="{61C5A81E-8B0F-4B9D-982F-83C91EB7C541}" destId="{F82E1666-DC27-4B30-BD92-4D073912D3A5}" srcOrd="5" destOrd="0" presId="urn:microsoft.com/office/officeart/2018/2/layout/IconVerticalSolidList"/>
    <dgm:cxn modelId="{AC28C900-EE0F-4367-9D22-8B08498BE164}" type="presParOf" srcId="{61C5A81E-8B0F-4B9D-982F-83C91EB7C541}" destId="{87B05A99-D1EA-4400-B49D-67C3F99523D6}" srcOrd="6" destOrd="0" presId="urn:microsoft.com/office/officeart/2018/2/layout/IconVerticalSolidList"/>
    <dgm:cxn modelId="{E60DC7F1-328A-4DB5-A672-9F9BB563F201}" type="presParOf" srcId="{87B05A99-D1EA-4400-B49D-67C3F99523D6}" destId="{394A29DA-C0AA-4B2D-8992-C8EA6078AE5E}" srcOrd="0" destOrd="0" presId="urn:microsoft.com/office/officeart/2018/2/layout/IconVerticalSolidList"/>
    <dgm:cxn modelId="{D189591D-F72A-4B0D-8D6F-4B3FD98D139D}" type="presParOf" srcId="{87B05A99-D1EA-4400-B49D-67C3F99523D6}" destId="{1519D069-B4D4-4907-B9DA-9EE265B3049F}" srcOrd="1" destOrd="0" presId="urn:microsoft.com/office/officeart/2018/2/layout/IconVerticalSolidList"/>
    <dgm:cxn modelId="{D9FCEEB9-8758-4D4E-A01B-CA1FD2E2EE44}" type="presParOf" srcId="{87B05A99-D1EA-4400-B49D-67C3F99523D6}" destId="{D7F7ED01-E932-4453-B4B4-4B38D631B958}" srcOrd="2" destOrd="0" presId="urn:microsoft.com/office/officeart/2018/2/layout/IconVerticalSolidList"/>
    <dgm:cxn modelId="{89D8782C-8DDB-4C70-BA40-27484DCB4D33}" type="presParOf" srcId="{87B05A99-D1EA-4400-B49D-67C3F99523D6}" destId="{3D028D8F-EB3F-49B5-96F1-E4F2F07112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AF2C0C4-52C5-4D8A-9A73-3F9EA74C29EA}" type="doc">
      <dgm:prSet loTypeId="urn:microsoft.com/office/officeart/2008/layout/LinedList" loCatId="list" qsTypeId="urn:microsoft.com/office/officeart/2005/8/quickstyle/simple1#6" qsCatId="simple" csTypeId="urn:microsoft.com/office/officeart/2005/8/colors/colorful2#1" csCatId="colorful"/>
      <dgm:spPr/>
      <dgm:t>
        <a:bodyPr/>
        <a:lstStyle/>
        <a:p>
          <a:endParaRPr lang="en-US"/>
        </a:p>
      </dgm:t>
    </dgm:pt>
    <dgm:pt modelId="{CD68C068-33DC-44D8-82E3-B4B64377630A}">
      <dgm:prSet/>
      <dgm:spPr/>
      <dgm:t>
        <a:bodyPr/>
        <a:lstStyle/>
        <a:p>
          <a:r>
            <a:rPr lang="en-US"/>
            <a:t>Who are our first attachments (hopefully)?</a:t>
          </a:r>
        </a:p>
      </dgm:t>
    </dgm:pt>
    <dgm:pt modelId="{34BB769B-D008-480C-9A6C-C47FF7CE1A78}" type="parTrans" cxnId="{06B0EE68-63A6-4E81-B5C1-DA5DAB1DF234}">
      <dgm:prSet/>
      <dgm:spPr/>
      <dgm:t>
        <a:bodyPr/>
        <a:lstStyle/>
        <a:p>
          <a:endParaRPr lang="en-US"/>
        </a:p>
      </dgm:t>
    </dgm:pt>
    <dgm:pt modelId="{D91357CF-6D1A-453E-A830-A2696F24E51B}" type="sibTrans" cxnId="{06B0EE68-63A6-4E81-B5C1-DA5DAB1DF234}">
      <dgm:prSet/>
      <dgm:spPr/>
      <dgm:t>
        <a:bodyPr/>
        <a:lstStyle/>
        <a:p>
          <a:endParaRPr lang="en-US"/>
        </a:p>
      </dgm:t>
    </dgm:pt>
    <dgm:pt modelId="{A8AF2E2A-19A9-4857-A336-1DD33724B749}">
      <dgm:prSet/>
      <dgm:spPr/>
      <dgm:t>
        <a:bodyPr/>
        <a:lstStyle/>
        <a:p>
          <a:r>
            <a:rPr lang="en-US"/>
            <a:t>Parents! Specifically, our mothers.</a:t>
          </a:r>
        </a:p>
      </dgm:t>
    </dgm:pt>
    <dgm:pt modelId="{BD121AFD-F0C5-476D-ADF5-AC1615CFCE89}" type="parTrans" cxnId="{B0C4AF40-1CFB-4E71-AF8A-EAC998A14D8D}">
      <dgm:prSet/>
      <dgm:spPr/>
      <dgm:t>
        <a:bodyPr/>
        <a:lstStyle/>
        <a:p>
          <a:endParaRPr lang="en-US"/>
        </a:p>
      </dgm:t>
    </dgm:pt>
    <dgm:pt modelId="{5D23527F-12A3-4840-9C70-F3EE53550BB9}" type="sibTrans" cxnId="{B0C4AF40-1CFB-4E71-AF8A-EAC998A14D8D}">
      <dgm:prSet/>
      <dgm:spPr/>
      <dgm:t>
        <a:bodyPr/>
        <a:lstStyle/>
        <a:p>
          <a:endParaRPr lang="en-US"/>
        </a:p>
      </dgm:t>
    </dgm:pt>
    <dgm:pt modelId="{5872BA6E-A44C-46D7-B5C0-7E4591F945B5}" type="pres">
      <dgm:prSet presAssocID="{2AF2C0C4-52C5-4D8A-9A73-3F9EA74C29EA}" presName="vert0" presStyleCnt="0">
        <dgm:presLayoutVars>
          <dgm:dir/>
          <dgm:animOne val="branch"/>
          <dgm:animLvl val="lvl"/>
        </dgm:presLayoutVars>
      </dgm:prSet>
      <dgm:spPr/>
    </dgm:pt>
    <dgm:pt modelId="{97E9CC6A-4336-4E32-B736-4B6117B4D806}" type="pres">
      <dgm:prSet presAssocID="{CD68C068-33DC-44D8-82E3-B4B64377630A}" presName="thickLine" presStyleLbl="alignNode1" presStyleIdx="0" presStyleCnt="2"/>
      <dgm:spPr/>
    </dgm:pt>
    <dgm:pt modelId="{ABB2ABCB-E21D-49E2-B4D0-EDDB40424FF6}" type="pres">
      <dgm:prSet presAssocID="{CD68C068-33DC-44D8-82E3-B4B64377630A}" presName="horz1" presStyleCnt="0"/>
      <dgm:spPr/>
    </dgm:pt>
    <dgm:pt modelId="{0CED0112-A278-455A-B488-AD865C50E90D}" type="pres">
      <dgm:prSet presAssocID="{CD68C068-33DC-44D8-82E3-B4B64377630A}" presName="tx1" presStyleLbl="revTx" presStyleIdx="0" presStyleCnt="2"/>
      <dgm:spPr/>
    </dgm:pt>
    <dgm:pt modelId="{B6267664-442E-4596-A3A2-6E50721316BD}" type="pres">
      <dgm:prSet presAssocID="{CD68C068-33DC-44D8-82E3-B4B64377630A}" presName="vert1" presStyleCnt="0"/>
      <dgm:spPr/>
    </dgm:pt>
    <dgm:pt modelId="{CC3FFE48-1572-43A7-9A90-60D8049386B3}" type="pres">
      <dgm:prSet presAssocID="{A8AF2E2A-19A9-4857-A336-1DD33724B749}" presName="thickLine" presStyleLbl="alignNode1" presStyleIdx="1" presStyleCnt="2"/>
      <dgm:spPr/>
    </dgm:pt>
    <dgm:pt modelId="{234141C3-7043-4021-BA7E-B968A46EB407}" type="pres">
      <dgm:prSet presAssocID="{A8AF2E2A-19A9-4857-A336-1DD33724B749}" presName="horz1" presStyleCnt="0"/>
      <dgm:spPr/>
    </dgm:pt>
    <dgm:pt modelId="{B4F8E9D4-16C5-40BC-A6DA-A97E9AC311F6}" type="pres">
      <dgm:prSet presAssocID="{A8AF2E2A-19A9-4857-A336-1DD33724B749}" presName="tx1" presStyleLbl="revTx" presStyleIdx="1" presStyleCnt="2"/>
      <dgm:spPr/>
    </dgm:pt>
    <dgm:pt modelId="{FDCFCBD2-CF9C-491C-AB64-B646206F9A39}" type="pres">
      <dgm:prSet presAssocID="{A8AF2E2A-19A9-4857-A336-1DD33724B749}" presName="vert1" presStyleCnt="0"/>
      <dgm:spPr/>
    </dgm:pt>
  </dgm:ptLst>
  <dgm:cxnLst>
    <dgm:cxn modelId="{B1090600-43D0-46DE-868D-7D8FDE06429A}" type="presOf" srcId="{A8AF2E2A-19A9-4857-A336-1DD33724B749}" destId="{B4F8E9D4-16C5-40BC-A6DA-A97E9AC311F6}" srcOrd="0" destOrd="0" presId="urn:microsoft.com/office/officeart/2008/layout/LinedList"/>
    <dgm:cxn modelId="{B0C4AF40-1CFB-4E71-AF8A-EAC998A14D8D}" srcId="{2AF2C0C4-52C5-4D8A-9A73-3F9EA74C29EA}" destId="{A8AF2E2A-19A9-4857-A336-1DD33724B749}" srcOrd="1" destOrd="0" parTransId="{BD121AFD-F0C5-476D-ADF5-AC1615CFCE89}" sibTransId="{5D23527F-12A3-4840-9C70-F3EE53550BB9}"/>
    <dgm:cxn modelId="{06B0EE68-63A6-4E81-B5C1-DA5DAB1DF234}" srcId="{2AF2C0C4-52C5-4D8A-9A73-3F9EA74C29EA}" destId="{CD68C068-33DC-44D8-82E3-B4B64377630A}" srcOrd="0" destOrd="0" parTransId="{34BB769B-D008-480C-9A6C-C47FF7CE1A78}" sibTransId="{D91357CF-6D1A-453E-A830-A2696F24E51B}"/>
    <dgm:cxn modelId="{DF862D9A-F08D-4BEC-AA2B-211D8446F49C}" type="presOf" srcId="{CD68C068-33DC-44D8-82E3-B4B64377630A}" destId="{0CED0112-A278-455A-B488-AD865C50E90D}" srcOrd="0" destOrd="0" presId="urn:microsoft.com/office/officeart/2008/layout/LinedList"/>
    <dgm:cxn modelId="{BC3971C6-2A48-4F52-BFA6-45EBE7EB05D0}" type="presOf" srcId="{2AF2C0C4-52C5-4D8A-9A73-3F9EA74C29EA}" destId="{5872BA6E-A44C-46D7-B5C0-7E4591F945B5}" srcOrd="0" destOrd="0" presId="urn:microsoft.com/office/officeart/2008/layout/LinedList"/>
    <dgm:cxn modelId="{D81AC7E7-0F22-4E97-9243-148F78190D6E}" type="presParOf" srcId="{5872BA6E-A44C-46D7-B5C0-7E4591F945B5}" destId="{97E9CC6A-4336-4E32-B736-4B6117B4D806}" srcOrd="0" destOrd="0" presId="urn:microsoft.com/office/officeart/2008/layout/LinedList"/>
    <dgm:cxn modelId="{96D7FF9D-8091-4C95-A0E2-27D36F6396BC}" type="presParOf" srcId="{5872BA6E-A44C-46D7-B5C0-7E4591F945B5}" destId="{ABB2ABCB-E21D-49E2-B4D0-EDDB40424FF6}" srcOrd="1" destOrd="0" presId="urn:microsoft.com/office/officeart/2008/layout/LinedList"/>
    <dgm:cxn modelId="{C967BB4B-5BE9-49DD-B7DB-AB83D22EAD5A}" type="presParOf" srcId="{ABB2ABCB-E21D-49E2-B4D0-EDDB40424FF6}" destId="{0CED0112-A278-455A-B488-AD865C50E90D}" srcOrd="0" destOrd="0" presId="urn:microsoft.com/office/officeart/2008/layout/LinedList"/>
    <dgm:cxn modelId="{3E673C1F-026C-4658-ADB9-F57CC8A01F0B}" type="presParOf" srcId="{ABB2ABCB-E21D-49E2-B4D0-EDDB40424FF6}" destId="{B6267664-442E-4596-A3A2-6E50721316BD}" srcOrd="1" destOrd="0" presId="urn:microsoft.com/office/officeart/2008/layout/LinedList"/>
    <dgm:cxn modelId="{F4255B10-6250-4229-8180-73A1067B5833}" type="presParOf" srcId="{5872BA6E-A44C-46D7-B5C0-7E4591F945B5}" destId="{CC3FFE48-1572-43A7-9A90-60D8049386B3}" srcOrd="2" destOrd="0" presId="urn:microsoft.com/office/officeart/2008/layout/LinedList"/>
    <dgm:cxn modelId="{1EB81751-2779-4C52-9997-FC52DB05ABD6}" type="presParOf" srcId="{5872BA6E-A44C-46D7-B5C0-7E4591F945B5}" destId="{234141C3-7043-4021-BA7E-B968A46EB407}" srcOrd="3" destOrd="0" presId="urn:microsoft.com/office/officeart/2008/layout/LinedList"/>
    <dgm:cxn modelId="{FE6AA47D-8AF0-4DC6-9AE3-AF0D33C505ED}" type="presParOf" srcId="{234141C3-7043-4021-BA7E-B968A46EB407}" destId="{B4F8E9D4-16C5-40BC-A6DA-A97E9AC311F6}" srcOrd="0" destOrd="0" presId="urn:microsoft.com/office/officeart/2008/layout/LinedList"/>
    <dgm:cxn modelId="{5202E8E6-E181-4B38-B810-CB1965A7D464}" type="presParOf" srcId="{234141C3-7043-4021-BA7E-B968A46EB407}" destId="{FDCFCBD2-CF9C-491C-AB64-B646206F9A3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0C83CA6-3670-4A33-81C6-614ACCA1639C}" type="doc">
      <dgm:prSet loTypeId="urn:microsoft.com/office/officeart/2008/layout/LinedList" loCatId="list" qsTypeId="urn:microsoft.com/office/officeart/2005/8/quickstyle/simple1#7" qsCatId="simple" csTypeId="urn:microsoft.com/office/officeart/2005/8/colors/colorful2#2" csCatId="colorful"/>
      <dgm:spPr/>
      <dgm:t>
        <a:bodyPr/>
        <a:lstStyle/>
        <a:p>
          <a:endParaRPr lang="en-US"/>
        </a:p>
      </dgm:t>
    </dgm:pt>
    <dgm:pt modelId="{86F9FF86-DDA5-406E-9347-0F1F65EB2174}">
      <dgm:prSet/>
      <dgm:spPr/>
      <dgm:t>
        <a:bodyPr/>
        <a:lstStyle/>
        <a:p>
          <a:r>
            <a:rPr lang="en-US"/>
            <a:t>Lorenz investigated a specific attachment called imprinting. </a:t>
          </a:r>
        </a:p>
      </dgm:t>
    </dgm:pt>
    <dgm:pt modelId="{48ACBD28-00BC-44E3-A873-F919B72FB781}" type="parTrans" cxnId="{E17F5342-7C43-462A-AB79-735AF86A6E24}">
      <dgm:prSet/>
      <dgm:spPr/>
      <dgm:t>
        <a:bodyPr/>
        <a:lstStyle/>
        <a:p>
          <a:endParaRPr lang="en-US"/>
        </a:p>
      </dgm:t>
    </dgm:pt>
    <dgm:pt modelId="{B6F04586-C8FA-4D5B-A0F2-D3ABD9C8E4DE}" type="sibTrans" cxnId="{E17F5342-7C43-462A-AB79-735AF86A6E24}">
      <dgm:prSet/>
      <dgm:spPr/>
      <dgm:t>
        <a:bodyPr/>
        <a:lstStyle/>
        <a:p>
          <a:endParaRPr lang="en-US"/>
        </a:p>
      </dgm:t>
    </dgm:pt>
    <dgm:pt modelId="{36EF1AFA-29FD-4D7F-8E1C-F1AD7D62915F}">
      <dgm:prSet/>
      <dgm:spPr/>
      <dgm:t>
        <a:bodyPr/>
        <a:lstStyle/>
        <a:p>
          <a:r>
            <a:rPr lang="en-US"/>
            <a:t>This showed genetic programming for attachment.</a:t>
          </a:r>
        </a:p>
      </dgm:t>
    </dgm:pt>
    <dgm:pt modelId="{FE5F3B27-FCA0-4D5A-8DBA-F1E0F6F5A9AB}" type="parTrans" cxnId="{1A644C0B-7798-49C3-ACBC-80F719304EC3}">
      <dgm:prSet/>
      <dgm:spPr/>
      <dgm:t>
        <a:bodyPr/>
        <a:lstStyle/>
        <a:p>
          <a:endParaRPr lang="en-US"/>
        </a:p>
      </dgm:t>
    </dgm:pt>
    <dgm:pt modelId="{2FA4C016-5198-4C5F-8B34-597BD78615F0}" type="sibTrans" cxnId="{1A644C0B-7798-49C3-ACBC-80F719304EC3}">
      <dgm:prSet/>
      <dgm:spPr/>
      <dgm:t>
        <a:bodyPr/>
        <a:lstStyle/>
        <a:p>
          <a:endParaRPr lang="en-US"/>
        </a:p>
      </dgm:t>
    </dgm:pt>
    <dgm:pt modelId="{D1F63FFA-5EC7-47FA-A4D4-F07C9F32E8CD}">
      <dgm:prSet/>
      <dgm:spPr/>
      <dgm:t>
        <a:bodyPr/>
        <a:lstStyle/>
        <a:p>
          <a:r>
            <a:rPr lang="en-US"/>
            <a:t>Lorenz hatched goslings, making sure that he was the first moving object they saw.</a:t>
          </a:r>
        </a:p>
      </dgm:t>
    </dgm:pt>
    <dgm:pt modelId="{12B512D2-D8A1-4513-871E-52A1B7F58767}" type="parTrans" cxnId="{5DF01C81-943B-4F61-934F-12EE43DCC67D}">
      <dgm:prSet/>
      <dgm:spPr/>
      <dgm:t>
        <a:bodyPr/>
        <a:lstStyle/>
        <a:p>
          <a:endParaRPr lang="en-US"/>
        </a:p>
      </dgm:t>
    </dgm:pt>
    <dgm:pt modelId="{45180913-1B64-413C-8EE0-819D6AA82D69}" type="sibTrans" cxnId="{5DF01C81-943B-4F61-934F-12EE43DCC67D}">
      <dgm:prSet/>
      <dgm:spPr/>
      <dgm:t>
        <a:bodyPr/>
        <a:lstStyle/>
        <a:p>
          <a:endParaRPr lang="en-US"/>
        </a:p>
      </dgm:t>
    </dgm:pt>
    <dgm:pt modelId="{4FEC7B99-ECCE-4B54-9426-886EF134375F}" type="pres">
      <dgm:prSet presAssocID="{80C83CA6-3670-4A33-81C6-614ACCA1639C}" presName="vert0" presStyleCnt="0">
        <dgm:presLayoutVars>
          <dgm:dir/>
          <dgm:animOne val="branch"/>
          <dgm:animLvl val="lvl"/>
        </dgm:presLayoutVars>
      </dgm:prSet>
      <dgm:spPr/>
    </dgm:pt>
    <dgm:pt modelId="{DD25EAF9-CD16-4E6D-A031-7D9FCFBF4769}" type="pres">
      <dgm:prSet presAssocID="{86F9FF86-DDA5-406E-9347-0F1F65EB2174}" presName="thickLine" presStyleLbl="alignNode1" presStyleIdx="0" presStyleCnt="3"/>
      <dgm:spPr/>
    </dgm:pt>
    <dgm:pt modelId="{6BC70C1B-EB66-425A-BA08-EDE71D154DDA}" type="pres">
      <dgm:prSet presAssocID="{86F9FF86-DDA5-406E-9347-0F1F65EB2174}" presName="horz1" presStyleCnt="0"/>
      <dgm:spPr/>
    </dgm:pt>
    <dgm:pt modelId="{7374198B-4ED9-48B9-90BB-89AA838F8760}" type="pres">
      <dgm:prSet presAssocID="{86F9FF86-DDA5-406E-9347-0F1F65EB2174}" presName="tx1" presStyleLbl="revTx" presStyleIdx="0" presStyleCnt="3"/>
      <dgm:spPr/>
    </dgm:pt>
    <dgm:pt modelId="{77068019-5316-4B64-88B6-91BFF7F320C6}" type="pres">
      <dgm:prSet presAssocID="{86F9FF86-DDA5-406E-9347-0F1F65EB2174}" presName="vert1" presStyleCnt="0"/>
      <dgm:spPr/>
    </dgm:pt>
    <dgm:pt modelId="{8D51A62B-CF0D-4FD7-A94F-A387DCDB79FB}" type="pres">
      <dgm:prSet presAssocID="{36EF1AFA-29FD-4D7F-8E1C-F1AD7D62915F}" presName="thickLine" presStyleLbl="alignNode1" presStyleIdx="1" presStyleCnt="3"/>
      <dgm:spPr/>
    </dgm:pt>
    <dgm:pt modelId="{1F4392C3-98C8-4EA1-B667-21FAB4132E3E}" type="pres">
      <dgm:prSet presAssocID="{36EF1AFA-29FD-4D7F-8E1C-F1AD7D62915F}" presName="horz1" presStyleCnt="0"/>
      <dgm:spPr/>
    </dgm:pt>
    <dgm:pt modelId="{43764B31-8F9E-44FF-B8FC-A6B7A1C64D28}" type="pres">
      <dgm:prSet presAssocID="{36EF1AFA-29FD-4D7F-8E1C-F1AD7D62915F}" presName="tx1" presStyleLbl="revTx" presStyleIdx="1" presStyleCnt="3"/>
      <dgm:spPr/>
    </dgm:pt>
    <dgm:pt modelId="{215D940A-876E-412A-88DC-1D0F675952EE}" type="pres">
      <dgm:prSet presAssocID="{36EF1AFA-29FD-4D7F-8E1C-F1AD7D62915F}" presName="vert1" presStyleCnt="0"/>
      <dgm:spPr/>
    </dgm:pt>
    <dgm:pt modelId="{CB9587CB-FF2A-497E-86AA-C66A56057EC9}" type="pres">
      <dgm:prSet presAssocID="{D1F63FFA-5EC7-47FA-A4D4-F07C9F32E8CD}" presName="thickLine" presStyleLbl="alignNode1" presStyleIdx="2" presStyleCnt="3"/>
      <dgm:spPr/>
    </dgm:pt>
    <dgm:pt modelId="{AAE5B2CD-CB98-4999-94B9-7D56908F8C1B}" type="pres">
      <dgm:prSet presAssocID="{D1F63FFA-5EC7-47FA-A4D4-F07C9F32E8CD}" presName="horz1" presStyleCnt="0"/>
      <dgm:spPr/>
    </dgm:pt>
    <dgm:pt modelId="{77B02748-335E-4327-BC89-2CA9591A50B2}" type="pres">
      <dgm:prSet presAssocID="{D1F63FFA-5EC7-47FA-A4D4-F07C9F32E8CD}" presName="tx1" presStyleLbl="revTx" presStyleIdx="2" presStyleCnt="3"/>
      <dgm:spPr/>
    </dgm:pt>
    <dgm:pt modelId="{7AA9E6CB-66B3-4F84-A636-8313FADB2268}" type="pres">
      <dgm:prSet presAssocID="{D1F63FFA-5EC7-47FA-A4D4-F07C9F32E8CD}" presName="vert1" presStyleCnt="0"/>
      <dgm:spPr/>
    </dgm:pt>
  </dgm:ptLst>
  <dgm:cxnLst>
    <dgm:cxn modelId="{646C0605-5B01-4B2A-983E-98D4ABBCB46A}" type="presOf" srcId="{36EF1AFA-29FD-4D7F-8E1C-F1AD7D62915F}" destId="{43764B31-8F9E-44FF-B8FC-A6B7A1C64D28}" srcOrd="0" destOrd="0" presId="urn:microsoft.com/office/officeart/2008/layout/LinedList"/>
    <dgm:cxn modelId="{1A644C0B-7798-49C3-ACBC-80F719304EC3}" srcId="{80C83CA6-3670-4A33-81C6-614ACCA1639C}" destId="{36EF1AFA-29FD-4D7F-8E1C-F1AD7D62915F}" srcOrd="1" destOrd="0" parTransId="{FE5F3B27-FCA0-4D5A-8DBA-F1E0F6F5A9AB}" sibTransId="{2FA4C016-5198-4C5F-8B34-597BD78615F0}"/>
    <dgm:cxn modelId="{E17F5342-7C43-462A-AB79-735AF86A6E24}" srcId="{80C83CA6-3670-4A33-81C6-614ACCA1639C}" destId="{86F9FF86-DDA5-406E-9347-0F1F65EB2174}" srcOrd="0" destOrd="0" parTransId="{48ACBD28-00BC-44E3-A873-F919B72FB781}" sibTransId="{B6F04586-C8FA-4D5B-A0F2-D3ABD9C8E4DE}"/>
    <dgm:cxn modelId="{71D1254A-42C8-45B1-962F-3DCA4A8EEDCE}" type="presOf" srcId="{80C83CA6-3670-4A33-81C6-614ACCA1639C}" destId="{4FEC7B99-ECCE-4B54-9426-886EF134375F}" srcOrd="0" destOrd="0" presId="urn:microsoft.com/office/officeart/2008/layout/LinedList"/>
    <dgm:cxn modelId="{966BE96C-F99A-47BF-ABE6-66F90489B643}" type="presOf" srcId="{86F9FF86-DDA5-406E-9347-0F1F65EB2174}" destId="{7374198B-4ED9-48B9-90BB-89AA838F8760}" srcOrd="0" destOrd="0" presId="urn:microsoft.com/office/officeart/2008/layout/LinedList"/>
    <dgm:cxn modelId="{46DC546F-725B-439B-BECD-03368802C423}" type="presOf" srcId="{D1F63FFA-5EC7-47FA-A4D4-F07C9F32E8CD}" destId="{77B02748-335E-4327-BC89-2CA9591A50B2}" srcOrd="0" destOrd="0" presId="urn:microsoft.com/office/officeart/2008/layout/LinedList"/>
    <dgm:cxn modelId="{5DF01C81-943B-4F61-934F-12EE43DCC67D}" srcId="{80C83CA6-3670-4A33-81C6-614ACCA1639C}" destId="{D1F63FFA-5EC7-47FA-A4D4-F07C9F32E8CD}" srcOrd="2" destOrd="0" parTransId="{12B512D2-D8A1-4513-871E-52A1B7F58767}" sibTransId="{45180913-1B64-413C-8EE0-819D6AA82D69}"/>
    <dgm:cxn modelId="{C7A4BE63-EAAA-42AC-868C-D875D1099452}" type="presParOf" srcId="{4FEC7B99-ECCE-4B54-9426-886EF134375F}" destId="{DD25EAF9-CD16-4E6D-A031-7D9FCFBF4769}" srcOrd="0" destOrd="0" presId="urn:microsoft.com/office/officeart/2008/layout/LinedList"/>
    <dgm:cxn modelId="{D39367F2-7A3A-4404-AEA0-834AD48A5CE1}" type="presParOf" srcId="{4FEC7B99-ECCE-4B54-9426-886EF134375F}" destId="{6BC70C1B-EB66-425A-BA08-EDE71D154DDA}" srcOrd="1" destOrd="0" presId="urn:microsoft.com/office/officeart/2008/layout/LinedList"/>
    <dgm:cxn modelId="{0641AFDD-2221-4325-80E7-E8050AFB097B}" type="presParOf" srcId="{6BC70C1B-EB66-425A-BA08-EDE71D154DDA}" destId="{7374198B-4ED9-48B9-90BB-89AA838F8760}" srcOrd="0" destOrd="0" presId="urn:microsoft.com/office/officeart/2008/layout/LinedList"/>
    <dgm:cxn modelId="{316B61F5-C587-4D16-AFB8-4BAF03332908}" type="presParOf" srcId="{6BC70C1B-EB66-425A-BA08-EDE71D154DDA}" destId="{77068019-5316-4B64-88B6-91BFF7F320C6}" srcOrd="1" destOrd="0" presId="urn:microsoft.com/office/officeart/2008/layout/LinedList"/>
    <dgm:cxn modelId="{0373FFB5-3734-45B5-AFEC-38AD57D89FE3}" type="presParOf" srcId="{4FEC7B99-ECCE-4B54-9426-886EF134375F}" destId="{8D51A62B-CF0D-4FD7-A94F-A387DCDB79FB}" srcOrd="2" destOrd="0" presId="urn:microsoft.com/office/officeart/2008/layout/LinedList"/>
    <dgm:cxn modelId="{76DFBBC8-B5F6-4393-8776-7132799412BC}" type="presParOf" srcId="{4FEC7B99-ECCE-4B54-9426-886EF134375F}" destId="{1F4392C3-98C8-4EA1-B667-21FAB4132E3E}" srcOrd="3" destOrd="0" presId="urn:microsoft.com/office/officeart/2008/layout/LinedList"/>
    <dgm:cxn modelId="{904070F0-B80E-4EF1-9216-CB9B5301909C}" type="presParOf" srcId="{1F4392C3-98C8-4EA1-B667-21FAB4132E3E}" destId="{43764B31-8F9E-44FF-B8FC-A6B7A1C64D28}" srcOrd="0" destOrd="0" presId="urn:microsoft.com/office/officeart/2008/layout/LinedList"/>
    <dgm:cxn modelId="{17E79149-3AF8-4398-8318-5CE949AE8DE2}" type="presParOf" srcId="{1F4392C3-98C8-4EA1-B667-21FAB4132E3E}" destId="{215D940A-876E-412A-88DC-1D0F675952EE}" srcOrd="1" destOrd="0" presId="urn:microsoft.com/office/officeart/2008/layout/LinedList"/>
    <dgm:cxn modelId="{DA446F17-0EC8-498D-A758-9AB74E9C2D1C}" type="presParOf" srcId="{4FEC7B99-ECCE-4B54-9426-886EF134375F}" destId="{CB9587CB-FF2A-497E-86AA-C66A56057EC9}" srcOrd="4" destOrd="0" presId="urn:microsoft.com/office/officeart/2008/layout/LinedList"/>
    <dgm:cxn modelId="{F120E5D6-181A-4CD1-B9C7-A4E334894FD2}" type="presParOf" srcId="{4FEC7B99-ECCE-4B54-9426-886EF134375F}" destId="{AAE5B2CD-CB98-4999-94B9-7D56908F8C1B}" srcOrd="5" destOrd="0" presId="urn:microsoft.com/office/officeart/2008/layout/LinedList"/>
    <dgm:cxn modelId="{DA8ED22B-463C-476E-B77E-721B66D63367}" type="presParOf" srcId="{AAE5B2CD-CB98-4999-94B9-7D56908F8C1B}" destId="{77B02748-335E-4327-BC89-2CA9591A50B2}" srcOrd="0" destOrd="0" presId="urn:microsoft.com/office/officeart/2008/layout/LinedList"/>
    <dgm:cxn modelId="{42796811-66C1-4F32-BF7C-3B2827C432BE}" type="presParOf" srcId="{AAE5B2CD-CB98-4999-94B9-7D56908F8C1B}" destId="{7AA9E6CB-66B3-4F84-A636-8313FADB22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6B11B7E-F54D-40B8-A3FF-5BA6F2AACAE6}" type="doc">
      <dgm:prSet loTypeId="urn:microsoft.com/office/officeart/2018/2/layout/IconVerticalSolidList" loCatId="icon" qsTypeId="urn:microsoft.com/office/officeart/2005/8/quickstyle/simple1#8" qsCatId="simple" csTypeId="urn:microsoft.com/office/officeart/2018/5/colors/Iconchunking_neutralbg_colorful1" csCatId="colorful" phldr="1"/>
      <dgm:spPr/>
      <dgm:t>
        <a:bodyPr/>
        <a:lstStyle/>
        <a:p>
          <a:endParaRPr lang="en-US"/>
        </a:p>
      </dgm:t>
    </dgm:pt>
    <dgm:pt modelId="{100EF4F9-485F-4F20-9468-E0C4419C50DA}">
      <dgm:prSet/>
      <dgm:spPr/>
      <dgm:t>
        <a:bodyPr/>
        <a:lstStyle/>
        <a:p>
          <a:r>
            <a:rPr lang="en-US"/>
            <a:t>The geese followed Lorenz, imprinting on him! </a:t>
          </a:r>
        </a:p>
      </dgm:t>
    </dgm:pt>
    <dgm:pt modelId="{8FB309CA-F5A9-4E71-8D8C-2A723B48F778}" type="parTrans" cxnId="{C7C498C4-2D20-4723-971D-599601370669}">
      <dgm:prSet/>
      <dgm:spPr/>
      <dgm:t>
        <a:bodyPr/>
        <a:lstStyle/>
        <a:p>
          <a:endParaRPr lang="en-US"/>
        </a:p>
      </dgm:t>
    </dgm:pt>
    <dgm:pt modelId="{07579911-1C75-456F-9FA6-C537C7E1C23F}" type="sibTrans" cxnId="{C7C498C4-2D20-4723-971D-599601370669}">
      <dgm:prSet/>
      <dgm:spPr/>
      <dgm:t>
        <a:bodyPr/>
        <a:lstStyle/>
        <a:p>
          <a:endParaRPr lang="en-US"/>
        </a:p>
      </dgm:t>
    </dgm:pt>
    <dgm:pt modelId="{9F58D9AD-27C7-448A-ADF6-A28151BD6042}">
      <dgm:prSet/>
      <dgm:spPr/>
      <dgm:t>
        <a:bodyPr/>
        <a:lstStyle/>
        <a:p>
          <a:r>
            <a:rPr lang="en-US"/>
            <a:t>Lorenz tested this effect with goslings hatched with a mother goose and mixed the groups. They all returned to their respective 'mother'.</a:t>
          </a:r>
        </a:p>
      </dgm:t>
    </dgm:pt>
    <dgm:pt modelId="{A4782A2A-337E-49F7-97E5-06E3C75DC18F}" type="parTrans" cxnId="{4EA1CEFB-AB35-4E50-8734-A25EF0901F7A}">
      <dgm:prSet/>
      <dgm:spPr/>
      <dgm:t>
        <a:bodyPr/>
        <a:lstStyle/>
        <a:p>
          <a:endParaRPr lang="en-US"/>
        </a:p>
      </dgm:t>
    </dgm:pt>
    <dgm:pt modelId="{78B95553-DAF9-4206-9D64-F3AF36DEF5D7}" type="sibTrans" cxnId="{4EA1CEFB-AB35-4E50-8734-A25EF0901F7A}">
      <dgm:prSet/>
      <dgm:spPr/>
      <dgm:t>
        <a:bodyPr/>
        <a:lstStyle/>
        <a:p>
          <a:endParaRPr lang="en-US"/>
        </a:p>
      </dgm:t>
    </dgm:pt>
    <dgm:pt modelId="{0D124CD4-BCB9-4CE0-BB43-5EE691D153BE}">
      <dgm:prSet/>
      <dgm:spPr/>
      <dgm:t>
        <a:bodyPr/>
        <a:lstStyle/>
        <a:p>
          <a:r>
            <a:rPr lang="en-US"/>
            <a:t>This imprinting worked because it was during the critical period of development. </a:t>
          </a:r>
        </a:p>
      </dgm:t>
    </dgm:pt>
    <dgm:pt modelId="{977F79F3-7B40-4C6B-95F3-FF6E6CE749C1}" type="parTrans" cxnId="{18B2EE22-F398-48E2-BA5A-FA3FCEF5A084}">
      <dgm:prSet/>
      <dgm:spPr/>
      <dgm:t>
        <a:bodyPr/>
        <a:lstStyle/>
        <a:p>
          <a:endParaRPr lang="en-US"/>
        </a:p>
      </dgm:t>
    </dgm:pt>
    <dgm:pt modelId="{80CD8206-C7E4-4F1C-8212-44831034B5EB}" type="sibTrans" cxnId="{18B2EE22-F398-48E2-BA5A-FA3FCEF5A084}">
      <dgm:prSet/>
      <dgm:spPr/>
      <dgm:t>
        <a:bodyPr/>
        <a:lstStyle/>
        <a:p>
          <a:endParaRPr lang="en-US"/>
        </a:p>
      </dgm:t>
    </dgm:pt>
    <dgm:pt modelId="{CF69F103-1481-49D8-9591-2AF49824FB04}" type="pres">
      <dgm:prSet presAssocID="{B6B11B7E-F54D-40B8-A3FF-5BA6F2AACAE6}" presName="root" presStyleCnt="0">
        <dgm:presLayoutVars>
          <dgm:dir/>
          <dgm:resizeHandles val="exact"/>
        </dgm:presLayoutVars>
      </dgm:prSet>
      <dgm:spPr/>
    </dgm:pt>
    <dgm:pt modelId="{7EA71D0B-6C69-4EC4-9A21-48A0A021AC89}" type="pres">
      <dgm:prSet presAssocID="{100EF4F9-485F-4F20-9468-E0C4419C50DA}" presName="compNode" presStyleCnt="0"/>
      <dgm:spPr/>
    </dgm:pt>
    <dgm:pt modelId="{58A0597A-C3BF-4F91-A1E5-FA90427B600D}" type="pres">
      <dgm:prSet presAssocID="{100EF4F9-485F-4F20-9468-E0C4419C50DA}" presName="bgRect" presStyleLbl="bgShp" presStyleIdx="0" presStyleCnt="3"/>
      <dgm:spPr/>
    </dgm:pt>
    <dgm:pt modelId="{780176B9-FE24-4089-A930-29489F327D93}" type="pres">
      <dgm:prSet presAssocID="{100EF4F9-485F-4F20-9468-E0C4419C50D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uck"/>
        </a:ext>
      </dgm:extLst>
    </dgm:pt>
    <dgm:pt modelId="{761CFC8F-A303-48C9-87C5-809E9E27917D}" type="pres">
      <dgm:prSet presAssocID="{100EF4F9-485F-4F20-9468-E0C4419C50DA}" presName="spaceRect" presStyleCnt="0"/>
      <dgm:spPr/>
    </dgm:pt>
    <dgm:pt modelId="{7E31A780-9C08-4FDA-91B9-BD56655ED8B6}" type="pres">
      <dgm:prSet presAssocID="{100EF4F9-485F-4F20-9468-E0C4419C50DA}" presName="parTx" presStyleLbl="revTx" presStyleIdx="0" presStyleCnt="3">
        <dgm:presLayoutVars>
          <dgm:chMax val="0"/>
          <dgm:chPref val="0"/>
        </dgm:presLayoutVars>
      </dgm:prSet>
      <dgm:spPr/>
    </dgm:pt>
    <dgm:pt modelId="{201B402E-D687-4C51-9240-9DEB7CA3C1CB}" type="pres">
      <dgm:prSet presAssocID="{07579911-1C75-456F-9FA6-C537C7E1C23F}" presName="sibTrans" presStyleCnt="0"/>
      <dgm:spPr/>
    </dgm:pt>
    <dgm:pt modelId="{C83D7424-3162-4F4C-9B34-17B52456D746}" type="pres">
      <dgm:prSet presAssocID="{9F58D9AD-27C7-448A-ADF6-A28151BD6042}" presName="compNode" presStyleCnt="0"/>
      <dgm:spPr/>
    </dgm:pt>
    <dgm:pt modelId="{F44385BB-CAFA-4EF3-94A3-D07EE8F00176}" type="pres">
      <dgm:prSet presAssocID="{9F58D9AD-27C7-448A-ADF6-A28151BD6042}" presName="bgRect" presStyleLbl="bgShp" presStyleIdx="1" presStyleCnt="3"/>
      <dgm:spPr/>
    </dgm:pt>
    <dgm:pt modelId="{A55E0D3E-0023-4710-86F4-5633D2463B72}" type="pres">
      <dgm:prSet presAssocID="{9F58D9AD-27C7-448A-ADF6-A28151BD604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arrow"/>
        </a:ext>
      </dgm:extLst>
    </dgm:pt>
    <dgm:pt modelId="{661F1327-70DB-4F98-A2D2-D6CA5520E8F3}" type="pres">
      <dgm:prSet presAssocID="{9F58D9AD-27C7-448A-ADF6-A28151BD6042}" presName="spaceRect" presStyleCnt="0"/>
      <dgm:spPr/>
    </dgm:pt>
    <dgm:pt modelId="{77CC08A2-FB8A-4541-BDB1-5861C540A7B9}" type="pres">
      <dgm:prSet presAssocID="{9F58D9AD-27C7-448A-ADF6-A28151BD6042}" presName="parTx" presStyleLbl="revTx" presStyleIdx="1" presStyleCnt="3">
        <dgm:presLayoutVars>
          <dgm:chMax val="0"/>
          <dgm:chPref val="0"/>
        </dgm:presLayoutVars>
      </dgm:prSet>
      <dgm:spPr/>
    </dgm:pt>
    <dgm:pt modelId="{375148FC-5843-48E3-B48F-AF1CFD61F5BB}" type="pres">
      <dgm:prSet presAssocID="{78B95553-DAF9-4206-9D64-F3AF36DEF5D7}" presName="sibTrans" presStyleCnt="0"/>
      <dgm:spPr/>
    </dgm:pt>
    <dgm:pt modelId="{AA0F1034-DF4D-454C-9640-EB71AC90A7C6}" type="pres">
      <dgm:prSet presAssocID="{0D124CD4-BCB9-4CE0-BB43-5EE691D153BE}" presName="compNode" presStyleCnt="0"/>
      <dgm:spPr/>
    </dgm:pt>
    <dgm:pt modelId="{84AD8DB9-B302-4297-8AE7-48AD3F00A7C5}" type="pres">
      <dgm:prSet presAssocID="{0D124CD4-BCB9-4CE0-BB43-5EE691D153BE}" presName="bgRect" presStyleLbl="bgShp" presStyleIdx="2" presStyleCnt="3"/>
      <dgm:spPr/>
    </dgm:pt>
    <dgm:pt modelId="{09385BA6-1E2E-4771-B7AC-81CC5E00DC5A}" type="pres">
      <dgm:prSet presAssocID="{0D124CD4-BCB9-4CE0-BB43-5EE691D153B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4B4B6DE1-C3BC-4170-BEF1-5AE73101B860}" type="pres">
      <dgm:prSet presAssocID="{0D124CD4-BCB9-4CE0-BB43-5EE691D153BE}" presName="spaceRect" presStyleCnt="0"/>
      <dgm:spPr/>
    </dgm:pt>
    <dgm:pt modelId="{DA2F6D27-EE5C-4E27-A8CF-78A0CCCB57BD}" type="pres">
      <dgm:prSet presAssocID="{0D124CD4-BCB9-4CE0-BB43-5EE691D153BE}" presName="parTx" presStyleLbl="revTx" presStyleIdx="2" presStyleCnt="3">
        <dgm:presLayoutVars>
          <dgm:chMax val="0"/>
          <dgm:chPref val="0"/>
        </dgm:presLayoutVars>
      </dgm:prSet>
      <dgm:spPr/>
    </dgm:pt>
  </dgm:ptLst>
  <dgm:cxnLst>
    <dgm:cxn modelId="{234E1905-BF52-49BA-B62F-E1393EF94DD1}" type="presOf" srcId="{B6B11B7E-F54D-40B8-A3FF-5BA6F2AACAE6}" destId="{CF69F103-1481-49D8-9591-2AF49824FB04}" srcOrd="0" destOrd="0" presId="urn:microsoft.com/office/officeart/2018/2/layout/IconVerticalSolidList"/>
    <dgm:cxn modelId="{18B2EE22-F398-48E2-BA5A-FA3FCEF5A084}" srcId="{B6B11B7E-F54D-40B8-A3FF-5BA6F2AACAE6}" destId="{0D124CD4-BCB9-4CE0-BB43-5EE691D153BE}" srcOrd="2" destOrd="0" parTransId="{977F79F3-7B40-4C6B-95F3-FF6E6CE749C1}" sibTransId="{80CD8206-C7E4-4F1C-8212-44831034B5EB}"/>
    <dgm:cxn modelId="{EFF36324-9BD7-45B2-9653-F99EDBD69220}" type="presOf" srcId="{100EF4F9-485F-4F20-9468-E0C4419C50DA}" destId="{7E31A780-9C08-4FDA-91B9-BD56655ED8B6}" srcOrd="0" destOrd="0" presId="urn:microsoft.com/office/officeart/2018/2/layout/IconVerticalSolidList"/>
    <dgm:cxn modelId="{985E1C9A-A5FE-4FF5-B722-14ADE0D8002A}" type="presOf" srcId="{9F58D9AD-27C7-448A-ADF6-A28151BD6042}" destId="{77CC08A2-FB8A-4541-BDB1-5861C540A7B9}" srcOrd="0" destOrd="0" presId="urn:microsoft.com/office/officeart/2018/2/layout/IconVerticalSolidList"/>
    <dgm:cxn modelId="{8A03F7C1-0E08-435E-AB1D-662F83A5A609}" type="presOf" srcId="{0D124CD4-BCB9-4CE0-BB43-5EE691D153BE}" destId="{DA2F6D27-EE5C-4E27-A8CF-78A0CCCB57BD}" srcOrd="0" destOrd="0" presId="urn:microsoft.com/office/officeart/2018/2/layout/IconVerticalSolidList"/>
    <dgm:cxn modelId="{C7C498C4-2D20-4723-971D-599601370669}" srcId="{B6B11B7E-F54D-40B8-A3FF-5BA6F2AACAE6}" destId="{100EF4F9-485F-4F20-9468-E0C4419C50DA}" srcOrd="0" destOrd="0" parTransId="{8FB309CA-F5A9-4E71-8D8C-2A723B48F778}" sibTransId="{07579911-1C75-456F-9FA6-C537C7E1C23F}"/>
    <dgm:cxn modelId="{4EA1CEFB-AB35-4E50-8734-A25EF0901F7A}" srcId="{B6B11B7E-F54D-40B8-A3FF-5BA6F2AACAE6}" destId="{9F58D9AD-27C7-448A-ADF6-A28151BD6042}" srcOrd="1" destOrd="0" parTransId="{A4782A2A-337E-49F7-97E5-06E3C75DC18F}" sibTransId="{78B95553-DAF9-4206-9D64-F3AF36DEF5D7}"/>
    <dgm:cxn modelId="{15ADEB56-A1C6-4820-A8CB-79AE6A96E087}" type="presParOf" srcId="{CF69F103-1481-49D8-9591-2AF49824FB04}" destId="{7EA71D0B-6C69-4EC4-9A21-48A0A021AC89}" srcOrd="0" destOrd="0" presId="urn:microsoft.com/office/officeart/2018/2/layout/IconVerticalSolidList"/>
    <dgm:cxn modelId="{2E13959B-1BC1-485A-B3EA-9266A0B26DE9}" type="presParOf" srcId="{7EA71D0B-6C69-4EC4-9A21-48A0A021AC89}" destId="{58A0597A-C3BF-4F91-A1E5-FA90427B600D}" srcOrd="0" destOrd="0" presId="urn:microsoft.com/office/officeart/2018/2/layout/IconVerticalSolidList"/>
    <dgm:cxn modelId="{364A2756-896D-488F-84BA-92A872D9776E}" type="presParOf" srcId="{7EA71D0B-6C69-4EC4-9A21-48A0A021AC89}" destId="{780176B9-FE24-4089-A930-29489F327D93}" srcOrd="1" destOrd="0" presId="urn:microsoft.com/office/officeart/2018/2/layout/IconVerticalSolidList"/>
    <dgm:cxn modelId="{CA43C6FB-A563-474C-8A62-0B785C035070}" type="presParOf" srcId="{7EA71D0B-6C69-4EC4-9A21-48A0A021AC89}" destId="{761CFC8F-A303-48C9-87C5-809E9E27917D}" srcOrd="2" destOrd="0" presId="urn:microsoft.com/office/officeart/2018/2/layout/IconVerticalSolidList"/>
    <dgm:cxn modelId="{EEFB53E6-AC68-4D4B-AF7C-36FBD559E041}" type="presParOf" srcId="{7EA71D0B-6C69-4EC4-9A21-48A0A021AC89}" destId="{7E31A780-9C08-4FDA-91B9-BD56655ED8B6}" srcOrd="3" destOrd="0" presId="urn:microsoft.com/office/officeart/2018/2/layout/IconVerticalSolidList"/>
    <dgm:cxn modelId="{91CA2C56-53F1-4596-ABA3-2EBF258EF4B2}" type="presParOf" srcId="{CF69F103-1481-49D8-9591-2AF49824FB04}" destId="{201B402E-D687-4C51-9240-9DEB7CA3C1CB}" srcOrd="1" destOrd="0" presId="urn:microsoft.com/office/officeart/2018/2/layout/IconVerticalSolidList"/>
    <dgm:cxn modelId="{78C6240E-9440-45DC-86AF-A7F3F6F00494}" type="presParOf" srcId="{CF69F103-1481-49D8-9591-2AF49824FB04}" destId="{C83D7424-3162-4F4C-9B34-17B52456D746}" srcOrd="2" destOrd="0" presId="urn:microsoft.com/office/officeart/2018/2/layout/IconVerticalSolidList"/>
    <dgm:cxn modelId="{20B56911-226B-40EB-A7F5-A524CE86F568}" type="presParOf" srcId="{C83D7424-3162-4F4C-9B34-17B52456D746}" destId="{F44385BB-CAFA-4EF3-94A3-D07EE8F00176}" srcOrd="0" destOrd="0" presId="urn:microsoft.com/office/officeart/2018/2/layout/IconVerticalSolidList"/>
    <dgm:cxn modelId="{EE0B3C8D-81E7-49AB-9337-13C8FF47BC6C}" type="presParOf" srcId="{C83D7424-3162-4F4C-9B34-17B52456D746}" destId="{A55E0D3E-0023-4710-86F4-5633D2463B72}" srcOrd="1" destOrd="0" presId="urn:microsoft.com/office/officeart/2018/2/layout/IconVerticalSolidList"/>
    <dgm:cxn modelId="{2EBCE89D-F086-493D-B660-66A6654D9698}" type="presParOf" srcId="{C83D7424-3162-4F4C-9B34-17B52456D746}" destId="{661F1327-70DB-4F98-A2D2-D6CA5520E8F3}" srcOrd="2" destOrd="0" presId="urn:microsoft.com/office/officeart/2018/2/layout/IconVerticalSolidList"/>
    <dgm:cxn modelId="{23E2B7FD-3C07-4037-AC27-DA1FD5809B97}" type="presParOf" srcId="{C83D7424-3162-4F4C-9B34-17B52456D746}" destId="{77CC08A2-FB8A-4541-BDB1-5861C540A7B9}" srcOrd="3" destOrd="0" presId="urn:microsoft.com/office/officeart/2018/2/layout/IconVerticalSolidList"/>
    <dgm:cxn modelId="{25590994-D6D4-4C3E-AAC4-491ABD33611B}" type="presParOf" srcId="{CF69F103-1481-49D8-9591-2AF49824FB04}" destId="{375148FC-5843-48E3-B48F-AF1CFD61F5BB}" srcOrd="3" destOrd="0" presId="urn:microsoft.com/office/officeart/2018/2/layout/IconVerticalSolidList"/>
    <dgm:cxn modelId="{3FC4A1C1-BDF0-4810-8115-D5656B7F3C89}" type="presParOf" srcId="{CF69F103-1481-49D8-9591-2AF49824FB04}" destId="{AA0F1034-DF4D-454C-9640-EB71AC90A7C6}" srcOrd="4" destOrd="0" presId="urn:microsoft.com/office/officeart/2018/2/layout/IconVerticalSolidList"/>
    <dgm:cxn modelId="{FEF484E0-D756-49B7-BE23-8273D0B1E1F3}" type="presParOf" srcId="{AA0F1034-DF4D-454C-9640-EB71AC90A7C6}" destId="{84AD8DB9-B302-4297-8AE7-48AD3F00A7C5}" srcOrd="0" destOrd="0" presId="urn:microsoft.com/office/officeart/2018/2/layout/IconVerticalSolidList"/>
    <dgm:cxn modelId="{74FBCE2F-DDB1-4772-A42D-54533B32940B}" type="presParOf" srcId="{AA0F1034-DF4D-454C-9640-EB71AC90A7C6}" destId="{09385BA6-1E2E-4771-B7AC-81CC5E00DC5A}" srcOrd="1" destOrd="0" presId="urn:microsoft.com/office/officeart/2018/2/layout/IconVerticalSolidList"/>
    <dgm:cxn modelId="{ED7FF644-FB3D-40D4-8362-55D7CD88C6AC}" type="presParOf" srcId="{AA0F1034-DF4D-454C-9640-EB71AC90A7C6}" destId="{4B4B6DE1-C3BC-4170-BEF1-5AE73101B860}" srcOrd="2" destOrd="0" presId="urn:microsoft.com/office/officeart/2018/2/layout/IconVerticalSolidList"/>
    <dgm:cxn modelId="{83AE0496-6947-4FF8-AB15-2A0738ACC523}" type="presParOf" srcId="{AA0F1034-DF4D-454C-9640-EB71AC90A7C6}" destId="{DA2F6D27-EE5C-4E27-A8CF-78A0CCCB57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2236CAB-000F-4FA5-83D1-47A39C52C0B5}" type="doc">
      <dgm:prSet loTypeId="urn:microsoft.com/office/officeart/2008/layout/LinedList" loCatId="list" qsTypeId="urn:microsoft.com/office/officeart/2005/8/quickstyle/simple1#9" qsCatId="simple" csTypeId="urn:microsoft.com/office/officeart/2005/8/colors/colorful2#3" csCatId="colorful"/>
      <dgm:spPr/>
      <dgm:t>
        <a:bodyPr/>
        <a:lstStyle/>
        <a:p>
          <a:endParaRPr lang="en-US"/>
        </a:p>
      </dgm:t>
    </dgm:pt>
    <dgm:pt modelId="{FF728F7B-0603-4337-BF7C-E003AD56D10A}">
      <dgm:prSet/>
      <dgm:spPr/>
      <dgm:t>
        <a:bodyPr/>
        <a:lstStyle/>
        <a:p>
          <a:r>
            <a:rPr lang="en-US"/>
            <a:t>The results showed the monkeys engaged in bizarre behavior such as clutching their own bodies and rocking compulsively. </a:t>
          </a:r>
        </a:p>
      </dgm:t>
    </dgm:pt>
    <dgm:pt modelId="{AF7EB3B4-67E1-45BC-8C89-64AAE0D083CC}" type="parTrans" cxnId="{A37540B3-58CD-4687-BC94-EAFF21DF3AAB}">
      <dgm:prSet/>
      <dgm:spPr/>
      <dgm:t>
        <a:bodyPr/>
        <a:lstStyle/>
        <a:p>
          <a:endParaRPr lang="en-US"/>
        </a:p>
      </dgm:t>
    </dgm:pt>
    <dgm:pt modelId="{B4D1A639-9CC6-468C-9C59-74F6FD0258C0}" type="sibTrans" cxnId="{A37540B3-58CD-4687-BC94-EAFF21DF3AAB}">
      <dgm:prSet/>
      <dgm:spPr/>
      <dgm:t>
        <a:bodyPr/>
        <a:lstStyle/>
        <a:p>
          <a:endParaRPr lang="en-US"/>
        </a:p>
      </dgm:t>
    </dgm:pt>
    <dgm:pt modelId="{41C6BBF0-1BFD-4037-B7B9-E5DC8827B57C}">
      <dgm:prSet/>
      <dgm:spPr/>
      <dgm:t>
        <a:bodyPr/>
        <a:lstStyle/>
        <a:p>
          <a:r>
            <a:rPr lang="en-US"/>
            <a:t>They were then placed back in the company of other monkeys</a:t>
          </a:r>
        </a:p>
      </dgm:t>
    </dgm:pt>
    <dgm:pt modelId="{E2FEC773-C180-4F3E-AF5B-1AF78510CE21}" type="parTrans" cxnId="{5414C97A-A63A-4E23-95D4-C1F5B7E948AB}">
      <dgm:prSet/>
      <dgm:spPr/>
      <dgm:t>
        <a:bodyPr/>
        <a:lstStyle/>
        <a:p>
          <a:endParaRPr lang="en-US"/>
        </a:p>
      </dgm:t>
    </dgm:pt>
    <dgm:pt modelId="{BDFC44CB-3AE0-44BB-B472-A0E8D4B6B931}" type="sibTrans" cxnId="{5414C97A-A63A-4E23-95D4-C1F5B7E948AB}">
      <dgm:prSet/>
      <dgm:spPr/>
      <dgm:t>
        <a:bodyPr/>
        <a:lstStyle/>
        <a:p>
          <a:endParaRPr lang="en-US"/>
        </a:p>
      </dgm:t>
    </dgm:pt>
    <dgm:pt modelId="{A7414DB6-B474-4204-BD85-DBA13E03A6CD}">
      <dgm:prSet/>
      <dgm:spPr/>
      <dgm:t>
        <a:bodyPr/>
        <a:lstStyle/>
        <a:p>
          <a:r>
            <a:rPr lang="en-US"/>
            <a:t>Any ideas on what happened next?</a:t>
          </a:r>
        </a:p>
      </dgm:t>
    </dgm:pt>
    <dgm:pt modelId="{B2A5A42A-7FB5-4ECB-9BBF-608160B2430C}" type="parTrans" cxnId="{E19217CE-B33C-4947-A8CB-004C668234A9}">
      <dgm:prSet/>
      <dgm:spPr/>
      <dgm:t>
        <a:bodyPr/>
        <a:lstStyle/>
        <a:p>
          <a:endParaRPr lang="en-US"/>
        </a:p>
      </dgm:t>
    </dgm:pt>
    <dgm:pt modelId="{E3E6C43F-EB83-4C34-8B9A-6F920FBFEAFC}" type="sibTrans" cxnId="{E19217CE-B33C-4947-A8CB-004C668234A9}">
      <dgm:prSet/>
      <dgm:spPr/>
      <dgm:t>
        <a:bodyPr/>
        <a:lstStyle/>
        <a:p>
          <a:endParaRPr lang="en-US"/>
        </a:p>
      </dgm:t>
    </dgm:pt>
    <dgm:pt modelId="{98E070A7-1BE3-489D-8114-2785EDB761E6}" type="pres">
      <dgm:prSet presAssocID="{12236CAB-000F-4FA5-83D1-47A39C52C0B5}" presName="vert0" presStyleCnt="0">
        <dgm:presLayoutVars>
          <dgm:dir/>
          <dgm:animOne val="branch"/>
          <dgm:animLvl val="lvl"/>
        </dgm:presLayoutVars>
      </dgm:prSet>
      <dgm:spPr/>
    </dgm:pt>
    <dgm:pt modelId="{5F500AB0-4513-445F-B9FB-57CD65549A0F}" type="pres">
      <dgm:prSet presAssocID="{FF728F7B-0603-4337-BF7C-E003AD56D10A}" presName="thickLine" presStyleLbl="alignNode1" presStyleIdx="0" presStyleCnt="3"/>
      <dgm:spPr/>
    </dgm:pt>
    <dgm:pt modelId="{6D814042-1A8C-4855-B27D-7E01000DD812}" type="pres">
      <dgm:prSet presAssocID="{FF728F7B-0603-4337-BF7C-E003AD56D10A}" presName="horz1" presStyleCnt="0"/>
      <dgm:spPr/>
    </dgm:pt>
    <dgm:pt modelId="{B558CEB8-8673-4C1F-AE1A-F09FD7055E92}" type="pres">
      <dgm:prSet presAssocID="{FF728F7B-0603-4337-BF7C-E003AD56D10A}" presName="tx1" presStyleLbl="revTx" presStyleIdx="0" presStyleCnt="3"/>
      <dgm:spPr/>
    </dgm:pt>
    <dgm:pt modelId="{E993033D-A12A-498F-8BE8-E389BCA01C4D}" type="pres">
      <dgm:prSet presAssocID="{FF728F7B-0603-4337-BF7C-E003AD56D10A}" presName="vert1" presStyleCnt="0"/>
      <dgm:spPr/>
    </dgm:pt>
    <dgm:pt modelId="{A6E7C062-A712-4DB9-A9B8-8EA455EFF23A}" type="pres">
      <dgm:prSet presAssocID="{41C6BBF0-1BFD-4037-B7B9-E5DC8827B57C}" presName="thickLine" presStyleLbl="alignNode1" presStyleIdx="1" presStyleCnt="3"/>
      <dgm:spPr/>
    </dgm:pt>
    <dgm:pt modelId="{1AD7A41E-F5B5-404D-B2E6-C0BBA11F4518}" type="pres">
      <dgm:prSet presAssocID="{41C6BBF0-1BFD-4037-B7B9-E5DC8827B57C}" presName="horz1" presStyleCnt="0"/>
      <dgm:spPr/>
    </dgm:pt>
    <dgm:pt modelId="{C93EB815-A7AA-4301-A07F-995DCE818987}" type="pres">
      <dgm:prSet presAssocID="{41C6BBF0-1BFD-4037-B7B9-E5DC8827B57C}" presName="tx1" presStyleLbl="revTx" presStyleIdx="1" presStyleCnt="3"/>
      <dgm:spPr/>
    </dgm:pt>
    <dgm:pt modelId="{69EA950C-365C-4FC8-B523-D240A78B12BA}" type="pres">
      <dgm:prSet presAssocID="{41C6BBF0-1BFD-4037-B7B9-E5DC8827B57C}" presName="vert1" presStyleCnt="0"/>
      <dgm:spPr/>
    </dgm:pt>
    <dgm:pt modelId="{D884AEBC-B237-4F43-9BCD-4C47F3F6F365}" type="pres">
      <dgm:prSet presAssocID="{A7414DB6-B474-4204-BD85-DBA13E03A6CD}" presName="thickLine" presStyleLbl="alignNode1" presStyleIdx="2" presStyleCnt="3"/>
      <dgm:spPr/>
    </dgm:pt>
    <dgm:pt modelId="{84945175-C253-4917-8698-5EF50204F0BD}" type="pres">
      <dgm:prSet presAssocID="{A7414DB6-B474-4204-BD85-DBA13E03A6CD}" presName="horz1" presStyleCnt="0"/>
      <dgm:spPr/>
    </dgm:pt>
    <dgm:pt modelId="{C1C0C8D4-2C7C-409E-BE60-CE447A51B410}" type="pres">
      <dgm:prSet presAssocID="{A7414DB6-B474-4204-BD85-DBA13E03A6CD}" presName="tx1" presStyleLbl="revTx" presStyleIdx="2" presStyleCnt="3"/>
      <dgm:spPr/>
    </dgm:pt>
    <dgm:pt modelId="{5D30B8EA-A3DC-4B0C-A509-EC9C9A8AA47A}" type="pres">
      <dgm:prSet presAssocID="{A7414DB6-B474-4204-BD85-DBA13E03A6CD}" presName="vert1" presStyleCnt="0"/>
      <dgm:spPr/>
    </dgm:pt>
  </dgm:ptLst>
  <dgm:cxnLst>
    <dgm:cxn modelId="{F480826A-AEB2-445B-A153-9E0738565590}" type="presOf" srcId="{A7414DB6-B474-4204-BD85-DBA13E03A6CD}" destId="{C1C0C8D4-2C7C-409E-BE60-CE447A51B410}" srcOrd="0" destOrd="0" presId="urn:microsoft.com/office/officeart/2008/layout/LinedList"/>
    <dgm:cxn modelId="{8CCA9D58-5D59-441D-8C20-057A84B364C2}" type="presOf" srcId="{41C6BBF0-1BFD-4037-B7B9-E5DC8827B57C}" destId="{C93EB815-A7AA-4301-A07F-995DCE818987}" srcOrd="0" destOrd="0" presId="urn:microsoft.com/office/officeart/2008/layout/LinedList"/>
    <dgm:cxn modelId="{5414C97A-A63A-4E23-95D4-C1F5B7E948AB}" srcId="{12236CAB-000F-4FA5-83D1-47A39C52C0B5}" destId="{41C6BBF0-1BFD-4037-B7B9-E5DC8827B57C}" srcOrd="1" destOrd="0" parTransId="{E2FEC773-C180-4F3E-AF5B-1AF78510CE21}" sibTransId="{BDFC44CB-3AE0-44BB-B472-A0E8D4B6B931}"/>
    <dgm:cxn modelId="{B13DF1A3-499E-46B5-ADEC-A8218054A7F1}" type="presOf" srcId="{FF728F7B-0603-4337-BF7C-E003AD56D10A}" destId="{B558CEB8-8673-4C1F-AE1A-F09FD7055E92}" srcOrd="0" destOrd="0" presId="urn:microsoft.com/office/officeart/2008/layout/LinedList"/>
    <dgm:cxn modelId="{A37540B3-58CD-4687-BC94-EAFF21DF3AAB}" srcId="{12236CAB-000F-4FA5-83D1-47A39C52C0B5}" destId="{FF728F7B-0603-4337-BF7C-E003AD56D10A}" srcOrd="0" destOrd="0" parTransId="{AF7EB3B4-67E1-45BC-8C89-64AAE0D083CC}" sibTransId="{B4D1A639-9CC6-468C-9C59-74F6FD0258C0}"/>
    <dgm:cxn modelId="{E31CCAC9-61CC-4702-AF02-EF268B15BFB2}" type="presOf" srcId="{12236CAB-000F-4FA5-83D1-47A39C52C0B5}" destId="{98E070A7-1BE3-489D-8114-2785EDB761E6}" srcOrd="0" destOrd="0" presId="urn:microsoft.com/office/officeart/2008/layout/LinedList"/>
    <dgm:cxn modelId="{E19217CE-B33C-4947-A8CB-004C668234A9}" srcId="{12236CAB-000F-4FA5-83D1-47A39C52C0B5}" destId="{A7414DB6-B474-4204-BD85-DBA13E03A6CD}" srcOrd="2" destOrd="0" parTransId="{B2A5A42A-7FB5-4ECB-9BBF-608160B2430C}" sibTransId="{E3E6C43F-EB83-4C34-8B9A-6F920FBFEAFC}"/>
    <dgm:cxn modelId="{9B5A85CE-FE44-4B64-A3D4-FF677356B5DD}" type="presParOf" srcId="{98E070A7-1BE3-489D-8114-2785EDB761E6}" destId="{5F500AB0-4513-445F-B9FB-57CD65549A0F}" srcOrd="0" destOrd="0" presId="urn:microsoft.com/office/officeart/2008/layout/LinedList"/>
    <dgm:cxn modelId="{CD4984E2-5624-4BA5-986D-CE7AB5412B63}" type="presParOf" srcId="{98E070A7-1BE3-489D-8114-2785EDB761E6}" destId="{6D814042-1A8C-4855-B27D-7E01000DD812}" srcOrd="1" destOrd="0" presId="urn:microsoft.com/office/officeart/2008/layout/LinedList"/>
    <dgm:cxn modelId="{35380ECB-167E-4CB3-9F74-A2CAD9A6394E}" type="presParOf" srcId="{6D814042-1A8C-4855-B27D-7E01000DD812}" destId="{B558CEB8-8673-4C1F-AE1A-F09FD7055E92}" srcOrd="0" destOrd="0" presId="urn:microsoft.com/office/officeart/2008/layout/LinedList"/>
    <dgm:cxn modelId="{D0C14238-9BF0-4606-B1DA-B14E1900D20B}" type="presParOf" srcId="{6D814042-1A8C-4855-B27D-7E01000DD812}" destId="{E993033D-A12A-498F-8BE8-E389BCA01C4D}" srcOrd="1" destOrd="0" presId="urn:microsoft.com/office/officeart/2008/layout/LinedList"/>
    <dgm:cxn modelId="{88673E1D-E4F8-4F7D-92B1-1F96F0223CFF}" type="presParOf" srcId="{98E070A7-1BE3-489D-8114-2785EDB761E6}" destId="{A6E7C062-A712-4DB9-A9B8-8EA455EFF23A}" srcOrd="2" destOrd="0" presId="urn:microsoft.com/office/officeart/2008/layout/LinedList"/>
    <dgm:cxn modelId="{2603E8A9-A640-400A-963E-3C02C63F4D5B}" type="presParOf" srcId="{98E070A7-1BE3-489D-8114-2785EDB761E6}" destId="{1AD7A41E-F5B5-404D-B2E6-C0BBA11F4518}" srcOrd="3" destOrd="0" presId="urn:microsoft.com/office/officeart/2008/layout/LinedList"/>
    <dgm:cxn modelId="{B9398E2D-FAA7-4E5C-B604-2B644283A689}" type="presParOf" srcId="{1AD7A41E-F5B5-404D-B2E6-C0BBA11F4518}" destId="{C93EB815-A7AA-4301-A07F-995DCE818987}" srcOrd="0" destOrd="0" presId="urn:microsoft.com/office/officeart/2008/layout/LinedList"/>
    <dgm:cxn modelId="{178319B1-9D0F-4822-8688-A0FD4049D046}" type="presParOf" srcId="{1AD7A41E-F5B5-404D-B2E6-C0BBA11F4518}" destId="{69EA950C-365C-4FC8-B523-D240A78B12BA}" srcOrd="1" destOrd="0" presId="urn:microsoft.com/office/officeart/2008/layout/LinedList"/>
    <dgm:cxn modelId="{F3ED9B7C-1C8F-4A7D-BB37-480814548E21}" type="presParOf" srcId="{98E070A7-1BE3-489D-8114-2785EDB761E6}" destId="{D884AEBC-B237-4F43-9BCD-4C47F3F6F365}" srcOrd="4" destOrd="0" presId="urn:microsoft.com/office/officeart/2008/layout/LinedList"/>
    <dgm:cxn modelId="{922D57CE-AACF-421C-860A-66C241D5930E}" type="presParOf" srcId="{98E070A7-1BE3-489D-8114-2785EDB761E6}" destId="{84945175-C253-4917-8698-5EF50204F0BD}" srcOrd="5" destOrd="0" presId="urn:microsoft.com/office/officeart/2008/layout/LinedList"/>
    <dgm:cxn modelId="{EB9C9917-08A7-4CC4-AE38-E5DD89E40330}" type="presParOf" srcId="{84945175-C253-4917-8698-5EF50204F0BD}" destId="{C1C0C8D4-2C7C-409E-BE60-CE447A51B410}" srcOrd="0" destOrd="0" presId="urn:microsoft.com/office/officeart/2008/layout/LinedList"/>
    <dgm:cxn modelId="{DE7F36D8-7429-4888-A0D8-C20F89740604}" type="presParOf" srcId="{84945175-C253-4917-8698-5EF50204F0BD}" destId="{5D30B8EA-A3DC-4B0C-A509-EC9C9A8AA4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ECDD889-5255-46CA-B1CF-A69002E33851}" type="doc">
      <dgm:prSet loTypeId="urn:microsoft.com/office/officeart/2005/8/layout/vList2" loCatId="list" qsTypeId="urn:microsoft.com/office/officeart/2005/8/quickstyle/simple1#10" qsCatId="simple" csTypeId="urn:microsoft.com/office/officeart/2005/8/colors/colorful2#4" csCatId="colorful"/>
      <dgm:spPr/>
      <dgm:t>
        <a:bodyPr/>
        <a:lstStyle/>
        <a:p>
          <a:endParaRPr lang="en-US"/>
        </a:p>
      </dgm:t>
    </dgm:pt>
    <dgm:pt modelId="{17DF3B8D-AB55-4E9E-8083-B704EE61B5DF}">
      <dgm:prSet/>
      <dgm:spPr/>
      <dgm:t>
        <a:bodyPr/>
        <a:lstStyle/>
        <a:p>
          <a:r>
            <a:rPr lang="en-US"/>
            <a:t>This reflects what is known as the critical period, which does not recur. </a:t>
          </a:r>
        </a:p>
      </dgm:t>
    </dgm:pt>
    <dgm:pt modelId="{169DB733-D848-42BD-A256-3DF890F5C920}" type="parTrans" cxnId="{FB13CD39-9950-4F57-AE56-D5DA3296A07F}">
      <dgm:prSet/>
      <dgm:spPr/>
      <dgm:t>
        <a:bodyPr/>
        <a:lstStyle/>
        <a:p>
          <a:endParaRPr lang="en-US"/>
        </a:p>
      </dgm:t>
    </dgm:pt>
    <dgm:pt modelId="{F15743A7-262A-4FFE-8494-49670092B9F7}" type="sibTrans" cxnId="{FB13CD39-9950-4F57-AE56-D5DA3296A07F}">
      <dgm:prSet/>
      <dgm:spPr/>
      <dgm:t>
        <a:bodyPr/>
        <a:lstStyle/>
        <a:p>
          <a:endParaRPr lang="en-US"/>
        </a:p>
      </dgm:t>
    </dgm:pt>
    <dgm:pt modelId="{F49B6341-FF34-4F9B-811C-6B3F49897002}">
      <dgm:prSet/>
      <dgm:spPr/>
      <dgm:t>
        <a:bodyPr/>
        <a:lstStyle/>
        <a:p>
          <a:r>
            <a:rPr lang="en-US"/>
            <a:t>This is prevented due to a range of functional and structural elements in the brain (Cisneros-Franco et al., 2020).</a:t>
          </a:r>
        </a:p>
      </dgm:t>
    </dgm:pt>
    <dgm:pt modelId="{8ABA7D0D-C78B-4D38-ACDE-41AA8A8ACEBB}" type="parTrans" cxnId="{4B348127-8E0C-4040-8063-581ACD71D7A7}">
      <dgm:prSet/>
      <dgm:spPr/>
      <dgm:t>
        <a:bodyPr/>
        <a:lstStyle/>
        <a:p>
          <a:endParaRPr lang="en-US"/>
        </a:p>
      </dgm:t>
    </dgm:pt>
    <dgm:pt modelId="{44AEDDE6-591B-48D2-859A-7908F821C746}" type="sibTrans" cxnId="{4B348127-8E0C-4040-8063-581ACD71D7A7}">
      <dgm:prSet/>
      <dgm:spPr/>
      <dgm:t>
        <a:bodyPr/>
        <a:lstStyle/>
        <a:p>
          <a:endParaRPr lang="en-US"/>
        </a:p>
      </dgm:t>
    </dgm:pt>
    <dgm:pt modelId="{E936E0E7-79A8-47AA-857C-13C0A82A42B3}">
      <dgm:prSet/>
      <dgm:spPr/>
      <dgm:t>
        <a:bodyPr/>
        <a:lstStyle/>
        <a:p>
          <a:r>
            <a:rPr lang="en-US"/>
            <a:t>For attachment, this period is the first two years of life. </a:t>
          </a:r>
        </a:p>
      </dgm:t>
    </dgm:pt>
    <dgm:pt modelId="{63788AE9-9DCC-4253-85F4-8CFA14814221}" type="parTrans" cxnId="{3C96EC52-651E-48E5-B1E6-A6B15C258FFE}">
      <dgm:prSet/>
      <dgm:spPr/>
      <dgm:t>
        <a:bodyPr/>
        <a:lstStyle/>
        <a:p>
          <a:endParaRPr lang="en-US"/>
        </a:p>
      </dgm:t>
    </dgm:pt>
    <dgm:pt modelId="{259DE1A8-4401-4685-9249-43D24E95D52A}" type="sibTrans" cxnId="{3C96EC52-651E-48E5-B1E6-A6B15C258FFE}">
      <dgm:prSet/>
      <dgm:spPr/>
      <dgm:t>
        <a:bodyPr/>
        <a:lstStyle/>
        <a:p>
          <a:endParaRPr lang="en-US"/>
        </a:p>
      </dgm:t>
    </dgm:pt>
    <dgm:pt modelId="{7168BE6D-9AC5-4CF4-831D-CE623CD70F13}" type="pres">
      <dgm:prSet presAssocID="{1ECDD889-5255-46CA-B1CF-A69002E33851}" presName="linear" presStyleCnt="0">
        <dgm:presLayoutVars>
          <dgm:animLvl val="lvl"/>
          <dgm:resizeHandles val="exact"/>
        </dgm:presLayoutVars>
      </dgm:prSet>
      <dgm:spPr/>
    </dgm:pt>
    <dgm:pt modelId="{E8562967-F094-4670-BBD7-CE4472802A43}" type="pres">
      <dgm:prSet presAssocID="{17DF3B8D-AB55-4E9E-8083-B704EE61B5DF}" presName="parentText" presStyleLbl="node1" presStyleIdx="0" presStyleCnt="3">
        <dgm:presLayoutVars>
          <dgm:chMax val="0"/>
          <dgm:bulletEnabled val="1"/>
        </dgm:presLayoutVars>
      </dgm:prSet>
      <dgm:spPr/>
    </dgm:pt>
    <dgm:pt modelId="{63E05B7B-CE53-45E6-BCE9-2B0E5C0DBBB6}" type="pres">
      <dgm:prSet presAssocID="{F15743A7-262A-4FFE-8494-49670092B9F7}" presName="spacer" presStyleCnt="0"/>
      <dgm:spPr/>
    </dgm:pt>
    <dgm:pt modelId="{2AB35604-65AB-43CF-B1E1-2BB3CF06E30A}" type="pres">
      <dgm:prSet presAssocID="{F49B6341-FF34-4F9B-811C-6B3F49897002}" presName="parentText" presStyleLbl="node1" presStyleIdx="1" presStyleCnt="3">
        <dgm:presLayoutVars>
          <dgm:chMax val="0"/>
          <dgm:bulletEnabled val="1"/>
        </dgm:presLayoutVars>
      </dgm:prSet>
      <dgm:spPr/>
    </dgm:pt>
    <dgm:pt modelId="{0AE1FC02-E537-4E4D-9818-B6985C7F34E2}" type="pres">
      <dgm:prSet presAssocID="{44AEDDE6-591B-48D2-859A-7908F821C746}" presName="spacer" presStyleCnt="0"/>
      <dgm:spPr/>
    </dgm:pt>
    <dgm:pt modelId="{80580974-8895-4020-AB20-2E0542456B46}" type="pres">
      <dgm:prSet presAssocID="{E936E0E7-79A8-47AA-857C-13C0A82A42B3}" presName="parentText" presStyleLbl="node1" presStyleIdx="2" presStyleCnt="3">
        <dgm:presLayoutVars>
          <dgm:chMax val="0"/>
          <dgm:bulletEnabled val="1"/>
        </dgm:presLayoutVars>
      </dgm:prSet>
      <dgm:spPr/>
    </dgm:pt>
  </dgm:ptLst>
  <dgm:cxnLst>
    <dgm:cxn modelId="{4B348127-8E0C-4040-8063-581ACD71D7A7}" srcId="{1ECDD889-5255-46CA-B1CF-A69002E33851}" destId="{F49B6341-FF34-4F9B-811C-6B3F49897002}" srcOrd="1" destOrd="0" parTransId="{8ABA7D0D-C78B-4D38-ACDE-41AA8A8ACEBB}" sibTransId="{44AEDDE6-591B-48D2-859A-7908F821C746}"/>
    <dgm:cxn modelId="{FB13CD39-9950-4F57-AE56-D5DA3296A07F}" srcId="{1ECDD889-5255-46CA-B1CF-A69002E33851}" destId="{17DF3B8D-AB55-4E9E-8083-B704EE61B5DF}" srcOrd="0" destOrd="0" parTransId="{169DB733-D848-42BD-A256-3DF890F5C920}" sibTransId="{F15743A7-262A-4FFE-8494-49670092B9F7}"/>
    <dgm:cxn modelId="{B4BDE660-BAB0-4E02-BB4F-78F4F8A96A41}" type="presOf" srcId="{F49B6341-FF34-4F9B-811C-6B3F49897002}" destId="{2AB35604-65AB-43CF-B1E1-2BB3CF06E30A}" srcOrd="0" destOrd="0" presId="urn:microsoft.com/office/officeart/2005/8/layout/vList2"/>
    <dgm:cxn modelId="{3C96EC52-651E-48E5-B1E6-A6B15C258FFE}" srcId="{1ECDD889-5255-46CA-B1CF-A69002E33851}" destId="{E936E0E7-79A8-47AA-857C-13C0A82A42B3}" srcOrd="2" destOrd="0" parTransId="{63788AE9-9DCC-4253-85F4-8CFA14814221}" sibTransId="{259DE1A8-4401-4685-9249-43D24E95D52A}"/>
    <dgm:cxn modelId="{B4EA405A-57C6-43C6-B999-2354DAB3D065}" type="presOf" srcId="{E936E0E7-79A8-47AA-857C-13C0A82A42B3}" destId="{80580974-8895-4020-AB20-2E0542456B46}" srcOrd="0" destOrd="0" presId="urn:microsoft.com/office/officeart/2005/8/layout/vList2"/>
    <dgm:cxn modelId="{1D75FBA7-93A3-494E-B243-1196CE664DFF}" type="presOf" srcId="{17DF3B8D-AB55-4E9E-8083-B704EE61B5DF}" destId="{E8562967-F094-4670-BBD7-CE4472802A43}" srcOrd="0" destOrd="0" presId="urn:microsoft.com/office/officeart/2005/8/layout/vList2"/>
    <dgm:cxn modelId="{295793B5-F071-4682-B352-9780FCC6A835}" type="presOf" srcId="{1ECDD889-5255-46CA-B1CF-A69002E33851}" destId="{7168BE6D-9AC5-4CF4-831D-CE623CD70F13}" srcOrd="0" destOrd="0" presId="urn:microsoft.com/office/officeart/2005/8/layout/vList2"/>
    <dgm:cxn modelId="{53A0C3DA-940A-4C25-8771-AFA2F64082A0}" type="presParOf" srcId="{7168BE6D-9AC5-4CF4-831D-CE623CD70F13}" destId="{E8562967-F094-4670-BBD7-CE4472802A43}" srcOrd="0" destOrd="0" presId="urn:microsoft.com/office/officeart/2005/8/layout/vList2"/>
    <dgm:cxn modelId="{165283F0-624A-4BE1-AE34-2347F9A0F7EC}" type="presParOf" srcId="{7168BE6D-9AC5-4CF4-831D-CE623CD70F13}" destId="{63E05B7B-CE53-45E6-BCE9-2B0E5C0DBBB6}" srcOrd="1" destOrd="0" presId="urn:microsoft.com/office/officeart/2005/8/layout/vList2"/>
    <dgm:cxn modelId="{7451410A-A5D3-433B-982C-5A75E303CFC0}" type="presParOf" srcId="{7168BE6D-9AC5-4CF4-831D-CE623CD70F13}" destId="{2AB35604-65AB-43CF-B1E1-2BB3CF06E30A}" srcOrd="2" destOrd="0" presId="urn:microsoft.com/office/officeart/2005/8/layout/vList2"/>
    <dgm:cxn modelId="{226C659A-77CB-474F-BC1C-FFF390DDE04C}" type="presParOf" srcId="{7168BE6D-9AC5-4CF4-831D-CE623CD70F13}" destId="{0AE1FC02-E537-4E4D-9818-B6985C7F34E2}" srcOrd="3" destOrd="0" presId="urn:microsoft.com/office/officeart/2005/8/layout/vList2"/>
    <dgm:cxn modelId="{FACED441-5D03-4644-98EA-C9D3F2AE4212}" type="presParOf" srcId="{7168BE6D-9AC5-4CF4-831D-CE623CD70F13}" destId="{80580974-8895-4020-AB20-2E0542456B4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280C0A6-0444-48E7-8000-84E18A2E193C}" type="doc">
      <dgm:prSet loTypeId="urn:microsoft.com/office/officeart/2005/8/layout/vList2" loCatId="list" qsTypeId="urn:microsoft.com/office/officeart/2005/8/quickstyle/simple1#11" qsCatId="simple" csTypeId="urn:microsoft.com/office/officeart/2005/8/colors/colorful2#5" csCatId="colorful"/>
      <dgm:spPr/>
      <dgm:t>
        <a:bodyPr/>
        <a:lstStyle/>
        <a:p>
          <a:endParaRPr lang="en-US"/>
        </a:p>
      </dgm:t>
    </dgm:pt>
    <dgm:pt modelId="{7857FEDD-CCE9-46AE-B0E8-4DC3C6398411}">
      <dgm:prSet/>
      <dgm:spPr/>
      <dgm:t>
        <a:bodyPr/>
        <a:lstStyle/>
        <a:p>
          <a:r>
            <a:rPr lang="en-US"/>
            <a:t>Bowlby was greatly influenced by Lorenz's (1935) work, showing the survival value of attachment.</a:t>
          </a:r>
        </a:p>
      </dgm:t>
    </dgm:pt>
    <dgm:pt modelId="{720732D1-B42B-49FB-AE41-6FCC18058DAD}" type="parTrans" cxnId="{8A517750-9B19-4FC5-BC6C-B7F7C917013D}">
      <dgm:prSet/>
      <dgm:spPr/>
      <dgm:t>
        <a:bodyPr/>
        <a:lstStyle/>
        <a:p>
          <a:endParaRPr lang="en-US"/>
        </a:p>
      </dgm:t>
    </dgm:pt>
    <dgm:pt modelId="{4A8953BB-D71C-4576-95D9-ED13181D0E02}" type="sibTrans" cxnId="{8A517750-9B19-4FC5-BC6C-B7F7C917013D}">
      <dgm:prSet/>
      <dgm:spPr/>
      <dgm:t>
        <a:bodyPr/>
        <a:lstStyle/>
        <a:p>
          <a:endParaRPr lang="en-US"/>
        </a:p>
      </dgm:t>
    </dgm:pt>
    <dgm:pt modelId="{4BD45EEC-CCBC-42AA-8C5C-F25BFF6A4FF5}">
      <dgm:prSet/>
      <dgm:spPr/>
      <dgm:t>
        <a:bodyPr/>
        <a:lstStyle/>
        <a:p>
          <a:r>
            <a:rPr lang="en-US"/>
            <a:t>Bowlby believed that attachment was instinctive and stranger danger was a built-in mechanic!</a:t>
          </a:r>
        </a:p>
      </dgm:t>
    </dgm:pt>
    <dgm:pt modelId="{2BC5A1B8-0E06-422D-AB76-60803993F879}" type="parTrans" cxnId="{BA2028A4-365F-4E78-A34B-CB46AD5A9A05}">
      <dgm:prSet/>
      <dgm:spPr/>
      <dgm:t>
        <a:bodyPr/>
        <a:lstStyle/>
        <a:p>
          <a:endParaRPr lang="en-US"/>
        </a:p>
      </dgm:t>
    </dgm:pt>
    <dgm:pt modelId="{B90873C8-59C2-4B06-9100-393E4225DCAB}" type="sibTrans" cxnId="{BA2028A4-365F-4E78-A34B-CB46AD5A9A05}">
      <dgm:prSet/>
      <dgm:spPr/>
      <dgm:t>
        <a:bodyPr/>
        <a:lstStyle/>
        <a:p>
          <a:endParaRPr lang="en-US"/>
        </a:p>
      </dgm:t>
    </dgm:pt>
    <dgm:pt modelId="{313D130C-F96F-46DA-AC16-36731D5E47FA}" type="pres">
      <dgm:prSet presAssocID="{E280C0A6-0444-48E7-8000-84E18A2E193C}" presName="linear" presStyleCnt="0">
        <dgm:presLayoutVars>
          <dgm:animLvl val="lvl"/>
          <dgm:resizeHandles val="exact"/>
        </dgm:presLayoutVars>
      </dgm:prSet>
      <dgm:spPr/>
    </dgm:pt>
    <dgm:pt modelId="{EDDFF715-5B19-4CCD-814F-A7E3F7A91DBC}" type="pres">
      <dgm:prSet presAssocID="{7857FEDD-CCE9-46AE-B0E8-4DC3C6398411}" presName="parentText" presStyleLbl="node1" presStyleIdx="0" presStyleCnt="2">
        <dgm:presLayoutVars>
          <dgm:chMax val="0"/>
          <dgm:bulletEnabled val="1"/>
        </dgm:presLayoutVars>
      </dgm:prSet>
      <dgm:spPr/>
    </dgm:pt>
    <dgm:pt modelId="{135396DC-909B-4DF8-B09A-DDD66E0CF545}" type="pres">
      <dgm:prSet presAssocID="{4A8953BB-D71C-4576-95D9-ED13181D0E02}" presName="spacer" presStyleCnt="0"/>
      <dgm:spPr/>
    </dgm:pt>
    <dgm:pt modelId="{CF3651A5-7C4E-4CD6-8ED0-2B411659D3C6}" type="pres">
      <dgm:prSet presAssocID="{4BD45EEC-CCBC-42AA-8C5C-F25BFF6A4FF5}" presName="parentText" presStyleLbl="node1" presStyleIdx="1" presStyleCnt="2">
        <dgm:presLayoutVars>
          <dgm:chMax val="0"/>
          <dgm:bulletEnabled val="1"/>
        </dgm:presLayoutVars>
      </dgm:prSet>
      <dgm:spPr/>
    </dgm:pt>
  </dgm:ptLst>
  <dgm:cxnLst>
    <dgm:cxn modelId="{8A517750-9B19-4FC5-BC6C-B7F7C917013D}" srcId="{E280C0A6-0444-48E7-8000-84E18A2E193C}" destId="{7857FEDD-CCE9-46AE-B0E8-4DC3C6398411}" srcOrd="0" destOrd="0" parTransId="{720732D1-B42B-49FB-AE41-6FCC18058DAD}" sibTransId="{4A8953BB-D71C-4576-95D9-ED13181D0E02}"/>
    <dgm:cxn modelId="{0B4F8F53-99E3-4361-A0B2-F3F919A19DB9}" type="presOf" srcId="{7857FEDD-CCE9-46AE-B0E8-4DC3C6398411}" destId="{EDDFF715-5B19-4CCD-814F-A7E3F7A91DBC}" srcOrd="0" destOrd="0" presId="urn:microsoft.com/office/officeart/2005/8/layout/vList2"/>
    <dgm:cxn modelId="{B4F3FD7F-A320-4B18-A7E7-E5E56C41CFB6}" type="presOf" srcId="{E280C0A6-0444-48E7-8000-84E18A2E193C}" destId="{313D130C-F96F-46DA-AC16-36731D5E47FA}" srcOrd="0" destOrd="0" presId="urn:microsoft.com/office/officeart/2005/8/layout/vList2"/>
    <dgm:cxn modelId="{BA2028A4-365F-4E78-A34B-CB46AD5A9A05}" srcId="{E280C0A6-0444-48E7-8000-84E18A2E193C}" destId="{4BD45EEC-CCBC-42AA-8C5C-F25BFF6A4FF5}" srcOrd="1" destOrd="0" parTransId="{2BC5A1B8-0E06-422D-AB76-60803993F879}" sibTransId="{B90873C8-59C2-4B06-9100-393E4225DCAB}"/>
    <dgm:cxn modelId="{1F0324E9-1625-42C7-92B0-0CC7EB283362}" type="presOf" srcId="{4BD45EEC-CCBC-42AA-8C5C-F25BFF6A4FF5}" destId="{CF3651A5-7C4E-4CD6-8ED0-2B411659D3C6}" srcOrd="0" destOrd="0" presId="urn:microsoft.com/office/officeart/2005/8/layout/vList2"/>
    <dgm:cxn modelId="{9416A693-DEC7-413B-8235-38493664D61D}" type="presParOf" srcId="{313D130C-F96F-46DA-AC16-36731D5E47FA}" destId="{EDDFF715-5B19-4CCD-814F-A7E3F7A91DBC}" srcOrd="0" destOrd="0" presId="urn:microsoft.com/office/officeart/2005/8/layout/vList2"/>
    <dgm:cxn modelId="{03147F84-C747-4F8D-A883-87E60E44C48F}" type="presParOf" srcId="{313D130C-F96F-46DA-AC16-36731D5E47FA}" destId="{135396DC-909B-4DF8-B09A-DDD66E0CF545}" srcOrd="1" destOrd="0" presId="urn:microsoft.com/office/officeart/2005/8/layout/vList2"/>
    <dgm:cxn modelId="{0C3D6ED9-026A-4DCB-A55A-3A3CE5713872}" type="presParOf" srcId="{313D130C-F96F-46DA-AC16-36731D5E47FA}" destId="{CF3651A5-7C4E-4CD6-8ED0-2B411659D3C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BE0CA51-EEA0-47F5-9ADA-1FE361E9DA9A}" type="doc">
      <dgm:prSet loTypeId="urn:microsoft.com/office/officeart/2008/layout/LinedList" loCatId="list" qsTypeId="urn:microsoft.com/office/officeart/2005/8/quickstyle/simple1#12" qsCatId="simple" csTypeId="urn:microsoft.com/office/officeart/2005/8/colors/accent0_3#1" csCatId="mainScheme"/>
      <dgm:spPr/>
      <dgm:t>
        <a:bodyPr/>
        <a:lstStyle/>
        <a:p>
          <a:endParaRPr lang="en-US"/>
        </a:p>
      </dgm:t>
    </dgm:pt>
    <dgm:pt modelId="{CBA47E21-BD8F-4DC7-A143-CDA098E05540}">
      <dgm:prSet/>
      <dgm:spPr/>
      <dgm:t>
        <a:bodyPr/>
        <a:lstStyle/>
        <a:p>
          <a:r>
            <a:rPr lang="en-US"/>
            <a:t>Bowlby (1951) claimed the attachment critical period rendered mothering useless if delayed for too long. </a:t>
          </a:r>
        </a:p>
      </dgm:t>
    </dgm:pt>
    <dgm:pt modelId="{A23EEEC5-6EB5-4DC0-859F-08A3A11B8622}" type="parTrans" cxnId="{53595448-E8BD-4437-8544-20D08612D216}">
      <dgm:prSet/>
      <dgm:spPr/>
      <dgm:t>
        <a:bodyPr/>
        <a:lstStyle/>
        <a:p>
          <a:endParaRPr lang="en-US"/>
        </a:p>
      </dgm:t>
    </dgm:pt>
    <dgm:pt modelId="{F2289F50-16F3-4DC6-9835-F878CD5C81BE}" type="sibTrans" cxnId="{53595448-E8BD-4437-8544-20D08612D216}">
      <dgm:prSet/>
      <dgm:spPr/>
      <dgm:t>
        <a:bodyPr/>
        <a:lstStyle/>
        <a:p>
          <a:endParaRPr lang="en-US"/>
        </a:p>
      </dgm:t>
    </dgm:pt>
    <dgm:pt modelId="{190430B2-3C63-4C37-92C5-D31EA7E10F7D}">
      <dgm:prSet/>
      <dgm:spPr/>
      <dgm:t>
        <a:bodyPr/>
        <a:lstStyle/>
        <a:p>
          <a:r>
            <a:rPr lang="en-US"/>
            <a:t>He called this phenomenon maternal deprivation.</a:t>
          </a:r>
        </a:p>
      </dgm:t>
    </dgm:pt>
    <dgm:pt modelId="{32DECD53-AC6B-4072-8483-1CB3A1B1812C}" type="parTrans" cxnId="{537DFC0D-B9AF-420C-AED4-A3E8DAF0A348}">
      <dgm:prSet/>
      <dgm:spPr/>
      <dgm:t>
        <a:bodyPr/>
        <a:lstStyle/>
        <a:p>
          <a:endParaRPr lang="en-US"/>
        </a:p>
      </dgm:t>
    </dgm:pt>
    <dgm:pt modelId="{ED0A5B3E-F274-40EA-A27C-BCB3F7E56798}" type="sibTrans" cxnId="{537DFC0D-B9AF-420C-AED4-A3E8DAF0A348}">
      <dgm:prSet/>
      <dgm:spPr/>
      <dgm:t>
        <a:bodyPr/>
        <a:lstStyle/>
        <a:p>
          <a:endParaRPr lang="en-US"/>
        </a:p>
      </dgm:t>
    </dgm:pt>
    <dgm:pt modelId="{8644CB35-8015-4EEB-B373-2F44E912D275}">
      <dgm:prSet/>
      <dgm:spPr/>
      <dgm:t>
        <a:bodyPr/>
        <a:lstStyle/>
        <a:p>
          <a:r>
            <a:rPr lang="en-US"/>
            <a:t>The monotropic attachment to a mother is cited by Bowlby as being critical to development, but he did not rule out other figures of attachment. </a:t>
          </a:r>
        </a:p>
      </dgm:t>
    </dgm:pt>
    <dgm:pt modelId="{E7809EA3-50CF-4870-BB69-310A71C48CD5}" type="parTrans" cxnId="{83F09A00-B56C-4A70-941C-7F76AC23BDBB}">
      <dgm:prSet/>
      <dgm:spPr/>
      <dgm:t>
        <a:bodyPr/>
        <a:lstStyle/>
        <a:p>
          <a:endParaRPr lang="en-US"/>
        </a:p>
      </dgm:t>
    </dgm:pt>
    <dgm:pt modelId="{FC30945F-B3CE-4BCD-975B-FF2A28265B79}" type="sibTrans" cxnId="{83F09A00-B56C-4A70-941C-7F76AC23BDBB}">
      <dgm:prSet/>
      <dgm:spPr/>
      <dgm:t>
        <a:bodyPr/>
        <a:lstStyle/>
        <a:p>
          <a:endParaRPr lang="en-US"/>
        </a:p>
      </dgm:t>
    </dgm:pt>
    <dgm:pt modelId="{2BCE2374-78C3-4EE0-8A44-6DF69D213184}" type="pres">
      <dgm:prSet presAssocID="{CBE0CA51-EEA0-47F5-9ADA-1FE361E9DA9A}" presName="vert0" presStyleCnt="0">
        <dgm:presLayoutVars>
          <dgm:dir/>
          <dgm:animOne val="branch"/>
          <dgm:animLvl val="lvl"/>
        </dgm:presLayoutVars>
      </dgm:prSet>
      <dgm:spPr/>
    </dgm:pt>
    <dgm:pt modelId="{89D5E969-8263-48A4-8B0A-0E71CA45936E}" type="pres">
      <dgm:prSet presAssocID="{CBA47E21-BD8F-4DC7-A143-CDA098E05540}" presName="thickLine" presStyleLbl="alignNode1" presStyleIdx="0" presStyleCnt="3"/>
      <dgm:spPr/>
    </dgm:pt>
    <dgm:pt modelId="{8DF1EEA3-E893-4E94-BBC2-0404B2FDC027}" type="pres">
      <dgm:prSet presAssocID="{CBA47E21-BD8F-4DC7-A143-CDA098E05540}" presName="horz1" presStyleCnt="0"/>
      <dgm:spPr/>
    </dgm:pt>
    <dgm:pt modelId="{06D47FE6-0CDD-42E0-8863-D1EB2CDA849C}" type="pres">
      <dgm:prSet presAssocID="{CBA47E21-BD8F-4DC7-A143-CDA098E05540}" presName="tx1" presStyleLbl="revTx" presStyleIdx="0" presStyleCnt="3"/>
      <dgm:spPr/>
    </dgm:pt>
    <dgm:pt modelId="{A321CA05-2BCB-429C-AC96-F236B7C4EAC5}" type="pres">
      <dgm:prSet presAssocID="{CBA47E21-BD8F-4DC7-A143-CDA098E05540}" presName="vert1" presStyleCnt="0"/>
      <dgm:spPr/>
    </dgm:pt>
    <dgm:pt modelId="{173C053B-6298-440E-9332-097F8C63D2B6}" type="pres">
      <dgm:prSet presAssocID="{190430B2-3C63-4C37-92C5-D31EA7E10F7D}" presName="thickLine" presStyleLbl="alignNode1" presStyleIdx="1" presStyleCnt="3"/>
      <dgm:spPr/>
    </dgm:pt>
    <dgm:pt modelId="{ECB50DBB-FB38-4227-8B55-EEE0AE4C8BD0}" type="pres">
      <dgm:prSet presAssocID="{190430B2-3C63-4C37-92C5-D31EA7E10F7D}" presName="horz1" presStyleCnt="0"/>
      <dgm:spPr/>
    </dgm:pt>
    <dgm:pt modelId="{E181AF32-2850-420F-830E-F5CAB9287793}" type="pres">
      <dgm:prSet presAssocID="{190430B2-3C63-4C37-92C5-D31EA7E10F7D}" presName="tx1" presStyleLbl="revTx" presStyleIdx="1" presStyleCnt="3"/>
      <dgm:spPr/>
    </dgm:pt>
    <dgm:pt modelId="{1D69F580-502D-4435-895F-947062CD4C6B}" type="pres">
      <dgm:prSet presAssocID="{190430B2-3C63-4C37-92C5-D31EA7E10F7D}" presName="vert1" presStyleCnt="0"/>
      <dgm:spPr/>
    </dgm:pt>
    <dgm:pt modelId="{AA8F0CBE-2F3D-474A-A384-5939D0E685AC}" type="pres">
      <dgm:prSet presAssocID="{8644CB35-8015-4EEB-B373-2F44E912D275}" presName="thickLine" presStyleLbl="alignNode1" presStyleIdx="2" presStyleCnt="3"/>
      <dgm:spPr/>
    </dgm:pt>
    <dgm:pt modelId="{23CF01A4-524D-4DDF-A366-31F8F59D427E}" type="pres">
      <dgm:prSet presAssocID="{8644CB35-8015-4EEB-B373-2F44E912D275}" presName="horz1" presStyleCnt="0"/>
      <dgm:spPr/>
    </dgm:pt>
    <dgm:pt modelId="{61C389C1-3FF6-4BB9-989F-F475AC75AA88}" type="pres">
      <dgm:prSet presAssocID="{8644CB35-8015-4EEB-B373-2F44E912D275}" presName="tx1" presStyleLbl="revTx" presStyleIdx="2" presStyleCnt="3"/>
      <dgm:spPr/>
    </dgm:pt>
    <dgm:pt modelId="{E7BBE360-2178-486E-A3FA-257BE4D93863}" type="pres">
      <dgm:prSet presAssocID="{8644CB35-8015-4EEB-B373-2F44E912D275}" presName="vert1" presStyleCnt="0"/>
      <dgm:spPr/>
    </dgm:pt>
  </dgm:ptLst>
  <dgm:cxnLst>
    <dgm:cxn modelId="{83F09A00-B56C-4A70-941C-7F76AC23BDBB}" srcId="{CBE0CA51-EEA0-47F5-9ADA-1FE361E9DA9A}" destId="{8644CB35-8015-4EEB-B373-2F44E912D275}" srcOrd="2" destOrd="0" parTransId="{E7809EA3-50CF-4870-BB69-310A71C48CD5}" sibTransId="{FC30945F-B3CE-4BCD-975B-FF2A28265B79}"/>
    <dgm:cxn modelId="{537DFC0D-B9AF-420C-AED4-A3E8DAF0A348}" srcId="{CBE0CA51-EEA0-47F5-9ADA-1FE361E9DA9A}" destId="{190430B2-3C63-4C37-92C5-D31EA7E10F7D}" srcOrd="1" destOrd="0" parTransId="{32DECD53-AC6B-4072-8483-1CB3A1B1812C}" sibTransId="{ED0A5B3E-F274-40EA-A27C-BCB3F7E56798}"/>
    <dgm:cxn modelId="{53595448-E8BD-4437-8544-20D08612D216}" srcId="{CBE0CA51-EEA0-47F5-9ADA-1FE361E9DA9A}" destId="{CBA47E21-BD8F-4DC7-A143-CDA098E05540}" srcOrd="0" destOrd="0" parTransId="{A23EEEC5-6EB5-4DC0-859F-08A3A11B8622}" sibTransId="{F2289F50-16F3-4DC6-9835-F878CD5C81BE}"/>
    <dgm:cxn modelId="{98D5036C-07C2-460C-B67D-210DE65825EA}" type="presOf" srcId="{190430B2-3C63-4C37-92C5-D31EA7E10F7D}" destId="{E181AF32-2850-420F-830E-F5CAB9287793}" srcOrd="0" destOrd="0" presId="urn:microsoft.com/office/officeart/2008/layout/LinedList"/>
    <dgm:cxn modelId="{A52EB48A-9880-4C2A-ADFD-E6516CF8517A}" type="presOf" srcId="{CBA47E21-BD8F-4DC7-A143-CDA098E05540}" destId="{06D47FE6-0CDD-42E0-8863-D1EB2CDA849C}" srcOrd="0" destOrd="0" presId="urn:microsoft.com/office/officeart/2008/layout/LinedList"/>
    <dgm:cxn modelId="{20091A8C-162F-4D92-8B62-1849B17509F7}" type="presOf" srcId="{8644CB35-8015-4EEB-B373-2F44E912D275}" destId="{61C389C1-3FF6-4BB9-989F-F475AC75AA88}" srcOrd="0" destOrd="0" presId="urn:microsoft.com/office/officeart/2008/layout/LinedList"/>
    <dgm:cxn modelId="{210748F2-0C7A-478B-97D5-2E4047489E2A}" type="presOf" srcId="{CBE0CA51-EEA0-47F5-9ADA-1FE361E9DA9A}" destId="{2BCE2374-78C3-4EE0-8A44-6DF69D213184}" srcOrd="0" destOrd="0" presId="urn:microsoft.com/office/officeart/2008/layout/LinedList"/>
    <dgm:cxn modelId="{63C5F802-EE5A-4209-AF4B-1EEA3B17247F}" type="presParOf" srcId="{2BCE2374-78C3-4EE0-8A44-6DF69D213184}" destId="{89D5E969-8263-48A4-8B0A-0E71CA45936E}" srcOrd="0" destOrd="0" presId="urn:microsoft.com/office/officeart/2008/layout/LinedList"/>
    <dgm:cxn modelId="{0912DD62-6B01-4557-B587-1ECF6766A971}" type="presParOf" srcId="{2BCE2374-78C3-4EE0-8A44-6DF69D213184}" destId="{8DF1EEA3-E893-4E94-BBC2-0404B2FDC027}" srcOrd="1" destOrd="0" presId="urn:microsoft.com/office/officeart/2008/layout/LinedList"/>
    <dgm:cxn modelId="{1997F6E0-FBE9-4E52-9222-F2F483A2BA86}" type="presParOf" srcId="{8DF1EEA3-E893-4E94-BBC2-0404B2FDC027}" destId="{06D47FE6-0CDD-42E0-8863-D1EB2CDA849C}" srcOrd="0" destOrd="0" presId="urn:microsoft.com/office/officeart/2008/layout/LinedList"/>
    <dgm:cxn modelId="{6FBF5E6C-D215-400E-8E59-BD21EDD71CC0}" type="presParOf" srcId="{8DF1EEA3-E893-4E94-BBC2-0404B2FDC027}" destId="{A321CA05-2BCB-429C-AC96-F236B7C4EAC5}" srcOrd="1" destOrd="0" presId="urn:microsoft.com/office/officeart/2008/layout/LinedList"/>
    <dgm:cxn modelId="{9D5B046F-3C9B-4F5E-B089-1510D6CAF7D3}" type="presParOf" srcId="{2BCE2374-78C3-4EE0-8A44-6DF69D213184}" destId="{173C053B-6298-440E-9332-097F8C63D2B6}" srcOrd="2" destOrd="0" presId="urn:microsoft.com/office/officeart/2008/layout/LinedList"/>
    <dgm:cxn modelId="{BC28E77B-F30B-4D7B-886C-00B6457ACD84}" type="presParOf" srcId="{2BCE2374-78C3-4EE0-8A44-6DF69D213184}" destId="{ECB50DBB-FB38-4227-8B55-EEE0AE4C8BD0}" srcOrd="3" destOrd="0" presId="urn:microsoft.com/office/officeart/2008/layout/LinedList"/>
    <dgm:cxn modelId="{229E0210-B20A-4073-8470-4336AD12743A}" type="presParOf" srcId="{ECB50DBB-FB38-4227-8B55-EEE0AE4C8BD0}" destId="{E181AF32-2850-420F-830E-F5CAB9287793}" srcOrd="0" destOrd="0" presId="urn:microsoft.com/office/officeart/2008/layout/LinedList"/>
    <dgm:cxn modelId="{FE02725E-90A7-41C3-B91A-3B87FAFA4B93}" type="presParOf" srcId="{ECB50DBB-FB38-4227-8B55-EEE0AE4C8BD0}" destId="{1D69F580-502D-4435-895F-947062CD4C6B}" srcOrd="1" destOrd="0" presId="urn:microsoft.com/office/officeart/2008/layout/LinedList"/>
    <dgm:cxn modelId="{1CE2D072-5A1F-4B74-9F8E-1716A0A8D041}" type="presParOf" srcId="{2BCE2374-78C3-4EE0-8A44-6DF69D213184}" destId="{AA8F0CBE-2F3D-474A-A384-5939D0E685AC}" srcOrd="4" destOrd="0" presId="urn:microsoft.com/office/officeart/2008/layout/LinedList"/>
    <dgm:cxn modelId="{5F247ED7-A1A9-4C8E-B699-C2C5C245449B}" type="presParOf" srcId="{2BCE2374-78C3-4EE0-8A44-6DF69D213184}" destId="{23CF01A4-524D-4DDF-A366-31F8F59D427E}" srcOrd="5" destOrd="0" presId="urn:microsoft.com/office/officeart/2008/layout/LinedList"/>
    <dgm:cxn modelId="{00217A59-FB3C-47D8-B3DD-B003DD6C4222}" type="presParOf" srcId="{23CF01A4-524D-4DDF-A366-31F8F59D427E}" destId="{61C389C1-3FF6-4BB9-989F-F475AC75AA88}" srcOrd="0" destOrd="0" presId="urn:microsoft.com/office/officeart/2008/layout/LinedList"/>
    <dgm:cxn modelId="{AB3EF2A2-63AB-496E-9DBB-B5CE1C6459CC}" type="presParOf" srcId="{23CF01A4-524D-4DDF-A366-31F8F59D427E}" destId="{E7BBE360-2178-486E-A3FA-257BE4D938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AB88396-0CA6-419F-B280-AD402462E2C1}" type="doc">
      <dgm:prSet loTypeId="urn:microsoft.com/office/officeart/2008/layout/LinedList" loCatId="list" qsTypeId="urn:microsoft.com/office/officeart/2005/8/quickstyle/simple1#13" qsCatId="simple" csTypeId="urn:microsoft.com/office/officeart/2005/8/colors/accent0_3#2" csCatId="mainScheme"/>
      <dgm:spPr/>
      <dgm:t>
        <a:bodyPr/>
        <a:lstStyle/>
        <a:p>
          <a:endParaRPr lang="en-US"/>
        </a:p>
      </dgm:t>
    </dgm:pt>
    <dgm:pt modelId="{96898619-F8EA-4B9E-BB64-727783CDD70D}">
      <dgm:prSet/>
      <dgm:spPr/>
      <dgm:t>
        <a:bodyPr/>
        <a:lstStyle/>
        <a:p>
          <a:r>
            <a:rPr lang="en-US"/>
            <a:t>14 were affectionless psychopaths.</a:t>
          </a:r>
        </a:p>
      </dgm:t>
    </dgm:pt>
    <dgm:pt modelId="{73809BAA-0257-4DB1-9DF6-5EE535D2FB55}" type="parTrans" cxnId="{6AAD7E83-458D-4F22-A0FE-DCE463307F03}">
      <dgm:prSet/>
      <dgm:spPr/>
      <dgm:t>
        <a:bodyPr/>
        <a:lstStyle/>
        <a:p>
          <a:endParaRPr lang="en-US"/>
        </a:p>
      </dgm:t>
    </dgm:pt>
    <dgm:pt modelId="{B17A8FBA-951E-488A-9560-C4C8FA3C5379}" type="sibTrans" cxnId="{6AAD7E83-458D-4F22-A0FE-DCE463307F03}">
      <dgm:prSet/>
      <dgm:spPr/>
      <dgm:t>
        <a:bodyPr/>
        <a:lstStyle/>
        <a:p>
          <a:endParaRPr lang="en-US"/>
        </a:p>
      </dgm:t>
    </dgm:pt>
    <dgm:pt modelId="{0383F2D9-BFEA-4FC9-9B78-5232ACEF30D3}">
      <dgm:prSet/>
      <dgm:spPr/>
      <dgm:t>
        <a:bodyPr/>
        <a:lstStyle/>
        <a:p>
          <a:pPr rtl="0"/>
          <a:r>
            <a:rPr lang="en-US"/>
            <a:t>12</a:t>
          </a:r>
          <a:r>
            <a:rPr lang="en-US">
              <a:latin typeface="Sabon Next LT"/>
            </a:rPr>
            <a:t> of these</a:t>
          </a:r>
          <a:r>
            <a:rPr lang="en-US"/>
            <a:t> had prolonged separation of more than six months from their mothers in the first two years of life. </a:t>
          </a:r>
        </a:p>
      </dgm:t>
    </dgm:pt>
    <dgm:pt modelId="{0E781CDC-1494-44A7-865E-C0887E71D1C1}" type="parTrans" cxnId="{D04E5E18-1690-4CED-8D4B-847BDBC3BED8}">
      <dgm:prSet/>
      <dgm:spPr/>
      <dgm:t>
        <a:bodyPr/>
        <a:lstStyle/>
        <a:p>
          <a:endParaRPr lang="en-US"/>
        </a:p>
      </dgm:t>
    </dgm:pt>
    <dgm:pt modelId="{C208BCBF-E899-4A9D-B84A-B5DA955435FB}" type="sibTrans" cxnId="{D04E5E18-1690-4CED-8D4B-847BDBC3BED8}">
      <dgm:prSet/>
      <dgm:spPr/>
      <dgm:t>
        <a:bodyPr/>
        <a:lstStyle/>
        <a:p>
          <a:endParaRPr lang="en-US"/>
        </a:p>
      </dgm:t>
    </dgm:pt>
    <dgm:pt modelId="{F21E26D6-3B6B-4AA6-A889-2B0898DD4A4F}">
      <dgm:prSet/>
      <dgm:spPr/>
      <dgm:t>
        <a:bodyPr/>
        <a:lstStyle/>
        <a:p>
          <a:r>
            <a:rPr lang="en-US"/>
            <a:t>Only 5 of the 30 that were not affectionless had experienced separations.</a:t>
          </a:r>
        </a:p>
      </dgm:t>
    </dgm:pt>
    <dgm:pt modelId="{1E59E46E-4406-4DE2-B013-4AA790C61CFD}" type="parTrans" cxnId="{2E1E5A96-9C4D-4861-854A-144A08657988}">
      <dgm:prSet/>
      <dgm:spPr/>
      <dgm:t>
        <a:bodyPr/>
        <a:lstStyle/>
        <a:p>
          <a:endParaRPr lang="en-US"/>
        </a:p>
      </dgm:t>
    </dgm:pt>
    <dgm:pt modelId="{CC502C78-040D-4239-8112-F0D3E698CC66}" type="sibTrans" cxnId="{2E1E5A96-9C4D-4861-854A-144A08657988}">
      <dgm:prSet/>
      <dgm:spPr/>
      <dgm:t>
        <a:bodyPr/>
        <a:lstStyle/>
        <a:p>
          <a:endParaRPr lang="en-US"/>
        </a:p>
      </dgm:t>
    </dgm:pt>
    <dgm:pt modelId="{09ABF917-231B-4699-81B2-4D0513EE9F28}">
      <dgm:prSet/>
      <dgm:spPr/>
      <dgm:t>
        <a:bodyPr/>
        <a:lstStyle/>
        <a:p>
          <a:r>
            <a:rPr lang="en-US"/>
            <a:t>In the control group, only two had separations and none were affectionless.</a:t>
          </a:r>
        </a:p>
      </dgm:t>
    </dgm:pt>
    <dgm:pt modelId="{F418CCE1-C240-41BA-B3D8-FC6289BDF05B}" type="parTrans" cxnId="{82D5C1B9-4EE0-42F5-A321-EBE75D2AA8B3}">
      <dgm:prSet/>
      <dgm:spPr/>
      <dgm:t>
        <a:bodyPr/>
        <a:lstStyle/>
        <a:p>
          <a:endParaRPr lang="en-US"/>
        </a:p>
      </dgm:t>
    </dgm:pt>
    <dgm:pt modelId="{5986C2FB-5BEB-4000-A36C-41A969B698F5}" type="sibTrans" cxnId="{82D5C1B9-4EE0-42F5-A321-EBE75D2AA8B3}">
      <dgm:prSet/>
      <dgm:spPr/>
      <dgm:t>
        <a:bodyPr/>
        <a:lstStyle/>
        <a:p>
          <a:endParaRPr lang="en-US"/>
        </a:p>
      </dgm:t>
    </dgm:pt>
    <dgm:pt modelId="{C68C7B25-2E32-45D5-8AD3-A2CBEF0CC19B}" type="pres">
      <dgm:prSet presAssocID="{1AB88396-0CA6-419F-B280-AD402462E2C1}" presName="vert0" presStyleCnt="0">
        <dgm:presLayoutVars>
          <dgm:dir/>
          <dgm:animOne val="branch"/>
          <dgm:animLvl val="lvl"/>
        </dgm:presLayoutVars>
      </dgm:prSet>
      <dgm:spPr/>
    </dgm:pt>
    <dgm:pt modelId="{236F1399-6740-401E-87BD-A26EF6A964D9}" type="pres">
      <dgm:prSet presAssocID="{96898619-F8EA-4B9E-BB64-727783CDD70D}" presName="thickLine" presStyleLbl="alignNode1" presStyleIdx="0" presStyleCnt="4"/>
      <dgm:spPr/>
    </dgm:pt>
    <dgm:pt modelId="{DCFC50B6-D494-47A3-8DE0-E857EEA73CDC}" type="pres">
      <dgm:prSet presAssocID="{96898619-F8EA-4B9E-BB64-727783CDD70D}" presName="horz1" presStyleCnt="0"/>
      <dgm:spPr/>
    </dgm:pt>
    <dgm:pt modelId="{140A8B17-684E-4B6F-B251-29248CE85D1D}" type="pres">
      <dgm:prSet presAssocID="{96898619-F8EA-4B9E-BB64-727783CDD70D}" presName="tx1" presStyleLbl="revTx" presStyleIdx="0" presStyleCnt="4"/>
      <dgm:spPr/>
    </dgm:pt>
    <dgm:pt modelId="{B2099739-8771-4B03-92D8-0E1AEAEA8499}" type="pres">
      <dgm:prSet presAssocID="{96898619-F8EA-4B9E-BB64-727783CDD70D}" presName="vert1" presStyleCnt="0"/>
      <dgm:spPr/>
    </dgm:pt>
    <dgm:pt modelId="{B4A51CC9-B78C-4828-B79A-BAB692768C88}" type="pres">
      <dgm:prSet presAssocID="{0383F2D9-BFEA-4FC9-9B78-5232ACEF30D3}" presName="thickLine" presStyleLbl="alignNode1" presStyleIdx="1" presStyleCnt="4"/>
      <dgm:spPr/>
    </dgm:pt>
    <dgm:pt modelId="{B31ED697-0A74-4564-A6AE-F914F30AA639}" type="pres">
      <dgm:prSet presAssocID="{0383F2D9-BFEA-4FC9-9B78-5232ACEF30D3}" presName="horz1" presStyleCnt="0"/>
      <dgm:spPr/>
    </dgm:pt>
    <dgm:pt modelId="{9EDB8E83-4590-438E-A182-5542811842D3}" type="pres">
      <dgm:prSet presAssocID="{0383F2D9-BFEA-4FC9-9B78-5232ACEF30D3}" presName="tx1" presStyleLbl="revTx" presStyleIdx="1" presStyleCnt="4"/>
      <dgm:spPr/>
    </dgm:pt>
    <dgm:pt modelId="{80F795DB-E493-461F-AD8B-C397E170953B}" type="pres">
      <dgm:prSet presAssocID="{0383F2D9-BFEA-4FC9-9B78-5232ACEF30D3}" presName="vert1" presStyleCnt="0"/>
      <dgm:spPr/>
    </dgm:pt>
    <dgm:pt modelId="{AA5C639E-A569-4D5F-B9E6-9376556E91DA}" type="pres">
      <dgm:prSet presAssocID="{F21E26D6-3B6B-4AA6-A889-2B0898DD4A4F}" presName="thickLine" presStyleLbl="alignNode1" presStyleIdx="2" presStyleCnt="4"/>
      <dgm:spPr/>
    </dgm:pt>
    <dgm:pt modelId="{4B7A46B7-EECA-4BCE-8503-A0143D4F9FFF}" type="pres">
      <dgm:prSet presAssocID="{F21E26D6-3B6B-4AA6-A889-2B0898DD4A4F}" presName="horz1" presStyleCnt="0"/>
      <dgm:spPr/>
    </dgm:pt>
    <dgm:pt modelId="{C12F03F6-C3C5-4BB8-B216-7325DE8998D8}" type="pres">
      <dgm:prSet presAssocID="{F21E26D6-3B6B-4AA6-A889-2B0898DD4A4F}" presName="tx1" presStyleLbl="revTx" presStyleIdx="2" presStyleCnt="4"/>
      <dgm:spPr/>
    </dgm:pt>
    <dgm:pt modelId="{3F43FFB7-FEF2-4B66-8806-2305D5E0ECA2}" type="pres">
      <dgm:prSet presAssocID="{F21E26D6-3B6B-4AA6-A889-2B0898DD4A4F}" presName="vert1" presStyleCnt="0"/>
      <dgm:spPr/>
    </dgm:pt>
    <dgm:pt modelId="{CD464CDB-03A9-45F3-9BB9-A1E45D071A1F}" type="pres">
      <dgm:prSet presAssocID="{09ABF917-231B-4699-81B2-4D0513EE9F28}" presName="thickLine" presStyleLbl="alignNode1" presStyleIdx="3" presStyleCnt="4"/>
      <dgm:spPr/>
    </dgm:pt>
    <dgm:pt modelId="{2CC61C38-AF33-4E92-B037-FD87D90DEB08}" type="pres">
      <dgm:prSet presAssocID="{09ABF917-231B-4699-81B2-4D0513EE9F28}" presName="horz1" presStyleCnt="0"/>
      <dgm:spPr/>
    </dgm:pt>
    <dgm:pt modelId="{72130F03-8104-4B16-BDCD-8F6E18B75E8C}" type="pres">
      <dgm:prSet presAssocID="{09ABF917-231B-4699-81B2-4D0513EE9F28}" presName="tx1" presStyleLbl="revTx" presStyleIdx="3" presStyleCnt="4"/>
      <dgm:spPr/>
    </dgm:pt>
    <dgm:pt modelId="{884F8DBB-043D-4472-B6D2-753CCD21EC42}" type="pres">
      <dgm:prSet presAssocID="{09ABF917-231B-4699-81B2-4D0513EE9F28}" presName="vert1" presStyleCnt="0"/>
      <dgm:spPr/>
    </dgm:pt>
  </dgm:ptLst>
  <dgm:cxnLst>
    <dgm:cxn modelId="{D04E5E18-1690-4CED-8D4B-847BDBC3BED8}" srcId="{1AB88396-0CA6-419F-B280-AD402462E2C1}" destId="{0383F2D9-BFEA-4FC9-9B78-5232ACEF30D3}" srcOrd="1" destOrd="0" parTransId="{0E781CDC-1494-44A7-865E-C0887E71D1C1}" sibTransId="{C208BCBF-E899-4A9D-B84A-B5DA955435FB}"/>
    <dgm:cxn modelId="{D0DDF644-54A5-4465-9FFD-80B18C3911FB}" type="presOf" srcId="{96898619-F8EA-4B9E-BB64-727783CDD70D}" destId="{140A8B17-684E-4B6F-B251-29248CE85D1D}" srcOrd="0" destOrd="0" presId="urn:microsoft.com/office/officeart/2008/layout/LinedList"/>
    <dgm:cxn modelId="{EE414476-8487-4999-97BB-74F0B31C4A9A}" type="presOf" srcId="{F21E26D6-3B6B-4AA6-A889-2B0898DD4A4F}" destId="{C12F03F6-C3C5-4BB8-B216-7325DE8998D8}" srcOrd="0" destOrd="0" presId="urn:microsoft.com/office/officeart/2008/layout/LinedList"/>
    <dgm:cxn modelId="{6AAD7E83-458D-4F22-A0FE-DCE463307F03}" srcId="{1AB88396-0CA6-419F-B280-AD402462E2C1}" destId="{96898619-F8EA-4B9E-BB64-727783CDD70D}" srcOrd="0" destOrd="0" parTransId="{73809BAA-0257-4DB1-9DF6-5EE535D2FB55}" sibTransId="{B17A8FBA-951E-488A-9560-C4C8FA3C5379}"/>
    <dgm:cxn modelId="{2E1E5A96-9C4D-4861-854A-144A08657988}" srcId="{1AB88396-0CA6-419F-B280-AD402462E2C1}" destId="{F21E26D6-3B6B-4AA6-A889-2B0898DD4A4F}" srcOrd="2" destOrd="0" parTransId="{1E59E46E-4406-4DE2-B013-4AA790C61CFD}" sibTransId="{CC502C78-040D-4239-8112-F0D3E698CC66}"/>
    <dgm:cxn modelId="{7147BAAB-8767-4691-A0E1-60EABFF599B6}" type="presOf" srcId="{1AB88396-0CA6-419F-B280-AD402462E2C1}" destId="{C68C7B25-2E32-45D5-8AD3-A2CBEF0CC19B}" srcOrd="0" destOrd="0" presId="urn:microsoft.com/office/officeart/2008/layout/LinedList"/>
    <dgm:cxn modelId="{82D5C1B9-4EE0-42F5-A321-EBE75D2AA8B3}" srcId="{1AB88396-0CA6-419F-B280-AD402462E2C1}" destId="{09ABF917-231B-4699-81B2-4D0513EE9F28}" srcOrd="3" destOrd="0" parTransId="{F418CCE1-C240-41BA-B3D8-FC6289BDF05B}" sibTransId="{5986C2FB-5BEB-4000-A36C-41A969B698F5}"/>
    <dgm:cxn modelId="{6BD02FC6-5A12-4E2A-BAAC-9185DBF7DA5A}" type="presOf" srcId="{09ABF917-231B-4699-81B2-4D0513EE9F28}" destId="{72130F03-8104-4B16-BDCD-8F6E18B75E8C}" srcOrd="0" destOrd="0" presId="urn:microsoft.com/office/officeart/2008/layout/LinedList"/>
    <dgm:cxn modelId="{74353BD4-D085-4B72-876F-CF5479FAF21E}" type="presOf" srcId="{0383F2D9-BFEA-4FC9-9B78-5232ACEF30D3}" destId="{9EDB8E83-4590-438E-A182-5542811842D3}" srcOrd="0" destOrd="0" presId="urn:microsoft.com/office/officeart/2008/layout/LinedList"/>
    <dgm:cxn modelId="{15DF9D68-3501-4B79-9819-C8F4E8875B7A}" type="presParOf" srcId="{C68C7B25-2E32-45D5-8AD3-A2CBEF0CC19B}" destId="{236F1399-6740-401E-87BD-A26EF6A964D9}" srcOrd="0" destOrd="0" presId="urn:microsoft.com/office/officeart/2008/layout/LinedList"/>
    <dgm:cxn modelId="{8AA94ECA-3941-4656-A432-D9A82E5FC08A}" type="presParOf" srcId="{C68C7B25-2E32-45D5-8AD3-A2CBEF0CC19B}" destId="{DCFC50B6-D494-47A3-8DE0-E857EEA73CDC}" srcOrd="1" destOrd="0" presId="urn:microsoft.com/office/officeart/2008/layout/LinedList"/>
    <dgm:cxn modelId="{1146DC7C-FB2D-4FA7-BEDC-B8BC368D5DAF}" type="presParOf" srcId="{DCFC50B6-D494-47A3-8DE0-E857EEA73CDC}" destId="{140A8B17-684E-4B6F-B251-29248CE85D1D}" srcOrd="0" destOrd="0" presId="urn:microsoft.com/office/officeart/2008/layout/LinedList"/>
    <dgm:cxn modelId="{74057201-5D99-4A40-A724-C93C619FC9B3}" type="presParOf" srcId="{DCFC50B6-D494-47A3-8DE0-E857EEA73CDC}" destId="{B2099739-8771-4B03-92D8-0E1AEAEA8499}" srcOrd="1" destOrd="0" presId="urn:microsoft.com/office/officeart/2008/layout/LinedList"/>
    <dgm:cxn modelId="{EA9106B4-56B7-45FC-86F5-6A08F4230846}" type="presParOf" srcId="{C68C7B25-2E32-45D5-8AD3-A2CBEF0CC19B}" destId="{B4A51CC9-B78C-4828-B79A-BAB692768C88}" srcOrd="2" destOrd="0" presId="urn:microsoft.com/office/officeart/2008/layout/LinedList"/>
    <dgm:cxn modelId="{51B3548F-FE1A-4A7D-91FF-E1BE680FE3B4}" type="presParOf" srcId="{C68C7B25-2E32-45D5-8AD3-A2CBEF0CC19B}" destId="{B31ED697-0A74-4564-A6AE-F914F30AA639}" srcOrd="3" destOrd="0" presId="urn:microsoft.com/office/officeart/2008/layout/LinedList"/>
    <dgm:cxn modelId="{09CA1FAC-CB32-4819-9E25-A179A556CF94}" type="presParOf" srcId="{B31ED697-0A74-4564-A6AE-F914F30AA639}" destId="{9EDB8E83-4590-438E-A182-5542811842D3}" srcOrd="0" destOrd="0" presId="urn:microsoft.com/office/officeart/2008/layout/LinedList"/>
    <dgm:cxn modelId="{CEF6A847-ED5C-4C2F-938E-2E5F2FAABB89}" type="presParOf" srcId="{B31ED697-0A74-4564-A6AE-F914F30AA639}" destId="{80F795DB-E493-461F-AD8B-C397E170953B}" srcOrd="1" destOrd="0" presId="urn:microsoft.com/office/officeart/2008/layout/LinedList"/>
    <dgm:cxn modelId="{9746F72B-196F-485B-A4E5-C6A055B456B8}" type="presParOf" srcId="{C68C7B25-2E32-45D5-8AD3-A2CBEF0CC19B}" destId="{AA5C639E-A569-4D5F-B9E6-9376556E91DA}" srcOrd="4" destOrd="0" presId="urn:microsoft.com/office/officeart/2008/layout/LinedList"/>
    <dgm:cxn modelId="{E4C60980-4EC4-4A0D-B1E8-767C55528DC1}" type="presParOf" srcId="{C68C7B25-2E32-45D5-8AD3-A2CBEF0CC19B}" destId="{4B7A46B7-EECA-4BCE-8503-A0143D4F9FFF}" srcOrd="5" destOrd="0" presId="urn:microsoft.com/office/officeart/2008/layout/LinedList"/>
    <dgm:cxn modelId="{716CB857-B5A8-4A6B-8EF3-0E073E94877B}" type="presParOf" srcId="{4B7A46B7-EECA-4BCE-8503-A0143D4F9FFF}" destId="{C12F03F6-C3C5-4BB8-B216-7325DE8998D8}" srcOrd="0" destOrd="0" presId="urn:microsoft.com/office/officeart/2008/layout/LinedList"/>
    <dgm:cxn modelId="{AD0420A2-84AD-4A4F-AC77-BA0CDD1E9D06}" type="presParOf" srcId="{4B7A46B7-EECA-4BCE-8503-A0143D4F9FFF}" destId="{3F43FFB7-FEF2-4B66-8806-2305D5E0ECA2}" srcOrd="1" destOrd="0" presId="urn:microsoft.com/office/officeart/2008/layout/LinedList"/>
    <dgm:cxn modelId="{4B2A67BC-DD74-413D-9F25-C7C538A4BC41}" type="presParOf" srcId="{C68C7B25-2E32-45D5-8AD3-A2CBEF0CC19B}" destId="{CD464CDB-03A9-45F3-9BB9-A1E45D071A1F}" srcOrd="6" destOrd="0" presId="urn:microsoft.com/office/officeart/2008/layout/LinedList"/>
    <dgm:cxn modelId="{8A6EB460-7CF9-4D35-9B34-4A700DA00509}" type="presParOf" srcId="{C68C7B25-2E32-45D5-8AD3-A2CBEF0CC19B}" destId="{2CC61C38-AF33-4E92-B037-FD87D90DEB08}" srcOrd="7" destOrd="0" presId="urn:microsoft.com/office/officeart/2008/layout/LinedList"/>
    <dgm:cxn modelId="{FAC8A10B-056B-4F06-9F53-06402E91CFBA}" type="presParOf" srcId="{2CC61C38-AF33-4E92-B037-FD87D90DEB08}" destId="{72130F03-8104-4B16-BDCD-8F6E18B75E8C}" srcOrd="0" destOrd="0" presId="urn:microsoft.com/office/officeart/2008/layout/LinedList"/>
    <dgm:cxn modelId="{A2E6885B-E9DA-4F87-A80A-87D16F9F73AB}" type="presParOf" srcId="{2CC61C38-AF33-4E92-B037-FD87D90DEB08}" destId="{884F8DBB-043D-4472-B6D2-753CCD21EC4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10B9FA7-6499-4931-95E6-754CBD6E8F03}" type="doc">
      <dgm:prSet loTypeId="urn:microsoft.com/office/officeart/2018/2/layout/IconVerticalSolidList" loCatId="icon" qsTypeId="urn:microsoft.com/office/officeart/2005/8/quickstyle/simple1#14" qsCatId="simple" csTypeId="urn:microsoft.com/office/officeart/2018/5/colors/Iconchunking_neutralicontext_colorful1" csCatId="colorful" phldr="1"/>
      <dgm:spPr/>
      <dgm:t>
        <a:bodyPr/>
        <a:lstStyle/>
        <a:p>
          <a:endParaRPr lang="en-US"/>
        </a:p>
      </dgm:t>
    </dgm:pt>
    <dgm:pt modelId="{DB5A9C0F-D031-4429-AA82-F750190623D8}">
      <dgm:prSet/>
      <dgm:spPr/>
      <dgm:t>
        <a:bodyPr/>
        <a:lstStyle/>
        <a:p>
          <a:r>
            <a:rPr lang="en-US"/>
            <a:t>Can we rely on this data?</a:t>
          </a:r>
        </a:p>
      </dgm:t>
    </dgm:pt>
    <dgm:pt modelId="{331AFF24-8331-4D5C-B8F8-0BB65DB1B23B}" type="parTrans" cxnId="{F2E51A01-9DF4-484E-A6A8-0AEBE8371083}">
      <dgm:prSet/>
      <dgm:spPr/>
      <dgm:t>
        <a:bodyPr/>
        <a:lstStyle/>
        <a:p>
          <a:endParaRPr lang="en-US"/>
        </a:p>
      </dgm:t>
    </dgm:pt>
    <dgm:pt modelId="{DF6EBED6-9619-4956-BAEA-5AE783E1992F}" type="sibTrans" cxnId="{F2E51A01-9DF4-484E-A6A8-0AEBE8371083}">
      <dgm:prSet/>
      <dgm:spPr/>
      <dgm:t>
        <a:bodyPr/>
        <a:lstStyle/>
        <a:p>
          <a:endParaRPr lang="en-US"/>
        </a:p>
      </dgm:t>
    </dgm:pt>
    <dgm:pt modelId="{0C0F9E4C-32F3-4371-8315-FA8B7A4D74FC}">
      <dgm:prSet/>
      <dgm:spPr/>
      <dgm:t>
        <a:bodyPr/>
        <a:lstStyle/>
        <a:p>
          <a:r>
            <a:rPr lang="en-US"/>
            <a:t>Bowlby conducted the interviews himself, knowing who was in each group.</a:t>
          </a:r>
        </a:p>
      </dgm:t>
    </dgm:pt>
    <dgm:pt modelId="{61A516AF-17DC-4CE9-B266-2AB866AA46EC}" type="parTrans" cxnId="{1B3B0A80-5216-48A9-B743-3D2E4DC11740}">
      <dgm:prSet/>
      <dgm:spPr/>
      <dgm:t>
        <a:bodyPr/>
        <a:lstStyle/>
        <a:p>
          <a:endParaRPr lang="en-US"/>
        </a:p>
      </dgm:t>
    </dgm:pt>
    <dgm:pt modelId="{FBAEA085-378E-4220-B879-599DBB8D6D22}" type="sibTrans" cxnId="{1B3B0A80-5216-48A9-B743-3D2E4DC11740}">
      <dgm:prSet/>
      <dgm:spPr/>
      <dgm:t>
        <a:bodyPr/>
        <a:lstStyle/>
        <a:p>
          <a:endParaRPr lang="en-US"/>
        </a:p>
      </dgm:t>
    </dgm:pt>
    <dgm:pt modelId="{A59063EB-C665-438A-BF5A-235CD8065B74}">
      <dgm:prSet/>
      <dgm:spPr/>
      <dgm:t>
        <a:bodyPr/>
        <a:lstStyle/>
        <a:p>
          <a:r>
            <a:rPr lang="en-US"/>
            <a:t>The interviews relied on recall and memories.</a:t>
          </a:r>
        </a:p>
      </dgm:t>
    </dgm:pt>
    <dgm:pt modelId="{8EBD6A70-96AB-4398-9CFE-01E6645D0519}" type="parTrans" cxnId="{0E47347C-2458-4D40-906B-3936E92B7859}">
      <dgm:prSet/>
      <dgm:spPr/>
      <dgm:t>
        <a:bodyPr/>
        <a:lstStyle/>
        <a:p>
          <a:endParaRPr lang="en-US"/>
        </a:p>
      </dgm:t>
    </dgm:pt>
    <dgm:pt modelId="{D8E35258-E0ED-4812-AFA2-2ED6C6FB2228}" type="sibTrans" cxnId="{0E47347C-2458-4D40-906B-3936E92B7859}">
      <dgm:prSet/>
      <dgm:spPr/>
      <dgm:t>
        <a:bodyPr/>
        <a:lstStyle/>
        <a:p>
          <a:endParaRPr lang="en-US"/>
        </a:p>
      </dgm:t>
    </dgm:pt>
    <dgm:pt modelId="{984FE28A-E878-4559-9259-8BE3E946B90B}">
      <dgm:prSet/>
      <dgm:spPr/>
      <dgm:t>
        <a:bodyPr/>
        <a:lstStyle/>
        <a:p>
          <a:r>
            <a:rPr lang="en-US"/>
            <a:t>Other factors were not considered, such as privation, as opposed to deprivation. </a:t>
          </a:r>
        </a:p>
      </dgm:t>
    </dgm:pt>
    <dgm:pt modelId="{EC7CBA95-26D5-4B32-94C3-14F6FA33B837}" type="parTrans" cxnId="{C6B7F8EA-2884-4837-941E-A8B829A64865}">
      <dgm:prSet/>
      <dgm:spPr/>
      <dgm:t>
        <a:bodyPr/>
        <a:lstStyle/>
        <a:p>
          <a:endParaRPr lang="en-US"/>
        </a:p>
      </dgm:t>
    </dgm:pt>
    <dgm:pt modelId="{9ECC3589-6321-47DD-A5B3-DBF78D0161C7}" type="sibTrans" cxnId="{C6B7F8EA-2884-4837-941E-A8B829A64865}">
      <dgm:prSet/>
      <dgm:spPr/>
      <dgm:t>
        <a:bodyPr/>
        <a:lstStyle/>
        <a:p>
          <a:endParaRPr lang="en-US"/>
        </a:p>
      </dgm:t>
    </dgm:pt>
    <dgm:pt modelId="{DD2F35A2-AA7A-439C-AEF7-1002E70DAACF}" type="pres">
      <dgm:prSet presAssocID="{C10B9FA7-6499-4931-95E6-754CBD6E8F03}" presName="root" presStyleCnt="0">
        <dgm:presLayoutVars>
          <dgm:dir/>
          <dgm:resizeHandles val="exact"/>
        </dgm:presLayoutVars>
      </dgm:prSet>
      <dgm:spPr/>
    </dgm:pt>
    <dgm:pt modelId="{EF4F8A62-6351-4487-A19F-B68CF08FFAC7}" type="pres">
      <dgm:prSet presAssocID="{DB5A9C0F-D031-4429-AA82-F750190623D8}" presName="compNode" presStyleCnt="0"/>
      <dgm:spPr/>
    </dgm:pt>
    <dgm:pt modelId="{DD1C93FA-88E6-4141-A71A-FEDAF8DB43C1}" type="pres">
      <dgm:prSet presAssocID="{DB5A9C0F-D031-4429-AA82-F750190623D8}" presName="bgRect" presStyleLbl="bgShp" presStyleIdx="0" presStyleCnt="4"/>
      <dgm:spPr/>
    </dgm:pt>
    <dgm:pt modelId="{0DD02924-51F2-4F8D-998B-B56150E961C8}" type="pres">
      <dgm:prSet presAssocID="{DB5A9C0F-D031-4429-AA82-F750190623D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atistics"/>
        </a:ext>
      </dgm:extLst>
    </dgm:pt>
    <dgm:pt modelId="{ED1AC0DE-47A1-4DD0-AFBB-F6E563B47514}" type="pres">
      <dgm:prSet presAssocID="{DB5A9C0F-D031-4429-AA82-F750190623D8}" presName="spaceRect" presStyleCnt="0"/>
      <dgm:spPr/>
    </dgm:pt>
    <dgm:pt modelId="{F41E7A8E-5930-4674-86FD-BCAD75B00FF3}" type="pres">
      <dgm:prSet presAssocID="{DB5A9C0F-D031-4429-AA82-F750190623D8}" presName="parTx" presStyleLbl="revTx" presStyleIdx="0" presStyleCnt="4">
        <dgm:presLayoutVars>
          <dgm:chMax val="0"/>
          <dgm:chPref val="0"/>
        </dgm:presLayoutVars>
      </dgm:prSet>
      <dgm:spPr/>
    </dgm:pt>
    <dgm:pt modelId="{07E1280F-6D36-49A1-8537-5BB72AA6A81F}" type="pres">
      <dgm:prSet presAssocID="{DF6EBED6-9619-4956-BAEA-5AE783E1992F}" presName="sibTrans" presStyleCnt="0"/>
      <dgm:spPr/>
    </dgm:pt>
    <dgm:pt modelId="{8EC481C6-73C8-4984-BB0C-D74D9C28D908}" type="pres">
      <dgm:prSet presAssocID="{0C0F9E4C-32F3-4371-8315-FA8B7A4D74FC}" presName="compNode" presStyleCnt="0"/>
      <dgm:spPr/>
    </dgm:pt>
    <dgm:pt modelId="{9B322FD2-44A0-41C9-AC39-FCC260041901}" type="pres">
      <dgm:prSet presAssocID="{0C0F9E4C-32F3-4371-8315-FA8B7A4D74FC}" presName="bgRect" presStyleLbl="bgShp" presStyleIdx="1" presStyleCnt="4"/>
      <dgm:spPr/>
    </dgm:pt>
    <dgm:pt modelId="{37EBFE33-7418-4091-8C21-4F77C59BCFA0}" type="pres">
      <dgm:prSet presAssocID="{0C0F9E4C-32F3-4371-8315-FA8B7A4D74F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l"/>
        </a:ext>
      </dgm:extLst>
    </dgm:pt>
    <dgm:pt modelId="{A34C7AB6-B47F-4827-9B94-CFA771D56FC6}" type="pres">
      <dgm:prSet presAssocID="{0C0F9E4C-32F3-4371-8315-FA8B7A4D74FC}" presName="spaceRect" presStyleCnt="0"/>
      <dgm:spPr/>
    </dgm:pt>
    <dgm:pt modelId="{4FA64176-55CB-42C7-9207-FF7361BED40D}" type="pres">
      <dgm:prSet presAssocID="{0C0F9E4C-32F3-4371-8315-FA8B7A4D74FC}" presName="parTx" presStyleLbl="revTx" presStyleIdx="1" presStyleCnt="4">
        <dgm:presLayoutVars>
          <dgm:chMax val="0"/>
          <dgm:chPref val="0"/>
        </dgm:presLayoutVars>
      </dgm:prSet>
      <dgm:spPr/>
    </dgm:pt>
    <dgm:pt modelId="{27D13356-25DC-45FD-AC66-1441F36514D8}" type="pres">
      <dgm:prSet presAssocID="{FBAEA085-378E-4220-B879-599DBB8D6D22}" presName="sibTrans" presStyleCnt="0"/>
      <dgm:spPr/>
    </dgm:pt>
    <dgm:pt modelId="{97514FE0-CCDC-4630-9693-A9C921D8E49A}" type="pres">
      <dgm:prSet presAssocID="{A59063EB-C665-438A-BF5A-235CD8065B74}" presName="compNode" presStyleCnt="0"/>
      <dgm:spPr/>
    </dgm:pt>
    <dgm:pt modelId="{09E3F537-B299-4218-93BE-E1327027D59E}" type="pres">
      <dgm:prSet presAssocID="{A59063EB-C665-438A-BF5A-235CD8065B74}" presName="bgRect" presStyleLbl="bgShp" presStyleIdx="2" presStyleCnt="4"/>
      <dgm:spPr/>
    </dgm:pt>
    <dgm:pt modelId="{C0C04185-A492-44D5-9809-E9EA02E9176F}" type="pres">
      <dgm:prSet presAssocID="{A59063EB-C665-438A-BF5A-235CD8065B7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Image"/>
        </a:ext>
      </dgm:extLst>
    </dgm:pt>
    <dgm:pt modelId="{2D997FB4-7A11-4610-A8C3-1D58A597A668}" type="pres">
      <dgm:prSet presAssocID="{A59063EB-C665-438A-BF5A-235CD8065B74}" presName="spaceRect" presStyleCnt="0"/>
      <dgm:spPr/>
    </dgm:pt>
    <dgm:pt modelId="{13F37783-6DE2-4617-9E9B-5B97E77BBA06}" type="pres">
      <dgm:prSet presAssocID="{A59063EB-C665-438A-BF5A-235CD8065B74}" presName="parTx" presStyleLbl="revTx" presStyleIdx="2" presStyleCnt="4">
        <dgm:presLayoutVars>
          <dgm:chMax val="0"/>
          <dgm:chPref val="0"/>
        </dgm:presLayoutVars>
      </dgm:prSet>
      <dgm:spPr/>
    </dgm:pt>
    <dgm:pt modelId="{34CD69C2-0690-429D-A13F-5BC70B58D618}" type="pres">
      <dgm:prSet presAssocID="{D8E35258-E0ED-4812-AFA2-2ED6C6FB2228}" presName="sibTrans" presStyleCnt="0"/>
      <dgm:spPr/>
    </dgm:pt>
    <dgm:pt modelId="{AAD9A0F7-5A1A-4A5B-A4D8-B42295D3FD13}" type="pres">
      <dgm:prSet presAssocID="{984FE28A-E878-4559-9259-8BE3E946B90B}" presName="compNode" presStyleCnt="0"/>
      <dgm:spPr/>
    </dgm:pt>
    <dgm:pt modelId="{700CECAB-F695-4D7A-868D-0B239BA78857}" type="pres">
      <dgm:prSet presAssocID="{984FE28A-E878-4559-9259-8BE3E946B90B}" presName="bgRect" presStyleLbl="bgShp" presStyleIdx="3" presStyleCnt="4"/>
      <dgm:spPr/>
    </dgm:pt>
    <dgm:pt modelId="{2B87C62A-1C3F-431E-ACFB-6C698289997C}" type="pres">
      <dgm:prSet presAssocID="{984FE28A-E878-4559-9259-8BE3E946B90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2A7FE48-66BE-4FBF-92BA-9F45816A5542}" type="pres">
      <dgm:prSet presAssocID="{984FE28A-E878-4559-9259-8BE3E946B90B}" presName="spaceRect" presStyleCnt="0"/>
      <dgm:spPr/>
    </dgm:pt>
    <dgm:pt modelId="{622A74A0-AB7D-4DE5-9375-6C78088E30B7}" type="pres">
      <dgm:prSet presAssocID="{984FE28A-E878-4559-9259-8BE3E946B90B}" presName="parTx" presStyleLbl="revTx" presStyleIdx="3" presStyleCnt="4">
        <dgm:presLayoutVars>
          <dgm:chMax val="0"/>
          <dgm:chPref val="0"/>
        </dgm:presLayoutVars>
      </dgm:prSet>
      <dgm:spPr/>
    </dgm:pt>
  </dgm:ptLst>
  <dgm:cxnLst>
    <dgm:cxn modelId="{F2E51A01-9DF4-484E-A6A8-0AEBE8371083}" srcId="{C10B9FA7-6499-4931-95E6-754CBD6E8F03}" destId="{DB5A9C0F-D031-4429-AA82-F750190623D8}" srcOrd="0" destOrd="0" parTransId="{331AFF24-8331-4D5C-B8F8-0BB65DB1B23B}" sibTransId="{DF6EBED6-9619-4956-BAEA-5AE783E1992F}"/>
    <dgm:cxn modelId="{AC260556-5A1C-4CB0-98EA-BFF56F7AE62A}" type="presOf" srcId="{C10B9FA7-6499-4931-95E6-754CBD6E8F03}" destId="{DD2F35A2-AA7A-439C-AEF7-1002E70DAACF}" srcOrd="0" destOrd="0" presId="urn:microsoft.com/office/officeart/2018/2/layout/IconVerticalSolidList"/>
    <dgm:cxn modelId="{0E47347C-2458-4D40-906B-3936E92B7859}" srcId="{C10B9FA7-6499-4931-95E6-754CBD6E8F03}" destId="{A59063EB-C665-438A-BF5A-235CD8065B74}" srcOrd="2" destOrd="0" parTransId="{8EBD6A70-96AB-4398-9CFE-01E6645D0519}" sibTransId="{D8E35258-E0ED-4812-AFA2-2ED6C6FB2228}"/>
    <dgm:cxn modelId="{1B3B0A80-5216-48A9-B743-3D2E4DC11740}" srcId="{C10B9FA7-6499-4931-95E6-754CBD6E8F03}" destId="{0C0F9E4C-32F3-4371-8315-FA8B7A4D74FC}" srcOrd="1" destOrd="0" parTransId="{61A516AF-17DC-4CE9-B266-2AB866AA46EC}" sibTransId="{FBAEA085-378E-4220-B879-599DBB8D6D22}"/>
    <dgm:cxn modelId="{320C2CA7-9014-4EF3-A522-29403E6E3CED}" type="presOf" srcId="{0C0F9E4C-32F3-4371-8315-FA8B7A4D74FC}" destId="{4FA64176-55CB-42C7-9207-FF7361BED40D}" srcOrd="0" destOrd="0" presId="urn:microsoft.com/office/officeart/2018/2/layout/IconVerticalSolidList"/>
    <dgm:cxn modelId="{B47123B2-9749-4EF5-92C1-69A298728E9F}" type="presOf" srcId="{A59063EB-C665-438A-BF5A-235CD8065B74}" destId="{13F37783-6DE2-4617-9E9B-5B97E77BBA06}" srcOrd="0" destOrd="0" presId="urn:microsoft.com/office/officeart/2018/2/layout/IconVerticalSolidList"/>
    <dgm:cxn modelId="{BEEA92B5-3C5D-4DE7-BDA6-B2D4E826CBCB}" type="presOf" srcId="{DB5A9C0F-D031-4429-AA82-F750190623D8}" destId="{F41E7A8E-5930-4674-86FD-BCAD75B00FF3}" srcOrd="0" destOrd="0" presId="urn:microsoft.com/office/officeart/2018/2/layout/IconVerticalSolidList"/>
    <dgm:cxn modelId="{C6B7F8EA-2884-4837-941E-A8B829A64865}" srcId="{C10B9FA7-6499-4931-95E6-754CBD6E8F03}" destId="{984FE28A-E878-4559-9259-8BE3E946B90B}" srcOrd="3" destOrd="0" parTransId="{EC7CBA95-26D5-4B32-94C3-14F6FA33B837}" sibTransId="{9ECC3589-6321-47DD-A5B3-DBF78D0161C7}"/>
    <dgm:cxn modelId="{A0CD0EFD-1476-402A-A099-BA1560375D44}" type="presOf" srcId="{984FE28A-E878-4559-9259-8BE3E946B90B}" destId="{622A74A0-AB7D-4DE5-9375-6C78088E30B7}" srcOrd="0" destOrd="0" presId="urn:microsoft.com/office/officeart/2018/2/layout/IconVerticalSolidList"/>
    <dgm:cxn modelId="{D52BE125-DB47-43DD-9296-1786FD9344AA}" type="presParOf" srcId="{DD2F35A2-AA7A-439C-AEF7-1002E70DAACF}" destId="{EF4F8A62-6351-4487-A19F-B68CF08FFAC7}" srcOrd="0" destOrd="0" presId="urn:microsoft.com/office/officeart/2018/2/layout/IconVerticalSolidList"/>
    <dgm:cxn modelId="{7888A4D4-1A82-4248-839F-F0DA6ABBEF2D}" type="presParOf" srcId="{EF4F8A62-6351-4487-A19F-B68CF08FFAC7}" destId="{DD1C93FA-88E6-4141-A71A-FEDAF8DB43C1}" srcOrd="0" destOrd="0" presId="urn:microsoft.com/office/officeart/2018/2/layout/IconVerticalSolidList"/>
    <dgm:cxn modelId="{24A9912C-DCBE-4AB4-97A7-8BF0AA3DA15E}" type="presParOf" srcId="{EF4F8A62-6351-4487-A19F-B68CF08FFAC7}" destId="{0DD02924-51F2-4F8D-998B-B56150E961C8}" srcOrd="1" destOrd="0" presId="urn:microsoft.com/office/officeart/2018/2/layout/IconVerticalSolidList"/>
    <dgm:cxn modelId="{31256DF4-B6EC-4452-8B5A-21DCEA23A1DD}" type="presParOf" srcId="{EF4F8A62-6351-4487-A19F-B68CF08FFAC7}" destId="{ED1AC0DE-47A1-4DD0-AFBB-F6E563B47514}" srcOrd="2" destOrd="0" presId="urn:microsoft.com/office/officeart/2018/2/layout/IconVerticalSolidList"/>
    <dgm:cxn modelId="{E2E0A4C3-19E4-4E78-B32A-6B8502A9116E}" type="presParOf" srcId="{EF4F8A62-6351-4487-A19F-B68CF08FFAC7}" destId="{F41E7A8E-5930-4674-86FD-BCAD75B00FF3}" srcOrd="3" destOrd="0" presId="urn:microsoft.com/office/officeart/2018/2/layout/IconVerticalSolidList"/>
    <dgm:cxn modelId="{008B7EB2-3CE3-4346-8DCF-6350A7033FE7}" type="presParOf" srcId="{DD2F35A2-AA7A-439C-AEF7-1002E70DAACF}" destId="{07E1280F-6D36-49A1-8537-5BB72AA6A81F}" srcOrd="1" destOrd="0" presId="urn:microsoft.com/office/officeart/2018/2/layout/IconVerticalSolidList"/>
    <dgm:cxn modelId="{CB95A94D-177A-4147-8F4C-18D42E4BFB0C}" type="presParOf" srcId="{DD2F35A2-AA7A-439C-AEF7-1002E70DAACF}" destId="{8EC481C6-73C8-4984-BB0C-D74D9C28D908}" srcOrd="2" destOrd="0" presId="urn:microsoft.com/office/officeart/2018/2/layout/IconVerticalSolidList"/>
    <dgm:cxn modelId="{854C5959-C565-4ECB-9E91-E7B9130EE2C2}" type="presParOf" srcId="{8EC481C6-73C8-4984-BB0C-D74D9C28D908}" destId="{9B322FD2-44A0-41C9-AC39-FCC260041901}" srcOrd="0" destOrd="0" presId="urn:microsoft.com/office/officeart/2018/2/layout/IconVerticalSolidList"/>
    <dgm:cxn modelId="{F79C1937-57F1-4A8B-A963-1CDE5FE44165}" type="presParOf" srcId="{8EC481C6-73C8-4984-BB0C-D74D9C28D908}" destId="{37EBFE33-7418-4091-8C21-4F77C59BCFA0}" srcOrd="1" destOrd="0" presId="urn:microsoft.com/office/officeart/2018/2/layout/IconVerticalSolidList"/>
    <dgm:cxn modelId="{24EDD84B-89B4-471D-AEC2-021CA5F0220B}" type="presParOf" srcId="{8EC481C6-73C8-4984-BB0C-D74D9C28D908}" destId="{A34C7AB6-B47F-4827-9B94-CFA771D56FC6}" srcOrd="2" destOrd="0" presId="urn:microsoft.com/office/officeart/2018/2/layout/IconVerticalSolidList"/>
    <dgm:cxn modelId="{60427E18-4CF2-44C7-B8CD-ED7923049574}" type="presParOf" srcId="{8EC481C6-73C8-4984-BB0C-D74D9C28D908}" destId="{4FA64176-55CB-42C7-9207-FF7361BED40D}" srcOrd="3" destOrd="0" presId="urn:microsoft.com/office/officeart/2018/2/layout/IconVerticalSolidList"/>
    <dgm:cxn modelId="{9EED85B2-8F27-4664-8E59-004D7EA7AE64}" type="presParOf" srcId="{DD2F35A2-AA7A-439C-AEF7-1002E70DAACF}" destId="{27D13356-25DC-45FD-AC66-1441F36514D8}" srcOrd="3" destOrd="0" presId="urn:microsoft.com/office/officeart/2018/2/layout/IconVerticalSolidList"/>
    <dgm:cxn modelId="{5C106A5B-641F-4C48-BC99-DBE9B6693DF3}" type="presParOf" srcId="{DD2F35A2-AA7A-439C-AEF7-1002E70DAACF}" destId="{97514FE0-CCDC-4630-9693-A9C921D8E49A}" srcOrd="4" destOrd="0" presId="urn:microsoft.com/office/officeart/2018/2/layout/IconVerticalSolidList"/>
    <dgm:cxn modelId="{25DCD1F2-812C-4789-AF66-3CBB14898000}" type="presParOf" srcId="{97514FE0-CCDC-4630-9693-A9C921D8E49A}" destId="{09E3F537-B299-4218-93BE-E1327027D59E}" srcOrd="0" destOrd="0" presId="urn:microsoft.com/office/officeart/2018/2/layout/IconVerticalSolidList"/>
    <dgm:cxn modelId="{F9D413F7-12E0-4219-BF10-36FB4E1FF139}" type="presParOf" srcId="{97514FE0-CCDC-4630-9693-A9C921D8E49A}" destId="{C0C04185-A492-44D5-9809-E9EA02E9176F}" srcOrd="1" destOrd="0" presId="urn:microsoft.com/office/officeart/2018/2/layout/IconVerticalSolidList"/>
    <dgm:cxn modelId="{DD5C078D-8F75-4541-AA51-15E0AE7585D4}" type="presParOf" srcId="{97514FE0-CCDC-4630-9693-A9C921D8E49A}" destId="{2D997FB4-7A11-4610-A8C3-1D58A597A668}" srcOrd="2" destOrd="0" presId="urn:microsoft.com/office/officeart/2018/2/layout/IconVerticalSolidList"/>
    <dgm:cxn modelId="{1195B71B-1304-4B65-88B5-C1DC8A04C467}" type="presParOf" srcId="{97514FE0-CCDC-4630-9693-A9C921D8E49A}" destId="{13F37783-6DE2-4617-9E9B-5B97E77BBA06}" srcOrd="3" destOrd="0" presId="urn:microsoft.com/office/officeart/2018/2/layout/IconVerticalSolidList"/>
    <dgm:cxn modelId="{250E023A-03DD-4458-901E-64897863A38B}" type="presParOf" srcId="{DD2F35A2-AA7A-439C-AEF7-1002E70DAACF}" destId="{34CD69C2-0690-429D-A13F-5BC70B58D618}" srcOrd="5" destOrd="0" presId="urn:microsoft.com/office/officeart/2018/2/layout/IconVerticalSolidList"/>
    <dgm:cxn modelId="{129B470B-D052-46FE-AED0-91505C41B62A}" type="presParOf" srcId="{DD2F35A2-AA7A-439C-AEF7-1002E70DAACF}" destId="{AAD9A0F7-5A1A-4A5B-A4D8-B42295D3FD13}" srcOrd="6" destOrd="0" presId="urn:microsoft.com/office/officeart/2018/2/layout/IconVerticalSolidList"/>
    <dgm:cxn modelId="{245F437E-3AFB-4CDC-8309-B3F6AFF9F2F6}" type="presParOf" srcId="{AAD9A0F7-5A1A-4A5B-A4D8-B42295D3FD13}" destId="{700CECAB-F695-4D7A-868D-0B239BA78857}" srcOrd="0" destOrd="0" presId="urn:microsoft.com/office/officeart/2018/2/layout/IconVerticalSolidList"/>
    <dgm:cxn modelId="{DF674C03-7608-482B-B6F0-92EDB1C7B4A3}" type="presParOf" srcId="{AAD9A0F7-5A1A-4A5B-A4D8-B42295D3FD13}" destId="{2B87C62A-1C3F-431E-ACFB-6C698289997C}" srcOrd="1" destOrd="0" presId="urn:microsoft.com/office/officeart/2018/2/layout/IconVerticalSolidList"/>
    <dgm:cxn modelId="{68FF044F-6304-481E-9F82-32651A302075}" type="presParOf" srcId="{AAD9A0F7-5A1A-4A5B-A4D8-B42295D3FD13}" destId="{A2A7FE48-66BE-4FBF-92BA-9F45816A5542}" srcOrd="2" destOrd="0" presId="urn:microsoft.com/office/officeart/2018/2/layout/IconVerticalSolidList"/>
    <dgm:cxn modelId="{3E91FE1A-207F-42FF-ABEA-85F455765953}" type="presParOf" srcId="{AAD9A0F7-5A1A-4A5B-A4D8-B42295D3FD13}" destId="{622A74A0-AB7D-4DE5-9375-6C78088E30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420F24B7-C833-4C1E-BD7F-86AD7EA2FBBA}" type="doc">
      <dgm:prSet loTypeId="urn:microsoft.com/office/officeart/2018/2/layout/IconVerticalSolidList" loCatId="icon" qsTypeId="urn:microsoft.com/office/officeart/2005/8/quickstyle/simple1#15" qsCatId="simple" csTypeId="urn:microsoft.com/office/officeart/2018/5/colors/Iconchunking_neutralbg_colorful1" csCatId="colorful" phldr="1"/>
      <dgm:spPr/>
      <dgm:t>
        <a:bodyPr/>
        <a:lstStyle/>
        <a:p>
          <a:endParaRPr lang="en-US"/>
        </a:p>
      </dgm:t>
    </dgm:pt>
    <dgm:pt modelId="{A51354FC-79AF-4607-A9AC-D7E44598C283}">
      <dgm:prSet/>
      <dgm:spPr/>
      <dgm:t>
        <a:bodyPr/>
        <a:lstStyle/>
        <a:p>
          <a:r>
            <a:rPr lang="en-US"/>
            <a:t>Mary Ainsworth conducted an experiment known as the Strange Situation.</a:t>
          </a:r>
        </a:p>
      </dgm:t>
    </dgm:pt>
    <dgm:pt modelId="{8F49F1F3-E41F-4CAB-A998-1DE61F6C50F7}" type="parTrans" cxnId="{74068552-D718-496B-A148-204FC09B4C07}">
      <dgm:prSet/>
      <dgm:spPr/>
      <dgm:t>
        <a:bodyPr/>
        <a:lstStyle/>
        <a:p>
          <a:endParaRPr lang="en-US"/>
        </a:p>
      </dgm:t>
    </dgm:pt>
    <dgm:pt modelId="{B5CB67B7-687E-4ECA-9108-BC341F162630}" type="sibTrans" cxnId="{74068552-D718-496B-A148-204FC09B4C07}">
      <dgm:prSet/>
      <dgm:spPr/>
      <dgm:t>
        <a:bodyPr/>
        <a:lstStyle/>
        <a:p>
          <a:endParaRPr lang="en-US"/>
        </a:p>
      </dgm:t>
    </dgm:pt>
    <dgm:pt modelId="{4127B172-28F5-4804-97AE-417EF4CF5E56}">
      <dgm:prSet/>
      <dgm:spPr/>
      <dgm:t>
        <a:bodyPr/>
        <a:lstStyle/>
        <a:p>
          <a:r>
            <a:rPr lang="en-US"/>
            <a:t>Bowlby believed attachment was all or nothing, but research has shown differences in quality. Namely, security of attachment. </a:t>
          </a:r>
        </a:p>
      </dgm:t>
    </dgm:pt>
    <dgm:pt modelId="{D0165C46-7970-4222-BA64-B9A4CE24E538}" type="parTrans" cxnId="{39E33008-E83F-4E21-B5E9-6F5934CB5A9E}">
      <dgm:prSet/>
      <dgm:spPr/>
      <dgm:t>
        <a:bodyPr/>
        <a:lstStyle/>
        <a:p>
          <a:endParaRPr lang="en-US"/>
        </a:p>
      </dgm:t>
    </dgm:pt>
    <dgm:pt modelId="{093692D5-ECF0-4735-B51E-AF27652F14C2}" type="sibTrans" cxnId="{39E33008-E83F-4E21-B5E9-6F5934CB5A9E}">
      <dgm:prSet/>
      <dgm:spPr/>
      <dgm:t>
        <a:bodyPr/>
        <a:lstStyle/>
        <a:p>
          <a:endParaRPr lang="en-US"/>
        </a:p>
      </dgm:t>
    </dgm:pt>
    <dgm:pt modelId="{643AD366-EEC0-44C9-A062-56A3275433DA}" type="pres">
      <dgm:prSet presAssocID="{420F24B7-C833-4C1E-BD7F-86AD7EA2FBBA}" presName="root" presStyleCnt="0">
        <dgm:presLayoutVars>
          <dgm:dir/>
          <dgm:resizeHandles val="exact"/>
        </dgm:presLayoutVars>
      </dgm:prSet>
      <dgm:spPr/>
    </dgm:pt>
    <dgm:pt modelId="{BB3AE241-5CE6-4A65-AE5B-944A628CAB34}" type="pres">
      <dgm:prSet presAssocID="{A51354FC-79AF-4607-A9AC-D7E44598C283}" presName="compNode" presStyleCnt="0"/>
      <dgm:spPr/>
    </dgm:pt>
    <dgm:pt modelId="{7005E2F2-6F52-41FF-961C-D96D056BF3F7}" type="pres">
      <dgm:prSet presAssocID="{A51354FC-79AF-4607-A9AC-D7E44598C283}" presName="bgRect" presStyleLbl="bgShp" presStyleIdx="0" presStyleCnt="2"/>
      <dgm:spPr/>
    </dgm:pt>
    <dgm:pt modelId="{846B9CCA-9335-45CE-99DB-B62AD6A9CC9D}" type="pres">
      <dgm:prSet presAssocID="{A51354FC-79AF-4607-A9AC-D7E44598C28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icroscope"/>
        </a:ext>
      </dgm:extLst>
    </dgm:pt>
    <dgm:pt modelId="{D0579662-0B03-4DC7-9F82-41A347A28380}" type="pres">
      <dgm:prSet presAssocID="{A51354FC-79AF-4607-A9AC-D7E44598C283}" presName="spaceRect" presStyleCnt="0"/>
      <dgm:spPr/>
    </dgm:pt>
    <dgm:pt modelId="{F1C57150-D783-41A9-A77B-062C498C92DC}" type="pres">
      <dgm:prSet presAssocID="{A51354FC-79AF-4607-A9AC-D7E44598C283}" presName="parTx" presStyleLbl="revTx" presStyleIdx="0" presStyleCnt="2">
        <dgm:presLayoutVars>
          <dgm:chMax val="0"/>
          <dgm:chPref val="0"/>
        </dgm:presLayoutVars>
      </dgm:prSet>
      <dgm:spPr/>
    </dgm:pt>
    <dgm:pt modelId="{6BF968D4-F652-4AAB-A71B-37D74C5B8B59}" type="pres">
      <dgm:prSet presAssocID="{B5CB67B7-687E-4ECA-9108-BC341F162630}" presName="sibTrans" presStyleCnt="0"/>
      <dgm:spPr/>
    </dgm:pt>
    <dgm:pt modelId="{B20C6CCE-1EA6-4508-8998-6E7C82DA2742}" type="pres">
      <dgm:prSet presAssocID="{4127B172-28F5-4804-97AE-417EF4CF5E56}" presName="compNode" presStyleCnt="0"/>
      <dgm:spPr/>
    </dgm:pt>
    <dgm:pt modelId="{967C91E3-6AE8-4863-BFD8-4816D687E26D}" type="pres">
      <dgm:prSet presAssocID="{4127B172-28F5-4804-97AE-417EF4CF5E56}" presName="bgRect" presStyleLbl="bgShp" presStyleIdx="1" presStyleCnt="2"/>
      <dgm:spPr/>
    </dgm:pt>
    <dgm:pt modelId="{0EEC0635-0E3B-493B-BB41-CFB7097E5362}" type="pres">
      <dgm:prSet presAssocID="{4127B172-28F5-4804-97AE-417EF4CF5E5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clip"/>
        </a:ext>
      </dgm:extLst>
    </dgm:pt>
    <dgm:pt modelId="{23421A9A-72E4-46EE-84ED-B636E5FC1BD4}" type="pres">
      <dgm:prSet presAssocID="{4127B172-28F5-4804-97AE-417EF4CF5E56}" presName="spaceRect" presStyleCnt="0"/>
      <dgm:spPr/>
    </dgm:pt>
    <dgm:pt modelId="{3834BA66-CBC9-44FD-965F-651FAB61566F}" type="pres">
      <dgm:prSet presAssocID="{4127B172-28F5-4804-97AE-417EF4CF5E56}" presName="parTx" presStyleLbl="revTx" presStyleIdx="1" presStyleCnt="2">
        <dgm:presLayoutVars>
          <dgm:chMax val="0"/>
          <dgm:chPref val="0"/>
        </dgm:presLayoutVars>
      </dgm:prSet>
      <dgm:spPr/>
    </dgm:pt>
  </dgm:ptLst>
  <dgm:cxnLst>
    <dgm:cxn modelId="{39E33008-E83F-4E21-B5E9-6F5934CB5A9E}" srcId="{420F24B7-C833-4C1E-BD7F-86AD7EA2FBBA}" destId="{4127B172-28F5-4804-97AE-417EF4CF5E56}" srcOrd="1" destOrd="0" parTransId="{D0165C46-7970-4222-BA64-B9A4CE24E538}" sibTransId="{093692D5-ECF0-4735-B51E-AF27652F14C2}"/>
    <dgm:cxn modelId="{74068552-D718-496B-A148-204FC09B4C07}" srcId="{420F24B7-C833-4C1E-BD7F-86AD7EA2FBBA}" destId="{A51354FC-79AF-4607-A9AC-D7E44598C283}" srcOrd="0" destOrd="0" parTransId="{8F49F1F3-E41F-4CAB-A998-1DE61F6C50F7}" sibTransId="{B5CB67B7-687E-4ECA-9108-BC341F162630}"/>
    <dgm:cxn modelId="{0D579D54-5D01-41DF-9DAE-6651DFCD6ADF}" type="presOf" srcId="{420F24B7-C833-4C1E-BD7F-86AD7EA2FBBA}" destId="{643AD366-EEC0-44C9-A062-56A3275433DA}" srcOrd="0" destOrd="0" presId="urn:microsoft.com/office/officeart/2018/2/layout/IconVerticalSolidList"/>
    <dgm:cxn modelId="{0759A2A0-7503-49B8-A344-CD0BCF765CE0}" type="presOf" srcId="{4127B172-28F5-4804-97AE-417EF4CF5E56}" destId="{3834BA66-CBC9-44FD-965F-651FAB61566F}" srcOrd="0" destOrd="0" presId="urn:microsoft.com/office/officeart/2018/2/layout/IconVerticalSolidList"/>
    <dgm:cxn modelId="{A9D901BC-E397-4C9F-8431-F0FAAE911AE5}" type="presOf" srcId="{A51354FC-79AF-4607-A9AC-D7E44598C283}" destId="{F1C57150-D783-41A9-A77B-062C498C92DC}" srcOrd="0" destOrd="0" presId="urn:microsoft.com/office/officeart/2018/2/layout/IconVerticalSolidList"/>
    <dgm:cxn modelId="{96C76A80-8AFD-4DD5-AA3A-3F07845A2BB9}" type="presParOf" srcId="{643AD366-EEC0-44C9-A062-56A3275433DA}" destId="{BB3AE241-5CE6-4A65-AE5B-944A628CAB34}" srcOrd="0" destOrd="0" presId="urn:microsoft.com/office/officeart/2018/2/layout/IconVerticalSolidList"/>
    <dgm:cxn modelId="{A8E2D465-7782-4E01-B58E-E202C73B3718}" type="presParOf" srcId="{BB3AE241-5CE6-4A65-AE5B-944A628CAB34}" destId="{7005E2F2-6F52-41FF-961C-D96D056BF3F7}" srcOrd="0" destOrd="0" presId="urn:microsoft.com/office/officeart/2018/2/layout/IconVerticalSolidList"/>
    <dgm:cxn modelId="{903BEF4C-B499-4977-96CB-D8C3B7BADD3C}" type="presParOf" srcId="{BB3AE241-5CE6-4A65-AE5B-944A628CAB34}" destId="{846B9CCA-9335-45CE-99DB-B62AD6A9CC9D}" srcOrd="1" destOrd="0" presId="urn:microsoft.com/office/officeart/2018/2/layout/IconVerticalSolidList"/>
    <dgm:cxn modelId="{18288F31-31AF-4FCD-AE0C-7917693C8F65}" type="presParOf" srcId="{BB3AE241-5CE6-4A65-AE5B-944A628CAB34}" destId="{D0579662-0B03-4DC7-9F82-41A347A28380}" srcOrd="2" destOrd="0" presId="urn:microsoft.com/office/officeart/2018/2/layout/IconVerticalSolidList"/>
    <dgm:cxn modelId="{7814E3DF-C8F2-437B-AA5A-B17B5F37438A}" type="presParOf" srcId="{BB3AE241-5CE6-4A65-AE5B-944A628CAB34}" destId="{F1C57150-D783-41A9-A77B-062C498C92DC}" srcOrd="3" destOrd="0" presId="urn:microsoft.com/office/officeart/2018/2/layout/IconVerticalSolidList"/>
    <dgm:cxn modelId="{12A329C8-BF54-48E2-B39A-EAA973378CB4}" type="presParOf" srcId="{643AD366-EEC0-44C9-A062-56A3275433DA}" destId="{6BF968D4-F652-4AAB-A71B-37D74C5B8B59}" srcOrd="1" destOrd="0" presId="urn:microsoft.com/office/officeart/2018/2/layout/IconVerticalSolidList"/>
    <dgm:cxn modelId="{997FD7C3-E2F5-470E-A4C2-BDE7DAD1173F}" type="presParOf" srcId="{643AD366-EEC0-44C9-A062-56A3275433DA}" destId="{B20C6CCE-1EA6-4508-8998-6E7C82DA2742}" srcOrd="2" destOrd="0" presId="urn:microsoft.com/office/officeart/2018/2/layout/IconVerticalSolidList"/>
    <dgm:cxn modelId="{160B9CB6-049A-42D0-A9F6-34BBCAF6286C}" type="presParOf" srcId="{B20C6CCE-1EA6-4508-8998-6E7C82DA2742}" destId="{967C91E3-6AE8-4863-BFD8-4816D687E26D}" srcOrd="0" destOrd="0" presId="urn:microsoft.com/office/officeart/2018/2/layout/IconVerticalSolidList"/>
    <dgm:cxn modelId="{2771787D-12FF-4C62-8FE1-6A5E86D88B73}" type="presParOf" srcId="{B20C6CCE-1EA6-4508-8998-6E7C82DA2742}" destId="{0EEC0635-0E3B-493B-BB41-CFB7097E5362}" srcOrd="1" destOrd="0" presId="urn:microsoft.com/office/officeart/2018/2/layout/IconVerticalSolidList"/>
    <dgm:cxn modelId="{299D8090-DE91-48FE-BADF-AFDA963A7F52}" type="presParOf" srcId="{B20C6CCE-1EA6-4508-8998-6E7C82DA2742}" destId="{23421A9A-72E4-46EE-84ED-B636E5FC1BD4}" srcOrd="2" destOrd="0" presId="urn:microsoft.com/office/officeart/2018/2/layout/IconVerticalSolidList"/>
    <dgm:cxn modelId="{DD97C49A-8CDE-44F9-9ED8-5FF63791B36B}" type="presParOf" srcId="{B20C6CCE-1EA6-4508-8998-6E7C82DA2742}" destId="{3834BA66-CBC9-44FD-965F-651FAB6156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F275C0D-4309-4687-8E14-FF8B56756F79}" type="doc">
      <dgm:prSet loTypeId="urn:microsoft.com/office/officeart/2005/8/layout/vList2" loCatId="list" qsTypeId="urn:microsoft.com/office/officeart/2005/8/quickstyle/simple4#71" qsCatId="simple" csTypeId="urn:microsoft.com/office/officeart/2005/8/colors/colorful2#33" csCatId="colorful"/>
      <dgm:spPr/>
      <dgm:t>
        <a:bodyPr/>
        <a:lstStyle/>
        <a:p>
          <a:endParaRPr lang="en-US"/>
        </a:p>
      </dgm:t>
    </dgm:pt>
    <dgm:pt modelId="{D5FF254A-5E5D-4410-AB14-70C74780689B}">
      <dgm:prSet/>
      <dgm:spPr/>
      <dgm:t>
        <a:bodyPr/>
        <a:lstStyle/>
        <a:p>
          <a:r>
            <a:rPr lang="en-US"/>
            <a:t>Why are relationships important?</a:t>
          </a:r>
        </a:p>
      </dgm:t>
    </dgm:pt>
    <dgm:pt modelId="{774A7953-F74C-4CD4-87A0-036362785E6B}" type="parTrans" cxnId="{60FA2806-E1F1-497D-9EA3-38D1B534B4F9}">
      <dgm:prSet/>
      <dgm:spPr/>
      <dgm:t>
        <a:bodyPr/>
        <a:lstStyle/>
        <a:p>
          <a:endParaRPr lang="en-US"/>
        </a:p>
      </dgm:t>
    </dgm:pt>
    <dgm:pt modelId="{76C92EFA-2EE5-4E6D-BC2F-2F76DDAAB232}" type="sibTrans" cxnId="{60FA2806-E1F1-497D-9EA3-38D1B534B4F9}">
      <dgm:prSet/>
      <dgm:spPr/>
      <dgm:t>
        <a:bodyPr/>
        <a:lstStyle/>
        <a:p>
          <a:endParaRPr lang="en-US"/>
        </a:p>
      </dgm:t>
    </dgm:pt>
    <dgm:pt modelId="{BA7D42CF-E9AB-41B4-864C-CE3519A1DBDC}">
      <dgm:prSet/>
      <dgm:spPr/>
      <dgm:t>
        <a:bodyPr/>
        <a:lstStyle/>
        <a:p>
          <a:r>
            <a:rPr lang="en-US"/>
            <a:t>Better mental wellbeing </a:t>
          </a:r>
        </a:p>
      </dgm:t>
    </dgm:pt>
    <dgm:pt modelId="{408105ED-2884-4114-8843-38EF9AB09BFA}" type="parTrans" cxnId="{11E40A80-BC6E-4B57-BAD1-B9F825559355}">
      <dgm:prSet/>
      <dgm:spPr/>
      <dgm:t>
        <a:bodyPr/>
        <a:lstStyle/>
        <a:p>
          <a:endParaRPr lang="en-US"/>
        </a:p>
      </dgm:t>
    </dgm:pt>
    <dgm:pt modelId="{990FE18B-15AD-4826-9AF6-F2AAD1FA7AC8}" type="sibTrans" cxnId="{11E40A80-BC6E-4B57-BAD1-B9F825559355}">
      <dgm:prSet/>
      <dgm:spPr/>
      <dgm:t>
        <a:bodyPr/>
        <a:lstStyle/>
        <a:p>
          <a:endParaRPr lang="en-US"/>
        </a:p>
      </dgm:t>
    </dgm:pt>
    <dgm:pt modelId="{434D039B-6383-4C93-8E1B-3FEAA17328F5}">
      <dgm:prSet/>
      <dgm:spPr/>
      <dgm:t>
        <a:bodyPr/>
        <a:lstStyle/>
        <a:p>
          <a:r>
            <a:rPr lang="en-US"/>
            <a:t>Improved recovery </a:t>
          </a:r>
        </a:p>
      </dgm:t>
    </dgm:pt>
    <dgm:pt modelId="{E154D606-C23A-43DD-93C7-B66A37840893}" type="parTrans" cxnId="{D5F74492-09C3-4221-A4A6-77279115DCD8}">
      <dgm:prSet/>
      <dgm:spPr/>
      <dgm:t>
        <a:bodyPr/>
        <a:lstStyle/>
        <a:p>
          <a:endParaRPr lang="en-US"/>
        </a:p>
      </dgm:t>
    </dgm:pt>
    <dgm:pt modelId="{A02A8086-26EC-4C3D-9244-88C27C26F272}" type="sibTrans" cxnId="{D5F74492-09C3-4221-A4A6-77279115DCD8}">
      <dgm:prSet/>
      <dgm:spPr/>
      <dgm:t>
        <a:bodyPr/>
        <a:lstStyle/>
        <a:p>
          <a:endParaRPr lang="en-US"/>
        </a:p>
      </dgm:t>
    </dgm:pt>
    <dgm:pt modelId="{16A7681D-1523-4673-B4DA-ADB65E47FAAA}">
      <dgm:prSet/>
      <dgm:spPr/>
      <dgm:t>
        <a:bodyPr/>
        <a:lstStyle/>
        <a:p>
          <a:r>
            <a:rPr lang="en-US"/>
            <a:t>Reduced stress </a:t>
          </a:r>
        </a:p>
      </dgm:t>
    </dgm:pt>
    <dgm:pt modelId="{104573B4-18D7-4BB0-AC29-87FE4804F694}" type="parTrans" cxnId="{15E7282C-A224-440D-9059-806DFE2A0079}">
      <dgm:prSet/>
      <dgm:spPr/>
      <dgm:t>
        <a:bodyPr/>
        <a:lstStyle/>
        <a:p>
          <a:endParaRPr lang="en-US"/>
        </a:p>
      </dgm:t>
    </dgm:pt>
    <dgm:pt modelId="{A1295664-F186-47C1-8A5E-21907F0EEEC9}" type="sibTrans" cxnId="{15E7282C-A224-440D-9059-806DFE2A0079}">
      <dgm:prSet/>
      <dgm:spPr/>
      <dgm:t>
        <a:bodyPr/>
        <a:lstStyle/>
        <a:p>
          <a:endParaRPr lang="en-US"/>
        </a:p>
      </dgm:t>
    </dgm:pt>
    <dgm:pt modelId="{67483DBE-FC95-4FE6-93CE-F9F7BF652835}">
      <dgm:prSet/>
      <dgm:spPr/>
      <dgm:t>
        <a:bodyPr/>
        <a:lstStyle/>
        <a:p>
          <a:r>
            <a:rPr lang="en-US"/>
            <a:t>Greater resilience </a:t>
          </a:r>
        </a:p>
      </dgm:t>
    </dgm:pt>
    <dgm:pt modelId="{66B29565-DC19-439B-81F4-CCB590D3954A}" type="parTrans" cxnId="{DDF090F5-FA3B-46A3-B853-F6ADEBAA62F0}">
      <dgm:prSet/>
      <dgm:spPr/>
      <dgm:t>
        <a:bodyPr/>
        <a:lstStyle/>
        <a:p>
          <a:endParaRPr lang="en-US"/>
        </a:p>
      </dgm:t>
    </dgm:pt>
    <dgm:pt modelId="{C3131D61-24E8-4CC3-94CF-76263F0F9737}" type="sibTrans" cxnId="{DDF090F5-FA3B-46A3-B853-F6ADEBAA62F0}">
      <dgm:prSet/>
      <dgm:spPr/>
      <dgm:t>
        <a:bodyPr/>
        <a:lstStyle/>
        <a:p>
          <a:endParaRPr lang="en-US"/>
        </a:p>
      </dgm:t>
    </dgm:pt>
    <dgm:pt modelId="{DE65E408-123C-4792-8B09-24A4420C25C7}">
      <dgm:prSet/>
      <dgm:spPr/>
      <dgm:t>
        <a:bodyPr/>
        <a:lstStyle/>
        <a:p>
          <a:r>
            <a:rPr lang="en-US"/>
            <a:t>Better physical health outcomes </a:t>
          </a:r>
        </a:p>
      </dgm:t>
    </dgm:pt>
    <dgm:pt modelId="{CD1A1983-A6ED-4E11-8C80-664CE9FD9B9C}" type="parTrans" cxnId="{3B0C5A0A-1FF6-4E48-8BBB-952B9631F2C9}">
      <dgm:prSet/>
      <dgm:spPr/>
      <dgm:t>
        <a:bodyPr/>
        <a:lstStyle/>
        <a:p>
          <a:endParaRPr lang="en-US"/>
        </a:p>
      </dgm:t>
    </dgm:pt>
    <dgm:pt modelId="{17BE7A3B-0A99-4F7D-9DD8-71A3F40714D0}" type="sibTrans" cxnId="{3B0C5A0A-1FF6-4E48-8BBB-952B9631F2C9}">
      <dgm:prSet/>
      <dgm:spPr/>
      <dgm:t>
        <a:bodyPr/>
        <a:lstStyle/>
        <a:p>
          <a:endParaRPr lang="en-US"/>
        </a:p>
      </dgm:t>
    </dgm:pt>
    <dgm:pt modelId="{728AAA56-5671-4B10-93D8-2854E017F35B}" type="pres">
      <dgm:prSet presAssocID="{0F275C0D-4309-4687-8E14-FF8B56756F79}" presName="linear" presStyleCnt="0">
        <dgm:presLayoutVars>
          <dgm:animLvl val="lvl"/>
          <dgm:resizeHandles val="exact"/>
        </dgm:presLayoutVars>
      </dgm:prSet>
      <dgm:spPr/>
    </dgm:pt>
    <dgm:pt modelId="{2865D280-A70D-4D88-92E4-96D4026A5F8D}" type="pres">
      <dgm:prSet presAssocID="{D5FF254A-5E5D-4410-AB14-70C74780689B}" presName="parentText" presStyleLbl="node1" presStyleIdx="0" presStyleCnt="6">
        <dgm:presLayoutVars>
          <dgm:chMax val="0"/>
          <dgm:bulletEnabled val="1"/>
        </dgm:presLayoutVars>
      </dgm:prSet>
      <dgm:spPr/>
    </dgm:pt>
    <dgm:pt modelId="{C158E1D8-05C3-4107-921F-69825B810092}" type="pres">
      <dgm:prSet presAssocID="{76C92EFA-2EE5-4E6D-BC2F-2F76DDAAB232}" presName="spacer" presStyleCnt="0"/>
      <dgm:spPr/>
    </dgm:pt>
    <dgm:pt modelId="{225C5333-4508-4343-B08D-3C1086574B54}" type="pres">
      <dgm:prSet presAssocID="{BA7D42CF-E9AB-41B4-864C-CE3519A1DBDC}" presName="parentText" presStyleLbl="node1" presStyleIdx="1" presStyleCnt="6">
        <dgm:presLayoutVars>
          <dgm:chMax val="0"/>
          <dgm:bulletEnabled val="1"/>
        </dgm:presLayoutVars>
      </dgm:prSet>
      <dgm:spPr/>
    </dgm:pt>
    <dgm:pt modelId="{519186E8-9B91-4841-A603-7EC602AEABE8}" type="pres">
      <dgm:prSet presAssocID="{990FE18B-15AD-4826-9AF6-F2AAD1FA7AC8}" presName="spacer" presStyleCnt="0"/>
      <dgm:spPr/>
    </dgm:pt>
    <dgm:pt modelId="{EC11E94C-4487-4798-9C74-84CE268EDCB8}" type="pres">
      <dgm:prSet presAssocID="{434D039B-6383-4C93-8E1B-3FEAA17328F5}" presName="parentText" presStyleLbl="node1" presStyleIdx="2" presStyleCnt="6">
        <dgm:presLayoutVars>
          <dgm:chMax val="0"/>
          <dgm:bulletEnabled val="1"/>
        </dgm:presLayoutVars>
      </dgm:prSet>
      <dgm:spPr/>
    </dgm:pt>
    <dgm:pt modelId="{A139DAC5-BDD5-4215-B642-C56F3551119D}" type="pres">
      <dgm:prSet presAssocID="{A02A8086-26EC-4C3D-9244-88C27C26F272}" presName="spacer" presStyleCnt="0"/>
      <dgm:spPr/>
    </dgm:pt>
    <dgm:pt modelId="{C3F9C3EE-B458-4A52-9428-1F396952021B}" type="pres">
      <dgm:prSet presAssocID="{16A7681D-1523-4673-B4DA-ADB65E47FAAA}" presName="parentText" presStyleLbl="node1" presStyleIdx="3" presStyleCnt="6">
        <dgm:presLayoutVars>
          <dgm:chMax val="0"/>
          <dgm:bulletEnabled val="1"/>
        </dgm:presLayoutVars>
      </dgm:prSet>
      <dgm:spPr/>
    </dgm:pt>
    <dgm:pt modelId="{761D0B9E-B21D-4169-B98A-625F1D67E120}" type="pres">
      <dgm:prSet presAssocID="{A1295664-F186-47C1-8A5E-21907F0EEEC9}" presName="spacer" presStyleCnt="0"/>
      <dgm:spPr/>
    </dgm:pt>
    <dgm:pt modelId="{052D0BC3-9059-4257-A298-D531C3098DC1}" type="pres">
      <dgm:prSet presAssocID="{67483DBE-FC95-4FE6-93CE-F9F7BF652835}" presName="parentText" presStyleLbl="node1" presStyleIdx="4" presStyleCnt="6">
        <dgm:presLayoutVars>
          <dgm:chMax val="0"/>
          <dgm:bulletEnabled val="1"/>
        </dgm:presLayoutVars>
      </dgm:prSet>
      <dgm:spPr/>
    </dgm:pt>
    <dgm:pt modelId="{C74287F2-71BC-46BD-8FF0-733F1F9A711D}" type="pres">
      <dgm:prSet presAssocID="{C3131D61-24E8-4CC3-94CF-76263F0F9737}" presName="spacer" presStyleCnt="0"/>
      <dgm:spPr/>
    </dgm:pt>
    <dgm:pt modelId="{5ACE294D-9967-4215-93FF-14E4BE7D879C}" type="pres">
      <dgm:prSet presAssocID="{DE65E408-123C-4792-8B09-24A4420C25C7}" presName="parentText" presStyleLbl="node1" presStyleIdx="5" presStyleCnt="6">
        <dgm:presLayoutVars>
          <dgm:chMax val="0"/>
          <dgm:bulletEnabled val="1"/>
        </dgm:presLayoutVars>
      </dgm:prSet>
      <dgm:spPr/>
    </dgm:pt>
  </dgm:ptLst>
  <dgm:cxnLst>
    <dgm:cxn modelId="{60FA2806-E1F1-497D-9EA3-38D1B534B4F9}" srcId="{0F275C0D-4309-4687-8E14-FF8B56756F79}" destId="{D5FF254A-5E5D-4410-AB14-70C74780689B}" srcOrd="0" destOrd="0" parTransId="{774A7953-F74C-4CD4-87A0-036362785E6B}" sibTransId="{76C92EFA-2EE5-4E6D-BC2F-2F76DDAAB232}"/>
    <dgm:cxn modelId="{3B0C5A0A-1FF6-4E48-8BBB-952B9631F2C9}" srcId="{0F275C0D-4309-4687-8E14-FF8B56756F79}" destId="{DE65E408-123C-4792-8B09-24A4420C25C7}" srcOrd="5" destOrd="0" parTransId="{CD1A1983-A6ED-4E11-8C80-664CE9FD9B9C}" sibTransId="{17BE7A3B-0A99-4F7D-9DD8-71A3F40714D0}"/>
    <dgm:cxn modelId="{F0B9790B-DA04-4D2F-8ADC-DB6C845C2A42}" type="presOf" srcId="{DE65E408-123C-4792-8B09-24A4420C25C7}" destId="{5ACE294D-9967-4215-93FF-14E4BE7D879C}" srcOrd="0" destOrd="0" presId="urn:microsoft.com/office/officeart/2005/8/layout/vList2"/>
    <dgm:cxn modelId="{15E7282C-A224-440D-9059-806DFE2A0079}" srcId="{0F275C0D-4309-4687-8E14-FF8B56756F79}" destId="{16A7681D-1523-4673-B4DA-ADB65E47FAAA}" srcOrd="3" destOrd="0" parTransId="{104573B4-18D7-4BB0-AC29-87FE4804F694}" sibTransId="{A1295664-F186-47C1-8A5E-21907F0EEEC9}"/>
    <dgm:cxn modelId="{B2359441-CF2F-4A3A-9530-D0C10E8E6BD2}" type="presOf" srcId="{434D039B-6383-4C93-8E1B-3FEAA17328F5}" destId="{EC11E94C-4487-4798-9C74-84CE268EDCB8}" srcOrd="0" destOrd="0" presId="urn:microsoft.com/office/officeart/2005/8/layout/vList2"/>
    <dgm:cxn modelId="{FF2E5763-D456-4300-B8FE-C0B849FC93A8}" type="presOf" srcId="{16A7681D-1523-4673-B4DA-ADB65E47FAAA}" destId="{C3F9C3EE-B458-4A52-9428-1F396952021B}" srcOrd="0" destOrd="0" presId="urn:microsoft.com/office/officeart/2005/8/layout/vList2"/>
    <dgm:cxn modelId="{3B515859-F330-4E56-A966-B4DD25265DF6}" type="presOf" srcId="{0F275C0D-4309-4687-8E14-FF8B56756F79}" destId="{728AAA56-5671-4B10-93D8-2854E017F35B}" srcOrd="0" destOrd="0" presId="urn:microsoft.com/office/officeart/2005/8/layout/vList2"/>
    <dgm:cxn modelId="{11E40A80-BC6E-4B57-BAD1-B9F825559355}" srcId="{0F275C0D-4309-4687-8E14-FF8B56756F79}" destId="{BA7D42CF-E9AB-41B4-864C-CE3519A1DBDC}" srcOrd="1" destOrd="0" parTransId="{408105ED-2884-4114-8843-38EF9AB09BFA}" sibTransId="{990FE18B-15AD-4826-9AF6-F2AAD1FA7AC8}"/>
    <dgm:cxn modelId="{D5F74492-09C3-4221-A4A6-77279115DCD8}" srcId="{0F275C0D-4309-4687-8E14-FF8B56756F79}" destId="{434D039B-6383-4C93-8E1B-3FEAA17328F5}" srcOrd="2" destOrd="0" parTransId="{E154D606-C23A-43DD-93C7-B66A37840893}" sibTransId="{A02A8086-26EC-4C3D-9244-88C27C26F272}"/>
    <dgm:cxn modelId="{382FE3C7-F989-45EA-8B7A-351A5DDD0C1A}" type="presOf" srcId="{BA7D42CF-E9AB-41B4-864C-CE3519A1DBDC}" destId="{225C5333-4508-4343-B08D-3C1086574B54}" srcOrd="0" destOrd="0" presId="urn:microsoft.com/office/officeart/2005/8/layout/vList2"/>
    <dgm:cxn modelId="{E9CD22CE-E857-42A0-9E92-6369ED2A2116}" type="presOf" srcId="{D5FF254A-5E5D-4410-AB14-70C74780689B}" destId="{2865D280-A70D-4D88-92E4-96D4026A5F8D}" srcOrd="0" destOrd="0" presId="urn:microsoft.com/office/officeart/2005/8/layout/vList2"/>
    <dgm:cxn modelId="{DDF090F5-FA3B-46A3-B853-F6ADEBAA62F0}" srcId="{0F275C0D-4309-4687-8E14-FF8B56756F79}" destId="{67483DBE-FC95-4FE6-93CE-F9F7BF652835}" srcOrd="4" destOrd="0" parTransId="{66B29565-DC19-439B-81F4-CCB590D3954A}" sibTransId="{C3131D61-24E8-4CC3-94CF-76263F0F9737}"/>
    <dgm:cxn modelId="{A96E6EFF-4639-4943-A56E-68EFD8578BA4}" type="presOf" srcId="{67483DBE-FC95-4FE6-93CE-F9F7BF652835}" destId="{052D0BC3-9059-4257-A298-D531C3098DC1}" srcOrd="0" destOrd="0" presId="urn:microsoft.com/office/officeart/2005/8/layout/vList2"/>
    <dgm:cxn modelId="{88E32C1F-2686-4CE8-815D-AECE4E4B3206}" type="presParOf" srcId="{728AAA56-5671-4B10-93D8-2854E017F35B}" destId="{2865D280-A70D-4D88-92E4-96D4026A5F8D}" srcOrd="0" destOrd="0" presId="urn:microsoft.com/office/officeart/2005/8/layout/vList2"/>
    <dgm:cxn modelId="{75E3E599-6A4F-431F-A60B-F38BC4D501FA}" type="presParOf" srcId="{728AAA56-5671-4B10-93D8-2854E017F35B}" destId="{C158E1D8-05C3-4107-921F-69825B810092}" srcOrd="1" destOrd="0" presId="urn:microsoft.com/office/officeart/2005/8/layout/vList2"/>
    <dgm:cxn modelId="{E3614C95-A93E-4AFD-A8AB-A9B4769E3FBE}" type="presParOf" srcId="{728AAA56-5671-4B10-93D8-2854E017F35B}" destId="{225C5333-4508-4343-B08D-3C1086574B54}" srcOrd="2" destOrd="0" presId="urn:microsoft.com/office/officeart/2005/8/layout/vList2"/>
    <dgm:cxn modelId="{CFBA56A5-1BB1-4F8C-A12D-BC984D327C1C}" type="presParOf" srcId="{728AAA56-5671-4B10-93D8-2854E017F35B}" destId="{519186E8-9B91-4841-A603-7EC602AEABE8}" srcOrd="3" destOrd="0" presId="urn:microsoft.com/office/officeart/2005/8/layout/vList2"/>
    <dgm:cxn modelId="{15121FCF-68DE-4DA7-94DE-F1C904D9905B}" type="presParOf" srcId="{728AAA56-5671-4B10-93D8-2854E017F35B}" destId="{EC11E94C-4487-4798-9C74-84CE268EDCB8}" srcOrd="4" destOrd="0" presId="urn:microsoft.com/office/officeart/2005/8/layout/vList2"/>
    <dgm:cxn modelId="{D70715A3-716E-4D9B-ADA2-AB1E26FE9E14}" type="presParOf" srcId="{728AAA56-5671-4B10-93D8-2854E017F35B}" destId="{A139DAC5-BDD5-4215-B642-C56F3551119D}" srcOrd="5" destOrd="0" presId="urn:microsoft.com/office/officeart/2005/8/layout/vList2"/>
    <dgm:cxn modelId="{DA6AD15C-B0BA-499E-8E47-53FEBE31C9DD}" type="presParOf" srcId="{728AAA56-5671-4B10-93D8-2854E017F35B}" destId="{C3F9C3EE-B458-4A52-9428-1F396952021B}" srcOrd="6" destOrd="0" presId="urn:microsoft.com/office/officeart/2005/8/layout/vList2"/>
    <dgm:cxn modelId="{D584E886-23F5-46B7-904B-77F7D3E8A334}" type="presParOf" srcId="{728AAA56-5671-4B10-93D8-2854E017F35B}" destId="{761D0B9E-B21D-4169-B98A-625F1D67E120}" srcOrd="7" destOrd="0" presId="urn:microsoft.com/office/officeart/2005/8/layout/vList2"/>
    <dgm:cxn modelId="{2F281311-3D5B-4171-8253-0D728EAF8BB8}" type="presParOf" srcId="{728AAA56-5671-4B10-93D8-2854E017F35B}" destId="{052D0BC3-9059-4257-A298-D531C3098DC1}" srcOrd="8" destOrd="0" presId="urn:microsoft.com/office/officeart/2005/8/layout/vList2"/>
    <dgm:cxn modelId="{6E82E91C-2C70-439D-A6E2-28BE740868B0}" type="presParOf" srcId="{728AAA56-5671-4B10-93D8-2854E017F35B}" destId="{C74287F2-71BC-46BD-8FF0-733F1F9A711D}" srcOrd="9" destOrd="0" presId="urn:microsoft.com/office/officeart/2005/8/layout/vList2"/>
    <dgm:cxn modelId="{EB7865E8-75C3-4F54-B5BC-F3F03EA0BE5A}" type="presParOf" srcId="{728AAA56-5671-4B10-93D8-2854E017F35B}" destId="{5ACE294D-9967-4215-93FF-14E4BE7D879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B535D118-64E0-44D9-977F-84EE2147C6B4}" type="doc">
      <dgm:prSet loTypeId="urn:microsoft.com/office/officeart/2005/8/layout/default" loCatId="list" qsTypeId="urn:microsoft.com/office/officeart/2005/8/quickstyle/simple4#77" qsCatId="simple" csTypeId="urn:microsoft.com/office/officeart/2005/8/colors/accent1_2#89" csCatId="accent1"/>
      <dgm:spPr/>
      <dgm:t>
        <a:bodyPr/>
        <a:lstStyle/>
        <a:p>
          <a:endParaRPr lang="en-US"/>
        </a:p>
      </dgm:t>
    </dgm:pt>
    <dgm:pt modelId="{18AC08BB-52C1-45A0-B641-BDA9BED8439B}">
      <dgm:prSet/>
      <dgm:spPr/>
      <dgm:t>
        <a:bodyPr/>
        <a:lstStyle/>
        <a:p>
          <a:r>
            <a:rPr lang="en-US"/>
            <a:t>Family</a:t>
          </a:r>
        </a:p>
      </dgm:t>
    </dgm:pt>
    <dgm:pt modelId="{017A0833-E0C1-40D5-878F-714B37ADC114}" type="parTrans" cxnId="{5FFAC135-3AA5-405B-8B74-FE3E6720ED58}">
      <dgm:prSet/>
      <dgm:spPr/>
      <dgm:t>
        <a:bodyPr/>
        <a:lstStyle/>
        <a:p>
          <a:endParaRPr lang="en-US"/>
        </a:p>
      </dgm:t>
    </dgm:pt>
    <dgm:pt modelId="{19626B42-7814-4E09-B775-22F1F7F27940}" type="sibTrans" cxnId="{5FFAC135-3AA5-405B-8B74-FE3E6720ED58}">
      <dgm:prSet/>
      <dgm:spPr/>
      <dgm:t>
        <a:bodyPr/>
        <a:lstStyle/>
        <a:p>
          <a:endParaRPr lang="en-US"/>
        </a:p>
      </dgm:t>
    </dgm:pt>
    <dgm:pt modelId="{3C60B20B-3BDB-447C-B54D-ABAF9B1D19F9}">
      <dgm:prSet/>
      <dgm:spPr/>
      <dgm:t>
        <a:bodyPr/>
        <a:lstStyle/>
        <a:p>
          <a:r>
            <a:rPr lang="en-US"/>
            <a:t>Friends </a:t>
          </a:r>
        </a:p>
      </dgm:t>
    </dgm:pt>
    <dgm:pt modelId="{15C4014E-597F-4499-A08F-D6073C39A356}" type="parTrans" cxnId="{3861C5AA-D2F1-4A16-939C-1E3F6A0E7CF8}">
      <dgm:prSet/>
      <dgm:spPr/>
      <dgm:t>
        <a:bodyPr/>
        <a:lstStyle/>
        <a:p>
          <a:endParaRPr lang="en-US"/>
        </a:p>
      </dgm:t>
    </dgm:pt>
    <dgm:pt modelId="{03CAAEBA-9710-426D-8950-E205F722B5FC}" type="sibTrans" cxnId="{3861C5AA-D2F1-4A16-939C-1E3F6A0E7CF8}">
      <dgm:prSet/>
      <dgm:spPr/>
      <dgm:t>
        <a:bodyPr/>
        <a:lstStyle/>
        <a:p>
          <a:endParaRPr lang="en-US"/>
        </a:p>
      </dgm:t>
    </dgm:pt>
    <dgm:pt modelId="{DE405737-A926-4F3A-80F1-96D09FAB53D7}">
      <dgm:prSet/>
      <dgm:spPr/>
      <dgm:t>
        <a:bodyPr/>
        <a:lstStyle/>
        <a:p>
          <a:r>
            <a:rPr lang="en-US"/>
            <a:t>Carers </a:t>
          </a:r>
        </a:p>
      </dgm:t>
    </dgm:pt>
    <dgm:pt modelId="{7C440226-0053-4F94-A8B3-DA836E6028FD}" type="parTrans" cxnId="{A773B291-D38F-483D-BDE2-9A04F2BA906D}">
      <dgm:prSet/>
      <dgm:spPr/>
      <dgm:t>
        <a:bodyPr/>
        <a:lstStyle/>
        <a:p>
          <a:endParaRPr lang="en-US"/>
        </a:p>
      </dgm:t>
    </dgm:pt>
    <dgm:pt modelId="{F98A000B-E29A-4386-A624-8E5E2208E0FA}" type="sibTrans" cxnId="{A773B291-D38F-483D-BDE2-9A04F2BA906D}">
      <dgm:prSet/>
      <dgm:spPr/>
      <dgm:t>
        <a:bodyPr/>
        <a:lstStyle/>
        <a:p>
          <a:endParaRPr lang="en-US"/>
        </a:p>
      </dgm:t>
    </dgm:pt>
    <dgm:pt modelId="{910A4AA0-3478-446A-8710-C5B21BEAA9E5}">
      <dgm:prSet/>
      <dgm:spPr/>
      <dgm:t>
        <a:bodyPr/>
        <a:lstStyle/>
        <a:p>
          <a:r>
            <a:rPr lang="en-US"/>
            <a:t>Community networks </a:t>
          </a:r>
        </a:p>
      </dgm:t>
    </dgm:pt>
    <dgm:pt modelId="{946E6BE6-19C3-4D5A-831D-BEFD6B197C70}" type="parTrans" cxnId="{F573496F-642E-483C-8F77-BB87473002C8}">
      <dgm:prSet/>
      <dgm:spPr/>
      <dgm:t>
        <a:bodyPr/>
        <a:lstStyle/>
        <a:p>
          <a:endParaRPr lang="en-US"/>
        </a:p>
      </dgm:t>
    </dgm:pt>
    <dgm:pt modelId="{FB4ED0F2-EBF8-4B40-B9B1-920247F4996F}" type="sibTrans" cxnId="{F573496F-642E-483C-8F77-BB87473002C8}">
      <dgm:prSet/>
      <dgm:spPr/>
      <dgm:t>
        <a:bodyPr/>
        <a:lstStyle/>
        <a:p>
          <a:endParaRPr lang="en-US"/>
        </a:p>
      </dgm:t>
    </dgm:pt>
    <dgm:pt modelId="{CCF2DFA8-B36A-4A2D-B978-83F2CDCA2D6D}">
      <dgm:prSet/>
      <dgm:spPr/>
      <dgm:t>
        <a:bodyPr/>
        <a:lstStyle/>
        <a:p>
          <a:r>
            <a:rPr lang="en-US"/>
            <a:t>Professional relationships </a:t>
          </a:r>
        </a:p>
      </dgm:t>
    </dgm:pt>
    <dgm:pt modelId="{72B3B345-B6BB-4B32-A02A-2C8327031096}" type="parTrans" cxnId="{AD1676CA-6B06-43C3-9323-51FE693E336E}">
      <dgm:prSet/>
      <dgm:spPr/>
      <dgm:t>
        <a:bodyPr/>
        <a:lstStyle/>
        <a:p>
          <a:endParaRPr lang="en-US"/>
        </a:p>
      </dgm:t>
    </dgm:pt>
    <dgm:pt modelId="{D2D75B44-C01F-4C8B-B846-4EBB5000F8A1}" type="sibTrans" cxnId="{AD1676CA-6B06-43C3-9323-51FE693E336E}">
      <dgm:prSet/>
      <dgm:spPr/>
      <dgm:t>
        <a:bodyPr/>
        <a:lstStyle/>
        <a:p>
          <a:endParaRPr lang="en-US"/>
        </a:p>
      </dgm:t>
    </dgm:pt>
    <dgm:pt modelId="{9188DB6A-9418-4392-98A2-FF9354E51D72}" type="pres">
      <dgm:prSet presAssocID="{B535D118-64E0-44D9-977F-84EE2147C6B4}" presName="diagram" presStyleCnt="0">
        <dgm:presLayoutVars>
          <dgm:dir/>
          <dgm:resizeHandles val="exact"/>
        </dgm:presLayoutVars>
      </dgm:prSet>
      <dgm:spPr/>
    </dgm:pt>
    <dgm:pt modelId="{FA28CCDA-4399-41C8-A3D8-57DD696A938B}" type="pres">
      <dgm:prSet presAssocID="{18AC08BB-52C1-45A0-B641-BDA9BED8439B}" presName="node" presStyleLbl="node1" presStyleIdx="0" presStyleCnt="5">
        <dgm:presLayoutVars>
          <dgm:bulletEnabled val="1"/>
        </dgm:presLayoutVars>
      </dgm:prSet>
      <dgm:spPr/>
    </dgm:pt>
    <dgm:pt modelId="{D11C2447-8B9B-4610-B914-F413BC37BC7A}" type="pres">
      <dgm:prSet presAssocID="{19626B42-7814-4E09-B775-22F1F7F27940}" presName="sibTrans" presStyleCnt="0"/>
      <dgm:spPr/>
    </dgm:pt>
    <dgm:pt modelId="{8140CE80-95CD-4D06-8400-66256DF7949D}" type="pres">
      <dgm:prSet presAssocID="{3C60B20B-3BDB-447C-B54D-ABAF9B1D19F9}" presName="node" presStyleLbl="node1" presStyleIdx="1" presStyleCnt="5">
        <dgm:presLayoutVars>
          <dgm:bulletEnabled val="1"/>
        </dgm:presLayoutVars>
      </dgm:prSet>
      <dgm:spPr/>
    </dgm:pt>
    <dgm:pt modelId="{2458D7E8-4265-4FFB-8B89-D1D55836230B}" type="pres">
      <dgm:prSet presAssocID="{03CAAEBA-9710-426D-8950-E205F722B5FC}" presName="sibTrans" presStyleCnt="0"/>
      <dgm:spPr/>
    </dgm:pt>
    <dgm:pt modelId="{B6056E1C-2F6E-4B42-A4F7-E50CE04765EE}" type="pres">
      <dgm:prSet presAssocID="{DE405737-A926-4F3A-80F1-96D09FAB53D7}" presName="node" presStyleLbl="node1" presStyleIdx="2" presStyleCnt="5">
        <dgm:presLayoutVars>
          <dgm:bulletEnabled val="1"/>
        </dgm:presLayoutVars>
      </dgm:prSet>
      <dgm:spPr/>
    </dgm:pt>
    <dgm:pt modelId="{3421238D-1427-419D-ABD4-F0144DE1D4DE}" type="pres">
      <dgm:prSet presAssocID="{F98A000B-E29A-4386-A624-8E5E2208E0FA}" presName="sibTrans" presStyleCnt="0"/>
      <dgm:spPr/>
    </dgm:pt>
    <dgm:pt modelId="{21C22292-8414-4339-954D-D03C20BF44B0}" type="pres">
      <dgm:prSet presAssocID="{910A4AA0-3478-446A-8710-C5B21BEAA9E5}" presName="node" presStyleLbl="node1" presStyleIdx="3" presStyleCnt="5">
        <dgm:presLayoutVars>
          <dgm:bulletEnabled val="1"/>
        </dgm:presLayoutVars>
      </dgm:prSet>
      <dgm:spPr/>
    </dgm:pt>
    <dgm:pt modelId="{546B54CA-03B2-4DA2-BFC7-E9C0943F9A71}" type="pres">
      <dgm:prSet presAssocID="{FB4ED0F2-EBF8-4B40-B9B1-920247F4996F}" presName="sibTrans" presStyleCnt="0"/>
      <dgm:spPr/>
    </dgm:pt>
    <dgm:pt modelId="{26754526-29B7-4EBD-B418-B97AFDFAC7CB}" type="pres">
      <dgm:prSet presAssocID="{CCF2DFA8-B36A-4A2D-B978-83F2CDCA2D6D}" presName="node" presStyleLbl="node1" presStyleIdx="4" presStyleCnt="5">
        <dgm:presLayoutVars>
          <dgm:bulletEnabled val="1"/>
        </dgm:presLayoutVars>
      </dgm:prSet>
      <dgm:spPr/>
    </dgm:pt>
  </dgm:ptLst>
  <dgm:cxnLst>
    <dgm:cxn modelId="{D5184501-2AAB-4E7D-A70B-BC921951C785}" type="presOf" srcId="{B535D118-64E0-44D9-977F-84EE2147C6B4}" destId="{9188DB6A-9418-4392-98A2-FF9354E51D72}" srcOrd="0" destOrd="0" presId="urn:microsoft.com/office/officeart/2005/8/layout/default"/>
    <dgm:cxn modelId="{2B4E3E1E-1746-4CDD-9ADE-2A49DD014128}" type="presOf" srcId="{DE405737-A926-4F3A-80F1-96D09FAB53D7}" destId="{B6056E1C-2F6E-4B42-A4F7-E50CE04765EE}" srcOrd="0" destOrd="0" presId="urn:microsoft.com/office/officeart/2005/8/layout/default"/>
    <dgm:cxn modelId="{5FFAC135-3AA5-405B-8B74-FE3E6720ED58}" srcId="{B535D118-64E0-44D9-977F-84EE2147C6B4}" destId="{18AC08BB-52C1-45A0-B641-BDA9BED8439B}" srcOrd="0" destOrd="0" parTransId="{017A0833-E0C1-40D5-878F-714B37ADC114}" sibTransId="{19626B42-7814-4E09-B775-22F1F7F27940}"/>
    <dgm:cxn modelId="{F573496F-642E-483C-8F77-BB87473002C8}" srcId="{B535D118-64E0-44D9-977F-84EE2147C6B4}" destId="{910A4AA0-3478-446A-8710-C5B21BEAA9E5}" srcOrd="3" destOrd="0" parTransId="{946E6BE6-19C3-4D5A-831D-BEFD6B197C70}" sibTransId="{FB4ED0F2-EBF8-4B40-B9B1-920247F4996F}"/>
    <dgm:cxn modelId="{A773B291-D38F-483D-BDE2-9A04F2BA906D}" srcId="{B535D118-64E0-44D9-977F-84EE2147C6B4}" destId="{DE405737-A926-4F3A-80F1-96D09FAB53D7}" srcOrd="2" destOrd="0" parTransId="{7C440226-0053-4F94-A8B3-DA836E6028FD}" sibTransId="{F98A000B-E29A-4386-A624-8E5E2208E0FA}"/>
    <dgm:cxn modelId="{95B281A4-EC04-485A-AC80-B711BDBDB734}" type="presOf" srcId="{CCF2DFA8-B36A-4A2D-B978-83F2CDCA2D6D}" destId="{26754526-29B7-4EBD-B418-B97AFDFAC7CB}" srcOrd="0" destOrd="0" presId="urn:microsoft.com/office/officeart/2005/8/layout/default"/>
    <dgm:cxn modelId="{3861C5AA-D2F1-4A16-939C-1E3F6A0E7CF8}" srcId="{B535D118-64E0-44D9-977F-84EE2147C6B4}" destId="{3C60B20B-3BDB-447C-B54D-ABAF9B1D19F9}" srcOrd="1" destOrd="0" parTransId="{15C4014E-597F-4499-A08F-D6073C39A356}" sibTransId="{03CAAEBA-9710-426D-8950-E205F722B5FC}"/>
    <dgm:cxn modelId="{AD1676CA-6B06-43C3-9323-51FE693E336E}" srcId="{B535D118-64E0-44D9-977F-84EE2147C6B4}" destId="{CCF2DFA8-B36A-4A2D-B978-83F2CDCA2D6D}" srcOrd="4" destOrd="0" parTransId="{72B3B345-B6BB-4B32-A02A-2C8327031096}" sibTransId="{D2D75B44-C01F-4C8B-B846-4EBB5000F8A1}"/>
    <dgm:cxn modelId="{C440BAD8-D6DB-47B5-836E-F6E407221E8B}" type="presOf" srcId="{3C60B20B-3BDB-447C-B54D-ABAF9B1D19F9}" destId="{8140CE80-95CD-4D06-8400-66256DF7949D}" srcOrd="0" destOrd="0" presId="urn:microsoft.com/office/officeart/2005/8/layout/default"/>
    <dgm:cxn modelId="{4057D7E6-E11A-4CE4-A973-CC595F7F7B87}" type="presOf" srcId="{18AC08BB-52C1-45A0-B641-BDA9BED8439B}" destId="{FA28CCDA-4399-41C8-A3D8-57DD696A938B}" srcOrd="0" destOrd="0" presId="urn:microsoft.com/office/officeart/2005/8/layout/default"/>
    <dgm:cxn modelId="{BFF6ECFE-9232-4413-9718-E9C30B124141}" type="presOf" srcId="{910A4AA0-3478-446A-8710-C5B21BEAA9E5}" destId="{21C22292-8414-4339-954D-D03C20BF44B0}" srcOrd="0" destOrd="0" presId="urn:microsoft.com/office/officeart/2005/8/layout/default"/>
    <dgm:cxn modelId="{FD943DE7-1231-49F7-9110-46C888C39FB8}" type="presParOf" srcId="{9188DB6A-9418-4392-98A2-FF9354E51D72}" destId="{FA28CCDA-4399-41C8-A3D8-57DD696A938B}" srcOrd="0" destOrd="0" presId="urn:microsoft.com/office/officeart/2005/8/layout/default"/>
    <dgm:cxn modelId="{D3F02EB8-3EA5-4BA6-A587-E407BB5151F2}" type="presParOf" srcId="{9188DB6A-9418-4392-98A2-FF9354E51D72}" destId="{D11C2447-8B9B-4610-B914-F413BC37BC7A}" srcOrd="1" destOrd="0" presId="urn:microsoft.com/office/officeart/2005/8/layout/default"/>
    <dgm:cxn modelId="{90595442-A396-4D47-8248-FFEC711F32D3}" type="presParOf" srcId="{9188DB6A-9418-4392-98A2-FF9354E51D72}" destId="{8140CE80-95CD-4D06-8400-66256DF7949D}" srcOrd="2" destOrd="0" presId="urn:microsoft.com/office/officeart/2005/8/layout/default"/>
    <dgm:cxn modelId="{24D8963A-2D46-4AD3-9DD8-FCE17F0ABD3A}" type="presParOf" srcId="{9188DB6A-9418-4392-98A2-FF9354E51D72}" destId="{2458D7E8-4265-4FFB-8B89-D1D55836230B}" srcOrd="3" destOrd="0" presId="urn:microsoft.com/office/officeart/2005/8/layout/default"/>
    <dgm:cxn modelId="{87C83725-7914-46C5-819F-7EA2584A2977}" type="presParOf" srcId="{9188DB6A-9418-4392-98A2-FF9354E51D72}" destId="{B6056E1C-2F6E-4B42-A4F7-E50CE04765EE}" srcOrd="4" destOrd="0" presId="urn:microsoft.com/office/officeart/2005/8/layout/default"/>
    <dgm:cxn modelId="{25768875-0319-4502-9307-C2F83638A4D4}" type="presParOf" srcId="{9188DB6A-9418-4392-98A2-FF9354E51D72}" destId="{3421238D-1427-419D-ABD4-F0144DE1D4DE}" srcOrd="5" destOrd="0" presId="urn:microsoft.com/office/officeart/2005/8/layout/default"/>
    <dgm:cxn modelId="{59A76420-8E55-49A5-AD38-8484ACFEEA07}" type="presParOf" srcId="{9188DB6A-9418-4392-98A2-FF9354E51D72}" destId="{21C22292-8414-4339-954D-D03C20BF44B0}" srcOrd="6" destOrd="0" presId="urn:microsoft.com/office/officeart/2005/8/layout/default"/>
    <dgm:cxn modelId="{B900784B-348F-4634-9007-1954EC269030}" type="presParOf" srcId="{9188DB6A-9418-4392-98A2-FF9354E51D72}" destId="{546B54CA-03B2-4DA2-BFC7-E9C0943F9A71}" srcOrd="7" destOrd="0" presId="urn:microsoft.com/office/officeart/2005/8/layout/default"/>
    <dgm:cxn modelId="{EF4642AE-33CD-4171-96E0-29DE2BE6D6FA}" type="presParOf" srcId="{9188DB6A-9418-4392-98A2-FF9354E51D72}" destId="{26754526-29B7-4EBD-B418-B97AFDFAC7C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44112842-AA75-4C4F-BCF2-F77D9A5967C8}" type="doc">
      <dgm:prSet loTypeId="urn:microsoft.com/office/officeart/2005/8/layout/vList2" loCatId="list" qsTypeId="urn:microsoft.com/office/officeart/2005/8/quickstyle/simple4#81" qsCatId="simple" csTypeId="urn:microsoft.com/office/officeart/2005/8/colors/colorful2#37" csCatId="colorful"/>
      <dgm:spPr/>
      <dgm:t>
        <a:bodyPr/>
        <a:lstStyle/>
        <a:p>
          <a:endParaRPr lang="en-US"/>
        </a:p>
      </dgm:t>
    </dgm:pt>
    <dgm:pt modelId="{3B0AA879-72BA-4C4B-8EB8-5DB5BB15EB2A}">
      <dgm:prSet/>
      <dgm:spPr/>
      <dgm:t>
        <a:bodyPr/>
        <a:lstStyle/>
        <a:p>
          <a:r>
            <a:rPr lang="en-US"/>
            <a:t>Evolution – The process by which a species adapts to the environment.</a:t>
          </a:r>
        </a:p>
      </dgm:t>
    </dgm:pt>
    <dgm:pt modelId="{0F735DDB-794D-43EB-B552-6AC76A5D3DA3}" type="parTrans" cxnId="{6A056DDE-D91C-4AAB-A9A3-75D1BCC188C1}">
      <dgm:prSet/>
      <dgm:spPr/>
      <dgm:t>
        <a:bodyPr/>
        <a:lstStyle/>
        <a:p>
          <a:endParaRPr lang="en-US"/>
        </a:p>
      </dgm:t>
    </dgm:pt>
    <dgm:pt modelId="{EFF15B25-8CCC-4642-BEA0-E0BB597B51C5}" type="sibTrans" cxnId="{6A056DDE-D91C-4AAB-A9A3-75D1BCC188C1}">
      <dgm:prSet/>
      <dgm:spPr/>
      <dgm:t>
        <a:bodyPr/>
        <a:lstStyle/>
        <a:p>
          <a:endParaRPr lang="en-US"/>
        </a:p>
      </dgm:t>
    </dgm:pt>
    <dgm:pt modelId="{62B66C24-45B4-4645-9ED3-DB26B9E21BA4}">
      <dgm:prSet/>
      <dgm:spPr/>
      <dgm:t>
        <a:bodyPr/>
        <a:lstStyle/>
        <a:p>
          <a:r>
            <a:rPr lang="en-US"/>
            <a:t>Mutations in genes occur over time that can be advantageous to future survival.</a:t>
          </a:r>
        </a:p>
      </dgm:t>
    </dgm:pt>
    <dgm:pt modelId="{8F609FC0-9C85-42C5-A81D-2B54435DF9F4}" type="parTrans" cxnId="{E369B5B3-FD8A-49BA-8E49-0AED591F608E}">
      <dgm:prSet/>
      <dgm:spPr/>
      <dgm:t>
        <a:bodyPr/>
        <a:lstStyle/>
        <a:p>
          <a:endParaRPr lang="en-US"/>
        </a:p>
      </dgm:t>
    </dgm:pt>
    <dgm:pt modelId="{10375FF6-42BD-4282-A846-6ECAF35D04A9}" type="sibTrans" cxnId="{E369B5B3-FD8A-49BA-8E49-0AED591F608E}">
      <dgm:prSet/>
      <dgm:spPr/>
      <dgm:t>
        <a:bodyPr/>
        <a:lstStyle/>
        <a:p>
          <a:endParaRPr lang="en-US"/>
        </a:p>
      </dgm:t>
    </dgm:pt>
    <dgm:pt modelId="{0FBEE565-8632-4E7F-869C-7D099F972C0E}">
      <dgm:prSet/>
      <dgm:spPr/>
      <dgm:t>
        <a:bodyPr/>
        <a:lstStyle/>
        <a:p>
          <a:r>
            <a:rPr lang="en-US"/>
            <a:t>We also must consider anisogamy, the difference between male and female sex cells, that give rise to differences in reproductive behaviours.</a:t>
          </a:r>
        </a:p>
      </dgm:t>
    </dgm:pt>
    <dgm:pt modelId="{0EA8265C-FE86-4A3C-8549-C812FB5AF156}" type="parTrans" cxnId="{91F4B6EA-7E4E-4508-B68B-7272C7496245}">
      <dgm:prSet/>
      <dgm:spPr/>
      <dgm:t>
        <a:bodyPr/>
        <a:lstStyle/>
        <a:p>
          <a:endParaRPr lang="en-US"/>
        </a:p>
      </dgm:t>
    </dgm:pt>
    <dgm:pt modelId="{94C6D99F-1AFA-499B-8821-6864BC38CF59}" type="sibTrans" cxnId="{91F4B6EA-7E4E-4508-B68B-7272C7496245}">
      <dgm:prSet/>
      <dgm:spPr/>
      <dgm:t>
        <a:bodyPr/>
        <a:lstStyle/>
        <a:p>
          <a:endParaRPr lang="en-US"/>
        </a:p>
      </dgm:t>
    </dgm:pt>
    <dgm:pt modelId="{78AFC0C8-159F-4EC3-ACB0-6D561C058C55}" type="pres">
      <dgm:prSet presAssocID="{44112842-AA75-4C4F-BCF2-F77D9A5967C8}" presName="linear" presStyleCnt="0">
        <dgm:presLayoutVars>
          <dgm:animLvl val="lvl"/>
          <dgm:resizeHandles val="exact"/>
        </dgm:presLayoutVars>
      </dgm:prSet>
      <dgm:spPr/>
    </dgm:pt>
    <dgm:pt modelId="{CCB0DDAD-FFB1-4DD5-B769-654EA0146123}" type="pres">
      <dgm:prSet presAssocID="{3B0AA879-72BA-4C4B-8EB8-5DB5BB15EB2A}" presName="parentText" presStyleLbl="node1" presStyleIdx="0" presStyleCnt="3">
        <dgm:presLayoutVars>
          <dgm:chMax val="0"/>
          <dgm:bulletEnabled val="1"/>
        </dgm:presLayoutVars>
      </dgm:prSet>
      <dgm:spPr/>
    </dgm:pt>
    <dgm:pt modelId="{1C82B652-80D4-4316-B8E6-32626D0E247A}" type="pres">
      <dgm:prSet presAssocID="{EFF15B25-8CCC-4642-BEA0-E0BB597B51C5}" presName="spacer" presStyleCnt="0"/>
      <dgm:spPr/>
    </dgm:pt>
    <dgm:pt modelId="{07C397DA-39E3-4681-A3ED-513B5118F2FB}" type="pres">
      <dgm:prSet presAssocID="{62B66C24-45B4-4645-9ED3-DB26B9E21BA4}" presName="parentText" presStyleLbl="node1" presStyleIdx="1" presStyleCnt="3">
        <dgm:presLayoutVars>
          <dgm:chMax val="0"/>
          <dgm:bulletEnabled val="1"/>
        </dgm:presLayoutVars>
      </dgm:prSet>
      <dgm:spPr/>
    </dgm:pt>
    <dgm:pt modelId="{7565834C-8964-4C91-A45D-7234F24E403B}" type="pres">
      <dgm:prSet presAssocID="{10375FF6-42BD-4282-A846-6ECAF35D04A9}" presName="spacer" presStyleCnt="0"/>
      <dgm:spPr/>
    </dgm:pt>
    <dgm:pt modelId="{D2D87498-9B5F-4738-B7B8-9AE2256C2421}" type="pres">
      <dgm:prSet presAssocID="{0FBEE565-8632-4E7F-869C-7D099F972C0E}" presName="parentText" presStyleLbl="node1" presStyleIdx="2" presStyleCnt="3">
        <dgm:presLayoutVars>
          <dgm:chMax val="0"/>
          <dgm:bulletEnabled val="1"/>
        </dgm:presLayoutVars>
      </dgm:prSet>
      <dgm:spPr/>
    </dgm:pt>
  </dgm:ptLst>
  <dgm:cxnLst>
    <dgm:cxn modelId="{11313D21-3FAB-43A4-96C5-3A760E77314D}" type="presOf" srcId="{62B66C24-45B4-4645-9ED3-DB26B9E21BA4}" destId="{07C397DA-39E3-4681-A3ED-513B5118F2FB}" srcOrd="0" destOrd="0" presId="urn:microsoft.com/office/officeart/2005/8/layout/vList2"/>
    <dgm:cxn modelId="{66F6EB77-5C10-47C8-836D-658C2DA4B91A}" type="presOf" srcId="{3B0AA879-72BA-4C4B-8EB8-5DB5BB15EB2A}" destId="{CCB0DDAD-FFB1-4DD5-B769-654EA0146123}" srcOrd="0" destOrd="0" presId="urn:microsoft.com/office/officeart/2005/8/layout/vList2"/>
    <dgm:cxn modelId="{B85BFC88-591E-46F0-8DE4-74376EDB3077}" type="presOf" srcId="{44112842-AA75-4C4F-BCF2-F77D9A5967C8}" destId="{78AFC0C8-159F-4EC3-ACB0-6D561C058C55}" srcOrd="0" destOrd="0" presId="urn:microsoft.com/office/officeart/2005/8/layout/vList2"/>
    <dgm:cxn modelId="{E369B5B3-FD8A-49BA-8E49-0AED591F608E}" srcId="{44112842-AA75-4C4F-BCF2-F77D9A5967C8}" destId="{62B66C24-45B4-4645-9ED3-DB26B9E21BA4}" srcOrd="1" destOrd="0" parTransId="{8F609FC0-9C85-42C5-A81D-2B54435DF9F4}" sibTransId="{10375FF6-42BD-4282-A846-6ECAF35D04A9}"/>
    <dgm:cxn modelId="{6A056DDE-D91C-4AAB-A9A3-75D1BCC188C1}" srcId="{44112842-AA75-4C4F-BCF2-F77D9A5967C8}" destId="{3B0AA879-72BA-4C4B-8EB8-5DB5BB15EB2A}" srcOrd="0" destOrd="0" parTransId="{0F735DDB-794D-43EB-B552-6AC76A5D3DA3}" sibTransId="{EFF15B25-8CCC-4642-BEA0-E0BB597B51C5}"/>
    <dgm:cxn modelId="{91F4B6EA-7E4E-4508-B68B-7272C7496245}" srcId="{44112842-AA75-4C4F-BCF2-F77D9A5967C8}" destId="{0FBEE565-8632-4E7F-869C-7D099F972C0E}" srcOrd="2" destOrd="0" parTransId="{0EA8265C-FE86-4A3C-8549-C812FB5AF156}" sibTransId="{94C6D99F-1AFA-499B-8821-6864BC38CF59}"/>
    <dgm:cxn modelId="{A82A39F2-08CF-461E-8A7A-AA70269DC4D1}" type="presOf" srcId="{0FBEE565-8632-4E7F-869C-7D099F972C0E}" destId="{D2D87498-9B5F-4738-B7B8-9AE2256C2421}" srcOrd="0" destOrd="0" presId="urn:microsoft.com/office/officeart/2005/8/layout/vList2"/>
    <dgm:cxn modelId="{D9281FE3-110F-4FED-BE0E-01F705057FC9}" type="presParOf" srcId="{78AFC0C8-159F-4EC3-ACB0-6D561C058C55}" destId="{CCB0DDAD-FFB1-4DD5-B769-654EA0146123}" srcOrd="0" destOrd="0" presId="urn:microsoft.com/office/officeart/2005/8/layout/vList2"/>
    <dgm:cxn modelId="{B996EF16-4EA6-4CE1-875A-05879FA0A74D}" type="presParOf" srcId="{78AFC0C8-159F-4EC3-ACB0-6D561C058C55}" destId="{1C82B652-80D4-4316-B8E6-32626D0E247A}" srcOrd="1" destOrd="0" presId="urn:microsoft.com/office/officeart/2005/8/layout/vList2"/>
    <dgm:cxn modelId="{7FB37E1D-C62D-4814-ACE9-2C1E1C6AA880}" type="presParOf" srcId="{78AFC0C8-159F-4EC3-ACB0-6D561C058C55}" destId="{07C397DA-39E3-4681-A3ED-513B5118F2FB}" srcOrd="2" destOrd="0" presId="urn:microsoft.com/office/officeart/2005/8/layout/vList2"/>
    <dgm:cxn modelId="{3B836E20-ABD9-446A-9EFC-53A29532B997}" type="presParOf" srcId="{78AFC0C8-159F-4EC3-ACB0-6D561C058C55}" destId="{7565834C-8964-4C91-A45D-7234F24E403B}" srcOrd="3" destOrd="0" presId="urn:microsoft.com/office/officeart/2005/8/layout/vList2"/>
    <dgm:cxn modelId="{850A7F1D-E5F0-4D0E-A5ED-56EB1EF8ED7B}" type="presParOf" srcId="{78AFC0C8-159F-4EC3-ACB0-6D561C058C55}" destId="{D2D87498-9B5F-4738-B7B8-9AE2256C24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7178E32-0362-4890-BC9D-994C42FBB183}" type="doc">
      <dgm:prSet loTypeId="urn:microsoft.com/office/officeart/2008/layout/LinedList" loCatId="list" qsTypeId="urn:microsoft.com/office/officeart/2005/8/quickstyle/simple4#92" qsCatId="simple" csTypeId="urn:microsoft.com/office/officeart/2005/8/colors/colorful2#41" csCatId="colorful"/>
      <dgm:spPr/>
      <dgm:t>
        <a:bodyPr/>
        <a:lstStyle/>
        <a:p>
          <a:endParaRPr lang="en-US"/>
        </a:p>
      </dgm:t>
    </dgm:pt>
    <dgm:pt modelId="{1A449CA7-0192-4A44-9E6F-EA0642E7C5EE}">
      <dgm:prSet/>
      <dgm:spPr/>
      <dgm:t>
        <a:bodyPr/>
        <a:lstStyle/>
        <a:p>
          <a:r>
            <a:rPr lang="en-US"/>
            <a:t>It cannot explain all relationships, such as couples who choose not to have children, or homosexual relationships. </a:t>
          </a:r>
        </a:p>
      </dgm:t>
    </dgm:pt>
    <dgm:pt modelId="{A969EAA2-8D5F-4AE2-ABA7-BEDC2723333A}" type="parTrans" cxnId="{17CF7624-6505-462B-9E0C-7723F2431715}">
      <dgm:prSet/>
      <dgm:spPr/>
      <dgm:t>
        <a:bodyPr/>
        <a:lstStyle/>
        <a:p>
          <a:endParaRPr lang="en-US"/>
        </a:p>
      </dgm:t>
    </dgm:pt>
    <dgm:pt modelId="{E2DF0E9F-A77F-4567-A1EF-B0C15C18B39C}" type="sibTrans" cxnId="{17CF7624-6505-462B-9E0C-7723F2431715}">
      <dgm:prSet/>
      <dgm:spPr/>
      <dgm:t>
        <a:bodyPr/>
        <a:lstStyle/>
        <a:p>
          <a:endParaRPr lang="en-US"/>
        </a:p>
      </dgm:t>
    </dgm:pt>
    <dgm:pt modelId="{43BE19B1-7EA8-4406-B4AB-C1F73820A5BF}">
      <dgm:prSet/>
      <dgm:spPr/>
      <dgm:t>
        <a:bodyPr/>
        <a:lstStyle/>
        <a:p>
          <a:r>
            <a:rPr lang="en-US"/>
            <a:t>It also ignores sociocultural factors. Bovet and Raymond (2015) looked at depictions of ideal women from over the centuries up to modern day depictions such as those seen in magazines like Playboy. </a:t>
          </a:r>
        </a:p>
      </dgm:t>
    </dgm:pt>
    <dgm:pt modelId="{50FED18F-3D47-4315-AAA4-05256717B830}" type="parTrans" cxnId="{FE643C92-B320-489D-8272-553AF9D16BDD}">
      <dgm:prSet/>
      <dgm:spPr/>
      <dgm:t>
        <a:bodyPr/>
        <a:lstStyle/>
        <a:p>
          <a:endParaRPr lang="en-US"/>
        </a:p>
      </dgm:t>
    </dgm:pt>
    <dgm:pt modelId="{2C4ED30A-F29A-4556-B25D-76A3F0C12CC5}" type="sibTrans" cxnId="{FE643C92-B320-489D-8272-553AF9D16BDD}">
      <dgm:prSet/>
      <dgm:spPr/>
      <dgm:t>
        <a:bodyPr/>
        <a:lstStyle/>
        <a:p>
          <a:endParaRPr lang="en-US"/>
        </a:p>
      </dgm:t>
    </dgm:pt>
    <dgm:pt modelId="{6F7CF57F-0F86-49D8-BB7D-06479FE5DADA}">
      <dgm:prSet/>
      <dgm:spPr/>
      <dgm:t>
        <a:bodyPr/>
        <a:lstStyle/>
        <a:p>
          <a:r>
            <a:rPr lang="en-US"/>
            <a:t>They found the ideal waist-to-hip ratio of women changed significantly over the centuries. </a:t>
          </a:r>
        </a:p>
      </dgm:t>
    </dgm:pt>
    <dgm:pt modelId="{4A4DFB5F-A176-41FF-9F91-663DE15B98C1}" type="parTrans" cxnId="{6BA2B4B3-FF2C-4DA8-951D-FFE9F19B1D8B}">
      <dgm:prSet/>
      <dgm:spPr/>
      <dgm:t>
        <a:bodyPr/>
        <a:lstStyle/>
        <a:p>
          <a:endParaRPr lang="en-US"/>
        </a:p>
      </dgm:t>
    </dgm:pt>
    <dgm:pt modelId="{E1209804-0572-4D3D-A59D-EC7E4D94EC7B}" type="sibTrans" cxnId="{6BA2B4B3-FF2C-4DA8-951D-FFE9F19B1D8B}">
      <dgm:prSet/>
      <dgm:spPr/>
      <dgm:t>
        <a:bodyPr/>
        <a:lstStyle/>
        <a:p>
          <a:endParaRPr lang="en-US"/>
        </a:p>
      </dgm:t>
    </dgm:pt>
    <dgm:pt modelId="{E497DB2F-5C5D-4471-AC2B-B3292E1C071A}">
      <dgm:prSet/>
      <dgm:spPr/>
      <dgm:t>
        <a:bodyPr/>
        <a:lstStyle/>
        <a:p>
          <a:r>
            <a:rPr lang="en-US"/>
            <a:t>These changes occurred too quickly to be explained evolutionarily, suggesting social and cultural influences also play a role in shaping partner preferences.</a:t>
          </a:r>
        </a:p>
      </dgm:t>
    </dgm:pt>
    <dgm:pt modelId="{4806CD71-8A1C-40DF-9FF7-65B06A55E145}" type="parTrans" cxnId="{8B344F99-2FC2-4C41-8863-901024DE4BC6}">
      <dgm:prSet/>
      <dgm:spPr/>
      <dgm:t>
        <a:bodyPr/>
        <a:lstStyle/>
        <a:p>
          <a:endParaRPr lang="en-US"/>
        </a:p>
      </dgm:t>
    </dgm:pt>
    <dgm:pt modelId="{7E728686-E814-4EB4-8A02-51CBB8775411}" type="sibTrans" cxnId="{8B344F99-2FC2-4C41-8863-901024DE4BC6}">
      <dgm:prSet/>
      <dgm:spPr/>
      <dgm:t>
        <a:bodyPr/>
        <a:lstStyle/>
        <a:p>
          <a:endParaRPr lang="en-US"/>
        </a:p>
      </dgm:t>
    </dgm:pt>
    <dgm:pt modelId="{A7BA3627-6132-4463-BE14-5ECB22128088}" type="pres">
      <dgm:prSet presAssocID="{17178E32-0362-4890-BC9D-994C42FBB183}" presName="vert0" presStyleCnt="0">
        <dgm:presLayoutVars>
          <dgm:dir/>
          <dgm:animOne val="branch"/>
          <dgm:animLvl val="lvl"/>
        </dgm:presLayoutVars>
      </dgm:prSet>
      <dgm:spPr/>
    </dgm:pt>
    <dgm:pt modelId="{54FBB2D3-A98D-452E-BE68-81611170E276}" type="pres">
      <dgm:prSet presAssocID="{1A449CA7-0192-4A44-9E6F-EA0642E7C5EE}" presName="thickLine" presStyleLbl="alignNode1" presStyleIdx="0" presStyleCnt="4"/>
      <dgm:spPr/>
    </dgm:pt>
    <dgm:pt modelId="{6E90CE71-32C9-421D-B6B7-3E52DD1A6BF4}" type="pres">
      <dgm:prSet presAssocID="{1A449CA7-0192-4A44-9E6F-EA0642E7C5EE}" presName="horz1" presStyleCnt="0"/>
      <dgm:spPr/>
    </dgm:pt>
    <dgm:pt modelId="{76F74A29-9F44-406F-95AB-295F44FE2D05}" type="pres">
      <dgm:prSet presAssocID="{1A449CA7-0192-4A44-9E6F-EA0642E7C5EE}" presName="tx1" presStyleLbl="revTx" presStyleIdx="0" presStyleCnt="4"/>
      <dgm:spPr/>
    </dgm:pt>
    <dgm:pt modelId="{AB9DF357-C633-4201-9B97-BE4842912ED2}" type="pres">
      <dgm:prSet presAssocID="{1A449CA7-0192-4A44-9E6F-EA0642E7C5EE}" presName="vert1" presStyleCnt="0"/>
      <dgm:spPr/>
    </dgm:pt>
    <dgm:pt modelId="{4AA9A496-4B91-4531-93F5-008CF9244455}" type="pres">
      <dgm:prSet presAssocID="{43BE19B1-7EA8-4406-B4AB-C1F73820A5BF}" presName="thickLine" presStyleLbl="alignNode1" presStyleIdx="1" presStyleCnt="4"/>
      <dgm:spPr/>
    </dgm:pt>
    <dgm:pt modelId="{CED540C2-BB39-47B1-844F-7670FAFF3AAA}" type="pres">
      <dgm:prSet presAssocID="{43BE19B1-7EA8-4406-B4AB-C1F73820A5BF}" presName="horz1" presStyleCnt="0"/>
      <dgm:spPr/>
    </dgm:pt>
    <dgm:pt modelId="{D27BDA1C-6468-44FD-8D3F-29EEE7DDA52E}" type="pres">
      <dgm:prSet presAssocID="{43BE19B1-7EA8-4406-B4AB-C1F73820A5BF}" presName="tx1" presStyleLbl="revTx" presStyleIdx="1" presStyleCnt="4"/>
      <dgm:spPr/>
    </dgm:pt>
    <dgm:pt modelId="{85F6AA34-CB88-4883-95B7-00C141DB5330}" type="pres">
      <dgm:prSet presAssocID="{43BE19B1-7EA8-4406-B4AB-C1F73820A5BF}" presName="vert1" presStyleCnt="0"/>
      <dgm:spPr/>
    </dgm:pt>
    <dgm:pt modelId="{D980A339-2F11-4545-8776-E7EEF2EF3AE3}" type="pres">
      <dgm:prSet presAssocID="{6F7CF57F-0F86-49D8-BB7D-06479FE5DADA}" presName="thickLine" presStyleLbl="alignNode1" presStyleIdx="2" presStyleCnt="4"/>
      <dgm:spPr/>
    </dgm:pt>
    <dgm:pt modelId="{BEB78BBA-7BC6-4CAD-BCC2-BC87F8CA7674}" type="pres">
      <dgm:prSet presAssocID="{6F7CF57F-0F86-49D8-BB7D-06479FE5DADA}" presName="horz1" presStyleCnt="0"/>
      <dgm:spPr/>
    </dgm:pt>
    <dgm:pt modelId="{56FF9A20-AEB8-4592-8BD8-A3C0D2470C35}" type="pres">
      <dgm:prSet presAssocID="{6F7CF57F-0F86-49D8-BB7D-06479FE5DADA}" presName="tx1" presStyleLbl="revTx" presStyleIdx="2" presStyleCnt="4"/>
      <dgm:spPr/>
    </dgm:pt>
    <dgm:pt modelId="{F3E9097B-1131-4A0E-AFF0-3BF74021F3FB}" type="pres">
      <dgm:prSet presAssocID="{6F7CF57F-0F86-49D8-BB7D-06479FE5DADA}" presName="vert1" presStyleCnt="0"/>
      <dgm:spPr/>
    </dgm:pt>
    <dgm:pt modelId="{ECABEC89-DEB4-4B95-93ED-D5A2A1D8093F}" type="pres">
      <dgm:prSet presAssocID="{E497DB2F-5C5D-4471-AC2B-B3292E1C071A}" presName="thickLine" presStyleLbl="alignNode1" presStyleIdx="3" presStyleCnt="4"/>
      <dgm:spPr/>
    </dgm:pt>
    <dgm:pt modelId="{AAAC0DF9-E1BC-4EE9-872D-BE9E583822F3}" type="pres">
      <dgm:prSet presAssocID="{E497DB2F-5C5D-4471-AC2B-B3292E1C071A}" presName="horz1" presStyleCnt="0"/>
      <dgm:spPr/>
    </dgm:pt>
    <dgm:pt modelId="{A37FEE90-A6B8-435C-BEBA-AC7A6C212816}" type="pres">
      <dgm:prSet presAssocID="{E497DB2F-5C5D-4471-AC2B-B3292E1C071A}" presName="tx1" presStyleLbl="revTx" presStyleIdx="3" presStyleCnt="4"/>
      <dgm:spPr/>
    </dgm:pt>
    <dgm:pt modelId="{95690523-3E6C-43E0-A5D3-DA94C9CF7C57}" type="pres">
      <dgm:prSet presAssocID="{E497DB2F-5C5D-4471-AC2B-B3292E1C071A}" presName="vert1" presStyleCnt="0"/>
      <dgm:spPr/>
    </dgm:pt>
  </dgm:ptLst>
  <dgm:cxnLst>
    <dgm:cxn modelId="{17CF7624-6505-462B-9E0C-7723F2431715}" srcId="{17178E32-0362-4890-BC9D-994C42FBB183}" destId="{1A449CA7-0192-4A44-9E6F-EA0642E7C5EE}" srcOrd="0" destOrd="0" parTransId="{A969EAA2-8D5F-4AE2-ABA7-BEDC2723333A}" sibTransId="{E2DF0E9F-A77F-4567-A1EF-B0C15C18B39C}"/>
    <dgm:cxn modelId="{4093E474-76D5-458E-87B3-EA3147D7C9BD}" type="presOf" srcId="{E497DB2F-5C5D-4471-AC2B-B3292E1C071A}" destId="{A37FEE90-A6B8-435C-BEBA-AC7A6C212816}" srcOrd="0" destOrd="0" presId="urn:microsoft.com/office/officeart/2008/layout/LinedList"/>
    <dgm:cxn modelId="{5E035580-61C1-4E67-B927-76C9882BE845}" type="presOf" srcId="{43BE19B1-7EA8-4406-B4AB-C1F73820A5BF}" destId="{D27BDA1C-6468-44FD-8D3F-29EEE7DDA52E}" srcOrd="0" destOrd="0" presId="urn:microsoft.com/office/officeart/2008/layout/LinedList"/>
    <dgm:cxn modelId="{DC8D6184-3461-4019-A672-64B70547C8E0}" type="presOf" srcId="{17178E32-0362-4890-BC9D-994C42FBB183}" destId="{A7BA3627-6132-4463-BE14-5ECB22128088}" srcOrd="0" destOrd="0" presId="urn:microsoft.com/office/officeart/2008/layout/LinedList"/>
    <dgm:cxn modelId="{FE643C92-B320-489D-8272-553AF9D16BDD}" srcId="{17178E32-0362-4890-BC9D-994C42FBB183}" destId="{43BE19B1-7EA8-4406-B4AB-C1F73820A5BF}" srcOrd="1" destOrd="0" parTransId="{50FED18F-3D47-4315-AAA4-05256717B830}" sibTransId="{2C4ED30A-F29A-4556-B25D-76A3F0C12CC5}"/>
    <dgm:cxn modelId="{8B344F99-2FC2-4C41-8863-901024DE4BC6}" srcId="{17178E32-0362-4890-BC9D-994C42FBB183}" destId="{E497DB2F-5C5D-4471-AC2B-B3292E1C071A}" srcOrd="3" destOrd="0" parTransId="{4806CD71-8A1C-40DF-9FF7-65B06A55E145}" sibTransId="{7E728686-E814-4EB4-8A02-51CBB8775411}"/>
    <dgm:cxn modelId="{6BA2B4B3-FF2C-4DA8-951D-FFE9F19B1D8B}" srcId="{17178E32-0362-4890-BC9D-994C42FBB183}" destId="{6F7CF57F-0F86-49D8-BB7D-06479FE5DADA}" srcOrd="2" destOrd="0" parTransId="{4A4DFB5F-A176-41FF-9F91-663DE15B98C1}" sibTransId="{E1209804-0572-4D3D-A59D-EC7E4D94EC7B}"/>
    <dgm:cxn modelId="{EC48BBDE-ACDB-464F-A3CA-9B720AED581D}" type="presOf" srcId="{1A449CA7-0192-4A44-9E6F-EA0642E7C5EE}" destId="{76F74A29-9F44-406F-95AB-295F44FE2D05}" srcOrd="0" destOrd="0" presId="urn:microsoft.com/office/officeart/2008/layout/LinedList"/>
    <dgm:cxn modelId="{44B550EB-D840-4639-B09C-183D53E31F6F}" type="presOf" srcId="{6F7CF57F-0F86-49D8-BB7D-06479FE5DADA}" destId="{56FF9A20-AEB8-4592-8BD8-A3C0D2470C35}" srcOrd="0" destOrd="0" presId="urn:microsoft.com/office/officeart/2008/layout/LinedList"/>
    <dgm:cxn modelId="{25D95493-7309-4BE0-877F-E886F234B9CE}" type="presParOf" srcId="{A7BA3627-6132-4463-BE14-5ECB22128088}" destId="{54FBB2D3-A98D-452E-BE68-81611170E276}" srcOrd="0" destOrd="0" presId="urn:microsoft.com/office/officeart/2008/layout/LinedList"/>
    <dgm:cxn modelId="{8D21E3E4-CC71-44DF-8485-35D671ACB8E5}" type="presParOf" srcId="{A7BA3627-6132-4463-BE14-5ECB22128088}" destId="{6E90CE71-32C9-421D-B6B7-3E52DD1A6BF4}" srcOrd="1" destOrd="0" presId="urn:microsoft.com/office/officeart/2008/layout/LinedList"/>
    <dgm:cxn modelId="{E3584FCF-74F8-4AF6-9B72-D765F044942B}" type="presParOf" srcId="{6E90CE71-32C9-421D-B6B7-3E52DD1A6BF4}" destId="{76F74A29-9F44-406F-95AB-295F44FE2D05}" srcOrd="0" destOrd="0" presId="urn:microsoft.com/office/officeart/2008/layout/LinedList"/>
    <dgm:cxn modelId="{28CE303E-92B5-4B92-B4C1-23999014E38D}" type="presParOf" srcId="{6E90CE71-32C9-421D-B6B7-3E52DD1A6BF4}" destId="{AB9DF357-C633-4201-9B97-BE4842912ED2}" srcOrd="1" destOrd="0" presId="urn:microsoft.com/office/officeart/2008/layout/LinedList"/>
    <dgm:cxn modelId="{44926584-5675-43B7-BAD7-F6C3096FC060}" type="presParOf" srcId="{A7BA3627-6132-4463-BE14-5ECB22128088}" destId="{4AA9A496-4B91-4531-93F5-008CF9244455}" srcOrd="2" destOrd="0" presId="urn:microsoft.com/office/officeart/2008/layout/LinedList"/>
    <dgm:cxn modelId="{D45E87E9-32BF-4D78-AFF5-559748F7C966}" type="presParOf" srcId="{A7BA3627-6132-4463-BE14-5ECB22128088}" destId="{CED540C2-BB39-47B1-844F-7670FAFF3AAA}" srcOrd="3" destOrd="0" presId="urn:microsoft.com/office/officeart/2008/layout/LinedList"/>
    <dgm:cxn modelId="{C473159E-3C79-491E-A8EB-04A93F0860EB}" type="presParOf" srcId="{CED540C2-BB39-47B1-844F-7670FAFF3AAA}" destId="{D27BDA1C-6468-44FD-8D3F-29EEE7DDA52E}" srcOrd="0" destOrd="0" presId="urn:microsoft.com/office/officeart/2008/layout/LinedList"/>
    <dgm:cxn modelId="{0AD68C71-8C46-4A28-B054-EDEEA69577A2}" type="presParOf" srcId="{CED540C2-BB39-47B1-844F-7670FAFF3AAA}" destId="{85F6AA34-CB88-4883-95B7-00C141DB5330}" srcOrd="1" destOrd="0" presId="urn:microsoft.com/office/officeart/2008/layout/LinedList"/>
    <dgm:cxn modelId="{5FC30F48-604D-476B-981B-209E050CB787}" type="presParOf" srcId="{A7BA3627-6132-4463-BE14-5ECB22128088}" destId="{D980A339-2F11-4545-8776-E7EEF2EF3AE3}" srcOrd="4" destOrd="0" presId="urn:microsoft.com/office/officeart/2008/layout/LinedList"/>
    <dgm:cxn modelId="{805C3342-4E12-4510-8518-E79FE89D5F94}" type="presParOf" srcId="{A7BA3627-6132-4463-BE14-5ECB22128088}" destId="{BEB78BBA-7BC6-4CAD-BCC2-BC87F8CA7674}" srcOrd="5" destOrd="0" presId="urn:microsoft.com/office/officeart/2008/layout/LinedList"/>
    <dgm:cxn modelId="{D9FE589A-7D08-447C-9718-C121630CF237}" type="presParOf" srcId="{BEB78BBA-7BC6-4CAD-BCC2-BC87F8CA7674}" destId="{56FF9A20-AEB8-4592-8BD8-A3C0D2470C35}" srcOrd="0" destOrd="0" presId="urn:microsoft.com/office/officeart/2008/layout/LinedList"/>
    <dgm:cxn modelId="{60B76EFB-E68C-4F48-AD95-EC980515B239}" type="presParOf" srcId="{BEB78BBA-7BC6-4CAD-BCC2-BC87F8CA7674}" destId="{F3E9097B-1131-4A0E-AFF0-3BF74021F3FB}" srcOrd="1" destOrd="0" presId="urn:microsoft.com/office/officeart/2008/layout/LinedList"/>
    <dgm:cxn modelId="{B4203D5C-08E1-4825-9F73-22CD47E09CD1}" type="presParOf" srcId="{A7BA3627-6132-4463-BE14-5ECB22128088}" destId="{ECABEC89-DEB4-4B95-93ED-D5A2A1D8093F}" srcOrd="6" destOrd="0" presId="urn:microsoft.com/office/officeart/2008/layout/LinedList"/>
    <dgm:cxn modelId="{80AB81C4-4714-4DBE-A396-C73AE8F46881}" type="presParOf" srcId="{A7BA3627-6132-4463-BE14-5ECB22128088}" destId="{AAAC0DF9-E1BC-4EE9-872D-BE9E583822F3}" srcOrd="7" destOrd="0" presId="urn:microsoft.com/office/officeart/2008/layout/LinedList"/>
    <dgm:cxn modelId="{6F998DA6-D256-401F-996F-60F2252E2C14}" type="presParOf" srcId="{AAAC0DF9-E1BC-4EE9-872D-BE9E583822F3}" destId="{A37FEE90-A6B8-435C-BEBA-AC7A6C212816}" srcOrd="0" destOrd="0" presId="urn:microsoft.com/office/officeart/2008/layout/LinedList"/>
    <dgm:cxn modelId="{842327CF-9336-4314-A6D1-A648611A9277}" type="presParOf" srcId="{AAAC0DF9-E1BC-4EE9-872D-BE9E583822F3}" destId="{95690523-3E6C-43E0-A5D3-DA94C9CF7C5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A03A3F0-F0E6-4EA0-89AE-AA7E7BCD285F}" type="doc">
      <dgm:prSet loTypeId="urn:microsoft.com/office/officeart/2008/layout/LinedList" loCatId="list" qsTypeId="urn:microsoft.com/office/officeart/2005/8/quickstyle/simple4#96" qsCatId="simple" csTypeId="urn:microsoft.com/office/officeart/2005/8/colors/colorful1#30" csCatId="colorful"/>
      <dgm:spPr/>
      <dgm:t>
        <a:bodyPr/>
        <a:lstStyle/>
        <a:p>
          <a:endParaRPr lang="en-US"/>
        </a:p>
      </dgm:t>
    </dgm:pt>
    <dgm:pt modelId="{6B3C4B86-B280-4577-B5AA-B970357479B9}">
      <dgm:prSet/>
      <dgm:spPr/>
      <dgm:t>
        <a:bodyPr/>
        <a:lstStyle/>
        <a:p>
          <a:r>
            <a:rPr lang="en-US"/>
            <a:t>Sprecher and Hendrick (2004) found self-disclosure between couples to be strongly correlated with relationship satisfaction.</a:t>
          </a:r>
        </a:p>
      </dgm:t>
    </dgm:pt>
    <dgm:pt modelId="{8AE65491-017E-41D2-9815-E167BBBB1341}" type="parTrans" cxnId="{53011D9C-6B8B-4CD1-91C5-4527272A7751}">
      <dgm:prSet/>
      <dgm:spPr/>
      <dgm:t>
        <a:bodyPr/>
        <a:lstStyle/>
        <a:p>
          <a:endParaRPr lang="en-US"/>
        </a:p>
      </dgm:t>
    </dgm:pt>
    <dgm:pt modelId="{F70FD585-36A8-4043-80CF-812EAD96380D}" type="sibTrans" cxnId="{53011D9C-6B8B-4CD1-91C5-4527272A7751}">
      <dgm:prSet/>
      <dgm:spPr/>
      <dgm:t>
        <a:bodyPr/>
        <a:lstStyle/>
        <a:p>
          <a:endParaRPr lang="en-US"/>
        </a:p>
      </dgm:t>
    </dgm:pt>
    <dgm:pt modelId="{0222D1A4-1C10-40A5-B81C-57EB0988D17A}">
      <dgm:prSet/>
      <dgm:spPr/>
      <dgm:t>
        <a:bodyPr/>
        <a:lstStyle/>
        <a:p>
          <a:r>
            <a:rPr lang="en-US"/>
            <a:t>However, correlation does not necessarily equal causation – it could be the other way round.</a:t>
          </a:r>
        </a:p>
      </dgm:t>
    </dgm:pt>
    <dgm:pt modelId="{DC60C6B9-14A8-4562-AFE9-9A62FF1F8A8D}" type="parTrans" cxnId="{5BC164D0-5B06-4AF5-891F-B421D3BB3981}">
      <dgm:prSet/>
      <dgm:spPr/>
      <dgm:t>
        <a:bodyPr/>
        <a:lstStyle/>
        <a:p>
          <a:endParaRPr lang="en-US"/>
        </a:p>
      </dgm:t>
    </dgm:pt>
    <dgm:pt modelId="{4173614E-7A6D-474F-B05D-066FE06EA90E}" type="sibTrans" cxnId="{5BC164D0-5B06-4AF5-891F-B421D3BB3981}">
      <dgm:prSet/>
      <dgm:spPr/>
      <dgm:t>
        <a:bodyPr/>
        <a:lstStyle/>
        <a:p>
          <a:endParaRPr lang="en-US"/>
        </a:p>
      </dgm:t>
    </dgm:pt>
    <dgm:pt modelId="{5C1BD9F9-8678-4458-9095-AC6D00EA1A16}">
      <dgm:prSet/>
      <dgm:spPr/>
      <dgm:t>
        <a:bodyPr/>
        <a:lstStyle/>
        <a:p>
          <a:r>
            <a:rPr lang="en-US"/>
            <a:t>But it is not the only factor, consider attraction and similarity of attitudes. </a:t>
          </a:r>
        </a:p>
      </dgm:t>
    </dgm:pt>
    <dgm:pt modelId="{00924076-009E-4645-AFC6-EE48225FB63A}" type="parTrans" cxnId="{1582C2D1-A650-49B2-806E-7FA4A475D596}">
      <dgm:prSet/>
      <dgm:spPr/>
      <dgm:t>
        <a:bodyPr/>
        <a:lstStyle/>
        <a:p>
          <a:endParaRPr lang="en-US"/>
        </a:p>
      </dgm:t>
    </dgm:pt>
    <dgm:pt modelId="{8C6EF61B-8841-42FD-804F-AEB158D3B9D9}" type="sibTrans" cxnId="{1582C2D1-A650-49B2-806E-7FA4A475D596}">
      <dgm:prSet/>
      <dgm:spPr/>
      <dgm:t>
        <a:bodyPr/>
        <a:lstStyle/>
        <a:p>
          <a:endParaRPr lang="en-US"/>
        </a:p>
      </dgm:t>
    </dgm:pt>
    <dgm:pt modelId="{651A128D-45D8-4B03-90C1-BF52EA978419}">
      <dgm:prSet/>
      <dgm:spPr/>
      <dgm:t>
        <a:bodyPr/>
        <a:lstStyle/>
        <a:p>
          <a:r>
            <a:rPr lang="en-US"/>
            <a:t>There are cultural differences here too. </a:t>
          </a:r>
        </a:p>
      </dgm:t>
    </dgm:pt>
    <dgm:pt modelId="{02C242E2-E304-4A4D-9894-52115E82AC96}" type="parTrans" cxnId="{45F636E2-2018-4440-A208-8FE07B3FDD6F}">
      <dgm:prSet/>
      <dgm:spPr/>
      <dgm:t>
        <a:bodyPr/>
        <a:lstStyle/>
        <a:p>
          <a:endParaRPr lang="en-US"/>
        </a:p>
      </dgm:t>
    </dgm:pt>
    <dgm:pt modelId="{9ED419BE-69EC-4709-AF95-2176957AFE33}" type="sibTrans" cxnId="{45F636E2-2018-4440-A208-8FE07B3FDD6F}">
      <dgm:prSet/>
      <dgm:spPr/>
      <dgm:t>
        <a:bodyPr/>
        <a:lstStyle/>
        <a:p>
          <a:endParaRPr lang="en-US"/>
        </a:p>
      </dgm:t>
    </dgm:pt>
    <dgm:pt modelId="{B9A39152-C7EC-435E-ADED-082C664A30C2}">
      <dgm:prSet/>
      <dgm:spPr/>
      <dgm:t>
        <a:bodyPr/>
        <a:lstStyle/>
        <a:p>
          <a:r>
            <a:rPr lang="en-US"/>
            <a:t>Tang et al (2013) found that sexual self-disclosure among US couples was far higher than among Chinese couples, yet relationship satisfaction was equal among both groups.</a:t>
          </a:r>
        </a:p>
      </dgm:t>
    </dgm:pt>
    <dgm:pt modelId="{E02A088F-1EBA-4E16-B807-ACBDE9A7F933}" type="parTrans" cxnId="{3F04110C-21BF-4B78-A679-5B79EC46ADBA}">
      <dgm:prSet/>
      <dgm:spPr/>
      <dgm:t>
        <a:bodyPr/>
        <a:lstStyle/>
        <a:p>
          <a:endParaRPr lang="en-US"/>
        </a:p>
      </dgm:t>
    </dgm:pt>
    <dgm:pt modelId="{76118655-FD57-4327-9587-C95A41824526}" type="sibTrans" cxnId="{3F04110C-21BF-4B78-A679-5B79EC46ADBA}">
      <dgm:prSet/>
      <dgm:spPr/>
      <dgm:t>
        <a:bodyPr/>
        <a:lstStyle/>
        <a:p>
          <a:endParaRPr lang="en-US"/>
        </a:p>
      </dgm:t>
    </dgm:pt>
    <dgm:pt modelId="{75D28ED6-6D8F-41E8-A821-282BEFFC7EBD}" type="pres">
      <dgm:prSet presAssocID="{0A03A3F0-F0E6-4EA0-89AE-AA7E7BCD285F}" presName="vert0" presStyleCnt="0">
        <dgm:presLayoutVars>
          <dgm:dir/>
          <dgm:animOne val="branch"/>
          <dgm:animLvl val="lvl"/>
        </dgm:presLayoutVars>
      </dgm:prSet>
      <dgm:spPr/>
    </dgm:pt>
    <dgm:pt modelId="{11379556-9DF4-4212-8E48-0A3F83F79C5E}" type="pres">
      <dgm:prSet presAssocID="{6B3C4B86-B280-4577-B5AA-B970357479B9}" presName="thickLine" presStyleLbl="alignNode1" presStyleIdx="0" presStyleCnt="5"/>
      <dgm:spPr/>
    </dgm:pt>
    <dgm:pt modelId="{D55F1A0A-2DE2-4DE4-8652-CAE5D512B322}" type="pres">
      <dgm:prSet presAssocID="{6B3C4B86-B280-4577-B5AA-B970357479B9}" presName="horz1" presStyleCnt="0"/>
      <dgm:spPr/>
    </dgm:pt>
    <dgm:pt modelId="{EF59CA07-BDBB-4048-A19E-1AD3EF631728}" type="pres">
      <dgm:prSet presAssocID="{6B3C4B86-B280-4577-B5AA-B970357479B9}" presName="tx1" presStyleLbl="revTx" presStyleIdx="0" presStyleCnt="5"/>
      <dgm:spPr/>
    </dgm:pt>
    <dgm:pt modelId="{1972E53D-A569-463C-BCF4-19948B4F24BD}" type="pres">
      <dgm:prSet presAssocID="{6B3C4B86-B280-4577-B5AA-B970357479B9}" presName="vert1" presStyleCnt="0"/>
      <dgm:spPr/>
    </dgm:pt>
    <dgm:pt modelId="{F9A253DC-E35D-4489-8CAA-37B382712C24}" type="pres">
      <dgm:prSet presAssocID="{0222D1A4-1C10-40A5-B81C-57EB0988D17A}" presName="thickLine" presStyleLbl="alignNode1" presStyleIdx="1" presStyleCnt="5"/>
      <dgm:spPr/>
    </dgm:pt>
    <dgm:pt modelId="{6C79D1D2-4169-477B-B77E-05DC1FDD75BC}" type="pres">
      <dgm:prSet presAssocID="{0222D1A4-1C10-40A5-B81C-57EB0988D17A}" presName="horz1" presStyleCnt="0"/>
      <dgm:spPr/>
    </dgm:pt>
    <dgm:pt modelId="{1DA7E687-D400-4BFE-942A-049FEE15E688}" type="pres">
      <dgm:prSet presAssocID="{0222D1A4-1C10-40A5-B81C-57EB0988D17A}" presName="tx1" presStyleLbl="revTx" presStyleIdx="1" presStyleCnt="5"/>
      <dgm:spPr/>
    </dgm:pt>
    <dgm:pt modelId="{36F03FF3-4360-4D67-819F-8D1F06DF3FB7}" type="pres">
      <dgm:prSet presAssocID="{0222D1A4-1C10-40A5-B81C-57EB0988D17A}" presName="vert1" presStyleCnt="0"/>
      <dgm:spPr/>
    </dgm:pt>
    <dgm:pt modelId="{839B0B7A-EC96-4168-8586-EBCB837A1C1C}" type="pres">
      <dgm:prSet presAssocID="{5C1BD9F9-8678-4458-9095-AC6D00EA1A16}" presName="thickLine" presStyleLbl="alignNode1" presStyleIdx="2" presStyleCnt="5"/>
      <dgm:spPr/>
    </dgm:pt>
    <dgm:pt modelId="{70CC59C6-EEC6-41C1-916D-76DCB804A749}" type="pres">
      <dgm:prSet presAssocID="{5C1BD9F9-8678-4458-9095-AC6D00EA1A16}" presName="horz1" presStyleCnt="0"/>
      <dgm:spPr/>
    </dgm:pt>
    <dgm:pt modelId="{FEFF2FC8-E498-4553-943A-E74B2940AEE6}" type="pres">
      <dgm:prSet presAssocID="{5C1BD9F9-8678-4458-9095-AC6D00EA1A16}" presName="tx1" presStyleLbl="revTx" presStyleIdx="2" presStyleCnt="5"/>
      <dgm:spPr/>
    </dgm:pt>
    <dgm:pt modelId="{E68EE898-459D-4EF5-B7F7-E95C21ECE04A}" type="pres">
      <dgm:prSet presAssocID="{5C1BD9F9-8678-4458-9095-AC6D00EA1A16}" presName="vert1" presStyleCnt="0"/>
      <dgm:spPr/>
    </dgm:pt>
    <dgm:pt modelId="{445E7B87-9328-437F-92BF-BD01F629D1D1}" type="pres">
      <dgm:prSet presAssocID="{651A128D-45D8-4B03-90C1-BF52EA978419}" presName="thickLine" presStyleLbl="alignNode1" presStyleIdx="3" presStyleCnt="5"/>
      <dgm:spPr/>
    </dgm:pt>
    <dgm:pt modelId="{62CA248B-4FAB-4452-B4E5-E51D77D28739}" type="pres">
      <dgm:prSet presAssocID="{651A128D-45D8-4B03-90C1-BF52EA978419}" presName="horz1" presStyleCnt="0"/>
      <dgm:spPr/>
    </dgm:pt>
    <dgm:pt modelId="{B325789B-B9D7-41AF-86D1-C4CD138B7517}" type="pres">
      <dgm:prSet presAssocID="{651A128D-45D8-4B03-90C1-BF52EA978419}" presName="tx1" presStyleLbl="revTx" presStyleIdx="3" presStyleCnt="5"/>
      <dgm:spPr/>
    </dgm:pt>
    <dgm:pt modelId="{AB7BE4D5-A5F5-47DC-A62E-2E45C6F5F0A6}" type="pres">
      <dgm:prSet presAssocID="{651A128D-45D8-4B03-90C1-BF52EA978419}" presName="vert1" presStyleCnt="0"/>
      <dgm:spPr/>
    </dgm:pt>
    <dgm:pt modelId="{65280807-4DF4-425B-9324-D295712A1D2B}" type="pres">
      <dgm:prSet presAssocID="{B9A39152-C7EC-435E-ADED-082C664A30C2}" presName="thickLine" presStyleLbl="alignNode1" presStyleIdx="4" presStyleCnt="5"/>
      <dgm:spPr/>
    </dgm:pt>
    <dgm:pt modelId="{5F8F9987-DCAE-4154-BC91-E7BF0952EFD5}" type="pres">
      <dgm:prSet presAssocID="{B9A39152-C7EC-435E-ADED-082C664A30C2}" presName="horz1" presStyleCnt="0"/>
      <dgm:spPr/>
    </dgm:pt>
    <dgm:pt modelId="{F2BBC587-991E-43FE-A715-FE06EBE9BE00}" type="pres">
      <dgm:prSet presAssocID="{B9A39152-C7EC-435E-ADED-082C664A30C2}" presName="tx1" presStyleLbl="revTx" presStyleIdx="4" presStyleCnt="5"/>
      <dgm:spPr/>
    </dgm:pt>
    <dgm:pt modelId="{B4B04AE1-3CD9-4355-9563-880A795852F3}" type="pres">
      <dgm:prSet presAssocID="{B9A39152-C7EC-435E-ADED-082C664A30C2}" presName="vert1" presStyleCnt="0"/>
      <dgm:spPr/>
    </dgm:pt>
  </dgm:ptLst>
  <dgm:cxnLst>
    <dgm:cxn modelId="{3F04110C-21BF-4B78-A679-5B79EC46ADBA}" srcId="{0A03A3F0-F0E6-4EA0-89AE-AA7E7BCD285F}" destId="{B9A39152-C7EC-435E-ADED-082C664A30C2}" srcOrd="4" destOrd="0" parTransId="{E02A088F-1EBA-4E16-B807-ACBDE9A7F933}" sibTransId="{76118655-FD57-4327-9587-C95A41824526}"/>
    <dgm:cxn modelId="{C694F234-BB83-4A4F-8473-29B790E587F9}" type="presOf" srcId="{5C1BD9F9-8678-4458-9095-AC6D00EA1A16}" destId="{FEFF2FC8-E498-4553-943A-E74B2940AEE6}" srcOrd="0" destOrd="0" presId="urn:microsoft.com/office/officeart/2008/layout/LinedList"/>
    <dgm:cxn modelId="{EE46F65E-4EE1-4EC2-A8F1-5198C94C6025}" type="presOf" srcId="{0222D1A4-1C10-40A5-B81C-57EB0988D17A}" destId="{1DA7E687-D400-4BFE-942A-049FEE15E688}" srcOrd="0" destOrd="0" presId="urn:microsoft.com/office/officeart/2008/layout/LinedList"/>
    <dgm:cxn modelId="{D7596C75-A5D8-4419-B47B-B02AFB8404D0}" type="presOf" srcId="{B9A39152-C7EC-435E-ADED-082C664A30C2}" destId="{F2BBC587-991E-43FE-A715-FE06EBE9BE00}" srcOrd="0" destOrd="0" presId="urn:microsoft.com/office/officeart/2008/layout/LinedList"/>
    <dgm:cxn modelId="{D34F4C99-3E25-4186-9ABB-47673987CAA0}" type="presOf" srcId="{651A128D-45D8-4B03-90C1-BF52EA978419}" destId="{B325789B-B9D7-41AF-86D1-C4CD138B7517}" srcOrd="0" destOrd="0" presId="urn:microsoft.com/office/officeart/2008/layout/LinedList"/>
    <dgm:cxn modelId="{53011D9C-6B8B-4CD1-91C5-4527272A7751}" srcId="{0A03A3F0-F0E6-4EA0-89AE-AA7E7BCD285F}" destId="{6B3C4B86-B280-4577-B5AA-B970357479B9}" srcOrd="0" destOrd="0" parTransId="{8AE65491-017E-41D2-9815-E167BBBB1341}" sibTransId="{F70FD585-36A8-4043-80CF-812EAD96380D}"/>
    <dgm:cxn modelId="{E330E7C2-89AF-48AE-B2CD-06456CB7F01E}" type="presOf" srcId="{6B3C4B86-B280-4577-B5AA-B970357479B9}" destId="{EF59CA07-BDBB-4048-A19E-1AD3EF631728}" srcOrd="0" destOrd="0" presId="urn:microsoft.com/office/officeart/2008/layout/LinedList"/>
    <dgm:cxn modelId="{5BC164D0-5B06-4AF5-891F-B421D3BB3981}" srcId="{0A03A3F0-F0E6-4EA0-89AE-AA7E7BCD285F}" destId="{0222D1A4-1C10-40A5-B81C-57EB0988D17A}" srcOrd="1" destOrd="0" parTransId="{DC60C6B9-14A8-4562-AFE9-9A62FF1F8A8D}" sibTransId="{4173614E-7A6D-474F-B05D-066FE06EA90E}"/>
    <dgm:cxn modelId="{1582C2D1-A650-49B2-806E-7FA4A475D596}" srcId="{0A03A3F0-F0E6-4EA0-89AE-AA7E7BCD285F}" destId="{5C1BD9F9-8678-4458-9095-AC6D00EA1A16}" srcOrd="2" destOrd="0" parTransId="{00924076-009E-4645-AFC6-EE48225FB63A}" sibTransId="{8C6EF61B-8841-42FD-804F-AEB158D3B9D9}"/>
    <dgm:cxn modelId="{45F636E2-2018-4440-A208-8FE07B3FDD6F}" srcId="{0A03A3F0-F0E6-4EA0-89AE-AA7E7BCD285F}" destId="{651A128D-45D8-4B03-90C1-BF52EA978419}" srcOrd="3" destOrd="0" parTransId="{02C242E2-E304-4A4D-9894-52115E82AC96}" sibTransId="{9ED419BE-69EC-4709-AF95-2176957AFE33}"/>
    <dgm:cxn modelId="{894CD5FF-6289-43A6-AD55-927CBF3A423A}" type="presOf" srcId="{0A03A3F0-F0E6-4EA0-89AE-AA7E7BCD285F}" destId="{75D28ED6-6D8F-41E8-A821-282BEFFC7EBD}" srcOrd="0" destOrd="0" presId="urn:microsoft.com/office/officeart/2008/layout/LinedList"/>
    <dgm:cxn modelId="{A6E1A6EC-A20A-4E3D-9280-F6178F01D3EC}" type="presParOf" srcId="{75D28ED6-6D8F-41E8-A821-282BEFFC7EBD}" destId="{11379556-9DF4-4212-8E48-0A3F83F79C5E}" srcOrd="0" destOrd="0" presId="urn:microsoft.com/office/officeart/2008/layout/LinedList"/>
    <dgm:cxn modelId="{3E26703C-1F03-4395-915D-88D748BD2EE2}" type="presParOf" srcId="{75D28ED6-6D8F-41E8-A821-282BEFFC7EBD}" destId="{D55F1A0A-2DE2-4DE4-8652-CAE5D512B322}" srcOrd="1" destOrd="0" presId="urn:microsoft.com/office/officeart/2008/layout/LinedList"/>
    <dgm:cxn modelId="{B6303EF5-1CB7-4E7F-AA83-C0F409BA70CB}" type="presParOf" srcId="{D55F1A0A-2DE2-4DE4-8652-CAE5D512B322}" destId="{EF59CA07-BDBB-4048-A19E-1AD3EF631728}" srcOrd="0" destOrd="0" presId="urn:microsoft.com/office/officeart/2008/layout/LinedList"/>
    <dgm:cxn modelId="{5C1D06AE-A7B7-4505-8148-91EDCD067843}" type="presParOf" srcId="{D55F1A0A-2DE2-4DE4-8652-CAE5D512B322}" destId="{1972E53D-A569-463C-BCF4-19948B4F24BD}" srcOrd="1" destOrd="0" presId="urn:microsoft.com/office/officeart/2008/layout/LinedList"/>
    <dgm:cxn modelId="{17A13456-F055-4E56-8D75-C9D4A86DD6FB}" type="presParOf" srcId="{75D28ED6-6D8F-41E8-A821-282BEFFC7EBD}" destId="{F9A253DC-E35D-4489-8CAA-37B382712C24}" srcOrd="2" destOrd="0" presId="urn:microsoft.com/office/officeart/2008/layout/LinedList"/>
    <dgm:cxn modelId="{F2378E9A-7FE6-4CE1-B380-9E9A77A1454F}" type="presParOf" srcId="{75D28ED6-6D8F-41E8-A821-282BEFFC7EBD}" destId="{6C79D1D2-4169-477B-B77E-05DC1FDD75BC}" srcOrd="3" destOrd="0" presId="urn:microsoft.com/office/officeart/2008/layout/LinedList"/>
    <dgm:cxn modelId="{14D68852-F735-459A-83C2-DF705CC19D93}" type="presParOf" srcId="{6C79D1D2-4169-477B-B77E-05DC1FDD75BC}" destId="{1DA7E687-D400-4BFE-942A-049FEE15E688}" srcOrd="0" destOrd="0" presId="urn:microsoft.com/office/officeart/2008/layout/LinedList"/>
    <dgm:cxn modelId="{A9CB5611-D0D8-43FC-BB72-7A6196C469A4}" type="presParOf" srcId="{6C79D1D2-4169-477B-B77E-05DC1FDD75BC}" destId="{36F03FF3-4360-4D67-819F-8D1F06DF3FB7}" srcOrd="1" destOrd="0" presId="urn:microsoft.com/office/officeart/2008/layout/LinedList"/>
    <dgm:cxn modelId="{6A453C8E-1447-4A7A-B59B-2069B2861CFC}" type="presParOf" srcId="{75D28ED6-6D8F-41E8-A821-282BEFFC7EBD}" destId="{839B0B7A-EC96-4168-8586-EBCB837A1C1C}" srcOrd="4" destOrd="0" presId="urn:microsoft.com/office/officeart/2008/layout/LinedList"/>
    <dgm:cxn modelId="{BDB4AC54-BD64-4FBA-8294-1CFF49DF893A}" type="presParOf" srcId="{75D28ED6-6D8F-41E8-A821-282BEFFC7EBD}" destId="{70CC59C6-EEC6-41C1-916D-76DCB804A749}" srcOrd="5" destOrd="0" presId="urn:microsoft.com/office/officeart/2008/layout/LinedList"/>
    <dgm:cxn modelId="{B6A0B368-2F8B-4A33-BDB1-C22250DC3909}" type="presParOf" srcId="{70CC59C6-EEC6-41C1-916D-76DCB804A749}" destId="{FEFF2FC8-E498-4553-943A-E74B2940AEE6}" srcOrd="0" destOrd="0" presId="urn:microsoft.com/office/officeart/2008/layout/LinedList"/>
    <dgm:cxn modelId="{BC0803EB-D79C-4D79-B651-6747F84097AD}" type="presParOf" srcId="{70CC59C6-EEC6-41C1-916D-76DCB804A749}" destId="{E68EE898-459D-4EF5-B7F7-E95C21ECE04A}" srcOrd="1" destOrd="0" presId="urn:microsoft.com/office/officeart/2008/layout/LinedList"/>
    <dgm:cxn modelId="{C81E3968-A6A0-424D-876F-6CE0F36F62F9}" type="presParOf" srcId="{75D28ED6-6D8F-41E8-A821-282BEFFC7EBD}" destId="{445E7B87-9328-437F-92BF-BD01F629D1D1}" srcOrd="6" destOrd="0" presId="urn:microsoft.com/office/officeart/2008/layout/LinedList"/>
    <dgm:cxn modelId="{326C72A1-D5F4-4514-AD5B-267E17FA0768}" type="presParOf" srcId="{75D28ED6-6D8F-41E8-A821-282BEFFC7EBD}" destId="{62CA248B-4FAB-4452-B4E5-E51D77D28739}" srcOrd="7" destOrd="0" presId="urn:microsoft.com/office/officeart/2008/layout/LinedList"/>
    <dgm:cxn modelId="{5B468642-1284-4523-931D-BA5F11B2F4C9}" type="presParOf" srcId="{62CA248B-4FAB-4452-B4E5-E51D77D28739}" destId="{B325789B-B9D7-41AF-86D1-C4CD138B7517}" srcOrd="0" destOrd="0" presId="urn:microsoft.com/office/officeart/2008/layout/LinedList"/>
    <dgm:cxn modelId="{532AD3F1-C6C5-46DE-BEF8-B5F3B792150C}" type="presParOf" srcId="{62CA248B-4FAB-4452-B4E5-E51D77D28739}" destId="{AB7BE4D5-A5F5-47DC-A62E-2E45C6F5F0A6}" srcOrd="1" destOrd="0" presId="urn:microsoft.com/office/officeart/2008/layout/LinedList"/>
    <dgm:cxn modelId="{0C729221-FAE1-4B8E-AB32-259BA3B41077}" type="presParOf" srcId="{75D28ED6-6D8F-41E8-A821-282BEFFC7EBD}" destId="{65280807-4DF4-425B-9324-D295712A1D2B}" srcOrd="8" destOrd="0" presId="urn:microsoft.com/office/officeart/2008/layout/LinedList"/>
    <dgm:cxn modelId="{E8578F25-D3A0-40E5-9F33-06E71053FD48}" type="presParOf" srcId="{75D28ED6-6D8F-41E8-A821-282BEFFC7EBD}" destId="{5F8F9987-DCAE-4154-BC91-E7BF0952EFD5}" srcOrd="9" destOrd="0" presId="urn:microsoft.com/office/officeart/2008/layout/LinedList"/>
    <dgm:cxn modelId="{A85E9D03-7AB7-4DCE-B271-889ED977D81F}" type="presParOf" srcId="{5F8F9987-DCAE-4154-BC91-E7BF0952EFD5}" destId="{F2BBC587-991E-43FE-A715-FE06EBE9BE00}" srcOrd="0" destOrd="0" presId="urn:microsoft.com/office/officeart/2008/layout/LinedList"/>
    <dgm:cxn modelId="{AA32D629-FE21-458C-85C4-EAC6A18A9671}" type="presParOf" srcId="{5F8F9987-DCAE-4154-BC91-E7BF0952EFD5}" destId="{B4B04AE1-3CD9-4355-9563-880A795852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582BE688-8B38-49A4-9D1E-2C1BAD895436}" type="doc">
      <dgm:prSet loTypeId="urn:microsoft.com/office/officeart/2005/8/layout/vProcess5" loCatId="process" qsTypeId="urn:microsoft.com/office/officeart/2005/8/quickstyle/simple4#103" qsCatId="simple" csTypeId="urn:microsoft.com/office/officeart/2005/8/colors/colorful1#31" csCatId="colorful"/>
      <dgm:spPr/>
      <dgm:t>
        <a:bodyPr/>
        <a:lstStyle/>
        <a:p>
          <a:endParaRPr lang="en-US"/>
        </a:p>
      </dgm:t>
    </dgm:pt>
    <dgm:pt modelId="{483959D0-2528-40AB-B690-75F362387FDF}">
      <dgm:prSet/>
      <dgm:spPr/>
      <dgm:t>
        <a:bodyPr/>
        <a:lstStyle/>
        <a:p>
          <a:r>
            <a:rPr lang="en-US"/>
            <a:t>Palmer and Peterson (2015) looked at American election survey data and found that people rated physically attractive people as more knowledgeable and more persuasive, supporting the existence of the halo effect. </a:t>
          </a:r>
        </a:p>
      </dgm:t>
    </dgm:pt>
    <dgm:pt modelId="{DB13C153-B89A-44B2-A377-960B13F984AD}" type="parTrans" cxnId="{AB7B2D68-EBD7-4159-A92C-8AB2AF096C51}">
      <dgm:prSet/>
      <dgm:spPr/>
      <dgm:t>
        <a:bodyPr/>
        <a:lstStyle/>
        <a:p>
          <a:endParaRPr lang="en-US"/>
        </a:p>
      </dgm:t>
    </dgm:pt>
    <dgm:pt modelId="{83A61972-BDEC-49FB-9E78-CD4C7192190D}" type="sibTrans" cxnId="{AB7B2D68-EBD7-4159-A92C-8AB2AF096C51}">
      <dgm:prSet/>
      <dgm:spPr/>
      <dgm:t>
        <a:bodyPr/>
        <a:lstStyle/>
        <a:p>
          <a:endParaRPr lang="en-US"/>
        </a:p>
      </dgm:t>
    </dgm:pt>
    <dgm:pt modelId="{319E0B91-37D7-4FDA-9C74-1C1487B4436F}">
      <dgm:prSet/>
      <dgm:spPr/>
      <dgm:t>
        <a:bodyPr/>
        <a:lstStyle/>
        <a:p>
          <a:r>
            <a:rPr lang="en-US"/>
            <a:t>Further, a meta-analysis from Eagly et al (1991) found subjects were more likely to ascribe positive personality traits to attractive people than unattractive people, but that the halo effect is not as strong as often thought.</a:t>
          </a:r>
        </a:p>
      </dgm:t>
    </dgm:pt>
    <dgm:pt modelId="{AEA08AAF-622C-49B3-A8CC-4922BCBECB38}" type="parTrans" cxnId="{4B67188A-6055-48E2-A481-04A9225082CF}">
      <dgm:prSet/>
      <dgm:spPr/>
      <dgm:t>
        <a:bodyPr/>
        <a:lstStyle/>
        <a:p>
          <a:endParaRPr lang="en-US"/>
        </a:p>
      </dgm:t>
    </dgm:pt>
    <dgm:pt modelId="{89A19231-0D20-4D17-B8B4-844E9B40DD76}" type="sibTrans" cxnId="{4B67188A-6055-48E2-A481-04A9225082CF}">
      <dgm:prSet/>
      <dgm:spPr/>
      <dgm:t>
        <a:bodyPr/>
        <a:lstStyle/>
        <a:p>
          <a:endParaRPr lang="en-US"/>
        </a:p>
      </dgm:t>
    </dgm:pt>
    <dgm:pt modelId="{19C5A8B4-DAB8-4B46-91E7-35961D3DF7F6}" type="pres">
      <dgm:prSet presAssocID="{582BE688-8B38-49A4-9D1E-2C1BAD895436}" presName="outerComposite" presStyleCnt="0">
        <dgm:presLayoutVars>
          <dgm:chMax val="5"/>
          <dgm:dir/>
          <dgm:resizeHandles val="exact"/>
        </dgm:presLayoutVars>
      </dgm:prSet>
      <dgm:spPr/>
    </dgm:pt>
    <dgm:pt modelId="{FE5F7B93-1D51-47C2-A089-EA7157EF2EE9}" type="pres">
      <dgm:prSet presAssocID="{582BE688-8B38-49A4-9D1E-2C1BAD895436}" presName="dummyMaxCanvas" presStyleCnt="0">
        <dgm:presLayoutVars/>
      </dgm:prSet>
      <dgm:spPr/>
    </dgm:pt>
    <dgm:pt modelId="{AB63FD8B-3E93-4567-9779-D90BAEFC4F94}" type="pres">
      <dgm:prSet presAssocID="{582BE688-8B38-49A4-9D1E-2C1BAD895436}" presName="TwoNodes_1" presStyleLbl="node1" presStyleIdx="0" presStyleCnt="2">
        <dgm:presLayoutVars>
          <dgm:bulletEnabled val="1"/>
        </dgm:presLayoutVars>
      </dgm:prSet>
      <dgm:spPr/>
    </dgm:pt>
    <dgm:pt modelId="{FBA05F80-CA97-4A72-BE21-4BE1D8B2C230}" type="pres">
      <dgm:prSet presAssocID="{582BE688-8B38-49A4-9D1E-2C1BAD895436}" presName="TwoNodes_2" presStyleLbl="node1" presStyleIdx="1" presStyleCnt="2">
        <dgm:presLayoutVars>
          <dgm:bulletEnabled val="1"/>
        </dgm:presLayoutVars>
      </dgm:prSet>
      <dgm:spPr/>
    </dgm:pt>
    <dgm:pt modelId="{25D69F27-1290-49E2-99CE-A62D4F639AB4}" type="pres">
      <dgm:prSet presAssocID="{582BE688-8B38-49A4-9D1E-2C1BAD895436}" presName="TwoConn_1-2" presStyleLbl="fgAccFollowNode1" presStyleIdx="0" presStyleCnt="1">
        <dgm:presLayoutVars>
          <dgm:bulletEnabled val="1"/>
        </dgm:presLayoutVars>
      </dgm:prSet>
      <dgm:spPr/>
    </dgm:pt>
    <dgm:pt modelId="{2CC8DF3A-55B8-44FF-AE05-C0DD2016CD87}" type="pres">
      <dgm:prSet presAssocID="{582BE688-8B38-49A4-9D1E-2C1BAD895436}" presName="TwoNodes_1_text" presStyleLbl="node1" presStyleIdx="1" presStyleCnt="2">
        <dgm:presLayoutVars>
          <dgm:bulletEnabled val="1"/>
        </dgm:presLayoutVars>
      </dgm:prSet>
      <dgm:spPr/>
    </dgm:pt>
    <dgm:pt modelId="{9CBFAFE5-7461-46A8-B918-FC399B74758A}" type="pres">
      <dgm:prSet presAssocID="{582BE688-8B38-49A4-9D1E-2C1BAD895436}" presName="TwoNodes_2_text" presStyleLbl="node1" presStyleIdx="1" presStyleCnt="2">
        <dgm:presLayoutVars>
          <dgm:bulletEnabled val="1"/>
        </dgm:presLayoutVars>
      </dgm:prSet>
      <dgm:spPr/>
    </dgm:pt>
  </dgm:ptLst>
  <dgm:cxnLst>
    <dgm:cxn modelId="{AE4C2B1D-042E-4E74-A6D1-A420DF85BD9C}" type="presOf" srcId="{83A61972-BDEC-49FB-9E78-CD4C7192190D}" destId="{25D69F27-1290-49E2-99CE-A62D4F639AB4}" srcOrd="0" destOrd="0" presId="urn:microsoft.com/office/officeart/2005/8/layout/vProcess5"/>
    <dgm:cxn modelId="{AB7B2D68-EBD7-4159-A92C-8AB2AF096C51}" srcId="{582BE688-8B38-49A4-9D1E-2C1BAD895436}" destId="{483959D0-2528-40AB-B690-75F362387FDF}" srcOrd="0" destOrd="0" parTransId="{DB13C153-B89A-44B2-A377-960B13F984AD}" sibTransId="{83A61972-BDEC-49FB-9E78-CD4C7192190D}"/>
    <dgm:cxn modelId="{AA6F6A50-5698-447C-8F24-DE968509E5BC}" type="presOf" srcId="{319E0B91-37D7-4FDA-9C74-1C1487B4436F}" destId="{9CBFAFE5-7461-46A8-B918-FC399B74758A}" srcOrd="1" destOrd="0" presId="urn:microsoft.com/office/officeart/2005/8/layout/vProcess5"/>
    <dgm:cxn modelId="{EFFF067A-1B8E-4701-A22F-A1D5726E70B2}" type="presOf" srcId="{483959D0-2528-40AB-B690-75F362387FDF}" destId="{2CC8DF3A-55B8-44FF-AE05-C0DD2016CD87}" srcOrd="1" destOrd="0" presId="urn:microsoft.com/office/officeart/2005/8/layout/vProcess5"/>
    <dgm:cxn modelId="{4B67188A-6055-48E2-A481-04A9225082CF}" srcId="{582BE688-8B38-49A4-9D1E-2C1BAD895436}" destId="{319E0B91-37D7-4FDA-9C74-1C1487B4436F}" srcOrd="1" destOrd="0" parTransId="{AEA08AAF-622C-49B3-A8CC-4922BCBECB38}" sibTransId="{89A19231-0D20-4D17-B8B4-844E9B40DD76}"/>
    <dgm:cxn modelId="{61894A93-AB3D-415C-AB79-01E0E23A23F3}" type="presOf" srcId="{582BE688-8B38-49A4-9D1E-2C1BAD895436}" destId="{19C5A8B4-DAB8-4B46-91E7-35961D3DF7F6}" srcOrd="0" destOrd="0" presId="urn:microsoft.com/office/officeart/2005/8/layout/vProcess5"/>
    <dgm:cxn modelId="{ABC857DE-D65E-43EB-BCFF-7AC829B1CEDC}" type="presOf" srcId="{319E0B91-37D7-4FDA-9C74-1C1487B4436F}" destId="{FBA05F80-CA97-4A72-BE21-4BE1D8B2C230}" srcOrd="0" destOrd="0" presId="urn:microsoft.com/office/officeart/2005/8/layout/vProcess5"/>
    <dgm:cxn modelId="{471B79FA-1402-4BDD-B46A-ADA5747B16D8}" type="presOf" srcId="{483959D0-2528-40AB-B690-75F362387FDF}" destId="{AB63FD8B-3E93-4567-9779-D90BAEFC4F94}" srcOrd="0" destOrd="0" presId="urn:microsoft.com/office/officeart/2005/8/layout/vProcess5"/>
    <dgm:cxn modelId="{133E6B36-804B-4A1C-BEAA-DCFF0C43B8FB}" type="presParOf" srcId="{19C5A8B4-DAB8-4B46-91E7-35961D3DF7F6}" destId="{FE5F7B93-1D51-47C2-A089-EA7157EF2EE9}" srcOrd="0" destOrd="0" presId="urn:microsoft.com/office/officeart/2005/8/layout/vProcess5"/>
    <dgm:cxn modelId="{0D65B82E-354B-45A1-851F-B6C5713CF5C1}" type="presParOf" srcId="{19C5A8B4-DAB8-4B46-91E7-35961D3DF7F6}" destId="{AB63FD8B-3E93-4567-9779-D90BAEFC4F94}" srcOrd="1" destOrd="0" presId="urn:microsoft.com/office/officeart/2005/8/layout/vProcess5"/>
    <dgm:cxn modelId="{982CDC68-4CAB-4F90-B91B-FCA056C7861C}" type="presParOf" srcId="{19C5A8B4-DAB8-4B46-91E7-35961D3DF7F6}" destId="{FBA05F80-CA97-4A72-BE21-4BE1D8B2C230}" srcOrd="2" destOrd="0" presId="urn:microsoft.com/office/officeart/2005/8/layout/vProcess5"/>
    <dgm:cxn modelId="{49DFD16C-4EA3-4B86-9FCE-E1D9C64AE2E6}" type="presParOf" srcId="{19C5A8B4-DAB8-4B46-91E7-35961D3DF7F6}" destId="{25D69F27-1290-49E2-99CE-A62D4F639AB4}" srcOrd="3" destOrd="0" presId="urn:microsoft.com/office/officeart/2005/8/layout/vProcess5"/>
    <dgm:cxn modelId="{9AE6B6A6-4E7A-455F-91F2-DA92AB32FD71}" type="presParOf" srcId="{19C5A8B4-DAB8-4B46-91E7-35961D3DF7F6}" destId="{2CC8DF3A-55B8-44FF-AE05-C0DD2016CD87}" srcOrd="4" destOrd="0" presId="urn:microsoft.com/office/officeart/2005/8/layout/vProcess5"/>
    <dgm:cxn modelId="{2A1B27D5-2847-43B1-B48E-53C36DE3848D}" type="presParOf" srcId="{19C5A8B4-DAB8-4B46-91E7-35961D3DF7F6}" destId="{9CBFAFE5-7461-46A8-B918-FC399B74758A}"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765F010F-DB04-4C1C-9922-A01090E40632}" type="doc">
      <dgm:prSet loTypeId="urn:microsoft.com/office/officeart/2005/8/layout/vProcess5" loCatId="process" qsTypeId="urn:microsoft.com/office/officeart/2005/8/quickstyle/simple4#107" qsCatId="simple" csTypeId="urn:microsoft.com/office/officeart/2005/8/colors/colorful2#47" csCatId="colorful"/>
      <dgm:spPr/>
      <dgm:t>
        <a:bodyPr/>
        <a:lstStyle/>
        <a:p>
          <a:endParaRPr lang="en-US"/>
        </a:p>
      </dgm:t>
    </dgm:pt>
    <dgm:pt modelId="{4929E143-FE95-4F65-998B-F693258B19CC}">
      <dgm:prSet/>
      <dgm:spPr/>
      <dgm:t>
        <a:bodyPr/>
        <a:lstStyle/>
        <a:p>
          <a:r>
            <a:rPr lang="en-US"/>
            <a:t>Anonymity</a:t>
          </a:r>
        </a:p>
      </dgm:t>
    </dgm:pt>
    <dgm:pt modelId="{0BD3AF5D-2F7A-4D8C-9BC4-A57DD6BAB382}" type="parTrans" cxnId="{EF324633-1C94-4412-B231-96CC96823BDA}">
      <dgm:prSet/>
      <dgm:spPr/>
      <dgm:t>
        <a:bodyPr/>
        <a:lstStyle/>
        <a:p>
          <a:endParaRPr lang="en-US"/>
        </a:p>
      </dgm:t>
    </dgm:pt>
    <dgm:pt modelId="{6B6B0E88-ACA6-4A91-B441-565E065EB1D8}" type="sibTrans" cxnId="{EF324633-1C94-4412-B231-96CC96823BDA}">
      <dgm:prSet/>
      <dgm:spPr/>
      <dgm:t>
        <a:bodyPr/>
        <a:lstStyle/>
        <a:p>
          <a:endParaRPr lang="en-US"/>
        </a:p>
      </dgm:t>
    </dgm:pt>
    <dgm:pt modelId="{F2649B6F-5166-4816-9B09-05C3BD17ACAA}">
      <dgm:prSet/>
      <dgm:spPr/>
      <dgm:t>
        <a:bodyPr/>
        <a:lstStyle/>
        <a:p>
          <a:r>
            <a:rPr lang="en-US"/>
            <a:t>Lack of non-verbal cues</a:t>
          </a:r>
        </a:p>
      </dgm:t>
    </dgm:pt>
    <dgm:pt modelId="{FB0F9811-1A8F-4FB0-A826-5E44394BF87E}" type="parTrans" cxnId="{8C9D34D2-20DD-4F69-A08E-0F9E1E785FA4}">
      <dgm:prSet/>
      <dgm:spPr/>
      <dgm:t>
        <a:bodyPr/>
        <a:lstStyle/>
        <a:p>
          <a:endParaRPr lang="en-US"/>
        </a:p>
      </dgm:t>
    </dgm:pt>
    <dgm:pt modelId="{9649EDF9-F600-42E2-9C93-EE43DAA79283}" type="sibTrans" cxnId="{8C9D34D2-20DD-4F69-A08E-0F9E1E785FA4}">
      <dgm:prSet/>
      <dgm:spPr/>
      <dgm:t>
        <a:bodyPr/>
        <a:lstStyle/>
        <a:p>
          <a:endParaRPr lang="en-US"/>
        </a:p>
      </dgm:t>
    </dgm:pt>
    <dgm:pt modelId="{0D964B61-0FE3-424E-8410-73B909891B0F}">
      <dgm:prSet/>
      <dgm:spPr/>
      <dgm:t>
        <a:bodyPr/>
        <a:lstStyle/>
        <a:p>
          <a:r>
            <a:rPr lang="en-US"/>
            <a:t>Absence of gating - factors that might have prevented a relationship forming in real life</a:t>
          </a:r>
        </a:p>
      </dgm:t>
    </dgm:pt>
    <dgm:pt modelId="{7B291952-E80A-440B-AE32-2FC8E12FA84D}" type="parTrans" cxnId="{DCAC7073-C550-4AD1-BA66-DFAC03F0A67C}">
      <dgm:prSet/>
      <dgm:spPr/>
      <dgm:t>
        <a:bodyPr/>
        <a:lstStyle/>
        <a:p>
          <a:endParaRPr lang="en-US"/>
        </a:p>
      </dgm:t>
    </dgm:pt>
    <dgm:pt modelId="{9460347B-1DF6-411C-A270-A420F2F4FEB1}" type="sibTrans" cxnId="{DCAC7073-C550-4AD1-BA66-DFAC03F0A67C}">
      <dgm:prSet/>
      <dgm:spPr/>
      <dgm:t>
        <a:bodyPr/>
        <a:lstStyle/>
        <a:p>
          <a:endParaRPr lang="en-US"/>
        </a:p>
      </dgm:t>
    </dgm:pt>
    <dgm:pt modelId="{B94D76B0-E713-4E57-AAF2-F52437DD3DB7}" type="pres">
      <dgm:prSet presAssocID="{765F010F-DB04-4C1C-9922-A01090E40632}" presName="outerComposite" presStyleCnt="0">
        <dgm:presLayoutVars>
          <dgm:chMax val="5"/>
          <dgm:dir/>
          <dgm:resizeHandles val="exact"/>
        </dgm:presLayoutVars>
      </dgm:prSet>
      <dgm:spPr/>
    </dgm:pt>
    <dgm:pt modelId="{61397CD1-B88C-4FE6-927B-35BE309C1CBC}" type="pres">
      <dgm:prSet presAssocID="{765F010F-DB04-4C1C-9922-A01090E40632}" presName="dummyMaxCanvas" presStyleCnt="0">
        <dgm:presLayoutVars/>
      </dgm:prSet>
      <dgm:spPr/>
    </dgm:pt>
    <dgm:pt modelId="{257111CE-0D2D-46B8-8A1D-6173CCCF272F}" type="pres">
      <dgm:prSet presAssocID="{765F010F-DB04-4C1C-9922-A01090E40632}" presName="ThreeNodes_1" presStyleLbl="node1" presStyleIdx="0" presStyleCnt="3">
        <dgm:presLayoutVars>
          <dgm:bulletEnabled val="1"/>
        </dgm:presLayoutVars>
      </dgm:prSet>
      <dgm:spPr/>
    </dgm:pt>
    <dgm:pt modelId="{CA0A5D75-9D61-4D1F-B80C-1D575EE8AC61}" type="pres">
      <dgm:prSet presAssocID="{765F010F-DB04-4C1C-9922-A01090E40632}" presName="ThreeNodes_2" presStyleLbl="node1" presStyleIdx="1" presStyleCnt="3">
        <dgm:presLayoutVars>
          <dgm:bulletEnabled val="1"/>
        </dgm:presLayoutVars>
      </dgm:prSet>
      <dgm:spPr/>
    </dgm:pt>
    <dgm:pt modelId="{A17DFEFB-729C-4DD6-9CCA-2900BAB2B539}" type="pres">
      <dgm:prSet presAssocID="{765F010F-DB04-4C1C-9922-A01090E40632}" presName="ThreeNodes_3" presStyleLbl="node1" presStyleIdx="2" presStyleCnt="3">
        <dgm:presLayoutVars>
          <dgm:bulletEnabled val="1"/>
        </dgm:presLayoutVars>
      </dgm:prSet>
      <dgm:spPr/>
    </dgm:pt>
    <dgm:pt modelId="{447AEBA1-F4AD-4444-BFE3-582CC0853DDD}" type="pres">
      <dgm:prSet presAssocID="{765F010F-DB04-4C1C-9922-A01090E40632}" presName="ThreeConn_1-2" presStyleLbl="fgAccFollowNode1" presStyleIdx="0" presStyleCnt="2">
        <dgm:presLayoutVars>
          <dgm:bulletEnabled val="1"/>
        </dgm:presLayoutVars>
      </dgm:prSet>
      <dgm:spPr/>
    </dgm:pt>
    <dgm:pt modelId="{14D6E70A-9757-4153-BA0C-1FDC7A74FD0E}" type="pres">
      <dgm:prSet presAssocID="{765F010F-DB04-4C1C-9922-A01090E40632}" presName="ThreeConn_2-3" presStyleLbl="fgAccFollowNode1" presStyleIdx="1" presStyleCnt="2">
        <dgm:presLayoutVars>
          <dgm:bulletEnabled val="1"/>
        </dgm:presLayoutVars>
      </dgm:prSet>
      <dgm:spPr/>
    </dgm:pt>
    <dgm:pt modelId="{60E8D045-D3C2-4575-BC13-AEE225CBB868}" type="pres">
      <dgm:prSet presAssocID="{765F010F-DB04-4C1C-9922-A01090E40632}" presName="ThreeNodes_1_text" presStyleLbl="node1" presStyleIdx="2" presStyleCnt="3">
        <dgm:presLayoutVars>
          <dgm:bulletEnabled val="1"/>
        </dgm:presLayoutVars>
      </dgm:prSet>
      <dgm:spPr/>
    </dgm:pt>
    <dgm:pt modelId="{CDAB0D37-942D-48B1-9EB8-E7E0F70D74EF}" type="pres">
      <dgm:prSet presAssocID="{765F010F-DB04-4C1C-9922-A01090E40632}" presName="ThreeNodes_2_text" presStyleLbl="node1" presStyleIdx="2" presStyleCnt="3">
        <dgm:presLayoutVars>
          <dgm:bulletEnabled val="1"/>
        </dgm:presLayoutVars>
      </dgm:prSet>
      <dgm:spPr/>
    </dgm:pt>
    <dgm:pt modelId="{228F05F8-148A-4B1E-A216-01546074625D}" type="pres">
      <dgm:prSet presAssocID="{765F010F-DB04-4C1C-9922-A01090E40632}" presName="ThreeNodes_3_text" presStyleLbl="node1" presStyleIdx="2" presStyleCnt="3">
        <dgm:presLayoutVars>
          <dgm:bulletEnabled val="1"/>
        </dgm:presLayoutVars>
      </dgm:prSet>
      <dgm:spPr/>
    </dgm:pt>
  </dgm:ptLst>
  <dgm:cxnLst>
    <dgm:cxn modelId="{29233F2E-2CF7-4335-B0F3-908F0FA2563D}" type="presOf" srcId="{9649EDF9-F600-42E2-9C93-EE43DAA79283}" destId="{14D6E70A-9757-4153-BA0C-1FDC7A74FD0E}" srcOrd="0" destOrd="0" presId="urn:microsoft.com/office/officeart/2005/8/layout/vProcess5"/>
    <dgm:cxn modelId="{EF324633-1C94-4412-B231-96CC96823BDA}" srcId="{765F010F-DB04-4C1C-9922-A01090E40632}" destId="{4929E143-FE95-4F65-998B-F693258B19CC}" srcOrd="0" destOrd="0" parTransId="{0BD3AF5D-2F7A-4D8C-9BC4-A57DD6BAB382}" sibTransId="{6B6B0E88-ACA6-4A91-B441-565E065EB1D8}"/>
    <dgm:cxn modelId="{DE43536E-3ACB-46E1-BFE6-88AF11A054B0}" type="presOf" srcId="{4929E143-FE95-4F65-998B-F693258B19CC}" destId="{60E8D045-D3C2-4575-BC13-AEE225CBB868}" srcOrd="1" destOrd="0" presId="urn:microsoft.com/office/officeart/2005/8/layout/vProcess5"/>
    <dgm:cxn modelId="{DCAC7073-C550-4AD1-BA66-DFAC03F0A67C}" srcId="{765F010F-DB04-4C1C-9922-A01090E40632}" destId="{0D964B61-0FE3-424E-8410-73B909891B0F}" srcOrd="2" destOrd="0" parTransId="{7B291952-E80A-440B-AE32-2FC8E12FA84D}" sibTransId="{9460347B-1DF6-411C-A270-A420F2F4FEB1}"/>
    <dgm:cxn modelId="{3721A6AC-C051-474D-A4D2-7E0172305991}" type="presOf" srcId="{0D964B61-0FE3-424E-8410-73B909891B0F}" destId="{228F05F8-148A-4B1E-A216-01546074625D}" srcOrd="1" destOrd="0" presId="urn:microsoft.com/office/officeart/2005/8/layout/vProcess5"/>
    <dgm:cxn modelId="{0A7D00BA-7DA5-45D2-846D-BC4837A5D79B}" type="presOf" srcId="{4929E143-FE95-4F65-998B-F693258B19CC}" destId="{257111CE-0D2D-46B8-8A1D-6173CCCF272F}" srcOrd="0" destOrd="0" presId="urn:microsoft.com/office/officeart/2005/8/layout/vProcess5"/>
    <dgm:cxn modelId="{3C6BF5C0-907A-4DBC-B554-4C9597D39349}" type="presOf" srcId="{6B6B0E88-ACA6-4A91-B441-565E065EB1D8}" destId="{447AEBA1-F4AD-4444-BFE3-582CC0853DDD}" srcOrd="0" destOrd="0" presId="urn:microsoft.com/office/officeart/2005/8/layout/vProcess5"/>
    <dgm:cxn modelId="{B30346CF-E571-46CD-ADCF-6AA7A6AE64F9}" type="presOf" srcId="{F2649B6F-5166-4816-9B09-05C3BD17ACAA}" destId="{CA0A5D75-9D61-4D1F-B80C-1D575EE8AC61}" srcOrd="0" destOrd="0" presId="urn:microsoft.com/office/officeart/2005/8/layout/vProcess5"/>
    <dgm:cxn modelId="{8C9D34D2-20DD-4F69-A08E-0F9E1E785FA4}" srcId="{765F010F-DB04-4C1C-9922-A01090E40632}" destId="{F2649B6F-5166-4816-9B09-05C3BD17ACAA}" srcOrd="1" destOrd="0" parTransId="{FB0F9811-1A8F-4FB0-A826-5E44394BF87E}" sibTransId="{9649EDF9-F600-42E2-9C93-EE43DAA79283}"/>
    <dgm:cxn modelId="{61185AD8-92FB-4EEB-B3CA-C1029ACF7D6A}" type="presOf" srcId="{0D964B61-0FE3-424E-8410-73B909891B0F}" destId="{A17DFEFB-729C-4DD6-9CCA-2900BAB2B539}" srcOrd="0" destOrd="0" presId="urn:microsoft.com/office/officeart/2005/8/layout/vProcess5"/>
    <dgm:cxn modelId="{385A42ED-8E1D-4EBE-80CB-0F6CF02EBD70}" type="presOf" srcId="{F2649B6F-5166-4816-9B09-05C3BD17ACAA}" destId="{CDAB0D37-942D-48B1-9EB8-E7E0F70D74EF}" srcOrd="1" destOrd="0" presId="urn:microsoft.com/office/officeart/2005/8/layout/vProcess5"/>
    <dgm:cxn modelId="{54F487F3-06DB-4AAE-8012-A4472CF8DDF9}" type="presOf" srcId="{765F010F-DB04-4C1C-9922-A01090E40632}" destId="{B94D76B0-E713-4E57-AAF2-F52437DD3DB7}" srcOrd="0" destOrd="0" presId="urn:microsoft.com/office/officeart/2005/8/layout/vProcess5"/>
    <dgm:cxn modelId="{885AA0A0-DC9A-4768-A8AE-56C3CFA28558}" type="presParOf" srcId="{B94D76B0-E713-4E57-AAF2-F52437DD3DB7}" destId="{61397CD1-B88C-4FE6-927B-35BE309C1CBC}" srcOrd="0" destOrd="0" presId="urn:microsoft.com/office/officeart/2005/8/layout/vProcess5"/>
    <dgm:cxn modelId="{9DA6F942-220B-485B-8117-28474D417052}" type="presParOf" srcId="{B94D76B0-E713-4E57-AAF2-F52437DD3DB7}" destId="{257111CE-0D2D-46B8-8A1D-6173CCCF272F}" srcOrd="1" destOrd="0" presId="urn:microsoft.com/office/officeart/2005/8/layout/vProcess5"/>
    <dgm:cxn modelId="{B30E05BE-CF8A-482A-BF45-94178B152F69}" type="presParOf" srcId="{B94D76B0-E713-4E57-AAF2-F52437DD3DB7}" destId="{CA0A5D75-9D61-4D1F-B80C-1D575EE8AC61}" srcOrd="2" destOrd="0" presId="urn:microsoft.com/office/officeart/2005/8/layout/vProcess5"/>
    <dgm:cxn modelId="{4461475B-0122-4364-83D5-C5B6531B96F2}" type="presParOf" srcId="{B94D76B0-E713-4E57-AAF2-F52437DD3DB7}" destId="{A17DFEFB-729C-4DD6-9CCA-2900BAB2B539}" srcOrd="3" destOrd="0" presId="urn:microsoft.com/office/officeart/2005/8/layout/vProcess5"/>
    <dgm:cxn modelId="{3771207F-96E4-4EED-8277-62E55D15AC1E}" type="presParOf" srcId="{B94D76B0-E713-4E57-AAF2-F52437DD3DB7}" destId="{447AEBA1-F4AD-4444-BFE3-582CC0853DDD}" srcOrd="4" destOrd="0" presId="urn:microsoft.com/office/officeart/2005/8/layout/vProcess5"/>
    <dgm:cxn modelId="{0B5A2255-AD47-4186-9D5C-FF6206FA113A}" type="presParOf" srcId="{B94D76B0-E713-4E57-AAF2-F52437DD3DB7}" destId="{14D6E70A-9757-4153-BA0C-1FDC7A74FD0E}" srcOrd="5" destOrd="0" presId="urn:microsoft.com/office/officeart/2005/8/layout/vProcess5"/>
    <dgm:cxn modelId="{6AC593CD-06E4-420C-98FA-B306AB900B32}" type="presParOf" srcId="{B94D76B0-E713-4E57-AAF2-F52437DD3DB7}" destId="{60E8D045-D3C2-4575-BC13-AEE225CBB868}" srcOrd="6" destOrd="0" presId="urn:microsoft.com/office/officeart/2005/8/layout/vProcess5"/>
    <dgm:cxn modelId="{D6DA59AA-54C8-42C9-BC25-23809657BBA2}" type="presParOf" srcId="{B94D76B0-E713-4E57-AAF2-F52437DD3DB7}" destId="{CDAB0D37-942D-48B1-9EB8-E7E0F70D74EF}" srcOrd="7" destOrd="0" presId="urn:microsoft.com/office/officeart/2005/8/layout/vProcess5"/>
    <dgm:cxn modelId="{4562AAB1-B6DF-4139-A418-422BB5D084EF}" type="presParOf" srcId="{B94D76B0-E713-4E57-AAF2-F52437DD3DB7}" destId="{228F05F8-148A-4B1E-A216-01546074625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43C0E-BF4E-4175-B42C-CEEA9935BA82}">
      <dsp:nvSpPr>
        <dsp:cNvPr id="0" name=""/>
        <dsp:cNvSpPr/>
      </dsp:nvSpPr>
      <dsp:spPr>
        <a:xfrm>
          <a:off x="999241" y="705"/>
          <a:ext cx="3996965" cy="917794"/>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552" tIns="233120" rIns="77552" bIns="233120" numCol="1" spcCol="1270" anchor="ctr" anchorCtr="0">
          <a:noAutofit/>
        </a:bodyPr>
        <a:lstStyle/>
        <a:p>
          <a:pPr marL="0" lvl="0" indent="0" algn="l" defTabSz="622300">
            <a:lnSpc>
              <a:spcPct val="90000"/>
            </a:lnSpc>
            <a:spcBef>
              <a:spcPct val="0"/>
            </a:spcBef>
            <a:spcAft>
              <a:spcPct val="35000"/>
            </a:spcAft>
            <a:buNone/>
          </a:pPr>
          <a:r>
            <a:rPr lang="en-US" sz="1400" kern="1200"/>
            <a:t>Aim: To give an overview of the psychological theories behind attachment and ageing. </a:t>
          </a:r>
        </a:p>
      </dsp:txBody>
      <dsp:txXfrm>
        <a:off x="999241" y="705"/>
        <a:ext cx="3996965" cy="917794"/>
      </dsp:txXfrm>
    </dsp:sp>
    <dsp:sp modelId="{89290C06-6DF0-48D1-A42D-2BDBB1553C37}">
      <dsp:nvSpPr>
        <dsp:cNvPr id="0" name=""/>
        <dsp:cNvSpPr/>
      </dsp:nvSpPr>
      <dsp:spPr>
        <a:xfrm>
          <a:off x="0" y="705"/>
          <a:ext cx="999241" cy="917794"/>
        </a:xfrm>
        <a:prstGeom prst="rect">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2877" tIns="90658" rIns="52877" bIns="90658" numCol="1" spcCol="1270" anchor="ctr" anchorCtr="0">
          <a:noAutofit/>
        </a:bodyPr>
        <a:lstStyle/>
        <a:p>
          <a:pPr marL="0" lvl="0" indent="0" algn="ctr" defTabSz="755650">
            <a:lnSpc>
              <a:spcPct val="90000"/>
            </a:lnSpc>
            <a:spcBef>
              <a:spcPct val="0"/>
            </a:spcBef>
            <a:spcAft>
              <a:spcPct val="35000"/>
            </a:spcAft>
            <a:buNone/>
          </a:pPr>
          <a:r>
            <a:rPr lang="en-US" sz="1700" kern="1200"/>
            <a:t>Aim</a:t>
          </a:r>
        </a:p>
      </dsp:txBody>
      <dsp:txXfrm>
        <a:off x="0" y="705"/>
        <a:ext cx="999241" cy="917794"/>
      </dsp:txXfrm>
    </dsp:sp>
    <dsp:sp modelId="{61BBB0EC-4432-48DC-9918-4C705ACF1D6B}">
      <dsp:nvSpPr>
        <dsp:cNvPr id="0" name=""/>
        <dsp:cNvSpPr/>
      </dsp:nvSpPr>
      <dsp:spPr>
        <a:xfrm>
          <a:off x="999241" y="973567"/>
          <a:ext cx="3996965" cy="917794"/>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552" tIns="233120" rIns="77552" bIns="233120" numCol="1" spcCol="1270" anchor="ctr" anchorCtr="0">
          <a:noAutofit/>
        </a:bodyPr>
        <a:lstStyle/>
        <a:p>
          <a:pPr marL="0" lvl="0" indent="0" algn="l" defTabSz="622300">
            <a:lnSpc>
              <a:spcPct val="90000"/>
            </a:lnSpc>
            <a:spcBef>
              <a:spcPct val="0"/>
            </a:spcBef>
            <a:spcAft>
              <a:spcPct val="35000"/>
            </a:spcAft>
            <a:buNone/>
          </a:pPr>
          <a:r>
            <a:rPr lang="en-US" sz="1400" kern="1200"/>
            <a:t>Explain psychological development during adulthood and later life. </a:t>
          </a:r>
        </a:p>
      </dsp:txBody>
      <dsp:txXfrm>
        <a:off x="999241" y="973567"/>
        <a:ext cx="3996965" cy="917794"/>
      </dsp:txXfrm>
    </dsp:sp>
    <dsp:sp modelId="{81A1521B-D7A9-4115-8392-70C86254DC93}">
      <dsp:nvSpPr>
        <dsp:cNvPr id="0" name=""/>
        <dsp:cNvSpPr/>
      </dsp:nvSpPr>
      <dsp:spPr>
        <a:xfrm>
          <a:off x="0" y="973567"/>
          <a:ext cx="999241" cy="917794"/>
        </a:xfrm>
        <a:prstGeom prst="rect">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2877" tIns="90658" rIns="52877" bIns="90658" numCol="1" spcCol="1270" anchor="ctr" anchorCtr="0">
          <a:noAutofit/>
        </a:bodyPr>
        <a:lstStyle/>
        <a:p>
          <a:pPr marL="0" lvl="0" indent="0" algn="ctr" defTabSz="755650">
            <a:lnSpc>
              <a:spcPct val="90000"/>
            </a:lnSpc>
            <a:spcBef>
              <a:spcPct val="0"/>
            </a:spcBef>
            <a:spcAft>
              <a:spcPct val="35000"/>
            </a:spcAft>
            <a:buNone/>
          </a:pPr>
          <a:r>
            <a:rPr lang="en-US" sz="1700" kern="1200"/>
            <a:t>Explain</a:t>
          </a:r>
        </a:p>
      </dsp:txBody>
      <dsp:txXfrm>
        <a:off x="0" y="973567"/>
        <a:ext cx="999241" cy="917794"/>
      </dsp:txXfrm>
    </dsp:sp>
    <dsp:sp modelId="{9958C850-8A8E-42AF-9FF7-F98C6DBF791E}">
      <dsp:nvSpPr>
        <dsp:cNvPr id="0" name=""/>
        <dsp:cNvSpPr/>
      </dsp:nvSpPr>
      <dsp:spPr>
        <a:xfrm>
          <a:off x="999241" y="1946429"/>
          <a:ext cx="3996965" cy="917794"/>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552" tIns="233120" rIns="77552" bIns="233120" numCol="1" spcCol="1270" anchor="ctr" anchorCtr="0">
          <a:noAutofit/>
        </a:bodyPr>
        <a:lstStyle/>
        <a:p>
          <a:pPr marL="0" lvl="0" indent="0" algn="l" defTabSz="622300">
            <a:lnSpc>
              <a:spcPct val="90000"/>
            </a:lnSpc>
            <a:spcBef>
              <a:spcPct val="0"/>
            </a:spcBef>
            <a:spcAft>
              <a:spcPct val="35000"/>
            </a:spcAft>
            <a:buNone/>
          </a:pPr>
          <a:r>
            <a:rPr lang="en-US" sz="1400" kern="1200"/>
            <a:t>Describe key principles of attachment theory. </a:t>
          </a:r>
        </a:p>
      </dsp:txBody>
      <dsp:txXfrm>
        <a:off x="999241" y="1946429"/>
        <a:ext cx="3996965" cy="917794"/>
      </dsp:txXfrm>
    </dsp:sp>
    <dsp:sp modelId="{6B92E333-28A3-4148-9B7A-4BAE32E1EA6A}">
      <dsp:nvSpPr>
        <dsp:cNvPr id="0" name=""/>
        <dsp:cNvSpPr/>
      </dsp:nvSpPr>
      <dsp:spPr>
        <a:xfrm>
          <a:off x="0" y="1946429"/>
          <a:ext cx="999241" cy="917794"/>
        </a:xfrm>
        <a:prstGeom prst="rect">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2877" tIns="90658" rIns="52877" bIns="90658" numCol="1" spcCol="1270" anchor="ctr" anchorCtr="0">
          <a:noAutofit/>
        </a:bodyPr>
        <a:lstStyle/>
        <a:p>
          <a:pPr marL="0" lvl="0" indent="0" algn="ctr" defTabSz="755650">
            <a:lnSpc>
              <a:spcPct val="90000"/>
            </a:lnSpc>
            <a:spcBef>
              <a:spcPct val="0"/>
            </a:spcBef>
            <a:spcAft>
              <a:spcPct val="35000"/>
            </a:spcAft>
            <a:buNone/>
          </a:pPr>
          <a:r>
            <a:rPr lang="en-US" sz="1700" kern="1200"/>
            <a:t>Describe</a:t>
          </a:r>
        </a:p>
      </dsp:txBody>
      <dsp:txXfrm>
        <a:off x="0" y="1946429"/>
        <a:ext cx="999241" cy="917794"/>
      </dsp:txXfrm>
    </dsp:sp>
    <dsp:sp modelId="{F892591F-752C-4379-AF94-4A1F8F74B42B}">
      <dsp:nvSpPr>
        <dsp:cNvPr id="0" name=""/>
        <dsp:cNvSpPr/>
      </dsp:nvSpPr>
      <dsp:spPr>
        <a:xfrm>
          <a:off x="999241" y="2919291"/>
          <a:ext cx="3996965" cy="917794"/>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552" tIns="233120" rIns="77552" bIns="233120" numCol="1" spcCol="1270" anchor="ctr" anchorCtr="0">
          <a:noAutofit/>
        </a:bodyPr>
        <a:lstStyle/>
        <a:p>
          <a:pPr marL="0" lvl="0" indent="0" algn="l" defTabSz="622300">
            <a:lnSpc>
              <a:spcPct val="90000"/>
            </a:lnSpc>
            <a:spcBef>
              <a:spcPct val="0"/>
            </a:spcBef>
            <a:spcAft>
              <a:spcPct val="35000"/>
            </a:spcAft>
            <a:buNone/>
          </a:pPr>
          <a:r>
            <a:rPr lang="en-US" sz="1400" kern="1200"/>
            <a:t>Discuss the importance of relationships and social support for wellbeing. </a:t>
          </a:r>
        </a:p>
      </dsp:txBody>
      <dsp:txXfrm>
        <a:off x="999241" y="2919291"/>
        <a:ext cx="3996965" cy="917794"/>
      </dsp:txXfrm>
    </dsp:sp>
    <dsp:sp modelId="{9D9EDC90-45FE-444D-B927-1B6639ECD3A9}">
      <dsp:nvSpPr>
        <dsp:cNvPr id="0" name=""/>
        <dsp:cNvSpPr/>
      </dsp:nvSpPr>
      <dsp:spPr>
        <a:xfrm>
          <a:off x="0" y="2919291"/>
          <a:ext cx="999241" cy="917794"/>
        </a:xfrm>
        <a:prstGeom prst="rect">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2877" tIns="90658" rIns="52877" bIns="90658" numCol="1" spcCol="1270" anchor="ctr" anchorCtr="0">
          <a:noAutofit/>
        </a:bodyPr>
        <a:lstStyle/>
        <a:p>
          <a:pPr marL="0" lvl="0" indent="0" algn="ctr" defTabSz="755650">
            <a:lnSpc>
              <a:spcPct val="90000"/>
            </a:lnSpc>
            <a:spcBef>
              <a:spcPct val="0"/>
            </a:spcBef>
            <a:spcAft>
              <a:spcPct val="35000"/>
            </a:spcAft>
            <a:buNone/>
          </a:pPr>
          <a:r>
            <a:rPr lang="en-US" sz="1700" kern="1200"/>
            <a:t>Discuss</a:t>
          </a:r>
        </a:p>
      </dsp:txBody>
      <dsp:txXfrm>
        <a:off x="0" y="2919291"/>
        <a:ext cx="999241" cy="917794"/>
      </dsp:txXfrm>
    </dsp:sp>
    <dsp:sp modelId="{6C1677AA-9CF9-43D9-8FDF-288C44D96361}">
      <dsp:nvSpPr>
        <dsp:cNvPr id="0" name=""/>
        <dsp:cNvSpPr/>
      </dsp:nvSpPr>
      <dsp:spPr>
        <a:xfrm>
          <a:off x="999241" y="3892153"/>
          <a:ext cx="3996965" cy="917794"/>
        </a:xfrm>
        <a:prstGeom prst="rect">
          <a:avLst/>
        </a:prstGeom>
        <a:solidFill>
          <a:schemeClr val="accent6">
            <a:tint val="40000"/>
            <a:alpha val="90000"/>
            <a:hueOff val="0"/>
            <a:satOff val="0"/>
            <a:lumOff val="0"/>
            <a:alphaOff val="0"/>
          </a:schemeClr>
        </a:solidFill>
        <a:ln w="9525" cap="flat"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552" tIns="233120" rIns="77552" bIns="233120" numCol="1" spcCol="1270" anchor="ctr" anchorCtr="0">
          <a:noAutofit/>
        </a:bodyPr>
        <a:lstStyle/>
        <a:p>
          <a:pPr marL="0" lvl="0" indent="0" algn="l" defTabSz="622300">
            <a:lnSpc>
              <a:spcPct val="90000"/>
            </a:lnSpc>
            <a:spcBef>
              <a:spcPct val="0"/>
            </a:spcBef>
            <a:spcAft>
              <a:spcPct val="35000"/>
            </a:spcAft>
            <a:buNone/>
          </a:pPr>
          <a:r>
            <a:rPr lang="en-US" sz="1400" kern="1200"/>
            <a:t>Apply attachment theory to health and social care practice. </a:t>
          </a:r>
        </a:p>
      </dsp:txBody>
      <dsp:txXfrm>
        <a:off x="999241" y="3892153"/>
        <a:ext cx="3996965" cy="917794"/>
      </dsp:txXfrm>
    </dsp:sp>
    <dsp:sp modelId="{D739D62F-9ED9-485D-89B1-638B168CB773}">
      <dsp:nvSpPr>
        <dsp:cNvPr id="0" name=""/>
        <dsp:cNvSpPr/>
      </dsp:nvSpPr>
      <dsp:spPr>
        <a:xfrm>
          <a:off x="0" y="3892153"/>
          <a:ext cx="999241" cy="917794"/>
        </a:xfrm>
        <a:prstGeom prst="rect">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2877" tIns="90658" rIns="52877" bIns="90658" numCol="1" spcCol="1270" anchor="ctr" anchorCtr="0">
          <a:noAutofit/>
        </a:bodyPr>
        <a:lstStyle/>
        <a:p>
          <a:pPr marL="0" lvl="0" indent="0" algn="ctr" defTabSz="755650">
            <a:lnSpc>
              <a:spcPct val="90000"/>
            </a:lnSpc>
            <a:spcBef>
              <a:spcPct val="0"/>
            </a:spcBef>
            <a:spcAft>
              <a:spcPct val="35000"/>
            </a:spcAft>
            <a:buNone/>
          </a:pPr>
          <a:r>
            <a:rPr lang="en-US" sz="1700" kern="1200"/>
            <a:t>Apply</a:t>
          </a:r>
        </a:p>
      </dsp:txBody>
      <dsp:txXfrm>
        <a:off x="0" y="3892153"/>
        <a:ext cx="999241" cy="917794"/>
      </dsp:txXfrm>
    </dsp:sp>
    <dsp:sp modelId="{3FEB5A39-EC9D-4F76-AAFD-28F6ED9A216F}">
      <dsp:nvSpPr>
        <dsp:cNvPr id="0" name=""/>
        <dsp:cNvSpPr/>
      </dsp:nvSpPr>
      <dsp:spPr>
        <a:xfrm>
          <a:off x="999241" y="4865015"/>
          <a:ext cx="3996965" cy="917794"/>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7552" tIns="233120" rIns="77552" bIns="233120" numCol="1" spcCol="1270" anchor="ctr" anchorCtr="0">
          <a:noAutofit/>
        </a:bodyPr>
        <a:lstStyle/>
        <a:p>
          <a:pPr marL="0" lvl="0" indent="0" algn="l" defTabSz="622300">
            <a:lnSpc>
              <a:spcPct val="90000"/>
            </a:lnSpc>
            <a:spcBef>
              <a:spcPct val="0"/>
            </a:spcBef>
            <a:spcAft>
              <a:spcPct val="35000"/>
            </a:spcAft>
            <a:buNone/>
          </a:pPr>
          <a:r>
            <a:rPr lang="en-US" sz="1400" kern="1200"/>
            <a:t>Recognise the psychological impact of ageing and life transitions. </a:t>
          </a:r>
        </a:p>
      </dsp:txBody>
      <dsp:txXfrm>
        <a:off x="999241" y="4865015"/>
        <a:ext cx="3996965" cy="917794"/>
      </dsp:txXfrm>
    </dsp:sp>
    <dsp:sp modelId="{DDC04BD3-AABC-4CE6-B79B-F0ED3A67A58B}">
      <dsp:nvSpPr>
        <dsp:cNvPr id="0" name=""/>
        <dsp:cNvSpPr/>
      </dsp:nvSpPr>
      <dsp:spPr>
        <a:xfrm>
          <a:off x="0" y="4865015"/>
          <a:ext cx="999241" cy="917794"/>
        </a:xfrm>
        <a:prstGeom prst="rect">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52877" tIns="90658" rIns="52877" bIns="90658" numCol="1" spcCol="1270" anchor="ctr" anchorCtr="0">
          <a:noAutofit/>
        </a:bodyPr>
        <a:lstStyle/>
        <a:p>
          <a:pPr marL="0" lvl="0" indent="0" algn="ctr" defTabSz="755650">
            <a:lnSpc>
              <a:spcPct val="90000"/>
            </a:lnSpc>
            <a:spcBef>
              <a:spcPct val="0"/>
            </a:spcBef>
            <a:spcAft>
              <a:spcPct val="35000"/>
            </a:spcAft>
            <a:buNone/>
          </a:pPr>
          <a:r>
            <a:rPr lang="en-US" sz="1700" kern="1200"/>
            <a:t>Recognise</a:t>
          </a:r>
        </a:p>
      </dsp:txBody>
      <dsp:txXfrm>
        <a:off x="0" y="4865015"/>
        <a:ext cx="999241" cy="917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1EFCB-18A5-41FD-8FB9-78F85C65D531}">
      <dsp:nvSpPr>
        <dsp:cNvPr id="0" name=""/>
        <dsp:cNvSpPr/>
      </dsp:nvSpPr>
      <dsp:spPr>
        <a:xfrm>
          <a:off x="0" y="1150347"/>
          <a:ext cx="4996207" cy="52767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marks this stage of life? </a:t>
          </a:r>
        </a:p>
      </dsp:txBody>
      <dsp:txXfrm>
        <a:off x="25759" y="1176106"/>
        <a:ext cx="4944689" cy="476152"/>
      </dsp:txXfrm>
    </dsp:sp>
    <dsp:sp modelId="{3476B180-F8BF-446B-8C8F-807CD446A8DD}">
      <dsp:nvSpPr>
        <dsp:cNvPr id="0" name=""/>
        <dsp:cNvSpPr/>
      </dsp:nvSpPr>
      <dsp:spPr>
        <a:xfrm>
          <a:off x="0" y="1741377"/>
          <a:ext cx="4996207" cy="527670"/>
        </a:xfrm>
        <a:prstGeom prst="roundRect">
          <a:avLst/>
        </a:prstGeom>
        <a:solidFill>
          <a:schemeClr val="accent2">
            <a:hueOff val="-1216001"/>
            <a:satOff val="-3429"/>
            <a:lumOff val="-145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Building relationships </a:t>
          </a:r>
        </a:p>
      </dsp:txBody>
      <dsp:txXfrm>
        <a:off x="25759" y="1767136"/>
        <a:ext cx="4944689" cy="476152"/>
      </dsp:txXfrm>
    </dsp:sp>
    <dsp:sp modelId="{70C21E59-4124-452B-9981-A30589BC8203}">
      <dsp:nvSpPr>
        <dsp:cNvPr id="0" name=""/>
        <dsp:cNvSpPr/>
      </dsp:nvSpPr>
      <dsp:spPr>
        <a:xfrm>
          <a:off x="0" y="2332408"/>
          <a:ext cx="4996207" cy="527670"/>
        </a:xfrm>
        <a:prstGeom prst="roundRect">
          <a:avLst/>
        </a:prstGeom>
        <a:solidFill>
          <a:schemeClr val="accent2">
            <a:hueOff val="-2432001"/>
            <a:satOff val="-6858"/>
            <a:lumOff val="-2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Career development </a:t>
          </a:r>
        </a:p>
      </dsp:txBody>
      <dsp:txXfrm>
        <a:off x="25759" y="2358167"/>
        <a:ext cx="4944689" cy="476152"/>
      </dsp:txXfrm>
    </dsp:sp>
    <dsp:sp modelId="{305168CC-CB3E-4449-B7AC-17AFD4878BA1}">
      <dsp:nvSpPr>
        <dsp:cNvPr id="0" name=""/>
        <dsp:cNvSpPr/>
      </dsp:nvSpPr>
      <dsp:spPr>
        <a:xfrm>
          <a:off x="0" y="2923437"/>
          <a:ext cx="4996207" cy="527670"/>
        </a:xfrm>
        <a:prstGeom prst="roundRect">
          <a:avLst/>
        </a:prstGeom>
        <a:solidFill>
          <a:schemeClr val="accent2">
            <a:hueOff val="-3648002"/>
            <a:satOff val="-10286"/>
            <a:lumOff val="-435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Family formation </a:t>
          </a:r>
        </a:p>
      </dsp:txBody>
      <dsp:txXfrm>
        <a:off x="25759" y="2949196"/>
        <a:ext cx="4944689" cy="476152"/>
      </dsp:txXfrm>
    </dsp:sp>
    <dsp:sp modelId="{AA772995-C22A-4045-A8A3-B039695E4ACD}">
      <dsp:nvSpPr>
        <dsp:cNvPr id="0" name=""/>
        <dsp:cNvSpPr/>
      </dsp:nvSpPr>
      <dsp:spPr>
        <a:xfrm>
          <a:off x="0" y="3514468"/>
          <a:ext cx="4996207" cy="527670"/>
        </a:xfrm>
        <a:prstGeom prst="roundRect">
          <a:avLst/>
        </a:prstGeom>
        <a:solidFill>
          <a:schemeClr val="accent2">
            <a:hueOff val="-4864002"/>
            <a:satOff val="-13715"/>
            <a:lumOff val="-5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Establishing independence </a:t>
          </a:r>
        </a:p>
      </dsp:txBody>
      <dsp:txXfrm>
        <a:off x="25759" y="3540227"/>
        <a:ext cx="4944689" cy="476152"/>
      </dsp:txXfrm>
    </dsp:sp>
    <dsp:sp modelId="{B7E47173-9EC4-4DB6-960D-5E4FE2F55DB8}">
      <dsp:nvSpPr>
        <dsp:cNvPr id="0" name=""/>
        <dsp:cNvSpPr/>
      </dsp:nvSpPr>
      <dsp:spPr>
        <a:xfrm>
          <a:off x="0" y="4105498"/>
          <a:ext cx="4996207" cy="52767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Peak physical stregnth and heart function</a:t>
          </a:r>
        </a:p>
      </dsp:txBody>
      <dsp:txXfrm>
        <a:off x="25759" y="4131257"/>
        <a:ext cx="4944689" cy="476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817F0-3617-4129-9CEB-C8D96070AA5A}">
      <dsp:nvSpPr>
        <dsp:cNvPr id="0" name=""/>
        <dsp:cNvSpPr/>
      </dsp:nvSpPr>
      <dsp:spPr>
        <a:xfrm>
          <a:off x="0" y="1150347"/>
          <a:ext cx="4996207" cy="52767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marks this stage of life? </a:t>
          </a:r>
        </a:p>
      </dsp:txBody>
      <dsp:txXfrm>
        <a:off x="25759" y="1176106"/>
        <a:ext cx="4944689" cy="476152"/>
      </dsp:txXfrm>
    </dsp:sp>
    <dsp:sp modelId="{CC512715-D9D2-45BD-9510-763F9976ECFE}">
      <dsp:nvSpPr>
        <dsp:cNvPr id="0" name=""/>
        <dsp:cNvSpPr/>
      </dsp:nvSpPr>
      <dsp:spPr>
        <a:xfrm>
          <a:off x="0" y="1741377"/>
          <a:ext cx="4996207" cy="527670"/>
        </a:xfrm>
        <a:prstGeom prst="roundRect">
          <a:avLst/>
        </a:prstGeom>
        <a:solidFill>
          <a:schemeClr val="accent2">
            <a:hueOff val="-1216001"/>
            <a:satOff val="-3429"/>
            <a:lumOff val="-145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Parenting responsibilities </a:t>
          </a:r>
        </a:p>
      </dsp:txBody>
      <dsp:txXfrm>
        <a:off x="25759" y="1767136"/>
        <a:ext cx="4944689" cy="476152"/>
      </dsp:txXfrm>
    </dsp:sp>
    <dsp:sp modelId="{5ED3FC4D-FBD6-48B8-8C89-FB99F5A89962}">
      <dsp:nvSpPr>
        <dsp:cNvPr id="0" name=""/>
        <dsp:cNvSpPr/>
      </dsp:nvSpPr>
      <dsp:spPr>
        <a:xfrm>
          <a:off x="0" y="2332408"/>
          <a:ext cx="4996207" cy="527670"/>
        </a:xfrm>
        <a:prstGeom prst="roundRect">
          <a:avLst/>
        </a:prstGeom>
        <a:solidFill>
          <a:schemeClr val="accent2">
            <a:hueOff val="-2432001"/>
            <a:satOff val="-6858"/>
            <a:lumOff val="-2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Career progression </a:t>
          </a:r>
        </a:p>
      </dsp:txBody>
      <dsp:txXfrm>
        <a:off x="25759" y="2358167"/>
        <a:ext cx="4944689" cy="476152"/>
      </dsp:txXfrm>
    </dsp:sp>
    <dsp:sp modelId="{7D631755-F850-4E50-B3FE-3F1D9CA253A6}">
      <dsp:nvSpPr>
        <dsp:cNvPr id="0" name=""/>
        <dsp:cNvSpPr/>
      </dsp:nvSpPr>
      <dsp:spPr>
        <a:xfrm>
          <a:off x="0" y="2923437"/>
          <a:ext cx="4996207" cy="527670"/>
        </a:xfrm>
        <a:prstGeom prst="roundRect">
          <a:avLst/>
        </a:prstGeom>
        <a:solidFill>
          <a:schemeClr val="accent2">
            <a:hueOff val="-3648002"/>
            <a:satOff val="-10286"/>
            <a:lumOff val="-435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Caring for ageing relatives </a:t>
          </a:r>
        </a:p>
      </dsp:txBody>
      <dsp:txXfrm>
        <a:off x="25759" y="2949196"/>
        <a:ext cx="4944689" cy="476152"/>
      </dsp:txXfrm>
    </dsp:sp>
    <dsp:sp modelId="{CC10AC4A-1B48-4052-9D38-DD857CA95FFA}">
      <dsp:nvSpPr>
        <dsp:cNvPr id="0" name=""/>
        <dsp:cNvSpPr/>
      </dsp:nvSpPr>
      <dsp:spPr>
        <a:xfrm>
          <a:off x="0" y="3514468"/>
          <a:ext cx="4996207" cy="527670"/>
        </a:xfrm>
        <a:prstGeom prst="roundRect">
          <a:avLst/>
        </a:prstGeom>
        <a:solidFill>
          <a:schemeClr val="accent2">
            <a:hueOff val="-4864002"/>
            <a:satOff val="-13715"/>
            <a:lumOff val="-5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Life evaluation </a:t>
          </a:r>
        </a:p>
      </dsp:txBody>
      <dsp:txXfrm>
        <a:off x="25759" y="3540227"/>
        <a:ext cx="4944689" cy="476152"/>
      </dsp:txXfrm>
    </dsp:sp>
    <dsp:sp modelId="{634FB298-55D8-4A04-808A-BD025BDD31EF}">
      <dsp:nvSpPr>
        <dsp:cNvPr id="0" name=""/>
        <dsp:cNvSpPr/>
      </dsp:nvSpPr>
      <dsp:spPr>
        <a:xfrm>
          <a:off x="0" y="4105498"/>
          <a:ext cx="4996207" cy="52767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Slow ageing, grey hairs, less skin stretch. </a:t>
          </a:r>
        </a:p>
      </dsp:txBody>
      <dsp:txXfrm>
        <a:off x="25759" y="4131257"/>
        <a:ext cx="4944689" cy="4761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296F9-65D1-4ADB-B9BF-7F00A073C68A}">
      <dsp:nvSpPr>
        <dsp:cNvPr id="0" name=""/>
        <dsp:cNvSpPr/>
      </dsp:nvSpPr>
      <dsp:spPr>
        <a:xfrm>
          <a:off x="0" y="1150347"/>
          <a:ext cx="4996207" cy="52767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changes occur in this stage of life?</a:t>
          </a:r>
        </a:p>
      </dsp:txBody>
      <dsp:txXfrm>
        <a:off x="25759" y="1176106"/>
        <a:ext cx="4944689" cy="476152"/>
      </dsp:txXfrm>
    </dsp:sp>
    <dsp:sp modelId="{7C72F30B-7C41-46D2-B7AB-A3EAE962BA12}">
      <dsp:nvSpPr>
        <dsp:cNvPr id="0" name=""/>
        <dsp:cNvSpPr/>
      </dsp:nvSpPr>
      <dsp:spPr>
        <a:xfrm>
          <a:off x="0" y="1741377"/>
          <a:ext cx="4996207" cy="527670"/>
        </a:xfrm>
        <a:prstGeom prst="roundRect">
          <a:avLst/>
        </a:prstGeom>
        <a:solidFill>
          <a:schemeClr val="accent2">
            <a:hueOff val="-1216001"/>
            <a:satOff val="-3429"/>
            <a:lumOff val="-145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Retirement </a:t>
          </a:r>
        </a:p>
      </dsp:txBody>
      <dsp:txXfrm>
        <a:off x="25759" y="1767136"/>
        <a:ext cx="4944689" cy="476152"/>
      </dsp:txXfrm>
    </dsp:sp>
    <dsp:sp modelId="{0DFB2BA7-7A2C-4DE1-9A5C-360BA642D2BC}">
      <dsp:nvSpPr>
        <dsp:cNvPr id="0" name=""/>
        <dsp:cNvSpPr/>
      </dsp:nvSpPr>
      <dsp:spPr>
        <a:xfrm>
          <a:off x="0" y="2332408"/>
          <a:ext cx="4996207" cy="527670"/>
        </a:xfrm>
        <a:prstGeom prst="roundRect">
          <a:avLst/>
        </a:prstGeom>
        <a:solidFill>
          <a:schemeClr val="accent2">
            <a:hueOff val="-2432001"/>
            <a:satOff val="-6858"/>
            <a:lumOff val="-2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Physical ageing </a:t>
          </a:r>
        </a:p>
      </dsp:txBody>
      <dsp:txXfrm>
        <a:off x="25759" y="2358167"/>
        <a:ext cx="4944689" cy="476152"/>
      </dsp:txXfrm>
    </dsp:sp>
    <dsp:sp modelId="{F0396BC3-43CE-4CE9-905A-C68585D9A4F7}">
      <dsp:nvSpPr>
        <dsp:cNvPr id="0" name=""/>
        <dsp:cNvSpPr/>
      </dsp:nvSpPr>
      <dsp:spPr>
        <a:xfrm>
          <a:off x="0" y="2923437"/>
          <a:ext cx="4996207" cy="527670"/>
        </a:xfrm>
        <a:prstGeom prst="roundRect">
          <a:avLst/>
        </a:prstGeom>
        <a:solidFill>
          <a:schemeClr val="accent2">
            <a:hueOff val="-3648002"/>
            <a:satOff val="-10286"/>
            <a:lumOff val="-435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Changes in social networks </a:t>
          </a:r>
        </a:p>
      </dsp:txBody>
      <dsp:txXfrm>
        <a:off x="25759" y="2949196"/>
        <a:ext cx="4944689" cy="476152"/>
      </dsp:txXfrm>
    </dsp:sp>
    <dsp:sp modelId="{21FC4F28-453A-490A-AD34-6F83020F44F1}">
      <dsp:nvSpPr>
        <dsp:cNvPr id="0" name=""/>
        <dsp:cNvSpPr/>
      </dsp:nvSpPr>
      <dsp:spPr>
        <a:xfrm>
          <a:off x="0" y="3514468"/>
          <a:ext cx="4996207" cy="527670"/>
        </a:xfrm>
        <a:prstGeom prst="roundRect">
          <a:avLst/>
        </a:prstGeom>
        <a:solidFill>
          <a:schemeClr val="accent2">
            <a:hueOff val="-4864002"/>
            <a:satOff val="-13715"/>
            <a:lumOff val="-5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Bereavement </a:t>
          </a:r>
        </a:p>
      </dsp:txBody>
      <dsp:txXfrm>
        <a:off x="25759" y="3540227"/>
        <a:ext cx="4944689" cy="476152"/>
      </dsp:txXfrm>
    </dsp:sp>
    <dsp:sp modelId="{B30BFE0C-EE0C-4DCF-B39D-5B977E4C7ABA}">
      <dsp:nvSpPr>
        <dsp:cNvPr id="0" name=""/>
        <dsp:cNvSpPr/>
      </dsp:nvSpPr>
      <dsp:spPr>
        <a:xfrm>
          <a:off x="0" y="4105498"/>
          <a:ext cx="4996207" cy="52767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Increased health needs </a:t>
          </a:r>
        </a:p>
      </dsp:txBody>
      <dsp:txXfrm>
        <a:off x="25759" y="4131257"/>
        <a:ext cx="4944689" cy="4761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90687-9F20-42BB-B42B-AD9DD8235279}">
      <dsp:nvSpPr>
        <dsp:cNvPr id="0" name=""/>
        <dsp:cNvSpPr/>
      </dsp:nvSpPr>
      <dsp:spPr>
        <a:xfrm>
          <a:off x="0" y="0"/>
          <a:ext cx="5134969" cy="10400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Age: 19-40 years</a:t>
          </a:r>
        </a:p>
      </dsp:txBody>
      <dsp:txXfrm>
        <a:off x="30462" y="30462"/>
        <a:ext cx="3891000" cy="979116"/>
      </dsp:txXfrm>
    </dsp:sp>
    <dsp:sp modelId="{8A7228BA-EC3E-4107-9BA8-6FB87E68BD56}">
      <dsp:nvSpPr>
        <dsp:cNvPr id="0" name=""/>
        <dsp:cNvSpPr/>
      </dsp:nvSpPr>
      <dsp:spPr>
        <a:xfrm>
          <a:off x="383455" y="1184490"/>
          <a:ext cx="5134969" cy="10400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Successful: Strong adult relationships, enduring and secure.</a:t>
          </a:r>
        </a:p>
      </dsp:txBody>
      <dsp:txXfrm>
        <a:off x="413917" y="1214952"/>
        <a:ext cx="4014564" cy="979116"/>
      </dsp:txXfrm>
    </dsp:sp>
    <dsp:sp modelId="{501E6EAE-E6A4-4FAC-AC19-31D5E1FC6E64}">
      <dsp:nvSpPr>
        <dsp:cNvPr id="0" name=""/>
        <dsp:cNvSpPr/>
      </dsp:nvSpPr>
      <dsp:spPr>
        <a:xfrm>
          <a:off x="766911" y="2368979"/>
          <a:ext cx="5134969" cy="10400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Unsuccessful: Loneliness and isolation</a:t>
          </a:r>
        </a:p>
      </dsp:txBody>
      <dsp:txXfrm>
        <a:off x="797373" y="2399441"/>
        <a:ext cx="4014564" cy="979116"/>
      </dsp:txXfrm>
    </dsp:sp>
    <dsp:sp modelId="{811A7129-9F95-4EC5-AEEF-135587C992D0}">
      <dsp:nvSpPr>
        <dsp:cNvPr id="0" name=""/>
        <dsp:cNvSpPr/>
      </dsp:nvSpPr>
      <dsp:spPr>
        <a:xfrm>
          <a:off x="1150366" y="3553470"/>
          <a:ext cx="5134969" cy="10400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Strength: Love, lasting, meaningful relationships.</a:t>
          </a:r>
        </a:p>
      </dsp:txBody>
      <dsp:txXfrm>
        <a:off x="1180828" y="3583932"/>
        <a:ext cx="4014564" cy="979116"/>
      </dsp:txXfrm>
    </dsp:sp>
    <dsp:sp modelId="{44F9B259-A895-4F65-851D-2F5AD6EC219C}">
      <dsp:nvSpPr>
        <dsp:cNvPr id="0" name=""/>
        <dsp:cNvSpPr/>
      </dsp:nvSpPr>
      <dsp:spPr>
        <a:xfrm>
          <a:off x="1533822" y="4737959"/>
          <a:ext cx="5134969" cy="10400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Previous stages allow a strong sense of personal identity to support this relationship development stage.</a:t>
          </a:r>
        </a:p>
      </dsp:txBody>
      <dsp:txXfrm>
        <a:off x="1564284" y="4768421"/>
        <a:ext cx="4014564" cy="979116"/>
      </dsp:txXfrm>
    </dsp:sp>
    <dsp:sp modelId="{C5D4BE0A-EF70-454B-81DB-EAA38305D352}">
      <dsp:nvSpPr>
        <dsp:cNvPr id="0" name=""/>
        <dsp:cNvSpPr/>
      </dsp:nvSpPr>
      <dsp:spPr>
        <a:xfrm>
          <a:off x="4458943" y="759807"/>
          <a:ext cx="676026" cy="676026"/>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611049" y="759807"/>
        <a:ext cx="371814" cy="508710"/>
      </dsp:txXfrm>
    </dsp:sp>
    <dsp:sp modelId="{37725F43-37F6-4735-9310-DC56E6E57004}">
      <dsp:nvSpPr>
        <dsp:cNvPr id="0" name=""/>
        <dsp:cNvSpPr/>
      </dsp:nvSpPr>
      <dsp:spPr>
        <a:xfrm>
          <a:off x="4842399" y="1944297"/>
          <a:ext cx="676026" cy="676026"/>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994505" y="1944297"/>
        <a:ext cx="371814" cy="508710"/>
      </dsp:txXfrm>
    </dsp:sp>
    <dsp:sp modelId="{A2FBC333-4A14-465D-B32B-626B9EB0179D}">
      <dsp:nvSpPr>
        <dsp:cNvPr id="0" name=""/>
        <dsp:cNvSpPr/>
      </dsp:nvSpPr>
      <dsp:spPr>
        <a:xfrm>
          <a:off x="5225854" y="3111453"/>
          <a:ext cx="676026" cy="676026"/>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377960" y="3111453"/>
        <a:ext cx="371814" cy="508710"/>
      </dsp:txXfrm>
    </dsp:sp>
    <dsp:sp modelId="{2B3DCAEB-4FE0-480D-B4B6-0D8C440DBE87}">
      <dsp:nvSpPr>
        <dsp:cNvPr id="0" name=""/>
        <dsp:cNvSpPr/>
      </dsp:nvSpPr>
      <dsp:spPr>
        <a:xfrm>
          <a:off x="5609310" y="4307499"/>
          <a:ext cx="676026" cy="676026"/>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761416" y="4307499"/>
        <a:ext cx="371814" cy="5087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5E9A4-98DB-41F3-B100-5B4D84C3A945}">
      <dsp:nvSpPr>
        <dsp:cNvPr id="0" name=""/>
        <dsp:cNvSpPr/>
      </dsp:nvSpPr>
      <dsp:spPr>
        <a:xfrm>
          <a:off x="0" y="0"/>
          <a:ext cx="8887739" cy="7638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Age 40-65 years</a:t>
          </a:r>
        </a:p>
      </dsp:txBody>
      <dsp:txXfrm>
        <a:off x="22373" y="22373"/>
        <a:ext cx="7998921" cy="719119"/>
      </dsp:txXfrm>
    </dsp:sp>
    <dsp:sp modelId="{CA9609D6-5CF6-4F6B-86D8-DEC99C9A318F}">
      <dsp:nvSpPr>
        <dsp:cNvPr id="0" name=""/>
        <dsp:cNvSpPr/>
      </dsp:nvSpPr>
      <dsp:spPr>
        <a:xfrm>
          <a:off x="744348" y="902750"/>
          <a:ext cx="8887739" cy="7638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Successful: Feelings of usefulness, accomplishment.</a:t>
          </a:r>
        </a:p>
      </dsp:txBody>
      <dsp:txXfrm>
        <a:off x="766721" y="925123"/>
        <a:ext cx="7602132" cy="719119"/>
      </dsp:txXfrm>
    </dsp:sp>
    <dsp:sp modelId="{D885A71F-1019-4ED0-B5A5-C039D0B35900}">
      <dsp:nvSpPr>
        <dsp:cNvPr id="0" name=""/>
        <dsp:cNvSpPr/>
      </dsp:nvSpPr>
      <dsp:spPr>
        <a:xfrm>
          <a:off x="1477586" y="1805501"/>
          <a:ext cx="8887739" cy="7638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Unsuccessful: A shallow involvement with the world. </a:t>
          </a:r>
        </a:p>
      </dsp:txBody>
      <dsp:txXfrm>
        <a:off x="1499959" y="1827874"/>
        <a:ext cx="7613241" cy="719119"/>
      </dsp:txXfrm>
    </dsp:sp>
    <dsp:sp modelId="{99EB6984-0454-41AF-BBEA-B881BD9E37C3}">
      <dsp:nvSpPr>
        <dsp:cNvPr id="0" name=""/>
        <dsp:cNvSpPr/>
      </dsp:nvSpPr>
      <dsp:spPr>
        <a:xfrm>
          <a:off x="2221934" y="2708252"/>
          <a:ext cx="8887739" cy="7638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Strength: Care, pride in accomplishments and a sense of unity with life partner. </a:t>
          </a:r>
        </a:p>
      </dsp:txBody>
      <dsp:txXfrm>
        <a:off x="2244307" y="2730625"/>
        <a:ext cx="7602132" cy="719119"/>
      </dsp:txXfrm>
    </dsp:sp>
    <dsp:sp modelId="{F555375D-01FD-4F80-B78A-877176AD6B02}">
      <dsp:nvSpPr>
        <dsp:cNvPr id="0" name=""/>
        <dsp:cNvSpPr/>
      </dsp:nvSpPr>
      <dsp:spPr>
        <a:xfrm>
          <a:off x="8391226" y="585051"/>
          <a:ext cx="496512" cy="496512"/>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02941" y="585051"/>
        <a:ext cx="273082" cy="373625"/>
      </dsp:txXfrm>
    </dsp:sp>
    <dsp:sp modelId="{0894E14D-2213-4AE4-8FF5-4BC8699F6B3D}">
      <dsp:nvSpPr>
        <dsp:cNvPr id="0" name=""/>
        <dsp:cNvSpPr/>
      </dsp:nvSpPr>
      <dsp:spPr>
        <a:xfrm>
          <a:off x="9135574" y="1487802"/>
          <a:ext cx="496512" cy="49651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47289" y="1487802"/>
        <a:ext cx="273082" cy="373625"/>
      </dsp:txXfrm>
    </dsp:sp>
    <dsp:sp modelId="{C43E486E-CE2E-423C-93D8-D6D62D99CD65}">
      <dsp:nvSpPr>
        <dsp:cNvPr id="0" name=""/>
        <dsp:cNvSpPr/>
      </dsp:nvSpPr>
      <dsp:spPr>
        <a:xfrm>
          <a:off x="9868812" y="2390553"/>
          <a:ext cx="496512" cy="496512"/>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80527" y="2390553"/>
        <a:ext cx="273082" cy="3736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2E806-AB7C-4C79-8DCF-7C64A9A39366}">
      <dsp:nvSpPr>
        <dsp:cNvPr id="0" name=""/>
        <dsp:cNvSpPr/>
      </dsp:nvSpPr>
      <dsp:spPr>
        <a:xfrm>
          <a:off x="0" y="0"/>
          <a:ext cx="8887739" cy="7638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Age: 65 to death</a:t>
          </a:r>
        </a:p>
      </dsp:txBody>
      <dsp:txXfrm>
        <a:off x="22373" y="22373"/>
        <a:ext cx="7998921" cy="719119"/>
      </dsp:txXfrm>
    </dsp:sp>
    <dsp:sp modelId="{3CF06859-B033-4FD6-BF70-71CD4E4BA14D}">
      <dsp:nvSpPr>
        <dsp:cNvPr id="0" name=""/>
        <dsp:cNvSpPr/>
      </dsp:nvSpPr>
      <dsp:spPr>
        <a:xfrm>
          <a:off x="744348" y="902750"/>
          <a:ext cx="8887739" cy="7638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Successful: A well lived life, reflected on positively, a sense of peace.</a:t>
          </a:r>
        </a:p>
      </dsp:txBody>
      <dsp:txXfrm>
        <a:off x="766721" y="925123"/>
        <a:ext cx="7602132" cy="719119"/>
      </dsp:txXfrm>
    </dsp:sp>
    <dsp:sp modelId="{0FFD0D53-DE43-476B-A66E-55246B35FF9F}">
      <dsp:nvSpPr>
        <dsp:cNvPr id="0" name=""/>
        <dsp:cNvSpPr/>
      </dsp:nvSpPr>
      <dsp:spPr>
        <a:xfrm>
          <a:off x="1477586" y="1805501"/>
          <a:ext cx="8887739" cy="7638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Unsuccessful: Regrets, fear of the end of days, bitterness.</a:t>
          </a:r>
        </a:p>
      </dsp:txBody>
      <dsp:txXfrm>
        <a:off x="1499959" y="1827874"/>
        <a:ext cx="7613241" cy="719119"/>
      </dsp:txXfrm>
    </dsp:sp>
    <dsp:sp modelId="{928B6437-53FC-4E22-BF79-275F9D05A15E}">
      <dsp:nvSpPr>
        <dsp:cNvPr id="0" name=""/>
        <dsp:cNvSpPr/>
      </dsp:nvSpPr>
      <dsp:spPr>
        <a:xfrm>
          <a:off x="2221934" y="2708252"/>
          <a:ext cx="8887739" cy="7638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Strength: Wisdom, even in the face of death.</a:t>
          </a:r>
        </a:p>
      </dsp:txBody>
      <dsp:txXfrm>
        <a:off x="2244307" y="2730625"/>
        <a:ext cx="7602132" cy="719119"/>
      </dsp:txXfrm>
    </dsp:sp>
    <dsp:sp modelId="{4F8BA367-4AED-43FD-9F2B-B82924D46D6B}">
      <dsp:nvSpPr>
        <dsp:cNvPr id="0" name=""/>
        <dsp:cNvSpPr/>
      </dsp:nvSpPr>
      <dsp:spPr>
        <a:xfrm>
          <a:off x="8391226" y="585051"/>
          <a:ext cx="496512" cy="496512"/>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02941" y="585051"/>
        <a:ext cx="273082" cy="373625"/>
      </dsp:txXfrm>
    </dsp:sp>
    <dsp:sp modelId="{8AB79D9F-64A3-4266-864D-76E6B0817AB1}">
      <dsp:nvSpPr>
        <dsp:cNvPr id="0" name=""/>
        <dsp:cNvSpPr/>
      </dsp:nvSpPr>
      <dsp:spPr>
        <a:xfrm>
          <a:off x="9135574" y="1487802"/>
          <a:ext cx="496512" cy="49651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47289" y="1487802"/>
        <a:ext cx="273082" cy="373625"/>
      </dsp:txXfrm>
    </dsp:sp>
    <dsp:sp modelId="{4836A79B-7A8E-43EE-BAE7-C0F147092577}">
      <dsp:nvSpPr>
        <dsp:cNvPr id="0" name=""/>
        <dsp:cNvSpPr/>
      </dsp:nvSpPr>
      <dsp:spPr>
        <a:xfrm>
          <a:off x="9868812" y="2390553"/>
          <a:ext cx="496512" cy="496512"/>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80527" y="2390553"/>
        <a:ext cx="273082" cy="3736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D2C88-5544-4340-A30F-51E5EF8B77CA}">
      <dsp:nvSpPr>
        <dsp:cNvPr id="0" name=""/>
        <dsp:cNvSpPr/>
      </dsp:nvSpPr>
      <dsp:spPr>
        <a:xfrm>
          <a:off x="0" y="0"/>
          <a:ext cx="4246775" cy="17350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Periods of life that involve lots of change to our lifestyles. </a:t>
          </a:r>
        </a:p>
      </dsp:txBody>
      <dsp:txXfrm>
        <a:off x="50818" y="50818"/>
        <a:ext cx="2374516" cy="1633418"/>
      </dsp:txXfrm>
    </dsp:sp>
    <dsp:sp modelId="{5FC0CC75-6621-4C13-80D6-69C4FCE10984}">
      <dsp:nvSpPr>
        <dsp:cNvPr id="0" name=""/>
        <dsp:cNvSpPr/>
      </dsp:nvSpPr>
      <dsp:spPr>
        <a:xfrm>
          <a:off x="374715" y="2024230"/>
          <a:ext cx="4246775" cy="173505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 result of important events, can be smooth or difficult. </a:t>
          </a:r>
        </a:p>
      </dsp:txBody>
      <dsp:txXfrm>
        <a:off x="425533" y="2075048"/>
        <a:ext cx="2642638" cy="1633418"/>
      </dsp:txXfrm>
    </dsp:sp>
    <dsp:sp modelId="{84F14565-1D88-4B61-ACF1-BEE78FC078AA}">
      <dsp:nvSpPr>
        <dsp:cNvPr id="0" name=""/>
        <dsp:cNvSpPr/>
      </dsp:nvSpPr>
      <dsp:spPr>
        <a:xfrm>
          <a:off x="749431" y="4048461"/>
          <a:ext cx="4246775" cy="173505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life transitions can occur in adulthood? </a:t>
          </a:r>
        </a:p>
      </dsp:txBody>
      <dsp:txXfrm>
        <a:off x="800249" y="4099279"/>
        <a:ext cx="2642638" cy="1633418"/>
      </dsp:txXfrm>
    </dsp:sp>
    <dsp:sp modelId="{A1318C81-8397-4277-B5DB-A663C6268B2C}">
      <dsp:nvSpPr>
        <dsp:cNvPr id="0" name=""/>
        <dsp:cNvSpPr/>
      </dsp:nvSpPr>
      <dsp:spPr>
        <a:xfrm>
          <a:off x="3118990" y="1315749"/>
          <a:ext cx="1127785" cy="1127785"/>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372742" y="1315749"/>
        <a:ext cx="620281" cy="848658"/>
      </dsp:txXfrm>
    </dsp:sp>
    <dsp:sp modelId="{B52AE55F-8126-4E1A-AA69-5AA9A169F3E7}">
      <dsp:nvSpPr>
        <dsp:cNvPr id="0" name=""/>
        <dsp:cNvSpPr/>
      </dsp:nvSpPr>
      <dsp:spPr>
        <a:xfrm>
          <a:off x="3493705" y="3328413"/>
          <a:ext cx="1127785" cy="1127785"/>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47457" y="3328413"/>
        <a:ext cx="620281" cy="8486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7255C-F8C3-40C9-8826-C746F51339B4}">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0703DFE-2FFA-4E3F-976E-C8A643A68377}">
      <dsp:nvSpPr>
        <dsp:cNvPr id="0" name=""/>
        <dsp:cNvSpPr/>
      </dsp:nvSpPr>
      <dsp:spPr>
        <a:xfrm>
          <a:off x="0" y="0"/>
          <a:ext cx="6668792" cy="722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Becoming a parent </a:t>
          </a:r>
        </a:p>
      </dsp:txBody>
      <dsp:txXfrm>
        <a:off x="0" y="0"/>
        <a:ext cx="6668792" cy="722250"/>
      </dsp:txXfrm>
    </dsp:sp>
    <dsp:sp modelId="{42F3F3C0-ECB9-4ED7-B6E0-1345B3783D2A}">
      <dsp:nvSpPr>
        <dsp:cNvPr id="0" name=""/>
        <dsp:cNvSpPr/>
      </dsp:nvSpPr>
      <dsp:spPr>
        <a:xfrm>
          <a:off x="0" y="722250"/>
          <a:ext cx="6668792"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19B5333-2BDD-402E-B529-AAB50F301992}">
      <dsp:nvSpPr>
        <dsp:cNvPr id="0" name=""/>
        <dsp:cNvSpPr/>
      </dsp:nvSpPr>
      <dsp:spPr>
        <a:xfrm>
          <a:off x="0" y="722250"/>
          <a:ext cx="6668792" cy="722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Retirement </a:t>
          </a:r>
        </a:p>
      </dsp:txBody>
      <dsp:txXfrm>
        <a:off x="0" y="722250"/>
        <a:ext cx="6668792" cy="722250"/>
      </dsp:txXfrm>
    </dsp:sp>
    <dsp:sp modelId="{581F518C-256D-4EA8-961E-C497D410B360}">
      <dsp:nvSpPr>
        <dsp:cNvPr id="0" name=""/>
        <dsp:cNvSpPr/>
      </dsp:nvSpPr>
      <dsp:spPr>
        <a:xfrm>
          <a:off x="0" y="1444500"/>
          <a:ext cx="6668792"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2BA750-70C8-41A2-8E60-199ADE82FB41}">
      <dsp:nvSpPr>
        <dsp:cNvPr id="0" name=""/>
        <dsp:cNvSpPr/>
      </dsp:nvSpPr>
      <dsp:spPr>
        <a:xfrm>
          <a:off x="0" y="1444500"/>
          <a:ext cx="6668792" cy="722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Becoming a carer </a:t>
          </a:r>
        </a:p>
      </dsp:txBody>
      <dsp:txXfrm>
        <a:off x="0" y="1444500"/>
        <a:ext cx="6668792" cy="722250"/>
      </dsp:txXfrm>
    </dsp:sp>
    <dsp:sp modelId="{A7BEE8C7-69D6-4EC5-85FB-36EEF49002F7}">
      <dsp:nvSpPr>
        <dsp:cNvPr id="0" name=""/>
        <dsp:cNvSpPr/>
      </dsp:nvSpPr>
      <dsp:spPr>
        <a:xfrm>
          <a:off x="0" y="2166750"/>
          <a:ext cx="6668792" cy="0"/>
        </a:xfrm>
        <a:prstGeom prst="lin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1FF406-34E6-421A-8CF4-88754B846F5C}">
      <dsp:nvSpPr>
        <dsp:cNvPr id="0" name=""/>
        <dsp:cNvSpPr/>
      </dsp:nvSpPr>
      <dsp:spPr>
        <a:xfrm>
          <a:off x="0" y="2166750"/>
          <a:ext cx="6668792" cy="722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Moving into supported accommodation </a:t>
          </a:r>
        </a:p>
      </dsp:txBody>
      <dsp:txXfrm>
        <a:off x="0" y="2166750"/>
        <a:ext cx="6668792" cy="722250"/>
      </dsp:txXfrm>
    </dsp:sp>
    <dsp:sp modelId="{3F03831C-AC1B-4907-89B0-6B3D2AD4F25A}">
      <dsp:nvSpPr>
        <dsp:cNvPr id="0" name=""/>
        <dsp:cNvSpPr/>
      </dsp:nvSpPr>
      <dsp:spPr>
        <a:xfrm>
          <a:off x="0" y="2889000"/>
          <a:ext cx="6668792"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FD4EFF4-85F6-4BF8-A03D-C6413C541572}">
      <dsp:nvSpPr>
        <dsp:cNvPr id="0" name=""/>
        <dsp:cNvSpPr/>
      </dsp:nvSpPr>
      <dsp:spPr>
        <a:xfrm>
          <a:off x="0" y="2889000"/>
          <a:ext cx="6668792" cy="722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Bereavement </a:t>
          </a:r>
        </a:p>
      </dsp:txBody>
      <dsp:txXfrm>
        <a:off x="0" y="2889000"/>
        <a:ext cx="6668792" cy="722250"/>
      </dsp:txXfrm>
    </dsp:sp>
    <dsp:sp modelId="{357C1060-09C8-4912-9807-1666369441A7}">
      <dsp:nvSpPr>
        <dsp:cNvPr id="0" name=""/>
        <dsp:cNvSpPr/>
      </dsp:nvSpPr>
      <dsp:spPr>
        <a:xfrm>
          <a:off x="0" y="361125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E87C063-BD73-4EC8-A297-C6C74F25F041}">
      <dsp:nvSpPr>
        <dsp:cNvPr id="0" name=""/>
        <dsp:cNvSpPr/>
      </dsp:nvSpPr>
      <dsp:spPr>
        <a:xfrm>
          <a:off x="0" y="3611250"/>
          <a:ext cx="6668792" cy="722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What psychological challenges might occur? </a:t>
          </a:r>
        </a:p>
      </dsp:txBody>
      <dsp:txXfrm>
        <a:off x="0" y="3611250"/>
        <a:ext cx="6668792" cy="722250"/>
      </dsp:txXfrm>
    </dsp:sp>
    <dsp:sp modelId="{2DCAF505-22B9-4D49-8C57-C6E7532EE052}">
      <dsp:nvSpPr>
        <dsp:cNvPr id="0" name=""/>
        <dsp:cNvSpPr/>
      </dsp:nvSpPr>
      <dsp:spPr>
        <a:xfrm>
          <a:off x="0" y="4333500"/>
          <a:ext cx="6668792"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287D902-B6B7-4B47-9664-3C05B6DCE541}">
      <dsp:nvSpPr>
        <dsp:cNvPr id="0" name=""/>
        <dsp:cNvSpPr/>
      </dsp:nvSpPr>
      <dsp:spPr>
        <a:xfrm>
          <a:off x="0" y="4333500"/>
          <a:ext cx="6668792" cy="722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What factors might support adjustment? </a:t>
          </a:r>
        </a:p>
      </dsp:txBody>
      <dsp:txXfrm>
        <a:off x="0" y="4333500"/>
        <a:ext cx="6668792" cy="722250"/>
      </dsp:txXfrm>
    </dsp:sp>
    <dsp:sp modelId="{B07A1F0D-D1B0-4B22-809C-D502C454B293}">
      <dsp:nvSpPr>
        <dsp:cNvPr id="0" name=""/>
        <dsp:cNvSpPr/>
      </dsp:nvSpPr>
      <dsp:spPr>
        <a:xfrm>
          <a:off x="0" y="5055750"/>
          <a:ext cx="6668792"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D3A9213-6D34-41DA-A91E-C8957E790E67}">
      <dsp:nvSpPr>
        <dsp:cNvPr id="0" name=""/>
        <dsp:cNvSpPr/>
      </dsp:nvSpPr>
      <dsp:spPr>
        <a:xfrm>
          <a:off x="0" y="5055750"/>
          <a:ext cx="6668792" cy="722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How could integrated services help? </a:t>
          </a:r>
        </a:p>
      </dsp:txBody>
      <dsp:txXfrm>
        <a:off x="0" y="5055750"/>
        <a:ext cx="6668792" cy="7222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62ADE-55F5-43FE-8E4D-C5DCEDBB1FC6}">
      <dsp:nvSpPr>
        <dsp:cNvPr id="0" name=""/>
        <dsp:cNvSpPr/>
      </dsp:nvSpPr>
      <dsp:spPr>
        <a:xfrm>
          <a:off x="0" y="37080"/>
          <a:ext cx="6668792" cy="135252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Let's see for a second how stressful our lives are. </a:t>
          </a:r>
        </a:p>
      </dsp:txBody>
      <dsp:txXfrm>
        <a:off x="66025" y="103105"/>
        <a:ext cx="6536742" cy="1220470"/>
      </dsp:txXfrm>
    </dsp:sp>
    <dsp:sp modelId="{9E849C84-6983-4E1E-9A19-70028C8CC035}">
      <dsp:nvSpPr>
        <dsp:cNvPr id="0" name=""/>
        <dsp:cNvSpPr/>
      </dsp:nvSpPr>
      <dsp:spPr>
        <a:xfrm>
          <a:off x="0" y="1487520"/>
          <a:ext cx="6668792" cy="1352520"/>
        </a:xfrm>
        <a:prstGeom prst="roundRect">
          <a:avLst/>
        </a:prstGeom>
        <a:solidFill>
          <a:schemeClr val="accent2">
            <a:hueOff val="-2026668"/>
            <a:satOff val="-5715"/>
            <a:lumOff val="-241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150 or lower – Low risk</a:t>
          </a:r>
        </a:p>
      </dsp:txBody>
      <dsp:txXfrm>
        <a:off x="66025" y="1553545"/>
        <a:ext cx="6536742" cy="1220470"/>
      </dsp:txXfrm>
    </dsp:sp>
    <dsp:sp modelId="{156FB4A3-D50A-4582-9897-78E4DD37CF7B}">
      <dsp:nvSpPr>
        <dsp:cNvPr id="0" name=""/>
        <dsp:cNvSpPr/>
      </dsp:nvSpPr>
      <dsp:spPr>
        <a:xfrm>
          <a:off x="0" y="2937960"/>
          <a:ext cx="6668792" cy="1352520"/>
        </a:xfrm>
        <a:prstGeom prst="roundRect">
          <a:avLst/>
        </a:prstGeom>
        <a:solidFill>
          <a:schemeClr val="accent2">
            <a:hueOff val="-4053335"/>
            <a:satOff val="-11429"/>
            <a:lumOff val="-483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151-300 - Risky</a:t>
          </a:r>
        </a:p>
      </dsp:txBody>
      <dsp:txXfrm>
        <a:off x="66025" y="3003985"/>
        <a:ext cx="6536742" cy="1220470"/>
      </dsp:txXfrm>
    </dsp:sp>
    <dsp:sp modelId="{01C623FB-E4D1-4860-90A5-A0693BEDC57F}">
      <dsp:nvSpPr>
        <dsp:cNvPr id="0" name=""/>
        <dsp:cNvSpPr/>
      </dsp:nvSpPr>
      <dsp:spPr>
        <a:xfrm>
          <a:off x="0" y="4388400"/>
          <a:ext cx="6668792" cy="135252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301 or higher – Severe risk</a:t>
          </a:r>
        </a:p>
      </dsp:txBody>
      <dsp:txXfrm>
        <a:off x="66025" y="4454425"/>
        <a:ext cx="6536742" cy="122047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33F4B2-E111-42C9-8CD4-B80C188AB934}">
      <dsp:nvSpPr>
        <dsp:cNvPr id="0" name=""/>
        <dsp:cNvSpPr/>
      </dsp:nvSpPr>
      <dsp:spPr>
        <a:xfrm>
          <a:off x="0" y="2398"/>
          <a:ext cx="6668792" cy="12154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415ECC-7BFC-4055-996A-0DC40158E31F}">
      <dsp:nvSpPr>
        <dsp:cNvPr id="0" name=""/>
        <dsp:cNvSpPr/>
      </dsp:nvSpPr>
      <dsp:spPr>
        <a:xfrm>
          <a:off x="367661" y="275865"/>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4776BD-B5A5-4AE0-906C-6F088C2C5337}">
      <dsp:nvSpPr>
        <dsp:cNvPr id="0" name=""/>
        <dsp:cNvSpPr/>
      </dsp:nvSpPr>
      <dsp:spPr>
        <a:xfrm>
          <a:off x="1403800" y="2398"/>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800100">
            <a:lnSpc>
              <a:spcPct val="90000"/>
            </a:lnSpc>
            <a:spcBef>
              <a:spcPct val="0"/>
            </a:spcBef>
            <a:spcAft>
              <a:spcPct val="35000"/>
            </a:spcAft>
            <a:buNone/>
          </a:pPr>
          <a:r>
            <a:rPr lang="en-US" sz="1800" kern="1200"/>
            <a:t>Cognitive decline can occur even in the absence of disease.</a:t>
          </a:r>
        </a:p>
      </dsp:txBody>
      <dsp:txXfrm>
        <a:off x="1403800" y="2398"/>
        <a:ext cx="5264991" cy="1215411"/>
      </dsp:txXfrm>
    </dsp:sp>
    <dsp:sp modelId="{E135EABA-B315-484A-983B-5A8D4E7DB707}">
      <dsp:nvSpPr>
        <dsp:cNvPr id="0" name=""/>
        <dsp:cNvSpPr/>
      </dsp:nvSpPr>
      <dsp:spPr>
        <a:xfrm>
          <a:off x="0" y="1521662"/>
          <a:ext cx="6668792" cy="12154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0B563-A493-4432-BA07-10AE62BC78D8}">
      <dsp:nvSpPr>
        <dsp:cNvPr id="0" name=""/>
        <dsp:cNvSpPr/>
      </dsp:nvSpPr>
      <dsp:spPr>
        <a:xfrm>
          <a:off x="367661" y="1795129"/>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2A7B5C-CE96-40F4-BB67-7D7A4D14C083}">
      <dsp:nvSpPr>
        <dsp:cNvPr id="0" name=""/>
        <dsp:cNvSpPr/>
      </dsp:nvSpPr>
      <dsp:spPr>
        <a:xfrm>
          <a:off x="1403800" y="1521662"/>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800100">
            <a:lnSpc>
              <a:spcPct val="90000"/>
            </a:lnSpc>
            <a:spcBef>
              <a:spcPct val="0"/>
            </a:spcBef>
            <a:spcAft>
              <a:spcPct val="35000"/>
            </a:spcAft>
            <a:buNone/>
          </a:pPr>
          <a:r>
            <a:rPr lang="en-US" sz="1800" kern="1200"/>
            <a:t>Neuroplasticity refers to the brain’s ability to adapt and modify its structure and functions in response to stimuli </a:t>
          </a:r>
        </a:p>
      </dsp:txBody>
      <dsp:txXfrm>
        <a:off x="1403800" y="1521662"/>
        <a:ext cx="5264991" cy="1215411"/>
      </dsp:txXfrm>
    </dsp:sp>
    <dsp:sp modelId="{972BF897-751B-4D8D-900B-CC91F8BA0F29}">
      <dsp:nvSpPr>
        <dsp:cNvPr id="0" name=""/>
        <dsp:cNvSpPr/>
      </dsp:nvSpPr>
      <dsp:spPr>
        <a:xfrm>
          <a:off x="0" y="3040926"/>
          <a:ext cx="6668792" cy="12154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A3B824-1F7F-472C-808B-8D7422D9BE4E}">
      <dsp:nvSpPr>
        <dsp:cNvPr id="0" name=""/>
        <dsp:cNvSpPr/>
      </dsp:nvSpPr>
      <dsp:spPr>
        <a:xfrm>
          <a:off x="367661" y="3314393"/>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F814EC-A1D1-44E2-BB41-BF8F3079A5C3}">
      <dsp:nvSpPr>
        <dsp:cNvPr id="0" name=""/>
        <dsp:cNvSpPr/>
      </dsp:nvSpPr>
      <dsp:spPr>
        <a:xfrm>
          <a:off x="1403800" y="3040926"/>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800100">
            <a:lnSpc>
              <a:spcPct val="90000"/>
            </a:lnSpc>
            <a:spcBef>
              <a:spcPct val="0"/>
            </a:spcBef>
            <a:spcAft>
              <a:spcPct val="35000"/>
            </a:spcAft>
            <a:buNone/>
          </a:pPr>
          <a:r>
            <a:rPr lang="en-US" sz="1800" kern="1200"/>
            <a:t>An important process during development and thought to underlie learning and memory.</a:t>
          </a:r>
        </a:p>
      </dsp:txBody>
      <dsp:txXfrm>
        <a:off x="1403800" y="3040926"/>
        <a:ext cx="5264991" cy="1215411"/>
      </dsp:txXfrm>
    </dsp:sp>
    <dsp:sp modelId="{AB6961A4-C9A7-44ED-B124-0CDE11E025C5}">
      <dsp:nvSpPr>
        <dsp:cNvPr id="0" name=""/>
        <dsp:cNvSpPr/>
      </dsp:nvSpPr>
      <dsp:spPr>
        <a:xfrm>
          <a:off x="0" y="4560190"/>
          <a:ext cx="6668792" cy="12154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F421D-10C6-4235-8B64-D4226FE90773}">
      <dsp:nvSpPr>
        <dsp:cNvPr id="0" name=""/>
        <dsp:cNvSpPr/>
      </dsp:nvSpPr>
      <dsp:spPr>
        <a:xfrm>
          <a:off x="367661" y="4833658"/>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A2ECB5-6422-49B4-8396-07E4206300CB}">
      <dsp:nvSpPr>
        <dsp:cNvPr id="0" name=""/>
        <dsp:cNvSpPr/>
      </dsp:nvSpPr>
      <dsp:spPr>
        <a:xfrm>
          <a:off x="1403800" y="4560190"/>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800100">
            <a:lnSpc>
              <a:spcPct val="90000"/>
            </a:lnSpc>
            <a:spcBef>
              <a:spcPct val="0"/>
            </a:spcBef>
            <a:spcAft>
              <a:spcPct val="35000"/>
            </a:spcAft>
            <a:buNone/>
          </a:pPr>
          <a:r>
            <a:rPr lang="en-US" sz="1800" kern="1200"/>
            <a:t>When we are young the potential for plasticity is very high, due to the rapid learning and environmental mapping that occurs. </a:t>
          </a:r>
        </a:p>
      </dsp:txBody>
      <dsp:txXfrm>
        <a:off x="1403800" y="4560190"/>
        <a:ext cx="5264991" cy="121541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6A96A-818A-4CD1-8475-F1400BF3D4AC}">
      <dsp:nvSpPr>
        <dsp:cNvPr id="0" name=""/>
        <dsp:cNvSpPr/>
      </dsp:nvSpPr>
      <dsp:spPr>
        <a:xfrm>
          <a:off x="0" y="2398"/>
          <a:ext cx="6668792" cy="12154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4808F-5CE6-4A96-ACD6-3A9BE6ACEE7C}">
      <dsp:nvSpPr>
        <dsp:cNvPr id="0" name=""/>
        <dsp:cNvSpPr/>
      </dsp:nvSpPr>
      <dsp:spPr>
        <a:xfrm>
          <a:off x="367661" y="275865"/>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1481-DEC1-44DF-ADDF-3FCE38299EEE}">
      <dsp:nvSpPr>
        <dsp:cNvPr id="0" name=""/>
        <dsp:cNvSpPr/>
      </dsp:nvSpPr>
      <dsp:spPr>
        <a:xfrm>
          <a:off x="1403800" y="2398"/>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622300">
            <a:lnSpc>
              <a:spcPct val="90000"/>
            </a:lnSpc>
            <a:spcBef>
              <a:spcPct val="0"/>
            </a:spcBef>
            <a:spcAft>
              <a:spcPct val="35000"/>
            </a:spcAft>
            <a:buNone/>
          </a:pPr>
          <a:r>
            <a:rPr lang="en-US" sz="1400" kern="1200"/>
            <a:t>As we age, this declines.</a:t>
          </a:r>
        </a:p>
      </dsp:txBody>
      <dsp:txXfrm>
        <a:off x="1403800" y="2398"/>
        <a:ext cx="5264991" cy="1215411"/>
      </dsp:txXfrm>
    </dsp:sp>
    <dsp:sp modelId="{FD0AD20D-0DD7-4CA0-8127-67F05295146E}">
      <dsp:nvSpPr>
        <dsp:cNvPr id="0" name=""/>
        <dsp:cNvSpPr/>
      </dsp:nvSpPr>
      <dsp:spPr>
        <a:xfrm>
          <a:off x="0" y="1521662"/>
          <a:ext cx="6668792" cy="12154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A38BD-E802-4674-A3AA-F2CD0B157BDD}">
      <dsp:nvSpPr>
        <dsp:cNvPr id="0" name=""/>
        <dsp:cNvSpPr/>
      </dsp:nvSpPr>
      <dsp:spPr>
        <a:xfrm>
          <a:off x="367661" y="1795129"/>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634CF7-D6BB-4AE9-8F36-9833ABDC64AC}">
      <dsp:nvSpPr>
        <dsp:cNvPr id="0" name=""/>
        <dsp:cNvSpPr/>
      </dsp:nvSpPr>
      <dsp:spPr>
        <a:xfrm>
          <a:off x="1403800" y="1521662"/>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622300">
            <a:lnSpc>
              <a:spcPct val="90000"/>
            </a:lnSpc>
            <a:spcBef>
              <a:spcPct val="0"/>
            </a:spcBef>
            <a:spcAft>
              <a:spcPct val="35000"/>
            </a:spcAft>
            <a:buNone/>
          </a:pPr>
          <a:r>
            <a:rPr lang="en-US" sz="1400" kern="1200"/>
            <a:t>But through practice and training-based techniques we can retain some of this neuroplasticity. </a:t>
          </a:r>
        </a:p>
      </dsp:txBody>
      <dsp:txXfrm>
        <a:off x="1403800" y="1521662"/>
        <a:ext cx="5264991" cy="1215411"/>
      </dsp:txXfrm>
    </dsp:sp>
    <dsp:sp modelId="{594835FA-4FF1-430A-8E5F-CB66EA6111AC}">
      <dsp:nvSpPr>
        <dsp:cNvPr id="0" name=""/>
        <dsp:cNvSpPr/>
      </dsp:nvSpPr>
      <dsp:spPr>
        <a:xfrm>
          <a:off x="0" y="3040926"/>
          <a:ext cx="6668792" cy="12154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F7B13-23A1-4FCB-9581-27D9B2DBF663}">
      <dsp:nvSpPr>
        <dsp:cNvPr id="0" name=""/>
        <dsp:cNvSpPr/>
      </dsp:nvSpPr>
      <dsp:spPr>
        <a:xfrm>
          <a:off x="367661" y="3314393"/>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2752C5-C835-4D95-940F-8D0D09D96F30}">
      <dsp:nvSpPr>
        <dsp:cNvPr id="0" name=""/>
        <dsp:cNvSpPr/>
      </dsp:nvSpPr>
      <dsp:spPr>
        <a:xfrm>
          <a:off x="1403800" y="3040926"/>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622300">
            <a:lnSpc>
              <a:spcPct val="90000"/>
            </a:lnSpc>
            <a:spcBef>
              <a:spcPct val="0"/>
            </a:spcBef>
            <a:spcAft>
              <a:spcPct val="35000"/>
            </a:spcAft>
            <a:buNone/>
          </a:pPr>
          <a:r>
            <a:rPr lang="en-US" sz="1400" kern="1200"/>
            <a:t>Synaptic changes, thought to be a major contributor to age-related cognitive decline, involve dendritic alterations in that dendrites shrink, their branching becomes less complex, and they lose dendritic spines. </a:t>
          </a:r>
        </a:p>
      </dsp:txBody>
      <dsp:txXfrm>
        <a:off x="1403800" y="3040926"/>
        <a:ext cx="5264991" cy="1215411"/>
      </dsp:txXfrm>
    </dsp:sp>
    <dsp:sp modelId="{31DAACB6-FACE-492D-B777-F04F57B15694}">
      <dsp:nvSpPr>
        <dsp:cNvPr id="0" name=""/>
        <dsp:cNvSpPr/>
      </dsp:nvSpPr>
      <dsp:spPr>
        <a:xfrm>
          <a:off x="0" y="4560190"/>
          <a:ext cx="6668792" cy="12154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472738-1909-416B-B80F-1C10C13BCBC4}">
      <dsp:nvSpPr>
        <dsp:cNvPr id="0" name=""/>
        <dsp:cNvSpPr/>
      </dsp:nvSpPr>
      <dsp:spPr>
        <a:xfrm>
          <a:off x="367661" y="4833658"/>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74FB87-696A-4331-8F22-F0F7AAFF6F8E}">
      <dsp:nvSpPr>
        <dsp:cNvPr id="0" name=""/>
        <dsp:cNvSpPr/>
      </dsp:nvSpPr>
      <dsp:spPr>
        <a:xfrm>
          <a:off x="1403800" y="4560190"/>
          <a:ext cx="5264991"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622300">
            <a:lnSpc>
              <a:spcPct val="90000"/>
            </a:lnSpc>
            <a:spcBef>
              <a:spcPct val="0"/>
            </a:spcBef>
            <a:spcAft>
              <a:spcPct val="35000"/>
            </a:spcAft>
            <a:buNone/>
          </a:pPr>
          <a:r>
            <a:rPr lang="en-US" sz="1400" kern="1200"/>
            <a:t>All in all, this reduces the surface area of dendrites available to make synaptic connections with other neurons and therefore reduces the effectiveness, and plasticity, of neural circuitry and associated cognitive behaviours</a:t>
          </a:r>
        </a:p>
      </dsp:txBody>
      <dsp:txXfrm>
        <a:off x="1403800" y="4560190"/>
        <a:ext cx="5264991" cy="121541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E8C73-709C-4EBE-B809-AA6A0D07DF93}">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7705A25-DBDC-4138-BD7D-3F90D9868E4D}">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 reduction in near-focus in the eyes, a thickening of the lens, reducing the light reaching the optic nerve. </a:t>
          </a:r>
        </a:p>
      </dsp:txBody>
      <dsp:txXfrm>
        <a:off x="0" y="0"/>
        <a:ext cx="6668792" cy="1444500"/>
      </dsp:txXfrm>
    </dsp:sp>
    <dsp:sp modelId="{298C78B4-10E1-4643-B81F-AFE9B8E99EC0}">
      <dsp:nvSpPr>
        <dsp:cNvPr id="0" name=""/>
        <dsp:cNvSpPr/>
      </dsp:nvSpPr>
      <dsp:spPr>
        <a:xfrm>
          <a:off x="0" y="1444500"/>
          <a:ext cx="6668792" cy="0"/>
        </a:xfrm>
        <a:prstGeom prst="line">
          <a:avLst/>
        </a:prstGeom>
        <a:solidFill>
          <a:schemeClr val="accent2">
            <a:hueOff val="-2026668"/>
            <a:satOff val="-5715"/>
            <a:lumOff val="-2418"/>
            <a:alphaOff val="0"/>
          </a:schemeClr>
        </a:solidFill>
        <a:ln w="9525" cap="flat" cmpd="sng" algn="ctr">
          <a:solidFill>
            <a:schemeClr val="accent2">
              <a:hueOff val="-2026668"/>
              <a:satOff val="-5715"/>
              <a:lumOff val="-241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582F2CF-1F95-4FA6-8FF0-68578A8B612A}">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Colour vision changes, with blues and greens (shorter wavelengths) being affected more than colours such as red (Fiorentini et al., 1996).</a:t>
          </a:r>
        </a:p>
      </dsp:txBody>
      <dsp:txXfrm>
        <a:off x="0" y="1444500"/>
        <a:ext cx="6668792" cy="1444500"/>
      </dsp:txXfrm>
    </dsp:sp>
    <dsp:sp modelId="{36D67409-BF46-4C7B-B300-E8556A467F59}">
      <dsp:nvSpPr>
        <dsp:cNvPr id="0" name=""/>
        <dsp:cNvSpPr/>
      </dsp:nvSpPr>
      <dsp:spPr>
        <a:xfrm>
          <a:off x="0" y="2889000"/>
          <a:ext cx="6668792" cy="0"/>
        </a:xfrm>
        <a:prstGeom prst="line">
          <a:avLst/>
        </a:prstGeom>
        <a:solidFill>
          <a:schemeClr val="accent2">
            <a:hueOff val="-4053335"/>
            <a:satOff val="-11429"/>
            <a:lumOff val="-4837"/>
            <a:alphaOff val="0"/>
          </a:schemeClr>
        </a:solidFill>
        <a:ln w="9525" cap="flat" cmpd="sng" algn="ctr">
          <a:solidFill>
            <a:schemeClr val="accent2">
              <a:hueOff val="-4053335"/>
              <a:satOff val="-11429"/>
              <a:lumOff val="-48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6ADEB50-1085-41A3-848F-A6CD53064946}">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For shape perception, the reduction in the amount of light passing through the eye reduces people’s ability to resolve fine detail (Weale, 1975; Kulikowski, 1971).</a:t>
          </a:r>
        </a:p>
      </dsp:txBody>
      <dsp:txXfrm>
        <a:off x="0" y="2889000"/>
        <a:ext cx="6668792" cy="1444500"/>
      </dsp:txXfrm>
    </dsp:sp>
    <dsp:sp modelId="{D22582E3-CCEB-4807-88A5-6BDA3458AA7C}">
      <dsp:nvSpPr>
        <dsp:cNvPr id="0" name=""/>
        <dsp:cNvSpPr/>
      </dsp:nvSpPr>
      <dsp:spPr>
        <a:xfrm>
          <a:off x="0" y="4333500"/>
          <a:ext cx="6668792" cy="0"/>
        </a:xfrm>
        <a:prstGeom prst="line">
          <a:avLst/>
        </a:prstGeom>
        <a:solidFill>
          <a:schemeClr val="accent2">
            <a:hueOff val="-6080002"/>
            <a:satOff val="-17144"/>
            <a:lumOff val="-7255"/>
            <a:alphaOff val="0"/>
          </a:schemeClr>
        </a:solidFill>
        <a:ln w="9525" cap="flat" cmpd="sng" algn="ctr">
          <a:solidFill>
            <a:schemeClr val="accent2">
              <a:hueOff val="-6080002"/>
              <a:satOff val="-17144"/>
              <a:lumOff val="-7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DA83766-F233-43E9-9B81-EC42A91F10A1}">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Older individuals tend to misjudge the speed of moving items (Snowden and Kavanagh, 2006)</a:t>
          </a:r>
        </a:p>
      </dsp:txBody>
      <dsp:txXfrm>
        <a:off x="0" y="4333500"/>
        <a:ext cx="6668792" cy="14445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5875C-FAB1-4030-983A-DCE449432847}">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6358CF9-7E04-4837-B365-8786908F383F}">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Taste and smell are critically important for quality of life and health and also show decline with ageing. </a:t>
          </a:r>
        </a:p>
      </dsp:txBody>
      <dsp:txXfrm>
        <a:off x="0" y="0"/>
        <a:ext cx="6668792" cy="1444500"/>
      </dsp:txXfrm>
    </dsp:sp>
    <dsp:sp modelId="{36337CC8-44DC-4E7B-A6FC-907ED9B9F936}">
      <dsp:nvSpPr>
        <dsp:cNvPr id="0" name=""/>
        <dsp:cNvSpPr/>
      </dsp:nvSpPr>
      <dsp:spPr>
        <a:xfrm>
          <a:off x="0" y="1444500"/>
          <a:ext cx="6668792" cy="0"/>
        </a:xfrm>
        <a:prstGeom prst="line">
          <a:avLst/>
        </a:prstGeom>
        <a:solidFill>
          <a:schemeClr val="accent2">
            <a:hueOff val="-2026668"/>
            <a:satOff val="-5715"/>
            <a:lumOff val="-2418"/>
            <a:alphaOff val="0"/>
          </a:schemeClr>
        </a:solidFill>
        <a:ln w="9525" cap="flat" cmpd="sng" algn="ctr">
          <a:solidFill>
            <a:schemeClr val="accent2">
              <a:hueOff val="-2026668"/>
              <a:satOff val="-5715"/>
              <a:lumOff val="-241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FADD6EF-EFE9-4178-BF35-3FED0E5F3C57}">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Loss of appetite is a common issue for the old, and loss of smell and taste contribute to this. </a:t>
          </a:r>
        </a:p>
      </dsp:txBody>
      <dsp:txXfrm>
        <a:off x="0" y="1444500"/>
        <a:ext cx="6668792" cy="1444500"/>
      </dsp:txXfrm>
    </dsp:sp>
    <dsp:sp modelId="{33E12971-71D0-4EB6-843D-130BD2DDA5C7}">
      <dsp:nvSpPr>
        <dsp:cNvPr id="0" name=""/>
        <dsp:cNvSpPr/>
      </dsp:nvSpPr>
      <dsp:spPr>
        <a:xfrm>
          <a:off x="0" y="2889000"/>
          <a:ext cx="6668792" cy="0"/>
        </a:xfrm>
        <a:prstGeom prst="line">
          <a:avLst/>
        </a:prstGeom>
        <a:solidFill>
          <a:schemeClr val="accent2">
            <a:hueOff val="-4053335"/>
            <a:satOff val="-11429"/>
            <a:lumOff val="-4837"/>
            <a:alphaOff val="0"/>
          </a:schemeClr>
        </a:solidFill>
        <a:ln w="9525" cap="flat" cmpd="sng" algn="ctr">
          <a:solidFill>
            <a:schemeClr val="accent2">
              <a:hueOff val="-4053335"/>
              <a:satOff val="-11429"/>
              <a:lumOff val="-48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55987B3-AC3D-4877-AF1C-1D0B9107F59A}">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Loss of taste or smell is unpleasant at any age, making food unpalatable, but also making it difficult to identify when food is ‘off’ or when dirt is present. </a:t>
          </a:r>
        </a:p>
      </dsp:txBody>
      <dsp:txXfrm>
        <a:off x="0" y="2889000"/>
        <a:ext cx="6668792" cy="1444500"/>
      </dsp:txXfrm>
    </dsp:sp>
    <dsp:sp modelId="{318E2A03-1598-4D72-B7C6-D89A5B011A5D}">
      <dsp:nvSpPr>
        <dsp:cNvPr id="0" name=""/>
        <dsp:cNvSpPr/>
      </dsp:nvSpPr>
      <dsp:spPr>
        <a:xfrm>
          <a:off x="0" y="4333500"/>
          <a:ext cx="6668792" cy="0"/>
        </a:xfrm>
        <a:prstGeom prst="line">
          <a:avLst/>
        </a:prstGeom>
        <a:solidFill>
          <a:schemeClr val="accent2">
            <a:hueOff val="-6080002"/>
            <a:satOff val="-17144"/>
            <a:lumOff val="-7255"/>
            <a:alphaOff val="0"/>
          </a:schemeClr>
        </a:solidFill>
        <a:ln w="9525" cap="flat" cmpd="sng" algn="ctr">
          <a:solidFill>
            <a:schemeClr val="accent2">
              <a:hueOff val="-6080002"/>
              <a:satOff val="-17144"/>
              <a:lumOff val="-7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04C18B9-9C1C-4429-A4C7-FBF91173BD1B}">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change in smell and taste is gradual over the life span, but by the age of 65 there are measurable differences in the ability to detect flavours or smells (Stevens, 1998).</a:t>
          </a:r>
        </a:p>
      </dsp:txBody>
      <dsp:txXfrm>
        <a:off x="0" y="4333500"/>
        <a:ext cx="6668792" cy="14445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835D5-FA81-40AC-BA8F-7CDE028A910B}">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7EDD3-E4FE-4D3D-8FF0-DB45E9ABF04D}">
      <dsp:nvSpPr>
        <dsp:cNvPr id="0" name=""/>
        <dsp:cNvSpPr/>
      </dsp:nvSpPr>
      <dsp:spPr>
        <a:xfrm>
          <a:off x="371836" y="278997"/>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921989-ED5C-4184-BBBE-976F783E18DF}">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How many of you have experienced attachment in your lives?</a:t>
          </a:r>
        </a:p>
      </dsp:txBody>
      <dsp:txXfrm>
        <a:off x="1419739" y="2425"/>
        <a:ext cx="5584037" cy="1229211"/>
      </dsp:txXfrm>
    </dsp:sp>
    <dsp:sp modelId="{8AD1B8F0-003E-4DB9-A75F-4EB052B62B86}">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05F794-A297-431B-BF2E-25891FCFD54C}">
      <dsp:nvSpPr>
        <dsp:cNvPr id="0" name=""/>
        <dsp:cNvSpPr/>
      </dsp:nvSpPr>
      <dsp:spPr>
        <a:xfrm>
          <a:off x="371836" y="1815512"/>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BB6771-BD6E-420A-B47E-C53BACF14C0B}">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What does this term mean?</a:t>
          </a:r>
        </a:p>
      </dsp:txBody>
      <dsp:txXfrm>
        <a:off x="1419739" y="1538939"/>
        <a:ext cx="5584037" cy="1229211"/>
      </dsp:txXfrm>
    </dsp:sp>
    <dsp:sp modelId="{A3BC3A47-F1A3-4304-A05E-E8F77B63EC68}">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92FFD-14A6-40E9-A0F5-A022124F3F51}">
      <dsp:nvSpPr>
        <dsp:cNvPr id="0" name=""/>
        <dsp:cNvSpPr/>
      </dsp:nvSpPr>
      <dsp:spPr>
        <a:xfrm>
          <a:off x="371836" y="3352026"/>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B1E7EE-026B-476B-8AA0-9FD42AEF4267}">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A "lasting psychological connectedness between human beings” (Bowlby, 1969, p. 194).</a:t>
          </a:r>
        </a:p>
      </dsp:txBody>
      <dsp:txXfrm>
        <a:off x="1419739" y="3075453"/>
        <a:ext cx="5584037" cy="1229211"/>
      </dsp:txXfrm>
    </dsp:sp>
    <dsp:sp modelId="{394A29DA-C0AA-4B2D-8992-C8EA6078AE5E}">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9D069-B4D4-4907-B9DA-9EE265B3049F}">
      <dsp:nvSpPr>
        <dsp:cNvPr id="0" name=""/>
        <dsp:cNvSpPr/>
      </dsp:nvSpPr>
      <dsp:spPr>
        <a:xfrm>
          <a:off x="371836" y="4888540"/>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028D8F-EB3F-49B5-96F1-E4F2F071129D}">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It is synonymous with the term 'emotional bond'</a:t>
          </a:r>
        </a:p>
      </dsp:txBody>
      <dsp:txXfrm>
        <a:off x="1419739" y="4611968"/>
        <a:ext cx="5584037" cy="122921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9CC6A-4336-4E32-B736-4B6117B4D806}">
      <dsp:nvSpPr>
        <dsp:cNvPr id="0" name=""/>
        <dsp:cNvSpPr/>
      </dsp:nvSpPr>
      <dsp:spPr>
        <a:xfrm>
          <a:off x="0" y="0"/>
          <a:ext cx="700377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ED0112-A278-455A-B488-AD865C50E90D}">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US" sz="5900" kern="1200"/>
            <a:t>Who are our first attachments (hopefully)?</a:t>
          </a:r>
        </a:p>
      </dsp:txBody>
      <dsp:txXfrm>
        <a:off x="0" y="0"/>
        <a:ext cx="7003777" cy="2921802"/>
      </dsp:txXfrm>
    </dsp:sp>
    <dsp:sp modelId="{CC3FFE48-1572-43A7-9A90-60D8049386B3}">
      <dsp:nvSpPr>
        <dsp:cNvPr id="0" name=""/>
        <dsp:cNvSpPr/>
      </dsp:nvSpPr>
      <dsp:spPr>
        <a:xfrm>
          <a:off x="0" y="2921802"/>
          <a:ext cx="7003777" cy="0"/>
        </a:xfrm>
        <a:prstGeom prst="line">
          <a:avLst/>
        </a:prstGeom>
        <a:solidFill>
          <a:schemeClr val="accent2">
            <a:hueOff val="-6080002"/>
            <a:satOff val="-17144"/>
            <a:lumOff val="-7255"/>
            <a:alphaOff val="0"/>
          </a:schemeClr>
        </a:solidFill>
        <a:ln w="10795" cap="flat" cmpd="sng" algn="ctr">
          <a:solidFill>
            <a:schemeClr val="accent2">
              <a:hueOff val="-6080002"/>
              <a:satOff val="-17144"/>
              <a:lumOff val="-7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F8E9D4-16C5-40BC-A6DA-A97E9AC311F6}">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US" sz="5900" kern="1200"/>
            <a:t>Parents! Specifically, our mothers.</a:t>
          </a:r>
        </a:p>
      </dsp:txBody>
      <dsp:txXfrm>
        <a:off x="0" y="2921802"/>
        <a:ext cx="7003777" cy="292180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5EAF9-CD16-4E6D-A031-7D9FCFBF4769}">
      <dsp:nvSpPr>
        <dsp:cNvPr id="0" name=""/>
        <dsp:cNvSpPr/>
      </dsp:nvSpPr>
      <dsp:spPr>
        <a:xfrm>
          <a:off x="0" y="2853"/>
          <a:ext cx="700377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74198B-4ED9-48B9-90BB-89AA838F8760}">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Lorenz investigated a specific attachment called imprinting. </a:t>
          </a:r>
        </a:p>
      </dsp:txBody>
      <dsp:txXfrm>
        <a:off x="0" y="2853"/>
        <a:ext cx="7003777" cy="1945966"/>
      </dsp:txXfrm>
    </dsp:sp>
    <dsp:sp modelId="{8D51A62B-CF0D-4FD7-A94F-A387DCDB79FB}">
      <dsp:nvSpPr>
        <dsp:cNvPr id="0" name=""/>
        <dsp:cNvSpPr/>
      </dsp:nvSpPr>
      <dsp:spPr>
        <a:xfrm>
          <a:off x="0" y="1948819"/>
          <a:ext cx="7003777" cy="0"/>
        </a:xfrm>
        <a:prstGeom prst="line">
          <a:avLst/>
        </a:prstGeom>
        <a:solidFill>
          <a:schemeClr val="accent2">
            <a:hueOff val="-3040001"/>
            <a:satOff val="-8572"/>
            <a:lumOff val="-3627"/>
            <a:alphaOff val="0"/>
          </a:schemeClr>
        </a:solidFill>
        <a:ln w="10795" cap="flat" cmpd="sng" algn="ctr">
          <a:solidFill>
            <a:schemeClr val="accent2">
              <a:hueOff val="-3040001"/>
              <a:satOff val="-8572"/>
              <a:lumOff val="-36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764B31-8F9E-44FF-B8FC-A6B7A1C64D28}">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This showed genetic programming for attachment.</a:t>
          </a:r>
        </a:p>
      </dsp:txBody>
      <dsp:txXfrm>
        <a:off x="0" y="1948819"/>
        <a:ext cx="7003777" cy="1945966"/>
      </dsp:txXfrm>
    </dsp:sp>
    <dsp:sp modelId="{CB9587CB-FF2A-497E-86AA-C66A56057EC9}">
      <dsp:nvSpPr>
        <dsp:cNvPr id="0" name=""/>
        <dsp:cNvSpPr/>
      </dsp:nvSpPr>
      <dsp:spPr>
        <a:xfrm>
          <a:off x="0" y="3894785"/>
          <a:ext cx="7003777" cy="0"/>
        </a:xfrm>
        <a:prstGeom prst="line">
          <a:avLst/>
        </a:prstGeom>
        <a:solidFill>
          <a:schemeClr val="accent2">
            <a:hueOff val="-6080002"/>
            <a:satOff val="-17144"/>
            <a:lumOff val="-7255"/>
            <a:alphaOff val="0"/>
          </a:schemeClr>
        </a:solidFill>
        <a:ln w="10795" cap="flat" cmpd="sng" algn="ctr">
          <a:solidFill>
            <a:schemeClr val="accent2">
              <a:hueOff val="-6080002"/>
              <a:satOff val="-17144"/>
              <a:lumOff val="-7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B02748-335E-4327-BC89-2CA9591A50B2}">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Lorenz hatched goslings, making sure that he was the first moving object they saw.</a:t>
          </a:r>
        </a:p>
      </dsp:txBody>
      <dsp:txXfrm>
        <a:off x="0" y="3894785"/>
        <a:ext cx="7003777" cy="194596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A0597A-C3BF-4F91-A1E5-FA90427B600D}">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176B9-FE24-4089-A930-29489F327D93}">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31A780-9C08-4FDA-91B9-BD56655ED8B6}">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33450">
            <a:lnSpc>
              <a:spcPct val="90000"/>
            </a:lnSpc>
            <a:spcBef>
              <a:spcPct val="0"/>
            </a:spcBef>
            <a:spcAft>
              <a:spcPct val="35000"/>
            </a:spcAft>
            <a:buNone/>
          </a:pPr>
          <a:r>
            <a:rPr lang="en-US" sz="2100" kern="1200"/>
            <a:t>The geese followed Lorenz, imprinting on him! </a:t>
          </a:r>
        </a:p>
      </dsp:txBody>
      <dsp:txXfrm>
        <a:off x="1927918" y="713"/>
        <a:ext cx="5075858" cy="1669193"/>
      </dsp:txXfrm>
    </dsp:sp>
    <dsp:sp modelId="{F44385BB-CAFA-4EF3-94A3-D07EE8F00176}">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E0D3E-0023-4710-86F4-5633D2463B72}">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CC08A2-FB8A-4541-BDB1-5861C540A7B9}">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33450">
            <a:lnSpc>
              <a:spcPct val="90000"/>
            </a:lnSpc>
            <a:spcBef>
              <a:spcPct val="0"/>
            </a:spcBef>
            <a:spcAft>
              <a:spcPct val="35000"/>
            </a:spcAft>
            <a:buNone/>
          </a:pPr>
          <a:r>
            <a:rPr lang="en-US" sz="2100" kern="1200"/>
            <a:t>Lorenz tested this effect with goslings hatched with a mother goose and mixed the groups. They all returned to their respective 'mother'.</a:t>
          </a:r>
        </a:p>
      </dsp:txBody>
      <dsp:txXfrm>
        <a:off x="1927918" y="2087205"/>
        <a:ext cx="5075858" cy="1669193"/>
      </dsp:txXfrm>
    </dsp:sp>
    <dsp:sp modelId="{84AD8DB9-B302-4297-8AE7-48AD3F00A7C5}">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85BA6-1E2E-4771-B7AC-81CC5E00DC5A}">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2F6D27-EE5C-4E27-A8CF-78A0CCCB57BD}">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33450">
            <a:lnSpc>
              <a:spcPct val="90000"/>
            </a:lnSpc>
            <a:spcBef>
              <a:spcPct val="0"/>
            </a:spcBef>
            <a:spcAft>
              <a:spcPct val="35000"/>
            </a:spcAft>
            <a:buNone/>
          </a:pPr>
          <a:r>
            <a:rPr lang="en-US" sz="2100" kern="1200"/>
            <a:t>This imprinting worked because it was during the critical period of development. </a:t>
          </a:r>
        </a:p>
      </dsp:txBody>
      <dsp:txXfrm>
        <a:off x="1927918" y="4173697"/>
        <a:ext cx="5075858" cy="166919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00AB0-4513-445F-B9FB-57CD65549A0F}">
      <dsp:nvSpPr>
        <dsp:cNvPr id="0" name=""/>
        <dsp:cNvSpPr/>
      </dsp:nvSpPr>
      <dsp:spPr>
        <a:xfrm>
          <a:off x="0" y="2853"/>
          <a:ext cx="700377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58CEB8-8673-4C1F-AE1A-F09FD7055E92}">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results showed the monkeys engaged in bizarre behavior such as clutching their own bodies and rocking compulsively. </a:t>
          </a:r>
        </a:p>
      </dsp:txBody>
      <dsp:txXfrm>
        <a:off x="0" y="2853"/>
        <a:ext cx="7003777" cy="1945966"/>
      </dsp:txXfrm>
    </dsp:sp>
    <dsp:sp modelId="{A6E7C062-A712-4DB9-A9B8-8EA455EFF23A}">
      <dsp:nvSpPr>
        <dsp:cNvPr id="0" name=""/>
        <dsp:cNvSpPr/>
      </dsp:nvSpPr>
      <dsp:spPr>
        <a:xfrm>
          <a:off x="0" y="1948819"/>
          <a:ext cx="7003777" cy="0"/>
        </a:xfrm>
        <a:prstGeom prst="line">
          <a:avLst/>
        </a:prstGeom>
        <a:solidFill>
          <a:schemeClr val="accent2">
            <a:hueOff val="-3040001"/>
            <a:satOff val="-8572"/>
            <a:lumOff val="-3627"/>
            <a:alphaOff val="0"/>
          </a:schemeClr>
        </a:solidFill>
        <a:ln w="10795" cap="flat" cmpd="sng" algn="ctr">
          <a:solidFill>
            <a:schemeClr val="accent2">
              <a:hueOff val="-3040001"/>
              <a:satOff val="-8572"/>
              <a:lumOff val="-36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3EB815-A7AA-4301-A07F-995DCE818987}">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They were then placed back in the company of other monkeys</a:t>
          </a:r>
        </a:p>
      </dsp:txBody>
      <dsp:txXfrm>
        <a:off x="0" y="1948819"/>
        <a:ext cx="7003777" cy="1945966"/>
      </dsp:txXfrm>
    </dsp:sp>
    <dsp:sp modelId="{D884AEBC-B237-4F43-9BCD-4C47F3F6F365}">
      <dsp:nvSpPr>
        <dsp:cNvPr id="0" name=""/>
        <dsp:cNvSpPr/>
      </dsp:nvSpPr>
      <dsp:spPr>
        <a:xfrm>
          <a:off x="0" y="3894785"/>
          <a:ext cx="7003777" cy="0"/>
        </a:xfrm>
        <a:prstGeom prst="line">
          <a:avLst/>
        </a:prstGeom>
        <a:solidFill>
          <a:schemeClr val="accent2">
            <a:hueOff val="-6080002"/>
            <a:satOff val="-17144"/>
            <a:lumOff val="-7255"/>
            <a:alphaOff val="0"/>
          </a:schemeClr>
        </a:solidFill>
        <a:ln w="10795" cap="flat" cmpd="sng" algn="ctr">
          <a:solidFill>
            <a:schemeClr val="accent2">
              <a:hueOff val="-6080002"/>
              <a:satOff val="-17144"/>
              <a:lumOff val="-7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C0C8D4-2C7C-409E-BE60-CE447A51B410}">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Any ideas on what happened next?</a:t>
          </a:r>
        </a:p>
      </dsp:txBody>
      <dsp:txXfrm>
        <a:off x="0" y="3894785"/>
        <a:ext cx="7003777" cy="194596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62967-F094-4670-BBD7-CE4472802A43}">
      <dsp:nvSpPr>
        <dsp:cNvPr id="0" name=""/>
        <dsp:cNvSpPr/>
      </dsp:nvSpPr>
      <dsp:spPr>
        <a:xfrm>
          <a:off x="0" y="458941"/>
          <a:ext cx="7003777" cy="1586227"/>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This reflects what is known as the critical period, which does not recur. </a:t>
          </a:r>
        </a:p>
      </dsp:txBody>
      <dsp:txXfrm>
        <a:off x="77433" y="536374"/>
        <a:ext cx="6848911" cy="1431361"/>
      </dsp:txXfrm>
    </dsp:sp>
    <dsp:sp modelId="{2AB35604-65AB-43CF-B1E1-2BB3CF06E30A}">
      <dsp:nvSpPr>
        <dsp:cNvPr id="0" name=""/>
        <dsp:cNvSpPr/>
      </dsp:nvSpPr>
      <dsp:spPr>
        <a:xfrm>
          <a:off x="0" y="2128688"/>
          <a:ext cx="7003777" cy="1586227"/>
        </a:xfrm>
        <a:prstGeom prst="roundRect">
          <a:avLst/>
        </a:prstGeom>
        <a:solidFill>
          <a:schemeClr val="accent2">
            <a:hueOff val="-3040001"/>
            <a:satOff val="-8572"/>
            <a:lumOff val="-362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This is prevented due to a range of functional and structural elements in the brain (Cisneros-Franco et al., 2020).</a:t>
          </a:r>
        </a:p>
      </dsp:txBody>
      <dsp:txXfrm>
        <a:off x="77433" y="2206121"/>
        <a:ext cx="6848911" cy="1431361"/>
      </dsp:txXfrm>
    </dsp:sp>
    <dsp:sp modelId="{80580974-8895-4020-AB20-2E0542456B46}">
      <dsp:nvSpPr>
        <dsp:cNvPr id="0" name=""/>
        <dsp:cNvSpPr/>
      </dsp:nvSpPr>
      <dsp:spPr>
        <a:xfrm>
          <a:off x="0" y="3798436"/>
          <a:ext cx="7003777" cy="1586227"/>
        </a:xfrm>
        <a:prstGeom prst="roundRec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For attachment, this period is the first two years of life. </a:t>
          </a:r>
        </a:p>
      </dsp:txBody>
      <dsp:txXfrm>
        <a:off x="77433" y="3875869"/>
        <a:ext cx="6848911" cy="143136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FF715-5B19-4CCD-814F-A7E3F7A91DBC}">
      <dsp:nvSpPr>
        <dsp:cNvPr id="0" name=""/>
        <dsp:cNvSpPr/>
      </dsp:nvSpPr>
      <dsp:spPr>
        <a:xfrm>
          <a:off x="0" y="76189"/>
          <a:ext cx="5626542" cy="2770559"/>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Bowlby was greatly influenced by Lorenz's (1935) work, showing the survival value of attachment.</a:t>
          </a:r>
        </a:p>
      </dsp:txBody>
      <dsp:txXfrm>
        <a:off x="135248" y="211437"/>
        <a:ext cx="5356046" cy="2500063"/>
      </dsp:txXfrm>
    </dsp:sp>
    <dsp:sp modelId="{CF3651A5-7C4E-4CD6-8ED0-2B411659D3C6}">
      <dsp:nvSpPr>
        <dsp:cNvPr id="0" name=""/>
        <dsp:cNvSpPr/>
      </dsp:nvSpPr>
      <dsp:spPr>
        <a:xfrm>
          <a:off x="0" y="2938909"/>
          <a:ext cx="5626542" cy="2770559"/>
        </a:xfrm>
        <a:prstGeom prst="roundRec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Bowlby believed that attachment was instinctive and stranger danger was a built-in mechanic!</a:t>
          </a:r>
        </a:p>
      </dsp:txBody>
      <dsp:txXfrm>
        <a:off x="135248" y="3074157"/>
        <a:ext cx="5356046" cy="250006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5E969-8263-48A4-8B0A-0E71CA45936E}">
      <dsp:nvSpPr>
        <dsp:cNvPr id="0" name=""/>
        <dsp:cNvSpPr/>
      </dsp:nvSpPr>
      <dsp:spPr>
        <a:xfrm>
          <a:off x="0" y="2853"/>
          <a:ext cx="7003777" cy="0"/>
        </a:xfrm>
        <a:prstGeom prst="line">
          <a:avLst/>
        </a:prstGeom>
        <a:solidFill>
          <a:schemeClr val="dk2">
            <a:hueOff val="0"/>
            <a:satOff val="0"/>
            <a:lumOff val="0"/>
            <a:alphaOff val="0"/>
          </a:schemeClr>
        </a:solidFill>
        <a:ln w="1079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47FE6-0CDD-42E0-8863-D1EB2CDA849C}">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Bowlby (1951) claimed the attachment critical period rendered mothering useless if delayed for too long. </a:t>
          </a:r>
        </a:p>
      </dsp:txBody>
      <dsp:txXfrm>
        <a:off x="0" y="2853"/>
        <a:ext cx="7003777" cy="1945966"/>
      </dsp:txXfrm>
    </dsp:sp>
    <dsp:sp modelId="{173C053B-6298-440E-9332-097F8C63D2B6}">
      <dsp:nvSpPr>
        <dsp:cNvPr id="0" name=""/>
        <dsp:cNvSpPr/>
      </dsp:nvSpPr>
      <dsp:spPr>
        <a:xfrm>
          <a:off x="0" y="1948819"/>
          <a:ext cx="7003777" cy="0"/>
        </a:xfrm>
        <a:prstGeom prst="line">
          <a:avLst/>
        </a:prstGeom>
        <a:solidFill>
          <a:schemeClr val="dk2">
            <a:hueOff val="0"/>
            <a:satOff val="0"/>
            <a:lumOff val="0"/>
            <a:alphaOff val="0"/>
          </a:schemeClr>
        </a:solidFill>
        <a:ln w="1079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81AF32-2850-420F-830E-F5CAB9287793}">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He called this phenomenon maternal deprivation.</a:t>
          </a:r>
        </a:p>
      </dsp:txBody>
      <dsp:txXfrm>
        <a:off x="0" y="1948819"/>
        <a:ext cx="7003777" cy="1945966"/>
      </dsp:txXfrm>
    </dsp:sp>
    <dsp:sp modelId="{AA8F0CBE-2F3D-474A-A384-5939D0E685AC}">
      <dsp:nvSpPr>
        <dsp:cNvPr id="0" name=""/>
        <dsp:cNvSpPr/>
      </dsp:nvSpPr>
      <dsp:spPr>
        <a:xfrm>
          <a:off x="0" y="3894785"/>
          <a:ext cx="7003777" cy="0"/>
        </a:xfrm>
        <a:prstGeom prst="line">
          <a:avLst/>
        </a:prstGeom>
        <a:solidFill>
          <a:schemeClr val="dk2">
            <a:hueOff val="0"/>
            <a:satOff val="0"/>
            <a:lumOff val="0"/>
            <a:alphaOff val="0"/>
          </a:schemeClr>
        </a:solidFill>
        <a:ln w="1079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C389C1-3FF6-4BB9-989F-F475AC75AA88}">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monotropic attachment to a mother is cited by Bowlby as being critical to development, but he did not rule out other figures of attachment. </a:t>
          </a:r>
        </a:p>
      </dsp:txBody>
      <dsp:txXfrm>
        <a:off x="0" y="3894785"/>
        <a:ext cx="7003777" cy="194596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F1399-6740-401E-87BD-A26EF6A964D9}">
      <dsp:nvSpPr>
        <dsp:cNvPr id="0" name=""/>
        <dsp:cNvSpPr/>
      </dsp:nvSpPr>
      <dsp:spPr>
        <a:xfrm>
          <a:off x="0" y="0"/>
          <a:ext cx="7003777" cy="0"/>
        </a:xfrm>
        <a:prstGeom prst="line">
          <a:avLst/>
        </a:prstGeom>
        <a:solidFill>
          <a:schemeClr val="dk2">
            <a:hueOff val="0"/>
            <a:satOff val="0"/>
            <a:lumOff val="0"/>
            <a:alphaOff val="0"/>
          </a:schemeClr>
        </a:solidFill>
        <a:ln w="1079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0A8B17-684E-4B6F-B251-29248CE85D1D}">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14 were affectionless psychopaths.</a:t>
          </a:r>
        </a:p>
      </dsp:txBody>
      <dsp:txXfrm>
        <a:off x="0" y="0"/>
        <a:ext cx="7003777" cy="1460901"/>
      </dsp:txXfrm>
    </dsp:sp>
    <dsp:sp modelId="{B4A51CC9-B78C-4828-B79A-BAB692768C88}">
      <dsp:nvSpPr>
        <dsp:cNvPr id="0" name=""/>
        <dsp:cNvSpPr/>
      </dsp:nvSpPr>
      <dsp:spPr>
        <a:xfrm>
          <a:off x="0" y="1460901"/>
          <a:ext cx="7003777" cy="0"/>
        </a:xfrm>
        <a:prstGeom prst="line">
          <a:avLst/>
        </a:prstGeom>
        <a:solidFill>
          <a:schemeClr val="dk2">
            <a:hueOff val="0"/>
            <a:satOff val="0"/>
            <a:lumOff val="0"/>
            <a:alphaOff val="0"/>
          </a:schemeClr>
        </a:solidFill>
        <a:ln w="1079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DB8E83-4590-438E-A182-5542811842D3}">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a:t>12</a:t>
          </a:r>
          <a:r>
            <a:rPr lang="en-US" sz="2800" kern="1200">
              <a:latin typeface="Sabon Next LT"/>
            </a:rPr>
            <a:t> of these</a:t>
          </a:r>
          <a:r>
            <a:rPr lang="en-US" sz="2800" kern="1200"/>
            <a:t> had prolonged separation of more than six months from their mothers in the first two years of life. </a:t>
          </a:r>
        </a:p>
      </dsp:txBody>
      <dsp:txXfrm>
        <a:off x="0" y="1460901"/>
        <a:ext cx="7003777" cy="1460901"/>
      </dsp:txXfrm>
    </dsp:sp>
    <dsp:sp modelId="{AA5C639E-A569-4D5F-B9E6-9376556E91DA}">
      <dsp:nvSpPr>
        <dsp:cNvPr id="0" name=""/>
        <dsp:cNvSpPr/>
      </dsp:nvSpPr>
      <dsp:spPr>
        <a:xfrm>
          <a:off x="0" y="2921802"/>
          <a:ext cx="7003777" cy="0"/>
        </a:xfrm>
        <a:prstGeom prst="line">
          <a:avLst/>
        </a:prstGeom>
        <a:solidFill>
          <a:schemeClr val="dk2">
            <a:hueOff val="0"/>
            <a:satOff val="0"/>
            <a:lumOff val="0"/>
            <a:alphaOff val="0"/>
          </a:schemeClr>
        </a:solidFill>
        <a:ln w="1079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2F03F6-C3C5-4BB8-B216-7325DE8998D8}">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Only 5 of the 30 that were not affectionless had experienced separations.</a:t>
          </a:r>
        </a:p>
      </dsp:txBody>
      <dsp:txXfrm>
        <a:off x="0" y="2921802"/>
        <a:ext cx="7003777" cy="1460901"/>
      </dsp:txXfrm>
    </dsp:sp>
    <dsp:sp modelId="{CD464CDB-03A9-45F3-9BB9-A1E45D071A1F}">
      <dsp:nvSpPr>
        <dsp:cNvPr id="0" name=""/>
        <dsp:cNvSpPr/>
      </dsp:nvSpPr>
      <dsp:spPr>
        <a:xfrm>
          <a:off x="0" y="4382703"/>
          <a:ext cx="7003777" cy="0"/>
        </a:xfrm>
        <a:prstGeom prst="line">
          <a:avLst/>
        </a:prstGeom>
        <a:solidFill>
          <a:schemeClr val="dk2">
            <a:hueOff val="0"/>
            <a:satOff val="0"/>
            <a:lumOff val="0"/>
            <a:alphaOff val="0"/>
          </a:schemeClr>
        </a:solidFill>
        <a:ln w="1079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130F03-8104-4B16-BDCD-8F6E18B75E8C}">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In the control group, only two had separations and none were affectionless.</a:t>
          </a:r>
        </a:p>
      </dsp:txBody>
      <dsp:txXfrm>
        <a:off x="0" y="4382703"/>
        <a:ext cx="7003777" cy="1460901"/>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C93FA-88E6-4141-A71A-FEDAF8DB43C1}">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02924-51F2-4F8D-998B-B56150E961C8}">
      <dsp:nvSpPr>
        <dsp:cNvPr id="0" name=""/>
        <dsp:cNvSpPr/>
      </dsp:nvSpPr>
      <dsp:spPr>
        <a:xfrm>
          <a:off x="371836" y="278997"/>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1E7A8E-5930-4674-86FD-BCAD75B00FF3}">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Can we rely on this data?</a:t>
          </a:r>
        </a:p>
      </dsp:txBody>
      <dsp:txXfrm>
        <a:off x="1419739" y="2425"/>
        <a:ext cx="5584037" cy="1229211"/>
      </dsp:txXfrm>
    </dsp:sp>
    <dsp:sp modelId="{9B322FD2-44A0-41C9-AC39-FCC260041901}">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BFE33-7418-4091-8C21-4F77C59BCFA0}">
      <dsp:nvSpPr>
        <dsp:cNvPr id="0" name=""/>
        <dsp:cNvSpPr/>
      </dsp:nvSpPr>
      <dsp:spPr>
        <a:xfrm>
          <a:off x="371836" y="1815512"/>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A64176-55CB-42C7-9207-FF7361BED40D}">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Bowlby conducted the interviews himself, knowing who was in each group.</a:t>
          </a:r>
        </a:p>
      </dsp:txBody>
      <dsp:txXfrm>
        <a:off x="1419739" y="1538939"/>
        <a:ext cx="5584037" cy="1229211"/>
      </dsp:txXfrm>
    </dsp:sp>
    <dsp:sp modelId="{09E3F537-B299-4218-93BE-E1327027D59E}">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04185-A492-44D5-9809-E9EA02E9176F}">
      <dsp:nvSpPr>
        <dsp:cNvPr id="0" name=""/>
        <dsp:cNvSpPr/>
      </dsp:nvSpPr>
      <dsp:spPr>
        <a:xfrm>
          <a:off x="371836" y="3352026"/>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F37783-6DE2-4617-9E9B-5B97E77BBA06}">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The interviews relied on recall and memories.</a:t>
          </a:r>
        </a:p>
      </dsp:txBody>
      <dsp:txXfrm>
        <a:off x="1419739" y="3075453"/>
        <a:ext cx="5584037" cy="1229211"/>
      </dsp:txXfrm>
    </dsp:sp>
    <dsp:sp modelId="{700CECAB-F695-4D7A-868D-0B239BA78857}">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7C62A-1C3F-431E-ACFB-6C698289997C}">
      <dsp:nvSpPr>
        <dsp:cNvPr id="0" name=""/>
        <dsp:cNvSpPr/>
      </dsp:nvSpPr>
      <dsp:spPr>
        <a:xfrm>
          <a:off x="371836" y="4888540"/>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2A74A0-AB7D-4DE5-9375-6C78088E30B7}">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Other factors were not considered, such as privation, as opposed to deprivation. </a:t>
          </a:r>
        </a:p>
      </dsp:txBody>
      <dsp:txXfrm>
        <a:off x="1419739" y="4611968"/>
        <a:ext cx="5584037" cy="122921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05E2F2-6F52-41FF-961C-D96D056BF3F7}">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B9CCA-9335-45CE-99DB-B62AD6A9CC9D}">
      <dsp:nvSpPr>
        <dsp:cNvPr id="0" name=""/>
        <dsp:cNvSpPr/>
      </dsp:nvSpPr>
      <dsp:spPr>
        <a:xfrm>
          <a:off x="530307" y="1344029"/>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C57150-D783-41A9-A77B-062C498C92DC}">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Mary Ainsworth conducted an experiment known as the Strange Situation.</a:t>
          </a:r>
        </a:p>
      </dsp:txBody>
      <dsp:txXfrm>
        <a:off x="2024809" y="949585"/>
        <a:ext cx="4978967" cy="1753081"/>
      </dsp:txXfrm>
    </dsp:sp>
    <dsp:sp modelId="{967C91E3-6AE8-4863-BFD8-4816D687E26D}">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EC0635-0E3B-493B-BB41-CFB7097E5362}">
      <dsp:nvSpPr>
        <dsp:cNvPr id="0" name=""/>
        <dsp:cNvSpPr/>
      </dsp:nvSpPr>
      <dsp:spPr>
        <a:xfrm>
          <a:off x="530307" y="3535381"/>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34BA66-CBC9-44FD-965F-651FAB61566F}">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Bowlby believed attachment was all or nothing, but research has shown differences in quality. Namely, security of attachment. </a:t>
          </a:r>
        </a:p>
      </dsp:txBody>
      <dsp:txXfrm>
        <a:off x="2024809" y="3140937"/>
        <a:ext cx="4978967" cy="175308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5D280-A70D-4D88-92E4-96D4026A5F8D}">
      <dsp:nvSpPr>
        <dsp:cNvPr id="0" name=""/>
        <dsp:cNvSpPr/>
      </dsp:nvSpPr>
      <dsp:spPr>
        <a:xfrm>
          <a:off x="0" y="754572"/>
          <a:ext cx="4996207" cy="647595"/>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Why are relationships important?</a:t>
          </a:r>
        </a:p>
      </dsp:txBody>
      <dsp:txXfrm>
        <a:off x="31613" y="786185"/>
        <a:ext cx="4932981" cy="584369"/>
      </dsp:txXfrm>
    </dsp:sp>
    <dsp:sp modelId="{225C5333-4508-4343-B08D-3C1086574B54}">
      <dsp:nvSpPr>
        <dsp:cNvPr id="0" name=""/>
        <dsp:cNvSpPr/>
      </dsp:nvSpPr>
      <dsp:spPr>
        <a:xfrm>
          <a:off x="0" y="1479927"/>
          <a:ext cx="4996207" cy="647595"/>
        </a:xfrm>
        <a:prstGeom prst="roundRect">
          <a:avLst/>
        </a:prstGeom>
        <a:solidFill>
          <a:schemeClr val="accent2">
            <a:hueOff val="-1216001"/>
            <a:satOff val="-3429"/>
            <a:lumOff val="-145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Better mental wellbeing </a:t>
          </a:r>
        </a:p>
      </dsp:txBody>
      <dsp:txXfrm>
        <a:off x="31613" y="1511540"/>
        <a:ext cx="4932981" cy="584369"/>
      </dsp:txXfrm>
    </dsp:sp>
    <dsp:sp modelId="{EC11E94C-4487-4798-9C74-84CE268EDCB8}">
      <dsp:nvSpPr>
        <dsp:cNvPr id="0" name=""/>
        <dsp:cNvSpPr/>
      </dsp:nvSpPr>
      <dsp:spPr>
        <a:xfrm>
          <a:off x="0" y="2205283"/>
          <a:ext cx="4996207" cy="647595"/>
        </a:xfrm>
        <a:prstGeom prst="roundRect">
          <a:avLst/>
        </a:prstGeom>
        <a:solidFill>
          <a:schemeClr val="accent2">
            <a:hueOff val="-2432001"/>
            <a:satOff val="-6858"/>
            <a:lumOff val="-290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Improved recovery </a:t>
          </a:r>
        </a:p>
      </dsp:txBody>
      <dsp:txXfrm>
        <a:off x="31613" y="2236896"/>
        <a:ext cx="4932981" cy="584369"/>
      </dsp:txXfrm>
    </dsp:sp>
    <dsp:sp modelId="{C3F9C3EE-B458-4A52-9428-1F396952021B}">
      <dsp:nvSpPr>
        <dsp:cNvPr id="0" name=""/>
        <dsp:cNvSpPr/>
      </dsp:nvSpPr>
      <dsp:spPr>
        <a:xfrm>
          <a:off x="0" y="2930638"/>
          <a:ext cx="4996207" cy="647595"/>
        </a:xfrm>
        <a:prstGeom prst="roundRect">
          <a:avLst/>
        </a:prstGeom>
        <a:solidFill>
          <a:schemeClr val="accent2">
            <a:hueOff val="-3648002"/>
            <a:satOff val="-10286"/>
            <a:lumOff val="-435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Reduced stress </a:t>
          </a:r>
        </a:p>
      </dsp:txBody>
      <dsp:txXfrm>
        <a:off x="31613" y="2962251"/>
        <a:ext cx="4932981" cy="584369"/>
      </dsp:txXfrm>
    </dsp:sp>
    <dsp:sp modelId="{052D0BC3-9059-4257-A298-D531C3098DC1}">
      <dsp:nvSpPr>
        <dsp:cNvPr id="0" name=""/>
        <dsp:cNvSpPr/>
      </dsp:nvSpPr>
      <dsp:spPr>
        <a:xfrm>
          <a:off x="0" y="3655993"/>
          <a:ext cx="4996207" cy="647595"/>
        </a:xfrm>
        <a:prstGeom prst="roundRect">
          <a:avLst/>
        </a:prstGeom>
        <a:solidFill>
          <a:schemeClr val="accent2">
            <a:hueOff val="-4864002"/>
            <a:satOff val="-13715"/>
            <a:lumOff val="-580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Greater resilience </a:t>
          </a:r>
        </a:p>
      </dsp:txBody>
      <dsp:txXfrm>
        <a:off x="31613" y="3687606"/>
        <a:ext cx="4932981" cy="584369"/>
      </dsp:txXfrm>
    </dsp:sp>
    <dsp:sp modelId="{5ACE294D-9967-4215-93FF-14E4BE7D879C}">
      <dsp:nvSpPr>
        <dsp:cNvPr id="0" name=""/>
        <dsp:cNvSpPr/>
      </dsp:nvSpPr>
      <dsp:spPr>
        <a:xfrm>
          <a:off x="0" y="4381348"/>
          <a:ext cx="4996207" cy="647595"/>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Better physical health outcomes </a:t>
          </a:r>
        </a:p>
      </dsp:txBody>
      <dsp:txXfrm>
        <a:off x="31613" y="4412961"/>
        <a:ext cx="4932981" cy="58436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8CCDA-4399-41C8-A3D8-57DD696A938B}">
      <dsp:nvSpPr>
        <dsp:cNvPr id="0" name=""/>
        <dsp:cNvSpPr/>
      </dsp:nvSpPr>
      <dsp:spPr>
        <a:xfrm>
          <a:off x="1284556" y="1257"/>
          <a:ext cx="2668925" cy="1601355"/>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Family</a:t>
          </a:r>
        </a:p>
      </dsp:txBody>
      <dsp:txXfrm>
        <a:off x="1284556" y="1257"/>
        <a:ext cx="2668925" cy="1601355"/>
      </dsp:txXfrm>
    </dsp:sp>
    <dsp:sp modelId="{8140CE80-95CD-4D06-8400-66256DF7949D}">
      <dsp:nvSpPr>
        <dsp:cNvPr id="0" name=""/>
        <dsp:cNvSpPr/>
      </dsp:nvSpPr>
      <dsp:spPr>
        <a:xfrm>
          <a:off x="4220374" y="1257"/>
          <a:ext cx="2668925" cy="1601355"/>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Friends </a:t>
          </a:r>
        </a:p>
      </dsp:txBody>
      <dsp:txXfrm>
        <a:off x="4220374" y="1257"/>
        <a:ext cx="2668925" cy="1601355"/>
      </dsp:txXfrm>
    </dsp:sp>
    <dsp:sp modelId="{B6056E1C-2F6E-4B42-A4F7-E50CE04765EE}">
      <dsp:nvSpPr>
        <dsp:cNvPr id="0" name=""/>
        <dsp:cNvSpPr/>
      </dsp:nvSpPr>
      <dsp:spPr>
        <a:xfrm>
          <a:off x="7156192" y="1257"/>
          <a:ext cx="2668925" cy="1601355"/>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Carers </a:t>
          </a:r>
        </a:p>
      </dsp:txBody>
      <dsp:txXfrm>
        <a:off x="7156192" y="1257"/>
        <a:ext cx="2668925" cy="1601355"/>
      </dsp:txXfrm>
    </dsp:sp>
    <dsp:sp modelId="{21C22292-8414-4339-954D-D03C20BF44B0}">
      <dsp:nvSpPr>
        <dsp:cNvPr id="0" name=""/>
        <dsp:cNvSpPr/>
      </dsp:nvSpPr>
      <dsp:spPr>
        <a:xfrm>
          <a:off x="2752465" y="1869505"/>
          <a:ext cx="2668925" cy="1601355"/>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Community networks </a:t>
          </a:r>
        </a:p>
      </dsp:txBody>
      <dsp:txXfrm>
        <a:off x="2752465" y="1869505"/>
        <a:ext cx="2668925" cy="1601355"/>
      </dsp:txXfrm>
    </dsp:sp>
    <dsp:sp modelId="{26754526-29B7-4EBD-B418-B97AFDFAC7CB}">
      <dsp:nvSpPr>
        <dsp:cNvPr id="0" name=""/>
        <dsp:cNvSpPr/>
      </dsp:nvSpPr>
      <dsp:spPr>
        <a:xfrm>
          <a:off x="5688283" y="1869505"/>
          <a:ext cx="2668925" cy="1601355"/>
        </a:xfrm>
        <a:prstGeom prst="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Professional relationships </a:t>
          </a:r>
        </a:p>
      </dsp:txBody>
      <dsp:txXfrm>
        <a:off x="5688283" y="1869505"/>
        <a:ext cx="2668925" cy="160135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0DDAD-FFB1-4DD5-B769-654EA0146123}">
      <dsp:nvSpPr>
        <dsp:cNvPr id="0" name=""/>
        <dsp:cNvSpPr/>
      </dsp:nvSpPr>
      <dsp:spPr>
        <a:xfrm>
          <a:off x="0" y="352767"/>
          <a:ext cx="4996207" cy="164850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Evolution – The process by which a species adapts to the environment.</a:t>
          </a:r>
        </a:p>
      </dsp:txBody>
      <dsp:txXfrm>
        <a:off x="80473" y="433240"/>
        <a:ext cx="4835261" cy="1487554"/>
      </dsp:txXfrm>
    </dsp:sp>
    <dsp:sp modelId="{07C397DA-39E3-4681-A3ED-513B5118F2FB}">
      <dsp:nvSpPr>
        <dsp:cNvPr id="0" name=""/>
        <dsp:cNvSpPr/>
      </dsp:nvSpPr>
      <dsp:spPr>
        <a:xfrm>
          <a:off x="0" y="2067507"/>
          <a:ext cx="4996207" cy="1648500"/>
        </a:xfrm>
        <a:prstGeom prst="roundRect">
          <a:avLst/>
        </a:prstGeom>
        <a:solidFill>
          <a:schemeClr val="accent2">
            <a:hueOff val="-3040001"/>
            <a:satOff val="-8572"/>
            <a:lumOff val="-362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Mutations in genes occur over time that can be advantageous to future survival.</a:t>
          </a:r>
        </a:p>
      </dsp:txBody>
      <dsp:txXfrm>
        <a:off x="80473" y="2147980"/>
        <a:ext cx="4835261" cy="1487554"/>
      </dsp:txXfrm>
    </dsp:sp>
    <dsp:sp modelId="{D2D87498-9B5F-4738-B7B8-9AE2256C2421}">
      <dsp:nvSpPr>
        <dsp:cNvPr id="0" name=""/>
        <dsp:cNvSpPr/>
      </dsp:nvSpPr>
      <dsp:spPr>
        <a:xfrm>
          <a:off x="0" y="3782248"/>
          <a:ext cx="4996207" cy="1648500"/>
        </a:xfrm>
        <a:prstGeom prst="roundRect">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We also must consider anisogamy, the difference between male and female sex cells, that give rise to differences in reproductive behaviours.</a:t>
          </a:r>
        </a:p>
      </dsp:txBody>
      <dsp:txXfrm>
        <a:off x="80473" y="3862721"/>
        <a:ext cx="4835261" cy="148755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BB2D3-A98D-452E-BE68-81611170E276}">
      <dsp:nvSpPr>
        <dsp:cNvPr id="0" name=""/>
        <dsp:cNvSpPr/>
      </dsp:nvSpPr>
      <dsp:spPr>
        <a:xfrm>
          <a:off x="0" y="0"/>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6F74A29-9F44-406F-95AB-295F44FE2D05}">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It cannot explain all relationships, such as couples who choose not to have children, or homosexual relationships. </a:t>
          </a:r>
        </a:p>
      </dsp:txBody>
      <dsp:txXfrm>
        <a:off x="0" y="0"/>
        <a:ext cx="6668792" cy="1444500"/>
      </dsp:txXfrm>
    </dsp:sp>
    <dsp:sp modelId="{4AA9A496-4B91-4531-93F5-008CF9244455}">
      <dsp:nvSpPr>
        <dsp:cNvPr id="0" name=""/>
        <dsp:cNvSpPr/>
      </dsp:nvSpPr>
      <dsp:spPr>
        <a:xfrm>
          <a:off x="0" y="1444500"/>
          <a:ext cx="6668792" cy="0"/>
        </a:xfrm>
        <a:prstGeom prst="line">
          <a:avLst/>
        </a:prstGeom>
        <a:solidFill>
          <a:schemeClr val="accent2">
            <a:hueOff val="-2026668"/>
            <a:satOff val="-5715"/>
            <a:lumOff val="-2418"/>
            <a:alphaOff val="0"/>
          </a:schemeClr>
        </a:solidFill>
        <a:ln w="9525" cap="flat" cmpd="sng" algn="ctr">
          <a:solidFill>
            <a:schemeClr val="accent2">
              <a:hueOff val="-2026668"/>
              <a:satOff val="-5715"/>
              <a:lumOff val="-241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27BDA1C-6468-44FD-8D3F-29EEE7DDA52E}">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It also ignores sociocultural factors. Bovet and Raymond (2015) looked at depictions of ideal women from over the centuries up to modern day depictions such as those seen in magazines like Playboy. </a:t>
          </a:r>
        </a:p>
      </dsp:txBody>
      <dsp:txXfrm>
        <a:off x="0" y="1444500"/>
        <a:ext cx="6668792" cy="1444500"/>
      </dsp:txXfrm>
    </dsp:sp>
    <dsp:sp modelId="{D980A339-2F11-4545-8776-E7EEF2EF3AE3}">
      <dsp:nvSpPr>
        <dsp:cNvPr id="0" name=""/>
        <dsp:cNvSpPr/>
      </dsp:nvSpPr>
      <dsp:spPr>
        <a:xfrm>
          <a:off x="0" y="2889000"/>
          <a:ext cx="6668792" cy="0"/>
        </a:xfrm>
        <a:prstGeom prst="line">
          <a:avLst/>
        </a:prstGeom>
        <a:solidFill>
          <a:schemeClr val="accent2">
            <a:hueOff val="-4053335"/>
            <a:satOff val="-11429"/>
            <a:lumOff val="-4837"/>
            <a:alphaOff val="0"/>
          </a:schemeClr>
        </a:solidFill>
        <a:ln w="9525" cap="flat" cmpd="sng" algn="ctr">
          <a:solidFill>
            <a:schemeClr val="accent2">
              <a:hueOff val="-4053335"/>
              <a:satOff val="-11429"/>
              <a:lumOff val="-483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6FF9A20-AEB8-4592-8BD8-A3C0D2470C35}">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They found the ideal waist-to-hip ratio of women changed significantly over the centuries. </a:t>
          </a:r>
        </a:p>
      </dsp:txBody>
      <dsp:txXfrm>
        <a:off x="0" y="2889000"/>
        <a:ext cx="6668792" cy="1444500"/>
      </dsp:txXfrm>
    </dsp:sp>
    <dsp:sp modelId="{ECABEC89-DEB4-4B95-93ED-D5A2A1D8093F}">
      <dsp:nvSpPr>
        <dsp:cNvPr id="0" name=""/>
        <dsp:cNvSpPr/>
      </dsp:nvSpPr>
      <dsp:spPr>
        <a:xfrm>
          <a:off x="0" y="4333500"/>
          <a:ext cx="6668792" cy="0"/>
        </a:xfrm>
        <a:prstGeom prst="line">
          <a:avLst/>
        </a:prstGeom>
        <a:solidFill>
          <a:schemeClr val="accent2">
            <a:hueOff val="-6080002"/>
            <a:satOff val="-17144"/>
            <a:lumOff val="-7255"/>
            <a:alphaOff val="0"/>
          </a:schemeClr>
        </a:solidFill>
        <a:ln w="9525" cap="flat" cmpd="sng" algn="ctr">
          <a:solidFill>
            <a:schemeClr val="accent2">
              <a:hueOff val="-6080002"/>
              <a:satOff val="-17144"/>
              <a:lumOff val="-725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37FEE90-A6B8-435C-BEBA-AC7A6C212816}">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These changes occurred too quickly to be explained evolutionarily, suggesting social and cultural influences also play a role in shaping partner preferences.</a:t>
          </a:r>
        </a:p>
      </dsp:txBody>
      <dsp:txXfrm>
        <a:off x="0" y="4333500"/>
        <a:ext cx="6668792" cy="144450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79556-9DF4-4212-8E48-0A3F83F79C5E}">
      <dsp:nvSpPr>
        <dsp:cNvPr id="0" name=""/>
        <dsp:cNvSpPr/>
      </dsp:nvSpPr>
      <dsp:spPr>
        <a:xfrm>
          <a:off x="0" y="705"/>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F59CA07-BDBB-4048-A19E-1AD3EF631728}">
      <dsp:nvSpPr>
        <dsp:cNvPr id="0" name=""/>
        <dsp:cNvSpPr/>
      </dsp:nvSpPr>
      <dsp:spPr>
        <a:xfrm>
          <a:off x="0" y="705"/>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Sprecher and Hendrick (2004) found self-disclosure between couples to be strongly correlated with relationship satisfaction.</a:t>
          </a:r>
        </a:p>
      </dsp:txBody>
      <dsp:txXfrm>
        <a:off x="0" y="705"/>
        <a:ext cx="6668792" cy="1155317"/>
      </dsp:txXfrm>
    </dsp:sp>
    <dsp:sp modelId="{F9A253DC-E35D-4489-8CAA-37B382712C24}">
      <dsp:nvSpPr>
        <dsp:cNvPr id="0" name=""/>
        <dsp:cNvSpPr/>
      </dsp:nvSpPr>
      <dsp:spPr>
        <a:xfrm>
          <a:off x="0" y="1156023"/>
          <a:ext cx="6668792"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DA7E687-D400-4BFE-942A-049FEE15E688}">
      <dsp:nvSpPr>
        <dsp:cNvPr id="0" name=""/>
        <dsp:cNvSpPr/>
      </dsp:nvSpPr>
      <dsp:spPr>
        <a:xfrm>
          <a:off x="0" y="1156023"/>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However, correlation does not necessarily equal causation – it could be the other way round.</a:t>
          </a:r>
        </a:p>
      </dsp:txBody>
      <dsp:txXfrm>
        <a:off x="0" y="1156023"/>
        <a:ext cx="6668792" cy="1155317"/>
      </dsp:txXfrm>
    </dsp:sp>
    <dsp:sp modelId="{839B0B7A-EC96-4168-8586-EBCB837A1C1C}">
      <dsp:nvSpPr>
        <dsp:cNvPr id="0" name=""/>
        <dsp:cNvSpPr/>
      </dsp:nvSpPr>
      <dsp:spPr>
        <a:xfrm>
          <a:off x="0" y="2311341"/>
          <a:ext cx="6668792"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EFF2FC8-E498-4553-943A-E74B2940AEE6}">
      <dsp:nvSpPr>
        <dsp:cNvPr id="0" name=""/>
        <dsp:cNvSpPr/>
      </dsp:nvSpPr>
      <dsp:spPr>
        <a:xfrm>
          <a:off x="0" y="2311341"/>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But it is not the only factor, consider attraction and similarity of attitudes. </a:t>
          </a:r>
        </a:p>
      </dsp:txBody>
      <dsp:txXfrm>
        <a:off x="0" y="2311341"/>
        <a:ext cx="6668792" cy="1155317"/>
      </dsp:txXfrm>
    </dsp:sp>
    <dsp:sp modelId="{445E7B87-9328-437F-92BF-BD01F629D1D1}">
      <dsp:nvSpPr>
        <dsp:cNvPr id="0" name=""/>
        <dsp:cNvSpPr/>
      </dsp:nvSpPr>
      <dsp:spPr>
        <a:xfrm>
          <a:off x="0" y="3466658"/>
          <a:ext cx="6668792" cy="0"/>
        </a:xfrm>
        <a:prstGeom prst="lin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325789B-B9D7-41AF-86D1-C4CD138B7517}">
      <dsp:nvSpPr>
        <dsp:cNvPr id="0" name=""/>
        <dsp:cNvSpPr/>
      </dsp:nvSpPr>
      <dsp:spPr>
        <a:xfrm>
          <a:off x="0" y="3466658"/>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There are cultural differences here too. </a:t>
          </a:r>
        </a:p>
      </dsp:txBody>
      <dsp:txXfrm>
        <a:off x="0" y="3466658"/>
        <a:ext cx="6668792" cy="1155317"/>
      </dsp:txXfrm>
    </dsp:sp>
    <dsp:sp modelId="{65280807-4DF4-425B-9324-D295712A1D2B}">
      <dsp:nvSpPr>
        <dsp:cNvPr id="0" name=""/>
        <dsp:cNvSpPr/>
      </dsp:nvSpPr>
      <dsp:spPr>
        <a:xfrm>
          <a:off x="0" y="4621976"/>
          <a:ext cx="6668792"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2BBC587-991E-43FE-A715-FE06EBE9BE00}">
      <dsp:nvSpPr>
        <dsp:cNvPr id="0" name=""/>
        <dsp:cNvSpPr/>
      </dsp:nvSpPr>
      <dsp:spPr>
        <a:xfrm>
          <a:off x="0" y="4621976"/>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Tang et al (2013) found that sexual self-disclosure among US couples was far higher than among Chinese couples, yet relationship satisfaction was equal among both groups.</a:t>
          </a:r>
        </a:p>
      </dsp:txBody>
      <dsp:txXfrm>
        <a:off x="0" y="4621976"/>
        <a:ext cx="6668792" cy="115531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3FD8B-3E93-4567-9779-D90BAEFC4F94}">
      <dsp:nvSpPr>
        <dsp:cNvPr id="0" name=""/>
        <dsp:cNvSpPr/>
      </dsp:nvSpPr>
      <dsp:spPr>
        <a:xfrm>
          <a:off x="0" y="0"/>
          <a:ext cx="9443222" cy="15624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Palmer and Peterson (2015) looked at American election survey data and found that people rated physically attractive people as more knowledgeable and more persuasive, supporting the existence of the halo effect. </a:t>
          </a:r>
        </a:p>
      </dsp:txBody>
      <dsp:txXfrm>
        <a:off x="45763" y="45763"/>
        <a:ext cx="7828305" cy="1470927"/>
      </dsp:txXfrm>
    </dsp:sp>
    <dsp:sp modelId="{FBA05F80-CA97-4A72-BE21-4BE1D8B2C230}">
      <dsp:nvSpPr>
        <dsp:cNvPr id="0" name=""/>
        <dsp:cNvSpPr/>
      </dsp:nvSpPr>
      <dsp:spPr>
        <a:xfrm>
          <a:off x="1666451" y="1909664"/>
          <a:ext cx="9443222" cy="15624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Further, a meta-analysis from Eagly et al (1991) found subjects were more likely to ascribe positive personality traits to attractive people than unattractive people, but that the halo effect is not as strong as often thought.</a:t>
          </a:r>
        </a:p>
      </dsp:txBody>
      <dsp:txXfrm>
        <a:off x="1712214" y="1955427"/>
        <a:ext cx="6669651" cy="1470927"/>
      </dsp:txXfrm>
    </dsp:sp>
    <dsp:sp modelId="{25D69F27-1290-49E2-99CE-A62D4F639AB4}">
      <dsp:nvSpPr>
        <dsp:cNvPr id="0" name=""/>
        <dsp:cNvSpPr/>
      </dsp:nvSpPr>
      <dsp:spPr>
        <a:xfrm>
          <a:off x="8427628" y="1228261"/>
          <a:ext cx="1015594" cy="101559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6137" y="1228261"/>
        <a:ext cx="558576" cy="764234"/>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111CE-0D2D-46B8-8A1D-6173CCCF272F}">
      <dsp:nvSpPr>
        <dsp:cNvPr id="0" name=""/>
        <dsp:cNvSpPr/>
      </dsp:nvSpPr>
      <dsp:spPr>
        <a:xfrm>
          <a:off x="0" y="0"/>
          <a:ext cx="4246775" cy="17350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Anonymity</a:t>
          </a:r>
        </a:p>
      </dsp:txBody>
      <dsp:txXfrm>
        <a:off x="50818" y="50818"/>
        <a:ext cx="2374516" cy="1633418"/>
      </dsp:txXfrm>
    </dsp:sp>
    <dsp:sp modelId="{CA0A5D75-9D61-4D1F-B80C-1D575EE8AC61}">
      <dsp:nvSpPr>
        <dsp:cNvPr id="0" name=""/>
        <dsp:cNvSpPr/>
      </dsp:nvSpPr>
      <dsp:spPr>
        <a:xfrm>
          <a:off x="374715" y="2024230"/>
          <a:ext cx="4246775" cy="1735054"/>
        </a:xfrm>
        <a:prstGeom prst="roundRect">
          <a:avLst>
            <a:gd name="adj" fmla="val 10000"/>
          </a:avLst>
        </a:prstGeom>
        <a:solidFill>
          <a:schemeClr val="accent2">
            <a:hueOff val="-3040001"/>
            <a:satOff val="-8572"/>
            <a:lumOff val="-362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Lack of non-verbal cues</a:t>
          </a:r>
        </a:p>
      </dsp:txBody>
      <dsp:txXfrm>
        <a:off x="425533" y="2075048"/>
        <a:ext cx="2642638" cy="1633418"/>
      </dsp:txXfrm>
    </dsp:sp>
    <dsp:sp modelId="{A17DFEFB-729C-4DD6-9CCA-2900BAB2B539}">
      <dsp:nvSpPr>
        <dsp:cNvPr id="0" name=""/>
        <dsp:cNvSpPr/>
      </dsp:nvSpPr>
      <dsp:spPr>
        <a:xfrm>
          <a:off x="749431" y="4048461"/>
          <a:ext cx="4246775" cy="1735054"/>
        </a:xfrm>
        <a:prstGeom prst="roundRect">
          <a:avLst>
            <a:gd name="adj" fmla="val 10000"/>
          </a:avLst>
        </a:prstGeom>
        <a:solidFill>
          <a:schemeClr val="accent2">
            <a:hueOff val="-6080002"/>
            <a:satOff val="-17144"/>
            <a:lumOff val="-7255"/>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Absence of gating - factors that might have prevented a relationship forming in real life</a:t>
          </a:r>
        </a:p>
      </dsp:txBody>
      <dsp:txXfrm>
        <a:off x="800249" y="4099279"/>
        <a:ext cx="2642638" cy="1633418"/>
      </dsp:txXfrm>
    </dsp:sp>
    <dsp:sp modelId="{447AEBA1-F4AD-4444-BFE3-582CC0853DDD}">
      <dsp:nvSpPr>
        <dsp:cNvPr id="0" name=""/>
        <dsp:cNvSpPr/>
      </dsp:nvSpPr>
      <dsp:spPr>
        <a:xfrm>
          <a:off x="3118990" y="1315749"/>
          <a:ext cx="1127785" cy="1127785"/>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372742" y="1315749"/>
        <a:ext cx="620281" cy="848658"/>
      </dsp:txXfrm>
    </dsp:sp>
    <dsp:sp modelId="{14D6E70A-9757-4153-BA0C-1FDC7A74FD0E}">
      <dsp:nvSpPr>
        <dsp:cNvPr id="0" name=""/>
        <dsp:cNvSpPr/>
      </dsp:nvSpPr>
      <dsp:spPr>
        <a:xfrm>
          <a:off x="3493705" y="3328413"/>
          <a:ext cx="1127785" cy="1127785"/>
        </a:xfrm>
        <a:prstGeom prst="downArrow">
          <a:avLst>
            <a:gd name="adj1" fmla="val 55000"/>
            <a:gd name="adj2" fmla="val 45000"/>
          </a:avLst>
        </a:prstGeom>
        <a:solidFill>
          <a:schemeClr val="accent2">
            <a:tint val="40000"/>
            <a:alpha val="90000"/>
            <a:hueOff val="-5977634"/>
            <a:satOff val="-14809"/>
            <a:lumOff val="-2037"/>
            <a:alphaOff val="0"/>
          </a:schemeClr>
        </a:solidFill>
        <a:ln w="9525" cap="flat" cmpd="sng" algn="ctr">
          <a:solidFill>
            <a:schemeClr val="accent2">
              <a:tint val="40000"/>
              <a:alpha val="90000"/>
              <a:hueOff val="-5977634"/>
              <a:satOff val="-14809"/>
              <a:lumOff val="-203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47457" y="3328413"/>
        <a:ext cx="620281" cy="848658"/>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2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3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3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3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5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8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9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6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6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7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7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8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9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9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10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10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296290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87092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9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740932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720349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46561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33458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6616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1526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523341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8/19/2026</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165753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8/19/2026</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414405215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62"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com/watch?v=2UIU9XH-mUI"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hsA5Sec6dAI"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youtube.com/watch?v=QTsewNrHUHU"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6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A27539-4286-4FA8-9DA6-7CF23744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12369" y="1079500"/>
            <a:ext cx="4078800" cy="2138400"/>
          </a:xfrm>
        </p:spPr>
        <p:txBody>
          <a:bodyPr>
            <a:normAutofit/>
          </a:bodyPr>
          <a:lstStyle/>
          <a:p>
            <a:r>
              <a:rPr lang="en-US" sz="4400"/>
              <a:t>Ageing, Attachment and Relationships</a:t>
            </a:r>
          </a:p>
        </p:txBody>
      </p:sp>
      <p:sp>
        <p:nvSpPr>
          <p:cNvPr id="3" name="Subtitle 2"/>
          <p:cNvSpPr>
            <a:spLocks noGrp="1"/>
          </p:cNvSpPr>
          <p:nvPr>
            <p:ph type="subTitle" idx="1"/>
          </p:nvPr>
        </p:nvSpPr>
        <p:spPr>
          <a:xfrm>
            <a:off x="7112369" y="4113213"/>
            <a:ext cx="4078800" cy="1655762"/>
          </a:xfrm>
        </p:spPr>
        <p:txBody>
          <a:bodyPr>
            <a:normAutofit/>
          </a:bodyPr>
          <a:lstStyle/>
          <a:p>
            <a:endParaRPr lang="en-US"/>
          </a:p>
        </p:txBody>
      </p:sp>
      <p:pic>
        <p:nvPicPr>
          <p:cNvPr id="10" name="Picture 9">
            <a:extLst>
              <a:ext uri="{FF2B5EF4-FFF2-40B4-BE49-F238E27FC236}">
                <a16:creationId xmlns:a16="http://schemas.microsoft.com/office/drawing/2014/main" id="{3C897582-0EBF-FF27-A768-E4B838F3F944}"/>
              </a:ext>
            </a:extLst>
          </p:cNvPr>
          <p:cNvPicPr>
            <a:picLocks noChangeAspect="1"/>
          </p:cNvPicPr>
          <p:nvPr/>
        </p:nvPicPr>
        <p:blipFill>
          <a:blip r:embed="rId2"/>
          <a:srcRect l="15501" r="25054" b="-10"/>
          <a:stretch>
            <a:fillRect/>
          </a:stretch>
        </p:blipFill>
        <p:spPr>
          <a:xfrm>
            <a:off x="20" y="10"/>
            <a:ext cx="6111518" cy="6857990"/>
          </a:xfrm>
          <a:prstGeom prst="rect">
            <a:avLst/>
          </a:prstGeom>
        </p:spPr>
      </p:pic>
      <p:cxnSp>
        <p:nvCxnSpPr>
          <p:cNvPr id="12" name="Straight Connector 11">
            <a:extLst>
              <a:ext uri="{FF2B5EF4-FFF2-40B4-BE49-F238E27FC236}">
                <a16:creationId xmlns:a16="http://schemas.microsoft.com/office/drawing/2014/main" id="{C5E74535-9C0E-4211-B088-610AD56262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BFCFF-7F2F-ED9E-F2AC-D10A589CFC77}"/>
              </a:ext>
            </a:extLst>
          </p:cNvPr>
          <p:cNvSpPr>
            <a:spLocks noGrp="1"/>
          </p:cNvSpPr>
          <p:nvPr>
            <p:ph type="title"/>
          </p:nvPr>
        </p:nvSpPr>
        <p:spPr>
          <a:xfrm>
            <a:off x="1080001" y="1079500"/>
            <a:ext cx="3904750" cy="4689475"/>
          </a:xfrm>
        </p:spPr>
        <p:txBody>
          <a:bodyPr anchor="ctr">
            <a:normAutofit/>
          </a:bodyPr>
          <a:lstStyle/>
          <a:p>
            <a:pPr algn="ctr"/>
            <a:r>
              <a:rPr lang="en-US" sz="4800"/>
              <a:t>Aims and Objectives</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417A0B1-4840-3DB9-58B8-0A7ED79FD392}"/>
              </a:ext>
            </a:extLst>
          </p:cNvPr>
          <p:cNvGraphicFramePr>
            <a:graphicFrameLocks noGrp="1"/>
          </p:cNvGraphicFramePr>
          <p:nvPr>
            <p:ph idx="1"/>
            <p:extLst>
              <p:ext uri="{D42A27DB-BD31-4B8C-83A1-F6EECF244321}">
                <p14:modId xmlns:p14="http://schemas.microsoft.com/office/powerpoint/2010/main" val="2662210219"/>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2984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8CBAB-BF61-1B8A-DF18-A09B01218A9D}"/>
              </a:ext>
            </a:extLst>
          </p:cNvPr>
          <p:cNvSpPr>
            <a:spLocks noGrp="1"/>
          </p:cNvSpPr>
          <p:nvPr>
            <p:ph type="title"/>
          </p:nvPr>
        </p:nvSpPr>
        <p:spPr>
          <a:xfrm>
            <a:off x="989999" y="395288"/>
            <a:ext cx="6317998" cy="1120439"/>
          </a:xfrm>
        </p:spPr>
        <p:txBody>
          <a:bodyPr wrap="square" anchor="b">
            <a:normAutofit/>
          </a:bodyPr>
          <a:lstStyle/>
          <a:p>
            <a:pPr algn="ctr"/>
            <a:r>
              <a:rPr lang="en-US"/>
              <a:t>Adulthood and Ageing</a:t>
            </a:r>
          </a:p>
        </p:txBody>
      </p:sp>
      <p:cxnSp>
        <p:nvCxnSpPr>
          <p:cNvPr id="11" name="Straight Connector 10">
            <a:extLst>
              <a:ext uri="{FF2B5EF4-FFF2-40B4-BE49-F238E27FC236}">
                <a16:creationId xmlns:a16="http://schemas.microsoft.com/office/drawing/2014/main" id="{16C132CB-661F-4A80-B2A5-D78FF18C0C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8998"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78CD9C-6D9A-859F-0DBE-D69406D202FA}"/>
              </a:ext>
            </a:extLst>
          </p:cNvPr>
          <p:cNvSpPr>
            <a:spLocks noGrp="1"/>
          </p:cNvSpPr>
          <p:nvPr>
            <p:ph idx="1"/>
          </p:nvPr>
        </p:nvSpPr>
        <p:spPr>
          <a:xfrm>
            <a:off x="989998" y="2413468"/>
            <a:ext cx="6318000" cy="3365032"/>
          </a:xfrm>
        </p:spPr>
        <p:txBody>
          <a:bodyPr vert="horz" lIns="91440" tIns="45720" rIns="91440" bIns="45720" rtlCol="0" anchor="t">
            <a:normAutofit/>
          </a:bodyPr>
          <a:lstStyle/>
          <a:p>
            <a:pPr marL="359410" indent="-359410">
              <a:lnSpc>
                <a:spcPct val="140000"/>
              </a:lnSpc>
            </a:pPr>
            <a:r>
              <a:rPr lang="en-US" sz="1400">
                <a:ea typeface="+mn-lt"/>
                <a:cs typeface="+mn-lt"/>
              </a:rPr>
              <a:t>Ageing can be defined as a gradual and continuous process of changes which are natural, inevitable and begin in early adulthood.</a:t>
            </a:r>
          </a:p>
          <a:p>
            <a:pPr marL="359410" indent="-359410">
              <a:lnSpc>
                <a:spcPct val="140000"/>
              </a:lnSpc>
            </a:pPr>
            <a:r>
              <a:rPr lang="en-US" sz="1400">
                <a:ea typeface="+mn-lt"/>
                <a:cs typeface="+mn-lt"/>
              </a:rPr>
              <a:t>Ageing per se involves numerous physical, biochemical, vascular, and psychological changes which can be clearly identified in the brain. As we age our brains shrink in volume</a:t>
            </a:r>
          </a:p>
          <a:p>
            <a:pPr marL="359410" indent="-359410">
              <a:lnSpc>
                <a:spcPct val="140000"/>
              </a:lnSpc>
            </a:pPr>
            <a:r>
              <a:rPr lang="en-US" sz="1400">
                <a:ea typeface="+mn-lt"/>
                <a:cs typeface="+mn-lt"/>
              </a:rPr>
              <a:t>The frontal cortex area is the most affected, followed by the striatum, and including, to a lesser extent, areas such as the temporal lobe, cerebellar hemispheres, and hippocampus.</a:t>
            </a:r>
            <a:endParaRPr lang="en-US" sz="1400"/>
          </a:p>
        </p:txBody>
      </p:sp>
      <p:pic>
        <p:nvPicPr>
          <p:cNvPr id="5" name="Picture 4">
            <a:extLst>
              <a:ext uri="{FF2B5EF4-FFF2-40B4-BE49-F238E27FC236}">
                <a16:creationId xmlns:a16="http://schemas.microsoft.com/office/drawing/2014/main" id="{482E7027-F29E-49E1-07AF-82883D330418}"/>
              </a:ext>
            </a:extLst>
          </p:cNvPr>
          <p:cNvPicPr>
            <a:picLocks noChangeAspect="1"/>
          </p:cNvPicPr>
          <p:nvPr/>
        </p:nvPicPr>
        <p:blipFill>
          <a:blip r:embed="rId2"/>
          <a:srcRect l="31997" r="38237" b="6250"/>
          <a:stretch>
            <a:fillRect/>
          </a:stretch>
        </p:blipFill>
        <p:spPr>
          <a:xfrm>
            <a:off x="8321011" y="10"/>
            <a:ext cx="3870989" cy="6857990"/>
          </a:xfrm>
          <a:prstGeom prst="rect">
            <a:avLst/>
          </a:prstGeom>
        </p:spPr>
      </p:pic>
    </p:spTree>
    <p:extLst>
      <p:ext uri="{BB962C8B-B14F-4D97-AF65-F5344CB8AC3E}">
        <p14:creationId xmlns:p14="http://schemas.microsoft.com/office/powerpoint/2010/main" val="1981544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BFE13-11BC-F186-0D11-2385F00B3615}"/>
              </a:ext>
            </a:extLst>
          </p:cNvPr>
          <p:cNvSpPr>
            <a:spLocks noGrp="1"/>
          </p:cNvSpPr>
          <p:nvPr>
            <p:ph type="title"/>
          </p:nvPr>
        </p:nvSpPr>
        <p:spPr>
          <a:xfrm>
            <a:off x="1080001" y="1079500"/>
            <a:ext cx="3904750" cy="4689475"/>
          </a:xfrm>
        </p:spPr>
        <p:txBody>
          <a:bodyPr anchor="ctr">
            <a:normAutofit/>
          </a:bodyPr>
          <a:lstStyle/>
          <a:p>
            <a:pPr algn="ctr"/>
            <a:r>
              <a:rPr lang="en-US" sz="4800"/>
              <a:t>Adulthood – Early Adulthood (18-40)</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D183377-2E4F-8815-93E2-299B6FAD96D3}"/>
              </a:ext>
            </a:extLst>
          </p:cNvPr>
          <p:cNvGraphicFramePr>
            <a:graphicFrameLocks noGrp="1"/>
          </p:cNvGraphicFramePr>
          <p:nvPr>
            <p:ph idx="1"/>
            <p:extLst>
              <p:ext uri="{D42A27DB-BD31-4B8C-83A1-F6EECF244321}">
                <p14:modId xmlns:p14="http://schemas.microsoft.com/office/powerpoint/2010/main" val="550941963"/>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642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AAA3A-EB09-37B2-1EAD-A83344597EDF}"/>
              </a:ext>
            </a:extLst>
          </p:cNvPr>
          <p:cNvSpPr>
            <a:spLocks noGrp="1"/>
          </p:cNvSpPr>
          <p:nvPr>
            <p:ph type="title"/>
          </p:nvPr>
        </p:nvSpPr>
        <p:spPr>
          <a:xfrm>
            <a:off x="1080001" y="1079500"/>
            <a:ext cx="3904750" cy="4689475"/>
          </a:xfrm>
        </p:spPr>
        <p:txBody>
          <a:bodyPr anchor="ctr">
            <a:normAutofit/>
          </a:bodyPr>
          <a:lstStyle/>
          <a:p>
            <a:pPr algn="ctr"/>
            <a:r>
              <a:rPr lang="en-US" sz="4800"/>
              <a:t>Adulthood – Middle Adulthood (40-65)</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64B9820-ECAD-287D-63C4-2D4004DA30BC}"/>
              </a:ext>
            </a:extLst>
          </p:cNvPr>
          <p:cNvGraphicFramePr>
            <a:graphicFrameLocks noGrp="1"/>
          </p:cNvGraphicFramePr>
          <p:nvPr>
            <p:ph idx="1"/>
            <p:extLst>
              <p:ext uri="{D42A27DB-BD31-4B8C-83A1-F6EECF244321}">
                <p14:modId xmlns:p14="http://schemas.microsoft.com/office/powerpoint/2010/main" val="493204009"/>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5264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27B7A-C851-D279-4834-468FD2234766}"/>
              </a:ext>
            </a:extLst>
          </p:cNvPr>
          <p:cNvSpPr>
            <a:spLocks noGrp="1"/>
          </p:cNvSpPr>
          <p:nvPr>
            <p:ph type="title"/>
          </p:nvPr>
        </p:nvSpPr>
        <p:spPr>
          <a:xfrm>
            <a:off x="1080001" y="1079500"/>
            <a:ext cx="3904750" cy="4689475"/>
          </a:xfrm>
        </p:spPr>
        <p:txBody>
          <a:bodyPr anchor="ctr">
            <a:normAutofit/>
          </a:bodyPr>
          <a:lstStyle/>
          <a:p>
            <a:pPr algn="ctr"/>
            <a:r>
              <a:rPr lang="en-US" sz="4800"/>
              <a:t>Adulthood – Late Adulthood (65+)</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62CA4EF-CDA4-09D6-A543-BDBFF2BBA5AE}"/>
              </a:ext>
            </a:extLst>
          </p:cNvPr>
          <p:cNvGraphicFramePr>
            <a:graphicFrameLocks noGrp="1"/>
          </p:cNvGraphicFramePr>
          <p:nvPr>
            <p:ph idx="1"/>
            <p:extLst>
              <p:ext uri="{D42A27DB-BD31-4B8C-83A1-F6EECF244321}">
                <p14:modId xmlns:p14="http://schemas.microsoft.com/office/powerpoint/2010/main" val="3157353878"/>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0942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36587-F2A3-56B9-9AC4-A7E47B0D36F0}"/>
              </a:ext>
            </a:extLst>
          </p:cNvPr>
          <p:cNvSpPr>
            <a:spLocks noGrp="1"/>
          </p:cNvSpPr>
          <p:nvPr>
            <p:ph type="title"/>
          </p:nvPr>
        </p:nvSpPr>
        <p:spPr>
          <a:xfrm>
            <a:off x="990000" y="946800"/>
            <a:ext cx="2802386" cy="4689475"/>
          </a:xfrm>
        </p:spPr>
        <p:txBody>
          <a:bodyPr>
            <a:normAutofit/>
          </a:bodyPr>
          <a:lstStyle/>
          <a:p>
            <a:r>
              <a:rPr lang="en-US"/>
              <a:t>Stage 6: Intimacy vs Isolation</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6792126-9E13-47B1-AB89-EAB79B52AB94}"/>
              </a:ext>
            </a:extLst>
          </p:cNvPr>
          <p:cNvGraphicFramePr>
            <a:graphicFrameLocks noGrp="1"/>
          </p:cNvGraphicFramePr>
          <p:nvPr>
            <p:ph idx="1"/>
            <p:extLst>
              <p:ext uri="{D42A27DB-BD31-4B8C-83A1-F6EECF244321}">
                <p14:modId xmlns:p14="http://schemas.microsoft.com/office/powerpoint/2010/main" val="481857924"/>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7707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146A89A6-2EAE-C054-C4A7-6BED21C84E73}"/>
              </a:ext>
            </a:extLst>
          </p:cNvPr>
          <p:cNvSpPr>
            <a:spLocks noGrp="1"/>
          </p:cNvSpPr>
          <p:nvPr>
            <p:ph type="title"/>
          </p:nvPr>
        </p:nvSpPr>
        <p:spPr>
          <a:xfrm>
            <a:off x="1078100" y="542671"/>
            <a:ext cx="10026650" cy="1124202"/>
          </a:xfrm>
        </p:spPr>
        <p:txBody>
          <a:bodyPr wrap="square" anchor="ctr">
            <a:normAutofit/>
          </a:bodyPr>
          <a:lstStyle/>
          <a:p>
            <a:pPr algn="ctr"/>
            <a:r>
              <a:rPr lang="en-US"/>
              <a:t>Stage 7: Generativity vs Stagnation</a:t>
            </a:r>
          </a:p>
        </p:txBody>
      </p:sp>
      <p:sp>
        <p:nvSpPr>
          <p:cNvPr id="11" name="Rectangle 10">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9097D993-15F8-A07B-954D-2413E3D8A0AB}"/>
              </a:ext>
            </a:extLst>
          </p:cNvPr>
          <p:cNvGraphicFramePr>
            <a:graphicFrameLocks noGrp="1"/>
          </p:cNvGraphicFramePr>
          <p:nvPr>
            <p:ph idx="1"/>
            <p:extLst>
              <p:ext uri="{D42A27DB-BD31-4B8C-83A1-F6EECF244321}">
                <p14:modId xmlns:p14="http://schemas.microsoft.com/office/powerpoint/2010/main" val="3718698564"/>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8747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DD961289-20AE-34A6-DB8B-46F0E6F18B69}"/>
              </a:ext>
            </a:extLst>
          </p:cNvPr>
          <p:cNvSpPr>
            <a:spLocks noGrp="1"/>
          </p:cNvSpPr>
          <p:nvPr>
            <p:ph type="title"/>
          </p:nvPr>
        </p:nvSpPr>
        <p:spPr>
          <a:xfrm>
            <a:off x="1078100" y="542671"/>
            <a:ext cx="10026650" cy="1124202"/>
          </a:xfrm>
        </p:spPr>
        <p:txBody>
          <a:bodyPr wrap="square" anchor="ctr">
            <a:normAutofit/>
          </a:bodyPr>
          <a:lstStyle/>
          <a:p>
            <a:pPr algn="ctr"/>
            <a:r>
              <a:rPr lang="en-US"/>
              <a:t>Stage 8: Integrity vs Despair</a:t>
            </a:r>
          </a:p>
        </p:txBody>
      </p:sp>
      <p:sp>
        <p:nvSpPr>
          <p:cNvPr id="11" name="Rectangle 10">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2B9BB94F-FD96-A251-EF13-C1772CE8F07C}"/>
              </a:ext>
            </a:extLst>
          </p:cNvPr>
          <p:cNvGraphicFramePr>
            <a:graphicFrameLocks noGrp="1"/>
          </p:cNvGraphicFramePr>
          <p:nvPr>
            <p:ph idx="1"/>
            <p:extLst>
              <p:ext uri="{D42A27DB-BD31-4B8C-83A1-F6EECF244321}">
                <p14:modId xmlns:p14="http://schemas.microsoft.com/office/powerpoint/2010/main" val="3567652935"/>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6466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20D86-B486-E802-DC2B-626CC8EC553D}"/>
              </a:ext>
            </a:extLst>
          </p:cNvPr>
          <p:cNvSpPr>
            <a:spLocks noGrp="1"/>
          </p:cNvSpPr>
          <p:nvPr>
            <p:ph type="title"/>
          </p:nvPr>
        </p:nvSpPr>
        <p:spPr>
          <a:xfrm>
            <a:off x="1080001" y="1079500"/>
            <a:ext cx="3904750" cy="4689475"/>
          </a:xfrm>
        </p:spPr>
        <p:txBody>
          <a:bodyPr anchor="ctr">
            <a:normAutofit/>
          </a:bodyPr>
          <a:lstStyle/>
          <a:p>
            <a:pPr algn="ctr"/>
            <a:r>
              <a:rPr lang="en-US" sz="4800"/>
              <a:t>Life Transitions</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374AAE1-7719-272F-D9E5-F2CE5A9B553D}"/>
              </a:ext>
            </a:extLst>
          </p:cNvPr>
          <p:cNvGraphicFramePr>
            <a:graphicFrameLocks noGrp="1"/>
          </p:cNvGraphicFramePr>
          <p:nvPr>
            <p:ph idx="1"/>
            <p:extLst>
              <p:ext uri="{D42A27DB-BD31-4B8C-83A1-F6EECF244321}">
                <p14:modId xmlns:p14="http://schemas.microsoft.com/office/powerpoint/2010/main" val="1016131309"/>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1756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07651-5049-00E7-0EFC-6C82CDAE9938}"/>
              </a:ext>
            </a:extLst>
          </p:cNvPr>
          <p:cNvSpPr>
            <a:spLocks noGrp="1"/>
          </p:cNvSpPr>
          <p:nvPr>
            <p:ph type="title"/>
          </p:nvPr>
        </p:nvSpPr>
        <p:spPr>
          <a:xfrm>
            <a:off x="990000" y="946800"/>
            <a:ext cx="2802386" cy="4689475"/>
          </a:xfrm>
        </p:spPr>
        <p:txBody>
          <a:bodyPr>
            <a:normAutofit/>
          </a:bodyPr>
          <a:lstStyle/>
          <a:p>
            <a:r>
              <a:rPr lang="en-US"/>
              <a:t>Life Transitions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606D6C6-7BE6-F944-C852-69B376B237A5}"/>
              </a:ext>
            </a:extLst>
          </p:cNvPr>
          <p:cNvGraphicFramePr>
            <a:graphicFrameLocks noGrp="1"/>
          </p:cNvGraphicFramePr>
          <p:nvPr>
            <p:ph idx="1"/>
            <p:extLst>
              <p:ext uri="{D42A27DB-BD31-4B8C-83A1-F6EECF244321}">
                <p14:modId xmlns:p14="http://schemas.microsoft.com/office/powerpoint/2010/main" val="1084136413"/>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9584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551770-9DD7-C314-B621-8B38C55D02FB}"/>
              </a:ext>
            </a:extLst>
          </p:cNvPr>
          <p:cNvSpPr>
            <a:spLocks noGrp="1"/>
          </p:cNvSpPr>
          <p:nvPr>
            <p:ph type="title"/>
          </p:nvPr>
        </p:nvSpPr>
        <p:spPr>
          <a:xfrm>
            <a:off x="990000" y="946800"/>
            <a:ext cx="2802386" cy="4689475"/>
          </a:xfrm>
        </p:spPr>
        <p:txBody>
          <a:bodyPr>
            <a:normAutofit/>
          </a:bodyPr>
          <a:lstStyle/>
          <a:p>
            <a:r>
              <a:rPr lang="en-US"/>
              <a:t>Life Stress: Holmes and Rahe, 1967</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DBD083F-444B-7207-EEEE-30D31223AF21}"/>
              </a:ext>
            </a:extLst>
          </p:cNvPr>
          <p:cNvGraphicFramePr>
            <a:graphicFrameLocks noGrp="1"/>
          </p:cNvGraphicFramePr>
          <p:nvPr>
            <p:ph idx="1"/>
            <p:extLst>
              <p:ext uri="{D42A27DB-BD31-4B8C-83A1-F6EECF244321}">
                <p14:modId xmlns:p14="http://schemas.microsoft.com/office/powerpoint/2010/main" val="1944558436"/>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8402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BA63D-06DC-47EA-39C3-B9676C78460D}"/>
              </a:ext>
            </a:extLst>
          </p:cNvPr>
          <p:cNvSpPr>
            <a:spLocks noGrp="1"/>
          </p:cNvSpPr>
          <p:nvPr>
            <p:ph type="title"/>
          </p:nvPr>
        </p:nvSpPr>
        <p:spPr/>
        <p:txBody>
          <a:bodyPr/>
          <a:lstStyle/>
          <a:p>
            <a:r>
              <a:rPr lang="en-US"/>
              <a:t>Question</a:t>
            </a:r>
          </a:p>
        </p:txBody>
      </p:sp>
      <p:sp>
        <p:nvSpPr>
          <p:cNvPr id="3" name="Content Placeholder 2">
            <a:extLst>
              <a:ext uri="{FF2B5EF4-FFF2-40B4-BE49-F238E27FC236}">
                <a16:creationId xmlns:a16="http://schemas.microsoft.com/office/drawing/2014/main" id="{F148799D-D99D-4FB1-BB2F-F0AF07FDF8F5}"/>
              </a:ext>
            </a:extLst>
          </p:cNvPr>
          <p:cNvSpPr>
            <a:spLocks noGrp="1"/>
          </p:cNvSpPr>
          <p:nvPr>
            <p:ph idx="1"/>
          </p:nvPr>
        </p:nvSpPr>
        <p:spPr/>
        <p:txBody>
          <a:bodyPr vert="horz" lIns="91440" tIns="45720" rIns="91440" bIns="45720" rtlCol="0" anchor="t">
            <a:normAutofit/>
          </a:bodyPr>
          <a:lstStyle/>
          <a:p>
            <a:pPr marL="359410" indent="-359410"/>
            <a:r>
              <a:rPr lang="en-US">
                <a:solidFill>
                  <a:srgbClr val="000000">
                    <a:alpha val="60000"/>
                  </a:srgbClr>
                </a:solidFill>
              </a:rPr>
              <a:t>What contributes to a healthy ageing process in older adulthood?</a:t>
            </a:r>
          </a:p>
          <a:p>
            <a:pPr marL="359410" indent="-359410"/>
            <a:r>
              <a:rPr lang="en-US">
                <a:solidFill>
                  <a:srgbClr val="000000">
                    <a:alpha val="60000"/>
                  </a:srgbClr>
                </a:solidFill>
                <a:ea typeface="+mn-lt"/>
                <a:cs typeface="+mn-lt"/>
              </a:rPr>
              <a:t>Physical health </a:t>
            </a:r>
            <a:endParaRPr lang="en-US">
              <a:solidFill>
                <a:srgbClr val="000000">
                  <a:alpha val="60000"/>
                </a:srgbClr>
              </a:solidFill>
            </a:endParaRPr>
          </a:p>
          <a:p>
            <a:pPr marL="359410" indent="-359410"/>
            <a:r>
              <a:rPr lang="en-US">
                <a:solidFill>
                  <a:srgbClr val="000000">
                    <a:alpha val="60000"/>
                  </a:srgbClr>
                </a:solidFill>
                <a:ea typeface="+mn-lt"/>
                <a:cs typeface="+mn-lt"/>
              </a:rPr>
              <a:t>Independence </a:t>
            </a:r>
            <a:endParaRPr lang="en-US"/>
          </a:p>
          <a:p>
            <a:pPr marL="359410" indent="-359410"/>
            <a:r>
              <a:rPr lang="en-US">
                <a:solidFill>
                  <a:srgbClr val="000000">
                    <a:alpha val="60000"/>
                  </a:srgbClr>
                </a:solidFill>
                <a:ea typeface="+mn-lt"/>
                <a:cs typeface="+mn-lt"/>
              </a:rPr>
              <a:t>Relationships </a:t>
            </a:r>
            <a:endParaRPr lang="en-US"/>
          </a:p>
          <a:p>
            <a:pPr marL="359410" indent="-359410"/>
            <a:r>
              <a:rPr lang="en-US">
                <a:solidFill>
                  <a:srgbClr val="000000">
                    <a:alpha val="60000"/>
                  </a:srgbClr>
                </a:solidFill>
                <a:ea typeface="+mn-lt"/>
                <a:cs typeface="+mn-lt"/>
              </a:rPr>
              <a:t>Financial security </a:t>
            </a:r>
            <a:endParaRPr lang="en-US"/>
          </a:p>
          <a:p>
            <a:pPr marL="359410" indent="-359410"/>
            <a:r>
              <a:rPr lang="en-US">
                <a:solidFill>
                  <a:srgbClr val="000000">
                    <a:alpha val="60000"/>
                  </a:srgbClr>
                </a:solidFill>
                <a:ea typeface="+mn-lt"/>
                <a:cs typeface="+mn-lt"/>
              </a:rPr>
              <a:t>Community participation </a:t>
            </a:r>
            <a:endParaRPr lang="en-US"/>
          </a:p>
          <a:p>
            <a:pPr marL="359410" indent="-359410"/>
            <a:r>
              <a:rPr lang="en-US">
                <a:solidFill>
                  <a:srgbClr val="000000">
                    <a:alpha val="60000"/>
                  </a:srgbClr>
                </a:solidFill>
                <a:ea typeface="+mn-lt"/>
                <a:cs typeface="+mn-lt"/>
              </a:rPr>
              <a:t>Purpose and meaning </a:t>
            </a:r>
            <a:endParaRPr lang="en-US"/>
          </a:p>
        </p:txBody>
      </p:sp>
    </p:spTree>
    <p:extLst>
      <p:ext uri="{BB962C8B-B14F-4D97-AF65-F5344CB8AC3E}">
        <p14:creationId xmlns:p14="http://schemas.microsoft.com/office/powerpoint/2010/main" val="4174681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BA4C6-870C-2373-A376-0C250A136D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881E38-F30F-83D2-8DFA-2A8484605E00}"/>
              </a:ext>
            </a:extLst>
          </p:cNvPr>
          <p:cNvSpPr>
            <a:spLocks noGrp="1"/>
          </p:cNvSpPr>
          <p:nvPr>
            <p:ph type="title"/>
          </p:nvPr>
        </p:nvSpPr>
        <p:spPr/>
        <p:txBody>
          <a:bodyPr/>
          <a:lstStyle/>
          <a:p>
            <a:r>
              <a:rPr lang="en-US"/>
              <a:t>Adulthood and Ageing</a:t>
            </a:r>
          </a:p>
        </p:txBody>
      </p:sp>
      <p:pic>
        <p:nvPicPr>
          <p:cNvPr id="4" name="Content Placeholder 3">
            <a:extLst>
              <a:ext uri="{FF2B5EF4-FFF2-40B4-BE49-F238E27FC236}">
                <a16:creationId xmlns:a16="http://schemas.microsoft.com/office/drawing/2014/main" id="{36081AFF-B5F6-505D-8271-D3330943482F}"/>
              </a:ext>
            </a:extLst>
          </p:cNvPr>
          <p:cNvPicPr>
            <a:picLocks noGrp="1" noChangeAspect="1"/>
          </p:cNvPicPr>
          <p:nvPr>
            <p:ph idx="1"/>
          </p:nvPr>
        </p:nvPicPr>
        <p:blipFill>
          <a:blip r:embed="rId2"/>
          <a:stretch>
            <a:fillRect/>
          </a:stretch>
        </p:blipFill>
        <p:spPr>
          <a:xfrm>
            <a:off x="639992" y="1716405"/>
            <a:ext cx="6177456" cy="4040188"/>
          </a:xfrm>
          <a:prstGeom prst="rect">
            <a:avLst/>
          </a:prstGeom>
        </p:spPr>
      </p:pic>
      <p:pic>
        <p:nvPicPr>
          <p:cNvPr id="5" name="Picture 4" descr="Line drawings showing neuroanatomical changes with ageing from  macro and micro perpectives">
            <a:extLst>
              <a:ext uri="{FF2B5EF4-FFF2-40B4-BE49-F238E27FC236}">
                <a16:creationId xmlns:a16="http://schemas.microsoft.com/office/drawing/2014/main" id="{26EABEEE-17E6-7142-796F-C202562620C1}"/>
              </a:ext>
            </a:extLst>
          </p:cNvPr>
          <p:cNvPicPr>
            <a:picLocks noChangeAspect="1"/>
          </p:cNvPicPr>
          <p:nvPr/>
        </p:nvPicPr>
        <p:blipFill>
          <a:blip r:embed="rId3"/>
          <a:stretch>
            <a:fillRect/>
          </a:stretch>
        </p:blipFill>
        <p:spPr>
          <a:xfrm>
            <a:off x="6817360" y="1718608"/>
            <a:ext cx="5161279" cy="4040544"/>
          </a:xfrm>
          <a:prstGeom prst="rect">
            <a:avLst/>
          </a:prstGeom>
        </p:spPr>
      </p:pic>
    </p:spTree>
    <p:extLst>
      <p:ext uri="{BB962C8B-B14F-4D97-AF65-F5344CB8AC3E}">
        <p14:creationId xmlns:p14="http://schemas.microsoft.com/office/powerpoint/2010/main" val="2279164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04F79-9530-E159-2BDB-65DA168A4196}"/>
              </a:ext>
            </a:extLst>
          </p:cNvPr>
          <p:cNvSpPr>
            <a:spLocks noGrp="1"/>
          </p:cNvSpPr>
          <p:nvPr>
            <p:ph type="title"/>
          </p:nvPr>
        </p:nvSpPr>
        <p:spPr>
          <a:xfrm>
            <a:off x="990000" y="946800"/>
            <a:ext cx="2802386" cy="4689475"/>
          </a:xfrm>
        </p:spPr>
        <p:txBody>
          <a:bodyPr>
            <a:normAutofit/>
          </a:bodyPr>
          <a:lstStyle/>
          <a:p>
            <a:r>
              <a:rPr lang="en-US"/>
              <a:t>Brain Plasticity</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21B1021-7CAA-68FC-37B0-0A9A1B1AB3A0}"/>
              </a:ext>
            </a:extLst>
          </p:cNvPr>
          <p:cNvGraphicFramePr>
            <a:graphicFrameLocks noGrp="1"/>
          </p:cNvGraphicFramePr>
          <p:nvPr>
            <p:ph idx="1"/>
            <p:extLst>
              <p:ext uri="{D42A27DB-BD31-4B8C-83A1-F6EECF244321}">
                <p14:modId xmlns:p14="http://schemas.microsoft.com/office/powerpoint/2010/main" val="2300433513"/>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4513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FBFFD84-4AE9-B803-32C4-C8F0F868950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FE556-0091-1C04-E79E-F9EF62F89912}"/>
              </a:ext>
            </a:extLst>
          </p:cNvPr>
          <p:cNvSpPr>
            <a:spLocks noGrp="1"/>
          </p:cNvSpPr>
          <p:nvPr>
            <p:ph type="title"/>
          </p:nvPr>
        </p:nvSpPr>
        <p:spPr>
          <a:xfrm>
            <a:off x="990000" y="946800"/>
            <a:ext cx="2802386" cy="4689475"/>
          </a:xfrm>
        </p:spPr>
        <p:txBody>
          <a:bodyPr>
            <a:normAutofit/>
          </a:bodyPr>
          <a:lstStyle/>
          <a:p>
            <a:r>
              <a:rPr lang="en-US"/>
              <a:t>Brain Plasticity</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5C8981-9CEB-1417-1C1F-70FF8043A1C9}"/>
              </a:ext>
            </a:extLst>
          </p:cNvPr>
          <p:cNvGraphicFramePr>
            <a:graphicFrameLocks noGrp="1"/>
          </p:cNvGraphicFramePr>
          <p:nvPr>
            <p:ph idx="1"/>
            <p:extLst>
              <p:ext uri="{D42A27DB-BD31-4B8C-83A1-F6EECF244321}">
                <p14:modId xmlns:p14="http://schemas.microsoft.com/office/powerpoint/2010/main" val="3078035067"/>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8818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9C961-8CCC-6377-8A0C-8AA44A24E20F}"/>
              </a:ext>
            </a:extLst>
          </p:cNvPr>
          <p:cNvSpPr>
            <a:spLocks noGrp="1"/>
          </p:cNvSpPr>
          <p:nvPr>
            <p:ph type="title"/>
          </p:nvPr>
        </p:nvSpPr>
        <p:spPr/>
        <p:txBody>
          <a:bodyPr/>
          <a:lstStyle/>
          <a:p>
            <a:r>
              <a:rPr lang="en-US"/>
              <a:t>Neurotransmitters</a:t>
            </a:r>
          </a:p>
        </p:txBody>
      </p:sp>
      <p:sp>
        <p:nvSpPr>
          <p:cNvPr id="3" name="Content Placeholder 2">
            <a:extLst>
              <a:ext uri="{FF2B5EF4-FFF2-40B4-BE49-F238E27FC236}">
                <a16:creationId xmlns:a16="http://schemas.microsoft.com/office/drawing/2014/main" id="{D320EDE8-5B9A-BECC-3C15-673917FE6A78}"/>
              </a:ext>
            </a:extLst>
          </p:cNvPr>
          <p:cNvSpPr>
            <a:spLocks noGrp="1"/>
          </p:cNvSpPr>
          <p:nvPr>
            <p:ph idx="1"/>
          </p:nvPr>
        </p:nvSpPr>
        <p:spPr/>
        <p:txBody>
          <a:bodyPr vert="horz" lIns="91440" tIns="45720" rIns="91440" bIns="45720" rtlCol="0" anchor="t">
            <a:normAutofit/>
          </a:bodyPr>
          <a:lstStyle/>
          <a:p>
            <a:pPr marL="359410" indent="-359410"/>
            <a:r>
              <a:rPr lang="en-US">
                <a:solidFill>
                  <a:srgbClr val="000000">
                    <a:alpha val="60000"/>
                  </a:srgbClr>
                </a:solidFill>
              </a:rPr>
              <a:t>Dopamine levels decline by as much as 10% per decade, leading to declining motor and cognitive performance (Berry et al., 2016; Karrer et al., 2017).</a:t>
            </a:r>
            <a:endParaRPr lang="en-US"/>
          </a:p>
          <a:p>
            <a:pPr marL="359410" indent="-359410"/>
            <a:r>
              <a:rPr lang="en-US">
                <a:solidFill>
                  <a:srgbClr val="000000">
                    <a:alpha val="60000"/>
                  </a:srgbClr>
                </a:solidFill>
              </a:rPr>
              <a:t>Serotonin, a mood regulator associated with sleep, </a:t>
            </a:r>
            <a:r>
              <a:rPr lang="en-US" err="1">
                <a:solidFill>
                  <a:srgbClr val="000000">
                    <a:alpha val="60000"/>
                  </a:srgbClr>
                </a:solidFill>
              </a:rPr>
              <a:t>behaviour</a:t>
            </a:r>
            <a:r>
              <a:rPr lang="en-US">
                <a:solidFill>
                  <a:srgbClr val="000000">
                    <a:alpha val="60000"/>
                  </a:srgbClr>
                </a:solidFill>
              </a:rPr>
              <a:t> and memory also declines. Areas affected by this include the FC, thalamus, hippocampus and putamen (Wong et al., 1984). </a:t>
            </a:r>
          </a:p>
          <a:p>
            <a:pPr marL="359410" indent="-359410"/>
            <a:r>
              <a:rPr lang="en-US">
                <a:solidFill>
                  <a:srgbClr val="000000">
                    <a:alpha val="60000"/>
                  </a:srgbClr>
                </a:solidFill>
              </a:rPr>
              <a:t>Glutamate, an excitatory NT of the CNS is implicated in studies of </a:t>
            </a:r>
            <a:r>
              <a:rPr lang="en-US" err="1">
                <a:solidFill>
                  <a:srgbClr val="000000">
                    <a:alpha val="60000"/>
                  </a:srgbClr>
                </a:solidFill>
              </a:rPr>
              <a:t>Alzheimers</a:t>
            </a:r>
            <a:r>
              <a:rPr lang="en-US">
                <a:solidFill>
                  <a:srgbClr val="000000">
                    <a:alpha val="60000"/>
                  </a:srgbClr>
                </a:solidFill>
              </a:rPr>
              <a:t> and schizophrenia. Lower levels are reported in older age in the motor cortex and the parietal grey matter and frontal white matter (</a:t>
            </a:r>
            <a:r>
              <a:rPr lang="en-US" err="1">
                <a:solidFill>
                  <a:srgbClr val="000000">
                    <a:alpha val="60000"/>
                  </a:srgbClr>
                </a:solidFill>
              </a:rPr>
              <a:t>Sailasuta</a:t>
            </a:r>
            <a:r>
              <a:rPr lang="en-US">
                <a:solidFill>
                  <a:srgbClr val="000000">
                    <a:alpha val="60000"/>
                  </a:srgbClr>
                </a:solidFill>
              </a:rPr>
              <a:t> et al., 2008)</a:t>
            </a:r>
          </a:p>
        </p:txBody>
      </p:sp>
    </p:spTree>
    <p:extLst>
      <p:ext uri="{BB962C8B-B14F-4D97-AF65-F5344CB8AC3E}">
        <p14:creationId xmlns:p14="http://schemas.microsoft.com/office/powerpoint/2010/main" val="1544866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17B8-CCC1-E9E6-BD8E-DEF58EDCC081}"/>
              </a:ext>
            </a:extLst>
          </p:cNvPr>
          <p:cNvSpPr>
            <a:spLocks noGrp="1"/>
          </p:cNvSpPr>
          <p:nvPr>
            <p:ph type="title"/>
          </p:nvPr>
        </p:nvSpPr>
        <p:spPr/>
        <p:txBody>
          <a:bodyPr/>
          <a:lstStyle/>
          <a:p>
            <a:r>
              <a:rPr lang="en-US"/>
              <a:t>Memory</a:t>
            </a:r>
          </a:p>
        </p:txBody>
      </p:sp>
      <p:sp>
        <p:nvSpPr>
          <p:cNvPr id="3" name="Content Placeholder 2">
            <a:extLst>
              <a:ext uri="{FF2B5EF4-FFF2-40B4-BE49-F238E27FC236}">
                <a16:creationId xmlns:a16="http://schemas.microsoft.com/office/drawing/2014/main" id="{54A6CE86-A16D-01B4-714B-3F3077A5383B}"/>
              </a:ext>
            </a:extLst>
          </p:cNvPr>
          <p:cNvSpPr>
            <a:spLocks noGrp="1"/>
          </p:cNvSpPr>
          <p:nvPr>
            <p:ph idx="1"/>
          </p:nvPr>
        </p:nvSpPr>
        <p:spPr/>
        <p:txBody>
          <a:bodyPr vert="horz" lIns="91440" tIns="45720" rIns="91440" bIns="45720" rtlCol="0" anchor="t">
            <a:normAutofit/>
          </a:bodyPr>
          <a:lstStyle/>
          <a:p>
            <a:pPr marL="359410" indent="-359410"/>
            <a:r>
              <a:rPr lang="en-US">
                <a:solidFill>
                  <a:srgbClr val="000000">
                    <a:alpha val="60000"/>
                  </a:srgbClr>
                </a:solidFill>
              </a:rPr>
              <a:t>Episodic </a:t>
            </a:r>
            <a:r>
              <a:rPr lang="en-US" err="1">
                <a:solidFill>
                  <a:srgbClr val="000000">
                    <a:alpha val="60000"/>
                  </a:srgbClr>
                </a:solidFill>
              </a:rPr>
              <a:t>memor</a:t>
            </a:r>
            <a:r>
              <a:rPr lang="en-US">
                <a:solidFill>
                  <a:srgbClr val="000000">
                    <a:alpha val="60000"/>
                  </a:srgbClr>
                </a:solidFill>
              </a:rPr>
              <a:t>y undergoes a clear decline with age (Ronnlund et al., 2005). </a:t>
            </a:r>
          </a:p>
          <a:p>
            <a:pPr marL="359410" indent="-359410"/>
            <a:r>
              <a:rPr lang="en-US">
                <a:solidFill>
                  <a:srgbClr val="000000">
                    <a:alpha val="60000"/>
                  </a:srgbClr>
                </a:solidFill>
                <a:ea typeface="+mn-lt"/>
                <a:cs typeface="+mn-lt"/>
              </a:rPr>
              <a:t>Semantic memory, that is the memory for facts and information, shows less decline (Nyberg et al., 2003), as does procedural memory and short-term memory (Nilsson, 2003). </a:t>
            </a:r>
          </a:p>
          <a:p>
            <a:pPr marL="359410" indent="-359410"/>
            <a:r>
              <a:rPr lang="en-US">
                <a:solidFill>
                  <a:srgbClr val="000000">
                    <a:alpha val="60000"/>
                  </a:srgbClr>
                </a:solidFill>
                <a:ea typeface="+mn-lt"/>
                <a:cs typeface="+mn-lt"/>
              </a:rPr>
              <a:t>Working memory is distinct from short-term memory in that items in memory typically have to be processed or manipulated and this also declines with age (Park et al., 2002).</a:t>
            </a:r>
            <a:endParaRPr lang="en-US"/>
          </a:p>
          <a:p>
            <a:pPr marL="359410" indent="-359410"/>
            <a:endParaRPr lang="en-US">
              <a:solidFill>
                <a:srgbClr val="000000">
                  <a:alpha val="60000"/>
                </a:srgbClr>
              </a:solidFill>
            </a:endParaRPr>
          </a:p>
        </p:txBody>
      </p:sp>
    </p:spTree>
    <p:extLst>
      <p:ext uri="{BB962C8B-B14F-4D97-AF65-F5344CB8AC3E}">
        <p14:creationId xmlns:p14="http://schemas.microsoft.com/office/powerpoint/2010/main" val="2319460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B27AE-4086-53BB-8B75-CE6E967DBAFF}"/>
              </a:ext>
            </a:extLst>
          </p:cNvPr>
          <p:cNvSpPr>
            <a:spLocks noGrp="1"/>
          </p:cNvSpPr>
          <p:nvPr>
            <p:ph type="title"/>
          </p:nvPr>
        </p:nvSpPr>
        <p:spPr>
          <a:xfrm>
            <a:off x="990000" y="946800"/>
            <a:ext cx="2802386" cy="4689475"/>
          </a:xfrm>
        </p:spPr>
        <p:txBody>
          <a:bodyPr>
            <a:normAutofit/>
          </a:bodyPr>
          <a:lstStyle/>
          <a:p>
            <a:r>
              <a:rPr lang="en-US"/>
              <a:t>Sensory</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1EA0A25-A493-D342-2567-4DF331344363}"/>
              </a:ext>
            </a:extLst>
          </p:cNvPr>
          <p:cNvGraphicFramePr>
            <a:graphicFrameLocks noGrp="1"/>
          </p:cNvGraphicFramePr>
          <p:nvPr>
            <p:ph idx="1"/>
            <p:extLst>
              <p:ext uri="{D42A27DB-BD31-4B8C-83A1-F6EECF244321}">
                <p14:modId xmlns:p14="http://schemas.microsoft.com/office/powerpoint/2010/main" val="2069262434"/>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6998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E874B-2A20-67B3-32E6-2EDE10B697B9}"/>
              </a:ext>
            </a:extLst>
          </p:cNvPr>
          <p:cNvSpPr>
            <a:spLocks noGrp="1"/>
          </p:cNvSpPr>
          <p:nvPr>
            <p:ph type="title"/>
          </p:nvPr>
        </p:nvSpPr>
        <p:spPr/>
        <p:txBody>
          <a:bodyPr/>
          <a:lstStyle/>
          <a:p>
            <a:r>
              <a:rPr lang="en-US"/>
              <a:t>Sensory</a:t>
            </a:r>
          </a:p>
        </p:txBody>
      </p:sp>
      <p:sp>
        <p:nvSpPr>
          <p:cNvPr id="3" name="Content Placeholder 2">
            <a:extLst>
              <a:ext uri="{FF2B5EF4-FFF2-40B4-BE49-F238E27FC236}">
                <a16:creationId xmlns:a16="http://schemas.microsoft.com/office/drawing/2014/main" id="{2D6E5CEB-B202-231B-8106-B51291B400A3}"/>
              </a:ext>
            </a:extLst>
          </p:cNvPr>
          <p:cNvSpPr>
            <a:spLocks noGrp="1"/>
          </p:cNvSpPr>
          <p:nvPr>
            <p:ph idx="1"/>
          </p:nvPr>
        </p:nvSpPr>
        <p:spPr/>
        <p:txBody>
          <a:bodyPr vert="horz" lIns="91440" tIns="45720" rIns="91440" bIns="45720" rtlCol="0" anchor="t">
            <a:normAutofit/>
          </a:bodyPr>
          <a:lstStyle/>
          <a:p>
            <a:pPr marL="359410" indent="-359410"/>
            <a:r>
              <a:rPr lang="en-US">
                <a:solidFill>
                  <a:srgbClr val="000000">
                    <a:alpha val="60000"/>
                  </a:srgbClr>
                </a:solidFill>
              </a:rPr>
              <a:t>Changes in hearing, a reduction in sensitivity to higher frequencies. </a:t>
            </a:r>
          </a:p>
          <a:p>
            <a:pPr marL="359410" indent="-359410"/>
            <a:r>
              <a:rPr lang="en-US">
                <a:solidFill>
                  <a:srgbClr val="000000">
                    <a:alpha val="60000"/>
                  </a:srgbClr>
                </a:solidFill>
              </a:rPr>
              <a:t>The ear begins to lose sensitivity, the detection of high tones declines first, then the detection of low tones (Peelle and Wingfield, 2016).</a:t>
            </a:r>
          </a:p>
          <a:p>
            <a:pPr marL="359410" indent="-359410"/>
            <a:r>
              <a:rPr lang="en-US">
                <a:solidFill>
                  <a:srgbClr val="000000">
                    <a:alpha val="60000"/>
                  </a:srgbClr>
                </a:solidFill>
                <a:ea typeface="+mn-lt"/>
                <a:cs typeface="+mn-lt"/>
              </a:rPr>
              <a:t>Although a loss of the ability to hear pure tones is very common in older people, one of the most commonly reported issues with hearing is a loss of ability to discriminate speech when it is in background noise (Moore et al., 2014).</a:t>
            </a:r>
            <a:endParaRPr lang="en-US">
              <a:solidFill>
                <a:srgbClr val="000000">
                  <a:alpha val="60000"/>
                </a:srgbClr>
              </a:solidFill>
            </a:endParaRPr>
          </a:p>
          <a:p>
            <a:pPr marL="359410" indent="-359410"/>
            <a:endParaRPr lang="en-US">
              <a:solidFill>
                <a:srgbClr val="000000">
                  <a:alpha val="60000"/>
                </a:srgbClr>
              </a:solidFill>
            </a:endParaRPr>
          </a:p>
        </p:txBody>
      </p:sp>
    </p:spTree>
    <p:extLst>
      <p:ext uri="{BB962C8B-B14F-4D97-AF65-F5344CB8AC3E}">
        <p14:creationId xmlns:p14="http://schemas.microsoft.com/office/powerpoint/2010/main" val="1720880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EEF26-EE52-7E81-00C6-EB9A38781BC9}"/>
              </a:ext>
            </a:extLst>
          </p:cNvPr>
          <p:cNvSpPr>
            <a:spLocks noGrp="1"/>
          </p:cNvSpPr>
          <p:nvPr>
            <p:ph type="title"/>
          </p:nvPr>
        </p:nvSpPr>
        <p:spPr>
          <a:xfrm>
            <a:off x="990000" y="946800"/>
            <a:ext cx="2802386" cy="4689475"/>
          </a:xfrm>
        </p:spPr>
        <p:txBody>
          <a:bodyPr>
            <a:normAutofit/>
          </a:bodyPr>
          <a:lstStyle/>
          <a:p>
            <a:r>
              <a:rPr lang="en-US"/>
              <a:t>Sensory</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20BE351-8C80-F6C3-BE89-9744BD530E44}"/>
              </a:ext>
            </a:extLst>
          </p:cNvPr>
          <p:cNvGraphicFramePr>
            <a:graphicFrameLocks noGrp="1"/>
          </p:cNvGraphicFramePr>
          <p:nvPr>
            <p:ph idx="1"/>
            <p:extLst>
              <p:ext uri="{D42A27DB-BD31-4B8C-83A1-F6EECF244321}">
                <p14:modId xmlns:p14="http://schemas.microsoft.com/office/powerpoint/2010/main" val="3631825709"/>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8439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F4315-53FB-74F8-0921-0A38CCFBB053}"/>
              </a:ext>
            </a:extLst>
          </p:cNvPr>
          <p:cNvSpPr>
            <a:spLocks noGrp="1"/>
          </p:cNvSpPr>
          <p:nvPr>
            <p:ph type="title"/>
          </p:nvPr>
        </p:nvSpPr>
        <p:spPr/>
        <p:txBody>
          <a:bodyPr/>
          <a:lstStyle/>
          <a:p>
            <a:r>
              <a:rPr lang="en-US"/>
              <a:t>Studying Psychological Ageing</a:t>
            </a:r>
          </a:p>
        </p:txBody>
      </p:sp>
      <p:graphicFrame>
        <p:nvGraphicFramePr>
          <p:cNvPr id="5" name="Content Placeholder 4">
            <a:extLst>
              <a:ext uri="{FF2B5EF4-FFF2-40B4-BE49-F238E27FC236}">
                <a16:creationId xmlns:a16="http://schemas.microsoft.com/office/drawing/2014/main" id="{4635C99F-79E8-E093-25E6-A885AB9EE934}"/>
              </a:ext>
            </a:extLst>
          </p:cNvPr>
          <p:cNvGraphicFramePr>
            <a:graphicFrameLocks noGrp="1"/>
          </p:cNvGraphicFramePr>
          <p:nvPr>
            <p:ph idx="1"/>
            <p:extLst>
              <p:ext uri="{D42A27DB-BD31-4B8C-83A1-F6EECF244321}">
                <p14:modId xmlns:p14="http://schemas.microsoft.com/office/powerpoint/2010/main" val="2584556978"/>
              </p:ext>
            </p:extLst>
          </p:nvPr>
        </p:nvGraphicFramePr>
        <p:xfrm>
          <a:off x="989013" y="1685925"/>
          <a:ext cx="9956778" cy="4033515"/>
        </p:xfrm>
        <a:graphic>
          <a:graphicData uri="http://schemas.openxmlformats.org/drawingml/2006/table">
            <a:tbl>
              <a:tblPr bandRow="1">
                <a:tableStyleId>{5C22544A-7EE6-4342-B048-85BDC9FD1C3A}</a:tableStyleId>
              </a:tblPr>
              <a:tblGrid>
                <a:gridCol w="3318926">
                  <a:extLst>
                    <a:ext uri="{9D8B030D-6E8A-4147-A177-3AD203B41FA5}">
                      <a16:colId xmlns:a16="http://schemas.microsoft.com/office/drawing/2014/main" val="4039860616"/>
                    </a:ext>
                  </a:extLst>
                </a:gridCol>
                <a:gridCol w="3318926">
                  <a:extLst>
                    <a:ext uri="{9D8B030D-6E8A-4147-A177-3AD203B41FA5}">
                      <a16:colId xmlns:a16="http://schemas.microsoft.com/office/drawing/2014/main" val="2186034648"/>
                    </a:ext>
                  </a:extLst>
                </a:gridCol>
                <a:gridCol w="3318926">
                  <a:extLst>
                    <a:ext uri="{9D8B030D-6E8A-4147-A177-3AD203B41FA5}">
                      <a16:colId xmlns:a16="http://schemas.microsoft.com/office/drawing/2014/main" val="3448124227"/>
                    </a:ext>
                  </a:extLst>
                </a:gridCol>
              </a:tblGrid>
              <a:tr h="318435">
                <a:tc>
                  <a:txBody>
                    <a:bodyPr/>
                    <a:lstStyle/>
                    <a:p>
                      <a:pPr algn="l" fontAlgn="t">
                        <a:buNone/>
                      </a:pPr>
                      <a:r>
                        <a:rPr lang="en-US" sz="1312" b="1" i="0">
                          <a:solidFill>
                            <a:srgbClr val="1B1B1B"/>
                          </a:solidFill>
                          <a:effectLst/>
                          <a:latin typeface="Cambria" panose="02040503050406030204" pitchFamily="18" charset="0"/>
                        </a:rPr>
                        <a:t>Age</a:t>
                      </a:r>
                      <a:endParaRPr lang="en-US" sz="1312" b="0" i="0">
                        <a:solidFill>
                          <a:srgbClr val="1B1B1B"/>
                        </a:solidFill>
                        <a:effectLst/>
                        <a:latin typeface="Cambria" panose="02040503050406030204" pitchFamily="18" charset="0"/>
                      </a:endParaRPr>
                    </a:p>
                  </a:txBody>
                  <a:tcPr marL="35712" marR="35712" marT="35712" marB="35712">
                    <a:lnL>
                      <a:noFill/>
                    </a:lnL>
                    <a:lnR>
                      <a:noFill/>
                    </a:lnR>
                    <a:lnT w="12700"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1" i="0">
                          <a:solidFill>
                            <a:srgbClr val="1B1B1B"/>
                          </a:solidFill>
                          <a:effectLst/>
                          <a:latin typeface="Cambria" panose="02040503050406030204" pitchFamily="18" charset="0"/>
                        </a:rPr>
                        <a:t>Description</a:t>
                      </a:r>
                      <a:endParaRPr lang="en-US" sz="1312" b="0" i="0">
                        <a:solidFill>
                          <a:srgbClr val="1B1B1B"/>
                        </a:solidFill>
                        <a:effectLst/>
                        <a:latin typeface="Cambria" panose="02040503050406030204" pitchFamily="18" charset="0"/>
                      </a:endParaRPr>
                    </a:p>
                  </a:txBody>
                  <a:tcPr marL="35712" marR="35712" marT="35712" marB="35712">
                    <a:lnL>
                      <a:noFill/>
                    </a:lnL>
                    <a:lnR>
                      <a:noFill/>
                    </a:lnR>
                    <a:lnT w="12700"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1" i="0">
                          <a:solidFill>
                            <a:srgbClr val="1B1B1B"/>
                          </a:solidFill>
                          <a:effectLst/>
                          <a:latin typeface="Cambria" panose="02040503050406030204" pitchFamily="18" charset="0"/>
                        </a:rPr>
                        <a:t>Measures</a:t>
                      </a:r>
                      <a:endParaRPr lang="en-US" sz="1312" b="0" i="0">
                        <a:solidFill>
                          <a:srgbClr val="1B1B1B"/>
                        </a:solidFill>
                        <a:effectLst/>
                        <a:latin typeface="Cambria" panose="02040503050406030204" pitchFamily="18" charset="0"/>
                      </a:endParaRPr>
                    </a:p>
                  </a:txBody>
                  <a:tcPr marL="35712" marR="35712" marT="35712" marB="35712">
                    <a:lnL>
                      <a:noFill/>
                    </a:lnL>
                    <a:lnR>
                      <a:noFill/>
                    </a:lnR>
                    <a:lnT w="12700"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1403811830"/>
                  </a:ext>
                </a:extLst>
              </a:tr>
              <a:tr h="554314">
                <a:tc>
                  <a:txBody>
                    <a:bodyPr/>
                    <a:lstStyle/>
                    <a:p>
                      <a:pPr algn="l" fontAlgn="t">
                        <a:buNone/>
                      </a:pPr>
                      <a:r>
                        <a:rPr lang="en-US" sz="1312" b="0" i="0">
                          <a:solidFill>
                            <a:srgbClr val="1B1B1B"/>
                          </a:solidFill>
                          <a:effectLst/>
                          <a:latin typeface="Cambria" panose="02040503050406030204" pitchFamily="18" charset="0"/>
                        </a:rPr>
                        <a:t>Subjective Age</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How does the subject feel relative to her or his chronological age?</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Questions to the subject. Examples: “What age do you feel?”</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263210344"/>
                  </a:ext>
                </a:extLst>
              </a:tr>
              <a:tr h="1026068">
                <a:tc>
                  <a:txBody>
                    <a:bodyPr/>
                    <a:lstStyle/>
                    <a:p>
                      <a:pPr algn="l" fontAlgn="t">
                        <a:buNone/>
                      </a:pPr>
                      <a:endParaRPr lang="en-US" sz="1312" b="0" i="0">
                        <a:solidFill>
                          <a:srgbClr val="1B1B1B"/>
                        </a:solidFill>
                        <a:effectLst/>
                        <a:latin typeface="Cambria" panose="02040503050406030204" pitchFamily="18" charset="0"/>
                      </a:endParaRP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Age is usually calculated using a survey of the individual.</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“Do you feel psychologically and physically younger, the same or older than your chronological age?”</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3540409010"/>
                  </a:ext>
                </a:extLst>
              </a:tr>
              <a:tr h="790192">
                <a:tc>
                  <a:txBody>
                    <a:bodyPr/>
                    <a:lstStyle/>
                    <a:p>
                      <a:pPr algn="l" fontAlgn="t">
                        <a:buNone/>
                      </a:pPr>
                      <a:endParaRPr lang="en-US" sz="1312" b="0" i="0">
                        <a:solidFill>
                          <a:srgbClr val="1B1B1B"/>
                        </a:solidFill>
                        <a:effectLst/>
                        <a:latin typeface="Cambria" panose="02040503050406030204" pitchFamily="18" charset="0"/>
                      </a:endParaRP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l" fontAlgn="t">
                        <a:buNone/>
                      </a:pPr>
                      <a:endParaRPr lang="en-US" sz="1312" b="0" i="0">
                        <a:solidFill>
                          <a:srgbClr val="1B1B1B"/>
                        </a:solidFill>
                        <a:effectLst/>
                        <a:latin typeface="Cambria" panose="02040503050406030204" pitchFamily="18" charset="0"/>
                      </a:endParaRP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How participants relate themselves to a specific age group such as middle-age or older</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1810207339"/>
                  </a:ext>
                </a:extLst>
              </a:tr>
              <a:tr h="554314">
                <a:tc>
                  <a:txBody>
                    <a:bodyPr/>
                    <a:lstStyle/>
                    <a:p>
                      <a:pPr algn="l" fontAlgn="t">
                        <a:buNone/>
                      </a:pPr>
                      <a:r>
                        <a:rPr lang="en-US" sz="1312" b="0" i="0">
                          <a:solidFill>
                            <a:srgbClr val="1B1B1B"/>
                          </a:solidFill>
                          <a:effectLst/>
                          <a:latin typeface="Cambria" panose="02040503050406030204" pitchFamily="18" charset="0"/>
                        </a:rPr>
                        <a:t>Ideal Age</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Desire to be younger or older.</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“If you could choose your age, what age would you like to be?”</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502858832"/>
                  </a:ext>
                </a:extLst>
              </a:tr>
              <a:tr h="790192">
                <a:tc>
                  <a:txBody>
                    <a:bodyPr/>
                    <a:lstStyle/>
                    <a:p>
                      <a:pPr algn="l" fontAlgn="t">
                        <a:buNone/>
                      </a:pPr>
                      <a:r>
                        <a:rPr lang="en-US" sz="1312" b="0" i="0">
                          <a:solidFill>
                            <a:srgbClr val="1B1B1B"/>
                          </a:solidFill>
                          <a:effectLst/>
                          <a:latin typeface="Cambria" panose="02040503050406030204" pitchFamily="18" charset="0"/>
                        </a:rPr>
                        <a:t>Perceived visual Age</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How does the subject look?</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ctr" fontAlgn="t">
                        <a:buNone/>
                      </a:pPr>
                      <a:r>
                        <a:rPr lang="en-US" sz="1312" b="0" i="0">
                          <a:solidFill>
                            <a:srgbClr val="1B1B1B"/>
                          </a:solidFill>
                          <a:effectLst/>
                          <a:latin typeface="Cambria" panose="02040503050406030204" pitchFamily="18" charset="0"/>
                        </a:rPr>
                        <a:t>Questions about visual perception of the subject’s physical appearance.</a:t>
                      </a:r>
                    </a:p>
                  </a:txBody>
                  <a:tcPr marL="35712" marR="35712" marT="35712" marB="35712">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801890415"/>
                  </a:ext>
                </a:extLst>
              </a:tr>
            </a:tbl>
          </a:graphicData>
        </a:graphic>
      </p:graphicFrame>
    </p:spTree>
    <p:extLst>
      <p:ext uri="{BB962C8B-B14F-4D97-AF65-F5344CB8AC3E}">
        <p14:creationId xmlns:p14="http://schemas.microsoft.com/office/powerpoint/2010/main" val="4086563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C8F7F-54A3-828C-2EE7-67D0E87D8939}"/>
              </a:ext>
            </a:extLst>
          </p:cNvPr>
          <p:cNvSpPr>
            <a:spLocks noGrp="1"/>
          </p:cNvSpPr>
          <p:nvPr>
            <p:ph type="title"/>
          </p:nvPr>
        </p:nvSpPr>
        <p:spPr/>
        <p:txBody>
          <a:bodyPr/>
          <a:lstStyle/>
          <a:p>
            <a:r>
              <a:rPr lang="en-US"/>
              <a:t>Mind-Body Connections</a:t>
            </a:r>
          </a:p>
        </p:txBody>
      </p:sp>
      <p:pic>
        <p:nvPicPr>
          <p:cNvPr id="4" name="Content Placeholder 3" descr="Figure 1">
            <a:extLst>
              <a:ext uri="{FF2B5EF4-FFF2-40B4-BE49-F238E27FC236}">
                <a16:creationId xmlns:a16="http://schemas.microsoft.com/office/drawing/2014/main" id="{C377C504-6D28-B391-FAB7-5D64143FA74B}"/>
              </a:ext>
            </a:extLst>
          </p:cNvPr>
          <p:cNvPicPr>
            <a:picLocks noGrp="1" noChangeAspect="1"/>
          </p:cNvPicPr>
          <p:nvPr>
            <p:ph idx="1"/>
          </p:nvPr>
        </p:nvPicPr>
        <p:blipFill>
          <a:blip r:embed="rId2"/>
          <a:stretch>
            <a:fillRect/>
          </a:stretch>
        </p:blipFill>
        <p:spPr>
          <a:xfrm>
            <a:off x="4000032" y="1685925"/>
            <a:ext cx="4191935" cy="4040191"/>
          </a:xfrm>
          <a:prstGeom prst="rect">
            <a:avLst/>
          </a:prstGeom>
        </p:spPr>
      </p:pic>
    </p:spTree>
    <p:extLst>
      <p:ext uri="{BB962C8B-B14F-4D97-AF65-F5344CB8AC3E}">
        <p14:creationId xmlns:p14="http://schemas.microsoft.com/office/powerpoint/2010/main" val="289595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3B393-6118-370A-2065-1631432B3332}"/>
              </a:ext>
            </a:extLst>
          </p:cNvPr>
          <p:cNvSpPr>
            <a:spLocks noGrp="1"/>
          </p:cNvSpPr>
          <p:nvPr>
            <p:ph type="title"/>
          </p:nvPr>
        </p:nvSpPr>
        <p:spPr/>
        <p:txBody>
          <a:bodyPr/>
          <a:lstStyle/>
          <a:p>
            <a:r>
              <a:rPr lang="en-US"/>
              <a:t>Psychological Age Influences</a:t>
            </a:r>
          </a:p>
        </p:txBody>
      </p:sp>
      <p:pic>
        <p:nvPicPr>
          <p:cNvPr id="4" name="Content Placeholder 3" descr="Figure 2">
            <a:extLst>
              <a:ext uri="{FF2B5EF4-FFF2-40B4-BE49-F238E27FC236}">
                <a16:creationId xmlns:a16="http://schemas.microsoft.com/office/drawing/2014/main" id="{A5B417DA-1393-BCDA-896F-3D88063C0117}"/>
              </a:ext>
            </a:extLst>
          </p:cNvPr>
          <p:cNvPicPr>
            <a:picLocks noGrp="1" noChangeAspect="1"/>
          </p:cNvPicPr>
          <p:nvPr>
            <p:ph idx="1"/>
          </p:nvPr>
        </p:nvPicPr>
        <p:blipFill>
          <a:blip r:embed="rId2"/>
          <a:stretch>
            <a:fillRect/>
          </a:stretch>
        </p:blipFill>
        <p:spPr>
          <a:xfrm>
            <a:off x="1866432" y="2011045"/>
            <a:ext cx="8469295" cy="4009711"/>
          </a:xfrm>
          <a:prstGeom prst="rect">
            <a:avLst/>
          </a:prstGeom>
        </p:spPr>
      </p:pic>
    </p:spTree>
    <p:extLst>
      <p:ext uri="{BB962C8B-B14F-4D97-AF65-F5344CB8AC3E}">
        <p14:creationId xmlns:p14="http://schemas.microsoft.com/office/powerpoint/2010/main" val="2345130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1C172-B6F6-958D-422A-ECBF8A708A95}"/>
              </a:ext>
            </a:extLst>
          </p:cNvPr>
          <p:cNvSpPr>
            <a:spLocks noGrp="1"/>
          </p:cNvSpPr>
          <p:nvPr>
            <p:ph type="title"/>
          </p:nvPr>
        </p:nvSpPr>
        <p:spPr>
          <a:xfrm>
            <a:off x="838201" y="559813"/>
            <a:ext cx="3352799" cy="5577934"/>
          </a:xfrm>
        </p:spPr>
        <p:txBody>
          <a:bodyPr>
            <a:normAutofit/>
          </a:bodyPr>
          <a:lstStyle/>
          <a:p>
            <a:r>
              <a:rPr lang="en-US" sz="4000">
                <a:cs typeface="Sabon Next LT"/>
              </a:rPr>
              <a:t>Attachment</a:t>
            </a:r>
            <a:endParaRPr lang="en-US" sz="4000"/>
          </a:p>
        </p:txBody>
      </p:sp>
      <p:graphicFrame>
        <p:nvGraphicFramePr>
          <p:cNvPr id="5" name="Content Placeholder 2">
            <a:extLst>
              <a:ext uri="{FF2B5EF4-FFF2-40B4-BE49-F238E27FC236}">
                <a16:creationId xmlns:a16="http://schemas.microsoft.com/office/drawing/2014/main" id="{67B77B0D-0CBC-4788-6BA0-B4D3D0F4CE46}"/>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3009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B3835D5-FA81-40AC-BA8F-7CDE028A910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0317EDD3-E4FE-4D3D-8FF0-DB45E9ABF04D}"/>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06921989-ED5C-4184-BBBE-976F783E18D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7E05F794-A297-431B-BF2E-25891FCFD54C}"/>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8AD1B8F0-003E-4DB9-A75F-4EB052B62B8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E2BB6771-BD6E-420A-B47E-C53BACF14C0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A3BC3A47-F1A3-4304-A05E-E8F77B63EC68}"/>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80892FFD-14A6-40E9-A0F5-A022124F3F51}"/>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7AB1E7EE-026B-476B-8AA0-9FD42AEF4267}"/>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1519D069-B4D4-4907-B9DA-9EE265B3049F}"/>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394A29DA-C0AA-4B2D-8992-C8EA6078AE5E}"/>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3D028D8F-EB3F-49B5-96F1-E4F2F071129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84EFF-3F08-CC7B-A915-1E74BB41F9EB}"/>
              </a:ext>
            </a:extLst>
          </p:cNvPr>
          <p:cNvSpPr>
            <a:spLocks noGrp="1"/>
          </p:cNvSpPr>
          <p:nvPr>
            <p:ph type="title"/>
          </p:nvPr>
        </p:nvSpPr>
        <p:spPr>
          <a:xfrm>
            <a:off x="838201" y="559813"/>
            <a:ext cx="3352799" cy="5577934"/>
          </a:xfrm>
        </p:spPr>
        <p:txBody>
          <a:bodyPr>
            <a:normAutofit/>
          </a:bodyPr>
          <a:lstStyle/>
          <a:p>
            <a:r>
              <a:rPr lang="en-US" sz="4000">
                <a:cs typeface="Sabon Next LT"/>
              </a:rPr>
              <a:t>Attachment</a:t>
            </a:r>
            <a:endParaRPr lang="en-US" sz="4000"/>
          </a:p>
        </p:txBody>
      </p:sp>
      <p:graphicFrame>
        <p:nvGraphicFramePr>
          <p:cNvPr id="5" name="Content Placeholder 2">
            <a:extLst>
              <a:ext uri="{FF2B5EF4-FFF2-40B4-BE49-F238E27FC236}">
                <a16:creationId xmlns:a16="http://schemas.microsoft.com/office/drawing/2014/main" id="{D0C57509-50C7-6B87-9014-87985C28412C}"/>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151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7E9CC6A-4336-4E32-B736-4B6117B4D806}"/>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0CED0112-A278-455A-B488-AD865C50E90D}"/>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CC3FFE48-1572-43A7-9A90-60D8049386B3}"/>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B4F8E9D4-16C5-40BC-A6DA-A97E9AC311F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DA3B6-62A2-8855-14B2-E9F2CB984835}"/>
              </a:ext>
            </a:extLst>
          </p:cNvPr>
          <p:cNvSpPr>
            <a:spLocks noGrp="1"/>
          </p:cNvSpPr>
          <p:nvPr>
            <p:ph type="title"/>
          </p:nvPr>
        </p:nvSpPr>
        <p:spPr>
          <a:xfrm>
            <a:off x="838201" y="559813"/>
            <a:ext cx="3352799" cy="5577934"/>
          </a:xfrm>
        </p:spPr>
        <p:txBody>
          <a:bodyPr>
            <a:normAutofit/>
          </a:bodyPr>
          <a:lstStyle/>
          <a:p>
            <a:r>
              <a:rPr lang="en-US" sz="4000">
                <a:cs typeface="Sabon Next LT"/>
              </a:rPr>
              <a:t>Lorenz (1935): Imprinting</a:t>
            </a:r>
            <a:endParaRPr lang="en-US" sz="4000"/>
          </a:p>
        </p:txBody>
      </p:sp>
      <p:graphicFrame>
        <p:nvGraphicFramePr>
          <p:cNvPr id="5" name="Content Placeholder 2">
            <a:extLst>
              <a:ext uri="{FF2B5EF4-FFF2-40B4-BE49-F238E27FC236}">
                <a16:creationId xmlns:a16="http://schemas.microsoft.com/office/drawing/2014/main" id="{84D0CF27-8D64-16EA-5491-017155FC4BB6}"/>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35548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8C7F5-F16A-BFD4-EE2C-1062FD243B2D}"/>
              </a:ext>
            </a:extLst>
          </p:cNvPr>
          <p:cNvSpPr>
            <a:spLocks noGrp="1"/>
          </p:cNvSpPr>
          <p:nvPr>
            <p:ph type="title"/>
          </p:nvPr>
        </p:nvSpPr>
        <p:spPr>
          <a:xfrm>
            <a:off x="838201" y="559813"/>
            <a:ext cx="3352799" cy="5577934"/>
          </a:xfrm>
        </p:spPr>
        <p:txBody>
          <a:bodyPr>
            <a:normAutofit/>
          </a:bodyPr>
          <a:lstStyle/>
          <a:p>
            <a:r>
              <a:rPr lang="en-US" sz="4000">
                <a:cs typeface="Sabon Next LT"/>
              </a:rPr>
              <a:t>Lorenz: Imprinting</a:t>
            </a:r>
            <a:endParaRPr lang="en-US" sz="4000"/>
          </a:p>
        </p:txBody>
      </p:sp>
      <p:graphicFrame>
        <p:nvGraphicFramePr>
          <p:cNvPr id="5" name="Content Placeholder 2">
            <a:extLst>
              <a:ext uri="{FF2B5EF4-FFF2-40B4-BE49-F238E27FC236}">
                <a16:creationId xmlns:a16="http://schemas.microsoft.com/office/drawing/2014/main" id="{F7D682B2-1346-BC68-7609-E4550D51915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06239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27BE2-B622-7A5E-105E-01C7EDDB156B}"/>
              </a:ext>
            </a:extLst>
          </p:cNvPr>
          <p:cNvSpPr>
            <a:spLocks noGrp="1"/>
          </p:cNvSpPr>
          <p:nvPr>
            <p:ph type="title"/>
          </p:nvPr>
        </p:nvSpPr>
        <p:spPr/>
        <p:txBody>
          <a:bodyPr/>
          <a:lstStyle/>
          <a:p>
            <a:r>
              <a:rPr lang="en-US">
                <a:cs typeface="Sabon Next LT"/>
              </a:rPr>
              <a:t>Lorenz: Imprinting</a:t>
            </a:r>
            <a:endParaRPr lang="en-US"/>
          </a:p>
        </p:txBody>
      </p:sp>
      <p:sp>
        <p:nvSpPr>
          <p:cNvPr id="3" name="Content Placeholder 2">
            <a:extLst>
              <a:ext uri="{FF2B5EF4-FFF2-40B4-BE49-F238E27FC236}">
                <a16:creationId xmlns:a16="http://schemas.microsoft.com/office/drawing/2014/main" id="{2AEF2C91-DF4A-E400-C824-10644C754932}"/>
              </a:ext>
            </a:extLst>
          </p:cNvPr>
          <p:cNvSpPr>
            <a:spLocks noGrp="1"/>
          </p:cNvSpPr>
          <p:nvPr>
            <p:ph idx="1"/>
          </p:nvPr>
        </p:nvSpPr>
        <p:spPr/>
        <p:txBody>
          <a:bodyPr vert="horz" lIns="91440" tIns="45720" rIns="91440" bIns="45720" rtlCol="0" anchor="t">
            <a:normAutofit/>
          </a:bodyPr>
          <a:lstStyle/>
          <a:p>
            <a:r>
              <a:rPr lang="en-US">
                <a:hlinkClick r:id="rId2"/>
              </a:rPr>
              <a:t>https://youtube.com/watch?v=2UIU9XH-mUI</a:t>
            </a:r>
            <a:endParaRPr lang="en-US"/>
          </a:p>
          <a:p>
            <a:endParaRPr lang="en-US"/>
          </a:p>
        </p:txBody>
      </p:sp>
    </p:spTree>
    <p:extLst>
      <p:ext uri="{BB962C8B-B14F-4D97-AF65-F5344CB8AC3E}">
        <p14:creationId xmlns:p14="http://schemas.microsoft.com/office/powerpoint/2010/main" val="24022332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39991-D670-B1B6-72CD-A30EE98C39E5}"/>
              </a:ext>
            </a:extLst>
          </p:cNvPr>
          <p:cNvSpPr>
            <a:spLocks noGrp="1"/>
          </p:cNvSpPr>
          <p:nvPr>
            <p:ph type="title"/>
          </p:nvPr>
        </p:nvSpPr>
        <p:spPr/>
        <p:txBody>
          <a:bodyPr/>
          <a:lstStyle/>
          <a:p>
            <a:r>
              <a:rPr lang="en-US">
                <a:cs typeface="Sabon Next LT"/>
              </a:rPr>
              <a:t>Early Attachments</a:t>
            </a:r>
            <a:endParaRPr lang="en-US"/>
          </a:p>
        </p:txBody>
      </p:sp>
      <p:sp>
        <p:nvSpPr>
          <p:cNvPr id="3" name="Content Placeholder 2">
            <a:extLst>
              <a:ext uri="{FF2B5EF4-FFF2-40B4-BE49-F238E27FC236}">
                <a16:creationId xmlns:a16="http://schemas.microsoft.com/office/drawing/2014/main" id="{3F73670B-40D3-BB82-A051-8B1EF3EF5F6E}"/>
              </a:ext>
            </a:extLst>
          </p:cNvPr>
          <p:cNvSpPr>
            <a:spLocks noGrp="1"/>
          </p:cNvSpPr>
          <p:nvPr>
            <p:ph idx="1"/>
          </p:nvPr>
        </p:nvSpPr>
        <p:spPr/>
        <p:txBody>
          <a:bodyPr vert="horz" lIns="91440" tIns="45720" rIns="91440" bIns="45720" rtlCol="0" anchor="t">
            <a:normAutofit/>
          </a:bodyPr>
          <a:lstStyle/>
          <a:p>
            <a:r>
              <a:rPr lang="en-US"/>
              <a:t>This is a </a:t>
            </a:r>
            <a:r>
              <a:rPr lang="en-US" err="1"/>
              <a:t>behaviour</a:t>
            </a:r>
            <a:r>
              <a:rPr lang="en-US"/>
              <a:t> that is found to appear universally across cultures. </a:t>
            </a:r>
          </a:p>
          <a:p>
            <a:r>
              <a:rPr lang="en-US"/>
              <a:t>It actively affects our subsequent development and relationships.</a:t>
            </a:r>
          </a:p>
          <a:p>
            <a:r>
              <a:rPr lang="en-US">
                <a:ea typeface="+mn-lt"/>
                <a:cs typeface="+mn-lt"/>
              </a:rPr>
              <a:t>Attachment is </a:t>
            </a:r>
            <a:r>
              <a:rPr lang="en-US" err="1">
                <a:ea typeface="+mn-lt"/>
                <a:cs typeface="+mn-lt"/>
              </a:rPr>
              <a:t>characterised</a:t>
            </a:r>
            <a:r>
              <a:rPr lang="en-US">
                <a:ea typeface="+mn-lt"/>
                <a:cs typeface="+mn-lt"/>
              </a:rPr>
              <a:t> by specific behaviors in children, such as seeking proximity to the attachment figure when upset or threatened (Bowlby, 1969).</a:t>
            </a:r>
            <a:br>
              <a:rPr lang="en-US"/>
            </a:br>
            <a:endParaRPr lang="en-US"/>
          </a:p>
          <a:p>
            <a:endParaRPr lang="en-US"/>
          </a:p>
        </p:txBody>
      </p:sp>
    </p:spTree>
    <p:extLst>
      <p:ext uri="{BB962C8B-B14F-4D97-AF65-F5344CB8AC3E}">
        <p14:creationId xmlns:p14="http://schemas.microsoft.com/office/powerpoint/2010/main" val="41822129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AB67-7C90-B072-22EE-F97ED51D47E2}"/>
              </a:ext>
            </a:extLst>
          </p:cNvPr>
          <p:cNvSpPr>
            <a:spLocks noGrp="1"/>
          </p:cNvSpPr>
          <p:nvPr>
            <p:ph type="title"/>
          </p:nvPr>
        </p:nvSpPr>
        <p:spPr/>
        <p:txBody>
          <a:bodyPr/>
          <a:lstStyle/>
          <a:p>
            <a:r>
              <a:rPr lang="en-US">
                <a:cs typeface="Sabon Next LT"/>
              </a:rPr>
              <a:t>Harry Harlow (1958)</a:t>
            </a:r>
            <a:endParaRPr lang="en-US"/>
          </a:p>
        </p:txBody>
      </p:sp>
      <p:sp>
        <p:nvSpPr>
          <p:cNvPr id="3" name="Content Placeholder 2">
            <a:extLst>
              <a:ext uri="{FF2B5EF4-FFF2-40B4-BE49-F238E27FC236}">
                <a16:creationId xmlns:a16="http://schemas.microsoft.com/office/drawing/2014/main" id="{EFF1CAF8-CA61-658E-014D-B42EA63038A3}"/>
              </a:ext>
            </a:extLst>
          </p:cNvPr>
          <p:cNvSpPr>
            <a:spLocks noGrp="1"/>
          </p:cNvSpPr>
          <p:nvPr>
            <p:ph idx="1"/>
          </p:nvPr>
        </p:nvSpPr>
        <p:spPr/>
        <p:txBody>
          <a:bodyPr vert="horz" lIns="91440" tIns="45720" rIns="91440" bIns="45720" rtlCol="0" anchor="t">
            <a:normAutofit/>
          </a:bodyPr>
          <a:lstStyle/>
          <a:p>
            <a:r>
              <a:rPr lang="en-US"/>
              <a:t>The learning theory of attachment suggests that we form attachments with caregivers for food and survival. </a:t>
            </a:r>
          </a:p>
          <a:p>
            <a:r>
              <a:rPr lang="en-US"/>
              <a:t>However, Harlow presented a counterargument to this. </a:t>
            </a:r>
          </a:p>
          <a:p>
            <a:endParaRPr lang="en-US"/>
          </a:p>
          <a:p>
            <a:r>
              <a:rPr lang="en-US">
                <a:ea typeface="+mn-lt"/>
                <a:cs typeface="+mn-lt"/>
                <a:hlinkClick r:id="rId2"/>
              </a:rPr>
              <a:t>https://www.youtube.com/watch?v=hsA5Sec6dAI</a:t>
            </a:r>
            <a:endParaRPr lang="en-US">
              <a:ea typeface="+mn-lt"/>
              <a:cs typeface="+mn-lt"/>
            </a:endParaRPr>
          </a:p>
          <a:p>
            <a:endParaRPr lang="en-US"/>
          </a:p>
          <a:p>
            <a:endParaRPr lang="en-US"/>
          </a:p>
        </p:txBody>
      </p:sp>
    </p:spTree>
    <p:extLst>
      <p:ext uri="{BB962C8B-B14F-4D97-AF65-F5344CB8AC3E}">
        <p14:creationId xmlns:p14="http://schemas.microsoft.com/office/powerpoint/2010/main" val="29135562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B1D9-C7F0-76F7-CE3F-DB8861A422DB}"/>
              </a:ext>
            </a:extLst>
          </p:cNvPr>
          <p:cNvSpPr>
            <a:spLocks noGrp="1"/>
          </p:cNvSpPr>
          <p:nvPr>
            <p:ph type="title"/>
          </p:nvPr>
        </p:nvSpPr>
        <p:spPr/>
        <p:txBody>
          <a:bodyPr/>
          <a:lstStyle/>
          <a:p>
            <a:r>
              <a:rPr lang="en-US">
                <a:cs typeface="Sabon Next LT"/>
              </a:rPr>
              <a:t>Harry Harlow (1958)</a:t>
            </a:r>
            <a:endParaRPr lang="en-US"/>
          </a:p>
        </p:txBody>
      </p:sp>
      <p:sp>
        <p:nvSpPr>
          <p:cNvPr id="3" name="Content Placeholder 2">
            <a:extLst>
              <a:ext uri="{FF2B5EF4-FFF2-40B4-BE49-F238E27FC236}">
                <a16:creationId xmlns:a16="http://schemas.microsoft.com/office/drawing/2014/main" id="{5193FBC1-FF2E-5180-DF3A-3E27336AFC1C}"/>
              </a:ext>
            </a:extLst>
          </p:cNvPr>
          <p:cNvSpPr>
            <a:spLocks noGrp="1"/>
          </p:cNvSpPr>
          <p:nvPr>
            <p:ph idx="1"/>
          </p:nvPr>
        </p:nvSpPr>
        <p:spPr/>
        <p:txBody>
          <a:bodyPr vert="horz" lIns="91440" tIns="45720" rIns="91440" bIns="45720" rtlCol="0" anchor="t">
            <a:normAutofit/>
          </a:bodyPr>
          <a:lstStyle/>
          <a:p>
            <a:r>
              <a:rPr lang="en-US"/>
              <a:t>The results of the experiment on the monkeys were quite shocking.</a:t>
            </a:r>
          </a:p>
          <a:p>
            <a:r>
              <a:rPr lang="en-US">
                <a:ea typeface="+mn-lt"/>
                <a:cs typeface="+mn-lt"/>
              </a:rPr>
              <a:t>They were much more timid.</a:t>
            </a:r>
            <a:endParaRPr lang="en-US"/>
          </a:p>
          <a:p>
            <a:r>
              <a:rPr lang="en-US">
                <a:ea typeface="+mn-lt"/>
                <a:cs typeface="+mn-lt"/>
              </a:rPr>
              <a:t>They did not know how to act with other monkeys.</a:t>
            </a:r>
            <a:endParaRPr lang="en-US"/>
          </a:p>
          <a:p>
            <a:r>
              <a:rPr lang="en-US">
                <a:ea typeface="+mn-lt"/>
                <a:cs typeface="+mn-lt"/>
              </a:rPr>
              <a:t>They were easily bullied and wouldn’t stand up for themselves.</a:t>
            </a:r>
            <a:endParaRPr lang="en-US"/>
          </a:p>
          <a:p>
            <a:r>
              <a:rPr lang="en-US">
                <a:ea typeface="+mn-lt"/>
                <a:cs typeface="+mn-lt"/>
              </a:rPr>
              <a:t>They had difficulty with mating.</a:t>
            </a:r>
            <a:endParaRPr lang="en-US"/>
          </a:p>
          <a:p>
            <a:r>
              <a:rPr lang="en-US">
                <a:ea typeface="+mn-lt"/>
                <a:cs typeface="+mn-lt"/>
              </a:rPr>
              <a:t>The females were inadequate mothers.</a:t>
            </a:r>
            <a:endParaRPr lang="en-US"/>
          </a:p>
        </p:txBody>
      </p:sp>
    </p:spTree>
    <p:extLst>
      <p:ext uri="{BB962C8B-B14F-4D97-AF65-F5344CB8AC3E}">
        <p14:creationId xmlns:p14="http://schemas.microsoft.com/office/powerpoint/2010/main" val="27177381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A7A8F-D155-E2F2-FD5F-38287AA1F774}"/>
              </a:ext>
            </a:extLst>
          </p:cNvPr>
          <p:cNvSpPr>
            <a:spLocks noGrp="1"/>
          </p:cNvSpPr>
          <p:nvPr>
            <p:ph type="title"/>
          </p:nvPr>
        </p:nvSpPr>
        <p:spPr/>
        <p:txBody>
          <a:bodyPr/>
          <a:lstStyle/>
          <a:p>
            <a:r>
              <a:rPr lang="en-US">
                <a:cs typeface="Sabon Next LT"/>
              </a:rPr>
              <a:t>Harry Harlow (1958)</a:t>
            </a:r>
            <a:endParaRPr lang="en-US"/>
          </a:p>
        </p:txBody>
      </p:sp>
      <p:sp>
        <p:nvSpPr>
          <p:cNvPr id="3" name="Content Placeholder 2">
            <a:extLst>
              <a:ext uri="{FF2B5EF4-FFF2-40B4-BE49-F238E27FC236}">
                <a16:creationId xmlns:a16="http://schemas.microsoft.com/office/drawing/2014/main" id="{C8A9C49A-BF2D-AAED-8B20-B88C5970224E}"/>
              </a:ext>
            </a:extLst>
          </p:cNvPr>
          <p:cNvSpPr>
            <a:spLocks noGrp="1"/>
          </p:cNvSpPr>
          <p:nvPr>
            <p:ph idx="1"/>
          </p:nvPr>
        </p:nvSpPr>
        <p:spPr/>
        <p:txBody>
          <a:bodyPr vert="horz" lIns="91440" tIns="45720" rIns="91440" bIns="45720" rtlCol="0" anchor="t">
            <a:normAutofit/>
          </a:bodyPr>
          <a:lstStyle/>
          <a:p>
            <a:r>
              <a:rPr lang="en-US"/>
              <a:t>These effects were found to be reversible if the monkeys were with the surrogates for less than 90 days.</a:t>
            </a:r>
          </a:p>
        </p:txBody>
      </p:sp>
    </p:spTree>
    <p:extLst>
      <p:ext uri="{BB962C8B-B14F-4D97-AF65-F5344CB8AC3E}">
        <p14:creationId xmlns:p14="http://schemas.microsoft.com/office/powerpoint/2010/main" val="32490076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7897F-2281-C625-304D-800F55C228D6}"/>
              </a:ext>
            </a:extLst>
          </p:cNvPr>
          <p:cNvSpPr>
            <a:spLocks noGrp="1"/>
          </p:cNvSpPr>
          <p:nvPr>
            <p:ph type="title"/>
          </p:nvPr>
        </p:nvSpPr>
        <p:spPr/>
        <p:txBody>
          <a:bodyPr/>
          <a:lstStyle/>
          <a:p>
            <a:r>
              <a:rPr lang="en-US">
                <a:cs typeface="Sabon Next LT"/>
              </a:rPr>
              <a:t>Harlow (1965)</a:t>
            </a:r>
            <a:endParaRPr lang="en-US"/>
          </a:p>
        </p:txBody>
      </p:sp>
      <p:sp>
        <p:nvSpPr>
          <p:cNvPr id="3" name="Content Placeholder 2">
            <a:extLst>
              <a:ext uri="{FF2B5EF4-FFF2-40B4-BE49-F238E27FC236}">
                <a16:creationId xmlns:a16="http://schemas.microsoft.com/office/drawing/2014/main" id="{31AE6144-CFAD-4F2A-B223-2925B357E720}"/>
              </a:ext>
            </a:extLst>
          </p:cNvPr>
          <p:cNvSpPr>
            <a:spLocks noGrp="1"/>
          </p:cNvSpPr>
          <p:nvPr>
            <p:ph idx="1"/>
          </p:nvPr>
        </p:nvSpPr>
        <p:spPr/>
        <p:txBody>
          <a:bodyPr vert="horz" lIns="91440" tIns="45720" rIns="91440" bIns="45720" rtlCol="0" anchor="t">
            <a:normAutofit/>
          </a:bodyPr>
          <a:lstStyle/>
          <a:p>
            <a:r>
              <a:rPr lang="en-US">
                <a:ea typeface="+mn-lt"/>
                <a:cs typeface="+mn-lt"/>
              </a:rPr>
              <a:t>Harlow (1965) took babies and isolated them from birth. They had no contact with each other or anybody else.</a:t>
            </a:r>
            <a:endParaRPr lang="en-US"/>
          </a:p>
          <a:p>
            <a:r>
              <a:rPr lang="en-US">
                <a:ea typeface="+mn-lt"/>
                <a:cs typeface="+mn-lt"/>
              </a:rPr>
              <a:t>He kept some this way for three months, some for six, some for nine and some for the first year of their lives. </a:t>
            </a:r>
          </a:p>
          <a:p>
            <a:r>
              <a:rPr lang="en-US">
                <a:ea typeface="+mn-lt"/>
                <a:cs typeface="+mn-lt"/>
              </a:rPr>
              <a:t>He then put them back with other monkeys to see what effect their failure to form attachment had on behavior.</a:t>
            </a:r>
            <a:endParaRPr lang="en-US"/>
          </a:p>
          <a:p>
            <a:endParaRPr lang="en-US"/>
          </a:p>
        </p:txBody>
      </p:sp>
    </p:spTree>
    <p:extLst>
      <p:ext uri="{BB962C8B-B14F-4D97-AF65-F5344CB8AC3E}">
        <p14:creationId xmlns:p14="http://schemas.microsoft.com/office/powerpoint/2010/main" val="1456510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43C2-1F13-A210-3A5F-AE01B3E67729}"/>
              </a:ext>
            </a:extLst>
          </p:cNvPr>
          <p:cNvSpPr>
            <a:spLocks noGrp="1"/>
          </p:cNvSpPr>
          <p:nvPr>
            <p:ph type="title"/>
          </p:nvPr>
        </p:nvSpPr>
        <p:spPr>
          <a:xfrm>
            <a:off x="838201" y="559813"/>
            <a:ext cx="3352799" cy="5577934"/>
          </a:xfrm>
        </p:spPr>
        <p:txBody>
          <a:bodyPr>
            <a:normAutofit/>
          </a:bodyPr>
          <a:lstStyle/>
          <a:p>
            <a:r>
              <a:rPr lang="en-US" sz="4000">
                <a:cs typeface="Sabon Next LT"/>
              </a:rPr>
              <a:t>Harlow (1965)</a:t>
            </a:r>
            <a:endParaRPr lang="en-US" sz="4000"/>
          </a:p>
        </p:txBody>
      </p:sp>
      <p:graphicFrame>
        <p:nvGraphicFramePr>
          <p:cNvPr id="5" name="Content Placeholder 2">
            <a:extLst>
              <a:ext uri="{FF2B5EF4-FFF2-40B4-BE49-F238E27FC236}">
                <a16:creationId xmlns:a16="http://schemas.microsoft.com/office/drawing/2014/main" id="{70EAD7EF-6580-C39A-A588-7338FF2C221D}"/>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92149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0617A-B1CF-A55B-9D06-DEA7477934E1}"/>
              </a:ext>
            </a:extLst>
          </p:cNvPr>
          <p:cNvSpPr>
            <a:spLocks noGrp="1"/>
          </p:cNvSpPr>
          <p:nvPr>
            <p:ph type="title"/>
          </p:nvPr>
        </p:nvSpPr>
        <p:spPr/>
        <p:txBody>
          <a:bodyPr/>
          <a:lstStyle/>
          <a:p>
            <a:r>
              <a:rPr lang="en-US">
                <a:cs typeface="Sabon Next LT"/>
              </a:rPr>
              <a:t>Harlow (1965)</a:t>
            </a:r>
            <a:endParaRPr lang="en-US"/>
          </a:p>
        </p:txBody>
      </p:sp>
      <p:sp>
        <p:nvSpPr>
          <p:cNvPr id="3" name="Content Placeholder 2">
            <a:extLst>
              <a:ext uri="{FF2B5EF4-FFF2-40B4-BE49-F238E27FC236}">
                <a16:creationId xmlns:a16="http://schemas.microsoft.com/office/drawing/2014/main" id="{8B3E1AFD-E615-3F9C-B866-048C72D9B8A7}"/>
              </a:ext>
            </a:extLst>
          </p:cNvPr>
          <p:cNvSpPr>
            <a:spLocks noGrp="1"/>
          </p:cNvSpPr>
          <p:nvPr>
            <p:ph idx="1"/>
          </p:nvPr>
        </p:nvSpPr>
        <p:spPr>
          <a:xfrm>
            <a:off x="472062" y="1949450"/>
            <a:ext cx="11274612" cy="4195763"/>
          </a:xfrm>
        </p:spPr>
        <p:txBody>
          <a:bodyPr vert="horz" lIns="91440" tIns="45720" rIns="91440" bIns="45720" rtlCol="0" anchor="t">
            <a:normAutofit lnSpcReduction="10000"/>
          </a:bodyPr>
          <a:lstStyle/>
          <a:p>
            <a:r>
              <a:rPr lang="en-US">
                <a:ea typeface="+mn-lt"/>
                <a:cs typeface="+mn-lt"/>
              </a:rPr>
              <a:t>Scared of the other monkeys, and became very aggressive</a:t>
            </a:r>
          </a:p>
          <a:p>
            <a:r>
              <a:rPr lang="en-US">
                <a:ea typeface="+mn-lt"/>
                <a:cs typeface="+mn-lt"/>
              </a:rPr>
              <a:t>Unable to communicate or socialize with other monkeys. </a:t>
            </a:r>
          </a:p>
          <a:p>
            <a:r>
              <a:rPr lang="en-US">
                <a:ea typeface="+mn-lt"/>
                <a:cs typeface="+mn-lt"/>
              </a:rPr>
              <a:t>The other monkeys bullied them. </a:t>
            </a:r>
          </a:p>
          <a:p>
            <a:r>
              <a:rPr lang="en-US">
                <a:ea typeface="+mn-lt"/>
                <a:cs typeface="+mn-lt"/>
              </a:rPr>
              <a:t>Self-mutilation, tearing hair out, scratching, and biting themselves.</a:t>
            </a:r>
            <a:endParaRPr lang="en-US"/>
          </a:p>
          <a:p>
            <a:r>
              <a:rPr lang="en-US">
                <a:ea typeface="+mn-lt"/>
                <a:cs typeface="+mn-lt"/>
              </a:rPr>
              <a:t>Harlow created a state of anxiety in female monkeys which had implications once they became parents. </a:t>
            </a:r>
          </a:p>
          <a:p>
            <a:r>
              <a:rPr lang="en-US">
                <a:ea typeface="+mn-lt"/>
                <a:cs typeface="+mn-lt"/>
              </a:rPr>
              <a:t>They smashed their infant’s face into the floor and rubbed it back and forth.</a:t>
            </a:r>
            <a:endParaRPr lang="en-US"/>
          </a:p>
        </p:txBody>
      </p:sp>
    </p:spTree>
    <p:extLst>
      <p:ext uri="{BB962C8B-B14F-4D97-AF65-F5344CB8AC3E}">
        <p14:creationId xmlns:p14="http://schemas.microsoft.com/office/powerpoint/2010/main" val="19228220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60789-B84B-64D6-DAB9-8E681CD3BAD2}"/>
              </a:ext>
            </a:extLst>
          </p:cNvPr>
          <p:cNvSpPr>
            <a:spLocks noGrp="1"/>
          </p:cNvSpPr>
          <p:nvPr>
            <p:ph type="title"/>
          </p:nvPr>
        </p:nvSpPr>
        <p:spPr>
          <a:xfrm>
            <a:off x="838201" y="559813"/>
            <a:ext cx="3352799" cy="5577934"/>
          </a:xfrm>
        </p:spPr>
        <p:txBody>
          <a:bodyPr>
            <a:normAutofit/>
          </a:bodyPr>
          <a:lstStyle/>
          <a:p>
            <a:r>
              <a:rPr lang="en-US" sz="4000">
                <a:cs typeface="Sabon Next LT"/>
              </a:rPr>
              <a:t>Critical Periods of Development</a:t>
            </a:r>
            <a:endParaRPr lang="en-US" sz="4000"/>
          </a:p>
        </p:txBody>
      </p:sp>
      <p:graphicFrame>
        <p:nvGraphicFramePr>
          <p:cNvPr id="5" name="Content Placeholder 2">
            <a:extLst>
              <a:ext uri="{FF2B5EF4-FFF2-40B4-BE49-F238E27FC236}">
                <a16:creationId xmlns:a16="http://schemas.microsoft.com/office/drawing/2014/main" id="{9D8FECD0-F3A3-2AB1-DE6F-20C73117E43A}"/>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10479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D5F6-15C4-4DDD-608D-C4425AEAAAA0}"/>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Critical Periods of Development</a:t>
            </a:r>
            <a:endParaRPr lang="en-US">
              <a:solidFill>
                <a:srgbClr val="FFFFFF"/>
              </a:solidFill>
            </a:endParaRPr>
          </a:p>
        </p:txBody>
      </p:sp>
      <p:pic>
        <p:nvPicPr>
          <p:cNvPr id="5" name="Picture 4" descr="Plant growing in a concrete crack">
            <a:extLst>
              <a:ext uri="{FF2B5EF4-FFF2-40B4-BE49-F238E27FC236}">
                <a16:creationId xmlns:a16="http://schemas.microsoft.com/office/drawing/2014/main" id="{14961D4C-EF1E-4B74-782D-D5FE6ED5A9A4}"/>
              </a:ext>
            </a:extLst>
          </p:cNvPr>
          <p:cNvPicPr>
            <a:picLocks noChangeAspect="1"/>
          </p:cNvPicPr>
          <p:nvPr/>
        </p:nvPicPr>
        <p:blipFill rotWithShape="1">
          <a:blip r:embed="rId2"/>
          <a:srcRect l="11813" r="30009" b="-3"/>
          <a:stretch/>
        </p:blipFill>
        <p:spPr>
          <a:xfrm>
            <a:off x="-1" y="10"/>
            <a:ext cx="5985983" cy="6857990"/>
          </a:xfrm>
          <a:prstGeom prst="rect">
            <a:avLst/>
          </a:prstGeom>
        </p:spPr>
      </p:pic>
      <p:sp>
        <p:nvSpPr>
          <p:cNvPr id="3" name="Content Placeholder 2">
            <a:extLst>
              <a:ext uri="{FF2B5EF4-FFF2-40B4-BE49-F238E27FC236}">
                <a16:creationId xmlns:a16="http://schemas.microsoft.com/office/drawing/2014/main" id="{D082A2EA-5722-36A9-E98C-8D855356BA4E}"/>
              </a:ext>
            </a:extLst>
          </p:cNvPr>
          <p:cNvSpPr>
            <a:spLocks noGrp="1"/>
          </p:cNvSpPr>
          <p:nvPr>
            <p:ph idx="1"/>
          </p:nvPr>
        </p:nvSpPr>
        <p:spPr>
          <a:xfrm>
            <a:off x="6400812" y="3429000"/>
            <a:ext cx="5332164" cy="2585613"/>
          </a:xfrm>
        </p:spPr>
        <p:txBody>
          <a:bodyPr vert="horz" lIns="91440" tIns="45720" rIns="91440" bIns="45720" rtlCol="0">
            <a:normAutofit/>
          </a:bodyPr>
          <a:lstStyle/>
          <a:p>
            <a:r>
              <a:rPr lang="en-US" sz="1700">
                <a:solidFill>
                  <a:srgbClr val="FFFFFF"/>
                </a:solidFill>
              </a:rPr>
              <a:t>The reason for critical periods existing and then ending relates to a feature of the brain called neuroplasticity. This is the ability of the brain to make new connections.</a:t>
            </a:r>
          </a:p>
          <a:p>
            <a:r>
              <a:rPr lang="en-US" sz="1700">
                <a:solidFill>
                  <a:srgbClr val="FFFFFF"/>
                </a:solidFill>
              </a:rPr>
              <a:t>As we age, plasticity reduces, making language and musical ability for example, more difficult to develop in adulthood (Skoe and Kraus, 2013; White et al., 2013; Hartshorne et al., 2018)</a:t>
            </a:r>
          </a:p>
        </p:txBody>
      </p:sp>
    </p:spTree>
    <p:extLst>
      <p:ext uri="{BB962C8B-B14F-4D97-AF65-F5344CB8AC3E}">
        <p14:creationId xmlns:p14="http://schemas.microsoft.com/office/powerpoint/2010/main" val="37731573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BC4B7-2564-C3DA-81BD-950BC7FA1064}"/>
              </a:ext>
            </a:extLst>
          </p:cNvPr>
          <p:cNvSpPr>
            <a:spLocks noGrp="1"/>
          </p:cNvSpPr>
          <p:nvPr>
            <p:ph type="title"/>
          </p:nvPr>
        </p:nvSpPr>
        <p:spPr>
          <a:xfrm>
            <a:off x="838201" y="559813"/>
            <a:ext cx="4876800" cy="5577934"/>
          </a:xfrm>
        </p:spPr>
        <p:txBody>
          <a:bodyPr>
            <a:normAutofit/>
          </a:bodyPr>
          <a:lstStyle/>
          <a:p>
            <a:r>
              <a:rPr lang="en-US">
                <a:cs typeface="Sabon Next LT"/>
              </a:rPr>
              <a:t>Bowlby (1969, 1988)</a:t>
            </a:r>
            <a:endParaRPr lang="en-US"/>
          </a:p>
        </p:txBody>
      </p:sp>
      <p:graphicFrame>
        <p:nvGraphicFramePr>
          <p:cNvPr id="20" name="Content Placeholder 2">
            <a:extLst>
              <a:ext uri="{FF2B5EF4-FFF2-40B4-BE49-F238E27FC236}">
                <a16:creationId xmlns:a16="http://schemas.microsoft.com/office/drawing/2014/main" id="{52DCA9BC-BD47-B6E0-B261-D1DCA016E48F}"/>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25965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3A1B0-4C49-BC1E-5935-CF9474F7BF45}"/>
              </a:ext>
            </a:extLst>
          </p:cNvPr>
          <p:cNvSpPr>
            <a:spLocks noGrp="1"/>
          </p:cNvSpPr>
          <p:nvPr>
            <p:ph type="title"/>
          </p:nvPr>
        </p:nvSpPr>
        <p:spPr>
          <a:xfrm>
            <a:off x="838201" y="559813"/>
            <a:ext cx="3352799" cy="5577934"/>
          </a:xfrm>
        </p:spPr>
        <p:txBody>
          <a:bodyPr>
            <a:normAutofit/>
          </a:bodyPr>
          <a:lstStyle/>
          <a:p>
            <a:r>
              <a:rPr lang="en-US" sz="4000">
                <a:cs typeface="Sabon Next LT"/>
              </a:rPr>
              <a:t>Bowlby</a:t>
            </a:r>
            <a:endParaRPr lang="en-US" sz="4000"/>
          </a:p>
        </p:txBody>
      </p:sp>
      <p:graphicFrame>
        <p:nvGraphicFramePr>
          <p:cNvPr id="5" name="Content Placeholder 2">
            <a:extLst>
              <a:ext uri="{FF2B5EF4-FFF2-40B4-BE49-F238E27FC236}">
                <a16:creationId xmlns:a16="http://schemas.microsoft.com/office/drawing/2014/main" id="{FA3F3332-D9F5-7EF5-1BAF-15292E6B9BCF}"/>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91017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9C044-111F-B37C-3658-823ED4117BC3}"/>
              </a:ext>
            </a:extLst>
          </p:cNvPr>
          <p:cNvSpPr>
            <a:spLocks noGrp="1"/>
          </p:cNvSpPr>
          <p:nvPr>
            <p:ph type="title"/>
          </p:nvPr>
        </p:nvSpPr>
        <p:spPr/>
        <p:txBody>
          <a:bodyPr/>
          <a:lstStyle/>
          <a:p>
            <a:r>
              <a:rPr lang="en-US">
                <a:cs typeface="Sabon Next LT"/>
              </a:rPr>
              <a:t>Maternal Deprivation</a:t>
            </a:r>
            <a:endParaRPr lang="en-US"/>
          </a:p>
        </p:txBody>
      </p:sp>
      <p:sp>
        <p:nvSpPr>
          <p:cNvPr id="3" name="Content Placeholder 2">
            <a:extLst>
              <a:ext uri="{FF2B5EF4-FFF2-40B4-BE49-F238E27FC236}">
                <a16:creationId xmlns:a16="http://schemas.microsoft.com/office/drawing/2014/main" id="{300598E8-EB55-5773-9B8A-F8C306C32E07}"/>
              </a:ext>
            </a:extLst>
          </p:cNvPr>
          <p:cNvSpPr>
            <a:spLocks noGrp="1"/>
          </p:cNvSpPr>
          <p:nvPr>
            <p:ph idx="1"/>
          </p:nvPr>
        </p:nvSpPr>
        <p:spPr/>
        <p:txBody>
          <a:bodyPr vert="horz" lIns="91440" tIns="45720" rIns="91440" bIns="45720" rtlCol="0" anchor="t">
            <a:normAutofit/>
          </a:bodyPr>
          <a:lstStyle/>
          <a:p>
            <a:r>
              <a:rPr lang="en-US"/>
              <a:t>Bowlby </a:t>
            </a:r>
            <a:r>
              <a:rPr lang="en-US" err="1"/>
              <a:t>theorised</a:t>
            </a:r>
            <a:r>
              <a:rPr lang="en-US"/>
              <a:t> that if maternal deprivation occurred, irreversible, permanent damage would occur.</a:t>
            </a:r>
          </a:p>
          <a:p>
            <a:r>
              <a:rPr lang="en-US"/>
              <a:t>Delinquency</a:t>
            </a:r>
          </a:p>
          <a:p>
            <a:r>
              <a:rPr lang="en-US"/>
              <a:t>Reduced intelligence</a:t>
            </a:r>
          </a:p>
          <a:p>
            <a:r>
              <a:rPr lang="en-US"/>
              <a:t>Increased aggression</a:t>
            </a:r>
          </a:p>
          <a:p>
            <a:r>
              <a:rPr lang="en-US"/>
              <a:t>Depression</a:t>
            </a:r>
          </a:p>
          <a:p>
            <a:r>
              <a:rPr lang="en-US"/>
              <a:t>Affectionless psychopathy</a:t>
            </a:r>
          </a:p>
        </p:txBody>
      </p:sp>
    </p:spTree>
    <p:extLst>
      <p:ext uri="{BB962C8B-B14F-4D97-AF65-F5344CB8AC3E}">
        <p14:creationId xmlns:p14="http://schemas.microsoft.com/office/powerpoint/2010/main" val="4301768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7D12B-70D8-1A69-0732-AADE0FD4E4AB}"/>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Bowlby's 44 Thieves (1944)</a:t>
            </a:r>
            <a:endParaRPr lang="en-US">
              <a:solidFill>
                <a:srgbClr val="FFFFFF"/>
              </a:solidFill>
            </a:endParaRPr>
          </a:p>
        </p:txBody>
      </p:sp>
      <p:pic>
        <p:nvPicPr>
          <p:cNvPr id="5" name="Picture 4" descr="Metal tic-tac-toe game pieces">
            <a:extLst>
              <a:ext uri="{FF2B5EF4-FFF2-40B4-BE49-F238E27FC236}">
                <a16:creationId xmlns:a16="http://schemas.microsoft.com/office/drawing/2014/main" id="{B02129D1-C02D-7C77-2C14-418F831AFB8A}"/>
              </a:ext>
            </a:extLst>
          </p:cNvPr>
          <p:cNvPicPr>
            <a:picLocks noChangeAspect="1"/>
          </p:cNvPicPr>
          <p:nvPr/>
        </p:nvPicPr>
        <p:blipFill rotWithShape="1">
          <a:blip r:embed="rId2"/>
          <a:srcRect l="11355" r="23140" b="2"/>
          <a:stretch/>
        </p:blipFill>
        <p:spPr>
          <a:xfrm>
            <a:off x="-1" y="10"/>
            <a:ext cx="5985983" cy="6857990"/>
          </a:xfrm>
          <a:prstGeom prst="rect">
            <a:avLst/>
          </a:prstGeom>
        </p:spPr>
      </p:pic>
      <p:sp>
        <p:nvSpPr>
          <p:cNvPr id="3" name="Content Placeholder 2">
            <a:extLst>
              <a:ext uri="{FF2B5EF4-FFF2-40B4-BE49-F238E27FC236}">
                <a16:creationId xmlns:a16="http://schemas.microsoft.com/office/drawing/2014/main" id="{DE851805-CBF2-8082-0F6A-8582562FC65A}"/>
              </a:ext>
            </a:extLst>
          </p:cNvPr>
          <p:cNvSpPr>
            <a:spLocks noGrp="1"/>
          </p:cNvSpPr>
          <p:nvPr>
            <p:ph idx="1"/>
          </p:nvPr>
        </p:nvSpPr>
        <p:spPr>
          <a:xfrm>
            <a:off x="6400812" y="3429000"/>
            <a:ext cx="5332164" cy="2585613"/>
          </a:xfrm>
        </p:spPr>
        <p:txBody>
          <a:bodyPr vert="horz" lIns="91440" tIns="45720" rIns="91440" bIns="45720" rtlCol="0">
            <a:normAutofit/>
          </a:bodyPr>
          <a:lstStyle/>
          <a:p>
            <a:r>
              <a:rPr lang="en-US" sz="1800">
                <a:solidFill>
                  <a:srgbClr val="FFFFFF"/>
                </a:solidFill>
              </a:rPr>
              <a:t>Bowlby studied 44 juvenile delinquents and 44 controls in a guidance clinic, hypothesising that the delinquents would have suffered from maternal deprivation.</a:t>
            </a:r>
          </a:p>
          <a:p>
            <a:r>
              <a:rPr lang="en-US" sz="1800">
                <a:solidFill>
                  <a:srgbClr val="FFFFFF"/>
                </a:solidFill>
              </a:rPr>
              <a:t>What do you think he found?</a:t>
            </a:r>
          </a:p>
        </p:txBody>
      </p:sp>
    </p:spTree>
    <p:extLst>
      <p:ext uri="{BB962C8B-B14F-4D97-AF65-F5344CB8AC3E}">
        <p14:creationId xmlns:p14="http://schemas.microsoft.com/office/powerpoint/2010/main" val="9498616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27E3-C6D0-08B6-0C34-BC6AEA4E534E}"/>
              </a:ext>
            </a:extLst>
          </p:cNvPr>
          <p:cNvSpPr>
            <a:spLocks noGrp="1"/>
          </p:cNvSpPr>
          <p:nvPr>
            <p:ph type="title"/>
          </p:nvPr>
        </p:nvSpPr>
        <p:spPr>
          <a:xfrm>
            <a:off x="838201" y="559813"/>
            <a:ext cx="3352799" cy="5577934"/>
          </a:xfrm>
        </p:spPr>
        <p:txBody>
          <a:bodyPr>
            <a:normAutofit/>
          </a:bodyPr>
          <a:lstStyle/>
          <a:p>
            <a:r>
              <a:rPr lang="en-US" sz="4000">
                <a:cs typeface="Sabon Next LT"/>
              </a:rPr>
              <a:t>Bowlby's 44 Thieves (1944)</a:t>
            </a:r>
            <a:endParaRPr lang="en-US" sz="4000"/>
          </a:p>
        </p:txBody>
      </p:sp>
      <p:graphicFrame>
        <p:nvGraphicFramePr>
          <p:cNvPr id="5" name="Content Placeholder 2">
            <a:extLst>
              <a:ext uri="{FF2B5EF4-FFF2-40B4-BE49-F238E27FC236}">
                <a16:creationId xmlns:a16="http://schemas.microsoft.com/office/drawing/2014/main" id="{4B5260EE-2BE8-3107-56FB-C2EE1C625BEB}"/>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38973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64B3A-ED77-E9B5-E57E-E1D3B5A7EE67}"/>
              </a:ext>
            </a:extLst>
          </p:cNvPr>
          <p:cNvSpPr>
            <a:spLocks noGrp="1"/>
          </p:cNvSpPr>
          <p:nvPr>
            <p:ph type="title"/>
          </p:nvPr>
        </p:nvSpPr>
        <p:spPr>
          <a:xfrm>
            <a:off x="838201" y="559813"/>
            <a:ext cx="3352799" cy="5577934"/>
          </a:xfrm>
        </p:spPr>
        <p:txBody>
          <a:bodyPr>
            <a:normAutofit/>
          </a:bodyPr>
          <a:lstStyle/>
          <a:p>
            <a:r>
              <a:rPr lang="en-US" sz="4000">
                <a:cs typeface="Sabon Next LT"/>
              </a:rPr>
              <a:t>Bowlby's 44 Thieves (1944)</a:t>
            </a:r>
            <a:endParaRPr lang="en-US" sz="4000"/>
          </a:p>
        </p:txBody>
      </p:sp>
      <p:graphicFrame>
        <p:nvGraphicFramePr>
          <p:cNvPr id="5" name="Content Placeholder 2">
            <a:extLst>
              <a:ext uri="{FF2B5EF4-FFF2-40B4-BE49-F238E27FC236}">
                <a16:creationId xmlns:a16="http://schemas.microsoft.com/office/drawing/2014/main" id="{830170A3-104C-C9B6-6783-098BFB36026F}"/>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867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DD02924-51F2-4F8D-998B-B56150E961C8}"/>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DD1C93FA-88E6-4141-A71A-FEDAF8DB43C1}"/>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F41E7A8E-5930-4674-86FD-BCAD75B00FF3}"/>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9B322FD2-44A0-41C9-AC39-FCC260041901}"/>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37EBFE33-7418-4091-8C21-4F77C59BCFA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4FA64176-55CB-42C7-9207-FF7361BED40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C0C04185-A492-44D5-9809-E9EA02E9176F}"/>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09E3F537-B299-4218-93BE-E1327027D59E}"/>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13F37783-6DE2-4617-9E9B-5B97E77BBA06}"/>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2B87C62A-1C3F-431E-ACFB-6C698289997C}"/>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700CECAB-F695-4D7A-868D-0B239BA7885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622A74A0-AB7D-4DE5-9375-6C78088E30B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F59C8-8BC8-647A-8577-5E1AEC144603}"/>
              </a:ext>
            </a:extLst>
          </p:cNvPr>
          <p:cNvSpPr>
            <a:spLocks noGrp="1"/>
          </p:cNvSpPr>
          <p:nvPr>
            <p:ph type="title"/>
          </p:nvPr>
        </p:nvSpPr>
        <p:spPr>
          <a:xfrm>
            <a:off x="838201" y="559813"/>
            <a:ext cx="3352799" cy="5577934"/>
          </a:xfrm>
        </p:spPr>
        <p:txBody>
          <a:bodyPr>
            <a:normAutofit/>
          </a:bodyPr>
          <a:lstStyle/>
          <a:p>
            <a:r>
              <a:rPr lang="en-US" sz="4000">
                <a:cs typeface="Sabon Next LT"/>
              </a:rPr>
              <a:t>Ainsworth and Bell (1970)</a:t>
            </a:r>
            <a:endParaRPr lang="en-US" sz="4000"/>
          </a:p>
        </p:txBody>
      </p:sp>
      <p:graphicFrame>
        <p:nvGraphicFramePr>
          <p:cNvPr id="5" name="Content Placeholder 2">
            <a:extLst>
              <a:ext uri="{FF2B5EF4-FFF2-40B4-BE49-F238E27FC236}">
                <a16:creationId xmlns:a16="http://schemas.microsoft.com/office/drawing/2014/main" id="{CABF0426-60D6-DD70-0F0C-B457837C761F}"/>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3052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C3596-F3AA-3731-E602-EA3E1B1EC373}"/>
              </a:ext>
            </a:extLst>
          </p:cNvPr>
          <p:cNvSpPr>
            <a:spLocks noGrp="1"/>
          </p:cNvSpPr>
          <p:nvPr>
            <p:ph type="title"/>
          </p:nvPr>
        </p:nvSpPr>
        <p:spPr/>
        <p:txBody>
          <a:bodyPr/>
          <a:lstStyle/>
          <a:p>
            <a:r>
              <a:rPr lang="en-US">
                <a:cs typeface="Sabon Next LT"/>
              </a:rPr>
              <a:t>The Strange Situation</a:t>
            </a:r>
            <a:endParaRPr lang="en-US"/>
          </a:p>
        </p:txBody>
      </p:sp>
      <p:pic>
        <p:nvPicPr>
          <p:cNvPr id="4" name="Picture 4" descr="Table&#10;&#10;Description automatically generated">
            <a:extLst>
              <a:ext uri="{FF2B5EF4-FFF2-40B4-BE49-F238E27FC236}">
                <a16:creationId xmlns:a16="http://schemas.microsoft.com/office/drawing/2014/main" id="{73F0E0A4-66B6-AAB2-2D91-4A920E95B563}"/>
              </a:ext>
            </a:extLst>
          </p:cNvPr>
          <p:cNvPicPr>
            <a:picLocks noGrp="1" noChangeAspect="1"/>
          </p:cNvPicPr>
          <p:nvPr>
            <p:ph idx="1"/>
          </p:nvPr>
        </p:nvPicPr>
        <p:blipFill>
          <a:blip r:embed="rId2"/>
          <a:stretch>
            <a:fillRect/>
          </a:stretch>
        </p:blipFill>
        <p:spPr>
          <a:xfrm>
            <a:off x="339306" y="1338098"/>
            <a:ext cx="9558067" cy="5360957"/>
          </a:xfrm>
        </p:spPr>
      </p:pic>
    </p:spTree>
    <p:extLst>
      <p:ext uri="{BB962C8B-B14F-4D97-AF65-F5344CB8AC3E}">
        <p14:creationId xmlns:p14="http://schemas.microsoft.com/office/powerpoint/2010/main" val="28510696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815B8-851F-41C8-7575-AB6436B3BE82}"/>
              </a:ext>
            </a:extLst>
          </p:cNvPr>
          <p:cNvSpPr>
            <a:spLocks noGrp="1"/>
          </p:cNvSpPr>
          <p:nvPr>
            <p:ph type="title"/>
          </p:nvPr>
        </p:nvSpPr>
        <p:spPr/>
        <p:txBody>
          <a:bodyPr/>
          <a:lstStyle/>
          <a:p>
            <a:r>
              <a:rPr lang="en-US">
                <a:cs typeface="Sabon Next LT"/>
              </a:rPr>
              <a:t>The Strange Situation</a:t>
            </a:r>
            <a:endParaRPr lang="en-US"/>
          </a:p>
        </p:txBody>
      </p:sp>
      <p:sp>
        <p:nvSpPr>
          <p:cNvPr id="3" name="Content Placeholder 2">
            <a:extLst>
              <a:ext uri="{FF2B5EF4-FFF2-40B4-BE49-F238E27FC236}">
                <a16:creationId xmlns:a16="http://schemas.microsoft.com/office/drawing/2014/main" id="{A5FA8E48-7E4E-C464-72B5-EFDD045F78C6}"/>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https://www.youtube.com/watch?v=QTsewNrHUHU</a:t>
            </a:r>
            <a:endParaRPr lang="en-US">
              <a:ea typeface="+mn-lt"/>
              <a:cs typeface="+mn-lt"/>
            </a:endParaRPr>
          </a:p>
          <a:p>
            <a:endParaRPr lang="en-US"/>
          </a:p>
        </p:txBody>
      </p:sp>
    </p:spTree>
    <p:extLst>
      <p:ext uri="{BB962C8B-B14F-4D97-AF65-F5344CB8AC3E}">
        <p14:creationId xmlns:p14="http://schemas.microsoft.com/office/powerpoint/2010/main" val="14322300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F8C23-0713-84E8-971A-8376E8186F0D}"/>
              </a:ext>
            </a:extLst>
          </p:cNvPr>
          <p:cNvSpPr>
            <a:spLocks noGrp="1"/>
          </p:cNvSpPr>
          <p:nvPr>
            <p:ph type="title"/>
          </p:nvPr>
        </p:nvSpPr>
        <p:spPr/>
        <p:txBody>
          <a:bodyPr/>
          <a:lstStyle/>
          <a:p>
            <a:r>
              <a:rPr lang="en-US">
                <a:cs typeface="Sabon Next LT"/>
              </a:rPr>
              <a:t>Attachment Styles</a:t>
            </a:r>
            <a:endParaRPr lang="en-US"/>
          </a:p>
        </p:txBody>
      </p:sp>
      <p:pic>
        <p:nvPicPr>
          <p:cNvPr id="4" name="Picture 4" descr="Diagram&#10;&#10;Description automatically generated">
            <a:extLst>
              <a:ext uri="{FF2B5EF4-FFF2-40B4-BE49-F238E27FC236}">
                <a16:creationId xmlns:a16="http://schemas.microsoft.com/office/drawing/2014/main" id="{5C6B87E0-6BA2-E906-F6F6-5B4DE5A801FA}"/>
              </a:ext>
            </a:extLst>
          </p:cNvPr>
          <p:cNvPicPr>
            <a:picLocks noGrp="1" noChangeAspect="1"/>
          </p:cNvPicPr>
          <p:nvPr>
            <p:ph idx="1"/>
          </p:nvPr>
        </p:nvPicPr>
        <p:blipFill>
          <a:blip r:embed="rId2"/>
          <a:stretch>
            <a:fillRect/>
          </a:stretch>
        </p:blipFill>
        <p:spPr>
          <a:xfrm>
            <a:off x="5234571" y="-5871"/>
            <a:ext cx="6956215" cy="6898706"/>
          </a:xfrm>
        </p:spPr>
      </p:pic>
    </p:spTree>
    <p:extLst>
      <p:ext uri="{BB962C8B-B14F-4D97-AF65-F5344CB8AC3E}">
        <p14:creationId xmlns:p14="http://schemas.microsoft.com/office/powerpoint/2010/main" val="28931983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1EB26-D7DB-DD13-5283-508923B97E92}"/>
              </a:ext>
            </a:extLst>
          </p:cNvPr>
          <p:cNvSpPr>
            <a:spLocks noGrp="1"/>
          </p:cNvSpPr>
          <p:nvPr>
            <p:ph type="title"/>
          </p:nvPr>
        </p:nvSpPr>
        <p:spPr/>
        <p:txBody>
          <a:bodyPr/>
          <a:lstStyle/>
          <a:p>
            <a:r>
              <a:rPr lang="en-US">
                <a:cs typeface="Sabon Next LT"/>
              </a:rPr>
              <a:t>Attachment Styles</a:t>
            </a:r>
            <a:endParaRPr lang="en-US"/>
          </a:p>
        </p:txBody>
      </p:sp>
      <p:graphicFrame>
        <p:nvGraphicFramePr>
          <p:cNvPr id="5" name="Content Placeholder 4">
            <a:extLst>
              <a:ext uri="{FF2B5EF4-FFF2-40B4-BE49-F238E27FC236}">
                <a16:creationId xmlns:a16="http://schemas.microsoft.com/office/drawing/2014/main" id="{56E862AE-73E8-1C2F-5380-857A9F4A2912}"/>
              </a:ext>
            </a:extLst>
          </p:cNvPr>
          <p:cNvGraphicFramePr>
            <a:graphicFrameLocks noGrp="1"/>
          </p:cNvGraphicFramePr>
          <p:nvPr>
            <p:ph idx="1"/>
          </p:nvPr>
        </p:nvGraphicFramePr>
        <p:xfrm>
          <a:off x="458788" y="1949450"/>
          <a:ext cx="11274424" cy="5029200"/>
        </p:xfrm>
        <a:graphic>
          <a:graphicData uri="http://schemas.openxmlformats.org/drawingml/2006/table">
            <a:tbl>
              <a:tblPr firstRow="1" bandRow="1">
                <a:tableStyleId>{5C22544A-7EE6-4342-B048-85BDC9FD1C3A}</a:tableStyleId>
              </a:tblPr>
              <a:tblGrid>
                <a:gridCol w="2818606">
                  <a:extLst>
                    <a:ext uri="{9D8B030D-6E8A-4147-A177-3AD203B41FA5}">
                      <a16:colId xmlns:a16="http://schemas.microsoft.com/office/drawing/2014/main" val="939519705"/>
                    </a:ext>
                  </a:extLst>
                </a:gridCol>
                <a:gridCol w="2818606">
                  <a:extLst>
                    <a:ext uri="{9D8B030D-6E8A-4147-A177-3AD203B41FA5}">
                      <a16:colId xmlns:a16="http://schemas.microsoft.com/office/drawing/2014/main" val="1671041799"/>
                    </a:ext>
                  </a:extLst>
                </a:gridCol>
                <a:gridCol w="2818606">
                  <a:extLst>
                    <a:ext uri="{9D8B030D-6E8A-4147-A177-3AD203B41FA5}">
                      <a16:colId xmlns:a16="http://schemas.microsoft.com/office/drawing/2014/main" val="1584307723"/>
                    </a:ext>
                  </a:extLst>
                </a:gridCol>
                <a:gridCol w="2818606">
                  <a:extLst>
                    <a:ext uri="{9D8B030D-6E8A-4147-A177-3AD203B41FA5}">
                      <a16:colId xmlns:a16="http://schemas.microsoft.com/office/drawing/2014/main" val="742746203"/>
                    </a:ext>
                  </a:extLst>
                </a:gridCol>
              </a:tblGrid>
              <a:tr h="0">
                <a:tc>
                  <a:txBody>
                    <a:bodyPr/>
                    <a:lstStyle/>
                    <a:p>
                      <a:endParaRPr lang="en-US" b="1">
                        <a:effectLst/>
                      </a:endParaRPr>
                    </a:p>
                  </a:txBody>
                  <a:tcPr marL="76200" marR="76200" marT="76200" marB="76200" anchor="ctr"/>
                </a:tc>
                <a:tc>
                  <a:txBody>
                    <a:bodyPr/>
                    <a:lstStyle/>
                    <a:p>
                      <a:r>
                        <a:rPr lang="en-US">
                          <a:effectLst/>
                        </a:rPr>
                        <a:t>Secure</a:t>
                      </a:r>
                      <a:endParaRPr lang="en-US" b="1">
                        <a:effectLst/>
                      </a:endParaRPr>
                    </a:p>
                  </a:txBody>
                  <a:tcPr marL="76200" marR="76200" marT="76200" marB="76200" anchor="ctr"/>
                </a:tc>
                <a:tc>
                  <a:txBody>
                    <a:bodyPr/>
                    <a:lstStyle/>
                    <a:p>
                      <a:r>
                        <a:rPr lang="en-US">
                          <a:effectLst/>
                        </a:rPr>
                        <a:t>Resistant</a:t>
                      </a:r>
                      <a:endParaRPr lang="en-US" b="1">
                        <a:effectLst/>
                      </a:endParaRPr>
                    </a:p>
                  </a:txBody>
                  <a:tcPr marL="76200" marR="76200" marT="76200" marB="76200" anchor="ctr"/>
                </a:tc>
                <a:tc>
                  <a:txBody>
                    <a:bodyPr/>
                    <a:lstStyle/>
                    <a:p>
                      <a:r>
                        <a:rPr lang="en-US">
                          <a:effectLst/>
                        </a:rPr>
                        <a:t>Avoidant</a:t>
                      </a:r>
                      <a:endParaRPr lang="en-US" b="1">
                        <a:effectLst/>
                      </a:endParaRPr>
                    </a:p>
                  </a:txBody>
                  <a:tcPr marL="76200" marR="76200" marT="76200" marB="76200" anchor="ctr"/>
                </a:tc>
                <a:extLst>
                  <a:ext uri="{0D108BD9-81ED-4DB2-BD59-A6C34878D82A}">
                    <a16:rowId xmlns:a16="http://schemas.microsoft.com/office/drawing/2014/main" val="1965630400"/>
                  </a:ext>
                </a:extLst>
              </a:tr>
              <a:tr h="0">
                <a:tc>
                  <a:txBody>
                    <a:bodyPr/>
                    <a:lstStyle/>
                    <a:p>
                      <a:r>
                        <a:rPr lang="en-US">
                          <a:effectLst/>
                        </a:rPr>
                        <a:t>Separation Anxiety</a:t>
                      </a:r>
                    </a:p>
                  </a:txBody>
                  <a:tcPr marL="76200" marR="76200" marT="76200" marB="76200" anchor="ctr"/>
                </a:tc>
                <a:tc>
                  <a:txBody>
                    <a:bodyPr/>
                    <a:lstStyle/>
                    <a:p>
                      <a:r>
                        <a:rPr lang="en-US">
                          <a:effectLst/>
                        </a:rPr>
                        <a:t>Distressed when mother leaves</a:t>
                      </a:r>
                    </a:p>
                  </a:txBody>
                  <a:tcPr marL="76200" marR="76200" marT="76200" marB="76200" anchor="ctr"/>
                </a:tc>
                <a:tc>
                  <a:txBody>
                    <a:bodyPr/>
                    <a:lstStyle/>
                    <a:p>
                      <a:r>
                        <a:rPr lang="en-US">
                          <a:effectLst/>
                        </a:rPr>
                        <a:t>Intense distress when the mother leaves</a:t>
                      </a:r>
                    </a:p>
                  </a:txBody>
                  <a:tcPr marL="76200" marR="76200" marT="76200" marB="76200" anchor="ctr"/>
                </a:tc>
                <a:tc>
                  <a:txBody>
                    <a:bodyPr/>
                    <a:lstStyle/>
                    <a:p>
                      <a:r>
                        <a:rPr lang="en-US">
                          <a:effectLst/>
                        </a:rPr>
                        <a:t>No sign of distress when the mother leaves</a:t>
                      </a:r>
                    </a:p>
                  </a:txBody>
                  <a:tcPr marL="76200" marR="76200" marT="76200" marB="76200" anchor="ctr"/>
                </a:tc>
                <a:extLst>
                  <a:ext uri="{0D108BD9-81ED-4DB2-BD59-A6C34878D82A}">
                    <a16:rowId xmlns:a16="http://schemas.microsoft.com/office/drawing/2014/main" val="6637048"/>
                  </a:ext>
                </a:extLst>
              </a:tr>
              <a:tr h="0">
                <a:tc>
                  <a:txBody>
                    <a:bodyPr/>
                    <a:lstStyle/>
                    <a:p>
                      <a:r>
                        <a:rPr lang="en-US">
                          <a:effectLst/>
                        </a:rPr>
                        <a:t>Stranger Anxiety</a:t>
                      </a:r>
                    </a:p>
                  </a:txBody>
                  <a:tcPr marL="76200" marR="76200" marT="76200" marB="76200" anchor="ctr"/>
                </a:tc>
                <a:tc>
                  <a:txBody>
                    <a:bodyPr/>
                    <a:lstStyle/>
                    <a:p>
                      <a:r>
                        <a:rPr lang="en-US">
                          <a:effectLst/>
                        </a:rPr>
                        <a:t>Avoidant of stranger when alone, but friendly when the mother is present</a:t>
                      </a:r>
                    </a:p>
                  </a:txBody>
                  <a:tcPr marL="76200" marR="76200" marT="76200" marB="76200" anchor="ctr"/>
                </a:tc>
                <a:tc>
                  <a:txBody>
                    <a:bodyPr/>
                    <a:lstStyle/>
                    <a:p>
                      <a:r>
                        <a:rPr lang="en-US">
                          <a:effectLst/>
                        </a:rPr>
                        <a:t>The infant avoids the stranger – shows fear of the stranger</a:t>
                      </a:r>
                    </a:p>
                  </a:txBody>
                  <a:tcPr marL="76200" marR="76200" marT="76200" marB="76200" anchor="ctr"/>
                </a:tc>
                <a:tc>
                  <a:txBody>
                    <a:bodyPr/>
                    <a:lstStyle/>
                    <a:p>
                      <a:r>
                        <a:rPr lang="en-US">
                          <a:effectLst/>
                        </a:rPr>
                        <a:t>The infant is okay with the stranger and plays normally when the stranger is present</a:t>
                      </a:r>
                    </a:p>
                  </a:txBody>
                  <a:tcPr marL="76200" marR="76200" marT="76200" marB="76200" anchor="ctr"/>
                </a:tc>
                <a:extLst>
                  <a:ext uri="{0D108BD9-81ED-4DB2-BD59-A6C34878D82A}">
                    <a16:rowId xmlns:a16="http://schemas.microsoft.com/office/drawing/2014/main" val="2116410161"/>
                  </a:ext>
                </a:extLst>
              </a:tr>
              <a:tr h="0">
                <a:tc>
                  <a:txBody>
                    <a:bodyPr/>
                    <a:lstStyle/>
                    <a:p>
                      <a:r>
                        <a:rPr lang="en-US">
                          <a:effectLst/>
                        </a:rPr>
                        <a:t>Reunion behavior</a:t>
                      </a:r>
                    </a:p>
                  </a:txBody>
                  <a:tcPr marL="76200" marR="76200" marT="76200" marB="76200" anchor="ctr"/>
                </a:tc>
                <a:tc>
                  <a:txBody>
                    <a:bodyPr/>
                    <a:lstStyle/>
                    <a:p>
                      <a:r>
                        <a:rPr lang="en-US">
                          <a:effectLst/>
                        </a:rPr>
                        <a:t>Positive and happy when mother returns</a:t>
                      </a:r>
                    </a:p>
                  </a:txBody>
                  <a:tcPr marL="76200" marR="76200" marT="76200" marB="76200" anchor="ctr"/>
                </a:tc>
                <a:tc>
                  <a:txBody>
                    <a:bodyPr/>
                    <a:lstStyle/>
                    <a:p>
                      <a:r>
                        <a:rPr lang="en-US">
                          <a:effectLst/>
                        </a:rPr>
                        <a:t>The infant approaches the mother, but resists contact, may even push her away</a:t>
                      </a:r>
                    </a:p>
                  </a:txBody>
                  <a:tcPr marL="76200" marR="76200" marT="76200" marB="76200" anchor="ctr"/>
                </a:tc>
                <a:tc>
                  <a:txBody>
                    <a:bodyPr/>
                    <a:lstStyle/>
                    <a:p>
                      <a:r>
                        <a:rPr lang="en-US">
                          <a:effectLst/>
                        </a:rPr>
                        <a:t>The Infant shows little interest when the mother returns</a:t>
                      </a:r>
                    </a:p>
                  </a:txBody>
                  <a:tcPr marL="76200" marR="76200" marT="76200" marB="76200" anchor="ctr"/>
                </a:tc>
                <a:extLst>
                  <a:ext uri="{0D108BD9-81ED-4DB2-BD59-A6C34878D82A}">
                    <a16:rowId xmlns:a16="http://schemas.microsoft.com/office/drawing/2014/main" val="1663758414"/>
                  </a:ext>
                </a:extLst>
              </a:tr>
              <a:tr h="0">
                <a:tc>
                  <a:txBody>
                    <a:bodyPr/>
                    <a:lstStyle/>
                    <a:p>
                      <a:r>
                        <a:rPr lang="en-US">
                          <a:effectLst/>
                        </a:rPr>
                        <a:t>Other</a:t>
                      </a:r>
                    </a:p>
                  </a:txBody>
                  <a:tcPr marL="76200" marR="76200" marT="76200" marB="76200" anchor="ctr"/>
                </a:tc>
                <a:tc>
                  <a:txBody>
                    <a:bodyPr/>
                    <a:lstStyle/>
                    <a:p>
                      <a:r>
                        <a:rPr lang="en-US">
                          <a:effectLst/>
                        </a:rPr>
                        <a:t>Uses the mother as a safe base to explore their environment</a:t>
                      </a:r>
                    </a:p>
                  </a:txBody>
                  <a:tcPr marL="76200" marR="76200" marT="76200" marB="76200" anchor="ctr"/>
                </a:tc>
                <a:tc>
                  <a:txBody>
                    <a:bodyPr/>
                    <a:lstStyle/>
                    <a:p>
                      <a:r>
                        <a:rPr lang="en-US">
                          <a:effectLst/>
                        </a:rPr>
                        <a:t>The infant cries more and explores less than the other two types</a:t>
                      </a:r>
                    </a:p>
                  </a:txBody>
                  <a:tcPr marL="76200" marR="76200" marT="76200" marB="76200" anchor="ctr"/>
                </a:tc>
                <a:tc>
                  <a:txBody>
                    <a:bodyPr/>
                    <a:lstStyle/>
                    <a:p>
                      <a:r>
                        <a:rPr lang="en-US">
                          <a:effectLst/>
                        </a:rPr>
                        <a:t>The mother and stranger are able to comfort the infant equally well</a:t>
                      </a:r>
                    </a:p>
                  </a:txBody>
                  <a:tcPr marL="76200" marR="76200" marT="76200" marB="76200" anchor="ctr"/>
                </a:tc>
                <a:extLst>
                  <a:ext uri="{0D108BD9-81ED-4DB2-BD59-A6C34878D82A}">
                    <a16:rowId xmlns:a16="http://schemas.microsoft.com/office/drawing/2014/main" val="4188790056"/>
                  </a:ext>
                </a:extLst>
              </a:tr>
              <a:tr h="0">
                <a:tc>
                  <a:txBody>
                    <a:bodyPr/>
                    <a:lstStyle/>
                    <a:p>
                      <a:r>
                        <a:rPr lang="en-US">
                          <a:effectLst/>
                        </a:rPr>
                        <a:t>% of infants</a:t>
                      </a:r>
                    </a:p>
                  </a:txBody>
                  <a:tcPr marL="76200" marR="76200" marT="76200" marB="76200" anchor="ctr"/>
                </a:tc>
                <a:tc>
                  <a:txBody>
                    <a:bodyPr/>
                    <a:lstStyle/>
                    <a:p>
                      <a:r>
                        <a:rPr lang="en-US">
                          <a:effectLst/>
                        </a:rPr>
                        <a:t>70%</a:t>
                      </a:r>
                    </a:p>
                  </a:txBody>
                  <a:tcPr marL="76200" marR="76200" marT="76200" marB="76200" anchor="ctr"/>
                </a:tc>
                <a:tc>
                  <a:txBody>
                    <a:bodyPr/>
                    <a:lstStyle/>
                    <a:p>
                      <a:r>
                        <a:rPr lang="en-US">
                          <a:effectLst/>
                        </a:rPr>
                        <a:t>15%</a:t>
                      </a:r>
                    </a:p>
                  </a:txBody>
                  <a:tcPr marL="76200" marR="76200" marT="76200" marB="76200" anchor="ctr"/>
                </a:tc>
                <a:tc>
                  <a:txBody>
                    <a:bodyPr/>
                    <a:lstStyle/>
                    <a:p>
                      <a:r>
                        <a:rPr lang="en-US">
                          <a:effectLst/>
                        </a:rPr>
                        <a:t>15%</a:t>
                      </a:r>
                    </a:p>
                  </a:txBody>
                  <a:tcPr marL="76200" marR="76200" marT="76200" marB="76200" anchor="ctr"/>
                </a:tc>
                <a:extLst>
                  <a:ext uri="{0D108BD9-81ED-4DB2-BD59-A6C34878D82A}">
                    <a16:rowId xmlns:a16="http://schemas.microsoft.com/office/drawing/2014/main" val="1926726039"/>
                  </a:ext>
                </a:extLst>
              </a:tr>
            </a:tbl>
          </a:graphicData>
        </a:graphic>
      </p:graphicFrame>
    </p:spTree>
    <p:extLst>
      <p:ext uri="{BB962C8B-B14F-4D97-AF65-F5344CB8AC3E}">
        <p14:creationId xmlns:p14="http://schemas.microsoft.com/office/powerpoint/2010/main" val="9312310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9D082-D10E-2B21-C9B2-71C0878BF941}"/>
              </a:ext>
            </a:extLst>
          </p:cNvPr>
          <p:cNvSpPr>
            <a:spLocks noGrp="1"/>
          </p:cNvSpPr>
          <p:nvPr>
            <p:ph type="title"/>
          </p:nvPr>
        </p:nvSpPr>
        <p:spPr/>
        <p:txBody>
          <a:bodyPr/>
          <a:lstStyle/>
          <a:p>
            <a:r>
              <a:rPr lang="en-US">
                <a:cs typeface="Sabon Next LT"/>
              </a:rPr>
              <a:t>Attachment Styles</a:t>
            </a:r>
            <a:endParaRPr lang="en-US"/>
          </a:p>
        </p:txBody>
      </p:sp>
      <p:sp>
        <p:nvSpPr>
          <p:cNvPr id="3" name="Content Placeholder 2">
            <a:extLst>
              <a:ext uri="{FF2B5EF4-FFF2-40B4-BE49-F238E27FC236}">
                <a16:creationId xmlns:a16="http://schemas.microsoft.com/office/drawing/2014/main" id="{122370FC-D87E-D12A-E205-05B20965B517}"/>
              </a:ext>
            </a:extLst>
          </p:cNvPr>
          <p:cNvSpPr>
            <a:spLocks noGrp="1"/>
          </p:cNvSpPr>
          <p:nvPr>
            <p:ph idx="1"/>
          </p:nvPr>
        </p:nvSpPr>
        <p:spPr/>
        <p:txBody>
          <a:bodyPr vert="horz" lIns="91440" tIns="45720" rIns="91440" bIns="45720" rtlCol="0" anchor="t">
            <a:normAutofit/>
          </a:bodyPr>
          <a:lstStyle/>
          <a:p>
            <a:r>
              <a:rPr lang="en-US"/>
              <a:t>Secure (B)</a:t>
            </a:r>
          </a:p>
          <a:p>
            <a:r>
              <a:rPr lang="en-US"/>
              <a:t>Insecure Avoidant (A)</a:t>
            </a:r>
          </a:p>
          <a:p>
            <a:r>
              <a:rPr lang="en-US"/>
              <a:t>Insecure Ambivalent/Resistant ©</a:t>
            </a:r>
          </a:p>
          <a:p>
            <a:endParaRPr lang="en-US"/>
          </a:p>
          <a:p>
            <a:r>
              <a:rPr lang="en-US"/>
              <a:t>A fourth style, </a:t>
            </a:r>
            <a:r>
              <a:rPr lang="en-US" err="1"/>
              <a:t>Disorganised</a:t>
            </a:r>
            <a:r>
              <a:rPr lang="en-US"/>
              <a:t> was identified by Main and Solomon in 1990. </a:t>
            </a:r>
          </a:p>
        </p:txBody>
      </p:sp>
    </p:spTree>
    <p:extLst>
      <p:ext uri="{BB962C8B-B14F-4D97-AF65-F5344CB8AC3E}">
        <p14:creationId xmlns:p14="http://schemas.microsoft.com/office/powerpoint/2010/main" val="7390207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11847-D38C-B399-3EB8-06D276AF3B21}"/>
              </a:ext>
            </a:extLst>
          </p:cNvPr>
          <p:cNvSpPr>
            <a:spLocks noGrp="1"/>
          </p:cNvSpPr>
          <p:nvPr>
            <p:ph type="title"/>
          </p:nvPr>
        </p:nvSpPr>
        <p:spPr/>
        <p:txBody>
          <a:bodyPr/>
          <a:lstStyle/>
          <a:p>
            <a:r>
              <a:rPr lang="en-US">
                <a:cs typeface="Sabon Next LT"/>
              </a:rPr>
              <a:t>Attachment Styles</a:t>
            </a:r>
            <a:endParaRPr lang="en-US"/>
          </a:p>
        </p:txBody>
      </p:sp>
      <p:sp>
        <p:nvSpPr>
          <p:cNvPr id="3" name="Content Placeholder 2">
            <a:extLst>
              <a:ext uri="{FF2B5EF4-FFF2-40B4-BE49-F238E27FC236}">
                <a16:creationId xmlns:a16="http://schemas.microsoft.com/office/drawing/2014/main" id="{022AF338-1002-7E6C-4608-449691024EEB}"/>
              </a:ext>
            </a:extLst>
          </p:cNvPr>
          <p:cNvSpPr>
            <a:spLocks noGrp="1"/>
          </p:cNvSpPr>
          <p:nvPr>
            <p:ph idx="1"/>
          </p:nvPr>
        </p:nvSpPr>
        <p:spPr/>
        <p:txBody>
          <a:bodyPr vert="horz" lIns="91440" tIns="45720" rIns="91440" bIns="45720" rtlCol="0" anchor="t">
            <a:normAutofit fontScale="92500" lnSpcReduction="10000"/>
          </a:bodyPr>
          <a:lstStyle/>
          <a:p>
            <a:r>
              <a:rPr lang="en-US">
                <a:ea typeface="+mn-lt"/>
                <a:cs typeface="+mn-lt"/>
              </a:rPr>
              <a:t>Ainsworth’s maternal sensitivity hypothesis argues that a child’s attachment style depends on their mother’s behavior towards them.</a:t>
            </a:r>
            <a:endParaRPr lang="en-US"/>
          </a:p>
          <a:p>
            <a:r>
              <a:rPr lang="en-US">
                <a:ea typeface="+mn-lt"/>
                <a:cs typeface="+mn-lt"/>
              </a:rPr>
              <a:t>‘Sensitive’ mothers are responsive to the child’s needs and respond to their moods and feelings correctly. Sensitive mothers are more likely to have securely attached children.</a:t>
            </a:r>
            <a:endParaRPr lang="en-US"/>
          </a:p>
          <a:p>
            <a:r>
              <a:rPr lang="en-US">
                <a:ea typeface="+mn-lt"/>
                <a:cs typeface="+mn-lt"/>
              </a:rPr>
              <a:t>In contrast, mothers who are less sensitive towards their child, for example, those who respond to the child’s needs incorrectly or who are impatient or ignore the child, are likely to have insecurely attached children.</a:t>
            </a:r>
            <a:endParaRPr lang="en-US"/>
          </a:p>
          <a:p>
            <a:endParaRPr lang="en-US"/>
          </a:p>
        </p:txBody>
      </p:sp>
    </p:spTree>
    <p:extLst>
      <p:ext uri="{BB962C8B-B14F-4D97-AF65-F5344CB8AC3E}">
        <p14:creationId xmlns:p14="http://schemas.microsoft.com/office/powerpoint/2010/main" val="35686555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A18801D0-2BDB-95DB-448F-CA215C8851AB}"/>
              </a:ext>
            </a:extLst>
          </p:cNvPr>
          <p:cNvPicPr>
            <a:picLocks noChangeAspect="1"/>
          </p:cNvPicPr>
          <p:nvPr/>
        </p:nvPicPr>
        <p:blipFill>
          <a:blip r:embed="rId2"/>
          <a:stretch>
            <a:fillRect/>
          </a:stretch>
        </p:blipFill>
        <p:spPr>
          <a:xfrm>
            <a:off x="1033732" y="-3503"/>
            <a:ext cx="10137370" cy="6568833"/>
          </a:xfrm>
          <a:prstGeom prst="rect">
            <a:avLst/>
          </a:prstGeom>
        </p:spPr>
      </p:pic>
    </p:spTree>
    <p:extLst>
      <p:ext uri="{BB962C8B-B14F-4D97-AF65-F5344CB8AC3E}">
        <p14:creationId xmlns:p14="http://schemas.microsoft.com/office/powerpoint/2010/main" val="41374194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49126-62D4-B95A-2C6D-EFE4EDE94BA5}"/>
              </a:ext>
            </a:extLst>
          </p:cNvPr>
          <p:cNvSpPr>
            <a:spLocks noGrp="1"/>
          </p:cNvSpPr>
          <p:nvPr>
            <p:ph type="title"/>
          </p:nvPr>
        </p:nvSpPr>
        <p:spPr/>
        <p:txBody>
          <a:bodyPr/>
          <a:lstStyle/>
          <a:p>
            <a:r>
              <a:rPr lang="en-US">
                <a:cs typeface="Sabon Next LT"/>
              </a:rPr>
              <a:t>Attachment Styles</a:t>
            </a:r>
            <a:endParaRPr lang="en-US"/>
          </a:p>
        </p:txBody>
      </p:sp>
      <p:sp>
        <p:nvSpPr>
          <p:cNvPr id="3" name="Content Placeholder 2">
            <a:extLst>
              <a:ext uri="{FF2B5EF4-FFF2-40B4-BE49-F238E27FC236}">
                <a16:creationId xmlns:a16="http://schemas.microsoft.com/office/drawing/2014/main" id="{A13C677D-14BF-5FE4-217C-F0841C4D7213}"/>
              </a:ext>
            </a:extLst>
          </p:cNvPr>
          <p:cNvSpPr>
            <a:spLocks noGrp="1"/>
          </p:cNvSpPr>
          <p:nvPr>
            <p:ph idx="1"/>
          </p:nvPr>
        </p:nvSpPr>
        <p:spPr/>
        <p:txBody>
          <a:bodyPr vert="horz" lIns="91440" tIns="45720" rIns="91440" bIns="45720" rtlCol="0" anchor="t">
            <a:normAutofit fontScale="77500" lnSpcReduction="20000"/>
          </a:bodyPr>
          <a:lstStyle/>
          <a:p>
            <a:r>
              <a:rPr lang="en-US" b="1">
                <a:ea typeface="+mn-lt"/>
                <a:cs typeface="+mn-lt"/>
              </a:rPr>
              <a:t>Secure Attachment</a:t>
            </a:r>
            <a:r>
              <a:rPr lang="en-US">
                <a:ea typeface="+mn-lt"/>
                <a:cs typeface="+mn-lt"/>
              </a:rPr>
              <a:t>:  Securely attached individuals are comfortable with intimacy and can balance dependence and independence in relationships.</a:t>
            </a:r>
            <a:endParaRPr lang="en-US"/>
          </a:p>
          <a:p>
            <a:r>
              <a:rPr lang="en-US" b="1">
                <a:ea typeface="+mn-lt"/>
                <a:cs typeface="+mn-lt"/>
              </a:rPr>
              <a:t>Preoccupied Attachment (Anxious in Children)</a:t>
            </a:r>
            <a:r>
              <a:rPr lang="en-US">
                <a:ea typeface="+mn-lt"/>
                <a:cs typeface="+mn-lt"/>
              </a:rPr>
              <a:t>: Individuals with this attachment style crave intimacy and can be overly dependent and demanding in relationships.</a:t>
            </a:r>
            <a:endParaRPr lang="en-US"/>
          </a:p>
          <a:p>
            <a:r>
              <a:rPr lang="en-US" b="1">
                <a:ea typeface="+mn-lt"/>
                <a:cs typeface="+mn-lt"/>
              </a:rPr>
              <a:t>Dismissive Attachment (Avoidant in Children)</a:t>
            </a:r>
            <a:r>
              <a:rPr lang="en-US">
                <a:ea typeface="+mn-lt"/>
                <a:cs typeface="+mn-lt"/>
              </a:rPr>
              <a:t>: This style is </a:t>
            </a:r>
            <a:r>
              <a:rPr lang="en-US" err="1">
                <a:ea typeface="+mn-lt"/>
                <a:cs typeface="+mn-lt"/>
              </a:rPr>
              <a:t>characterised</a:t>
            </a:r>
            <a:r>
              <a:rPr lang="en-US">
                <a:ea typeface="+mn-lt"/>
                <a:cs typeface="+mn-lt"/>
              </a:rPr>
              <a:t> by a strong sense of self-sufficiency, often to the point of appearing detached. Individuals with dismissive attachment value their independence highly and may seem uninterested in close relationships.</a:t>
            </a:r>
            <a:endParaRPr lang="en-US"/>
          </a:p>
          <a:p>
            <a:r>
              <a:rPr lang="en-US" b="1">
                <a:ea typeface="+mn-lt"/>
                <a:cs typeface="+mn-lt"/>
              </a:rPr>
              <a:t>Fearful Attachment (</a:t>
            </a:r>
            <a:r>
              <a:rPr lang="en-US" b="1" err="1">
                <a:ea typeface="+mn-lt"/>
                <a:cs typeface="+mn-lt"/>
              </a:rPr>
              <a:t>Disorganised</a:t>
            </a:r>
            <a:r>
              <a:rPr lang="en-US" b="1">
                <a:ea typeface="+mn-lt"/>
                <a:cs typeface="+mn-lt"/>
              </a:rPr>
              <a:t> in Children)</a:t>
            </a:r>
            <a:r>
              <a:rPr lang="en-US">
                <a:ea typeface="+mn-lt"/>
                <a:cs typeface="+mn-lt"/>
              </a:rPr>
              <a:t>: Individuals with a fearful attachment style desire close relationships and fear vulnerability. They may behave unpredictably in relationships due to their internal conflict between a desire for intimacy and fear of it.</a:t>
            </a:r>
            <a:endParaRPr lang="en-US"/>
          </a:p>
          <a:p>
            <a:endParaRPr lang="en-US"/>
          </a:p>
        </p:txBody>
      </p:sp>
    </p:spTree>
    <p:extLst>
      <p:ext uri="{BB962C8B-B14F-4D97-AF65-F5344CB8AC3E}">
        <p14:creationId xmlns:p14="http://schemas.microsoft.com/office/powerpoint/2010/main" val="30288246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D669C-5DA0-141F-D7EB-1D1BFD769C26}"/>
              </a:ext>
            </a:extLst>
          </p:cNvPr>
          <p:cNvSpPr>
            <a:spLocks noGrp="1"/>
          </p:cNvSpPr>
          <p:nvPr>
            <p:ph type="title"/>
          </p:nvPr>
        </p:nvSpPr>
        <p:spPr>
          <a:xfrm>
            <a:off x="1080001" y="1079500"/>
            <a:ext cx="3904750" cy="4689475"/>
          </a:xfrm>
        </p:spPr>
        <p:txBody>
          <a:bodyPr anchor="ctr">
            <a:normAutofit/>
          </a:bodyPr>
          <a:lstStyle/>
          <a:p>
            <a:pPr algn="ctr"/>
            <a:r>
              <a:rPr lang="en-US" sz="4800"/>
              <a:t>Relationships</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C911CD8-629C-5738-A153-29E25EF8DC4F}"/>
              </a:ext>
            </a:extLst>
          </p:cNvPr>
          <p:cNvGraphicFramePr>
            <a:graphicFrameLocks noGrp="1"/>
          </p:cNvGraphicFramePr>
          <p:nvPr>
            <p:ph idx="1"/>
            <p:extLst>
              <p:ext uri="{D42A27DB-BD31-4B8C-83A1-F6EECF244321}">
                <p14:modId xmlns:p14="http://schemas.microsoft.com/office/powerpoint/2010/main" val="2379714712"/>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063800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58300D1F-AEB8-0917-194F-1B088B5B6181}"/>
              </a:ext>
            </a:extLst>
          </p:cNvPr>
          <p:cNvSpPr>
            <a:spLocks noGrp="1"/>
          </p:cNvSpPr>
          <p:nvPr>
            <p:ph type="title"/>
          </p:nvPr>
        </p:nvSpPr>
        <p:spPr>
          <a:xfrm>
            <a:off x="1078100" y="542671"/>
            <a:ext cx="10026650" cy="1124202"/>
          </a:xfrm>
        </p:spPr>
        <p:txBody>
          <a:bodyPr wrap="square" anchor="ctr">
            <a:normAutofit/>
          </a:bodyPr>
          <a:lstStyle/>
          <a:p>
            <a:pPr algn="ctr"/>
            <a:r>
              <a:rPr lang="en-US"/>
              <a:t>Relationships</a:t>
            </a:r>
          </a:p>
        </p:txBody>
      </p:sp>
      <p:sp>
        <p:nvSpPr>
          <p:cNvPr id="11" name="Rectangle 10">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C3B2A966-E9B0-7815-B094-8DF8CF76405A}"/>
              </a:ext>
            </a:extLst>
          </p:cNvPr>
          <p:cNvGraphicFramePr>
            <a:graphicFrameLocks noGrp="1"/>
          </p:cNvGraphicFramePr>
          <p:nvPr>
            <p:ph idx="1"/>
            <p:extLst>
              <p:ext uri="{D42A27DB-BD31-4B8C-83A1-F6EECF244321}">
                <p14:modId xmlns:p14="http://schemas.microsoft.com/office/powerpoint/2010/main" val="195961685"/>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043361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38957-D7E2-C17D-4568-2987B35CFC08}"/>
              </a:ext>
            </a:extLst>
          </p:cNvPr>
          <p:cNvSpPr>
            <a:spLocks noGrp="1"/>
          </p:cNvSpPr>
          <p:nvPr>
            <p:ph type="title"/>
          </p:nvPr>
        </p:nvSpPr>
        <p:spPr>
          <a:xfrm>
            <a:off x="1080001" y="1079500"/>
            <a:ext cx="3904750" cy="4689475"/>
          </a:xfrm>
        </p:spPr>
        <p:txBody>
          <a:bodyPr anchor="ctr">
            <a:normAutofit/>
          </a:bodyPr>
          <a:lstStyle/>
          <a:p>
            <a:pPr algn="ctr"/>
            <a:r>
              <a:rPr lang="en-US" sz="4800"/>
              <a:t>Evolutionary Perspective</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E77A927-BD4A-24C8-629D-2789EF642B10}"/>
              </a:ext>
            </a:extLst>
          </p:cNvPr>
          <p:cNvGraphicFramePr>
            <a:graphicFrameLocks noGrp="1"/>
          </p:cNvGraphicFramePr>
          <p:nvPr>
            <p:ph idx="1"/>
            <p:extLst>
              <p:ext uri="{D42A27DB-BD31-4B8C-83A1-F6EECF244321}">
                <p14:modId xmlns:p14="http://schemas.microsoft.com/office/powerpoint/2010/main" val="2906763686"/>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39872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1FAE2-F204-6163-BE10-15923A543FBB}"/>
              </a:ext>
            </a:extLst>
          </p:cNvPr>
          <p:cNvSpPr>
            <a:spLocks noGrp="1"/>
          </p:cNvSpPr>
          <p:nvPr>
            <p:ph type="title"/>
          </p:nvPr>
        </p:nvSpPr>
        <p:spPr/>
        <p:txBody>
          <a:bodyPr/>
          <a:lstStyle/>
          <a:p>
            <a:r>
              <a:rPr lang="en-US" err="1"/>
              <a:t>Ansiogamy</a:t>
            </a:r>
          </a:p>
        </p:txBody>
      </p:sp>
      <p:graphicFrame>
        <p:nvGraphicFramePr>
          <p:cNvPr id="5" name="Content Placeholder 4">
            <a:extLst>
              <a:ext uri="{FF2B5EF4-FFF2-40B4-BE49-F238E27FC236}">
                <a16:creationId xmlns:a16="http://schemas.microsoft.com/office/drawing/2014/main" id="{4CC362DD-EBD0-86B8-E48F-3AFA71279848}"/>
              </a:ext>
            </a:extLst>
          </p:cNvPr>
          <p:cNvGraphicFramePr>
            <a:graphicFrameLocks noGrp="1"/>
          </p:cNvGraphicFramePr>
          <p:nvPr>
            <p:ph idx="1"/>
            <p:extLst>
              <p:ext uri="{D42A27DB-BD31-4B8C-83A1-F6EECF244321}">
                <p14:modId xmlns:p14="http://schemas.microsoft.com/office/powerpoint/2010/main" val="2485196611"/>
              </p:ext>
            </p:extLst>
          </p:nvPr>
        </p:nvGraphicFramePr>
        <p:xfrm>
          <a:off x="989013" y="1685925"/>
          <a:ext cx="10213974" cy="4141078"/>
        </p:xfrm>
        <a:graphic>
          <a:graphicData uri="http://schemas.openxmlformats.org/drawingml/2006/table">
            <a:tbl>
              <a:tblPr bandRow="1">
                <a:tableStyleId>{5C22544A-7EE6-4342-B048-85BDC9FD1C3A}</a:tableStyleId>
              </a:tblPr>
              <a:tblGrid>
                <a:gridCol w="5106987">
                  <a:extLst>
                    <a:ext uri="{9D8B030D-6E8A-4147-A177-3AD203B41FA5}">
                      <a16:colId xmlns:a16="http://schemas.microsoft.com/office/drawing/2014/main" val="672400614"/>
                    </a:ext>
                  </a:extLst>
                </a:gridCol>
                <a:gridCol w="5106987">
                  <a:extLst>
                    <a:ext uri="{9D8B030D-6E8A-4147-A177-3AD203B41FA5}">
                      <a16:colId xmlns:a16="http://schemas.microsoft.com/office/drawing/2014/main" val="2922934111"/>
                    </a:ext>
                  </a:extLst>
                </a:gridCol>
              </a:tblGrid>
              <a:tr h="459757">
                <a:tc>
                  <a:txBody>
                    <a:bodyPr/>
                    <a:lstStyle/>
                    <a:p>
                      <a:pPr marL="0" marR="0" algn="ctr">
                        <a:buNone/>
                      </a:pPr>
                      <a:r>
                        <a:rPr lang="en-US" sz="1800" b="1" i="0">
                          <a:solidFill>
                            <a:srgbClr val="252525"/>
                          </a:solidFill>
                          <a:effectLst/>
                          <a:latin typeface="Roboto"/>
                        </a:rPr>
                        <a:t>Women</a:t>
                      </a:r>
                      <a:endParaRPr lang="en-US" sz="1800" b="0" i="0">
                        <a:solidFill>
                          <a:srgbClr val="252525"/>
                        </a:solidFill>
                        <a:effectLst/>
                        <a:latin typeface="Roboto"/>
                      </a:endParaRPr>
                    </a:p>
                  </a:txBody>
                  <a:tcPr marL="38100" marR="38100" marT="38100" marB="38100" anchor="ctr">
                    <a:lnL>
                      <a:noFill/>
                    </a:lnL>
                    <a:lnR>
                      <a:noFill/>
                    </a:lnR>
                    <a:lnT>
                      <a:noFill/>
                    </a:lnT>
                    <a:lnB>
                      <a:noFill/>
                    </a:lnB>
                    <a:solidFill>
                      <a:srgbClr val="FFFFFF"/>
                    </a:solidFill>
                  </a:tcPr>
                </a:tc>
                <a:tc>
                  <a:txBody>
                    <a:bodyPr/>
                    <a:lstStyle/>
                    <a:p>
                      <a:pPr marL="0" marR="0" algn="ctr">
                        <a:buNone/>
                      </a:pPr>
                      <a:r>
                        <a:rPr lang="en-US" sz="1800" b="1" i="0">
                          <a:solidFill>
                            <a:srgbClr val="252525"/>
                          </a:solidFill>
                          <a:effectLst/>
                          <a:latin typeface="Roboto"/>
                        </a:rPr>
                        <a:t>Men</a:t>
                      </a:r>
                      <a:endParaRPr lang="en-US" sz="1800" b="0" i="0">
                        <a:solidFill>
                          <a:srgbClr val="252525"/>
                        </a:solidFill>
                        <a:effectLst/>
                        <a:latin typeface="Roboto"/>
                      </a:endParaRPr>
                    </a:p>
                  </a:txBody>
                  <a:tcPr marL="38100" marR="38100" marT="38100" marB="38100" anchor="ctr">
                    <a:lnL>
                      <a:noFill/>
                    </a:lnL>
                    <a:lnR>
                      <a:noFill/>
                    </a:lnR>
                    <a:lnT>
                      <a:noFill/>
                    </a:lnT>
                    <a:lnB>
                      <a:noFill/>
                    </a:lnB>
                    <a:solidFill>
                      <a:srgbClr val="FFFFFF"/>
                    </a:solidFill>
                  </a:tcPr>
                </a:tc>
                <a:extLst>
                  <a:ext uri="{0D108BD9-81ED-4DB2-BD59-A6C34878D82A}">
                    <a16:rowId xmlns:a16="http://schemas.microsoft.com/office/drawing/2014/main" val="909069667"/>
                  </a:ext>
                </a:extLst>
              </a:tr>
              <a:tr h="459757">
                <a:tc>
                  <a:txBody>
                    <a:bodyPr/>
                    <a:lstStyle/>
                    <a:p>
                      <a:pPr marL="0" marR="0" algn="ctr">
                        <a:buNone/>
                      </a:pPr>
                      <a:r>
                        <a:rPr lang="en-US" sz="1800" b="0" i="0">
                          <a:solidFill>
                            <a:srgbClr val="252525"/>
                          </a:solidFill>
                          <a:effectLst/>
                          <a:latin typeface="Roboto"/>
                        </a:rPr>
                        <a:t>Finite number of eggs</a:t>
                      </a:r>
                    </a:p>
                  </a:txBody>
                  <a:tcPr marL="38100" marR="38100" marT="38100" marB="38100" anchor="ctr">
                    <a:lnL>
                      <a:noFill/>
                    </a:lnL>
                    <a:lnR>
                      <a:noFill/>
                    </a:lnR>
                    <a:lnT>
                      <a:noFill/>
                    </a:lnT>
                    <a:lnB>
                      <a:noFill/>
                    </a:lnB>
                    <a:solidFill>
                      <a:srgbClr val="FFFFFF"/>
                    </a:solidFill>
                  </a:tcPr>
                </a:tc>
                <a:tc>
                  <a:txBody>
                    <a:bodyPr/>
                    <a:lstStyle/>
                    <a:p>
                      <a:pPr marL="0" marR="0" algn="ctr">
                        <a:buNone/>
                      </a:pPr>
                      <a:r>
                        <a:rPr lang="en-US" sz="1800" b="0" i="0">
                          <a:solidFill>
                            <a:srgbClr val="252525"/>
                          </a:solidFill>
                          <a:effectLst/>
                          <a:latin typeface="Roboto"/>
                        </a:rPr>
                        <a:t>Continuously produce sperm</a:t>
                      </a:r>
                    </a:p>
                  </a:txBody>
                  <a:tcPr marL="38100" marR="38100" marT="38100" marB="38100" anchor="ctr">
                    <a:lnL>
                      <a:noFill/>
                    </a:lnL>
                    <a:lnR>
                      <a:noFill/>
                    </a:lnR>
                    <a:lnT>
                      <a:noFill/>
                    </a:lnT>
                    <a:lnB>
                      <a:noFill/>
                    </a:lnB>
                    <a:solidFill>
                      <a:srgbClr val="FFFFFF"/>
                    </a:solidFill>
                  </a:tcPr>
                </a:tc>
                <a:extLst>
                  <a:ext uri="{0D108BD9-81ED-4DB2-BD59-A6C34878D82A}">
                    <a16:rowId xmlns:a16="http://schemas.microsoft.com/office/drawing/2014/main" val="3577604932"/>
                  </a:ext>
                </a:extLst>
              </a:tr>
              <a:tr h="459757">
                <a:tc>
                  <a:txBody>
                    <a:bodyPr/>
                    <a:lstStyle/>
                    <a:p>
                      <a:pPr marL="0" marR="0" algn="ctr">
                        <a:buNone/>
                      </a:pPr>
                      <a:r>
                        <a:rPr lang="en-US" sz="1800" b="0" i="0">
                          <a:solidFill>
                            <a:srgbClr val="252525"/>
                          </a:solidFill>
                          <a:effectLst/>
                          <a:latin typeface="Roboto"/>
                        </a:rPr>
                        <a:t>Approximately 25 years of fertility after puberty</a:t>
                      </a:r>
                    </a:p>
                  </a:txBody>
                  <a:tcPr marL="38100" marR="38100" marT="38100" marB="38100" anchor="ctr">
                    <a:lnL>
                      <a:noFill/>
                    </a:lnL>
                    <a:lnR>
                      <a:noFill/>
                    </a:lnR>
                    <a:lnT>
                      <a:noFill/>
                    </a:lnT>
                    <a:lnB>
                      <a:noFill/>
                    </a:lnB>
                    <a:solidFill>
                      <a:srgbClr val="FFFFFF"/>
                    </a:solidFill>
                  </a:tcPr>
                </a:tc>
                <a:tc>
                  <a:txBody>
                    <a:bodyPr/>
                    <a:lstStyle/>
                    <a:p>
                      <a:pPr marL="0" marR="0" algn="ctr">
                        <a:buNone/>
                      </a:pPr>
                      <a:r>
                        <a:rPr lang="en-US" sz="1800" b="0" i="0">
                          <a:solidFill>
                            <a:srgbClr val="252525"/>
                          </a:solidFill>
                          <a:effectLst/>
                          <a:latin typeface="Roboto"/>
                        </a:rPr>
                        <a:t>Continuously fertile after puberty even into old age</a:t>
                      </a:r>
                    </a:p>
                  </a:txBody>
                  <a:tcPr marL="38100" marR="38100" marT="38100" marB="38100" anchor="ctr">
                    <a:lnL>
                      <a:noFill/>
                    </a:lnL>
                    <a:lnR>
                      <a:noFill/>
                    </a:lnR>
                    <a:lnT>
                      <a:noFill/>
                    </a:lnT>
                    <a:lnB>
                      <a:noFill/>
                    </a:lnB>
                    <a:solidFill>
                      <a:srgbClr val="FFFFFF"/>
                    </a:solidFill>
                  </a:tcPr>
                </a:tc>
                <a:extLst>
                  <a:ext uri="{0D108BD9-81ED-4DB2-BD59-A6C34878D82A}">
                    <a16:rowId xmlns:a16="http://schemas.microsoft.com/office/drawing/2014/main" val="969790915"/>
                  </a:ext>
                </a:extLst>
              </a:tr>
              <a:tr h="778050">
                <a:tc>
                  <a:txBody>
                    <a:bodyPr/>
                    <a:lstStyle/>
                    <a:p>
                      <a:pPr marL="0" marR="0" algn="ctr">
                        <a:buNone/>
                      </a:pPr>
                      <a:r>
                        <a:rPr lang="en-US" sz="1800" b="0" i="0">
                          <a:solidFill>
                            <a:srgbClr val="252525"/>
                          </a:solidFill>
                          <a:effectLst/>
                          <a:latin typeface="Roboto"/>
                        </a:rPr>
                        <a:t>Fewer reproductive opportunities (~300 monthly ovulations over reproductive life)</a:t>
                      </a:r>
                    </a:p>
                  </a:txBody>
                  <a:tcPr marL="38100" marR="38100" marT="38100" marB="38100" anchor="ctr">
                    <a:lnL>
                      <a:noFill/>
                    </a:lnL>
                    <a:lnR>
                      <a:noFill/>
                    </a:lnR>
                    <a:lnT>
                      <a:noFill/>
                    </a:lnT>
                    <a:lnB>
                      <a:noFill/>
                    </a:lnB>
                    <a:solidFill>
                      <a:srgbClr val="FFFFFF"/>
                    </a:solidFill>
                  </a:tcPr>
                </a:tc>
                <a:tc>
                  <a:txBody>
                    <a:bodyPr/>
                    <a:lstStyle/>
                    <a:p>
                      <a:pPr marL="0" marR="0" algn="ctr">
                        <a:buNone/>
                      </a:pPr>
                      <a:r>
                        <a:rPr lang="en-US" sz="1800" b="0" i="0">
                          <a:solidFill>
                            <a:srgbClr val="252525"/>
                          </a:solidFill>
                          <a:effectLst/>
                          <a:latin typeface="Roboto"/>
                        </a:rPr>
                        <a:t>Greater reproductive opportunities (~100,000,000 sperm per ejaculation)</a:t>
                      </a:r>
                    </a:p>
                  </a:txBody>
                  <a:tcPr marL="38100" marR="38100" marT="38100" marB="38100" anchor="ctr">
                    <a:lnL>
                      <a:noFill/>
                    </a:lnL>
                    <a:lnR>
                      <a:noFill/>
                    </a:lnR>
                    <a:lnT>
                      <a:noFill/>
                    </a:lnT>
                    <a:lnB>
                      <a:noFill/>
                    </a:lnB>
                    <a:solidFill>
                      <a:srgbClr val="FFFFFF"/>
                    </a:solidFill>
                  </a:tcPr>
                </a:tc>
                <a:extLst>
                  <a:ext uri="{0D108BD9-81ED-4DB2-BD59-A6C34878D82A}">
                    <a16:rowId xmlns:a16="http://schemas.microsoft.com/office/drawing/2014/main" val="4085083937"/>
                  </a:ext>
                </a:extLst>
              </a:tr>
              <a:tr h="778050">
                <a:tc>
                  <a:txBody>
                    <a:bodyPr/>
                    <a:lstStyle/>
                    <a:p>
                      <a:pPr marL="0" marR="0" algn="ctr">
                        <a:buNone/>
                      </a:pPr>
                      <a:r>
                        <a:rPr lang="en-US" sz="1800" b="0" i="0">
                          <a:solidFill>
                            <a:srgbClr val="252525"/>
                          </a:solidFill>
                          <a:effectLst/>
                          <a:latin typeface="Roboto"/>
                        </a:rPr>
                        <a:t>Each child is a significant investment of resources (e.g. the mother has to bear the child for 9 months during pregnancy)</a:t>
                      </a:r>
                    </a:p>
                  </a:txBody>
                  <a:tcPr marL="38100" marR="38100" marT="38100" marB="38100" anchor="ctr">
                    <a:lnL>
                      <a:noFill/>
                    </a:lnL>
                    <a:lnR>
                      <a:noFill/>
                    </a:lnR>
                    <a:lnT>
                      <a:noFill/>
                    </a:lnT>
                    <a:lnB>
                      <a:noFill/>
                    </a:lnB>
                    <a:solidFill>
                      <a:srgbClr val="FFFFFF"/>
                    </a:solidFill>
                  </a:tcPr>
                </a:tc>
                <a:tc>
                  <a:txBody>
                    <a:bodyPr/>
                    <a:lstStyle/>
                    <a:p>
                      <a:pPr marL="0" marR="0" algn="ctr">
                        <a:buNone/>
                      </a:pPr>
                      <a:r>
                        <a:rPr lang="en-US" sz="1800" b="0" i="0">
                          <a:solidFill>
                            <a:srgbClr val="252525"/>
                          </a:solidFill>
                          <a:effectLst/>
                          <a:latin typeface="Roboto"/>
                        </a:rPr>
                        <a:t>Little investment of resources (i.e. sperm is reproductively ‘cheap’ – it doesn’t take a lot of time or energy to produce)</a:t>
                      </a:r>
                    </a:p>
                  </a:txBody>
                  <a:tcPr marL="38100" marR="38100" marT="38100" marB="38100" anchor="ctr">
                    <a:lnL>
                      <a:noFill/>
                    </a:lnL>
                    <a:lnR>
                      <a:noFill/>
                    </a:lnR>
                    <a:lnT>
                      <a:noFill/>
                    </a:lnT>
                    <a:lnB>
                      <a:noFill/>
                    </a:lnB>
                    <a:solidFill>
                      <a:srgbClr val="FFFFFF"/>
                    </a:solidFill>
                  </a:tcPr>
                </a:tc>
                <a:extLst>
                  <a:ext uri="{0D108BD9-81ED-4DB2-BD59-A6C34878D82A}">
                    <a16:rowId xmlns:a16="http://schemas.microsoft.com/office/drawing/2014/main" val="3944101950"/>
                  </a:ext>
                </a:extLst>
              </a:tr>
              <a:tr h="459757">
                <a:tc>
                  <a:txBody>
                    <a:bodyPr/>
                    <a:lstStyle/>
                    <a:p>
                      <a:pPr marL="0" marR="0" algn="ctr">
                        <a:buNone/>
                      </a:pPr>
                      <a:r>
                        <a:rPr lang="en-US" sz="1800" b="0" i="0">
                          <a:solidFill>
                            <a:srgbClr val="252525"/>
                          </a:solidFill>
                          <a:effectLst/>
                          <a:latin typeface="Roboto"/>
                        </a:rPr>
                        <a:t>Can produce </a:t>
                      </a:r>
                      <a:r>
                        <a:rPr lang="en-US" sz="1800" b="0" i="1">
                          <a:solidFill>
                            <a:srgbClr val="252525"/>
                          </a:solidFill>
                          <a:effectLst/>
                          <a:latin typeface="Roboto"/>
                        </a:rPr>
                        <a:t>at most</a:t>
                      </a:r>
                      <a:r>
                        <a:rPr lang="en-US" sz="1800" b="0" i="0">
                          <a:solidFill>
                            <a:srgbClr val="252525"/>
                          </a:solidFill>
                          <a:effectLst/>
                          <a:latin typeface="Roboto"/>
                        </a:rPr>
                        <a:t> 1 child every 9 months</a:t>
                      </a:r>
                    </a:p>
                  </a:txBody>
                  <a:tcPr marL="38100" marR="38100" marT="38100" marB="38100" anchor="ctr">
                    <a:lnL>
                      <a:noFill/>
                    </a:lnL>
                    <a:lnR>
                      <a:noFill/>
                    </a:lnR>
                    <a:lnT>
                      <a:noFill/>
                    </a:lnT>
                    <a:lnB>
                      <a:noFill/>
                    </a:lnB>
                    <a:solidFill>
                      <a:srgbClr val="FFFFFF"/>
                    </a:solidFill>
                  </a:tcPr>
                </a:tc>
                <a:tc>
                  <a:txBody>
                    <a:bodyPr/>
                    <a:lstStyle/>
                    <a:p>
                      <a:pPr marL="0" marR="0" algn="ctr">
                        <a:buNone/>
                      </a:pPr>
                      <a:r>
                        <a:rPr lang="en-US" sz="1800" b="0" i="0">
                          <a:solidFill>
                            <a:srgbClr val="252525"/>
                          </a:solidFill>
                          <a:effectLst/>
                          <a:latin typeface="Roboto"/>
                        </a:rPr>
                        <a:t>Can produce up to 3 children </a:t>
                      </a:r>
                      <a:r>
                        <a:rPr lang="en-US" sz="1800" b="0" i="1">
                          <a:solidFill>
                            <a:srgbClr val="252525"/>
                          </a:solidFill>
                          <a:effectLst/>
                          <a:latin typeface="Roboto"/>
                        </a:rPr>
                        <a:t>per day</a:t>
                      </a:r>
                      <a:r>
                        <a:rPr lang="en-US" sz="1800" b="0" i="0">
                          <a:solidFill>
                            <a:srgbClr val="252525"/>
                          </a:solidFill>
                          <a:effectLst/>
                          <a:latin typeface="Roboto"/>
                        </a:rPr>
                        <a:t> (in theory!)</a:t>
                      </a:r>
                    </a:p>
                  </a:txBody>
                  <a:tcPr marL="38100" marR="38100" marT="38100" marB="38100" anchor="ctr">
                    <a:lnL>
                      <a:noFill/>
                    </a:lnL>
                    <a:lnR>
                      <a:noFill/>
                    </a:lnR>
                    <a:lnT>
                      <a:noFill/>
                    </a:lnT>
                    <a:lnB>
                      <a:noFill/>
                    </a:lnB>
                    <a:solidFill>
                      <a:srgbClr val="FFFFFF"/>
                    </a:solidFill>
                  </a:tcPr>
                </a:tc>
                <a:extLst>
                  <a:ext uri="{0D108BD9-81ED-4DB2-BD59-A6C34878D82A}">
                    <a16:rowId xmlns:a16="http://schemas.microsoft.com/office/drawing/2014/main" val="3219012091"/>
                  </a:ext>
                </a:extLst>
              </a:tr>
              <a:tr h="459757">
                <a:tc>
                  <a:txBody>
                    <a:bodyPr/>
                    <a:lstStyle/>
                    <a:p>
                      <a:pPr marL="0" marR="0" algn="ctr">
                        <a:buNone/>
                      </a:pPr>
                      <a:r>
                        <a:rPr lang="en-US" sz="1800" b="0" i="0" u="none" strike="noStrike">
                          <a:solidFill>
                            <a:srgbClr val="5D5179"/>
                          </a:solidFill>
                          <a:effectLst/>
                          <a:latin typeface="Roboto"/>
                        </a:rPr>
                        <a:t>Optimal strategy</a:t>
                      </a:r>
                      <a:r>
                        <a:rPr lang="en-US" sz="1800" b="0" i="0">
                          <a:solidFill>
                            <a:srgbClr val="252525"/>
                          </a:solidFill>
                          <a:effectLst/>
                          <a:latin typeface="Roboto"/>
                        </a:rPr>
                        <a:t>: quality over quantity</a:t>
                      </a:r>
                    </a:p>
                  </a:txBody>
                  <a:tcPr marL="38100" marR="38100" marT="38100" marB="38100" anchor="ctr">
                    <a:lnL>
                      <a:noFill/>
                    </a:lnL>
                    <a:lnR>
                      <a:noFill/>
                    </a:lnR>
                    <a:lnT>
                      <a:noFill/>
                    </a:lnT>
                    <a:lnB>
                      <a:noFill/>
                    </a:lnB>
                    <a:solidFill>
                      <a:srgbClr val="FFFFFF"/>
                    </a:solidFill>
                  </a:tcPr>
                </a:tc>
                <a:tc>
                  <a:txBody>
                    <a:bodyPr/>
                    <a:lstStyle/>
                    <a:p>
                      <a:pPr marL="0" marR="0" algn="ctr">
                        <a:buNone/>
                      </a:pPr>
                      <a:r>
                        <a:rPr lang="en-US" sz="1800" b="0" i="0" u="none" strike="noStrike">
                          <a:solidFill>
                            <a:srgbClr val="5D5179"/>
                          </a:solidFill>
                          <a:effectLst/>
                          <a:latin typeface="Roboto"/>
                        </a:rPr>
                        <a:t>Optimal strategy</a:t>
                      </a:r>
                      <a:r>
                        <a:rPr lang="en-US" sz="1800" b="0" i="0">
                          <a:solidFill>
                            <a:srgbClr val="252525"/>
                          </a:solidFill>
                          <a:effectLst/>
                          <a:latin typeface="Roboto"/>
                        </a:rPr>
                        <a:t>: quantity over quality</a:t>
                      </a:r>
                    </a:p>
                  </a:txBody>
                  <a:tcPr marL="38100" marR="38100" marT="38100" marB="38100" anchor="ctr">
                    <a:lnL>
                      <a:noFill/>
                    </a:lnL>
                    <a:lnR>
                      <a:noFill/>
                    </a:lnR>
                    <a:lnT>
                      <a:noFill/>
                    </a:lnT>
                    <a:lnB>
                      <a:noFill/>
                    </a:lnB>
                    <a:solidFill>
                      <a:srgbClr val="FFFFFF"/>
                    </a:solidFill>
                  </a:tcPr>
                </a:tc>
                <a:extLst>
                  <a:ext uri="{0D108BD9-81ED-4DB2-BD59-A6C34878D82A}">
                    <a16:rowId xmlns:a16="http://schemas.microsoft.com/office/drawing/2014/main" val="2862682177"/>
                  </a:ext>
                </a:extLst>
              </a:tr>
            </a:tbl>
          </a:graphicData>
        </a:graphic>
      </p:graphicFrame>
    </p:spTree>
    <p:extLst>
      <p:ext uri="{BB962C8B-B14F-4D97-AF65-F5344CB8AC3E}">
        <p14:creationId xmlns:p14="http://schemas.microsoft.com/office/powerpoint/2010/main" val="365392022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C59B-D84A-669E-8467-DDD428FA7530}"/>
              </a:ext>
            </a:extLst>
          </p:cNvPr>
          <p:cNvSpPr>
            <a:spLocks noGrp="1"/>
          </p:cNvSpPr>
          <p:nvPr>
            <p:ph type="title"/>
          </p:nvPr>
        </p:nvSpPr>
        <p:spPr/>
        <p:txBody>
          <a:bodyPr/>
          <a:lstStyle/>
          <a:p>
            <a:r>
              <a:rPr lang="en-US" err="1"/>
              <a:t>Ansiogamy</a:t>
            </a:r>
          </a:p>
        </p:txBody>
      </p:sp>
      <p:sp>
        <p:nvSpPr>
          <p:cNvPr id="3" name="Content Placeholder 2">
            <a:extLst>
              <a:ext uri="{FF2B5EF4-FFF2-40B4-BE49-F238E27FC236}">
                <a16:creationId xmlns:a16="http://schemas.microsoft.com/office/drawing/2014/main" id="{21D833C7-F14F-C59A-E7F4-117080BC3A2B}"/>
              </a:ext>
            </a:extLst>
          </p:cNvPr>
          <p:cNvSpPr>
            <a:spLocks noGrp="1"/>
          </p:cNvSpPr>
          <p:nvPr>
            <p:ph idx="1"/>
          </p:nvPr>
        </p:nvSpPr>
        <p:spPr/>
        <p:txBody>
          <a:bodyPr vert="horz" lIns="91440" tIns="45720" rIns="91440" bIns="45720" rtlCol="0" anchor="t">
            <a:normAutofit fontScale="70000" lnSpcReduction="20000"/>
          </a:bodyPr>
          <a:lstStyle/>
          <a:p>
            <a:pPr marL="359410" indent="-359410"/>
            <a:r>
              <a:rPr lang="en-US">
                <a:ea typeface="+mn-lt"/>
                <a:cs typeface="+mn-lt"/>
              </a:rPr>
              <a:t>Clark and Hatfield (1989) student participants were asked to approach other students on campus and ask questions like: “Would you go to bed with me?”. </a:t>
            </a:r>
          </a:p>
          <a:p>
            <a:pPr marL="359410" indent="-359410"/>
            <a:r>
              <a:rPr lang="en-US">
                <a:ea typeface="+mn-lt"/>
                <a:cs typeface="+mn-lt"/>
              </a:rPr>
              <a:t>The vast majority of men said yes when women asked them, whereas zero women said yes when the men asked them.</a:t>
            </a:r>
          </a:p>
          <a:p>
            <a:pPr marL="359410" indent="-359410"/>
            <a:r>
              <a:rPr lang="en-US">
                <a:solidFill>
                  <a:srgbClr val="000000">
                    <a:alpha val="60000"/>
                  </a:srgbClr>
                </a:solidFill>
                <a:ea typeface="+mn-lt"/>
                <a:cs typeface="+mn-lt"/>
              </a:rPr>
              <a:t>Several studies support the evolutionary explanation of male and female partner preferences. </a:t>
            </a:r>
          </a:p>
          <a:p>
            <a:pPr marL="359410" indent="-359410"/>
            <a:r>
              <a:rPr lang="en-US">
                <a:solidFill>
                  <a:srgbClr val="000000">
                    <a:alpha val="60000"/>
                  </a:srgbClr>
                </a:solidFill>
                <a:ea typeface="+mn-lt"/>
                <a:cs typeface="+mn-lt"/>
              </a:rPr>
              <a:t>Buss (1989) surveyed 10,000+ adults from all over the world on partner preferences. </a:t>
            </a:r>
          </a:p>
          <a:p>
            <a:pPr marL="359410" indent="-359410"/>
            <a:r>
              <a:rPr lang="en-US">
                <a:solidFill>
                  <a:srgbClr val="000000">
                    <a:alpha val="60000"/>
                  </a:srgbClr>
                </a:solidFill>
                <a:ea typeface="+mn-lt"/>
                <a:cs typeface="+mn-lt"/>
              </a:rPr>
              <a:t>He found that males valued signs of fertility (i.e. physical attractiveness and youth) more than females and that females valued signs of resources (i.e. financial capacity, ambition) more than males. </a:t>
            </a:r>
          </a:p>
          <a:p>
            <a:pPr marL="359410" indent="-359410"/>
            <a:r>
              <a:rPr lang="en-US">
                <a:solidFill>
                  <a:srgbClr val="000000">
                    <a:alpha val="60000"/>
                  </a:srgbClr>
                </a:solidFill>
                <a:ea typeface="+mn-lt"/>
                <a:cs typeface="+mn-lt"/>
              </a:rPr>
              <a:t>The male preference for signs of fertility is further supported by Singh (2002), which found that men are attracted to women with waist-to-hip ratios that indicate fertility.</a:t>
            </a:r>
            <a:endParaRPr lang="en-US">
              <a:solidFill>
                <a:srgbClr val="000000">
                  <a:alpha val="60000"/>
                </a:srgbClr>
              </a:solidFill>
            </a:endParaRPr>
          </a:p>
        </p:txBody>
      </p:sp>
    </p:spTree>
    <p:extLst>
      <p:ext uri="{BB962C8B-B14F-4D97-AF65-F5344CB8AC3E}">
        <p14:creationId xmlns:p14="http://schemas.microsoft.com/office/powerpoint/2010/main" val="381141841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08DCD-6AA8-3DBE-B18C-F6768995FF63}"/>
              </a:ext>
            </a:extLst>
          </p:cNvPr>
          <p:cNvSpPr>
            <a:spLocks noGrp="1"/>
          </p:cNvSpPr>
          <p:nvPr>
            <p:ph type="title"/>
          </p:nvPr>
        </p:nvSpPr>
        <p:spPr>
          <a:xfrm>
            <a:off x="990000" y="946800"/>
            <a:ext cx="2802386" cy="4689475"/>
          </a:xfrm>
        </p:spPr>
        <p:txBody>
          <a:bodyPr>
            <a:normAutofit/>
          </a:bodyPr>
          <a:lstStyle/>
          <a:p>
            <a:br>
              <a:rPr lang="en-US"/>
            </a:br>
            <a:r>
              <a:rPr lang="en-US"/>
              <a:t>Evolutionary Explanations - Limitations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357B76C-9633-BA3E-854D-CB72F120CCE3}"/>
              </a:ext>
            </a:extLst>
          </p:cNvPr>
          <p:cNvGraphicFramePr>
            <a:graphicFrameLocks noGrp="1"/>
          </p:cNvGraphicFramePr>
          <p:nvPr>
            <p:ph idx="1"/>
            <p:extLst>
              <p:ext uri="{D42A27DB-BD31-4B8C-83A1-F6EECF244321}">
                <p14:modId xmlns:p14="http://schemas.microsoft.com/office/powerpoint/2010/main" val="1105592956"/>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22276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DA95A-8546-B0AA-F322-DCB616F266B0}"/>
              </a:ext>
            </a:extLst>
          </p:cNvPr>
          <p:cNvSpPr>
            <a:spLocks noGrp="1"/>
          </p:cNvSpPr>
          <p:nvPr>
            <p:ph type="title"/>
          </p:nvPr>
        </p:nvSpPr>
        <p:spPr>
          <a:xfrm>
            <a:off x="990000" y="395288"/>
            <a:ext cx="4078800" cy="1597753"/>
          </a:xfrm>
        </p:spPr>
        <p:txBody>
          <a:bodyPr wrap="square" anchor="b">
            <a:normAutofit/>
          </a:bodyPr>
          <a:lstStyle/>
          <a:p>
            <a:pPr algn="ctr"/>
            <a:r>
              <a:rPr lang="en-US"/>
              <a:t>Self Disclosure in Relationships</a:t>
            </a:r>
          </a:p>
        </p:txBody>
      </p:sp>
      <p:sp>
        <p:nvSpPr>
          <p:cNvPr id="3" name="Content Placeholder 2">
            <a:extLst>
              <a:ext uri="{FF2B5EF4-FFF2-40B4-BE49-F238E27FC236}">
                <a16:creationId xmlns:a16="http://schemas.microsoft.com/office/drawing/2014/main" id="{36D876DC-E1BA-D187-E30E-A5F06AFCCF4F}"/>
              </a:ext>
            </a:extLst>
          </p:cNvPr>
          <p:cNvSpPr>
            <a:spLocks noGrp="1"/>
          </p:cNvSpPr>
          <p:nvPr>
            <p:ph idx="1"/>
          </p:nvPr>
        </p:nvSpPr>
        <p:spPr>
          <a:xfrm>
            <a:off x="990000" y="2361601"/>
            <a:ext cx="4078800" cy="3416900"/>
          </a:xfrm>
        </p:spPr>
        <p:txBody>
          <a:bodyPr vert="horz" lIns="91440" tIns="45720" rIns="91440" bIns="45720" rtlCol="0" anchor="t">
            <a:normAutofit/>
          </a:bodyPr>
          <a:lstStyle/>
          <a:p>
            <a:pPr marL="359410" indent="-359410">
              <a:lnSpc>
                <a:spcPct val="140000"/>
              </a:lnSpc>
            </a:pPr>
            <a:r>
              <a:rPr lang="en-US" sz="1400"/>
              <a:t>The revealing of personal and intimate information about yourself. </a:t>
            </a:r>
          </a:p>
          <a:p>
            <a:pPr marL="359410" indent="-359410">
              <a:lnSpc>
                <a:spcPct val="140000"/>
              </a:lnSpc>
            </a:pPr>
            <a:r>
              <a:rPr lang="en-US" sz="1400"/>
              <a:t>This creates a sense of trust in relationships. </a:t>
            </a:r>
          </a:p>
          <a:p>
            <a:pPr marL="359410" indent="-359410">
              <a:lnSpc>
                <a:spcPct val="140000"/>
              </a:lnSpc>
            </a:pPr>
            <a:r>
              <a:rPr lang="en-US" sz="1400"/>
              <a:t>Altman and Taylor's (1973) social penetration theory describes the process of this disclosure, like layers of an onion.</a:t>
            </a:r>
          </a:p>
          <a:p>
            <a:pPr marL="359410" indent="-359410">
              <a:lnSpc>
                <a:spcPct val="140000"/>
              </a:lnSpc>
            </a:pPr>
            <a:endParaRPr lang="en-US" sz="1400"/>
          </a:p>
          <a:p>
            <a:pPr marL="359410" indent="-359410">
              <a:lnSpc>
                <a:spcPct val="140000"/>
              </a:lnSpc>
            </a:pPr>
            <a:endParaRPr lang="en-US" sz="1400"/>
          </a:p>
        </p:txBody>
      </p:sp>
      <p:cxnSp>
        <p:nvCxnSpPr>
          <p:cNvPr id="11" name="Straight Connector 1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self disclosure onion">
            <a:extLst>
              <a:ext uri="{FF2B5EF4-FFF2-40B4-BE49-F238E27FC236}">
                <a16:creationId xmlns:a16="http://schemas.microsoft.com/office/drawing/2014/main" id="{8A9E926F-A0F3-40E7-2F0B-974C42F4A799}"/>
              </a:ext>
            </a:extLst>
          </p:cNvPr>
          <p:cNvPicPr>
            <a:picLocks noChangeAspect="1"/>
          </p:cNvPicPr>
          <p:nvPr/>
        </p:nvPicPr>
        <p:blipFill>
          <a:blip r:embed="rId2"/>
          <a:stretch>
            <a:fillRect/>
          </a:stretch>
        </p:blipFill>
        <p:spPr>
          <a:xfrm>
            <a:off x="6651127" y="1044394"/>
            <a:ext cx="4999885" cy="4766557"/>
          </a:xfrm>
          <a:prstGeom prst="rect">
            <a:avLst/>
          </a:prstGeom>
        </p:spPr>
      </p:pic>
    </p:spTree>
    <p:extLst>
      <p:ext uri="{BB962C8B-B14F-4D97-AF65-F5344CB8AC3E}">
        <p14:creationId xmlns:p14="http://schemas.microsoft.com/office/powerpoint/2010/main" val="390958072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FA2C6-FC4C-73CC-DA46-DF90502C442E}"/>
              </a:ext>
            </a:extLst>
          </p:cNvPr>
          <p:cNvSpPr>
            <a:spLocks noGrp="1"/>
          </p:cNvSpPr>
          <p:nvPr>
            <p:ph type="title"/>
          </p:nvPr>
        </p:nvSpPr>
        <p:spPr>
          <a:xfrm>
            <a:off x="990000" y="946800"/>
            <a:ext cx="2802386" cy="4689475"/>
          </a:xfrm>
        </p:spPr>
        <p:txBody>
          <a:bodyPr>
            <a:normAutofit/>
          </a:bodyPr>
          <a:lstStyle/>
          <a:p>
            <a:r>
              <a:rPr lang="en-US"/>
              <a:t>Self-Disclosure in Relationships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0708AA-669D-E58A-6A05-53DBDE341CD3}"/>
              </a:ext>
            </a:extLst>
          </p:cNvPr>
          <p:cNvGraphicFramePr>
            <a:graphicFrameLocks noGrp="1"/>
          </p:cNvGraphicFramePr>
          <p:nvPr>
            <p:ph idx="1"/>
            <p:extLst>
              <p:ext uri="{D42A27DB-BD31-4B8C-83A1-F6EECF244321}">
                <p14:modId xmlns:p14="http://schemas.microsoft.com/office/powerpoint/2010/main" val="1372140447"/>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61692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F95A8-6A1A-D42F-43AA-ECE460A20BF6}"/>
              </a:ext>
            </a:extLst>
          </p:cNvPr>
          <p:cNvSpPr>
            <a:spLocks noGrp="1"/>
          </p:cNvSpPr>
          <p:nvPr>
            <p:ph type="title"/>
          </p:nvPr>
        </p:nvSpPr>
        <p:spPr/>
        <p:txBody>
          <a:bodyPr/>
          <a:lstStyle/>
          <a:p>
            <a:r>
              <a:rPr lang="en-US"/>
              <a:t>Matching Hypothesis</a:t>
            </a:r>
          </a:p>
        </p:txBody>
      </p:sp>
      <p:sp>
        <p:nvSpPr>
          <p:cNvPr id="3" name="Content Placeholder 2">
            <a:extLst>
              <a:ext uri="{FF2B5EF4-FFF2-40B4-BE49-F238E27FC236}">
                <a16:creationId xmlns:a16="http://schemas.microsoft.com/office/drawing/2014/main" id="{B916D931-C666-800F-2D9C-9E8E9B748ADD}"/>
              </a:ext>
            </a:extLst>
          </p:cNvPr>
          <p:cNvSpPr>
            <a:spLocks noGrp="1"/>
          </p:cNvSpPr>
          <p:nvPr>
            <p:ph idx="1"/>
          </p:nvPr>
        </p:nvSpPr>
        <p:spPr/>
        <p:txBody>
          <a:bodyPr vert="horz" lIns="91440" tIns="45720" rIns="91440" bIns="45720" rtlCol="0" anchor="t">
            <a:normAutofit/>
          </a:bodyPr>
          <a:lstStyle/>
          <a:p>
            <a:pPr marL="359410" indent="-359410"/>
            <a:r>
              <a:rPr lang="en-US">
                <a:ea typeface="+mn-lt"/>
                <a:cs typeface="+mn-lt"/>
              </a:rPr>
              <a:t>Walster et </a:t>
            </a:r>
            <a:r>
              <a:rPr lang="en-US" err="1">
                <a:ea typeface="+mn-lt"/>
                <a:cs typeface="+mn-lt"/>
              </a:rPr>
              <a:t>al’s</a:t>
            </a:r>
            <a:r>
              <a:rPr lang="en-US">
                <a:ea typeface="+mn-lt"/>
                <a:cs typeface="+mn-lt"/>
              </a:rPr>
              <a:t> (1966) matching hypothesis says that we choose partners who are similar in physical attractiveness to ourselves. For example, if you rate yourself 7/10, you’ll go for a partner who is also 7/10.</a:t>
            </a:r>
          </a:p>
          <a:p>
            <a:pPr marL="359410" indent="-359410"/>
            <a:r>
              <a:rPr lang="en-US">
                <a:ea typeface="+mn-lt"/>
                <a:cs typeface="+mn-lt"/>
              </a:rPr>
              <a:t>People assess their own attractiveness and seek out partners who ‘match’ their own level of attractiveness to increase their chances of relationship success.</a:t>
            </a:r>
          </a:p>
          <a:p>
            <a:pPr marL="359410" indent="-359410"/>
            <a:r>
              <a:rPr lang="en-US">
                <a:solidFill>
                  <a:srgbClr val="000000">
                    <a:alpha val="60000"/>
                  </a:srgbClr>
                </a:solidFill>
              </a:rPr>
              <a:t>BUT! </a:t>
            </a:r>
            <a:r>
              <a:rPr lang="en-US">
                <a:ea typeface="+mn-lt"/>
                <a:cs typeface="+mn-lt"/>
              </a:rPr>
              <a:t>Walster et </a:t>
            </a:r>
            <a:r>
              <a:rPr lang="en-US" err="1">
                <a:ea typeface="+mn-lt"/>
                <a:cs typeface="+mn-lt"/>
              </a:rPr>
              <a:t>al’s</a:t>
            </a:r>
            <a:r>
              <a:rPr lang="en-US">
                <a:ea typeface="+mn-lt"/>
                <a:cs typeface="+mn-lt"/>
              </a:rPr>
              <a:t> (1966) own study did not support the matching hypothesis, as the participants preferred partners who were more attractive than them rather than equally attractive. </a:t>
            </a:r>
            <a:endParaRPr lang="en-US">
              <a:solidFill>
                <a:srgbClr val="000000">
                  <a:alpha val="60000"/>
                </a:srgbClr>
              </a:solidFill>
            </a:endParaRPr>
          </a:p>
        </p:txBody>
      </p:sp>
    </p:spTree>
    <p:extLst>
      <p:ext uri="{BB962C8B-B14F-4D97-AF65-F5344CB8AC3E}">
        <p14:creationId xmlns:p14="http://schemas.microsoft.com/office/powerpoint/2010/main" val="13724195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97ED40B8-0EC4-F953-5866-B4324F61E206}"/>
              </a:ext>
            </a:extLst>
          </p:cNvPr>
          <p:cNvSpPr>
            <a:spLocks noGrp="1"/>
          </p:cNvSpPr>
          <p:nvPr>
            <p:ph type="title"/>
          </p:nvPr>
        </p:nvSpPr>
        <p:spPr>
          <a:xfrm>
            <a:off x="1078100" y="542671"/>
            <a:ext cx="10026650" cy="1124202"/>
          </a:xfrm>
        </p:spPr>
        <p:txBody>
          <a:bodyPr wrap="square" anchor="ctr">
            <a:normAutofit/>
          </a:bodyPr>
          <a:lstStyle/>
          <a:p>
            <a:pPr algn="ctr"/>
            <a:r>
              <a:rPr lang="en-US"/>
              <a:t>Halo Effect</a:t>
            </a:r>
          </a:p>
        </p:txBody>
      </p:sp>
      <p:sp>
        <p:nvSpPr>
          <p:cNvPr id="11" name="Rectangle 10">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A087FEDF-6DB8-6AC3-876A-070E8A80682F}"/>
              </a:ext>
            </a:extLst>
          </p:cNvPr>
          <p:cNvGraphicFramePr>
            <a:graphicFrameLocks noGrp="1"/>
          </p:cNvGraphicFramePr>
          <p:nvPr>
            <p:ph idx="1"/>
            <p:extLst>
              <p:ext uri="{D42A27DB-BD31-4B8C-83A1-F6EECF244321}">
                <p14:modId xmlns:p14="http://schemas.microsoft.com/office/powerpoint/2010/main" val="2272392783"/>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748367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22B7-A856-6C0E-2819-44ADC1BA839C}"/>
              </a:ext>
            </a:extLst>
          </p:cNvPr>
          <p:cNvSpPr>
            <a:spLocks noGrp="1"/>
          </p:cNvSpPr>
          <p:nvPr>
            <p:ph type="title"/>
          </p:nvPr>
        </p:nvSpPr>
        <p:spPr/>
        <p:txBody>
          <a:bodyPr/>
          <a:lstStyle/>
          <a:p>
            <a:r>
              <a:rPr lang="en-US"/>
              <a:t>Virtual Relationships</a:t>
            </a:r>
          </a:p>
        </p:txBody>
      </p:sp>
      <p:sp>
        <p:nvSpPr>
          <p:cNvPr id="3" name="Content Placeholder 2">
            <a:extLst>
              <a:ext uri="{FF2B5EF4-FFF2-40B4-BE49-F238E27FC236}">
                <a16:creationId xmlns:a16="http://schemas.microsoft.com/office/drawing/2014/main" id="{DDEE3DC8-F27A-C709-E7BC-B7D14D4EC25B}"/>
              </a:ext>
            </a:extLst>
          </p:cNvPr>
          <p:cNvSpPr>
            <a:spLocks noGrp="1"/>
          </p:cNvSpPr>
          <p:nvPr>
            <p:ph idx="1"/>
          </p:nvPr>
        </p:nvSpPr>
        <p:spPr/>
        <p:txBody>
          <a:bodyPr vert="horz" lIns="91440" tIns="45720" rIns="91440" bIns="45720" rtlCol="0" anchor="t">
            <a:normAutofit/>
          </a:bodyPr>
          <a:lstStyle/>
          <a:p>
            <a:pPr marL="359410" indent="-359410"/>
            <a:r>
              <a:rPr lang="en-US">
                <a:ea typeface="+mn-lt"/>
                <a:cs typeface="+mn-lt"/>
              </a:rPr>
              <a:t>Virtual relationships are relationships between people who are connected virtually rather than physically. </a:t>
            </a:r>
          </a:p>
          <a:p>
            <a:pPr marL="359410" indent="-359410"/>
            <a:r>
              <a:rPr lang="en-US">
                <a:ea typeface="+mn-lt"/>
                <a:cs typeface="+mn-lt"/>
              </a:rPr>
              <a:t>The internet, social media in particular, enables people to form these relationships, which differ from ordinary physical relationships in terms of self-disclosure and the absence of gating.</a:t>
            </a:r>
          </a:p>
          <a:p>
            <a:pPr marL="359410" indent="-359410"/>
            <a:r>
              <a:rPr lang="en-US">
                <a:ea typeface="+mn-lt"/>
                <a:cs typeface="+mn-lt"/>
              </a:rPr>
              <a:t>Differences between virtual and face-to-face communication may lead to greater levels of self-disclosure in virtual relationships than in face-to-face interactions.</a:t>
            </a:r>
            <a:endParaRPr lang="en-US">
              <a:solidFill>
                <a:srgbClr val="000000">
                  <a:alpha val="60000"/>
                </a:srgbClr>
              </a:solidFill>
            </a:endParaRPr>
          </a:p>
        </p:txBody>
      </p:sp>
    </p:spTree>
    <p:extLst>
      <p:ext uri="{BB962C8B-B14F-4D97-AF65-F5344CB8AC3E}">
        <p14:creationId xmlns:p14="http://schemas.microsoft.com/office/powerpoint/2010/main" val="39461498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E3418-B3EA-E8AA-0333-CE5F6E8CD086}"/>
              </a:ext>
            </a:extLst>
          </p:cNvPr>
          <p:cNvSpPr>
            <a:spLocks noGrp="1"/>
          </p:cNvSpPr>
          <p:nvPr>
            <p:ph type="title"/>
          </p:nvPr>
        </p:nvSpPr>
        <p:spPr>
          <a:xfrm>
            <a:off x="1080001" y="1079500"/>
            <a:ext cx="3904750" cy="4689475"/>
          </a:xfrm>
        </p:spPr>
        <p:txBody>
          <a:bodyPr anchor="ctr">
            <a:normAutofit/>
          </a:bodyPr>
          <a:lstStyle/>
          <a:p>
            <a:pPr algn="ctr"/>
            <a:r>
              <a:rPr lang="en-US" sz="4800"/>
              <a:t>Virtual Relationships</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C090CD-ED2A-0383-01F0-6F3486A59E2A}"/>
              </a:ext>
            </a:extLst>
          </p:cNvPr>
          <p:cNvGraphicFramePr>
            <a:graphicFrameLocks noGrp="1"/>
          </p:cNvGraphicFramePr>
          <p:nvPr>
            <p:ph idx="1"/>
            <p:extLst>
              <p:ext uri="{D42A27DB-BD31-4B8C-83A1-F6EECF244321}">
                <p14:modId xmlns:p14="http://schemas.microsoft.com/office/powerpoint/2010/main" val="1985657673"/>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64222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406A0-70C4-1E24-6CC5-931E47C7B0B2}"/>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DED4EFDF-946C-D8EB-92AF-94B5B60E7850}"/>
              </a:ext>
            </a:extLst>
          </p:cNvPr>
          <p:cNvSpPr>
            <a:spLocks noGrp="1"/>
          </p:cNvSpPr>
          <p:nvPr>
            <p:ph idx="1"/>
          </p:nvPr>
        </p:nvSpPr>
        <p:spPr/>
        <p:txBody>
          <a:bodyPr vert="horz" lIns="91440" tIns="45720" rIns="91440" bIns="45720" rtlCol="0" anchor="t">
            <a:noAutofit/>
          </a:bodyPr>
          <a:lstStyle/>
          <a:p>
            <a:pPr marL="359410" indent="-359410"/>
            <a:r>
              <a:rPr lang="en-US" sz="1400">
                <a:ea typeface="+mn-lt"/>
                <a:cs typeface="+mn-lt"/>
              </a:rPr>
              <a:t>Ainsworth, M. D. S., and Bell, S. M. (1970). Attachment, exploration, and separation: Illustrated by the behavior of one-year-olds in a strange situation. </a:t>
            </a:r>
            <a:r>
              <a:rPr lang="en-US" sz="1400" i="1">
                <a:ea typeface="+mn-lt"/>
                <a:cs typeface="+mn-lt"/>
              </a:rPr>
              <a:t>Child Development,</a:t>
            </a:r>
            <a:r>
              <a:rPr lang="en-US" sz="1400">
                <a:ea typeface="+mn-lt"/>
                <a:cs typeface="+mn-lt"/>
              </a:rPr>
              <a:t> 41, pp.49-67. </a:t>
            </a:r>
            <a:endParaRPr lang="en-US" sz="1400">
              <a:solidFill>
                <a:srgbClr val="000000">
                  <a:alpha val="60000"/>
                </a:srgbClr>
              </a:solidFill>
            </a:endParaRPr>
          </a:p>
          <a:p>
            <a:pPr marL="359410" indent="-359410"/>
            <a:r>
              <a:rPr lang="en-US" sz="1400">
                <a:ea typeface="+mn-lt"/>
                <a:cs typeface="+mn-lt"/>
              </a:rPr>
              <a:t>Berry, A.S., Shah, V.D., Baker, S.L., Vogel, J.W., O’Neil, J.P., </a:t>
            </a:r>
            <a:r>
              <a:rPr lang="en-US" sz="1400" err="1">
                <a:ea typeface="+mn-lt"/>
                <a:cs typeface="+mn-lt"/>
              </a:rPr>
              <a:t>Janabi</a:t>
            </a:r>
            <a:r>
              <a:rPr lang="en-US" sz="1400">
                <a:ea typeface="+mn-lt"/>
                <a:cs typeface="+mn-lt"/>
              </a:rPr>
              <a:t>, M., Schwimmer, H.D., Shawn, M.M., and </a:t>
            </a:r>
            <a:r>
              <a:rPr lang="en-US" sz="1400" err="1">
                <a:ea typeface="+mn-lt"/>
                <a:cs typeface="+mn-lt"/>
              </a:rPr>
              <a:t>Jagust</a:t>
            </a:r>
            <a:r>
              <a:rPr lang="en-US" sz="1400">
                <a:ea typeface="+mn-lt"/>
                <a:cs typeface="+mn-lt"/>
              </a:rPr>
              <a:t>, W.J. (2016). Aging affects dopaminergic neural mechanisms of cognitive flexibility. </a:t>
            </a:r>
            <a:r>
              <a:rPr lang="en-US" sz="1400" i="1">
                <a:ea typeface="+mn-lt"/>
                <a:cs typeface="+mn-lt"/>
              </a:rPr>
              <a:t>The Journal of Neuroscience</a:t>
            </a:r>
            <a:r>
              <a:rPr lang="en-US" sz="1400">
                <a:ea typeface="+mn-lt"/>
                <a:cs typeface="+mn-lt"/>
              </a:rPr>
              <a:t>, </a:t>
            </a:r>
            <a:r>
              <a:rPr lang="en-US" sz="1400" i="1">
                <a:ea typeface="+mn-lt"/>
                <a:cs typeface="+mn-lt"/>
              </a:rPr>
              <a:t>36</a:t>
            </a:r>
            <a:r>
              <a:rPr lang="en-US" sz="1400">
                <a:ea typeface="+mn-lt"/>
                <a:cs typeface="+mn-lt"/>
              </a:rPr>
              <a:t>(50), pp. 12559-12569. </a:t>
            </a:r>
            <a:endParaRPr lang="en-US" sz="1400">
              <a:solidFill>
                <a:srgbClr val="000000">
                  <a:alpha val="60000"/>
                </a:srgbClr>
              </a:solidFill>
            </a:endParaRPr>
          </a:p>
          <a:p>
            <a:pPr marL="359410" indent="-359410"/>
            <a:r>
              <a:rPr lang="en-US" sz="1400">
                <a:ea typeface="+mn-lt"/>
                <a:cs typeface="+mn-lt"/>
              </a:rPr>
              <a:t>Bovet, J. and Raymond, M., (2015). Preferred women’s waist-to-hip ratio variation over the last 2,500 years. </a:t>
            </a:r>
            <a:r>
              <a:rPr lang="en-US" sz="1400" i="1" err="1">
                <a:ea typeface="+mn-lt"/>
                <a:cs typeface="+mn-lt"/>
              </a:rPr>
              <a:t>PLoS</a:t>
            </a:r>
            <a:r>
              <a:rPr lang="en-US" sz="1400" i="1">
                <a:ea typeface="+mn-lt"/>
                <a:cs typeface="+mn-lt"/>
              </a:rPr>
              <a:t> One</a:t>
            </a:r>
            <a:r>
              <a:rPr lang="en-US" sz="1400">
                <a:ea typeface="+mn-lt"/>
                <a:cs typeface="+mn-lt"/>
              </a:rPr>
              <a:t>, </a:t>
            </a:r>
            <a:r>
              <a:rPr lang="en-US" sz="1400" i="1">
                <a:ea typeface="+mn-lt"/>
                <a:cs typeface="+mn-lt"/>
              </a:rPr>
              <a:t>10</a:t>
            </a:r>
            <a:r>
              <a:rPr lang="en-US" sz="1400">
                <a:ea typeface="+mn-lt"/>
                <a:cs typeface="+mn-lt"/>
              </a:rPr>
              <a:t>(4), p.e0123284. </a:t>
            </a:r>
            <a:endParaRPr lang="en-US" sz="1400">
              <a:solidFill>
                <a:srgbClr val="000000">
                  <a:alpha val="60000"/>
                </a:srgbClr>
              </a:solidFill>
            </a:endParaRPr>
          </a:p>
          <a:p>
            <a:pPr marL="359410" indent="-359410"/>
            <a:r>
              <a:rPr lang="en-US" sz="1400">
                <a:ea typeface="+mn-lt"/>
                <a:cs typeface="+mn-lt"/>
              </a:rPr>
              <a:t>Bowlby, J. (1944). Forty-four juvenile thieves: Their characters and home life. </a:t>
            </a:r>
            <a:r>
              <a:rPr lang="en-US" sz="1400" i="1">
                <a:ea typeface="+mn-lt"/>
                <a:cs typeface="+mn-lt"/>
              </a:rPr>
              <a:t>International Journal of Psychoanalysis</a:t>
            </a:r>
            <a:r>
              <a:rPr lang="en-US" sz="1400">
                <a:ea typeface="+mn-lt"/>
                <a:cs typeface="+mn-lt"/>
              </a:rPr>
              <a:t>, 25(19-52), pp.107-127. </a:t>
            </a:r>
            <a:endParaRPr lang="en-US" sz="1400">
              <a:solidFill>
                <a:srgbClr val="000000">
                  <a:alpha val="60000"/>
                </a:srgbClr>
              </a:solidFill>
            </a:endParaRPr>
          </a:p>
          <a:p>
            <a:pPr marL="359410" indent="-359410"/>
            <a:r>
              <a:rPr lang="en-US" sz="1400">
                <a:ea typeface="+mn-lt"/>
                <a:cs typeface="+mn-lt"/>
              </a:rPr>
              <a:t>Bowlby, J. (1951). </a:t>
            </a:r>
            <a:r>
              <a:rPr lang="en-US" sz="1400" i="1">
                <a:ea typeface="+mn-lt"/>
                <a:cs typeface="+mn-lt"/>
              </a:rPr>
              <a:t>Maternal care and mental health</a:t>
            </a:r>
            <a:r>
              <a:rPr lang="en-US" sz="1400">
                <a:ea typeface="+mn-lt"/>
                <a:cs typeface="+mn-lt"/>
              </a:rPr>
              <a:t>. World Health Organization Monograph. </a:t>
            </a:r>
            <a:endParaRPr lang="en-US" sz="1400">
              <a:solidFill>
                <a:srgbClr val="000000">
                  <a:alpha val="60000"/>
                </a:srgbClr>
              </a:solidFill>
            </a:endParaRPr>
          </a:p>
          <a:p>
            <a:pPr marL="359410" indent="-359410"/>
            <a:r>
              <a:rPr lang="en-US" sz="1400">
                <a:ea typeface="+mn-lt"/>
                <a:cs typeface="+mn-lt"/>
              </a:rPr>
              <a:t>Bowlby, J. (1969). </a:t>
            </a:r>
            <a:r>
              <a:rPr lang="en-US" sz="1400" i="1">
                <a:ea typeface="+mn-lt"/>
                <a:cs typeface="+mn-lt"/>
              </a:rPr>
              <a:t>Attachment. Attachment and loss: Vol. 1. Loss</a:t>
            </a:r>
            <a:r>
              <a:rPr lang="en-US" sz="1400">
                <a:ea typeface="+mn-lt"/>
                <a:cs typeface="+mn-lt"/>
              </a:rPr>
              <a:t>. Basic Books. </a:t>
            </a:r>
            <a:endParaRPr lang="en-US" sz="1400">
              <a:solidFill>
                <a:srgbClr val="000000">
                  <a:alpha val="60000"/>
                </a:srgbClr>
              </a:solidFill>
            </a:endParaRPr>
          </a:p>
          <a:p>
            <a:pPr marL="359410" indent="-359410"/>
            <a:r>
              <a:rPr lang="en-US" sz="1400">
                <a:ea typeface="+mn-lt"/>
                <a:cs typeface="+mn-lt"/>
              </a:rPr>
              <a:t>Bowlby, J. (1988). </a:t>
            </a:r>
            <a:r>
              <a:rPr lang="en-US" sz="1400" i="1">
                <a:ea typeface="+mn-lt"/>
                <a:cs typeface="+mn-lt"/>
              </a:rPr>
              <a:t>Attachment, communication, and the therapeutic process. A secure base: Parent-child attachment and healthy human development,</a:t>
            </a:r>
            <a:r>
              <a:rPr lang="en-US" sz="1400">
                <a:ea typeface="+mn-lt"/>
                <a:cs typeface="+mn-lt"/>
              </a:rPr>
              <a:t> pp.137-157. </a:t>
            </a:r>
            <a:endParaRPr lang="en-US" sz="1400">
              <a:solidFill>
                <a:srgbClr val="000000">
                  <a:alpha val="60000"/>
                </a:srgbClr>
              </a:solidFill>
            </a:endParaRPr>
          </a:p>
        </p:txBody>
      </p:sp>
    </p:spTree>
    <p:extLst>
      <p:ext uri="{BB962C8B-B14F-4D97-AF65-F5344CB8AC3E}">
        <p14:creationId xmlns:p14="http://schemas.microsoft.com/office/powerpoint/2010/main" val="42859466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E82D-793C-0572-EF5E-699A76E5161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1DCD206-3C7D-9957-54A2-6187D69B9C18}"/>
              </a:ext>
            </a:extLst>
          </p:cNvPr>
          <p:cNvSpPr>
            <a:spLocks noGrp="1"/>
          </p:cNvSpPr>
          <p:nvPr>
            <p:ph idx="1"/>
          </p:nvPr>
        </p:nvSpPr>
        <p:spPr/>
        <p:txBody>
          <a:bodyPr vert="horz" lIns="91440" tIns="45720" rIns="91440" bIns="45720" rtlCol="0" anchor="t">
            <a:noAutofit/>
          </a:bodyPr>
          <a:lstStyle/>
          <a:p>
            <a:pPr marL="359410" indent="-359410"/>
            <a:r>
              <a:rPr lang="en-US" sz="1200">
                <a:latin typeface="Arial"/>
                <a:cs typeface="Arial"/>
              </a:rPr>
              <a:t>Buss, D. M. (1989). Sex differences in human mate preferences: Evolutionary hypotheses tested in 37 cultures. </a:t>
            </a:r>
            <a:r>
              <a:rPr lang="en-US" sz="1200" i="1">
                <a:latin typeface="Arial"/>
                <a:cs typeface="Arial"/>
              </a:rPr>
              <a:t>Behavioral and Brain Sciences, 12</a:t>
            </a:r>
            <a:r>
              <a:rPr lang="en-US" sz="1200">
                <a:latin typeface="Arial"/>
                <a:cs typeface="Arial"/>
              </a:rPr>
              <a:t>(1), pp.1–49. </a:t>
            </a:r>
            <a:endParaRPr lang="en-US" sz="1200">
              <a:solidFill>
                <a:srgbClr val="000000">
                  <a:alpha val="60000"/>
                </a:srgbClr>
              </a:solidFill>
            </a:endParaRPr>
          </a:p>
          <a:p>
            <a:pPr marL="359410" indent="-359410"/>
            <a:r>
              <a:rPr lang="en-US" sz="1200">
                <a:latin typeface="Arial"/>
                <a:cs typeface="Arial"/>
              </a:rPr>
              <a:t>Cisneros-Franco, J. M., Voss, P., Thomas, M. E., and de Villers-</a:t>
            </a:r>
            <a:r>
              <a:rPr lang="en-US" sz="1200" err="1">
                <a:latin typeface="Arial"/>
                <a:cs typeface="Arial"/>
              </a:rPr>
              <a:t>Sidani</a:t>
            </a:r>
            <a:r>
              <a:rPr lang="en-US" sz="1200">
                <a:latin typeface="Arial"/>
                <a:cs typeface="Arial"/>
              </a:rPr>
              <a:t>, E. (2020). Critical periods of brain development.</a:t>
            </a:r>
            <a:r>
              <a:rPr lang="en-US" sz="1200" i="1">
                <a:latin typeface="Arial"/>
                <a:cs typeface="Arial"/>
              </a:rPr>
              <a:t> In Handbook of Clinical Neurology</a:t>
            </a:r>
            <a:r>
              <a:rPr lang="en-US" sz="1200">
                <a:latin typeface="Arial"/>
                <a:cs typeface="Arial"/>
              </a:rPr>
              <a:t> (Vol. 173, pp. 75-88). Elsevier. </a:t>
            </a:r>
            <a:endParaRPr lang="en-US" sz="1200">
              <a:solidFill>
                <a:srgbClr val="000000">
                  <a:alpha val="60000"/>
                </a:srgbClr>
              </a:solidFill>
            </a:endParaRPr>
          </a:p>
          <a:p>
            <a:pPr marL="359410" indent="-359410"/>
            <a:r>
              <a:rPr lang="en-US" sz="1200">
                <a:latin typeface="Arial"/>
                <a:cs typeface="Arial"/>
              </a:rPr>
              <a:t>Clark, R. D., and Hatfield, E. (1989). Gender differences in receptivity to sexual offers. </a:t>
            </a:r>
            <a:r>
              <a:rPr lang="en-US" sz="1200" i="1">
                <a:latin typeface="Arial"/>
                <a:cs typeface="Arial"/>
              </a:rPr>
              <a:t>Journal of Psychology &amp; Human Sexuality</a:t>
            </a:r>
            <a:r>
              <a:rPr lang="en-US" sz="1200">
                <a:latin typeface="Arial"/>
                <a:cs typeface="Arial"/>
              </a:rPr>
              <a:t>, 2(1), pp. 39–55.</a:t>
            </a:r>
            <a:endParaRPr lang="en-US" sz="1200">
              <a:solidFill>
                <a:srgbClr val="000000">
                  <a:alpha val="60000"/>
                </a:srgbClr>
              </a:solidFill>
            </a:endParaRPr>
          </a:p>
          <a:p>
            <a:pPr marL="359410" indent="-359410"/>
            <a:r>
              <a:rPr lang="en-US" sz="1200">
                <a:latin typeface="Arial"/>
                <a:cs typeface="Arial"/>
              </a:rPr>
              <a:t>Eagly, A. H., Ashmore, R. D., Makhijani, M. G., and Longo, L. C. (1991). What is beautiful is good, but…: A meta-analytic review of research on the physical attractiveness stereotype. </a:t>
            </a:r>
            <a:r>
              <a:rPr lang="en-US" sz="1200" i="1">
                <a:latin typeface="Arial"/>
                <a:cs typeface="Arial"/>
              </a:rPr>
              <a:t>Psychological Bulletin, 110</a:t>
            </a:r>
            <a:r>
              <a:rPr lang="en-US" sz="1200">
                <a:latin typeface="Arial"/>
                <a:cs typeface="Arial"/>
              </a:rPr>
              <a:t>(1), pp.109–128. </a:t>
            </a:r>
            <a:endParaRPr lang="en-US" sz="1200">
              <a:solidFill>
                <a:srgbClr val="000000">
                  <a:alpha val="60000"/>
                </a:srgbClr>
              </a:solidFill>
            </a:endParaRPr>
          </a:p>
          <a:p>
            <a:pPr marL="359410" indent="-359410"/>
            <a:r>
              <a:rPr lang="en-US" sz="1200">
                <a:latin typeface="Arial"/>
                <a:cs typeface="Arial"/>
              </a:rPr>
              <a:t>Fiorentini, A., </a:t>
            </a:r>
            <a:r>
              <a:rPr lang="en-US" sz="1200" err="1">
                <a:latin typeface="Arial"/>
                <a:cs typeface="Arial"/>
              </a:rPr>
              <a:t>Porciatti</a:t>
            </a:r>
            <a:r>
              <a:rPr lang="en-US" sz="1200">
                <a:latin typeface="Arial"/>
                <a:cs typeface="Arial"/>
              </a:rPr>
              <a:t>, V., Morrone, M. C. and Burr, D. C. (1996). Visual ageing: Unspecific decline of the responses to luminance and </a:t>
            </a:r>
            <a:r>
              <a:rPr lang="en-US" sz="1200" err="1">
                <a:latin typeface="Arial"/>
                <a:cs typeface="Arial"/>
              </a:rPr>
              <a:t>colour</a:t>
            </a:r>
            <a:r>
              <a:rPr lang="en-US" sz="1200">
                <a:latin typeface="Arial"/>
                <a:cs typeface="Arial"/>
              </a:rPr>
              <a:t>. </a:t>
            </a:r>
            <a:r>
              <a:rPr lang="en-US" sz="1200" i="1">
                <a:latin typeface="Arial"/>
                <a:cs typeface="Arial"/>
              </a:rPr>
              <a:t>Vision Research,</a:t>
            </a:r>
            <a:r>
              <a:rPr lang="en-US" sz="1200">
                <a:latin typeface="Arial"/>
                <a:cs typeface="Arial"/>
              </a:rPr>
              <a:t> </a:t>
            </a:r>
            <a:r>
              <a:rPr lang="en-US" sz="1200" i="1">
                <a:latin typeface="Arial"/>
                <a:cs typeface="Arial"/>
              </a:rPr>
              <a:t>36</a:t>
            </a:r>
            <a:r>
              <a:rPr lang="en-US" sz="1200">
                <a:latin typeface="Arial"/>
                <a:cs typeface="Arial"/>
              </a:rPr>
              <a:t>(21), pp. 3557-3566. </a:t>
            </a:r>
            <a:endParaRPr lang="en-US" sz="1200">
              <a:solidFill>
                <a:srgbClr val="000000">
                  <a:alpha val="60000"/>
                </a:srgbClr>
              </a:solidFill>
            </a:endParaRPr>
          </a:p>
          <a:p>
            <a:pPr marL="359410" indent="-359410"/>
            <a:r>
              <a:rPr lang="en-US" sz="1200">
                <a:latin typeface="Arial"/>
                <a:cs typeface="Arial"/>
              </a:rPr>
              <a:t>Hartshorne, J. K., Tenenbaum, J. B., and Pinker, S. (2018). A critical period for second language acquisition: Evidence from 2/3 million English speakers. </a:t>
            </a:r>
            <a:r>
              <a:rPr lang="en-US" sz="1200" i="1">
                <a:latin typeface="Arial"/>
                <a:cs typeface="Arial"/>
              </a:rPr>
              <a:t>Cognition</a:t>
            </a:r>
            <a:r>
              <a:rPr lang="en-US" sz="1200">
                <a:latin typeface="Arial"/>
                <a:cs typeface="Arial"/>
              </a:rPr>
              <a:t>, 177, pp.263-277. </a:t>
            </a:r>
            <a:br>
              <a:rPr lang="en-US" sz="1200"/>
            </a:br>
            <a:endParaRPr lang="en-US" sz="1200">
              <a:solidFill>
                <a:srgbClr val="000000">
                  <a:alpha val="60000"/>
                </a:srgbClr>
              </a:solidFill>
            </a:endParaRPr>
          </a:p>
        </p:txBody>
      </p:sp>
    </p:spTree>
    <p:extLst>
      <p:ext uri="{BB962C8B-B14F-4D97-AF65-F5344CB8AC3E}">
        <p14:creationId xmlns:p14="http://schemas.microsoft.com/office/powerpoint/2010/main" val="2629831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4878E-86BE-5E4C-390E-0CD6609314DD}"/>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6AC6AAB6-9096-7FA8-FB7A-C8370AA9BA59}"/>
              </a:ext>
            </a:extLst>
          </p:cNvPr>
          <p:cNvSpPr>
            <a:spLocks noGrp="1"/>
          </p:cNvSpPr>
          <p:nvPr>
            <p:ph idx="1"/>
          </p:nvPr>
        </p:nvSpPr>
        <p:spPr/>
        <p:txBody>
          <a:bodyPr vert="horz" lIns="91440" tIns="45720" rIns="91440" bIns="45720" rtlCol="0" anchor="t">
            <a:normAutofit fontScale="92500" lnSpcReduction="20000"/>
          </a:bodyPr>
          <a:lstStyle/>
          <a:p>
            <a:pPr marL="359410" indent="-359410"/>
            <a:r>
              <a:rPr lang="en-US" sz="1200">
                <a:latin typeface="Arial"/>
                <a:cs typeface="Arial"/>
              </a:rPr>
              <a:t>Harlow, H. F., Dodsworth, R. O., and Harlow, M. K. (1965). Total social isolation in monkeys . </a:t>
            </a:r>
            <a:r>
              <a:rPr lang="en-US" sz="1200" i="1">
                <a:latin typeface="Arial"/>
                <a:cs typeface="Arial"/>
              </a:rPr>
              <a:t>Proceedings of the National Academy of Sciences of the United States of America</a:t>
            </a:r>
            <a:r>
              <a:rPr lang="en-US" sz="1200">
                <a:latin typeface="Arial"/>
                <a:cs typeface="Arial"/>
              </a:rPr>
              <a:t>, 54 (1), pp. 90. </a:t>
            </a:r>
            <a:endParaRPr lang="en-US" sz="1200">
              <a:solidFill>
                <a:srgbClr val="000000">
                  <a:alpha val="60000"/>
                </a:srgbClr>
              </a:solidFill>
            </a:endParaRPr>
          </a:p>
          <a:p>
            <a:pPr marL="359410" indent="-359410"/>
            <a:r>
              <a:rPr lang="en-US" sz="1200">
                <a:latin typeface="Arial"/>
                <a:cs typeface="Arial"/>
              </a:rPr>
              <a:t>Harlow, H. F., and Zimmermann, R. R. (1958). The development of affective responsiveness in infant monkeys. </a:t>
            </a:r>
            <a:r>
              <a:rPr lang="en-US" sz="1200" i="1">
                <a:latin typeface="Arial"/>
                <a:cs typeface="Arial"/>
              </a:rPr>
              <a:t>Proceedings of the American Philosophical Society</a:t>
            </a:r>
            <a:r>
              <a:rPr lang="en-US" sz="1200">
                <a:latin typeface="Arial"/>
                <a:cs typeface="Arial"/>
              </a:rPr>
              <a:t>, 102, pp.501 -509. </a:t>
            </a:r>
            <a:endParaRPr lang="en-US" sz="1200">
              <a:solidFill>
                <a:srgbClr val="000000">
                  <a:alpha val="60000"/>
                </a:srgbClr>
              </a:solidFill>
            </a:endParaRPr>
          </a:p>
          <a:p>
            <a:pPr marL="359410" indent="-359410"/>
            <a:r>
              <a:rPr lang="en-US" sz="1200">
                <a:latin typeface="Arial"/>
                <a:cs typeface="Arial"/>
              </a:rPr>
              <a:t>Holmes, T.H, and Rahe, R.H. (1967). "The Social Readjustment Rating Scale". </a:t>
            </a:r>
            <a:r>
              <a:rPr lang="en-US" sz="1200" i="1">
                <a:latin typeface="Arial"/>
                <a:cs typeface="Arial"/>
              </a:rPr>
              <a:t>J </a:t>
            </a:r>
            <a:r>
              <a:rPr lang="en-US" sz="1200" i="1" err="1">
                <a:latin typeface="Arial"/>
                <a:cs typeface="Arial"/>
              </a:rPr>
              <a:t>Psychosom</a:t>
            </a:r>
            <a:r>
              <a:rPr lang="en-US" sz="1200" i="1">
                <a:latin typeface="Arial"/>
                <a:cs typeface="Arial"/>
              </a:rPr>
              <a:t> Res</a:t>
            </a:r>
            <a:r>
              <a:rPr lang="en-US" sz="1200">
                <a:latin typeface="Arial"/>
                <a:cs typeface="Arial"/>
              </a:rPr>
              <a:t>. 11 (2), pp.213–8</a:t>
            </a:r>
            <a:endParaRPr lang="en-US" sz="1200">
              <a:solidFill>
                <a:srgbClr val="000000">
                  <a:alpha val="60000"/>
                </a:srgbClr>
              </a:solidFill>
            </a:endParaRPr>
          </a:p>
          <a:p>
            <a:pPr marL="359410" indent="-359410"/>
            <a:r>
              <a:rPr lang="en-US" sz="1200">
                <a:latin typeface="Arial"/>
                <a:cs typeface="Arial"/>
              </a:rPr>
              <a:t>Karrer, T.M., Josef, A.K., Mata, R., Morris, E.D., and </a:t>
            </a:r>
            <a:r>
              <a:rPr lang="en-US" sz="1200" err="1">
                <a:latin typeface="Arial"/>
                <a:cs typeface="Arial"/>
              </a:rPr>
              <a:t>Samanez</a:t>
            </a:r>
            <a:r>
              <a:rPr lang="en-US" sz="1200">
                <a:latin typeface="Arial"/>
                <a:cs typeface="Arial"/>
              </a:rPr>
              <a:t>-Larkin, G.R. (2017). Reduced dopamine receptors and transporters but not synthesis capacity in normal aging adults: A meta-analysis. </a:t>
            </a:r>
            <a:r>
              <a:rPr lang="en-US" sz="1200" i="1">
                <a:latin typeface="Arial"/>
                <a:cs typeface="Arial"/>
              </a:rPr>
              <a:t>Neurobiology of Aging</a:t>
            </a:r>
            <a:r>
              <a:rPr lang="en-US" sz="1200">
                <a:latin typeface="Arial"/>
                <a:cs typeface="Arial"/>
              </a:rPr>
              <a:t>, </a:t>
            </a:r>
            <a:r>
              <a:rPr lang="en-US" sz="1200" i="1">
                <a:latin typeface="Arial"/>
                <a:cs typeface="Arial"/>
              </a:rPr>
              <a:t>57</a:t>
            </a:r>
            <a:r>
              <a:rPr lang="en-US" sz="1200">
                <a:latin typeface="Arial"/>
                <a:cs typeface="Arial"/>
              </a:rPr>
              <a:t>, pp. 36-46. </a:t>
            </a:r>
            <a:endParaRPr lang="en-US" sz="1200">
              <a:solidFill>
                <a:srgbClr val="000000">
                  <a:alpha val="60000"/>
                </a:srgbClr>
              </a:solidFill>
            </a:endParaRPr>
          </a:p>
          <a:p>
            <a:pPr marL="359410" indent="-359410"/>
            <a:r>
              <a:rPr lang="en-US" sz="1200">
                <a:latin typeface="Arial"/>
                <a:cs typeface="Arial"/>
              </a:rPr>
              <a:t>Kulikowski, J. J. (1971). Some stimulus parameters affecting spatial and temporal resolution of the human eye. </a:t>
            </a:r>
            <a:r>
              <a:rPr lang="en-US" sz="1200" i="1">
                <a:latin typeface="Arial"/>
                <a:cs typeface="Arial"/>
              </a:rPr>
              <a:t>Vision Research,</a:t>
            </a:r>
            <a:r>
              <a:rPr lang="en-US" sz="1200">
                <a:latin typeface="Arial"/>
                <a:cs typeface="Arial"/>
              </a:rPr>
              <a:t> </a:t>
            </a:r>
            <a:r>
              <a:rPr lang="en-US" sz="1200" i="1">
                <a:latin typeface="Arial"/>
                <a:cs typeface="Arial"/>
              </a:rPr>
              <a:t>11</a:t>
            </a:r>
            <a:r>
              <a:rPr lang="en-US" sz="1200">
                <a:latin typeface="Arial"/>
                <a:cs typeface="Arial"/>
              </a:rPr>
              <a:t>(1), pp. 83-93. </a:t>
            </a:r>
            <a:endParaRPr lang="en-US" sz="1200">
              <a:solidFill>
                <a:srgbClr val="000000">
                  <a:alpha val="60000"/>
                </a:srgbClr>
              </a:solidFill>
            </a:endParaRPr>
          </a:p>
          <a:p>
            <a:pPr marL="359410" indent="-359410"/>
            <a:r>
              <a:rPr lang="en-US" sz="1200">
                <a:latin typeface="Arial"/>
                <a:cs typeface="Arial"/>
              </a:rPr>
              <a:t>Lorenz, K. (1935). Der </a:t>
            </a:r>
            <a:r>
              <a:rPr lang="en-US" sz="1200" err="1">
                <a:latin typeface="Arial"/>
                <a:cs typeface="Arial"/>
              </a:rPr>
              <a:t>Kumpan</a:t>
            </a:r>
            <a:r>
              <a:rPr lang="en-US" sz="1200">
                <a:latin typeface="Arial"/>
                <a:cs typeface="Arial"/>
              </a:rPr>
              <a:t> in der Umwelt des Vogels. Der </a:t>
            </a:r>
            <a:r>
              <a:rPr lang="en-US" sz="1200" err="1">
                <a:latin typeface="Arial"/>
                <a:cs typeface="Arial"/>
              </a:rPr>
              <a:t>Artgenosse</a:t>
            </a:r>
            <a:r>
              <a:rPr lang="en-US" sz="1200">
                <a:latin typeface="Arial"/>
                <a:cs typeface="Arial"/>
              </a:rPr>
              <a:t> </a:t>
            </a:r>
            <a:r>
              <a:rPr lang="en-US" sz="1200" err="1">
                <a:latin typeface="Arial"/>
                <a:cs typeface="Arial"/>
              </a:rPr>
              <a:t>als</a:t>
            </a:r>
            <a:r>
              <a:rPr lang="en-US" sz="1200">
                <a:latin typeface="Arial"/>
                <a:cs typeface="Arial"/>
              </a:rPr>
              <a:t> </a:t>
            </a:r>
            <a:r>
              <a:rPr lang="en-US" sz="1200" err="1">
                <a:latin typeface="Arial"/>
                <a:cs typeface="Arial"/>
              </a:rPr>
              <a:t>auslösendes</a:t>
            </a:r>
            <a:r>
              <a:rPr lang="en-US" sz="1200">
                <a:latin typeface="Arial"/>
                <a:cs typeface="Arial"/>
              </a:rPr>
              <a:t> Moment </a:t>
            </a:r>
            <a:r>
              <a:rPr lang="en-US" sz="1200" err="1">
                <a:latin typeface="Arial"/>
                <a:cs typeface="Arial"/>
              </a:rPr>
              <a:t>sozialer</a:t>
            </a:r>
            <a:r>
              <a:rPr lang="en-US" sz="1200">
                <a:latin typeface="Arial"/>
                <a:cs typeface="Arial"/>
              </a:rPr>
              <a:t> </a:t>
            </a:r>
            <a:r>
              <a:rPr lang="en-US" sz="1200" err="1">
                <a:latin typeface="Arial"/>
                <a:cs typeface="Arial"/>
              </a:rPr>
              <a:t>Verhaltensweisen</a:t>
            </a:r>
            <a:r>
              <a:rPr lang="en-US" sz="1200">
                <a:latin typeface="Arial"/>
                <a:cs typeface="Arial"/>
              </a:rPr>
              <a:t>. </a:t>
            </a:r>
            <a:r>
              <a:rPr lang="en-US" sz="1200" i="1">
                <a:latin typeface="Arial"/>
                <a:cs typeface="Arial"/>
              </a:rPr>
              <a:t>Journal für </a:t>
            </a:r>
            <a:r>
              <a:rPr lang="en-US" sz="1200" i="1" err="1">
                <a:latin typeface="Arial"/>
                <a:cs typeface="Arial"/>
              </a:rPr>
              <a:t>Ornithologie</a:t>
            </a:r>
            <a:r>
              <a:rPr lang="en-US" sz="1200">
                <a:latin typeface="Arial"/>
                <a:cs typeface="Arial"/>
              </a:rPr>
              <a:t>, 83, 137–215, pp.289–413. </a:t>
            </a:r>
            <a:endParaRPr lang="en-US" sz="1200">
              <a:solidFill>
                <a:srgbClr val="000000">
                  <a:alpha val="60000"/>
                </a:srgbClr>
              </a:solidFill>
            </a:endParaRPr>
          </a:p>
          <a:p>
            <a:pPr marL="359410" indent="-359410"/>
            <a:r>
              <a:rPr lang="en-US" sz="1200">
                <a:latin typeface="Arial"/>
                <a:cs typeface="Arial"/>
              </a:rPr>
              <a:t>Moore, D. R.,  Edmundson-Jones, M., Dawes, P., Fortnum, H., </a:t>
            </a:r>
            <a:r>
              <a:rPr lang="en-US" sz="1200" err="1">
                <a:latin typeface="Arial"/>
                <a:cs typeface="Arial"/>
              </a:rPr>
              <a:t>McDormack</a:t>
            </a:r>
            <a:r>
              <a:rPr lang="en-US" sz="1200">
                <a:latin typeface="Arial"/>
                <a:cs typeface="Arial"/>
              </a:rPr>
              <a:t>, A., </a:t>
            </a:r>
            <a:r>
              <a:rPr lang="en-US" sz="1200" err="1">
                <a:latin typeface="Arial"/>
                <a:cs typeface="Arial"/>
              </a:rPr>
              <a:t>Pierzycki</a:t>
            </a:r>
            <a:r>
              <a:rPr lang="en-US" sz="1200">
                <a:latin typeface="Arial"/>
                <a:cs typeface="Arial"/>
              </a:rPr>
              <a:t>, R.H., and Munro, K.J. (2014). Relation between speech-in-noise threshold, hearing loss and cognition from 40-69 years of age. </a:t>
            </a:r>
            <a:r>
              <a:rPr lang="en-US" sz="1200" i="1" err="1">
                <a:latin typeface="Arial"/>
                <a:cs typeface="Arial"/>
              </a:rPr>
              <a:t>PLoS</a:t>
            </a:r>
            <a:r>
              <a:rPr lang="en-US" sz="1200" i="1">
                <a:latin typeface="Arial"/>
                <a:cs typeface="Arial"/>
              </a:rPr>
              <a:t> One,</a:t>
            </a:r>
            <a:r>
              <a:rPr lang="en-US" sz="1200">
                <a:latin typeface="Arial"/>
                <a:cs typeface="Arial"/>
              </a:rPr>
              <a:t> </a:t>
            </a:r>
            <a:r>
              <a:rPr lang="en-US" sz="1200" i="1">
                <a:latin typeface="Arial"/>
                <a:cs typeface="Arial"/>
              </a:rPr>
              <a:t>9</a:t>
            </a:r>
            <a:r>
              <a:rPr lang="en-US" sz="1200">
                <a:latin typeface="Arial"/>
                <a:cs typeface="Arial"/>
              </a:rPr>
              <a:t>(9), e107720. </a:t>
            </a:r>
            <a:br>
              <a:rPr lang="en-US"/>
            </a:br>
            <a:endParaRPr lang="en-US">
              <a:solidFill>
                <a:srgbClr val="000000">
                  <a:alpha val="60000"/>
                </a:srgbClr>
              </a:solidFill>
            </a:endParaRPr>
          </a:p>
        </p:txBody>
      </p:sp>
    </p:spTree>
    <p:extLst>
      <p:ext uri="{BB962C8B-B14F-4D97-AF65-F5344CB8AC3E}">
        <p14:creationId xmlns:p14="http://schemas.microsoft.com/office/powerpoint/2010/main" val="219314982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02F03-0266-C03A-F2F9-85699A7FF31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78FCC76-AD73-503D-32BD-F8994F285A66}"/>
              </a:ext>
            </a:extLst>
          </p:cNvPr>
          <p:cNvSpPr>
            <a:spLocks noGrp="1"/>
          </p:cNvSpPr>
          <p:nvPr>
            <p:ph idx="1"/>
          </p:nvPr>
        </p:nvSpPr>
        <p:spPr/>
        <p:txBody>
          <a:bodyPr vert="horz" lIns="91440" tIns="45720" rIns="91440" bIns="45720" rtlCol="0" anchor="t">
            <a:normAutofit fontScale="85000" lnSpcReduction="10000"/>
          </a:bodyPr>
          <a:lstStyle/>
          <a:p>
            <a:pPr marL="359410" indent="-359410"/>
            <a:r>
              <a:rPr lang="en-US" sz="1100">
                <a:latin typeface="Arial"/>
                <a:cs typeface="Arial"/>
              </a:rPr>
              <a:t>Nilsson L.G. (2003) Memory function in normal aging. </a:t>
            </a:r>
            <a:r>
              <a:rPr lang="en-US" sz="1100" i="1">
                <a:latin typeface="Arial"/>
                <a:cs typeface="Arial"/>
              </a:rPr>
              <a:t>Acta </a:t>
            </a:r>
            <a:r>
              <a:rPr lang="en-US" sz="1100" i="1" err="1">
                <a:latin typeface="Arial"/>
                <a:cs typeface="Arial"/>
              </a:rPr>
              <a:t>Neurologica</a:t>
            </a:r>
            <a:r>
              <a:rPr lang="en-US" sz="1100" i="1">
                <a:latin typeface="Arial"/>
                <a:cs typeface="Arial"/>
              </a:rPr>
              <a:t> Scandinavica,</a:t>
            </a:r>
            <a:r>
              <a:rPr lang="en-US" sz="1100">
                <a:latin typeface="Arial"/>
                <a:cs typeface="Arial"/>
              </a:rPr>
              <a:t> </a:t>
            </a:r>
            <a:r>
              <a:rPr lang="en-US" sz="1100" i="1">
                <a:latin typeface="Arial"/>
                <a:cs typeface="Arial"/>
              </a:rPr>
              <a:t>107</a:t>
            </a:r>
            <a:r>
              <a:rPr lang="en-US" sz="1100">
                <a:latin typeface="Arial"/>
                <a:cs typeface="Arial"/>
              </a:rPr>
              <a:t>, pp. 7–13. </a:t>
            </a:r>
            <a:endParaRPr lang="en-US">
              <a:solidFill>
                <a:srgbClr val="000000">
                  <a:alpha val="60000"/>
                </a:srgbClr>
              </a:solidFill>
            </a:endParaRPr>
          </a:p>
          <a:p>
            <a:pPr marL="359410" indent="-359410"/>
            <a:r>
              <a:rPr lang="en-US" sz="1100">
                <a:latin typeface="Arial"/>
                <a:cs typeface="Arial"/>
              </a:rPr>
              <a:t>Nyberg, L., Maitland, S.B.,  </a:t>
            </a:r>
            <a:r>
              <a:rPr lang="en-US" sz="1100" err="1">
                <a:latin typeface="Arial"/>
                <a:cs typeface="Arial"/>
              </a:rPr>
              <a:t>Ronnlund</a:t>
            </a:r>
            <a:r>
              <a:rPr lang="en-US" sz="1100">
                <a:latin typeface="Arial"/>
                <a:cs typeface="Arial"/>
              </a:rPr>
              <a:t>, M., Backman, L., Dixon, R.A., Wahlin, A. and Nilsson, L.G. (2003). Selective adult age differences in an age- invariant multifactor model of declarative memory. </a:t>
            </a:r>
            <a:r>
              <a:rPr lang="en-US" sz="1100" i="1">
                <a:latin typeface="Arial"/>
                <a:cs typeface="Arial"/>
              </a:rPr>
              <a:t>Psychology and Aging,</a:t>
            </a:r>
            <a:r>
              <a:rPr lang="en-US" sz="1100">
                <a:latin typeface="Arial"/>
                <a:cs typeface="Arial"/>
              </a:rPr>
              <a:t> </a:t>
            </a:r>
            <a:r>
              <a:rPr lang="en-US" sz="1100" i="1">
                <a:latin typeface="Arial"/>
                <a:cs typeface="Arial"/>
              </a:rPr>
              <a:t>18</a:t>
            </a:r>
            <a:r>
              <a:rPr lang="en-US" sz="1100">
                <a:latin typeface="Arial"/>
                <a:cs typeface="Arial"/>
              </a:rPr>
              <a:t>(1), pp.149–160 </a:t>
            </a:r>
            <a:endParaRPr lang="en-US"/>
          </a:p>
          <a:p>
            <a:pPr marL="359410" indent="-359410"/>
            <a:r>
              <a:rPr lang="en-US" sz="1100">
                <a:latin typeface="Arial"/>
                <a:cs typeface="Arial"/>
              </a:rPr>
              <a:t>Palmer, C.L. and Peterson, R.D., (2016). Halo effects and the attractiveness premium in perceptions of political expertise. </a:t>
            </a:r>
            <a:r>
              <a:rPr lang="en-US" sz="1100" i="1">
                <a:latin typeface="Arial"/>
                <a:cs typeface="Arial"/>
              </a:rPr>
              <a:t>American Politics Research</a:t>
            </a:r>
            <a:r>
              <a:rPr lang="en-US" sz="1100">
                <a:latin typeface="Arial"/>
                <a:cs typeface="Arial"/>
              </a:rPr>
              <a:t>, </a:t>
            </a:r>
            <a:r>
              <a:rPr lang="en-US" sz="1100" i="1">
                <a:latin typeface="Arial"/>
                <a:cs typeface="Arial"/>
              </a:rPr>
              <a:t>44</a:t>
            </a:r>
            <a:r>
              <a:rPr lang="en-US" sz="1100">
                <a:latin typeface="Arial"/>
                <a:cs typeface="Arial"/>
              </a:rPr>
              <a:t>(2), pp.353-382. </a:t>
            </a:r>
            <a:endParaRPr lang="en-US"/>
          </a:p>
          <a:p>
            <a:pPr marL="359410" indent="-359410"/>
            <a:r>
              <a:rPr lang="en-US" sz="1100">
                <a:latin typeface="Arial"/>
                <a:cs typeface="Arial"/>
              </a:rPr>
              <a:t>Park, D. C., Lautenschlager, G. Hedden, T., and Davidson, N. S. (2002). Models of visuospatial and verbal memory across the adult life span. </a:t>
            </a:r>
            <a:r>
              <a:rPr lang="en-US" sz="1100" i="1">
                <a:latin typeface="Arial"/>
                <a:cs typeface="Arial"/>
              </a:rPr>
              <a:t>Psychology and Aging</a:t>
            </a:r>
            <a:r>
              <a:rPr lang="en-US" sz="1100">
                <a:latin typeface="Arial"/>
                <a:cs typeface="Arial"/>
              </a:rPr>
              <a:t>, </a:t>
            </a:r>
            <a:r>
              <a:rPr lang="en-US" sz="1100" i="1">
                <a:latin typeface="Arial"/>
                <a:cs typeface="Arial"/>
              </a:rPr>
              <a:t>17</a:t>
            </a:r>
            <a:r>
              <a:rPr lang="en-US" sz="1100">
                <a:latin typeface="Arial"/>
                <a:cs typeface="Arial"/>
              </a:rPr>
              <a:t>(2), pp.299-320.</a:t>
            </a:r>
            <a:endParaRPr lang="en-US"/>
          </a:p>
          <a:p>
            <a:pPr marL="359410" indent="-359410"/>
            <a:r>
              <a:rPr lang="en-US" sz="1100">
                <a:latin typeface="Arial"/>
                <a:cs typeface="Arial"/>
              </a:rPr>
              <a:t>Peelle, J. E. and Wingfield, A. (2016). The neural consequences of age-related hearing loss. </a:t>
            </a:r>
            <a:r>
              <a:rPr lang="en-US" sz="1100" i="1">
                <a:latin typeface="Arial"/>
                <a:cs typeface="Arial"/>
              </a:rPr>
              <a:t>Trends in Neurosciences</a:t>
            </a:r>
            <a:r>
              <a:rPr lang="en-US" sz="1100">
                <a:latin typeface="Arial"/>
                <a:cs typeface="Arial"/>
              </a:rPr>
              <a:t>, </a:t>
            </a:r>
            <a:r>
              <a:rPr lang="en-US" sz="1100" i="1">
                <a:latin typeface="Arial"/>
                <a:cs typeface="Arial"/>
              </a:rPr>
              <a:t>39</a:t>
            </a:r>
            <a:r>
              <a:rPr lang="en-US" sz="1100">
                <a:latin typeface="Arial"/>
                <a:cs typeface="Arial"/>
              </a:rPr>
              <a:t>(7), pp. 486-497.  </a:t>
            </a:r>
            <a:endParaRPr lang="en-US"/>
          </a:p>
          <a:p>
            <a:pPr marL="359410" indent="-359410"/>
            <a:r>
              <a:rPr lang="en-US" sz="1100" err="1">
                <a:latin typeface="Arial"/>
                <a:cs typeface="Arial"/>
              </a:rPr>
              <a:t>Sailasuta</a:t>
            </a:r>
            <a:r>
              <a:rPr lang="en-US" sz="1100">
                <a:latin typeface="Arial"/>
                <a:cs typeface="Arial"/>
              </a:rPr>
              <a:t>, N., Ernst, T., and Chang, L. (2008). Regional variations and the effects of age and gender on glutamate concentrations in the human brain. </a:t>
            </a:r>
            <a:r>
              <a:rPr lang="en-US" sz="1100" i="1">
                <a:latin typeface="Arial"/>
                <a:cs typeface="Arial"/>
              </a:rPr>
              <a:t>Magnetic</a:t>
            </a:r>
            <a:r>
              <a:rPr lang="en-US" sz="1100">
                <a:latin typeface="Arial"/>
                <a:cs typeface="Arial"/>
              </a:rPr>
              <a:t> </a:t>
            </a:r>
            <a:r>
              <a:rPr lang="en-US" sz="1100" i="1">
                <a:latin typeface="Arial"/>
                <a:cs typeface="Arial"/>
              </a:rPr>
              <a:t>Resonance Imaging</a:t>
            </a:r>
            <a:r>
              <a:rPr lang="en-US" sz="1100">
                <a:latin typeface="Arial"/>
                <a:cs typeface="Arial"/>
              </a:rPr>
              <a:t>, </a:t>
            </a:r>
            <a:r>
              <a:rPr lang="en-US" sz="1100" i="1">
                <a:latin typeface="Arial"/>
                <a:cs typeface="Arial"/>
              </a:rPr>
              <a:t>26</a:t>
            </a:r>
            <a:r>
              <a:rPr lang="en-US" sz="1100">
                <a:latin typeface="Arial"/>
                <a:cs typeface="Arial"/>
              </a:rPr>
              <a:t>(5), pp. 667–75. </a:t>
            </a:r>
            <a:endParaRPr lang="en-US"/>
          </a:p>
          <a:p>
            <a:pPr marL="359410" indent="-359410"/>
            <a:r>
              <a:rPr lang="en-US" sz="1100">
                <a:latin typeface="Arial"/>
                <a:cs typeface="Arial"/>
              </a:rPr>
              <a:t>Singh, D., (2002). Female mate value at a glance: Relationship of waist-to-hip ratio to health, fecundity and attractiveness. </a:t>
            </a:r>
            <a:r>
              <a:rPr lang="en-US" sz="1100" i="1">
                <a:latin typeface="Arial"/>
                <a:cs typeface="Arial"/>
              </a:rPr>
              <a:t>Neuroendocrinology letters</a:t>
            </a:r>
            <a:r>
              <a:rPr lang="en-US" sz="1100">
                <a:latin typeface="Arial"/>
                <a:cs typeface="Arial"/>
              </a:rPr>
              <a:t>, </a:t>
            </a:r>
            <a:r>
              <a:rPr lang="en-US" sz="1100" i="1">
                <a:latin typeface="Arial"/>
                <a:cs typeface="Arial"/>
              </a:rPr>
              <a:t>23</a:t>
            </a:r>
            <a:r>
              <a:rPr lang="en-US" sz="1100">
                <a:latin typeface="Arial"/>
                <a:cs typeface="Arial"/>
              </a:rPr>
              <a:t>(4), pp.81-91. </a:t>
            </a:r>
            <a:endParaRPr lang="en-US"/>
          </a:p>
          <a:p>
            <a:pPr marL="359410" indent="-359410"/>
            <a:r>
              <a:rPr lang="en-US" sz="1100">
                <a:latin typeface="Arial"/>
                <a:cs typeface="Arial"/>
              </a:rPr>
              <a:t>Snowden, R. J. and Kavanagh, E. (2006). Motion perception in the ageing visual system: Minimum motion, motion coherence, and speed discrimination thresholds. </a:t>
            </a:r>
            <a:r>
              <a:rPr lang="en-US" sz="1100" i="1">
                <a:latin typeface="Arial"/>
                <a:cs typeface="Arial"/>
              </a:rPr>
              <a:t>Perception,</a:t>
            </a:r>
            <a:r>
              <a:rPr lang="en-US" sz="1100">
                <a:latin typeface="Arial"/>
                <a:cs typeface="Arial"/>
              </a:rPr>
              <a:t> </a:t>
            </a:r>
            <a:r>
              <a:rPr lang="en-US" sz="1100" i="1">
                <a:latin typeface="Arial"/>
                <a:cs typeface="Arial"/>
              </a:rPr>
              <a:t>35</a:t>
            </a:r>
            <a:r>
              <a:rPr lang="en-US" sz="1100">
                <a:latin typeface="Arial"/>
                <a:cs typeface="Arial"/>
              </a:rPr>
              <a:t>(1), pp. 9-24. </a:t>
            </a:r>
            <a:br>
              <a:rPr lang="en-US"/>
            </a:br>
            <a:endParaRPr lang="en-US">
              <a:solidFill>
                <a:srgbClr val="000000">
                  <a:alpha val="60000"/>
                </a:srgbClr>
              </a:solidFill>
            </a:endParaRPr>
          </a:p>
        </p:txBody>
      </p:sp>
    </p:spTree>
    <p:extLst>
      <p:ext uri="{BB962C8B-B14F-4D97-AF65-F5344CB8AC3E}">
        <p14:creationId xmlns:p14="http://schemas.microsoft.com/office/powerpoint/2010/main" val="15157200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C53D3-E600-39A5-C532-A0D01185833D}"/>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687B7614-670F-ADBC-529F-863EDF8ED1B1}"/>
              </a:ext>
            </a:extLst>
          </p:cNvPr>
          <p:cNvSpPr>
            <a:spLocks noGrp="1"/>
          </p:cNvSpPr>
          <p:nvPr>
            <p:ph idx="1"/>
          </p:nvPr>
        </p:nvSpPr>
        <p:spPr/>
        <p:txBody>
          <a:bodyPr vert="horz" lIns="91440" tIns="45720" rIns="91440" bIns="45720" rtlCol="0" anchor="t">
            <a:normAutofit fontScale="92500" lnSpcReduction="20000"/>
          </a:bodyPr>
          <a:lstStyle/>
          <a:p>
            <a:pPr marL="359410" indent="-359410"/>
            <a:r>
              <a:rPr lang="en-US" sz="1100">
                <a:latin typeface="Arial"/>
                <a:cs typeface="Arial"/>
              </a:rPr>
              <a:t>Sprecher, S., and Hendrick, S. S. (2004). Self-Disclosure in Intimate Relationships: Associations With Individual and Relationship Characteristics Over Time. </a:t>
            </a:r>
            <a:r>
              <a:rPr lang="en-US" sz="1100" i="1">
                <a:latin typeface="Arial"/>
                <a:cs typeface="Arial"/>
              </a:rPr>
              <a:t>Journal of Social and Clinical Psychology, 23</a:t>
            </a:r>
            <a:r>
              <a:rPr lang="en-US" sz="1100">
                <a:latin typeface="Arial"/>
                <a:cs typeface="Arial"/>
              </a:rPr>
              <a:t>(6), pp. 857–877. </a:t>
            </a:r>
            <a:endParaRPr lang="en-US">
              <a:solidFill>
                <a:srgbClr val="000000">
                  <a:alpha val="60000"/>
                </a:srgbClr>
              </a:solidFill>
            </a:endParaRPr>
          </a:p>
          <a:p>
            <a:pPr marL="359410" indent="-359410"/>
            <a:r>
              <a:rPr lang="en-US" sz="1100">
                <a:latin typeface="Arial"/>
                <a:cs typeface="Arial"/>
              </a:rPr>
              <a:t>Stevens, J. C., Cruz, L. A., Marks, L. E. and Lakatos, S. (1998). A multimodal assessment of sensory thresholds in aging. </a:t>
            </a:r>
            <a:r>
              <a:rPr lang="en-US" sz="1100" i="1">
                <a:latin typeface="Arial"/>
                <a:cs typeface="Arial"/>
              </a:rPr>
              <a:t>Journals of Gerontology Series B-Psychological Sciences and Social Sciences</a:t>
            </a:r>
            <a:r>
              <a:rPr lang="en-US" sz="1100">
                <a:latin typeface="Arial"/>
                <a:cs typeface="Arial"/>
              </a:rPr>
              <a:t>, </a:t>
            </a:r>
            <a:r>
              <a:rPr lang="en-US" sz="1100" i="1">
                <a:latin typeface="Arial"/>
                <a:cs typeface="Arial"/>
              </a:rPr>
              <a:t>53</a:t>
            </a:r>
            <a:r>
              <a:rPr lang="en-US" sz="1100">
                <a:latin typeface="Arial"/>
                <a:cs typeface="Arial"/>
              </a:rPr>
              <a:t>(4), pp. 263-272. </a:t>
            </a:r>
            <a:endParaRPr lang="en-US"/>
          </a:p>
          <a:p>
            <a:pPr marL="359410" indent="-359410"/>
            <a:r>
              <a:rPr lang="en-US" sz="1100">
                <a:latin typeface="Arial"/>
                <a:cs typeface="Arial"/>
              </a:rPr>
              <a:t>Tang, N., Bensman, L. and Hatfield, E., (2013). Culture and sexual self-disclosure in intimate relationships. </a:t>
            </a:r>
            <a:r>
              <a:rPr lang="en-US" sz="1100" i="1" err="1">
                <a:latin typeface="Arial"/>
                <a:cs typeface="Arial"/>
              </a:rPr>
              <a:t>Interpersona</a:t>
            </a:r>
            <a:r>
              <a:rPr lang="en-US" sz="1100" i="1">
                <a:latin typeface="Arial"/>
                <a:cs typeface="Arial"/>
              </a:rPr>
              <a:t>: An International Journal on Personal Relationships</a:t>
            </a:r>
            <a:r>
              <a:rPr lang="en-US" sz="1100">
                <a:latin typeface="Arial"/>
                <a:cs typeface="Arial"/>
              </a:rPr>
              <a:t>, </a:t>
            </a:r>
            <a:r>
              <a:rPr lang="en-US" sz="1100" i="1">
                <a:latin typeface="Arial"/>
                <a:cs typeface="Arial"/>
              </a:rPr>
              <a:t>7</a:t>
            </a:r>
            <a:r>
              <a:rPr lang="en-US" sz="1100">
                <a:latin typeface="Arial"/>
                <a:cs typeface="Arial"/>
              </a:rPr>
              <a:t>(2). </a:t>
            </a:r>
            <a:endParaRPr lang="en-US"/>
          </a:p>
          <a:p>
            <a:pPr marL="359410" indent="-359410"/>
            <a:r>
              <a:rPr lang="en-US" sz="1100">
                <a:latin typeface="Arial"/>
                <a:cs typeface="Arial"/>
              </a:rPr>
              <a:t>Walster, E., Aronson, V., Abrahams, D., and Rottman, L. (1966). Importance of physical attractiveness in dating behavior. </a:t>
            </a:r>
            <a:r>
              <a:rPr lang="en-US" sz="1100" i="1">
                <a:latin typeface="Arial"/>
                <a:cs typeface="Arial"/>
              </a:rPr>
              <a:t>Journal of Personality and Social Psychology, 4</a:t>
            </a:r>
            <a:r>
              <a:rPr lang="en-US" sz="1100">
                <a:latin typeface="Arial"/>
                <a:cs typeface="Arial"/>
              </a:rPr>
              <a:t>(5), pp. 508–516. </a:t>
            </a:r>
            <a:endParaRPr lang="en-US"/>
          </a:p>
          <a:p>
            <a:pPr marL="359410" indent="-359410"/>
            <a:r>
              <a:rPr lang="en-US" sz="1100">
                <a:latin typeface="Arial"/>
                <a:cs typeface="Arial"/>
              </a:rPr>
              <a:t>Weale, R. A. (1975) Senile changes in visual acuity. </a:t>
            </a:r>
            <a:r>
              <a:rPr lang="en-US" sz="1100" i="1">
                <a:latin typeface="Arial"/>
                <a:cs typeface="Arial"/>
              </a:rPr>
              <a:t>Transaction of the Ophthalmological Society</a:t>
            </a:r>
            <a:r>
              <a:rPr lang="en-US" sz="1100">
                <a:latin typeface="Arial"/>
                <a:cs typeface="Arial"/>
              </a:rPr>
              <a:t>, </a:t>
            </a:r>
            <a:r>
              <a:rPr lang="en-US" sz="1100" i="1">
                <a:latin typeface="Arial"/>
                <a:cs typeface="Arial"/>
              </a:rPr>
              <a:t>95</a:t>
            </a:r>
            <a:r>
              <a:rPr lang="en-US" sz="1100">
                <a:latin typeface="Arial"/>
                <a:cs typeface="Arial"/>
              </a:rPr>
              <a:t>(1), pp.36-38 </a:t>
            </a:r>
            <a:endParaRPr lang="en-US"/>
          </a:p>
          <a:p>
            <a:pPr marL="359410" indent="-359410"/>
            <a:r>
              <a:rPr lang="en-US" sz="1100">
                <a:latin typeface="Arial"/>
                <a:cs typeface="Arial"/>
              </a:rPr>
              <a:t>White, E. J., Hutka, S. A., Williams, L. J., and Moreno, S. (2013). Learning, neural plasticity and sensitive periods: implications for language acquisition, music training and transfer across the lifespan. </a:t>
            </a:r>
            <a:r>
              <a:rPr lang="en-US" sz="1100" i="1">
                <a:latin typeface="Arial"/>
                <a:cs typeface="Arial"/>
              </a:rPr>
              <a:t>Frontiers in systems neuroscience</a:t>
            </a:r>
            <a:r>
              <a:rPr lang="en-US" sz="1100">
                <a:latin typeface="Arial"/>
                <a:cs typeface="Arial"/>
              </a:rPr>
              <a:t>, 7, pp.90 </a:t>
            </a:r>
            <a:endParaRPr lang="en-US"/>
          </a:p>
          <a:p>
            <a:pPr marL="359410" indent="-359410"/>
            <a:r>
              <a:rPr lang="en-US" sz="1100">
                <a:latin typeface="Arial"/>
                <a:cs typeface="Arial"/>
              </a:rPr>
              <a:t>Wong, D. F., Wagner, H.N., </a:t>
            </a:r>
            <a:r>
              <a:rPr lang="en-US" sz="1100" err="1">
                <a:latin typeface="Arial"/>
                <a:cs typeface="Arial"/>
              </a:rPr>
              <a:t>Dannals</a:t>
            </a:r>
            <a:r>
              <a:rPr lang="en-US" sz="1100">
                <a:latin typeface="Arial"/>
                <a:cs typeface="Arial"/>
              </a:rPr>
              <a:t>, R.F., Links, J.M., Frost, J.J., Ravert, H.T., Wilson, A.A., Rosenbaum, A.E., Gjedde, A., Douglass, K.H., Petronis, J.D., </a:t>
            </a:r>
            <a:r>
              <a:rPr lang="en-US" sz="1100" err="1">
                <a:latin typeface="Arial"/>
                <a:cs typeface="Arial"/>
              </a:rPr>
              <a:t>Folstein</a:t>
            </a:r>
            <a:r>
              <a:rPr lang="en-US" sz="1100">
                <a:latin typeface="Arial"/>
                <a:cs typeface="Arial"/>
              </a:rPr>
              <a:t>, M.F., Toung, J.K.T.,  Bums, H.D., and Kuhar, M.J. (1984). Effects of age on dopamine and serotonin receptors measured by positron tomography in the living human brain. </a:t>
            </a:r>
            <a:r>
              <a:rPr lang="en-US" sz="1100" i="1">
                <a:latin typeface="Arial"/>
                <a:cs typeface="Arial"/>
              </a:rPr>
              <a:t>Science,</a:t>
            </a:r>
            <a:r>
              <a:rPr lang="en-US" sz="1100">
                <a:latin typeface="Arial"/>
                <a:cs typeface="Arial"/>
              </a:rPr>
              <a:t> </a:t>
            </a:r>
            <a:r>
              <a:rPr lang="en-US" sz="1100" i="1">
                <a:latin typeface="Arial"/>
                <a:cs typeface="Arial"/>
              </a:rPr>
              <a:t>226</a:t>
            </a:r>
            <a:r>
              <a:rPr lang="en-US" sz="1100">
                <a:latin typeface="Arial"/>
                <a:cs typeface="Arial"/>
              </a:rPr>
              <a:t>(4681), pp. 1393-1396. </a:t>
            </a:r>
            <a:br>
              <a:rPr lang="en-US"/>
            </a:br>
            <a:endParaRPr lang="en-US">
              <a:solidFill>
                <a:srgbClr val="000000">
                  <a:alpha val="60000"/>
                </a:srgbClr>
              </a:solidFill>
            </a:endParaRPr>
          </a:p>
        </p:txBody>
      </p:sp>
    </p:spTree>
    <p:extLst>
      <p:ext uri="{BB962C8B-B14F-4D97-AF65-F5344CB8AC3E}">
        <p14:creationId xmlns:p14="http://schemas.microsoft.com/office/powerpoint/2010/main" val="3486406982"/>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70</Slides>
  <Notes>0</Notes>
  <HiddenSlides>0</HiddenSlides>
  <ScaleCrop>false</ScaleCrop>
  <HeadingPairs>
    <vt:vector size="4" baseType="variant">
      <vt:variant>
        <vt:lpstr>Theme</vt:lpstr>
      </vt:variant>
      <vt:variant>
        <vt:i4>1</vt:i4>
      </vt:variant>
      <vt:variant>
        <vt:lpstr>Slide Titles</vt:lpstr>
      </vt:variant>
      <vt:variant>
        <vt:i4>70</vt:i4>
      </vt:variant>
    </vt:vector>
  </HeadingPairs>
  <TitlesOfParts>
    <vt:vector size="71" baseType="lpstr">
      <vt:lpstr>FrostyVTI</vt:lpstr>
      <vt:lpstr>Ageing, Attachment and Relationships</vt:lpstr>
      <vt:lpstr>Aims and Objectives</vt:lpstr>
      <vt:lpstr>Adulthood and Ageing</vt:lpstr>
      <vt:lpstr>Adulthood – Early Adulthood (18-40)</vt:lpstr>
      <vt:lpstr>Adulthood – Middle Adulthood (40-65)</vt:lpstr>
      <vt:lpstr>Adulthood – Late Adulthood (65+)</vt:lpstr>
      <vt:lpstr>Stage 6: Intimacy vs Isolation</vt:lpstr>
      <vt:lpstr>Stage 7: Generativity vs Stagnation</vt:lpstr>
      <vt:lpstr>Stage 8: Integrity vs Despair</vt:lpstr>
      <vt:lpstr>Life Transitions</vt:lpstr>
      <vt:lpstr>Life Transitions</vt:lpstr>
      <vt:lpstr>Life Stress: Holmes and Rahe, 1967</vt:lpstr>
      <vt:lpstr>Question</vt:lpstr>
      <vt:lpstr>Adulthood and Ageing</vt:lpstr>
      <vt:lpstr>Brain Plasticity</vt:lpstr>
      <vt:lpstr>Brain Plasticity</vt:lpstr>
      <vt:lpstr>Neurotransmitters</vt:lpstr>
      <vt:lpstr>Memory</vt:lpstr>
      <vt:lpstr>Sensory</vt:lpstr>
      <vt:lpstr>Sensory</vt:lpstr>
      <vt:lpstr>Sensory</vt:lpstr>
      <vt:lpstr>Studying Psychological Ageing</vt:lpstr>
      <vt:lpstr>Mind-Body Connections</vt:lpstr>
      <vt:lpstr>Psychological Age Influences</vt:lpstr>
      <vt:lpstr>Attachment</vt:lpstr>
      <vt:lpstr>Attachment</vt:lpstr>
      <vt:lpstr>Lorenz (1935): Imprinting</vt:lpstr>
      <vt:lpstr>Lorenz: Imprinting</vt:lpstr>
      <vt:lpstr>Lorenz: Imprinting</vt:lpstr>
      <vt:lpstr>Early Attachments</vt:lpstr>
      <vt:lpstr>Harry Harlow (1958)</vt:lpstr>
      <vt:lpstr>Harry Harlow (1958)</vt:lpstr>
      <vt:lpstr>Harry Harlow (1958)</vt:lpstr>
      <vt:lpstr>Harlow (1965)</vt:lpstr>
      <vt:lpstr>Harlow (1965)</vt:lpstr>
      <vt:lpstr>Harlow (1965)</vt:lpstr>
      <vt:lpstr>Critical Periods of Development</vt:lpstr>
      <vt:lpstr>Critical Periods of Development</vt:lpstr>
      <vt:lpstr>Bowlby (1969, 1988)</vt:lpstr>
      <vt:lpstr>Bowlby</vt:lpstr>
      <vt:lpstr>Maternal Deprivation</vt:lpstr>
      <vt:lpstr>Bowlby's 44 Thieves (1944)</vt:lpstr>
      <vt:lpstr>Bowlby's 44 Thieves (1944)</vt:lpstr>
      <vt:lpstr>Bowlby's 44 Thieves (1944)</vt:lpstr>
      <vt:lpstr>Ainsworth and Bell (1970)</vt:lpstr>
      <vt:lpstr>The Strange Situation</vt:lpstr>
      <vt:lpstr>The Strange Situation</vt:lpstr>
      <vt:lpstr>Attachment Styles</vt:lpstr>
      <vt:lpstr>Attachment Styles</vt:lpstr>
      <vt:lpstr>Attachment Styles</vt:lpstr>
      <vt:lpstr>Attachment Styles</vt:lpstr>
      <vt:lpstr>PowerPoint Presentation</vt:lpstr>
      <vt:lpstr>Attachment Styles</vt:lpstr>
      <vt:lpstr>Relationships</vt:lpstr>
      <vt:lpstr>Relationships</vt:lpstr>
      <vt:lpstr>Evolutionary Perspective</vt:lpstr>
      <vt:lpstr>Ansiogamy</vt:lpstr>
      <vt:lpstr>Ansiogamy</vt:lpstr>
      <vt:lpstr> Evolutionary Explanations - Limitations</vt:lpstr>
      <vt:lpstr>Self Disclosure in Relationships</vt:lpstr>
      <vt:lpstr>Self-Disclosure in Relationships</vt:lpstr>
      <vt:lpstr>Matching Hypothesis</vt:lpstr>
      <vt:lpstr>Halo Effect</vt:lpstr>
      <vt:lpstr>Virtual Relationships</vt:lpstr>
      <vt:lpstr>Virtual Relationships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2026-08-19T09:27:18Z</dcterms:created>
  <dcterms:modified xsi:type="dcterms:W3CDTF">2026-08-19T10:44:31Z</dcterms:modified>
</cp:coreProperties>
</file>