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74"/>
  </p:normalViewPr>
  <p:slideViewPr>
    <p:cSldViewPr snapToGrid="0" snapToObjects="1">
      <p:cViewPr varScale="1">
        <p:scale>
          <a:sx n="124" d="100"/>
          <a:sy n="124" d="100"/>
        </p:scale>
        <p:origin x="64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presProps" Target="presProps.xml"/><Relationship Id="rId7" Type="http://schemas.openxmlformats.org/officeDocument/2006/relationships/viewProps" Target="viewProps.xml"/><Relationship Id="rId8" Type="http://schemas.openxmlformats.org/officeDocument/2006/relationships/theme" Target="theme/theme1.xml"/><Relationship Id="rId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3/4/18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6" Type="http://schemas.openxmlformats.org/officeDocument/2006/relationships/image" Target="../media/image6.png"/><Relationship Id="rId7" Type="http://schemas.openxmlformats.org/officeDocument/2006/relationships/image" Target="../media/image7.png"/><Relationship Id="rId8" Type="http://schemas.openxmlformats.org/officeDocument/2006/relationships/image" Target="../media/image8.png"/><Relationship Id="rId9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EOsLjbpHV8M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sCRohDqWDcw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uuTNXnQA-w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Women’s Liberation Movement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0816" y="2011363"/>
            <a:ext cx="3418993" cy="3448050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94899">
            <a:off x="8435218" y="1780867"/>
            <a:ext cx="3213100" cy="2256560"/>
          </a:xfr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7443" y="1752600"/>
            <a:ext cx="1346200" cy="21209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5259" y="3258203"/>
            <a:ext cx="2374900" cy="24511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39291">
            <a:off x="4253059" y="4142870"/>
            <a:ext cx="2453499" cy="158591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34541"/>
            <a:ext cx="2743200" cy="20828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6868" y="0"/>
            <a:ext cx="1536700" cy="21336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86627">
            <a:off x="-18824" y="3954192"/>
            <a:ext cx="2762024" cy="1922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69839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Women’s Movement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www.youtube.com/watch?v=EOsLjbpHV8M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Does what </a:t>
            </a:r>
            <a:r>
              <a:rPr lang="en-GB" dirty="0" err="1" smtClean="0"/>
              <a:t>Rimmerman</a:t>
            </a:r>
            <a:r>
              <a:rPr lang="en-GB" dirty="0" smtClean="0"/>
              <a:t> say about social movements resonate with what the women talk about here?</a:t>
            </a:r>
          </a:p>
          <a:p>
            <a:r>
              <a:rPr lang="en-GB" dirty="0" smtClean="0"/>
              <a:t>What is being said about assimilation and liberation?</a:t>
            </a:r>
          </a:p>
        </p:txBody>
      </p:sp>
    </p:spTree>
    <p:extLst>
      <p:ext uri="{BB962C8B-B14F-4D97-AF65-F5344CB8AC3E}">
        <p14:creationId xmlns:p14="http://schemas.microsoft.com/office/powerpoint/2010/main" val="15928447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Lesbian Movement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www.youtube.com/watch?v=sCRohDqWDcw</a:t>
            </a:r>
            <a:endParaRPr lang="en-GB" dirty="0"/>
          </a:p>
          <a:p>
            <a:r>
              <a:rPr lang="en-GB" dirty="0" smtClean="0"/>
              <a:t>At the end the women say:</a:t>
            </a:r>
          </a:p>
          <a:p>
            <a:r>
              <a:rPr lang="en-GB" dirty="0" smtClean="0"/>
              <a:t>‘we stopped being activists, we became post-holders’</a:t>
            </a:r>
          </a:p>
          <a:p>
            <a:r>
              <a:rPr lang="en-GB" dirty="0" smtClean="0"/>
              <a:t>State funding stopped the movement being political</a:t>
            </a:r>
          </a:p>
          <a:p>
            <a:r>
              <a:rPr lang="en-GB" dirty="0" smtClean="0"/>
              <a:t>The movement was funded out of existence</a:t>
            </a:r>
          </a:p>
          <a:p>
            <a:r>
              <a:rPr lang="en-GB" dirty="0" smtClean="0"/>
              <a:t>In </a:t>
            </a:r>
            <a:r>
              <a:rPr lang="en-GB" dirty="0" err="1" smtClean="0"/>
              <a:t>Rimmerman’s</a:t>
            </a:r>
            <a:r>
              <a:rPr lang="en-GB" dirty="0" smtClean="0"/>
              <a:t> terms they became ‘insiders’ and were ‘assimilated’?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29442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Gay Liberation Movement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www.youtube.com/watch?v=uuTNXnQA-ww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What does this tell us about ‘single issue’ campaigns?</a:t>
            </a:r>
          </a:p>
          <a:p>
            <a:r>
              <a:rPr lang="en-GB" dirty="0" smtClean="0"/>
              <a:t>What does it tell us about different community needs</a:t>
            </a:r>
          </a:p>
          <a:p>
            <a:r>
              <a:rPr lang="en-GB" dirty="0" smtClean="0"/>
              <a:t>What does it tell us </a:t>
            </a:r>
            <a:r>
              <a:rPr lang="en-GB" smtClean="0"/>
              <a:t>about assimilation </a:t>
            </a:r>
            <a:r>
              <a:rPr lang="en-GB" dirty="0" smtClean="0"/>
              <a:t>and liberation?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07886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246</TotalTime>
  <Words>119</Words>
  <Application>Microsoft Macintosh PowerPoint</Application>
  <PresentationFormat>Widescreen</PresentationFormat>
  <Paragraphs>20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Gill Sans MT</vt:lpstr>
      <vt:lpstr>Gallery</vt:lpstr>
      <vt:lpstr>Women’s Liberation Movement</vt:lpstr>
      <vt:lpstr>Women’s Movement</vt:lpstr>
      <vt:lpstr>Lesbian Movement</vt:lpstr>
      <vt:lpstr>Gay Liberation Movement</vt:lpstr>
    </vt:vector>
  </TitlesOfParts>
  <Company/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Carol U Hughes</dc:creator>
  <cp:lastModifiedBy>Carol U Hughes</cp:lastModifiedBy>
  <cp:revision>10</cp:revision>
  <dcterms:created xsi:type="dcterms:W3CDTF">2018-03-01T16:04:12Z</dcterms:created>
  <dcterms:modified xsi:type="dcterms:W3CDTF">2018-03-04T16:13:52Z</dcterms:modified>
</cp:coreProperties>
</file>