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9E1F2-F813-B0B3-4B60-AF6CA2FDD2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9D3112-65F5-32D3-C0FD-D59F303E5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67FA-1427-4FD6-89DE-6332C37A44C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BBE192-C7E8-A6F6-4934-6D1A0A4DA5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537175-7E53-D3FC-726C-9DE7428E3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5767ED-7DC1-4ABB-AC82-1BE5DF072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20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5767AC-0A3D-101B-A7EC-C024C33F2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EA7BD-5EEE-62CA-E5BF-E84290EDC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24DD3-1426-1D6E-6B9A-0F0D54EB61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0367FA-1427-4FD6-89DE-6332C37A44C5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5ECEE-FBF1-F250-680D-AFD91201E7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812B1F-AD88-3D63-D016-489B044C65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5767ED-7DC1-4ABB-AC82-1BE5DF072D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9145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333182A-6CF3-9547-A364-A8568F5E0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6500"/>
              <a:t>Industrial revolution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8DE34F-92B1-4FD8-711C-A7C96160FC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0586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78"/>
    </mc:Choice>
    <mc:Fallback>
      <p:transition spd="slow" advTm="97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63F9EC6-B334-4233-1A30-CBEE2FCEE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Introduction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6BB73D-79BB-49E1-AF1F-5EAA5A62090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583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000"/>
    </mc:Choice>
    <mc:Fallback>
      <p:transition spd="slow" advTm="29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1CA26D7-13FE-C3D1-0D5D-EC6264D43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lvl="0" indent="-571500" hangingPunct="0">
              <a:lnSpc>
                <a:spcPct val="100000"/>
              </a:lnSpc>
              <a:buSzPct val="100000"/>
              <a:buFont typeface="Wingdings" pitchFamily="2"/>
              <a:buChar char="q"/>
            </a:pPr>
            <a:r>
              <a:rPr lang="en-GB" sz="2300"/>
              <a:t>Hafod and the Lower Swansea Valley</a:t>
            </a:r>
            <a:br>
              <a:rPr lang="en-GB" sz="2300"/>
            </a:br>
            <a:br>
              <a:rPr lang="en-GB" sz="2300"/>
            </a:br>
            <a:br>
              <a:rPr lang="en-GB" sz="2300"/>
            </a:br>
            <a:r>
              <a:rPr lang="en-US" sz="1400" b="0" cap="none">
                <a:latin typeface="Arial" pitchFamily="34"/>
              </a:rPr>
              <a:t>Swansea is on the south coast of Wales along Swansea Bay.</a:t>
            </a:r>
            <a:br>
              <a:rPr lang="en-US" sz="1400" b="0" cap="none">
                <a:latin typeface="Arial" pitchFamily="34"/>
              </a:rPr>
            </a:br>
            <a:r>
              <a:rPr lang="en-US" sz="1400" b="0" cap="none">
                <a:latin typeface="Arial" pitchFamily="34"/>
              </a:rPr>
              <a:t>=The Lower Swansea Valley runs north from Swansea along the River Tawe.</a:t>
            </a:r>
            <a:br>
              <a:rPr lang="en-US" sz="1400" b="0" cap="none">
                <a:latin typeface="Arial" pitchFamily="34"/>
              </a:rPr>
            </a:br>
            <a:r>
              <a:rPr lang="en-US" sz="1400" b="0" cap="none">
                <a:latin typeface="Arial" pitchFamily="34"/>
              </a:rPr>
              <a:t>=Hafod is located just north of the city.</a:t>
            </a:r>
            <a:br>
              <a:rPr lang="en-US" sz="1400" b="0" cap="none">
                <a:latin typeface="Arial" pitchFamily="34"/>
              </a:rPr>
            </a:br>
            <a:r>
              <a:rPr lang="en-US" sz="1400" b="0" cap="none">
                <a:latin typeface="Arial" pitchFamily="34"/>
              </a:rPr>
              <a:t>=Close to the South Wales coalfield and the sea, making it ideal for industry and trade.</a:t>
            </a:r>
            <a:br>
              <a:rPr lang="en-GB" sz="2000"/>
            </a:br>
            <a:br>
              <a:rPr lang="en-GB" sz="2000"/>
            </a:br>
            <a:br>
              <a:rPr lang="en-GB" sz="2000"/>
            </a:br>
            <a:r>
              <a:rPr lang="en-GB" sz="1300" b="0"/>
              <a:t>(</a:t>
            </a:r>
            <a:r>
              <a:rPr lang="en-GB" sz="1300" b="0" i="1"/>
              <a:t>Hafod and the Lower Swansea Valley</a:t>
            </a:r>
            <a:r>
              <a:rPr lang="en-GB" sz="1300" b="0"/>
              <a:t>, n.d.)</a:t>
            </a: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br>
              <a:rPr lang="en-GB" sz="2300"/>
            </a:br>
            <a:endParaRPr lang="en-GB" sz="23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D3F176-E36D-DA9F-64AA-7541D589B4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499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000"/>
    </mc:Choice>
    <mc:Fallback>
      <p:transition spd="slow" advTm="32000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F31C9F-8E9C-89F8-B214-C16EF6C66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 Copper</a:t>
            </a:r>
            <a:br>
              <a:rPr lang="en-GB" sz="4000"/>
            </a:br>
            <a:endParaRPr lang="en-US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F29951-F70C-1FE0-A6BE-E43F85401C2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791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00"/>
    </mc:Choice>
    <mc:Fallback>
      <p:transition spd="slow" advTm="1400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761F35-CAE4-0D71-3BC7-0CFE93D1E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Coal and limestone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DBBB3FD-2E88-E39E-669C-C038148FE70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50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769"/>
    </mc:Choice>
    <mc:Fallback>
      <p:transition spd="slow" advTm="23769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85725E4-3B31-77A7-F970-FFC3349507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What is coal?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E4F20A5-3A3F-FBFF-5DD2-64D0F6B6A2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976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000"/>
    </mc:Choice>
    <mc:Fallback>
      <p:transition spd="slow" advTm="150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1ADBABC-2A3E-E9FB-43A6-83585500A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400"/>
              <a:t>Environmental and social issues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27896D-2EBC-213D-D1DB-0E484741A2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145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000"/>
    </mc:Choice>
    <mc:Fallback>
      <p:transition spd="slow" advTm="21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4355494-43D7-1080-F77B-B4098ED47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DF87E3-2DF3-565E-9587-AEDE74CB50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14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</Words>
  <Application>Microsoft Office PowerPoint</Application>
  <PresentationFormat>Widescreen</PresentationFormat>
  <Paragraphs>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Wingdings</vt:lpstr>
      <vt:lpstr>Office Theme</vt:lpstr>
      <vt:lpstr>Industrial revolution</vt:lpstr>
      <vt:lpstr>Introduction</vt:lpstr>
      <vt:lpstr>Hafod and the Lower Swansea Valley   Swansea is on the south coast of Wales along Swansea Bay. =The Lower Swansea Valley runs north from Swansea along the River Tawe. =Hafod is located just north of the city. =Close to the South Wales coalfield and the sea, making it ideal for industry and trade.   (Hafod and the Lower Swansea Valley, n.d.)                     </vt:lpstr>
      <vt:lpstr> Copper </vt:lpstr>
      <vt:lpstr>Coal and limestone</vt:lpstr>
      <vt:lpstr>What is coal?</vt:lpstr>
      <vt:lpstr>Environmental and social issues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pranavan amarakoon</dc:creator>
  <cp:lastModifiedBy>pranavan amarakoon</cp:lastModifiedBy>
  <cp:revision>1</cp:revision>
  <dcterms:created xsi:type="dcterms:W3CDTF">2026-03-13T19:26:18Z</dcterms:created>
  <dcterms:modified xsi:type="dcterms:W3CDTF">2026-03-13T19:26:18Z</dcterms:modified>
</cp:coreProperties>
</file>