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62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132B6-0176-416D-9B57-367A5323D262}" type="datetimeFigureOut">
              <a:rPr lang="en-GB" smtClean="0"/>
              <a:t>05/01/2015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B20D4-F5CF-4A0E-B3DA-80EF17C226E9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132B6-0176-416D-9B57-367A5323D262}" type="datetimeFigureOut">
              <a:rPr lang="en-GB" smtClean="0"/>
              <a:t>05/01/2015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B20D4-F5CF-4A0E-B3DA-80EF17C226E9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132B6-0176-416D-9B57-367A5323D262}" type="datetimeFigureOut">
              <a:rPr lang="en-GB" smtClean="0"/>
              <a:t>05/01/2015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B20D4-F5CF-4A0E-B3DA-80EF17C226E9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132B6-0176-416D-9B57-367A5323D262}" type="datetimeFigureOut">
              <a:rPr lang="en-GB" smtClean="0"/>
              <a:t>05/01/2015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B20D4-F5CF-4A0E-B3DA-80EF17C226E9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132B6-0176-416D-9B57-367A5323D262}" type="datetimeFigureOut">
              <a:rPr lang="en-GB" smtClean="0"/>
              <a:t>05/01/2015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B20D4-F5CF-4A0E-B3DA-80EF17C226E9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132B6-0176-416D-9B57-367A5323D262}" type="datetimeFigureOut">
              <a:rPr lang="en-GB" smtClean="0"/>
              <a:t>05/01/2015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B20D4-F5CF-4A0E-B3DA-80EF17C226E9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132B6-0176-416D-9B57-367A5323D262}" type="datetimeFigureOut">
              <a:rPr lang="en-GB" smtClean="0"/>
              <a:t>05/01/2015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B20D4-F5CF-4A0E-B3DA-80EF17C226E9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132B6-0176-416D-9B57-367A5323D262}" type="datetimeFigureOut">
              <a:rPr lang="en-GB" smtClean="0"/>
              <a:t>05/01/2015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B20D4-F5CF-4A0E-B3DA-80EF17C226E9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132B6-0176-416D-9B57-367A5323D262}" type="datetimeFigureOut">
              <a:rPr lang="en-GB" smtClean="0"/>
              <a:t>05/01/2015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B20D4-F5CF-4A0E-B3DA-80EF17C226E9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132B6-0176-416D-9B57-367A5323D262}" type="datetimeFigureOut">
              <a:rPr lang="en-GB" smtClean="0"/>
              <a:t>05/01/2015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B20D4-F5CF-4A0E-B3DA-80EF17C226E9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132B6-0176-416D-9B57-367A5323D262}" type="datetimeFigureOut">
              <a:rPr lang="en-GB" smtClean="0"/>
              <a:t>05/01/2015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B20D4-F5CF-4A0E-B3DA-80EF17C226E9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C132B6-0176-416D-9B57-367A5323D262}" type="datetimeFigureOut">
              <a:rPr lang="en-GB" smtClean="0"/>
              <a:t>05/01/2015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BB20D4-F5CF-4A0E-B3DA-80EF17C226E9}" type="slidenum">
              <a:rPr lang="en-GB" smtClean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2274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chemeClr val="tx2">
                    <a:lumMod val="75000"/>
                  </a:schemeClr>
                </a:solidFill>
              </a:rPr>
              <a:t>The Design Process / Methodology</a:t>
            </a:r>
            <a:br>
              <a:rPr lang="en-GB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sz="2000" b="1" dirty="0" smtClean="0">
                <a:solidFill>
                  <a:schemeClr val="tx2">
                    <a:lumMod val="75000"/>
                  </a:schemeClr>
                </a:solidFill>
              </a:rPr>
              <a:t>To be completed by 12/01/15 </a:t>
            </a:r>
            <a:br>
              <a:rPr lang="en-GB" sz="20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sz="2000" b="1" dirty="0" smtClean="0">
                <a:solidFill>
                  <a:schemeClr val="tx2">
                    <a:lumMod val="75000"/>
                  </a:schemeClr>
                </a:solidFill>
              </a:rPr>
              <a:t>(submission to Moodle assignment – Formative Questions 1 link)</a:t>
            </a:r>
            <a:br>
              <a:rPr lang="en-GB" sz="20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sz="2000" b="1" dirty="0" smtClean="0">
                <a:solidFill>
                  <a:schemeClr val="tx2">
                    <a:lumMod val="75000"/>
                  </a:schemeClr>
                </a:solidFill>
              </a:rPr>
              <a:t>The following points should be considered and written up in your own words. Don’t copy or paraphrase the notes or guides which have loaded onto Moodle.</a:t>
            </a:r>
            <a:endParaRPr lang="en-GB" sz="2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780928"/>
            <a:ext cx="8229600" cy="3345235"/>
          </a:xfrm>
        </p:spPr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>
                <a:solidFill>
                  <a:schemeClr val="accent6">
                    <a:lumMod val="50000"/>
                  </a:schemeClr>
                </a:solidFill>
              </a:rPr>
              <a:t>List the main stages of the engineering design process and briefly describe the aim of each stage or step, as you understand it.</a:t>
            </a:r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>
                <a:solidFill>
                  <a:schemeClr val="accent3">
                    <a:lumMod val="50000"/>
                  </a:schemeClr>
                </a:solidFill>
              </a:rPr>
              <a:t>What is a Product Design Specification?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>
                <a:solidFill>
                  <a:schemeClr val="accent3">
                    <a:lumMod val="50000"/>
                  </a:schemeClr>
                </a:solidFill>
              </a:rPr>
              <a:t>Why are these documents important in the design process?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>
                <a:solidFill>
                  <a:schemeClr val="accent3">
                    <a:lumMod val="50000"/>
                  </a:schemeClr>
                </a:solidFill>
              </a:rPr>
              <a:t>Outline the main topics/areas which a PDS would cover.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>
                <a:solidFill>
                  <a:schemeClr val="accent3">
                    <a:lumMod val="50000"/>
                  </a:schemeClr>
                </a:solidFill>
              </a:rPr>
              <a:t>Draw-up an example PDS for an after market alloy wheel for a vehicle of your choice. Don’t be too concerned with getting the correct values at this stage. The exercise is aimed at getting you to think about the areas/headings which a comprehensive PDS would need to cover.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108</Words>
  <Application>Microsoft Office PowerPoint</Application>
  <PresentationFormat>On-screen Show (4:3)</PresentationFormat>
  <Paragraphs>7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The Design Process / Methodology To be completed by 12/01/15  (submission to Moodle assignment – Formative Questions 1 link) The following points should be considered and written up in your own words. Don’t copy or paraphrase the notes or guides which have loaded onto Moodle.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fad-rm</dc:creator>
  <cp:lastModifiedBy>fad-rm</cp:lastModifiedBy>
  <cp:revision>2</cp:revision>
  <dcterms:created xsi:type="dcterms:W3CDTF">2015-01-05T15:54:17Z</dcterms:created>
  <dcterms:modified xsi:type="dcterms:W3CDTF">2015-01-05T16:43:28Z</dcterms:modified>
</cp:coreProperties>
</file>