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7"/>
  </p:notesMasterIdLst>
  <p:sldIdLst>
    <p:sldId id="719" r:id="rId6"/>
    <p:sldId id="301" r:id="rId7"/>
    <p:sldId id="722" r:id="rId8"/>
    <p:sldId id="723" r:id="rId9"/>
    <p:sldId id="724" r:id="rId10"/>
    <p:sldId id="725" r:id="rId11"/>
    <p:sldId id="726" r:id="rId12"/>
    <p:sldId id="727" r:id="rId13"/>
    <p:sldId id="728" r:id="rId14"/>
    <p:sldId id="729" r:id="rId15"/>
    <p:sldId id="72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A9F4F7-9614-458E-9732-9F6E2262EC8D}" v="124" dt="2024-07-08T13:11:54.7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92" autoAdjust="0"/>
    <p:restoredTop sz="89144" autoAdjust="0"/>
  </p:normalViewPr>
  <p:slideViewPr>
    <p:cSldViewPr snapToGrid="0">
      <p:cViewPr varScale="1">
        <p:scale>
          <a:sx n="99" d="100"/>
          <a:sy n="99" d="100"/>
        </p:scale>
        <p:origin x="858" y="9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DEC24C-8297-4DA6-A15D-81F6A3D6F032}" type="doc">
      <dgm:prSet loTypeId="urn:microsoft.com/office/officeart/2005/8/layout/chevron2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79850A35-626B-4A12-8A91-B7C9447AA9FF}">
      <dgm:prSet phldrT="[Text]"/>
      <dgm:spPr/>
      <dgm:t>
        <a:bodyPr/>
        <a:lstStyle/>
        <a:p>
          <a:r>
            <a:rPr lang="en-GB" dirty="0"/>
            <a:t>O1</a:t>
          </a:r>
        </a:p>
      </dgm:t>
    </dgm:pt>
    <dgm:pt modelId="{107F54D2-972B-48C6-8C87-FB75E9C8DE5C}" type="parTrans" cxnId="{17007190-375E-441F-91DE-179CADB8D69C}">
      <dgm:prSet/>
      <dgm:spPr/>
      <dgm:t>
        <a:bodyPr/>
        <a:lstStyle/>
        <a:p>
          <a:endParaRPr lang="en-GB"/>
        </a:p>
      </dgm:t>
    </dgm:pt>
    <dgm:pt modelId="{6AB59AA5-CA90-4579-839F-62FF5AEB3A15}" type="sibTrans" cxnId="{17007190-375E-441F-91DE-179CADB8D69C}">
      <dgm:prSet/>
      <dgm:spPr/>
      <dgm:t>
        <a:bodyPr/>
        <a:lstStyle/>
        <a:p>
          <a:endParaRPr lang="en-GB"/>
        </a:p>
      </dgm:t>
    </dgm:pt>
    <dgm:pt modelId="{D1FC2843-ACA5-48FB-AE63-5415DFA91D73}">
      <dgm:prSet phldrT="[Text]" phldr="1"/>
      <dgm:spPr/>
      <dgm:t>
        <a:bodyPr/>
        <a:lstStyle/>
        <a:p>
          <a:endParaRPr lang="en-GB"/>
        </a:p>
      </dgm:t>
    </dgm:pt>
    <dgm:pt modelId="{48D41673-DEE7-4492-832A-700148C7CF97}" type="parTrans" cxnId="{E0763FF1-640D-4757-AC24-1D0B847B1DE5}">
      <dgm:prSet/>
      <dgm:spPr/>
      <dgm:t>
        <a:bodyPr/>
        <a:lstStyle/>
        <a:p>
          <a:endParaRPr lang="en-GB"/>
        </a:p>
      </dgm:t>
    </dgm:pt>
    <dgm:pt modelId="{FE79145C-6DCC-44CD-9EAA-F57C92DDD474}" type="sibTrans" cxnId="{E0763FF1-640D-4757-AC24-1D0B847B1DE5}">
      <dgm:prSet/>
      <dgm:spPr/>
      <dgm:t>
        <a:bodyPr/>
        <a:lstStyle/>
        <a:p>
          <a:endParaRPr lang="en-GB"/>
        </a:p>
      </dgm:t>
    </dgm:pt>
    <dgm:pt modelId="{3DC21D20-3A82-4724-8517-00AC1ABA3228}">
      <dgm:prSet phldrT="[Text]" phldr="1"/>
      <dgm:spPr/>
      <dgm:t>
        <a:bodyPr/>
        <a:lstStyle/>
        <a:p>
          <a:endParaRPr lang="en-GB"/>
        </a:p>
      </dgm:t>
    </dgm:pt>
    <dgm:pt modelId="{55CFEA45-7ACE-4649-BA3C-F20A062F3A91}" type="parTrans" cxnId="{B061C858-A02C-4F81-A53F-4FE7EF1EFF7F}">
      <dgm:prSet/>
      <dgm:spPr/>
      <dgm:t>
        <a:bodyPr/>
        <a:lstStyle/>
        <a:p>
          <a:endParaRPr lang="en-GB"/>
        </a:p>
      </dgm:t>
    </dgm:pt>
    <dgm:pt modelId="{0459BB92-DADB-491C-B7E7-FBB704D248AF}" type="sibTrans" cxnId="{B061C858-A02C-4F81-A53F-4FE7EF1EFF7F}">
      <dgm:prSet/>
      <dgm:spPr/>
      <dgm:t>
        <a:bodyPr/>
        <a:lstStyle/>
        <a:p>
          <a:endParaRPr lang="en-GB"/>
        </a:p>
      </dgm:t>
    </dgm:pt>
    <dgm:pt modelId="{2D8E3823-5C8B-4CE4-AAAB-77D76B59F454}">
      <dgm:prSet phldrT="[Text]"/>
      <dgm:spPr/>
      <dgm:t>
        <a:bodyPr/>
        <a:lstStyle/>
        <a:p>
          <a:r>
            <a:rPr lang="en-GB" dirty="0"/>
            <a:t>O2</a:t>
          </a:r>
        </a:p>
      </dgm:t>
    </dgm:pt>
    <dgm:pt modelId="{D54D60DF-42F4-4AA1-9886-E77A47272CCD}" type="parTrans" cxnId="{49AA3938-8894-4E63-8636-B0D1B200BED5}">
      <dgm:prSet/>
      <dgm:spPr/>
      <dgm:t>
        <a:bodyPr/>
        <a:lstStyle/>
        <a:p>
          <a:endParaRPr lang="en-GB"/>
        </a:p>
      </dgm:t>
    </dgm:pt>
    <dgm:pt modelId="{525144BA-71AB-4476-A62A-C56FD4E1E18C}" type="sibTrans" cxnId="{49AA3938-8894-4E63-8636-B0D1B200BED5}">
      <dgm:prSet/>
      <dgm:spPr/>
      <dgm:t>
        <a:bodyPr/>
        <a:lstStyle/>
        <a:p>
          <a:endParaRPr lang="en-GB"/>
        </a:p>
      </dgm:t>
    </dgm:pt>
    <dgm:pt modelId="{AEDC5A80-B97E-4A15-A304-B1EDC9BE612E}">
      <dgm:prSet phldrT="[Text]" phldr="1"/>
      <dgm:spPr/>
      <dgm:t>
        <a:bodyPr/>
        <a:lstStyle/>
        <a:p>
          <a:endParaRPr lang="en-GB"/>
        </a:p>
      </dgm:t>
    </dgm:pt>
    <dgm:pt modelId="{DB6574D3-C177-4208-B9B2-C7459196D997}" type="parTrans" cxnId="{07B5E466-2D25-431A-97EC-E6D41F9E45F4}">
      <dgm:prSet/>
      <dgm:spPr/>
      <dgm:t>
        <a:bodyPr/>
        <a:lstStyle/>
        <a:p>
          <a:endParaRPr lang="en-GB"/>
        </a:p>
      </dgm:t>
    </dgm:pt>
    <dgm:pt modelId="{791D6C4E-264D-4F19-B39C-8E45A05959CF}" type="sibTrans" cxnId="{07B5E466-2D25-431A-97EC-E6D41F9E45F4}">
      <dgm:prSet/>
      <dgm:spPr/>
      <dgm:t>
        <a:bodyPr/>
        <a:lstStyle/>
        <a:p>
          <a:endParaRPr lang="en-GB"/>
        </a:p>
      </dgm:t>
    </dgm:pt>
    <dgm:pt modelId="{9AA1A457-C0E7-4EB2-9F07-F3A55F139E27}">
      <dgm:prSet phldrT="[Text]" phldr="1"/>
      <dgm:spPr/>
      <dgm:t>
        <a:bodyPr/>
        <a:lstStyle/>
        <a:p>
          <a:endParaRPr lang="en-GB"/>
        </a:p>
      </dgm:t>
    </dgm:pt>
    <dgm:pt modelId="{D345BB70-CC23-4E12-ADEA-954BBEC1C9D7}" type="parTrans" cxnId="{500562AE-9A32-4EB9-92F7-84B43575BCA6}">
      <dgm:prSet/>
      <dgm:spPr/>
      <dgm:t>
        <a:bodyPr/>
        <a:lstStyle/>
        <a:p>
          <a:endParaRPr lang="en-GB"/>
        </a:p>
      </dgm:t>
    </dgm:pt>
    <dgm:pt modelId="{FC9929DF-017B-408F-B32C-2A594DA1A395}" type="sibTrans" cxnId="{500562AE-9A32-4EB9-92F7-84B43575BCA6}">
      <dgm:prSet/>
      <dgm:spPr/>
      <dgm:t>
        <a:bodyPr/>
        <a:lstStyle/>
        <a:p>
          <a:endParaRPr lang="en-GB"/>
        </a:p>
      </dgm:t>
    </dgm:pt>
    <dgm:pt modelId="{C1986181-29EB-413F-9A98-BD81A7A89B5F}">
      <dgm:prSet phldrT="[Text]"/>
      <dgm:spPr/>
      <dgm:t>
        <a:bodyPr/>
        <a:lstStyle/>
        <a:p>
          <a:r>
            <a:rPr lang="en-GB" dirty="0"/>
            <a:t>O3</a:t>
          </a:r>
        </a:p>
      </dgm:t>
    </dgm:pt>
    <dgm:pt modelId="{0CB92319-94E4-4DB0-8CAE-9169F54BAE6D}" type="parTrans" cxnId="{7680F8A9-19DE-4063-8D22-BAAABFFD3DBB}">
      <dgm:prSet/>
      <dgm:spPr/>
      <dgm:t>
        <a:bodyPr/>
        <a:lstStyle/>
        <a:p>
          <a:endParaRPr lang="en-GB"/>
        </a:p>
      </dgm:t>
    </dgm:pt>
    <dgm:pt modelId="{00AE0E6F-7EB2-4907-B3C4-350224D87505}" type="sibTrans" cxnId="{7680F8A9-19DE-4063-8D22-BAAABFFD3DBB}">
      <dgm:prSet/>
      <dgm:spPr/>
      <dgm:t>
        <a:bodyPr/>
        <a:lstStyle/>
        <a:p>
          <a:endParaRPr lang="en-GB"/>
        </a:p>
      </dgm:t>
    </dgm:pt>
    <dgm:pt modelId="{221CF3D2-5CDD-437B-A89A-39F1D282522A}">
      <dgm:prSet phldrT="[Text]" phldr="1"/>
      <dgm:spPr/>
      <dgm:t>
        <a:bodyPr/>
        <a:lstStyle/>
        <a:p>
          <a:endParaRPr lang="en-GB"/>
        </a:p>
      </dgm:t>
    </dgm:pt>
    <dgm:pt modelId="{AB231BCF-82A8-4EB3-91F5-BE98064EF11A}" type="parTrans" cxnId="{E88AB117-A787-4A40-9AAB-9D09AEA8F6D4}">
      <dgm:prSet/>
      <dgm:spPr/>
      <dgm:t>
        <a:bodyPr/>
        <a:lstStyle/>
        <a:p>
          <a:endParaRPr lang="en-GB"/>
        </a:p>
      </dgm:t>
    </dgm:pt>
    <dgm:pt modelId="{9FEE2706-6807-410C-B66E-F7233D5622CD}" type="sibTrans" cxnId="{E88AB117-A787-4A40-9AAB-9D09AEA8F6D4}">
      <dgm:prSet/>
      <dgm:spPr/>
      <dgm:t>
        <a:bodyPr/>
        <a:lstStyle/>
        <a:p>
          <a:endParaRPr lang="en-GB"/>
        </a:p>
      </dgm:t>
    </dgm:pt>
    <dgm:pt modelId="{B9C7B37A-5CAD-4DC0-A496-C1EE4C60F250}">
      <dgm:prSet phldrT="[Text]" phldr="1"/>
      <dgm:spPr/>
      <dgm:t>
        <a:bodyPr/>
        <a:lstStyle/>
        <a:p>
          <a:endParaRPr lang="en-GB"/>
        </a:p>
      </dgm:t>
    </dgm:pt>
    <dgm:pt modelId="{A5C7FF8E-C9B0-4803-BA2B-E6ED0376E236}" type="parTrans" cxnId="{CD57B699-CCD1-4E88-9CB5-C637402E1ADD}">
      <dgm:prSet/>
      <dgm:spPr/>
      <dgm:t>
        <a:bodyPr/>
        <a:lstStyle/>
        <a:p>
          <a:endParaRPr lang="en-GB"/>
        </a:p>
      </dgm:t>
    </dgm:pt>
    <dgm:pt modelId="{71869CFA-2ABA-4B55-894E-89ADADC2DC93}" type="sibTrans" cxnId="{CD57B699-CCD1-4E88-9CB5-C637402E1ADD}">
      <dgm:prSet/>
      <dgm:spPr/>
      <dgm:t>
        <a:bodyPr/>
        <a:lstStyle/>
        <a:p>
          <a:endParaRPr lang="en-GB"/>
        </a:p>
      </dgm:t>
    </dgm:pt>
    <dgm:pt modelId="{E745C9C6-6853-4DA9-83FF-A371DF828013}" type="pres">
      <dgm:prSet presAssocID="{17DEC24C-8297-4DA6-A15D-81F6A3D6F032}" presName="linearFlow" presStyleCnt="0">
        <dgm:presLayoutVars>
          <dgm:dir/>
          <dgm:animLvl val="lvl"/>
          <dgm:resizeHandles val="exact"/>
        </dgm:presLayoutVars>
      </dgm:prSet>
      <dgm:spPr/>
    </dgm:pt>
    <dgm:pt modelId="{3C9481A6-191F-48F7-BDB9-72B5C166F122}" type="pres">
      <dgm:prSet presAssocID="{79850A35-626B-4A12-8A91-B7C9447AA9FF}" presName="composite" presStyleCnt="0"/>
      <dgm:spPr/>
    </dgm:pt>
    <dgm:pt modelId="{9F9AE19C-5928-4CA9-97AE-B851BB8CAA6A}" type="pres">
      <dgm:prSet presAssocID="{79850A35-626B-4A12-8A91-B7C9447AA9FF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EB7D5FA9-D58B-4980-A346-76069AEA31F4}" type="pres">
      <dgm:prSet presAssocID="{79850A35-626B-4A12-8A91-B7C9447AA9FF}" presName="descendantText" presStyleLbl="alignAcc1" presStyleIdx="0" presStyleCnt="3">
        <dgm:presLayoutVars>
          <dgm:bulletEnabled val="1"/>
        </dgm:presLayoutVars>
      </dgm:prSet>
      <dgm:spPr/>
    </dgm:pt>
    <dgm:pt modelId="{A1653279-EC07-454A-B4F1-FCF71517C3FC}" type="pres">
      <dgm:prSet presAssocID="{6AB59AA5-CA90-4579-839F-62FF5AEB3A15}" presName="sp" presStyleCnt="0"/>
      <dgm:spPr/>
    </dgm:pt>
    <dgm:pt modelId="{54FEC869-947D-4CE2-9554-88F9C56591C3}" type="pres">
      <dgm:prSet presAssocID="{2D8E3823-5C8B-4CE4-AAAB-77D76B59F454}" presName="composite" presStyleCnt="0"/>
      <dgm:spPr/>
    </dgm:pt>
    <dgm:pt modelId="{4EFCBCEC-EAC4-4E56-B5B3-A8387C484424}" type="pres">
      <dgm:prSet presAssocID="{2D8E3823-5C8B-4CE4-AAAB-77D76B59F454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CB630F86-C6DA-4015-91B7-0596AF3E1412}" type="pres">
      <dgm:prSet presAssocID="{2D8E3823-5C8B-4CE4-AAAB-77D76B59F454}" presName="descendantText" presStyleLbl="alignAcc1" presStyleIdx="1" presStyleCnt="3">
        <dgm:presLayoutVars>
          <dgm:bulletEnabled val="1"/>
        </dgm:presLayoutVars>
      </dgm:prSet>
      <dgm:spPr/>
    </dgm:pt>
    <dgm:pt modelId="{27E0CAFB-DE98-403F-8650-6115DDE30CCE}" type="pres">
      <dgm:prSet presAssocID="{525144BA-71AB-4476-A62A-C56FD4E1E18C}" presName="sp" presStyleCnt="0"/>
      <dgm:spPr/>
    </dgm:pt>
    <dgm:pt modelId="{AB8B144F-E9D8-4F83-A85F-F27284AA2A21}" type="pres">
      <dgm:prSet presAssocID="{C1986181-29EB-413F-9A98-BD81A7A89B5F}" presName="composite" presStyleCnt="0"/>
      <dgm:spPr/>
    </dgm:pt>
    <dgm:pt modelId="{09D8944D-66F2-41C4-9A80-98A8B25FCEAC}" type="pres">
      <dgm:prSet presAssocID="{C1986181-29EB-413F-9A98-BD81A7A89B5F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C0A8D73E-6DCE-4C4C-B3E5-0452DEC76AFA}" type="pres">
      <dgm:prSet presAssocID="{C1986181-29EB-413F-9A98-BD81A7A89B5F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F284E06-F5A8-45AC-89D7-CFC3A5D05E16}" type="presOf" srcId="{D1FC2843-ACA5-48FB-AE63-5415DFA91D73}" destId="{EB7D5FA9-D58B-4980-A346-76069AEA31F4}" srcOrd="0" destOrd="0" presId="urn:microsoft.com/office/officeart/2005/8/layout/chevron2"/>
    <dgm:cxn modelId="{DE8A030F-B8DE-4F16-A979-2F8A4D6F43CC}" type="presOf" srcId="{C1986181-29EB-413F-9A98-BD81A7A89B5F}" destId="{09D8944D-66F2-41C4-9A80-98A8B25FCEAC}" srcOrd="0" destOrd="0" presId="urn:microsoft.com/office/officeart/2005/8/layout/chevron2"/>
    <dgm:cxn modelId="{E88AB117-A787-4A40-9AAB-9D09AEA8F6D4}" srcId="{C1986181-29EB-413F-9A98-BD81A7A89B5F}" destId="{221CF3D2-5CDD-437B-A89A-39F1D282522A}" srcOrd="0" destOrd="0" parTransId="{AB231BCF-82A8-4EB3-91F5-BE98064EF11A}" sibTransId="{9FEE2706-6807-410C-B66E-F7233D5622CD}"/>
    <dgm:cxn modelId="{CE209321-E4AF-4225-9B8E-5E1EA95F0A6B}" type="presOf" srcId="{17DEC24C-8297-4DA6-A15D-81F6A3D6F032}" destId="{E745C9C6-6853-4DA9-83FF-A371DF828013}" srcOrd="0" destOrd="0" presId="urn:microsoft.com/office/officeart/2005/8/layout/chevron2"/>
    <dgm:cxn modelId="{49AA3938-8894-4E63-8636-B0D1B200BED5}" srcId="{17DEC24C-8297-4DA6-A15D-81F6A3D6F032}" destId="{2D8E3823-5C8B-4CE4-AAAB-77D76B59F454}" srcOrd="1" destOrd="0" parTransId="{D54D60DF-42F4-4AA1-9886-E77A47272CCD}" sibTransId="{525144BA-71AB-4476-A62A-C56FD4E1E18C}"/>
    <dgm:cxn modelId="{CEC9DE3B-9075-4499-9AC6-F309C5D45745}" type="presOf" srcId="{B9C7B37A-5CAD-4DC0-A496-C1EE4C60F250}" destId="{C0A8D73E-6DCE-4C4C-B3E5-0452DEC76AFA}" srcOrd="0" destOrd="1" presId="urn:microsoft.com/office/officeart/2005/8/layout/chevron2"/>
    <dgm:cxn modelId="{E61D7465-9F8D-4E0C-B92C-721ACD5B2BAE}" type="presOf" srcId="{2D8E3823-5C8B-4CE4-AAAB-77D76B59F454}" destId="{4EFCBCEC-EAC4-4E56-B5B3-A8387C484424}" srcOrd="0" destOrd="0" presId="urn:microsoft.com/office/officeart/2005/8/layout/chevron2"/>
    <dgm:cxn modelId="{07B5E466-2D25-431A-97EC-E6D41F9E45F4}" srcId="{2D8E3823-5C8B-4CE4-AAAB-77D76B59F454}" destId="{AEDC5A80-B97E-4A15-A304-B1EDC9BE612E}" srcOrd="0" destOrd="0" parTransId="{DB6574D3-C177-4208-B9B2-C7459196D997}" sibTransId="{791D6C4E-264D-4F19-B39C-8E45A05959CF}"/>
    <dgm:cxn modelId="{2EAAD34E-AACF-484E-9762-97ABC54B552B}" type="presOf" srcId="{9AA1A457-C0E7-4EB2-9F07-F3A55F139E27}" destId="{CB630F86-C6DA-4015-91B7-0596AF3E1412}" srcOrd="0" destOrd="1" presId="urn:microsoft.com/office/officeart/2005/8/layout/chevron2"/>
    <dgm:cxn modelId="{B061C858-A02C-4F81-A53F-4FE7EF1EFF7F}" srcId="{79850A35-626B-4A12-8A91-B7C9447AA9FF}" destId="{3DC21D20-3A82-4724-8517-00AC1ABA3228}" srcOrd="1" destOrd="0" parTransId="{55CFEA45-7ACE-4649-BA3C-F20A062F3A91}" sibTransId="{0459BB92-DADB-491C-B7E7-FBB704D248AF}"/>
    <dgm:cxn modelId="{17007190-375E-441F-91DE-179CADB8D69C}" srcId="{17DEC24C-8297-4DA6-A15D-81F6A3D6F032}" destId="{79850A35-626B-4A12-8A91-B7C9447AA9FF}" srcOrd="0" destOrd="0" parTransId="{107F54D2-972B-48C6-8C87-FB75E9C8DE5C}" sibTransId="{6AB59AA5-CA90-4579-839F-62FF5AEB3A15}"/>
    <dgm:cxn modelId="{CD57B699-CCD1-4E88-9CB5-C637402E1ADD}" srcId="{C1986181-29EB-413F-9A98-BD81A7A89B5F}" destId="{B9C7B37A-5CAD-4DC0-A496-C1EE4C60F250}" srcOrd="1" destOrd="0" parTransId="{A5C7FF8E-C9B0-4803-BA2B-E6ED0376E236}" sibTransId="{71869CFA-2ABA-4B55-894E-89ADADC2DC93}"/>
    <dgm:cxn modelId="{7680F8A9-19DE-4063-8D22-BAAABFFD3DBB}" srcId="{17DEC24C-8297-4DA6-A15D-81F6A3D6F032}" destId="{C1986181-29EB-413F-9A98-BD81A7A89B5F}" srcOrd="2" destOrd="0" parTransId="{0CB92319-94E4-4DB0-8CAE-9169F54BAE6D}" sibTransId="{00AE0E6F-7EB2-4907-B3C4-350224D87505}"/>
    <dgm:cxn modelId="{500562AE-9A32-4EB9-92F7-84B43575BCA6}" srcId="{2D8E3823-5C8B-4CE4-AAAB-77D76B59F454}" destId="{9AA1A457-C0E7-4EB2-9F07-F3A55F139E27}" srcOrd="1" destOrd="0" parTransId="{D345BB70-CC23-4E12-ADEA-954BBEC1C9D7}" sibTransId="{FC9929DF-017B-408F-B32C-2A594DA1A395}"/>
    <dgm:cxn modelId="{57EEC7C0-57C7-430B-9E04-59D3430F5035}" type="presOf" srcId="{AEDC5A80-B97E-4A15-A304-B1EDC9BE612E}" destId="{CB630F86-C6DA-4015-91B7-0596AF3E1412}" srcOrd="0" destOrd="0" presId="urn:microsoft.com/office/officeart/2005/8/layout/chevron2"/>
    <dgm:cxn modelId="{C547B4C5-9E66-45EE-B276-75B285E266AE}" type="presOf" srcId="{3DC21D20-3A82-4724-8517-00AC1ABA3228}" destId="{EB7D5FA9-D58B-4980-A346-76069AEA31F4}" srcOrd="0" destOrd="1" presId="urn:microsoft.com/office/officeart/2005/8/layout/chevron2"/>
    <dgm:cxn modelId="{B67AC6E0-D6FF-48C0-9690-70333560372B}" type="presOf" srcId="{79850A35-626B-4A12-8A91-B7C9447AA9FF}" destId="{9F9AE19C-5928-4CA9-97AE-B851BB8CAA6A}" srcOrd="0" destOrd="0" presId="urn:microsoft.com/office/officeart/2005/8/layout/chevron2"/>
    <dgm:cxn modelId="{DFC3D9ED-FDEA-40B1-ADA4-24942F9DCBFD}" type="presOf" srcId="{221CF3D2-5CDD-437B-A89A-39F1D282522A}" destId="{C0A8D73E-6DCE-4C4C-B3E5-0452DEC76AFA}" srcOrd="0" destOrd="0" presId="urn:microsoft.com/office/officeart/2005/8/layout/chevron2"/>
    <dgm:cxn modelId="{E0763FF1-640D-4757-AC24-1D0B847B1DE5}" srcId="{79850A35-626B-4A12-8A91-B7C9447AA9FF}" destId="{D1FC2843-ACA5-48FB-AE63-5415DFA91D73}" srcOrd="0" destOrd="0" parTransId="{48D41673-DEE7-4492-832A-700148C7CF97}" sibTransId="{FE79145C-6DCC-44CD-9EAA-F57C92DDD474}"/>
    <dgm:cxn modelId="{D6322F9D-5106-4F42-AAFE-2160A587D5A5}" type="presParOf" srcId="{E745C9C6-6853-4DA9-83FF-A371DF828013}" destId="{3C9481A6-191F-48F7-BDB9-72B5C166F122}" srcOrd="0" destOrd="0" presId="urn:microsoft.com/office/officeart/2005/8/layout/chevron2"/>
    <dgm:cxn modelId="{D01CF501-0894-4333-BECB-26B54E3D64D7}" type="presParOf" srcId="{3C9481A6-191F-48F7-BDB9-72B5C166F122}" destId="{9F9AE19C-5928-4CA9-97AE-B851BB8CAA6A}" srcOrd="0" destOrd="0" presId="urn:microsoft.com/office/officeart/2005/8/layout/chevron2"/>
    <dgm:cxn modelId="{D0748C26-FBD6-4151-8BB1-10D7FF3BA13C}" type="presParOf" srcId="{3C9481A6-191F-48F7-BDB9-72B5C166F122}" destId="{EB7D5FA9-D58B-4980-A346-76069AEA31F4}" srcOrd="1" destOrd="0" presId="urn:microsoft.com/office/officeart/2005/8/layout/chevron2"/>
    <dgm:cxn modelId="{CC2A4C39-B243-4231-B714-CF722AAE76FB}" type="presParOf" srcId="{E745C9C6-6853-4DA9-83FF-A371DF828013}" destId="{A1653279-EC07-454A-B4F1-FCF71517C3FC}" srcOrd="1" destOrd="0" presId="urn:microsoft.com/office/officeart/2005/8/layout/chevron2"/>
    <dgm:cxn modelId="{B426FAF0-FD4A-4C38-A743-68B2EBE3B54A}" type="presParOf" srcId="{E745C9C6-6853-4DA9-83FF-A371DF828013}" destId="{54FEC869-947D-4CE2-9554-88F9C56591C3}" srcOrd="2" destOrd="0" presId="urn:microsoft.com/office/officeart/2005/8/layout/chevron2"/>
    <dgm:cxn modelId="{4392EE0B-7CD9-446C-BB22-C0AB937D2C45}" type="presParOf" srcId="{54FEC869-947D-4CE2-9554-88F9C56591C3}" destId="{4EFCBCEC-EAC4-4E56-B5B3-A8387C484424}" srcOrd="0" destOrd="0" presId="urn:microsoft.com/office/officeart/2005/8/layout/chevron2"/>
    <dgm:cxn modelId="{839F0C54-99E5-4BF7-B496-1F92F968897C}" type="presParOf" srcId="{54FEC869-947D-4CE2-9554-88F9C56591C3}" destId="{CB630F86-C6DA-4015-91B7-0596AF3E1412}" srcOrd="1" destOrd="0" presId="urn:microsoft.com/office/officeart/2005/8/layout/chevron2"/>
    <dgm:cxn modelId="{9C2FF0E5-B50F-42EF-B837-092E2991725B}" type="presParOf" srcId="{E745C9C6-6853-4DA9-83FF-A371DF828013}" destId="{27E0CAFB-DE98-403F-8650-6115DDE30CCE}" srcOrd="3" destOrd="0" presId="urn:microsoft.com/office/officeart/2005/8/layout/chevron2"/>
    <dgm:cxn modelId="{4457839E-72CC-4236-AC05-EE54E8DA4983}" type="presParOf" srcId="{E745C9C6-6853-4DA9-83FF-A371DF828013}" destId="{AB8B144F-E9D8-4F83-A85F-F27284AA2A21}" srcOrd="4" destOrd="0" presId="urn:microsoft.com/office/officeart/2005/8/layout/chevron2"/>
    <dgm:cxn modelId="{5FD36B97-AB91-44A2-8D18-830BC4D398FE}" type="presParOf" srcId="{AB8B144F-E9D8-4F83-A85F-F27284AA2A21}" destId="{09D8944D-66F2-41C4-9A80-98A8B25FCEAC}" srcOrd="0" destOrd="0" presId="urn:microsoft.com/office/officeart/2005/8/layout/chevron2"/>
    <dgm:cxn modelId="{0AB37D7A-D1F9-479F-A16B-486126C56ECC}" type="presParOf" srcId="{AB8B144F-E9D8-4F83-A85F-F27284AA2A21}" destId="{C0A8D73E-6DCE-4C4C-B3E5-0452DEC76AFA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9AE19C-5928-4CA9-97AE-B851BB8CAA6A}">
      <dsp:nvSpPr>
        <dsp:cNvPr id="0" name=""/>
        <dsp:cNvSpPr/>
      </dsp:nvSpPr>
      <dsp:spPr>
        <a:xfrm rot="5400000">
          <a:off x="-215419" y="215843"/>
          <a:ext cx="1436127" cy="1005289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O1</a:t>
          </a:r>
        </a:p>
      </dsp:txBody>
      <dsp:txXfrm rot="-5400000">
        <a:off x="1" y="503069"/>
        <a:ext cx="1005289" cy="430838"/>
      </dsp:txXfrm>
    </dsp:sp>
    <dsp:sp modelId="{EB7D5FA9-D58B-4980-A346-76069AEA31F4}">
      <dsp:nvSpPr>
        <dsp:cNvPr id="0" name=""/>
        <dsp:cNvSpPr/>
      </dsp:nvSpPr>
      <dsp:spPr>
        <a:xfrm rot="5400000">
          <a:off x="5522303" y="-4516590"/>
          <a:ext cx="933482" cy="996751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600" kern="1200"/>
        </a:p>
      </dsp:txBody>
      <dsp:txXfrm rot="-5400000">
        <a:off x="1005290" y="45992"/>
        <a:ext cx="9921941" cy="842344"/>
      </dsp:txXfrm>
    </dsp:sp>
    <dsp:sp modelId="{4EFCBCEC-EAC4-4E56-B5B3-A8387C484424}">
      <dsp:nvSpPr>
        <dsp:cNvPr id="0" name=""/>
        <dsp:cNvSpPr/>
      </dsp:nvSpPr>
      <dsp:spPr>
        <a:xfrm rot="5400000">
          <a:off x="-215419" y="1455536"/>
          <a:ext cx="1436127" cy="1005289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O2</a:t>
          </a:r>
        </a:p>
      </dsp:txBody>
      <dsp:txXfrm rot="-5400000">
        <a:off x="1" y="1742762"/>
        <a:ext cx="1005289" cy="430838"/>
      </dsp:txXfrm>
    </dsp:sp>
    <dsp:sp modelId="{CB630F86-C6DA-4015-91B7-0596AF3E1412}">
      <dsp:nvSpPr>
        <dsp:cNvPr id="0" name=""/>
        <dsp:cNvSpPr/>
      </dsp:nvSpPr>
      <dsp:spPr>
        <a:xfrm rot="5400000">
          <a:off x="5522303" y="-3276896"/>
          <a:ext cx="933482" cy="996751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600" kern="1200"/>
        </a:p>
      </dsp:txBody>
      <dsp:txXfrm rot="-5400000">
        <a:off x="1005290" y="1285686"/>
        <a:ext cx="9921941" cy="842344"/>
      </dsp:txXfrm>
    </dsp:sp>
    <dsp:sp modelId="{09D8944D-66F2-41C4-9A80-98A8B25FCEAC}">
      <dsp:nvSpPr>
        <dsp:cNvPr id="0" name=""/>
        <dsp:cNvSpPr/>
      </dsp:nvSpPr>
      <dsp:spPr>
        <a:xfrm rot="5400000">
          <a:off x="-215419" y="2695230"/>
          <a:ext cx="1436127" cy="1005289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O3</a:t>
          </a:r>
        </a:p>
      </dsp:txBody>
      <dsp:txXfrm rot="-5400000">
        <a:off x="1" y="2982456"/>
        <a:ext cx="1005289" cy="430838"/>
      </dsp:txXfrm>
    </dsp:sp>
    <dsp:sp modelId="{C0A8D73E-6DCE-4C4C-B3E5-0452DEC76AFA}">
      <dsp:nvSpPr>
        <dsp:cNvPr id="0" name=""/>
        <dsp:cNvSpPr/>
      </dsp:nvSpPr>
      <dsp:spPr>
        <a:xfrm rot="5400000">
          <a:off x="5522303" y="-2037202"/>
          <a:ext cx="933482" cy="996751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600" kern="1200"/>
        </a:p>
      </dsp:txBody>
      <dsp:txXfrm rot="-5400000">
        <a:off x="1005290" y="2525380"/>
        <a:ext cx="9921941" cy="8423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7ADEC-2B17-4C92-BF53-17D4C1969749}" type="datetime1">
              <a:rPr lang="en-GB" smtClean="0"/>
              <a:t>23/11/2024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Group Project Proposal</a:t>
            </a:r>
          </a:p>
          <a:p>
            <a:endParaRPr lang="en-GB" sz="2400" i="1" dirty="0">
              <a:solidFill>
                <a:srgbClr val="FFC000"/>
              </a:solidFill>
            </a:endParaRPr>
          </a:p>
          <a:p>
            <a:r>
              <a:rPr lang="en-GB" sz="2400" i="1" dirty="0">
                <a:solidFill>
                  <a:srgbClr val="FFC000"/>
                </a:solidFill>
              </a:rPr>
              <a:t>Group members:</a:t>
            </a:r>
          </a:p>
          <a:p>
            <a:r>
              <a:rPr lang="en-GB" sz="1600" i="1" dirty="0">
                <a:solidFill>
                  <a:srgbClr val="FFC000"/>
                </a:solidFill>
              </a:rPr>
              <a:t>1-</a:t>
            </a:r>
          </a:p>
          <a:p>
            <a:r>
              <a:rPr lang="en-GB" sz="1600" i="1" dirty="0">
                <a:solidFill>
                  <a:srgbClr val="FFC000"/>
                </a:solidFill>
              </a:rPr>
              <a:t>2-</a:t>
            </a:r>
          </a:p>
          <a:p>
            <a:r>
              <a:rPr lang="en-GB" sz="1600" i="1" dirty="0">
                <a:solidFill>
                  <a:srgbClr val="FFC000"/>
                </a:solidFill>
              </a:rPr>
              <a:t>3-</a:t>
            </a:r>
          </a:p>
          <a:p>
            <a:r>
              <a:rPr lang="en-GB" sz="1600" i="1" dirty="0">
                <a:solidFill>
                  <a:srgbClr val="FFC000"/>
                </a:solidFill>
              </a:rPr>
              <a:t>4-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624875" cy="5230549"/>
          </a:xfrm>
        </p:spPr>
        <p:txBody>
          <a:bodyPr>
            <a:normAutofit/>
          </a:bodyPr>
          <a:lstStyle/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D49F0E-40A4-D32C-AB47-9DF3EC2BD8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55DBF-C38C-11AC-FAB4-EF4DDE023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1009" y="-77932"/>
            <a:ext cx="623522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Research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D30FF-290E-6357-054D-ED4A01D69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79" y="1545700"/>
            <a:ext cx="10624875" cy="5230549"/>
          </a:xfrm>
        </p:spPr>
        <p:txBody>
          <a:bodyPr>
            <a:normAutofit/>
          </a:bodyPr>
          <a:lstStyle/>
          <a:p>
            <a:pPr marL="446088" indent="-357188"/>
            <a:endParaRPr lang="en-IN" sz="3627" b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9EDFC6-C109-8205-B339-929D30CC2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977F2C-8093-CA43-3647-F5FEFC40C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8294216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94A942-1973-7D08-BB9A-FEA2807B38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4788C-109E-B964-BEDF-A0D4644C5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1009" y="-77932"/>
            <a:ext cx="623522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Problem Statement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0D112-ACFE-2C6E-71D9-A931C5AA0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79" y="1545700"/>
            <a:ext cx="10624875" cy="5230549"/>
          </a:xfrm>
        </p:spPr>
        <p:txBody>
          <a:bodyPr>
            <a:normAutofit/>
          </a:bodyPr>
          <a:lstStyle/>
          <a:p>
            <a:pPr marL="446088" indent="-357188"/>
            <a:endParaRPr lang="en-IN" sz="3627" b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27D9CE-0D98-C10A-2F3C-E182BDE0C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E16A19-1FF4-C4E7-2EA4-E7A4BB7A3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7988842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2AB9A4-9BB4-B80A-7B93-CA82360EF4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54C20-13F9-F47F-A31F-3D003B959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1009" y="-77932"/>
            <a:ext cx="623522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Research Objectives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5FCC1C0-864D-2263-A891-30D3DAADB3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591509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0192F1-0815-F35B-CC8B-F488A7126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40AEA7-41F2-7CA3-5C75-C67157214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28099197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42FF91-9A76-511F-EAC0-FE04E1DE05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A9922-7246-FCDB-89B6-C3306C25E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1009" y="-77932"/>
            <a:ext cx="623522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Literature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333E9-6DC6-1451-1DF5-866283299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79" y="1545700"/>
            <a:ext cx="10624875" cy="5230549"/>
          </a:xfrm>
        </p:spPr>
        <p:txBody>
          <a:bodyPr>
            <a:normAutofit/>
          </a:bodyPr>
          <a:lstStyle/>
          <a:p>
            <a:pPr marL="446088" indent="-357188"/>
            <a:endParaRPr lang="en-IN" sz="3627" b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D59C6E-6C54-4613-7B28-26CF5F9F9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263B87-9758-7BF5-D957-492257B5B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2578345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385F9B-5CC5-576E-C74D-99A5716391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AE1F2-189C-92A7-0F1D-7A454BAE7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1009" y="-77932"/>
            <a:ext cx="623522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Research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36B19-56F3-6522-9A61-191C6396C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79" y="1545700"/>
            <a:ext cx="10624875" cy="5230549"/>
          </a:xfrm>
        </p:spPr>
        <p:txBody>
          <a:bodyPr>
            <a:normAutofit/>
          </a:bodyPr>
          <a:lstStyle/>
          <a:p>
            <a:pPr marL="446088" indent="-357188"/>
            <a:endParaRPr lang="en-IN" sz="3627" b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1C53CB-BA1B-326B-AF06-C585DE859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98966B-6B6B-FFA4-FC03-FB4301AFA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1362869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0AFBF0-7208-54A2-2092-C2FD904E9E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700C1-08A6-ED8E-36CD-597AFEF71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1009" y="-77932"/>
            <a:ext cx="623522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Expected 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C37B1-8128-8584-4FB7-1A3816A21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79" y="1545700"/>
            <a:ext cx="10624875" cy="5230549"/>
          </a:xfrm>
        </p:spPr>
        <p:txBody>
          <a:bodyPr>
            <a:normAutofit/>
          </a:bodyPr>
          <a:lstStyle/>
          <a:p>
            <a:pPr marL="446088" indent="-357188"/>
            <a:endParaRPr lang="en-IN" sz="3627" b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4DF553-8086-D4D5-30B0-3EDD42F17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8B03EC-6F4F-5027-C87E-F14C8B466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1324578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2E2D3C-5D97-2C9F-6038-1AEF2BAB34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557F4-47AA-BAC9-EC07-67F4FF649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1009" y="-77932"/>
            <a:ext cx="623522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Expected Results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19E5C-4283-AB73-858E-6DD05343DF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79" y="1545700"/>
            <a:ext cx="10624875" cy="5230549"/>
          </a:xfrm>
        </p:spPr>
        <p:txBody>
          <a:bodyPr>
            <a:normAutofit/>
          </a:bodyPr>
          <a:lstStyle/>
          <a:p>
            <a:pPr marL="446088" indent="-357188"/>
            <a:endParaRPr lang="en-IN" sz="3627" b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C8B5D2-7728-9EBF-5182-26C565AAB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1FBFC7-1B54-E27C-B139-5BE37B00A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0059995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0FB850-F12B-16D6-4F0C-EC5C6B71E1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AD3DD-D1B3-10F8-D4D0-4DC29806F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1009" y="-77932"/>
            <a:ext cx="623522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3CBB9-E680-9C9E-F57F-4F9583C25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79" y="1545700"/>
            <a:ext cx="10624875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627" b="1" dirty="0"/>
              <a:t>Conclusion:</a:t>
            </a:r>
          </a:p>
          <a:p>
            <a:pPr marL="446088" indent="-357188"/>
            <a:endParaRPr lang="en-IN" sz="3627" b="1" dirty="0"/>
          </a:p>
          <a:p>
            <a:pPr marL="446088" indent="-357188"/>
            <a:r>
              <a:rPr lang="en-IN" sz="3627" b="1" dirty="0"/>
              <a:t>Limitation:</a:t>
            </a:r>
          </a:p>
          <a:p>
            <a:pPr marL="446088" indent="-357188"/>
            <a:endParaRPr lang="en-IN" sz="3627" b="1" dirty="0"/>
          </a:p>
          <a:p>
            <a:pPr marL="446088" indent="-357188"/>
            <a:r>
              <a:rPr lang="en-IN" sz="3627" b="1" dirty="0"/>
              <a:t>Future Work: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5F9FCB-4749-51BE-D73E-87D802C3C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C6E49B-FB55-1664-A6F6-A01189F58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9062966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83</Words>
  <Application>Microsoft Office PowerPoint</Application>
  <PresentationFormat>Widescreen</PresentationFormat>
  <Paragraphs>46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UWTSD 200_Title Page 2</vt:lpstr>
      <vt:lpstr>UWTSD 200_Text 4</vt:lpstr>
      <vt:lpstr>PowerPoint Presentation</vt:lpstr>
      <vt:lpstr>Content</vt:lpstr>
      <vt:lpstr>Research background</vt:lpstr>
      <vt:lpstr>Problem Statement </vt:lpstr>
      <vt:lpstr>Research Objectives </vt:lpstr>
      <vt:lpstr>Literature Review </vt:lpstr>
      <vt:lpstr>Research Methodology</vt:lpstr>
      <vt:lpstr>Expected Data Analysis</vt:lpstr>
      <vt:lpstr>Expected Results </vt:lpstr>
      <vt:lpstr>Conclusion 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Redhwan Al-Amri</cp:lastModifiedBy>
  <cp:revision>153</cp:revision>
  <dcterms:created xsi:type="dcterms:W3CDTF">2021-03-09T15:35:42Z</dcterms:created>
  <dcterms:modified xsi:type="dcterms:W3CDTF">2024-11-23T11:40:47Z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