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3" r:id="rId6"/>
    <p:sldId id="260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8" d="100"/>
          <a:sy n="88" d="100"/>
        </p:scale>
        <p:origin x="494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071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329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87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61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7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33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946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4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5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79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002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0FD9B-0B22-4FCE-975C-EFC3466F18F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95D8C-36BE-4184-9815-3FE8399FB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391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237151" y="93506"/>
            <a:ext cx="329968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80068" y="924503"/>
            <a:ext cx="45458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 </a:t>
            </a:r>
            <a:r>
              <a:rPr lang="en-GB" sz="1600" dirty="0" smtClean="0"/>
              <a:t>main aim of the project is to convert a street legal 1987/1988 FZR1000 into an endurance racer, track only motorcycle.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Compromises made to the bike to be compliant and legal on the roads can be removed or tweaked to optimise for outright performance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Components such as brakes and suspension ar</a:t>
            </a:r>
            <a:r>
              <a:rPr lang="en-GB" sz="1600" dirty="0" smtClean="0"/>
              <a:t>e now outperformed by modern brakes and suspension.</a:t>
            </a:r>
            <a:endParaRPr lang="en-GB" sz="16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73" y="924503"/>
            <a:ext cx="6732801" cy="524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31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13595" y="93506"/>
            <a:ext cx="614681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Baseline measurements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429033" y="5355564"/>
            <a:ext cx="53209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I’ve taken some base measurements of the bikes geometry and mass. </a:t>
            </a: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 value for COG is assumed as the bike cannot be weighed as its not complete. 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5099122" y="3669563"/>
            <a:ext cx="63276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I have calculated the top speeds in each gear and the rpm drop provided you shift at redline.</a:t>
            </a: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This shift point dat</a:t>
            </a:r>
            <a:r>
              <a:rPr lang="en-GB" sz="1600" dirty="0" smtClean="0"/>
              <a:t>a could be used in combination with dyno data to maximise acceleration.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9122" y="924503"/>
            <a:ext cx="6713802" cy="257578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23" y="924503"/>
            <a:ext cx="3772025" cy="571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74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4096" y="30959"/>
            <a:ext cx="743891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Original front </a:t>
            </a:r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fork </a:t>
            </a:r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evaluation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780" y="861956"/>
            <a:ext cx="3832506" cy="437973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65463" y="5329581"/>
            <a:ext cx="51293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Original forks consisting of a spring, stanchion and damper rod with holes drilled in it to allow oil flow. </a:t>
            </a: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No compression or rebound damping adjustability, only preload.</a:t>
            </a:r>
            <a:endParaRPr lang="en-GB" sz="16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685" y="982555"/>
            <a:ext cx="6146372" cy="37518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4813" y="4854990"/>
            <a:ext cx="5773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Tested on the damper dyno to assess current performance.</a:t>
            </a: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As can be seen these forks produce 0 damping and it was decided to replace them entirely. 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217516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7868" y="0"/>
            <a:ext cx="624583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 front forks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37313" y="940526"/>
            <a:ext cx="582603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 new forks to be fitted are from a 2000 Yamaha R1.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These are </a:t>
            </a:r>
            <a:r>
              <a:rPr lang="en-GB" sz="1600" dirty="0"/>
              <a:t>u</a:t>
            </a:r>
            <a:r>
              <a:rPr lang="en-GB" sz="1600" dirty="0" smtClean="0"/>
              <a:t>pside-down telescopic forks providing better torsional </a:t>
            </a:r>
            <a:r>
              <a:rPr lang="en-GB" sz="1600" dirty="0" smtClean="0"/>
              <a:t>stiffness and are </a:t>
            </a:r>
            <a:r>
              <a:rPr lang="en-GB" sz="1600" dirty="0" smtClean="0"/>
              <a:t>compression, rebound and preload </a:t>
            </a:r>
            <a:r>
              <a:rPr lang="en-GB" sz="1600" dirty="0" smtClean="0"/>
              <a:t>adjustable.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These </a:t>
            </a:r>
            <a:r>
              <a:rPr lang="en-GB" sz="1600" dirty="0" smtClean="0"/>
              <a:t>forks will require a new triple clamp and top mount to be designed to fit them the bike, </a:t>
            </a:r>
            <a:r>
              <a:rPr lang="en-GB" sz="1600" dirty="0" smtClean="0"/>
              <a:t>but will also allow R1 brake callipers to be fitted. 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31330" y="1456237"/>
            <a:ext cx="5797732" cy="434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60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02" y="752957"/>
            <a:ext cx="3908547" cy="292400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088676" y="-78040"/>
            <a:ext cx="71975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New forks response analysis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7590" y="3661496"/>
            <a:ext cx="32221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Front forks critically damped suspension response with damping of 3571.93 Ns/m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3990" y="752957"/>
            <a:ext cx="3887580" cy="29085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42949" y="3676965"/>
            <a:ext cx="35269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Forks underdamped suspension response with 1200 Ns/m damping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2611" y="752956"/>
            <a:ext cx="3893440" cy="290853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164230" y="3661495"/>
            <a:ext cx="3783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Front forks ideal suspension response with 1800 Ns/m damping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131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53466" y="32546"/>
            <a:ext cx="498354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Rear shock analysis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6506" y="704064"/>
            <a:ext cx="6470465" cy="35995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168" y="724605"/>
            <a:ext cx="4452484" cy="3764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7051" y="4955177"/>
            <a:ext cx="4589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Standard style oil based mono shock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Still functioning and holding oil unlike forks.</a:t>
            </a:r>
            <a:endParaRPr lang="en-GB" sz="1600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946469" y="4339624"/>
            <a:ext cx="64269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 above damper dyno graph shows the performance of the shock.</a:t>
            </a: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Due to the age and performance of the shock, it will also be replaced with a compatible component.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Spring rate was tested at 136 N/mm, significantly higher than an average modern spring. 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223245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1259" y="0"/>
            <a:ext cx="73973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New shock response analysis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249" y="830997"/>
            <a:ext cx="3741329" cy="279813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9727" y="3647105"/>
            <a:ext cx="3823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Original shock suspension response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6443" y="830997"/>
            <a:ext cx="3739648" cy="27981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32068" y="3647105"/>
            <a:ext cx="3884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Decreased spring rate of 100 N/mm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5871" y="830997"/>
            <a:ext cx="3741240" cy="279813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22956" y="3629133"/>
            <a:ext cx="3664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Ideal response for new shock with spring rate of 100 N/mm and increased damping of 3000 Ns/m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939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1851" y="0"/>
            <a:ext cx="109338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Combined motorcycle suspension response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851" y="1098056"/>
            <a:ext cx="5761810" cy="432738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83680" y="1698171"/>
            <a:ext cx="39536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Front forks have a higher displacement than the shock but settle slower.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Rear shock has a link ratio which reduces travel at the shock relative to the wheel.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Shock require more damping force to control the oscillations.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190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429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Microsoft account</cp:lastModifiedBy>
  <cp:revision>82</cp:revision>
  <dcterms:created xsi:type="dcterms:W3CDTF">2023-12-08T15:59:16Z</dcterms:created>
  <dcterms:modified xsi:type="dcterms:W3CDTF">2024-03-18T23:35:55Z</dcterms:modified>
</cp:coreProperties>
</file>