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313" r:id="rId6"/>
    <p:sldId id="297" r:id="rId7"/>
    <p:sldId id="317" r:id="rId8"/>
    <p:sldId id="316" r:id="rId9"/>
    <p:sldId id="296" r:id="rId10"/>
    <p:sldId id="318" r:id="rId11"/>
    <p:sldId id="291" r:id="rId12"/>
    <p:sldId id="315" r:id="rId13"/>
    <p:sldId id="319" r:id="rId14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13"/>
            <p14:sldId id="297"/>
            <p14:sldId id="317"/>
            <p14:sldId id="316"/>
            <p14:sldId id="296"/>
            <p14:sldId id="318"/>
            <p14:sldId id="291"/>
            <p14:sldId id="315"/>
            <p14:sldId id="319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B41664-ABEE-4548-AB74-B2713CA89232}" v="1" dt="2021-09-28T07:50:42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94" d="100"/>
          <a:sy n="94" d="100"/>
        </p:scale>
        <p:origin x="107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ADB41664-ABEE-4548-AB74-B2713CA89232}"/>
    <pc:docChg chg="undo custSel addSld delSld modSld sldOrd modSection modNotesMaster modHandout">
      <pc:chgData name="Amanda Owens" userId="3b044598-742c-49bf-b2b0-3f1e248ecb4c" providerId="ADAL" clId="{ADB41664-ABEE-4548-AB74-B2713CA89232}" dt="2021-09-28T07:50:42.634" v="204"/>
      <pc:docMkLst>
        <pc:docMk/>
      </pc:docMkLst>
      <pc:sldChg chg="del">
        <pc:chgData name="Amanda Owens" userId="3b044598-742c-49bf-b2b0-3f1e248ecb4c" providerId="ADAL" clId="{ADB41664-ABEE-4548-AB74-B2713CA89232}" dt="2021-09-28T07:49:05.840" v="196" actId="2696"/>
        <pc:sldMkLst>
          <pc:docMk/>
          <pc:sldMk cId="1882189530" sldId="289"/>
        </pc:sldMkLst>
      </pc:sldChg>
      <pc:sldChg chg="modSp mod ord">
        <pc:chgData name="Amanda Owens" userId="3b044598-742c-49bf-b2b0-3f1e248ecb4c" providerId="ADAL" clId="{ADB41664-ABEE-4548-AB74-B2713CA89232}" dt="2021-09-28T07:46:35.545" v="58"/>
        <pc:sldMkLst>
          <pc:docMk/>
          <pc:sldMk cId="3451854212" sldId="291"/>
        </pc:sldMkLst>
        <pc:spChg chg="mod">
          <ac:chgData name="Amanda Owens" userId="3b044598-742c-49bf-b2b0-3f1e248ecb4c" providerId="ADAL" clId="{ADB41664-ABEE-4548-AB74-B2713CA89232}" dt="2021-09-27T20:17:50.030" v="11" actId="20577"/>
          <ac:spMkLst>
            <pc:docMk/>
            <pc:sldMk cId="3451854212" sldId="291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ADB41664-ABEE-4548-AB74-B2713CA89232}" dt="2021-09-27T20:18:13.041" v="12" actId="2696"/>
        <pc:sldMkLst>
          <pc:docMk/>
          <pc:sldMk cId="2635340519" sldId="292"/>
        </pc:sldMkLst>
      </pc:sldChg>
      <pc:sldChg chg="modSp mod">
        <pc:chgData name="Amanda Owens" userId="3b044598-742c-49bf-b2b0-3f1e248ecb4c" providerId="ADAL" clId="{ADB41664-ABEE-4548-AB74-B2713CA89232}" dt="2021-09-28T07:46:54.680" v="90" actId="20577"/>
        <pc:sldMkLst>
          <pc:docMk/>
          <pc:sldMk cId="672773470" sldId="296"/>
        </pc:sldMkLst>
        <pc:spChg chg="mod">
          <ac:chgData name="Amanda Owens" userId="3b044598-742c-49bf-b2b0-3f1e248ecb4c" providerId="ADAL" clId="{ADB41664-ABEE-4548-AB74-B2713CA89232}" dt="2021-09-28T07:46:54.680" v="90" actId="20577"/>
          <ac:spMkLst>
            <pc:docMk/>
            <pc:sldMk cId="672773470" sldId="296"/>
            <ac:spMk id="3" creationId="{AC158073-DBFA-47BD-BA27-69EAAE00A626}"/>
          </ac:spMkLst>
        </pc:spChg>
      </pc:sldChg>
      <pc:sldChg chg="modSp mod">
        <pc:chgData name="Amanda Owens" userId="3b044598-742c-49bf-b2b0-3f1e248ecb4c" providerId="ADAL" clId="{ADB41664-ABEE-4548-AB74-B2713CA89232}" dt="2021-09-28T07:44:51.041" v="26" actId="27636"/>
        <pc:sldMkLst>
          <pc:docMk/>
          <pc:sldMk cId="752199936" sldId="297"/>
        </pc:sldMkLst>
        <pc:spChg chg="mod">
          <ac:chgData name="Amanda Owens" userId="3b044598-742c-49bf-b2b0-3f1e248ecb4c" providerId="ADAL" clId="{ADB41664-ABEE-4548-AB74-B2713CA89232}" dt="2021-09-28T07:44:51.041" v="26" actId="27636"/>
          <ac:spMkLst>
            <pc:docMk/>
            <pc:sldMk cId="752199936" sldId="297"/>
            <ac:spMk id="3" creationId="{8A2DBD30-76BA-4C11-8A8D-E009D5760726}"/>
          </ac:spMkLst>
        </pc:spChg>
      </pc:sldChg>
      <pc:sldChg chg="del">
        <pc:chgData name="Amanda Owens" userId="3b044598-742c-49bf-b2b0-3f1e248ecb4c" providerId="ADAL" clId="{ADB41664-ABEE-4548-AB74-B2713CA89232}" dt="2021-09-27T20:18:17.085" v="13" actId="2696"/>
        <pc:sldMkLst>
          <pc:docMk/>
          <pc:sldMk cId="4170209056" sldId="299"/>
        </pc:sldMkLst>
      </pc:sldChg>
      <pc:sldChg chg="del">
        <pc:chgData name="Amanda Owens" userId="3b044598-742c-49bf-b2b0-3f1e248ecb4c" providerId="ADAL" clId="{ADB41664-ABEE-4548-AB74-B2713CA89232}" dt="2021-09-27T20:18:22.855" v="14" actId="2696"/>
        <pc:sldMkLst>
          <pc:docMk/>
          <pc:sldMk cId="367954405" sldId="300"/>
        </pc:sldMkLst>
      </pc:sldChg>
      <pc:sldChg chg="del">
        <pc:chgData name="Amanda Owens" userId="3b044598-742c-49bf-b2b0-3f1e248ecb4c" providerId="ADAL" clId="{ADB41664-ABEE-4548-AB74-B2713CA89232}" dt="2021-09-28T07:49:09.628" v="197" actId="2696"/>
        <pc:sldMkLst>
          <pc:docMk/>
          <pc:sldMk cId="2997493784" sldId="301"/>
        </pc:sldMkLst>
      </pc:sldChg>
      <pc:sldChg chg="del">
        <pc:chgData name="Amanda Owens" userId="3b044598-742c-49bf-b2b0-3f1e248ecb4c" providerId="ADAL" clId="{ADB41664-ABEE-4548-AB74-B2713CA89232}" dt="2021-09-28T07:49:12.848" v="198" actId="2696"/>
        <pc:sldMkLst>
          <pc:docMk/>
          <pc:sldMk cId="1974982902" sldId="302"/>
        </pc:sldMkLst>
      </pc:sldChg>
      <pc:sldChg chg="del">
        <pc:chgData name="Amanda Owens" userId="3b044598-742c-49bf-b2b0-3f1e248ecb4c" providerId="ADAL" clId="{ADB41664-ABEE-4548-AB74-B2713CA89232}" dt="2021-09-28T07:49:16.200" v="199" actId="2696"/>
        <pc:sldMkLst>
          <pc:docMk/>
          <pc:sldMk cId="1960758312" sldId="304"/>
        </pc:sldMkLst>
      </pc:sldChg>
      <pc:sldChg chg="del">
        <pc:chgData name="Amanda Owens" userId="3b044598-742c-49bf-b2b0-3f1e248ecb4c" providerId="ADAL" clId="{ADB41664-ABEE-4548-AB74-B2713CA89232}" dt="2021-09-28T07:49:28.418" v="202" actId="2696"/>
        <pc:sldMkLst>
          <pc:docMk/>
          <pc:sldMk cId="802078223" sldId="309"/>
        </pc:sldMkLst>
      </pc:sldChg>
      <pc:sldChg chg="del">
        <pc:chgData name="Amanda Owens" userId="3b044598-742c-49bf-b2b0-3f1e248ecb4c" providerId="ADAL" clId="{ADB41664-ABEE-4548-AB74-B2713CA89232}" dt="2021-09-28T07:49:19.410" v="200" actId="2696"/>
        <pc:sldMkLst>
          <pc:docMk/>
          <pc:sldMk cId="1861390462" sldId="310"/>
        </pc:sldMkLst>
      </pc:sldChg>
      <pc:sldChg chg="del">
        <pc:chgData name="Amanda Owens" userId="3b044598-742c-49bf-b2b0-3f1e248ecb4c" providerId="ADAL" clId="{ADB41664-ABEE-4548-AB74-B2713CA89232}" dt="2021-09-28T07:49:22.562" v="201" actId="2696"/>
        <pc:sldMkLst>
          <pc:docMk/>
          <pc:sldMk cId="3637916088" sldId="311"/>
        </pc:sldMkLst>
      </pc:sldChg>
      <pc:sldChg chg="del">
        <pc:chgData name="Amanda Owens" userId="3b044598-742c-49bf-b2b0-3f1e248ecb4c" providerId="ADAL" clId="{ADB41664-ABEE-4548-AB74-B2713CA89232}" dt="2021-09-28T07:49:33.339" v="203" actId="2696"/>
        <pc:sldMkLst>
          <pc:docMk/>
          <pc:sldMk cId="3353111416" sldId="312"/>
        </pc:sldMkLst>
      </pc:sldChg>
      <pc:sldChg chg="del">
        <pc:chgData name="Amanda Owens" userId="3b044598-742c-49bf-b2b0-3f1e248ecb4c" providerId="ADAL" clId="{ADB41664-ABEE-4548-AB74-B2713CA89232}" dt="2021-09-28T07:46:26.604" v="56" actId="2696"/>
        <pc:sldMkLst>
          <pc:docMk/>
          <pc:sldMk cId="3788434739" sldId="314"/>
        </pc:sldMkLst>
      </pc:sldChg>
      <pc:sldChg chg="ord">
        <pc:chgData name="Amanda Owens" userId="3b044598-742c-49bf-b2b0-3f1e248ecb4c" providerId="ADAL" clId="{ADB41664-ABEE-4548-AB74-B2713CA89232}" dt="2021-09-28T07:46:18.861" v="55"/>
        <pc:sldMkLst>
          <pc:docMk/>
          <pc:sldMk cId="478866203" sldId="315"/>
        </pc:sldMkLst>
      </pc:sldChg>
      <pc:sldChg chg="modSp new mod">
        <pc:chgData name="Amanda Owens" userId="3b044598-742c-49bf-b2b0-3f1e248ecb4c" providerId="ADAL" clId="{ADB41664-ABEE-4548-AB74-B2713CA89232}" dt="2021-09-28T07:45:48.215" v="53" actId="27636"/>
        <pc:sldMkLst>
          <pc:docMk/>
          <pc:sldMk cId="1396309445" sldId="317"/>
        </pc:sldMkLst>
        <pc:spChg chg="mod">
          <ac:chgData name="Amanda Owens" userId="3b044598-742c-49bf-b2b0-3f1e248ecb4c" providerId="ADAL" clId="{ADB41664-ABEE-4548-AB74-B2713CA89232}" dt="2021-09-28T07:45:48.215" v="53" actId="27636"/>
          <ac:spMkLst>
            <pc:docMk/>
            <pc:sldMk cId="1396309445" sldId="317"/>
            <ac:spMk id="3" creationId="{187FFF74-1313-44A3-B4EF-9FFD37835E7B}"/>
          </ac:spMkLst>
        </pc:spChg>
      </pc:sldChg>
      <pc:sldChg chg="modSp new mod">
        <pc:chgData name="Amanda Owens" userId="3b044598-742c-49bf-b2b0-3f1e248ecb4c" providerId="ADAL" clId="{ADB41664-ABEE-4548-AB74-B2713CA89232}" dt="2021-09-28T07:48:29.812" v="184" actId="20577"/>
        <pc:sldMkLst>
          <pc:docMk/>
          <pc:sldMk cId="2772278310" sldId="318"/>
        </pc:sldMkLst>
        <pc:spChg chg="mod">
          <ac:chgData name="Amanda Owens" userId="3b044598-742c-49bf-b2b0-3f1e248ecb4c" providerId="ADAL" clId="{ADB41664-ABEE-4548-AB74-B2713CA89232}" dt="2021-09-28T07:48:29.812" v="184" actId="20577"/>
          <ac:spMkLst>
            <pc:docMk/>
            <pc:sldMk cId="2772278310" sldId="318"/>
            <ac:spMk id="3" creationId="{6F934FE4-3DDC-46A0-8AB5-0DE67F685A26}"/>
          </ac:spMkLst>
        </pc:spChg>
      </pc:sldChg>
      <pc:sldChg chg="modSp new mod">
        <pc:chgData name="Amanda Owens" userId="3b044598-742c-49bf-b2b0-3f1e248ecb4c" providerId="ADAL" clId="{ADB41664-ABEE-4548-AB74-B2713CA89232}" dt="2021-09-28T07:48:56.383" v="195" actId="20577"/>
        <pc:sldMkLst>
          <pc:docMk/>
          <pc:sldMk cId="2780349834" sldId="319"/>
        </pc:sldMkLst>
        <pc:spChg chg="mod">
          <ac:chgData name="Amanda Owens" userId="3b044598-742c-49bf-b2b0-3f1e248ecb4c" providerId="ADAL" clId="{ADB41664-ABEE-4548-AB74-B2713CA89232}" dt="2021-09-28T07:48:56.383" v="195" actId="20577"/>
          <ac:spMkLst>
            <pc:docMk/>
            <pc:sldMk cId="2780349834" sldId="319"/>
            <ac:spMk id="3" creationId="{3764F45D-8182-4CED-9254-808EFD47F00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manda.owen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INTRODUCTION TO BMHP4001 :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Communication and Counselling Skills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Lecturer: Amanda Owens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8AC0-4E53-495D-95F6-9DA94114F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4176465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Amanda Owens</a:t>
            </a:r>
          </a:p>
          <a:p>
            <a:pPr marL="0" indent="0">
              <a:buNone/>
            </a:pPr>
            <a:r>
              <a:rPr lang="en-GB" sz="2800" dirty="0"/>
              <a:t>Senior Lecturer and Student Experience Manager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amanda.owens@uwtsd.ac.uk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416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Welcome to the Health Portfolio and my Module : Communication and Counselling BMNS4002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417638"/>
            <a:ext cx="8686800" cy="42002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                  </a:t>
            </a:r>
            <a:endParaRPr lang="en-GB" sz="2800" b="1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bit about me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Module Moodle page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Module assessments and submission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ABCCF-55FF-4FFE-9E34-93C6DDF14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FF74-1313-44A3-B4EF-9FFD37835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Maths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Getting to know you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Induction Recap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Recap/professionalism/expectations/student reps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Questions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309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612C-6A8E-4139-9D4E-7CB8B9381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E7C13-A877-4807-8DC1-EF291004F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2250"/>
              </a:lnSpc>
            </a:pPr>
            <a:endParaRPr lang="en-GB" sz="2000" b="1" dirty="0">
              <a:solidFill>
                <a:srgbClr val="333333"/>
              </a:solidFill>
              <a:effectLst/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pPr>
              <a:lnSpc>
                <a:spcPts val="2250"/>
              </a:lnSpc>
            </a:pPr>
            <a:r>
              <a:rPr lang="en-GB" sz="3200" b="1" dirty="0">
                <a:solidFill>
                  <a:srgbClr val="333333"/>
                </a:solidFill>
                <a:effectLst/>
                <a:latin typeface="Georgia" panose="02040502050405020303" pitchFamily="18" charset="0"/>
                <a:ea typeface="Times New Roman" panose="02020603050405020304" pitchFamily="18" charset="0"/>
              </a:rPr>
              <a:t>House Keeping/Covid 19</a:t>
            </a:r>
          </a:p>
          <a:p>
            <a:pPr>
              <a:lnSpc>
                <a:spcPts val="2250"/>
              </a:lnSpc>
            </a:pPr>
            <a:endParaRPr lang="en-GB" sz="3200" b="1" dirty="0">
              <a:solidFill>
                <a:srgbClr val="333333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pPr>
              <a:lnSpc>
                <a:spcPts val="2250"/>
              </a:lnSpc>
            </a:pPr>
            <a:r>
              <a:rPr lang="en-GB" sz="3200" b="1" dirty="0">
                <a:solidFill>
                  <a:srgbClr val="333333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Getting Started </a:t>
            </a:r>
          </a:p>
          <a:p>
            <a:pPr>
              <a:lnSpc>
                <a:spcPts val="2250"/>
              </a:lnSpc>
            </a:pPr>
            <a:endParaRPr lang="en-GB" sz="3200" b="1" dirty="0">
              <a:solidFill>
                <a:srgbClr val="333333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pPr>
              <a:lnSpc>
                <a:spcPts val="2250"/>
              </a:lnSpc>
            </a:pPr>
            <a:r>
              <a:rPr lang="en-GB" sz="3200" b="1" dirty="0">
                <a:solidFill>
                  <a:srgbClr val="333333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Timetables /Handbooks</a:t>
            </a:r>
          </a:p>
          <a:p>
            <a:pPr>
              <a:lnSpc>
                <a:spcPts val="2250"/>
              </a:lnSpc>
            </a:pPr>
            <a:endParaRPr lang="en-GB" sz="3200" b="1" dirty="0">
              <a:solidFill>
                <a:srgbClr val="333333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pPr>
              <a:lnSpc>
                <a:spcPts val="2250"/>
              </a:lnSpc>
            </a:pPr>
            <a:r>
              <a:rPr lang="en-GB" sz="3200" b="1" dirty="0">
                <a:solidFill>
                  <a:srgbClr val="333333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Blended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269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65E87-B37B-464C-8EBF-528BD97A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58073-DBFA-47BD-BA27-69EAAE00A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 understanding of why effective communication and counselling skills are important ?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value of positive communication and care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we communicate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Counselling Skills</a:t>
            </a:r>
          </a:p>
        </p:txBody>
      </p:sp>
    </p:spTree>
    <p:extLst>
      <p:ext uri="{BB962C8B-B14F-4D97-AF65-F5344CB8AC3E}">
        <p14:creationId xmlns:p14="http://schemas.microsoft.com/office/powerpoint/2010/main" val="672773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138D2-D15C-4BFD-91BF-031B77DF8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34FE4-3DDC-46A0-8AB5-0DE67F685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Confidentiality </a:t>
            </a:r>
          </a:p>
          <a:p>
            <a:endParaRPr lang="en-GB" dirty="0"/>
          </a:p>
          <a:p>
            <a:r>
              <a:rPr lang="en-GB" dirty="0"/>
              <a:t>Reflection</a:t>
            </a:r>
          </a:p>
          <a:p>
            <a:endParaRPr lang="en-GB" dirty="0"/>
          </a:p>
          <a:p>
            <a:r>
              <a:rPr lang="en-GB" dirty="0"/>
              <a:t>Theory </a:t>
            </a:r>
          </a:p>
          <a:p>
            <a:endParaRPr lang="en-GB" dirty="0"/>
          </a:p>
          <a:p>
            <a:r>
              <a:rPr lang="en-GB" dirty="0"/>
              <a:t>Challenges in Health care delivery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278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638"/>
            <a:ext cx="8229600" cy="5242595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Lectures</a:t>
            </a:r>
          </a:p>
          <a:p>
            <a:endParaRPr lang="en-US" dirty="0"/>
          </a:p>
          <a:p>
            <a:r>
              <a:rPr lang="en-US" dirty="0"/>
              <a:t>Discussion/group work  </a:t>
            </a:r>
          </a:p>
          <a:p>
            <a:endParaRPr lang="en-US" dirty="0"/>
          </a:p>
          <a:p>
            <a:r>
              <a:rPr lang="en-US" dirty="0"/>
              <a:t>Independent Study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83365" y="764704"/>
            <a:ext cx="85792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51854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0669A-D2E8-4D7D-AE90-66DB34CFD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6999E-B0E4-4067-9C75-0D881A8F4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Getting to know you</a:t>
            </a:r>
          </a:p>
        </p:txBody>
      </p:sp>
    </p:spTree>
    <p:extLst>
      <p:ext uri="{BB962C8B-B14F-4D97-AF65-F5344CB8AC3E}">
        <p14:creationId xmlns:p14="http://schemas.microsoft.com/office/powerpoint/2010/main" val="47886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1CFEE-4548-416F-A79D-00E9E01B3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4F45D-8182-4CED-9254-808EFD47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27803498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138</Words>
  <Application>Microsoft Office PowerPoint</Application>
  <PresentationFormat>On-screen Show (4:3)</PresentationFormat>
  <Paragraphs>58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Myriad Pro</vt:lpstr>
      <vt:lpstr>Arial</vt:lpstr>
      <vt:lpstr>Calibri</vt:lpstr>
      <vt:lpstr>Georgia</vt:lpstr>
      <vt:lpstr>20140311PresentationUWTSDTemplate</vt:lpstr>
      <vt:lpstr>PowerPoint Presentation</vt:lpstr>
      <vt:lpstr>PowerPoint Presentation</vt:lpstr>
      <vt:lpstr>Welcome to the Health Portfolio and my Module : Communication and Counselling BMNS4002</vt:lpstr>
      <vt:lpstr>PowerPoint Presentation</vt:lpstr>
      <vt:lpstr>PowerPoint Presentation</vt:lpstr>
      <vt:lpstr> 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82</cp:revision>
  <cp:lastPrinted>2021-09-28T07:50:44Z</cp:lastPrinted>
  <dcterms:created xsi:type="dcterms:W3CDTF">2015-04-14T15:21:28Z</dcterms:created>
  <dcterms:modified xsi:type="dcterms:W3CDTF">2022-01-23T19:42:07Z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