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7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8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60"/>
  </p:notesMasterIdLst>
  <p:sldIdLst>
    <p:sldId id="256" r:id="rId23"/>
    <p:sldId id="257" r:id="rId24"/>
    <p:sldId id="274" r:id="rId25"/>
    <p:sldId id="277" r:id="rId26"/>
    <p:sldId id="427" r:id="rId27"/>
    <p:sldId id="422" r:id="rId28"/>
    <p:sldId id="416" r:id="rId29"/>
    <p:sldId id="423" r:id="rId30"/>
    <p:sldId id="426" r:id="rId31"/>
    <p:sldId id="417" r:id="rId32"/>
    <p:sldId id="418" r:id="rId33"/>
    <p:sldId id="419" r:id="rId34"/>
    <p:sldId id="421" r:id="rId35"/>
    <p:sldId id="420" r:id="rId36"/>
    <p:sldId id="411" r:id="rId37"/>
    <p:sldId id="424" r:id="rId38"/>
    <p:sldId id="425" r:id="rId39"/>
    <p:sldId id="283" r:id="rId40"/>
    <p:sldId id="311" r:id="rId41"/>
    <p:sldId id="432" r:id="rId42"/>
    <p:sldId id="428" r:id="rId43"/>
    <p:sldId id="429" r:id="rId44"/>
    <p:sldId id="430" r:id="rId45"/>
    <p:sldId id="431" r:id="rId46"/>
    <p:sldId id="383" r:id="rId47"/>
    <p:sldId id="390" r:id="rId48"/>
    <p:sldId id="438" r:id="rId49"/>
    <p:sldId id="437" r:id="rId50"/>
    <p:sldId id="389" r:id="rId51"/>
    <p:sldId id="435" r:id="rId52"/>
    <p:sldId id="377" r:id="rId53"/>
    <p:sldId id="388" r:id="rId54"/>
    <p:sldId id="378" r:id="rId55"/>
    <p:sldId id="379" r:id="rId56"/>
    <p:sldId id="380" r:id="rId57"/>
    <p:sldId id="408" r:id="rId58"/>
    <p:sldId id="391" r:id="rId5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BDD60B-05E6-42D3-86ED-D8278233AAE9}" v="475" dt="2024-07-30T11:01:56.6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232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186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83BDD60B-05E6-42D3-86ED-D8278233AAE9}"/>
    <pc:docChg chg="custSel addSld delSld modSld sldOrd">
      <pc:chgData name="Stephanie Bradley" userId="bb573b86-6a01-430f-ba3c-43c2b2970490" providerId="ADAL" clId="{83BDD60B-05E6-42D3-86ED-D8278233AAE9}" dt="2024-07-31T21:09:55.739" v="1535" actId="2696"/>
      <pc:docMkLst>
        <pc:docMk/>
      </pc:docMkLst>
      <pc:sldChg chg="modSp mod">
        <pc:chgData name="Stephanie Bradley" userId="bb573b86-6a01-430f-ba3c-43c2b2970490" providerId="ADAL" clId="{83BDD60B-05E6-42D3-86ED-D8278233AAE9}" dt="2024-07-29T20:07:43.705" v="504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83BDD60B-05E6-42D3-86ED-D8278233AAE9}" dt="2024-07-29T20:07:43.705" v="504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83BDD60B-05E6-42D3-86ED-D8278233AAE9}" dt="2024-07-29T20:08:15.435" v="533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83BDD60B-05E6-42D3-86ED-D8278233AAE9}" dt="2024-07-29T20:08:15.435" v="533" actId="20577"/>
          <ac:spMkLst>
            <pc:docMk/>
            <pc:sldMk cId="137735091" sldId="277"/>
            <ac:spMk id="2" creationId="{C765B0B8-F1E5-8E12-B73B-0C3E8FC0903B}"/>
          </ac:spMkLst>
        </pc:spChg>
      </pc:sldChg>
      <pc:sldChg chg="modSp mod">
        <pc:chgData name="Stephanie Bradley" userId="bb573b86-6a01-430f-ba3c-43c2b2970490" providerId="ADAL" clId="{83BDD60B-05E6-42D3-86ED-D8278233AAE9}" dt="2024-07-29T20:10:46.570" v="539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83BDD60B-05E6-42D3-86ED-D8278233AAE9}" dt="2024-07-29T20:10:46.570" v="539" actId="20577"/>
          <ac:spMkLst>
            <pc:docMk/>
            <pc:sldMk cId="1839522070" sldId="311"/>
            <ac:spMk id="2" creationId="{C765B0B8-F1E5-8E12-B73B-0C3E8FC0903B}"/>
          </ac:spMkLst>
        </pc:spChg>
      </pc:sldChg>
      <pc:sldChg chg="modSp mod ord">
        <pc:chgData name="Stephanie Bradley" userId="bb573b86-6a01-430f-ba3c-43c2b2970490" providerId="ADAL" clId="{83BDD60B-05E6-42D3-86ED-D8278233AAE9}" dt="2024-07-29T20:40:56.089" v="1482"/>
        <pc:sldMkLst>
          <pc:docMk/>
          <pc:sldMk cId="664887336" sldId="377"/>
        </pc:sldMkLst>
        <pc:spChg chg="mod">
          <ac:chgData name="Stephanie Bradley" userId="bb573b86-6a01-430f-ba3c-43c2b2970490" providerId="ADAL" clId="{83BDD60B-05E6-42D3-86ED-D8278233AAE9}" dt="2024-07-29T19:52:45.833" v="3" actId="27636"/>
          <ac:spMkLst>
            <pc:docMk/>
            <pc:sldMk cId="664887336" sldId="377"/>
            <ac:spMk id="3" creationId="{EB9C94C4-66E3-EB6E-6B6D-1F00BF1570EF}"/>
          </ac:spMkLst>
        </pc:spChg>
      </pc:sldChg>
      <pc:sldChg chg="modSp mod modAnim">
        <pc:chgData name="Stephanie Bradley" userId="bb573b86-6a01-430f-ba3c-43c2b2970490" providerId="ADAL" clId="{83BDD60B-05E6-42D3-86ED-D8278233AAE9}" dt="2024-07-29T20:42:01.984" v="1485" actId="20577"/>
        <pc:sldMkLst>
          <pc:docMk/>
          <pc:sldMk cId="2546140193" sldId="378"/>
        </pc:sldMkLst>
        <pc:spChg chg="mod">
          <ac:chgData name="Stephanie Bradley" userId="bb573b86-6a01-430f-ba3c-43c2b2970490" providerId="ADAL" clId="{83BDD60B-05E6-42D3-86ED-D8278233AAE9}" dt="2024-07-29T20:42:01.984" v="1485" actId="20577"/>
          <ac:spMkLst>
            <pc:docMk/>
            <pc:sldMk cId="2546140193" sldId="378"/>
            <ac:spMk id="2" creationId="{288E1615-3DED-D4C1-AEDD-E7B5B3B88029}"/>
          </ac:spMkLst>
        </pc:spChg>
        <pc:spChg chg="mod">
          <ac:chgData name="Stephanie Bradley" userId="bb573b86-6a01-430f-ba3c-43c2b2970490" providerId="ADAL" clId="{83BDD60B-05E6-42D3-86ED-D8278233AAE9}" dt="2024-07-29T20:36:47.472" v="1424" actId="20577"/>
          <ac:spMkLst>
            <pc:docMk/>
            <pc:sldMk cId="2546140193" sldId="378"/>
            <ac:spMk id="3" creationId="{70E19BA8-B5CE-EA23-4EC7-D1FD5A1CCEF4}"/>
          </ac:spMkLst>
        </pc:spChg>
      </pc:sldChg>
      <pc:sldChg chg="modSp mod">
        <pc:chgData name="Stephanie Bradley" userId="bb573b86-6a01-430f-ba3c-43c2b2970490" providerId="ADAL" clId="{83BDD60B-05E6-42D3-86ED-D8278233AAE9}" dt="2024-07-29T20:38:40.479" v="1478" actId="113"/>
        <pc:sldMkLst>
          <pc:docMk/>
          <pc:sldMk cId="3596951294" sldId="379"/>
        </pc:sldMkLst>
        <pc:spChg chg="mod">
          <ac:chgData name="Stephanie Bradley" userId="bb573b86-6a01-430f-ba3c-43c2b2970490" providerId="ADAL" clId="{83BDD60B-05E6-42D3-86ED-D8278233AAE9}" dt="2024-07-29T19:53:17.206" v="9" actId="20577"/>
          <ac:spMkLst>
            <pc:docMk/>
            <pc:sldMk cId="3596951294" sldId="379"/>
            <ac:spMk id="2" creationId="{B223ED69-B38E-AB28-07D8-4FF7D46A4F63}"/>
          </ac:spMkLst>
        </pc:spChg>
        <pc:spChg chg="mod">
          <ac:chgData name="Stephanie Bradley" userId="bb573b86-6a01-430f-ba3c-43c2b2970490" providerId="ADAL" clId="{83BDD60B-05E6-42D3-86ED-D8278233AAE9}" dt="2024-07-29T20:38:40.479" v="1478" actId="113"/>
          <ac:spMkLst>
            <pc:docMk/>
            <pc:sldMk cId="3596951294" sldId="379"/>
            <ac:spMk id="3" creationId="{89EB6BE4-9B74-440F-7C6B-667F54568132}"/>
          </ac:spMkLst>
        </pc:spChg>
      </pc:sldChg>
      <pc:sldChg chg="modSp mod ord">
        <pc:chgData name="Stephanie Bradley" userId="bb573b86-6a01-430f-ba3c-43c2b2970490" providerId="ADAL" clId="{83BDD60B-05E6-42D3-86ED-D8278233AAE9}" dt="2024-07-29T19:58:38.710" v="350" actId="20577"/>
        <pc:sldMkLst>
          <pc:docMk/>
          <pc:sldMk cId="281461908" sldId="383"/>
        </pc:sldMkLst>
        <pc:spChg chg="mod">
          <ac:chgData name="Stephanie Bradley" userId="bb573b86-6a01-430f-ba3c-43c2b2970490" providerId="ADAL" clId="{83BDD60B-05E6-42D3-86ED-D8278233AAE9}" dt="2024-07-29T19:58:38.710" v="350" actId="20577"/>
          <ac:spMkLst>
            <pc:docMk/>
            <pc:sldMk cId="281461908" sldId="383"/>
            <ac:spMk id="3" creationId="{EB9C94C4-66E3-EB6E-6B6D-1F00BF1570EF}"/>
          </ac:spMkLst>
        </pc:spChg>
      </pc:sldChg>
      <pc:sldChg chg="modSp del mod">
        <pc:chgData name="Stephanie Bradley" userId="bb573b86-6a01-430f-ba3c-43c2b2970490" providerId="ADAL" clId="{83BDD60B-05E6-42D3-86ED-D8278233AAE9}" dt="2024-07-29T19:53:03.856" v="5" actId="2696"/>
        <pc:sldMkLst>
          <pc:docMk/>
          <pc:sldMk cId="429920346" sldId="384"/>
        </pc:sldMkLst>
        <pc:spChg chg="mod">
          <ac:chgData name="Stephanie Bradley" userId="bb573b86-6a01-430f-ba3c-43c2b2970490" providerId="ADAL" clId="{83BDD60B-05E6-42D3-86ED-D8278233AAE9}" dt="2024-07-29T19:52:45.881" v="4" actId="27636"/>
          <ac:spMkLst>
            <pc:docMk/>
            <pc:sldMk cId="429920346" sldId="384"/>
            <ac:spMk id="3" creationId="{C01FD731-B894-7DE4-FB71-5F9C66710793}"/>
          </ac:spMkLst>
        </pc:spChg>
      </pc:sldChg>
      <pc:sldChg chg="del">
        <pc:chgData name="Stephanie Bradley" userId="bb573b86-6a01-430f-ba3c-43c2b2970490" providerId="ADAL" clId="{83BDD60B-05E6-42D3-86ED-D8278233AAE9}" dt="2024-07-29T19:55:54.866" v="203" actId="2696"/>
        <pc:sldMkLst>
          <pc:docMk/>
          <pc:sldMk cId="3404150787" sldId="387"/>
        </pc:sldMkLst>
      </pc:sldChg>
      <pc:sldChg chg="ord">
        <pc:chgData name="Stephanie Bradley" userId="bb573b86-6a01-430f-ba3c-43c2b2970490" providerId="ADAL" clId="{83BDD60B-05E6-42D3-86ED-D8278233AAE9}" dt="2024-07-29T20:41:36.461" v="1484"/>
        <pc:sldMkLst>
          <pc:docMk/>
          <pc:sldMk cId="3367751323" sldId="388"/>
        </pc:sldMkLst>
      </pc:sldChg>
      <pc:sldChg chg="ord delDesignElem">
        <pc:chgData name="Stephanie Bradley" userId="bb573b86-6a01-430f-ba3c-43c2b2970490" providerId="ADAL" clId="{83BDD60B-05E6-42D3-86ED-D8278233AAE9}" dt="2024-07-29T20:36:15.948" v="1349"/>
        <pc:sldMkLst>
          <pc:docMk/>
          <pc:sldMk cId="1311997450" sldId="389"/>
        </pc:sldMkLst>
      </pc:sldChg>
      <pc:sldChg chg="modSp mod ord modAnim">
        <pc:chgData name="Stephanie Bradley" userId="bb573b86-6a01-430f-ba3c-43c2b2970490" providerId="ADAL" clId="{83BDD60B-05E6-42D3-86ED-D8278233AAE9}" dt="2024-07-30T06:21:03.416" v="1523"/>
        <pc:sldMkLst>
          <pc:docMk/>
          <pc:sldMk cId="1414366732" sldId="390"/>
        </pc:sldMkLst>
        <pc:spChg chg="mod">
          <ac:chgData name="Stephanie Bradley" userId="bb573b86-6a01-430f-ba3c-43c2b2970490" providerId="ADAL" clId="{83BDD60B-05E6-42D3-86ED-D8278233AAE9}" dt="2024-07-30T06:20:18.134" v="1515" actId="20577"/>
          <ac:spMkLst>
            <pc:docMk/>
            <pc:sldMk cId="1414366732" sldId="390"/>
            <ac:spMk id="3" creationId="{14416747-8F03-A0DD-DC99-B221B5E3A7FC}"/>
          </ac:spMkLst>
        </pc:spChg>
      </pc:sldChg>
      <pc:sldChg chg="add del">
        <pc:chgData name="Stephanie Bradley" userId="bb573b86-6a01-430f-ba3c-43c2b2970490" providerId="ADAL" clId="{83BDD60B-05E6-42D3-86ED-D8278233AAE9}" dt="2024-07-31T21:09:55.739" v="1535" actId="2696"/>
        <pc:sldMkLst>
          <pc:docMk/>
          <pc:sldMk cId="1167241378" sldId="410"/>
        </pc:sldMkLst>
      </pc:sldChg>
      <pc:sldChg chg="modSp mod">
        <pc:chgData name="Stephanie Bradley" userId="bb573b86-6a01-430f-ba3c-43c2b2970490" providerId="ADAL" clId="{83BDD60B-05E6-42D3-86ED-D8278233AAE9}" dt="2024-07-29T20:05:28.886" v="478" actId="5793"/>
        <pc:sldMkLst>
          <pc:docMk/>
          <pc:sldMk cId="1381936996" sldId="411"/>
        </pc:sldMkLst>
        <pc:spChg chg="mod">
          <ac:chgData name="Stephanie Bradley" userId="bb573b86-6a01-430f-ba3c-43c2b2970490" providerId="ADAL" clId="{83BDD60B-05E6-42D3-86ED-D8278233AAE9}" dt="2024-07-29T20:05:28.886" v="478" actId="5793"/>
          <ac:spMkLst>
            <pc:docMk/>
            <pc:sldMk cId="1381936996" sldId="411"/>
            <ac:spMk id="3" creationId="{BAA072BD-E300-E7C7-A20C-E5ED200B89A3}"/>
          </ac:spMkLst>
        </pc:spChg>
      </pc:sldChg>
      <pc:sldChg chg="add del">
        <pc:chgData name="Stephanie Bradley" userId="bb573b86-6a01-430f-ba3c-43c2b2970490" providerId="ADAL" clId="{83BDD60B-05E6-42D3-86ED-D8278233AAE9}" dt="2024-07-31T21:09:55.739" v="1535" actId="2696"/>
        <pc:sldMkLst>
          <pc:docMk/>
          <pc:sldMk cId="2142191137" sldId="412"/>
        </pc:sldMkLst>
      </pc:sldChg>
      <pc:sldChg chg="modSp mod modAnim">
        <pc:chgData name="Stephanie Bradley" userId="bb573b86-6a01-430f-ba3c-43c2b2970490" providerId="ADAL" clId="{83BDD60B-05E6-42D3-86ED-D8278233AAE9}" dt="2024-07-29T20:14:27.685" v="624"/>
        <pc:sldMkLst>
          <pc:docMk/>
          <pc:sldMk cId="145166352" sldId="417"/>
        </pc:sldMkLst>
        <pc:spChg chg="mod">
          <ac:chgData name="Stephanie Bradley" userId="bb573b86-6a01-430f-ba3c-43c2b2970490" providerId="ADAL" clId="{83BDD60B-05E6-42D3-86ED-D8278233AAE9}" dt="2024-07-29T20:14:09.436" v="621" actId="20577"/>
          <ac:spMkLst>
            <pc:docMk/>
            <pc:sldMk cId="145166352" sldId="417"/>
            <ac:spMk id="3" creationId="{637AF3EA-365D-EB9F-24E1-7E05F49E1C63}"/>
          </ac:spMkLst>
        </pc:spChg>
      </pc:sldChg>
      <pc:sldChg chg="modSp mod modAnim">
        <pc:chgData name="Stephanie Bradley" userId="bb573b86-6a01-430f-ba3c-43c2b2970490" providerId="ADAL" clId="{83BDD60B-05E6-42D3-86ED-D8278233AAE9}" dt="2024-07-29T20:17:41.608" v="636"/>
        <pc:sldMkLst>
          <pc:docMk/>
          <pc:sldMk cId="1482511807" sldId="419"/>
        </pc:sldMkLst>
        <pc:spChg chg="mod">
          <ac:chgData name="Stephanie Bradley" userId="bb573b86-6a01-430f-ba3c-43c2b2970490" providerId="ADAL" clId="{83BDD60B-05E6-42D3-86ED-D8278233AAE9}" dt="2024-07-29T20:17:23.710" v="632" actId="14100"/>
          <ac:spMkLst>
            <pc:docMk/>
            <pc:sldMk cId="1482511807" sldId="419"/>
            <ac:spMk id="6" creationId="{5E24F0F3-F428-172A-9616-F22F928CC8FC}"/>
          </ac:spMkLst>
        </pc:spChg>
      </pc:sldChg>
      <pc:sldChg chg="modAnim">
        <pc:chgData name="Stephanie Bradley" userId="bb573b86-6a01-430f-ba3c-43c2b2970490" providerId="ADAL" clId="{83BDD60B-05E6-42D3-86ED-D8278233AAE9}" dt="2024-07-29T20:17:57.383" v="639"/>
        <pc:sldMkLst>
          <pc:docMk/>
          <pc:sldMk cId="1099128136" sldId="421"/>
        </pc:sldMkLst>
      </pc:sldChg>
      <pc:sldChg chg="modSp mod modAnim">
        <pc:chgData name="Stephanie Bradley" userId="bb573b86-6a01-430f-ba3c-43c2b2970490" providerId="ADAL" clId="{83BDD60B-05E6-42D3-86ED-D8278233AAE9}" dt="2024-07-29T20:13:32.611" v="594"/>
        <pc:sldMkLst>
          <pc:docMk/>
          <pc:sldMk cId="1793915747" sldId="423"/>
        </pc:sldMkLst>
        <pc:spChg chg="mod">
          <ac:chgData name="Stephanie Bradley" userId="bb573b86-6a01-430f-ba3c-43c2b2970490" providerId="ADAL" clId="{83BDD60B-05E6-42D3-86ED-D8278233AAE9}" dt="2024-07-29T20:12:50.010" v="560" actId="20577"/>
          <ac:spMkLst>
            <pc:docMk/>
            <pc:sldMk cId="1793915747" sldId="423"/>
            <ac:spMk id="2" creationId="{CF865966-7C4C-1F17-E2D9-8E504DE0659B}"/>
          </ac:spMkLst>
        </pc:spChg>
        <pc:spChg chg="mod">
          <ac:chgData name="Stephanie Bradley" userId="bb573b86-6a01-430f-ba3c-43c2b2970490" providerId="ADAL" clId="{83BDD60B-05E6-42D3-86ED-D8278233AAE9}" dt="2024-07-29T20:13:11.818" v="592" actId="20577"/>
          <ac:spMkLst>
            <pc:docMk/>
            <pc:sldMk cId="1793915747" sldId="423"/>
            <ac:spMk id="3" creationId="{0543A386-13D2-2296-45DC-D886F6DB13E0}"/>
          </ac:spMkLst>
        </pc:spChg>
      </pc:sldChg>
      <pc:sldChg chg="modSp mod">
        <pc:chgData name="Stephanie Bradley" userId="bb573b86-6a01-430f-ba3c-43c2b2970490" providerId="ADAL" clId="{83BDD60B-05E6-42D3-86ED-D8278233AAE9}" dt="2024-07-29T20:25:50.559" v="731" actId="20577"/>
        <pc:sldMkLst>
          <pc:docMk/>
          <pc:sldMk cId="2055427187" sldId="424"/>
        </pc:sldMkLst>
        <pc:spChg chg="mod">
          <ac:chgData name="Stephanie Bradley" userId="bb573b86-6a01-430f-ba3c-43c2b2970490" providerId="ADAL" clId="{83BDD60B-05E6-42D3-86ED-D8278233AAE9}" dt="2024-07-29T20:25:50.559" v="731" actId="20577"/>
          <ac:spMkLst>
            <pc:docMk/>
            <pc:sldMk cId="2055427187" sldId="424"/>
            <ac:spMk id="3" creationId="{E55F335E-FB3D-1052-46A1-3CE5259B0C59}"/>
          </ac:spMkLst>
        </pc:spChg>
      </pc:sldChg>
      <pc:sldChg chg="ord">
        <pc:chgData name="Stephanie Bradley" userId="bb573b86-6a01-430f-ba3c-43c2b2970490" providerId="ADAL" clId="{83BDD60B-05E6-42D3-86ED-D8278233AAE9}" dt="2024-07-29T20:34:16.083" v="1317"/>
        <pc:sldMkLst>
          <pc:docMk/>
          <pc:sldMk cId="538508802" sldId="425"/>
        </pc:sldMkLst>
      </pc:sldChg>
      <pc:sldChg chg="ord">
        <pc:chgData name="Stephanie Bradley" userId="bb573b86-6a01-430f-ba3c-43c2b2970490" providerId="ADAL" clId="{83BDD60B-05E6-42D3-86ED-D8278233AAE9}" dt="2024-07-30T09:00:17.944" v="1530"/>
        <pc:sldMkLst>
          <pc:docMk/>
          <pc:sldMk cId="4137303147" sldId="426"/>
        </pc:sldMkLst>
      </pc:sldChg>
      <pc:sldChg chg="ord">
        <pc:chgData name="Stephanie Bradley" userId="bb573b86-6a01-430f-ba3c-43c2b2970490" providerId="ADAL" clId="{83BDD60B-05E6-42D3-86ED-D8278233AAE9}" dt="2024-07-30T11:01:56.690" v="1534"/>
        <pc:sldMkLst>
          <pc:docMk/>
          <pc:sldMk cId="2860623910" sldId="428"/>
        </pc:sldMkLst>
      </pc:sldChg>
      <pc:sldChg chg="modSp">
        <pc:chgData name="Stephanie Bradley" userId="bb573b86-6a01-430f-ba3c-43c2b2970490" providerId="ADAL" clId="{83BDD60B-05E6-42D3-86ED-D8278233AAE9}" dt="2024-07-29T20:33:43.380" v="1315" actId="20577"/>
        <pc:sldMkLst>
          <pc:docMk/>
          <pc:sldMk cId="3984399761" sldId="430"/>
        </pc:sldMkLst>
        <pc:spChg chg="mod">
          <ac:chgData name="Stephanie Bradley" userId="bb573b86-6a01-430f-ba3c-43c2b2970490" providerId="ADAL" clId="{83BDD60B-05E6-42D3-86ED-D8278233AAE9}" dt="2024-07-29T20:33:43.380" v="1315" actId="20577"/>
          <ac:spMkLst>
            <pc:docMk/>
            <pc:sldMk cId="3984399761" sldId="430"/>
            <ac:spMk id="3" creationId="{C013C522-35C2-D1FA-D319-6B892D52876A}"/>
          </ac:spMkLst>
        </pc:spChg>
      </pc:sldChg>
      <pc:sldChg chg="modSp mod ord">
        <pc:chgData name="Stephanie Bradley" userId="bb573b86-6a01-430f-ba3c-43c2b2970490" providerId="ADAL" clId="{83BDD60B-05E6-42D3-86ED-D8278233AAE9}" dt="2024-07-30T06:16:50.643" v="1503" actId="5793"/>
        <pc:sldMkLst>
          <pc:docMk/>
          <pc:sldMk cId="2478702828" sldId="432"/>
        </pc:sldMkLst>
        <pc:spChg chg="mod">
          <ac:chgData name="Stephanie Bradley" userId="bb573b86-6a01-430f-ba3c-43c2b2970490" providerId="ADAL" clId="{83BDD60B-05E6-42D3-86ED-D8278233AAE9}" dt="2024-07-30T06:16:50.643" v="1503" actId="5793"/>
          <ac:spMkLst>
            <pc:docMk/>
            <pc:sldMk cId="2478702828" sldId="432"/>
            <ac:spMk id="3" creationId="{48212F27-5B40-5FD2-1FA3-B620C3B60E13}"/>
          </ac:spMkLst>
        </pc:spChg>
      </pc:sldChg>
      <pc:sldChg chg="modSp del mod">
        <pc:chgData name="Stephanie Bradley" userId="bb573b86-6a01-430f-ba3c-43c2b2970490" providerId="ADAL" clId="{83BDD60B-05E6-42D3-86ED-D8278233AAE9}" dt="2024-07-29T20:29:07.081" v="1205" actId="2696"/>
        <pc:sldMkLst>
          <pc:docMk/>
          <pc:sldMk cId="1409791445" sldId="433"/>
        </pc:sldMkLst>
        <pc:picChg chg="mod">
          <ac:chgData name="Stephanie Bradley" userId="bb573b86-6a01-430f-ba3c-43c2b2970490" providerId="ADAL" clId="{83BDD60B-05E6-42D3-86ED-D8278233AAE9}" dt="2024-07-29T20:24:54.115" v="640" actId="14100"/>
          <ac:picMkLst>
            <pc:docMk/>
            <pc:sldMk cId="1409791445" sldId="433"/>
            <ac:picMk id="3" creationId="{44D32176-98E9-F998-0EA2-DD28BF23BA79}"/>
          </ac:picMkLst>
        </pc:picChg>
      </pc:sldChg>
      <pc:sldChg chg="del">
        <pc:chgData name="Stephanie Bradley" userId="bb573b86-6a01-430f-ba3c-43c2b2970490" providerId="ADAL" clId="{83BDD60B-05E6-42D3-86ED-D8278233AAE9}" dt="2024-07-29T19:58:18.348" v="344" actId="2696"/>
        <pc:sldMkLst>
          <pc:docMk/>
          <pc:sldMk cId="358466945" sldId="434"/>
        </pc:sldMkLst>
      </pc:sldChg>
      <pc:sldChg chg="modSp mod">
        <pc:chgData name="Stephanie Bradley" userId="bb573b86-6a01-430f-ba3c-43c2b2970490" providerId="ADAL" clId="{83BDD60B-05E6-42D3-86ED-D8278233AAE9}" dt="2024-07-29T20:35:52.888" v="1331" actId="20577"/>
        <pc:sldMkLst>
          <pc:docMk/>
          <pc:sldMk cId="715595022" sldId="435"/>
        </pc:sldMkLst>
        <pc:spChg chg="mod">
          <ac:chgData name="Stephanie Bradley" userId="bb573b86-6a01-430f-ba3c-43c2b2970490" providerId="ADAL" clId="{83BDD60B-05E6-42D3-86ED-D8278233AAE9}" dt="2024-07-29T20:35:52.888" v="1331" actId="20577"/>
          <ac:spMkLst>
            <pc:docMk/>
            <pc:sldMk cId="715595022" sldId="435"/>
            <ac:spMk id="2" creationId="{F93B892B-2733-9298-CB85-0325FF53ED9F}"/>
          </ac:spMkLst>
        </pc:spChg>
      </pc:sldChg>
      <pc:sldChg chg="del">
        <pc:chgData name="Stephanie Bradley" userId="bb573b86-6a01-430f-ba3c-43c2b2970490" providerId="ADAL" clId="{83BDD60B-05E6-42D3-86ED-D8278233AAE9}" dt="2024-07-29T19:55:57.489" v="204" actId="2696"/>
        <pc:sldMkLst>
          <pc:docMk/>
          <pc:sldMk cId="895972617" sldId="436"/>
        </pc:sldMkLst>
      </pc:sldChg>
      <pc:sldChg chg="modSp mod">
        <pc:chgData name="Stephanie Bradley" userId="bb573b86-6a01-430f-ba3c-43c2b2970490" providerId="ADAL" clId="{83BDD60B-05E6-42D3-86ED-D8278233AAE9}" dt="2024-07-29T20:36:02.030" v="1347" actId="20577"/>
        <pc:sldMkLst>
          <pc:docMk/>
          <pc:sldMk cId="3911289617" sldId="437"/>
        </pc:sldMkLst>
        <pc:spChg chg="mod">
          <ac:chgData name="Stephanie Bradley" userId="bb573b86-6a01-430f-ba3c-43c2b2970490" providerId="ADAL" clId="{83BDD60B-05E6-42D3-86ED-D8278233AAE9}" dt="2024-07-29T20:36:02.030" v="1347" actId="20577"/>
          <ac:spMkLst>
            <pc:docMk/>
            <pc:sldMk cId="3911289617" sldId="437"/>
            <ac:spMk id="2" creationId="{F93B892B-2733-9298-CB85-0325FF53ED9F}"/>
          </ac:spMkLst>
        </pc:spChg>
      </pc:sldChg>
      <pc:sldChg chg="addSp modSp new mod setBg">
        <pc:chgData name="Stephanie Bradley" userId="bb573b86-6a01-430f-ba3c-43c2b2970490" providerId="ADAL" clId="{83BDD60B-05E6-42D3-86ED-D8278233AAE9}" dt="2024-07-29T20:04:38.200" v="454" actId="20577"/>
        <pc:sldMkLst>
          <pc:docMk/>
          <pc:sldMk cId="3568254065" sldId="438"/>
        </pc:sldMkLst>
        <pc:spChg chg="mod">
          <ac:chgData name="Stephanie Bradley" userId="bb573b86-6a01-430f-ba3c-43c2b2970490" providerId="ADAL" clId="{83BDD60B-05E6-42D3-86ED-D8278233AAE9}" dt="2024-07-29T20:01:56.835" v="449" actId="207"/>
          <ac:spMkLst>
            <pc:docMk/>
            <pc:sldMk cId="3568254065" sldId="438"/>
            <ac:spMk id="2" creationId="{18240FC4-C763-712E-6E10-5B844F9A88B5}"/>
          </ac:spMkLst>
        </pc:spChg>
        <pc:spChg chg="mod ord">
          <ac:chgData name="Stephanie Bradley" userId="bb573b86-6a01-430f-ba3c-43c2b2970490" providerId="ADAL" clId="{83BDD60B-05E6-42D3-86ED-D8278233AAE9}" dt="2024-07-29T20:04:38.200" v="454" actId="20577"/>
          <ac:spMkLst>
            <pc:docMk/>
            <pc:sldMk cId="3568254065" sldId="438"/>
            <ac:spMk id="3" creationId="{51A79260-600C-B1BA-47D7-A169E63D751F}"/>
          </ac:spMkLst>
        </pc:spChg>
        <pc:picChg chg="add mod">
          <ac:chgData name="Stephanie Bradley" userId="bb573b86-6a01-430f-ba3c-43c2b2970490" providerId="ADAL" clId="{83BDD60B-05E6-42D3-86ED-D8278233AAE9}" dt="2024-07-29T20:01:44.048" v="447" actId="26606"/>
          <ac:picMkLst>
            <pc:docMk/>
            <pc:sldMk cId="3568254065" sldId="438"/>
            <ac:picMk id="5" creationId="{6D0F4F16-A4AE-1EF2-420A-1909BAA5DE1C}"/>
          </ac:picMkLst>
        </pc:picChg>
      </pc:sldChg>
      <pc:sldChg chg="modSp new del mod ord modAnim">
        <pc:chgData name="Stephanie Bradley" userId="bb573b86-6a01-430f-ba3c-43c2b2970490" providerId="ADAL" clId="{83BDD60B-05E6-42D3-86ED-D8278233AAE9}" dt="2024-07-31T21:09:55.739" v="1535" actId="2696"/>
        <pc:sldMkLst>
          <pc:docMk/>
          <pc:sldMk cId="1782216378" sldId="439"/>
        </pc:sldMkLst>
        <pc:spChg chg="mod">
          <ac:chgData name="Stephanie Bradley" userId="bb573b86-6a01-430f-ba3c-43c2b2970490" providerId="ADAL" clId="{83BDD60B-05E6-42D3-86ED-D8278233AAE9}" dt="2024-07-29T20:25:17.043" v="674" actId="113"/>
          <ac:spMkLst>
            <pc:docMk/>
            <pc:sldMk cId="1782216378" sldId="439"/>
            <ac:spMk id="2" creationId="{445AE6BB-B517-5A28-A169-137F449E8B2B}"/>
          </ac:spMkLst>
        </pc:spChg>
        <pc:spChg chg="mod">
          <ac:chgData name="Stephanie Bradley" userId="bb573b86-6a01-430f-ba3c-43c2b2970490" providerId="ADAL" clId="{83BDD60B-05E6-42D3-86ED-D8278233AAE9}" dt="2024-07-29T20:30:12.332" v="1229" actId="207"/>
          <ac:spMkLst>
            <pc:docMk/>
            <pc:sldMk cId="1782216378" sldId="439"/>
            <ac:spMk id="3" creationId="{342DD91A-A62E-ED91-ED78-8C57E3779D07}"/>
          </ac:spMkLst>
        </pc:spChg>
      </pc:sldChg>
      <pc:sldChg chg="add del">
        <pc:chgData name="Stephanie Bradley" userId="bb573b86-6a01-430f-ba3c-43c2b2970490" providerId="ADAL" clId="{83BDD60B-05E6-42D3-86ED-D8278233AAE9}" dt="2024-07-31T21:09:55.739" v="1535" actId="2696"/>
        <pc:sldMkLst>
          <pc:docMk/>
          <pc:sldMk cId="317407585" sldId="440"/>
        </pc:sldMkLst>
      </pc:sldChg>
    </pc:docChg>
  </pc:docChgLst>
  <pc:docChgLst>
    <pc:chgData name="Stephanie Bradley" userId="S::s.bradley@uwtsd.ac.uk::bb573b86-6a01-430f-ba3c-43c2b2970490" providerId="AD" clId="Web-{7246D8D6-2392-6DF1-16E3-ED21DCA8AA1C}"/>
    <pc:docChg chg="sldOrd">
      <pc:chgData name="Stephanie Bradley" userId="S::s.bradley@uwtsd.ac.uk::bb573b86-6a01-430f-ba3c-43c2b2970490" providerId="AD" clId="Web-{7246D8D6-2392-6DF1-16E3-ED21DCA8AA1C}" dt="2024-07-30T12:21:34.784" v="4"/>
      <pc:docMkLst>
        <pc:docMk/>
      </pc:docMkLst>
      <pc:sldChg chg="ord">
        <pc:chgData name="Stephanie Bradley" userId="S::s.bradley@uwtsd.ac.uk::bb573b86-6a01-430f-ba3c-43c2b2970490" providerId="AD" clId="Web-{7246D8D6-2392-6DF1-16E3-ED21DCA8AA1C}" dt="2024-07-30T12:20:20.078" v="2"/>
        <pc:sldMkLst>
          <pc:docMk/>
          <pc:sldMk cId="4192538467" sldId="391"/>
        </pc:sldMkLst>
      </pc:sldChg>
      <pc:sldChg chg="ord">
        <pc:chgData name="Stephanie Bradley" userId="S::s.bradley@uwtsd.ac.uk::bb573b86-6a01-430f-ba3c-43c2b2970490" providerId="AD" clId="Web-{7246D8D6-2392-6DF1-16E3-ED21DCA8AA1C}" dt="2024-07-30T12:18:48.856" v="0"/>
        <pc:sldMkLst>
          <pc:docMk/>
          <pc:sldMk cId="494651004" sldId="408"/>
        </pc:sldMkLst>
      </pc:sldChg>
      <pc:sldChg chg="ord">
        <pc:chgData name="Stephanie Bradley" userId="S::s.bradley@uwtsd.ac.uk::bb573b86-6a01-430f-ba3c-43c2b2970490" providerId="AD" clId="Web-{7246D8D6-2392-6DF1-16E3-ED21DCA8AA1C}" dt="2024-07-30T12:18:59.715" v="1"/>
        <pc:sldMkLst>
          <pc:docMk/>
          <pc:sldMk cId="1167241378" sldId="410"/>
        </pc:sldMkLst>
      </pc:sldChg>
      <pc:sldChg chg="ord">
        <pc:chgData name="Stephanie Bradley" userId="S::s.bradley@uwtsd.ac.uk::bb573b86-6a01-430f-ba3c-43c2b2970490" providerId="AD" clId="Web-{7246D8D6-2392-6DF1-16E3-ED21DCA8AA1C}" dt="2024-07-30T12:21:23.158" v="3"/>
        <pc:sldMkLst>
          <pc:docMk/>
          <pc:sldMk cId="1782216378" sldId="439"/>
        </pc:sldMkLst>
      </pc:sldChg>
      <pc:sldChg chg="ord">
        <pc:chgData name="Stephanie Bradley" userId="S::s.bradley@uwtsd.ac.uk::bb573b86-6a01-430f-ba3c-43c2b2970490" providerId="AD" clId="Web-{7246D8D6-2392-6DF1-16E3-ED21DCA8AA1C}" dt="2024-07-30T12:21:34.784" v="4"/>
        <pc:sldMkLst>
          <pc:docMk/>
          <pc:sldMk cId="317407585" sldId="440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18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30 minutes</a:t>
            </a:r>
          </a:p>
          <a:p>
            <a:r>
              <a:rPr lang="en-US" dirty="0">
                <a:ea typeface="Calibri"/>
                <a:cs typeface="Calibri"/>
              </a:rPr>
              <a:t>J &amp; J</a:t>
            </a:r>
          </a:p>
          <a:p>
            <a:r>
              <a:rPr lang="en-US" dirty="0">
                <a:ea typeface="Calibri"/>
                <a:cs typeface="Calibri"/>
              </a:rPr>
              <a:t>L &amp; M &amp; 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115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Joyce &amp; Leon</a:t>
            </a:r>
          </a:p>
          <a:p>
            <a:r>
              <a:rPr lang="en-US" dirty="0">
                <a:ea typeface="Calibri"/>
                <a:cs typeface="Calibri"/>
              </a:rPr>
              <a:t>Judy, Ross &amp; Mamba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025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917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580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65D20-FE7A-D8E3-82A7-F41BABD1E7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A1255A-A10A-8C1B-00DE-1D9A7D45F2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63748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E7040-2D62-6FB2-6BBD-D324431A6D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03D613-D6C2-E28C-C60B-66C42F3008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73492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forum.com/top5/worldwide/853?utm_source=NewsletterTop5&amp;utm_medium=853&amp;utm_campaign=worldwide#34678167" TargetMode="Externa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8358/223/837" TargetMode="Externa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forum.com/top5/worldwide/853?utm_source=NewsletterTop5&amp;utm_medium=853&amp;utm_campaign=worldwide#34678167" TargetMode="Externa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customXml" Target="../ink/ink2.xml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xfordlearnersdictionaries.com/" TargetMode="Externa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itwales.com/attraction/beach/rhossili-bay-beach-1843187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visitswanseabay.com/inspirations/beach-guide/rhossili-bay-beach/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wansea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museum.wales/swansea/" TargetMode="External"/><Relationship Id="rId4" Type="http://schemas.openxmlformats.org/officeDocument/2006/relationships/hyperlink" Target="https://www.uwtsd.ac.uk/swansea/top-things-do-swansea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nesscott.edu/center-for-writing-and-speaking/handouts/journal-writing.html" TargetMode="External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8425/800/613" TargetMode="External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July 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r>
              <a:rPr lang="en-GB" b="1" dirty="0"/>
              <a:t>WEEK 4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 Week Course (10PSE)</a:t>
            </a:r>
            <a:r>
              <a:rPr lang="en-GB" b="1" dirty="0"/>
              <a:t>  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</a:t>
            </a:r>
            <a:r>
              <a:rPr lang="en-GB" dirty="0"/>
              <a:t>Book Unit 3 – Thought</a:t>
            </a:r>
            <a:br>
              <a:rPr lang="en-GB" dirty="0"/>
            </a:br>
            <a:r>
              <a:rPr lang="en-GB" dirty="0"/>
              <a:t>Focus on Language &amp; Reading Skills</a:t>
            </a:r>
            <a:br>
              <a:rPr lang="en-GB" dirty="0"/>
            </a:br>
            <a:r>
              <a:rPr lang="en-GB" dirty="0"/>
              <a:t>Assessment – Reading</a:t>
            </a:r>
            <a:br>
              <a:rPr lang="en-GB" dirty="0"/>
            </a:br>
            <a:r>
              <a:rPr lang="en-GB" dirty="0"/>
              <a:t>Focus on Fluency and Discussion 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29</a:t>
            </a:r>
            <a:r>
              <a:rPr lang="en-GB" baseline="30000" dirty="0"/>
              <a:t>th</a:t>
            </a:r>
            <a:r>
              <a:rPr lang="en-GB" dirty="0"/>
              <a:t> July – 2</a:t>
            </a:r>
            <a:r>
              <a:rPr lang="en-GB" baseline="30000" dirty="0"/>
              <a:t>nd</a:t>
            </a:r>
            <a:r>
              <a:rPr lang="en-GB" dirty="0"/>
              <a:t> August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B508E-D68E-66E8-B080-BFED50EB6245}"/>
              </a:ext>
            </a:extLst>
          </p:cNvPr>
          <p:cNvSpPr txBox="1"/>
          <p:nvPr/>
        </p:nvSpPr>
        <p:spPr>
          <a:xfrm>
            <a:off x="5287384" y="2845398"/>
            <a:ext cx="36214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EC09EF-A1C5-BDDE-F4FF-EBA06095C6C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Speaking Practice - Debates</a:t>
            </a:r>
          </a:p>
          <a:p>
            <a:r>
              <a:rPr lang="en-GB" dirty="0"/>
              <a:t>Vocabulary Practice</a:t>
            </a:r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ED4F9-30D5-094F-1752-825682EC3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Talk about Advertising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12B43-5723-008F-0E62-AEE1AE43B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What’s your favourite ad?</a:t>
            </a:r>
          </a:p>
          <a:p>
            <a:endParaRPr lang="en-GB" dirty="0"/>
          </a:p>
          <a:p>
            <a:r>
              <a:rPr lang="en-GB" dirty="0"/>
              <a:t>What media do you watch it on?</a:t>
            </a:r>
          </a:p>
          <a:p>
            <a:endParaRPr lang="en-GB" dirty="0"/>
          </a:p>
          <a:p>
            <a:r>
              <a:rPr lang="en-GB" dirty="0"/>
              <a:t>Why do you like it?</a:t>
            </a:r>
          </a:p>
        </p:txBody>
      </p:sp>
    </p:spTree>
    <p:extLst>
      <p:ext uri="{BB962C8B-B14F-4D97-AF65-F5344CB8AC3E}">
        <p14:creationId xmlns:p14="http://schemas.microsoft.com/office/powerpoint/2010/main" val="1121631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BB33F-1478-CAFB-114A-66A816064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Watch the ad</a:t>
            </a:r>
            <a:br>
              <a:rPr lang="en-GB" b="1" dirty="0">
                <a:solidFill>
                  <a:srgbClr val="002060"/>
                </a:solidFill>
              </a:rPr>
            </a:br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C7106-133A-5BC6-5277-EA038F4D1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86753"/>
            <a:ext cx="7886700" cy="4590210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Word family: Advertisement (n), advert (n), ad (n), to advertise (v) </a:t>
            </a:r>
          </a:p>
          <a:p>
            <a:pPr marL="0" indent="0">
              <a:buNone/>
            </a:pPr>
            <a:r>
              <a:rPr lang="en-GB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https://www.adforum.com/top5/worldwide/853?utm_source=NewsletterTop5&amp;utm_medium=853&amp;utm_campaign=worldwide#34678167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What’s the product? </a:t>
            </a:r>
          </a:p>
          <a:p>
            <a:r>
              <a:rPr lang="en-GB" dirty="0"/>
              <a:t>What’s the message?</a:t>
            </a:r>
          </a:p>
          <a:p>
            <a:r>
              <a:rPr lang="en-GB" dirty="0"/>
              <a:t>Is it true?</a:t>
            </a:r>
          </a:p>
          <a:p>
            <a:r>
              <a:rPr lang="en-GB" dirty="0"/>
              <a:t>Should ads advertise alcohol? Why/why not?</a:t>
            </a:r>
          </a:p>
        </p:txBody>
      </p:sp>
    </p:spTree>
    <p:extLst>
      <p:ext uri="{BB962C8B-B14F-4D97-AF65-F5344CB8AC3E}">
        <p14:creationId xmlns:p14="http://schemas.microsoft.com/office/powerpoint/2010/main" val="3331292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AC38E-DDFC-A388-1538-4BBECECF7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6719D-7E2A-1844-88EB-EC94119D7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46904"/>
            <a:ext cx="7886700" cy="4730059"/>
          </a:xfrm>
        </p:spPr>
        <p:txBody>
          <a:bodyPr/>
          <a:lstStyle/>
          <a:p>
            <a:r>
              <a:rPr lang="en-GB" dirty="0"/>
              <a:t>Academics need to think critically.</a:t>
            </a:r>
          </a:p>
          <a:p>
            <a:endParaRPr lang="en-GB" dirty="0"/>
          </a:p>
          <a:p>
            <a:r>
              <a:rPr lang="en-GB" dirty="0"/>
              <a:t>S&amp;L E-book page 53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Listen and decide which statements are simply appeals to popularity.</a:t>
            </a:r>
          </a:p>
          <a:p>
            <a:endParaRPr lang="en-GB" dirty="0"/>
          </a:p>
          <a:p>
            <a:r>
              <a:rPr lang="en-GB" dirty="0"/>
              <a:t>Discuss urban myths, advertising, fake news</a:t>
            </a:r>
          </a:p>
        </p:txBody>
      </p:sp>
    </p:spTree>
    <p:extLst>
      <p:ext uri="{BB962C8B-B14F-4D97-AF65-F5344CB8AC3E}">
        <p14:creationId xmlns:p14="http://schemas.microsoft.com/office/powerpoint/2010/main" val="151386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65966-7C4C-1F17-E2D9-8E504DE06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Read the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3A386-13D2-2296-45DC-D886F6DB1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 Women are good multitaskers​ because in the past they were good foragers.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the claim?</a:t>
            </a:r>
          </a:p>
          <a:p>
            <a:pPr marL="0" indent="0">
              <a:buNone/>
            </a:pPr>
            <a:r>
              <a:rPr lang="en-GB" dirty="0"/>
              <a:t>Is there any supporting evidence?</a:t>
            </a:r>
          </a:p>
          <a:p>
            <a:pPr marL="0" indent="0">
              <a:buNone/>
            </a:pPr>
            <a:r>
              <a:rPr lang="en-GB" dirty="0"/>
              <a:t>What are the counter claims?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91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6E294-4C70-25D6-22A5-80118018E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Making a Claim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328CE-F107-0C7C-4057-6530863EF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266"/>
            <a:ext cx="7886700" cy="4923697"/>
          </a:xfrm>
        </p:spPr>
        <p:txBody>
          <a:bodyPr/>
          <a:lstStyle/>
          <a:p>
            <a:r>
              <a:rPr lang="en-GB" dirty="0"/>
              <a:t>In my opinion</a:t>
            </a:r>
          </a:p>
          <a:p>
            <a:endParaRPr lang="en-GB" dirty="0"/>
          </a:p>
          <a:p>
            <a:r>
              <a:rPr lang="en-GB" dirty="0"/>
              <a:t>In my view</a:t>
            </a:r>
          </a:p>
          <a:p>
            <a:endParaRPr lang="en-GB" dirty="0"/>
          </a:p>
          <a:p>
            <a:r>
              <a:rPr lang="en-GB" dirty="0"/>
              <a:t>From my perspective</a:t>
            </a:r>
          </a:p>
          <a:p>
            <a:endParaRPr lang="en-GB" dirty="0"/>
          </a:p>
          <a:p>
            <a:r>
              <a:rPr lang="en-GB" dirty="0"/>
              <a:t>It’s my belief that …</a:t>
            </a:r>
          </a:p>
          <a:p>
            <a:endParaRPr lang="en-GB" dirty="0"/>
          </a:p>
          <a:p>
            <a:r>
              <a:rPr lang="en-GB" dirty="0"/>
              <a:t>It seems to me that …</a:t>
            </a:r>
          </a:p>
        </p:txBody>
      </p:sp>
    </p:spTree>
    <p:extLst>
      <p:ext uri="{BB962C8B-B14F-4D97-AF65-F5344CB8AC3E}">
        <p14:creationId xmlns:p14="http://schemas.microsoft.com/office/powerpoint/2010/main" val="413730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85CA8-18EF-E153-7E48-115D67A49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Responding to an Opponent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AF3EA-365D-EB9F-24E1-7E05F49E1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043" y="1175226"/>
            <a:ext cx="7886700" cy="4351338"/>
          </a:xfrm>
        </p:spPr>
        <p:txBody>
          <a:bodyPr/>
          <a:lstStyle/>
          <a:p>
            <a:r>
              <a:rPr lang="en-GB" sz="2600" dirty="0"/>
              <a:t>Speaking in a debate can be a little like a game of chess.</a:t>
            </a:r>
          </a:p>
          <a:p>
            <a:r>
              <a:rPr lang="en-GB" sz="2600" dirty="0"/>
              <a:t>How can you respond to a claim?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Agree (concede a point)</a:t>
            </a:r>
          </a:p>
          <a:p>
            <a:r>
              <a:rPr lang="en-GB" dirty="0"/>
              <a:t>Disagree</a:t>
            </a:r>
          </a:p>
          <a:p>
            <a:r>
              <a:rPr lang="en-GB" dirty="0"/>
              <a:t>Point out a weakness</a:t>
            </a:r>
          </a:p>
        </p:txBody>
      </p:sp>
      <p:pic>
        <p:nvPicPr>
          <p:cNvPr id="5" name="Picture 4" descr="Person holding chess piece">
            <a:extLst>
              <a:ext uri="{FF2B5EF4-FFF2-40B4-BE49-F238E27FC236}">
                <a16:creationId xmlns:a16="http://schemas.microsoft.com/office/drawing/2014/main" id="{89FD5F4E-DA40-1EC6-B4EF-1297515AE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500789"/>
            <a:ext cx="3430496" cy="2601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6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88F20-5AD0-88C1-C955-8BBB4AB09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Responding to a claim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432FF-B8F8-6BE4-CABF-6D19DB3FB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Play </a:t>
            </a:r>
            <a:r>
              <a:rPr lang="en-GB" dirty="0" err="1"/>
              <a:t>Wordwall</a:t>
            </a:r>
            <a:r>
              <a:rPr lang="en-GB" dirty="0"/>
              <a:t>:</a:t>
            </a:r>
          </a:p>
          <a:p>
            <a:r>
              <a:rPr lang="en-GB" dirty="0">
                <a:hlinkClick r:id="rId2"/>
              </a:rPr>
              <a:t>https://wordwall.net/play/58358/223/837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982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4D47-43D9-88EE-60A6-68E3642E3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Useful Language for Debates I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58C9C7-CF41-FDEC-E6F5-D418D237E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Disagree (refute a claim)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F8F98B-F50B-4734-D023-B3760BE8E3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 think the opposite is true -</a:t>
            </a:r>
          </a:p>
          <a:p>
            <a:pPr marL="0" indent="0">
              <a:buNone/>
            </a:pPr>
            <a:r>
              <a:rPr lang="en-GB" dirty="0"/>
              <a:t>   According to [source]</a:t>
            </a:r>
          </a:p>
          <a:p>
            <a:r>
              <a:rPr lang="en-GB" dirty="0"/>
              <a:t>I disagree. Research shows…</a:t>
            </a:r>
          </a:p>
          <a:p>
            <a:r>
              <a:rPr lang="en-GB" dirty="0"/>
              <a:t>I can’t agree with you there. In fact…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E24F0F3-F428-172A-9616-F22F928CC8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718614"/>
            <a:ext cx="3887788" cy="749011"/>
          </a:xfrm>
        </p:spPr>
        <p:txBody>
          <a:bodyPr/>
          <a:lstStyle/>
          <a:p>
            <a:r>
              <a:rPr lang="en-GB" dirty="0"/>
              <a:t>Concede and contrast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549723-AE2E-E069-213D-0FD2DFDFA09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You may have a point there but…</a:t>
            </a:r>
          </a:p>
          <a:p>
            <a:endParaRPr lang="en-GB" dirty="0"/>
          </a:p>
          <a:p>
            <a:r>
              <a:rPr lang="en-GB" dirty="0"/>
              <a:t>That may be true but…</a:t>
            </a:r>
          </a:p>
          <a:p>
            <a:endParaRPr lang="en-GB" dirty="0"/>
          </a:p>
          <a:p>
            <a:r>
              <a:rPr lang="en-GB" dirty="0"/>
              <a:t>Point taken, However…</a:t>
            </a:r>
          </a:p>
        </p:txBody>
      </p:sp>
    </p:spTree>
    <p:extLst>
      <p:ext uri="{BB962C8B-B14F-4D97-AF65-F5344CB8AC3E}">
        <p14:creationId xmlns:p14="http://schemas.microsoft.com/office/powerpoint/2010/main" val="148251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4D47-43D9-88EE-60A6-68E3642E3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Useful Language for Debates II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58C9C7-CF41-FDEC-E6F5-D418D237E2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464988"/>
          </a:xfrm>
        </p:spPr>
        <p:txBody>
          <a:bodyPr/>
          <a:lstStyle/>
          <a:p>
            <a:r>
              <a:rPr lang="en-GB" dirty="0"/>
              <a:t>Point out a weakness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F8F98B-F50B-4734-D023-B3760BE8E3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Those studies were poorly designed…</a:t>
            </a:r>
          </a:p>
          <a:p>
            <a:endParaRPr lang="en-GB" dirty="0"/>
          </a:p>
          <a:p>
            <a:r>
              <a:rPr lang="en-GB" dirty="0"/>
              <a:t>There’s no evidence to support that claim.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549723-AE2E-E069-213D-0FD2DFDFA09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12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55F3A-BB76-65BD-FAEC-FF6438FD9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3B795-0509-2FB4-2F54-70040735F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S&amp;L E-book page 58</a:t>
            </a:r>
          </a:p>
          <a:p>
            <a:endParaRPr lang="en-GB" dirty="0"/>
          </a:p>
          <a:p>
            <a:r>
              <a:rPr lang="en-GB" dirty="0"/>
              <a:t>Listen and add an appropriate phrase.</a:t>
            </a:r>
          </a:p>
          <a:p>
            <a:endParaRPr lang="en-GB" dirty="0"/>
          </a:p>
          <a:p>
            <a:r>
              <a:rPr lang="en-GB" dirty="0"/>
              <a:t>Discuss:</a:t>
            </a:r>
          </a:p>
          <a:p>
            <a:r>
              <a:rPr lang="en-GB" dirty="0"/>
              <a:t>Smart phones have a negative impact on our memories.</a:t>
            </a:r>
          </a:p>
        </p:txBody>
      </p:sp>
    </p:spTree>
    <p:extLst>
      <p:ext uri="{BB962C8B-B14F-4D97-AF65-F5344CB8AC3E}">
        <p14:creationId xmlns:p14="http://schemas.microsoft.com/office/powerpoint/2010/main" val="211546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E186D-B9CC-BB06-5172-4211286A1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More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072BD-E300-E7C7-A20C-E5ED200B8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266"/>
            <a:ext cx="7886700" cy="4923697"/>
          </a:xfrm>
        </p:spPr>
        <p:txBody>
          <a:bodyPr/>
          <a:lstStyle/>
          <a:p>
            <a:r>
              <a:rPr lang="en-GB" dirty="0"/>
              <a:t>Work with your speaking partner/s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Watch the ad, decide what your stance is and make a claim. Take the opposite stance to your partner and concede, disagree or find a weakness.</a:t>
            </a:r>
          </a:p>
        </p:txBody>
      </p:sp>
    </p:spTree>
    <p:extLst>
      <p:ext uri="{BB962C8B-B14F-4D97-AF65-F5344CB8AC3E}">
        <p14:creationId xmlns:p14="http://schemas.microsoft.com/office/powerpoint/2010/main" val="13819369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4FA3C-FF72-2C4E-AFF4-E595B99DB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Discuss the message of the 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F335E-FB3D-1052-46A1-3CE5259B0C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https://www.adforum.com/top5/worldwide/853?utm_source=NewsletterTop5&amp;utm_medium=853&amp;utm_campaign=worldwide#34678167</a:t>
            </a:r>
            <a:r>
              <a:rPr lang="en-GB" dirty="0"/>
              <a:t>  </a:t>
            </a:r>
          </a:p>
          <a:p>
            <a:endParaRPr lang="en-GB" dirty="0"/>
          </a:p>
          <a:p>
            <a:r>
              <a:rPr lang="en-GB" dirty="0"/>
              <a:t>Watch ‘Play On’ – an ad about football.</a:t>
            </a:r>
          </a:p>
          <a:p>
            <a:endParaRPr lang="en-GB" dirty="0"/>
          </a:p>
          <a:p>
            <a:r>
              <a:rPr lang="en-GB" dirty="0"/>
              <a:t>Decide what your stance is and make a claim. Take the opposite stance to your partner and concede, disagree or find a weakness.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427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B0B03-2B23-272B-0A0A-D69296D97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Opponents!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00B47-0693-C968-5CD8-A91CB845C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Listen to a classmate’s claim about an ad.</a:t>
            </a:r>
          </a:p>
          <a:p>
            <a:endParaRPr lang="en-GB" dirty="0"/>
          </a:p>
          <a:p>
            <a:r>
              <a:rPr lang="en-GB" dirty="0"/>
              <a:t>Support, concede or refute it. Then give a counter claim.</a:t>
            </a:r>
          </a:p>
        </p:txBody>
      </p:sp>
    </p:spTree>
    <p:extLst>
      <p:ext uri="{BB962C8B-B14F-4D97-AF65-F5344CB8AC3E}">
        <p14:creationId xmlns:p14="http://schemas.microsoft.com/office/powerpoint/2010/main" val="5385088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Reading &amp; Speaking Practice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Vocabulary Review</a:t>
            </a: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72B00-C9E1-0F16-02D7-62E961B1C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Review the 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12F27-5B40-5FD2-1FA3-B620C3B60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Play Kahoot!</a:t>
            </a:r>
          </a:p>
          <a:p>
            <a:r>
              <a:rPr lang="en-GB" dirty="0">
                <a:hlinkClick r:id="rId2"/>
              </a:rPr>
              <a:t>www.kahoot.it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87028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9A3B3-0402-777B-1CD0-36216A64F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Left brained/Right Brained?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B794A-E11C-48B0-BDAE-6F14689A0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R&amp;W e-book p44-45</a:t>
            </a:r>
          </a:p>
          <a:p>
            <a:endParaRPr lang="en-GB" dirty="0"/>
          </a:p>
          <a:p>
            <a:r>
              <a:rPr lang="en-GB" dirty="0"/>
              <a:t>Read, think, discuss.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Self-Study watch the video and answer the questions.</a:t>
            </a:r>
          </a:p>
        </p:txBody>
      </p:sp>
    </p:spTree>
    <p:extLst>
      <p:ext uri="{BB962C8B-B14F-4D97-AF65-F5344CB8AC3E}">
        <p14:creationId xmlns:p14="http://schemas.microsoft.com/office/powerpoint/2010/main" val="286062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03CC0-0F0D-39AC-7AF7-525754056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The Development of Thought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63279-FA19-A11B-FC72-33F39ED6A0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R&amp;W e-book page 46</a:t>
            </a:r>
          </a:p>
          <a:p>
            <a:endParaRPr lang="en-GB" dirty="0"/>
          </a:p>
          <a:p>
            <a:r>
              <a:rPr lang="en-GB" dirty="0"/>
              <a:t>Look at the sentences and predict the type of the word needed:</a:t>
            </a:r>
          </a:p>
          <a:p>
            <a:r>
              <a:rPr lang="en-GB" dirty="0"/>
              <a:t>Adverb</a:t>
            </a:r>
          </a:p>
          <a:p>
            <a:r>
              <a:rPr lang="en-GB" dirty="0"/>
              <a:t>Verb (sometimes we need to change the form)</a:t>
            </a:r>
          </a:p>
          <a:p>
            <a:r>
              <a:rPr lang="en-GB" dirty="0"/>
              <a:t>Noun</a:t>
            </a:r>
          </a:p>
          <a:p>
            <a:r>
              <a:rPr lang="en-GB" dirty="0"/>
              <a:t>Adjective </a:t>
            </a:r>
          </a:p>
        </p:txBody>
      </p:sp>
    </p:spTree>
    <p:extLst>
      <p:ext uri="{BB962C8B-B14F-4D97-AF65-F5344CB8AC3E}">
        <p14:creationId xmlns:p14="http://schemas.microsoft.com/office/powerpoint/2010/main" val="204639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0D182-4A90-1D7D-2909-24703B7D9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Word Families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C522-35C2-D1FA-D319-6B892D528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47887"/>
            <a:ext cx="7886700" cy="4929076"/>
          </a:xfrm>
        </p:spPr>
        <p:txBody>
          <a:bodyPr/>
          <a:lstStyle/>
          <a:p>
            <a:r>
              <a:rPr lang="en-GB" dirty="0"/>
              <a:t>R&amp;W E-book page 46</a:t>
            </a:r>
          </a:p>
          <a:p>
            <a:endParaRPr lang="en-GB" dirty="0"/>
          </a:p>
          <a:p>
            <a:r>
              <a:rPr lang="en-GB" dirty="0"/>
              <a:t>Put the words from the box into the sentences.</a:t>
            </a:r>
          </a:p>
          <a:p>
            <a:endParaRPr lang="en-GB" dirty="0"/>
          </a:p>
          <a:p>
            <a:r>
              <a:rPr lang="en-GB" dirty="0"/>
              <a:t>Then check to see if any of the words have a family.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US" sz="2400" dirty="0">
                <a:hlinkClick r:id="rId2"/>
              </a:rPr>
              <a:t>Oxford Learner's Dictionaries | Find definitions, translations, and grammar explanations at Oxford Learner's Dictionaries (oxfordlearnersdictionaries.com)</a:t>
            </a:r>
            <a:r>
              <a:rPr lang="en-US" sz="24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8439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34CDA-9E43-3CFD-BAED-D2F64FB59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Child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8E486-A160-6EF0-B339-49B45D563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R&amp;W e-book page 46</a:t>
            </a:r>
          </a:p>
          <a:p>
            <a:endParaRPr lang="en-GB" dirty="0"/>
          </a:p>
          <a:p>
            <a:r>
              <a:rPr lang="en-GB" dirty="0"/>
              <a:t>B - Discuss</a:t>
            </a:r>
          </a:p>
          <a:p>
            <a:endParaRPr lang="en-GB" dirty="0"/>
          </a:p>
          <a:p>
            <a:r>
              <a:rPr lang="en-GB" dirty="0"/>
              <a:t>C – Read and Scan  - p47</a:t>
            </a:r>
          </a:p>
          <a:p>
            <a:endParaRPr lang="en-GB" dirty="0"/>
          </a:p>
          <a:p>
            <a:r>
              <a:rPr lang="en-GB" dirty="0"/>
              <a:t>P47 Read</a:t>
            </a:r>
          </a:p>
        </p:txBody>
      </p:sp>
    </p:spTree>
    <p:extLst>
      <p:ext uri="{BB962C8B-B14F-4D97-AF65-F5344CB8AC3E}">
        <p14:creationId xmlns:p14="http://schemas.microsoft.com/office/powerpoint/2010/main" val="13717412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to </a:t>
            </a:r>
            <a:r>
              <a:rPr lang="en-US" b="1" dirty="0" err="1">
                <a:solidFill>
                  <a:schemeClr val="accent1"/>
                </a:solidFill>
                <a:cs typeface="Calibri Light"/>
              </a:rPr>
              <a:t>Rhosseli</a:t>
            </a:r>
            <a:r>
              <a:rPr lang="en-US" b="1" dirty="0">
                <a:solidFill>
                  <a:schemeClr val="accent1"/>
                </a:solidFill>
                <a:cs typeface="Calibri Light"/>
              </a:rPr>
              <a:t> and Swansea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883571"/>
            <a:ext cx="5915025" cy="3622994"/>
          </a:xfrm>
        </p:spPr>
        <p:txBody>
          <a:bodyPr vert="horz" lIns="68580" tIns="34290" rIns="68580" bIns="3429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On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Wednesday, the 31</a:t>
            </a:r>
            <a:r>
              <a:rPr lang="en-US" baseline="30000" dirty="0">
                <a:solidFill>
                  <a:schemeClr val="accent1"/>
                </a:solidFill>
                <a:ea typeface="+mn-lt"/>
                <a:cs typeface="+mn-lt"/>
              </a:rPr>
              <a:t>st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 July</a:t>
            </a:r>
            <a:r>
              <a:rPr lang="en-US" dirty="0">
                <a:ea typeface="+mn-lt"/>
                <a:cs typeface="+mn-lt"/>
              </a:rPr>
              <a:t>, we will visit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the city of Swansea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 coach will depart from outside the University main entrance promptly at 9am.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You will need to take a packed lunch or buy your lunch in </a:t>
            </a:r>
            <a:r>
              <a:rPr lang="en-US" dirty="0" err="1">
                <a:solidFill>
                  <a:schemeClr val="accent1"/>
                </a:solidFill>
                <a:ea typeface="+mn-lt"/>
                <a:cs typeface="+mn-lt"/>
              </a:rPr>
              <a:t>Rhosseli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 or Swansea.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You will have tasks to complete but should also have free time to explore.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We aim to arrive back at approximately 5/5:30pm.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46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12E84-899D-AE87-80A6-82BBC7A6E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Itinerary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16747-8F03-A0DD-DC99-B221B5E3A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1872"/>
            <a:ext cx="7886700" cy="4815091"/>
          </a:xfrm>
        </p:spPr>
        <p:txBody>
          <a:bodyPr/>
          <a:lstStyle/>
          <a:p>
            <a:r>
              <a:rPr lang="en-GB" dirty="0"/>
              <a:t>Drop off </a:t>
            </a:r>
            <a:r>
              <a:rPr lang="en-GB" dirty="0" err="1"/>
              <a:t>Rhosseli</a:t>
            </a:r>
            <a:r>
              <a:rPr lang="en-GB" dirty="0"/>
              <a:t> approximately 10:30am.</a:t>
            </a:r>
          </a:p>
          <a:p>
            <a:r>
              <a:rPr lang="en-GB" dirty="0"/>
              <a:t>Free time to walk, explore, &amp; have lunch.</a:t>
            </a:r>
          </a:p>
          <a:p>
            <a:r>
              <a:rPr lang="en-GB" dirty="0"/>
              <a:t>Rejoin the coach at the drop off point. Time TBA.</a:t>
            </a:r>
          </a:p>
          <a:p>
            <a:r>
              <a:rPr lang="en-GB" dirty="0"/>
              <a:t>Drop off at UWTSD IQ building in Swansea.</a:t>
            </a:r>
          </a:p>
          <a:p>
            <a:r>
              <a:rPr lang="en-GB" dirty="0"/>
              <a:t>2pm - Tour of IQ building.</a:t>
            </a:r>
          </a:p>
          <a:p>
            <a:r>
              <a:rPr lang="en-GB" dirty="0"/>
              <a:t>Choose 1 place of cultural or historic interest in Swansea to visit.</a:t>
            </a:r>
          </a:p>
          <a:p>
            <a:r>
              <a:rPr lang="en-GB" dirty="0"/>
              <a:t>Meet at IQ building for return trip. Time TBA.</a:t>
            </a:r>
          </a:p>
          <a:p>
            <a:r>
              <a:rPr lang="en-GB" dirty="0"/>
              <a:t>Return to campus at around 5:30pm.</a:t>
            </a:r>
          </a:p>
        </p:txBody>
      </p:sp>
    </p:spTree>
    <p:extLst>
      <p:ext uri="{BB962C8B-B14F-4D97-AF65-F5344CB8AC3E}">
        <p14:creationId xmlns:p14="http://schemas.microsoft.com/office/powerpoint/2010/main" val="1414366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40FC4-C763-712E-6E10-5B844F9A8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 dirty="0" err="1">
                <a:solidFill>
                  <a:schemeClr val="accent1"/>
                </a:solidFill>
              </a:rPr>
              <a:t>Rhosseli</a:t>
            </a:r>
            <a:endParaRPr lang="en-GB" sz="3100" b="1" dirty="0">
              <a:solidFill>
                <a:schemeClr val="accent1"/>
              </a:solidFill>
            </a:endParaRPr>
          </a:p>
        </p:txBody>
      </p:sp>
      <p:pic>
        <p:nvPicPr>
          <p:cNvPr id="5" name="Picture 4" descr="A beach with cliffs and water&#10;&#10;Description automatically generated">
            <a:extLst>
              <a:ext uri="{FF2B5EF4-FFF2-40B4-BE49-F238E27FC236}">
                <a16:creationId xmlns:a16="http://schemas.microsoft.com/office/drawing/2014/main" id="{6D0F4F16-A4AE-1EF2-420A-1909BAA5DE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671" b="16611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79260-600C-B1BA-47D7-A169E63D7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 dirty="0"/>
              <a:t>Known as one of the most beautiful beaches in Europe.</a:t>
            </a:r>
          </a:p>
          <a:p>
            <a:endParaRPr lang="en-GB" sz="1600" dirty="0"/>
          </a:p>
          <a:p>
            <a:r>
              <a:rPr lang="en-GB" sz="1100" dirty="0">
                <a:hlinkClick r:id="rId3"/>
              </a:rPr>
              <a:t>Rhossili Bay Beach | </a:t>
            </a:r>
            <a:r>
              <a:rPr lang="en-GB" sz="1100" dirty="0" err="1">
                <a:hlinkClick r:id="rId3"/>
              </a:rPr>
              <a:t>VisitWales</a:t>
            </a:r>
            <a:r>
              <a:rPr lang="en-GB" sz="1100" dirty="0"/>
              <a:t> </a:t>
            </a:r>
          </a:p>
          <a:p>
            <a:r>
              <a:rPr lang="en-US" sz="1100" dirty="0">
                <a:hlinkClick r:id="rId4"/>
              </a:rPr>
              <a:t>Rhossili Bay Beach - Visit Swansea Bay</a:t>
            </a:r>
            <a:r>
              <a:rPr lang="en-US" sz="1100" dirty="0"/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682540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B892B-2733-9298-CB85-0325FF53E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Study Visit to Swansea – 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B7836-E04F-1152-A4E9-E67DA903F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want to know about Swansea?</a:t>
            </a:r>
          </a:p>
          <a:p>
            <a:endParaRPr lang="en-GB" dirty="0"/>
          </a:p>
          <a:p>
            <a:r>
              <a:rPr lang="en-GB" dirty="0"/>
              <a:t>Write a list of 5 questions.</a:t>
            </a:r>
          </a:p>
          <a:p>
            <a:endParaRPr lang="en-GB" dirty="0"/>
          </a:p>
          <a:p>
            <a:r>
              <a:rPr lang="en-GB" dirty="0"/>
              <a:t>Work with a partner to find the answers online.</a:t>
            </a:r>
          </a:p>
          <a:p>
            <a:endParaRPr lang="en-GB" dirty="0"/>
          </a:p>
          <a:p>
            <a:r>
              <a:rPr lang="en-GB" dirty="0"/>
              <a:t>Share your information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3911289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E8BBB1-74D4-AACE-4AFF-344DE0D9D8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1"/>
          <a:stretch/>
        </p:blipFill>
        <p:spPr>
          <a:xfrm>
            <a:off x="230831" y="1053328"/>
            <a:ext cx="8682338" cy="4751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9974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B892B-2733-9298-CB85-0325FF53E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Study Visit to Swansea –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B7836-E04F-1152-A4E9-E67DA903F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want to visit in Swansea?</a:t>
            </a:r>
          </a:p>
          <a:p>
            <a:endParaRPr lang="en-GB" dirty="0"/>
          </a:p>
          <a:p>
            <a:r>
              <a:rPr lang="en-GB" dirty="0"/>
              <a:t>Find one place of cultural interest within walking distance of the IQ centre.</a:t>
            </a:r>
          </a:p>
          <a:p>
            <a:endParaRPr lang="en-GB" dirty="0"/>
          </a:p>
          <a:p>
            <a:r>
              <a:rPr lang="en-GB" dirty="0"/>
              <a:t>Research it with a partner online.</a:t>
            </a:r>
          </a:p>
          <a:p>
            <a:endParaRPr lang="en-GB" dirty="0"/>
          </a:p>
          <a:p>
            <a:r>
              <a:rPr lang="en-GB" dirty="0"/>
              <a:t>Share your information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7155950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</a:t>
            </a:r>
            <a:r>
              <a:rPr lang="en-US" b="1">
                <a:solidFill>
                  <a:schemeClr val="accent1"/>
                </a:solidFill>
                <a:cs typeface="Calibri Light"/>
              </a:rPr>
              <a:t>to Swansea</a:t>
            </a:r>
            <a:endParaRPr lang="en-US" b="1" dirty="0">
              <a:solidFill>
                <a:schemeClr val="accent1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883571"/>
            <a:ext cx="5915025" cy="3606403"/>
          </a:xfrm>
        </p:spPr>
        <p:txBody>
          <a:bodyPr vert="horz" lIns="68580" tIns="34290" rIns="68580" bIns="3429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Study the links and discuss with a partner where you think you might like to visit.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What are the advantages and disadvantages of each choice.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Compile a list.</a:t>
            </a:r>
          </a:p>
          <a:p>
            <a:pPr marL="0" indent="0">
              <a:buNone/>
            </a:pPr>
            <a:r>
              <a:rPr lang="en-US" dirty="0">
                <a:hlinkClick r:id="rId3"/>
              </a:rPr>
              <a:t>Swansea Campus Life | University of Wales Trinity Saint David (uwtsd.ac.uk)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>
                <a:hlinkClick r:id="rId4"/>
              </a:rPr>
              <a:t>Top Things to do in Swansea | University of Wales Trinity Saint David (uwtsd.ac.uk)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hlinkClick r:id="rId5"/>
              </a:rPr>
              <a:t>National Waterfront Museum | Museum Wales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Pay particular attention to any design features that inspire you.</a:t>
            </a:r>
          </a:p>
        </p:txBody>
      </p:sp>
    </p:spTree>
    <p:extLst>
      <p:ext uri="{BB962C8B-B14F-4D97-AF65-F5344CB8AC3E}">
        <p14:creationId xmlns:p14="http://schemas.microsoft.com/office/powerpoint/2010/main" val="66488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71B0B-457F-BB56-1B98-6D21CFA27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Present your 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3C4FF-9783-B8BF-F9A4-0A12F307E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dirty="0"/>
              <a:t>You will be a representative of your group.</a:t>
            </a:r>
          </a:p>
          <a:p>
            <a:r>
              <a:rPr lang="en-US" dirty="0"/>
              <a:t>Give your new partner/group an overview of your research findings.</a:t>
            </a:r>
          </a:p>
          <a:p>
            <a:r>
              <a:rPr lang="en-US" dirty="0"/>
              <a:t>Together, create an itinerary. Remember to check location, opening  and closing times, and any cost.</a:t>
            </a:r>
          </a:p>
          <a:p>
            <a:endParaRPr lang="en-US" dirty="0"/>
          </a:p>
          <a:p>
            <a:r>
              <a:rPr lang="en-US" dirty="0"/>
              <a:t>Be ready to tell the class what you have chosen to do.</a:t>
            </a:r>
          </a:p>
        </p:txBody>
      </p:sp>
    </p:spTree>
    <p:extLst>
      <p:ext uri="{BB962C8B-B14F-4D97-AF65-F5344CB8AC3E}">
        <p14:creationId xmlns:p14="http://schemas.microsoft.com/office/powerpoint/2010/main" val="336775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E1615-3DED-D4C1-AEDD-E7B5B3B88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Study Visit Task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19BA8-B5CE-EA23-4EC7-D1FD5A1C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806296"/>
            <a:ext cx="5915025" cy="3322583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0" indent="0">
              <a:buNone/>
            </a:pPr>
            <a:endParaRPr lang="en-US" sz="18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b="1" dirty="0">
                <a:ea typeface="Calibri"/>
                <a:cs typeface="Calibri"/>
              </a:rPr>
              <a:t>You will submit an illustrated journal entry for your visit</a:t>
            </a:r>
            <a:r>
              <a:rPr lang="en-US" sz="1800" dirty="0">
                <a:ea typeface="Calibri"/>
                <a:cs typeface="Calibri"/>
              </a:rPr>
              <a:t>. 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ea typeface="Calibri"/>
                <a:cs typeface="Calibri"/>
              </a:rPr>
              <a:t>Make and keep notes during the day. </a:t>
            </a:r>
          </a:p>
          <a:p>
            <a:pPr marL="0" indent="0">
              <a:buNone/>
            </a:pPr>
            <a:endParaRPr lang="en-US" sz="1800" dirty="0">
              <a:solidFill>
                <a:srgbClr val="000000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accent1"/>
                </a:solidFill>
                <a:ea typeface="Calibri"/>
                <a:cs typeface="Calibri"/>
              </a:rPr>
              <a:t>Visit:</a:t>
            </a:r>
          </a:p>
          <a:p>
            <a:pPr>
              <a:buFont typeface="Arial"/>
              <a:buChar char="•"/>
            </a:pPr>
            <a:r>
              <a:rPr lang="en-US" sz="1800" dirty="0">
                <a:ea typeface="Calibri"/>
                <a:cs typeface="Calibri"/>
              </a:rPr>
              <a:t>Visit at least one place of historic or cultural interest: e.g. a museum, a café bar, restaurant,</a:t>
            </a:r>
            <a:r>
              <a:rPr lang="en-US" sz="1500" dirty="0">
                <a:ea typeface="Calibri"/>
                <a:cs typeface="Calibri"/>
              </a:rPr>
              <a:t> </a:t>
            </a:r>
            <a:r>
              <a:rPr lang="en-US" sz="1800" dirty="0">
                <a:ea typeface="Calibri"/>
                <a:cs typeface="Calibri"/>
              </a:rPr>
              <a:t>specialist shop, theatre, art gallery, the </a:t>
            </a:r>
            <a:r>
              <a:rPr lang="en-US" sz="1800" dirty="0" err="1">
                <a:ea typeface="Calibri"/>
                <a:cs typeface="Calibri"/>
              </a:rPr>
              <a:t>harbour</a:t>
            </a:r>
            <a:r>
              <a:rPr lang="en-US" sz="1800" dirty="0">
                <a:ea typeface="Calibri"/>
                <a:cs typeface="Calibri"/>
              </a:rPr>
              <a:t>, a park or green etc.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614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3ED69-B38E-AB28-07D8-4FF7D46A4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Journal Entry 2</a:t>
            </a:r>
            <a:endParaRPr lang="en-US" dirty="0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B6BE4-9B74-440F-7C6B-667F54568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637262"/>
            <a:ext cx="5915025" cy="3852712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1800" dirty="0">
                <a:ea typeface="Calibri"/>
                <a:cs typeface="Calibri"/>
              </a:rPr>
              <a:t>Write a journal entry about your visit to Swansea and </a:t>
            </a:r>
            <a:r>
              <a:rPr lang="en-US" sz="1800" dirty="0" err="1">
                <a:ea typeface="Calibri"/>
                <a:cs typeface="Calibri"/>
              </a:rPr>
              <a:t>Rhosseli</a:t>
            </a:r>
            <a:r>
              <a:rPr lang="en-US" sz="1800" dirty="0">
                <a:ea typeface="Calibri"/>
                <a:cs typeface="Calibri"/>
              </a:rPr>
              <a:t> and submit on Teams by 10am on </a:t>
            </a:r>
            <a:r>
              <a:rPr lang="en-US" sz="1800" b="1" dirty="0">
                <a:ea typeface="Calibri"/>
                <a:cs typeface="Calibri"/>
              </a:rPr>
              <a:t>Friday</a:t>
            </a:r>
            <a:r>
              <a:rPr lang="en-US" sz="1800" dirty="0">
                <a:ea typeface="Calibri"/>
                <a:cs typeface="Calibri"/>
              </a:rPr>
              <a:t>. You should write about 250 words.</a:t>
            </a:r>
          </a:p>
          <a:p>
            <a:endParaRPr lang="en-US" sz="18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accent1"/>
                </a:solidFill>
                <a:ea typeface="Calibri"/>
                <a:cs typeface="Calibri"/>
              </a:rPr>
              <a:t>Include</a:t>
            </a:r>
            <a:r>
              <a:rPr lang="en-US" sz="1800" dirty="0">
                <a:ea typeface="Calibri"/>
                <a:cs typeface="Calibri"/>
              </a:rPr>
              <a:t>:</a:t>
            </a:r>
          </a:p>
          <a:p>
            <a:r>
              <a:rPr lang="en-US" sz="1500" b="1" dirty="0">
                <a:ea typeface="Calibri"/>
                <a:cs typeface="Calibri"/>
              </a:rPr>
              <a:t>A recording</a:t>
            </a:r>
            <a:r>
              <a:rPr lang="en-US" sz="1500" dirty="0">
                <a:ea typeface="Calibri"/>
                <a:cs typeface="Calibri"/>
              </a:rPr>
              <a:t> of a short conversation you have with a shopkeeper, local guide or similar, asking for information.  Make reference to the recording in your journal entry.</a:t>
            </a:r>
          </a:p>
          <a:p>
            <a:r>
              <a:rPr lang="en-US" sz="1500" b="1" dirty="0">
                <a:ea typeface="Calibri"/>
                <a:cs typeface="Calibri"/>
              </a:rPr>
              <a:t>Images</a:t>
            </a:r>
            <a:r>
              <a:rPr lang="en-US" sz="1500" dirty="0">
                <a:ea typeface="Calibri"/>
                <a:cs typeface="Calibri"/>
              </a:rPr>
              <a:t> of three scenic views and three architectural or engineering designs that inspired you.  Refer to the images in the text. Provide a suitable caption and reference for each.</a:t>
            </a:r>
          </a:p>
          <a:p>
            <a:r>
              <a:rPr lang="en-US" sz="1500" b="1" dirty="0">
                <a:ea typeface="Calibri"/>
                <a:cs typeface="Calibri"/>
              </a:rPr>
              <a:t>A Short Reference List</a:t>
            </a:r>
            <a:r>
              <a:rPr lang="en-US" sz="1500" dirty="0">
                <a:ea typeface="Calibri"/>
                <a:cs typeface="Calibri"/>
              </a:rPr>
              <a:t>. (This might include any tourist literature, or museum guides you may have referred to, reference to who and where you recorded audio, and your images (List of Figures).</a:t>
            </a:r>
          </a:p>
          <a:p>
            <a:endParaRPr lang="en-US" sz="1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695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A2E7-5A82-3440-EBBE-94644216F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How to write a journal entry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1454A-31B0-2CF0-D62C-63F507AB1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756364"/>
            <a:ext cx="5915025" cy="3733608"/>
          </a:xfrm>
        </p:spPr>
        <p:txBody>
          <a:bodyPr vert="horz" lIns="68580" tIns="34290" rIns="68580" bIns="34290" rtlCol="0" anchor="t">
            <a:normAutofit lnSpcReduction="10000"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b="1">
                <a:ea typeface="Calibri" panose="020F0502020204030204"/>
                <a:cs typeface="Calibri" panose="020F0502020204030204"/>
              </a:rPr>
              <a:t>5 stages</a:t>
            </a: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Provide a summary of your notes and specify what was interesting, provoking, inspiring or challenging.</a:t>
            </a:r>
            <a:endParaRPr lang="en-US" sz="1500" dirty="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Discuss and illustrate your opinions with reference to what you saw, heard, smelled, tasted, touched, talked about, </a:t>
            </a:r>
            <a:r>
              <a:rPr lang="en-US" sz="1500" dirty="0">
                <a:ea typeface="Calibri" panose="020F0502020204030204"/>
                <a:cs typeface="Calibri" panose="020F0502020204030204"/>
              </a:rPr>
              <a:t>witnessed.</a:t>
            </a:r>
            <a:endParaRPr lang="en-US" sz="150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State any questions that arose with regard to your design studies. What would you like to learn more about?</a:t>
            </a:r>
            <a:endParaRPr lang="en-US" sz="1500" dirty="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Make connections between your previous life experiences and your experience on the study trip.</a:t>
            </a:r>
            <a:endParaRPr lang="en-US" sz="1500" dirty="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Finally, transform your experience into a design/ piece of art/ graphic.</a:t>
            </a:r>
          </a:p>
          <a:p>
            <a:endParaRPr lang="en-US" sz="15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050" dirty="0">
                <a:ea typeface="+mn-lt"/>
                <a:cs typeface="+mn-lt"/>
                <a:hlinkClick r:id="rId2"/>
              </a:rPr>
              <a:t>Source: https://www.agnesscott.edu/center-for-writing-and-speaking/handouts/journal-writing.html</a:t>
            </a:r>
            <a:endParaRPr lang="en-US" sz="105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9122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A707F-C419-64DB-4051-AC6EF3BD6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Memorising new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FFB90-73AB-7153-A8B1-A7F3FE206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S&amp;L e book page 46</a:t>
            </a:r>
          </a:p>
          <a:p>
            <a:endParaRPr lang="en-GB" dirty="0"/>
          </a:p>
          <a:p>
            <a:r>
              <a:rPr lang="en-GB" dirty="0"/>
              <a:t>Play </a:t>
            </a:r>
            <a:r>
              <a:rPr lang="en-GB" dirty="0" err="1"/>
              <a:t>Wordwall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https://wordwall.net/play/58425/800/613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46510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3114C-DF91-99F9-6634-2D7E22682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306F4-4110-983B-B2A4-06EB75187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R&amp;W E-book pages 50-53</a:t>
            </a:r>
          </a:p>
          <a:p>
            <a:pPr marL="0" indent="0">
              <a:buNone/>
            </a:pPr>
            <a:r>
              <a:rPr lang="en-GB" dirty="0"/>
              <a:t>        Reading Practice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53846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purl.org/dc/elements/1.1/"/>
    <ds:schemaRef ds:uri="791995b0-624b-4c5a-90b4-d742ddd9de15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4D5BFF-01F6-48BD-8686-E4013D3DA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24074</TotalTime>
  <Words>1537</Words>
  <Application>Microsoft Office PowerPoint</Application>
  <PresentationFormat>On-screen Show (4:3)</PresentationFormat>
  <Paragraphs>253</Paragraphs>
  <Slides>37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37</vt:i4>
      </vt:variant>
    </vt:vector>
  </HeadingPairs>
  <TitlesOfParts>
    <vt:vector size="59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July – September 2024</vt:lpstr>
      <vt:lpstr>  WEEK 4  10 Week Course (10PSE)    - Book Unit 3 – Thought Focus on Language &amp; Reading Skills Assessment – Reading Focus on Fluency and Discussion </vt:lpstr>
      <vt:lpstr>  WEEK 29th July – 2nd August    Day Two   Session One</vt:lpstr>
      <vt:lpstr>Talk about Advertising</vt:lpstr>
      <vt:lpstr>Watch the ad </vt:lpstr>
      <vt:lpstr>Critical Thinking</vt:lpstr>
      <vt:lpstr>Read the statement</vt:lpstr>
      <vt:lpstr>Making a Claim</vt:lpstr>
      <vt:lpstr>Responding to an Opponent</vt:lpstr>
      <vt:lpstr>Responding to a claim</vt:lpstr>
      <vt:lpstr>Useful Language for Debates I</vt:lpstr>
      <vt:lpstr>Useful Language for Debates II</vt:lpstr>
      <vt:lpstr>Practice</vt:lpstr>
      <vt:lpstr>More Practice</vt:lpstr>
      <vt:lpstr>Discuss the message of the ad</vt:lpstr>
      <vt:lpstr>Opponents!</vt:lpstr>
      <vt:lpstr>Lunch Break</vt:lpstr>
      <vt:lpstr>  WEEK FOUR   Day Two   Session Two</vt:lpstr>
      <vt:lpstr>Review the Homework</vt:lpstr>
      <vt:lpstr>Left brained/Right Brained?</vt:lpstr>
      <vt:lpstr>The Development of Thought</vt:lpstr>
      <vt:lpstr>Word Families</vt:lpstr>
      <vt:lpstr>Child Development</vt:lpstr>
      <vt:lpstr>Study Visit to Rhosseli and Swansea</vt:lpstr>
      <vt:lpstr>Itinerary</vt:lpstr>
      <vt:lpstr>Rhosseli</vt:lpstr>
      <vt:lpstr>Study Visit to Swansea – Task 1</vt:lpstr>
      <vt:lpstr>PowerPoint Presentation</vt:lpstr>
      <vt:lpstr>Study Visit to Swansea – Task 2</vt:lpstr>
      <vt:lpstr>Study Visit to Swansea</vt:lpstr>
      <vt:lpstr>Present your information</vt:lpstr>
      <vt:lpstr>Study Visit Task</vt:lpstr>
      <vt:lpstr>Journal Entry 2</vt:lpstr>
      <vt:lpstr>How to write a journal entry</vt:lpstr>
      <vt:lpstr>Memorising new vocabulary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97</cp:revision>
  <dcterms:created xsi:type="dcterms:W3CDTF">2021-03-10T12:10:47Z</dcterms:created>
  <dcterms:modified xsi:type="dcterms:W3CDTF">2024-07-31T21:10:04Z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