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Lst>
  <p:notesMasterIdLst>
    <p:notesMasterId r:id="rId18"/>
  </p:notesMasterIdLst>
  <p:sldIdLst>
    <p:sldId id="342" r:id="rId2"/>
    <p:sldId id="445" r:id="rId3"/>
    <p:sldId id="444" r:id="rId4"/>
    <p:sldId id="447" r:id="rId5"/>
    <p:sldId id="446" r:id="rId6"/>
    <p:sldId id="442" r:id="rId7"/>
    <p:sldId id="366" r:id="rId8"/>
    <p:sldId id="439" r:id="rId9"/>
    <p:sldId id="374" r:id="rId10"/>
    <p:sldId id="443" r:id="rId11"/>
    <p:sldId id="381" r:id="rId12"/>
    <p:sldId id="437" r:id="rId13"/>
    <p:sldId id="438" r:id="rId14"/>
    <p:sldId id="375" r:id="rId15"/>
    <p:sldId id="373" r:id="rId16"/>
    <p:sldId id="363" r:id="rId1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8029D9C-74B5-446C-B550-FD1B19E66CF4}" v="1" dt="2023-09-21T14:54:12.22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0" d="100"/>
          <a:sy n="110" d="100"/>
        </p:scale>
        <p:origin x="1542"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oang Dang Nguyen" userId="1de6b3a7-5191-4a0c-8968-b8f905305e1d" providerId="ADAL" clId="{28029D9C-74B5-446C-B550-FD1B19E66CF4}"/>
    <pc:docChg chg="addSld delSld modSld">
      <pc:chgData name="Hoang Dang Nguyen" userId="1de6b3a7-5191-4a0c-8968-b8f905305e1d" providerId="ADAL" clId="{28029D9C-74B5-446C-B550-FD1B19E66CF4}" dt="2023-09-21T14:57:52.743" v="210" actId="6549"/>
      <pc:docMkLst>
        <pc:docMk/>
      </pc:docMkLst>
      <pc:sldChg chg="del">
        <pc:chgData name="Hoang Dang Nguyen" userId="1de6b3a7-5191-4a0c-8968-b8f905305e1d" providerId="ADAL" clId="{28029D9C-74B5-446C-B550-FD1B19E66CF4}" dt="2023-09-21T14:54:13.667" v="1" actId="47"/>
        <pc:sldMkLst>
          <pc:docMk/>
          <pc:sldMk cId="3661340027" sldId="256"/>
        </pc:sldMkLst>
      </pc:sldChg>
      <pc:sldChg chg="del">
        <pc:chgData name="Hoang Dang Nguyen" userId="1de6b3a7-5191-4a0c-8968-b8f905305e1d" providerId="ADAL" clId="{28029D9C-74B5-446C-B550-FD1B19E66CF4}" dt="2023-09-21T14:54:14.087" v="2" actId="47"/>
        <pc:sldMkLst>
          <pc:docMk/>
          <pc:sldMk cId="2543127053" sldId="257"/>
        </pc:sldMkLst>
      </pc:sldChg>
      <pc:sldChg chg="add">
        <pc:chgData name="Hoang Dang Nguyen" userId="1de6b3a7-5191-4a0c-8968-b8f905305e1d" providerId="ADAL" clId="{28029D9C-74B5-446C-B550-FD1B19E66CF4}" dt="2023-09-21T14:54:12.223" v="0"/>
        <pc:sldMkLst>
          <pc:docMk/>
          <pc:sldMk cId="0" sldId="342"/>
        </pc:sldMkLst>
      </pc:sldChg>
      <pc:sldChg chg="add">
        <pc:chgData name="Hoang Dang Nguyen" userId="1de6b3a7-5191-4a0c-8968-b8f905305e1d" providerId="ADAL" clId="{28029D9C-74B5-446C-B550-FD1B19E66CF4}" dt="2023-09-21T14:54:12.223" v="0"/>
        <pc:sldMkLst>
          <pc:docMk/>
          <pc:sldMk cId="0" sldId="363"/>
        </pc:sldMkLst>
      </pc:sldChg>
      <pc:sldChg chg="add">
        <pc:chgData name="Hoang Dang Nguyen" userId="1de6b3a7-5191-4a0c-8968-b8f905305e1d" providerId="ADAL" clId="{28029D9C-74B5-446C-B550-FD1B19E66CF4}" dt="2023-09-21T14:54:12.223" v="0"/>
        <pc:sldMkLst>
          <pc:docMk/>
          <pc:sldMk cId="0" sldId="366"/>
        </pc:sldMkLst>
      </pc:sldChg>
      <pc:sldChg chg="add">
        <pc:chgData name="Hoang Dang Nguyen" userId="1de6b3a7-5191-4a0c-8968-b8f905305e1d" providerId="ADAL" clId="{28029D9C-74B5-446C-B550-FD1B19E66CF4}" dt="2023-09-21T14:54:12.223" v="0"/>
        <pc:sldMkLst>
          <pc:docMk/>
          <pc:sldMk cId="0" sldId="373"/>
        </pc:sldMkLst>
      </pc:sldChg>
      <pc:sldChg chg="modSp add mod">
        <pc:chgData name="Hoang Dang Nguyen" userId="1de6b3a7-5191-4a0c-8968-b8f905305e1d" providerId="ADAL" clId="{28029D9C-74B5-446C-B550-FD1B19E66CF4}" dt="2023-09-21T14:56:41.328" v="186" actId="20577"/>
        <pc:sldMkLst>
          <pc:docMk/>
          <pc:sldMk cId="0" sldId="374"/>
        </pc:sldMkLst>
        <pc:spChg chg="mod">
          <ac:chgData name="Hoang Dang Nguyen" userId="1de6b3a7-5191-4a0c-8968-b8f905305e1d" providerId="ADAL" clId="{28029D9C-74B5-446C-B550-FD1B19E66CF4}" dt="2023-09-21T14:56:30.389" v="183" actId="20577"/>
          <ac:spMkLst>
            <pc:docMk/>
            <pc:sldMk cId="0" sldId="374"/>
            <ac:spMk id="9219" creationId="{5BAAD179-7259-6877-18FC-2ED9A621BB06}"/>
          </ac:spMkLst>
        </pc:spChg>
        <pc:spChg chg="mod">
          <ac:chgData name="Hoang Dang Nguyen" userId="1de6b3a7-5191-4a0c-8968-b8f905305e1d" providerId="ADAL" clId="{28029D9C-74B5-446C-B550-FD1B19E66CF4}" dt="2023-09-21T14:56:41.328" v="186" actId="20577"/>
          <ac:spMkLst>
            <pc:docMk/>
            <pc:sldMk cId="0" sldId="374"/>
            <ac:spMk id="10242" creationId="{1B19C664-7B36-598E-24D6-701E4BE9DA0A}"/>
          </ac:spMkLst>
        </pc:spChg>
      </pc:sldChg>
      <pc:sldChg chg="add">
        <pc:chgData name="Hoang Dang Nguyen" userId="1de6b3a7-5191-4a0c-8968-b8f905305e1d" providerId="ADAL" clId="{28029D9C-74B5-446C-B550-FD1B19E66CF4}" dt="2023-09-21T14:54:12.223" v="0"/>
        <pc:sldMkLst>
          <pc:docMk/>
          <pc:sldMk cId="0" sldId="375"/>
        </pc:sldMkLst>
      </pc:sldChg>
      <pc:sldChg chg="add">
        <pc:chgData name="Hoang Dang Nguyen" userId="1de6b3a7-5191-4a0c-8968-b8f905305e1d" providerId="ADAL" clId="{28029D9C-74B5-446C-B550-FD1B19E66CF4}" dt="2023-09-21T14:54:12.223" v="0"/>
        <pc:sldMkLst>
          <pc:docMk/>
          <pc:sldMk cId="191678919" sldId="381"/>
        </pc:sldMkLst>
      </pc:sldChg>
      <pc:sldChg chg="add">
        <pc:chgData name="Hoang Dang Nguyen" userId="1de6b3a7-5191-4a0c-8968-b8f905305e1d" providerId="ADAL" clId="{28029D9C-74B5-446C-B550-FD1B19E66CF4}" dt="2023-09-21T14:54:12.223" v="0"/>
        <pc:sldMkLst>
          <pc:docMk/>
          <pc:sldMk cId="939537832" sldId="437"/>
        </pc:sldMkLst>
      </pc:sldChg>
      <pc:sldChg chg="add">
        <pc:chgData name="Hoang Dang Nguyen" userId="1de6b3a7-5191-4a0c-8968-b8f905305e1d" providerId="ADAL" clId="{28029D9C-74B5-446C-B550-FD1B19E66CF4}" dt="2023-09-21T14:54:12.223" v="0"/>
        <pc:sldMkLst>
          <pc:docMk/>
          <pc:sldMk cId="2200382563" sldId="438"/>
        </pc:sldMkLst>
      </pc:sldChg>
      <pc:sldChg chg="add">
        <pc:chgData name="Hoang Dang Nguyen" userId="1de6b3a7-5191-4a0c-8968-b8f905305e1d" providerId="ADAL" clId="{28029D9C-74B5-446C-B550-FD1B19E66CF4}" dt="2023-09-21T14:54:12.223" v="0"/>
        <pc:sldMkLst>
          <pc:docMk/>
          <pc:sldMk cId="1348747522" sldId="439"/>
        </pc:sldMkLst>
      </pc:sldChg>
      <pc:sldChg chg="add">
        <pc:chgData name="Hoang Dang Nguyen" userId="1de6b3a7-5191-4a0c-8968-b8f905305e1d" providerId="ADAL" clId="{28029D9C-74B5-446C-B550-FD1B19E66CF4}" dt="2023-09-21T14:54:12.223" v="0"/>
        <pc:sldMkLst>
          <pc:docMk/>
          <pc:sldMk cId="1687521879" sldId="442"/>
        </pc:sldMkLst>
      </pc:sldChg>
      <pc:sldChg chg="add">
        <pc:chgData name="Hoang Dang Nguyen" userId="1de6b3a7-5191-4a0c-8968-b8f905305e1d" providerId="ADAL" clId="{28029D9C-74B5-446C-B550-FD1B19E66CF4}" dt="2023-09-21T14:54:12.223" v="0"/>
        <pc:sldMkLst>
          <pc:docMk/>
          <pc:sldMk cId="2382758316" sldId="443"/>
        </pc:sldMkLst>
      </pc:sldChg>
      <pc:sldChg chg="modSp add mod">
        <pc:chgData name="Hoang Dang Nguyen" userId="1de6b3a7-5191-4a0c-8968-b8f905305e1d" providerId="ADAL" clId="{28029D9C-74B5-446C-B550-FD1B19E66CF4}" dt="2023-09-21T14:57:44.571" v="209" actId="20577"/>
        <pc:sldMkLst>
          <pc:docMk/>
          <pc:sldMk cId="1117621199" sldId="444"/>
        </pc:sldMkLst>
        <pc:spChg chg="mod">
          <ac:chgData name="Hoang Dang Nguyen" userId="1de6b3a7-5191-4a0c-8968-b8f905305e1d" providerId="ADAL" clId="{28029D9C-74B5-446C-B550-FD1B19E66CF4}" dt="2023-09-21T14:57:44.571" v="209" actId="20577"/>
          <ac:spMkLst>
            <pc:docMk/>
            <pc:sldMk cId="1117621199" sldId="444"/>
            <ac:spMk id="3" creationId="{72D63B7E-E846-5F89-79EE-0CDD4E522A6F}"/>
          </ac:spMkLst>
        </pc:spChg>
      </pc:sldChg>
      <pc:sldChg chg="modSp add mod">
        <pc:chgData name="Hoang Dang Nguyen" userId="1de6b3a7-5191-4a0c-8968-b8f905305e1d" providerId="ADAL" clId="{28029D9C-74B5-446C-B550-FD1B19E66CF4}" dt="2023-09-21T14:57:52.743" v="210" actId="6549"/>
        <pc:sldMkLst>
          <pc:docMk/>
          <pc:sldMk cId="2769484986" sldId="445"/>
        </pc:sldMkLst>
        <pc:spChg chg="mod">
          <ac:chgData name="Hoang Dang Nguyen" userId="1de6b3a7-5191-4a0c-8968-b8f905305e1d" providerId="ADAL" clId="{28029D9C-74B5-446C-B550-FD1B19E66CF4}" dt="2023-09-21T14:57:52.743" v="210" actId="6549"/>
          <ac:spMkLst>
            <pc:docMk/>
            <pc:sldMk cId="2769484986" sldId="445"/>
            <ac:spMk id="3" creationId="{72D63B7E-E846-5F89-79EE-0CDD4E522A6F}"/>
          </ac:spMkLst>
        </pc:spChg>
      </pc:sldChg>
      <pc:sldChg chg="modSp add mod">
        <pc:chgData name="Hoang Dang Nguyen" userId="1de6b3a7-5191-4a0c-8968-b8f905305e1d" providerId="ADAL" clId="{28029D9C-74B5-446C-B550-FD1B19E66CF4}" dt="2023-09-21T14:54:58.860" v="40" actId="20577"/>
        <pc:sldMkLst>
          <pc:docMk/>
          <pc:sldMk cId="42833024" sldId="446"/>
        </pc:sldMkLst>
        <pc:spChg chg="mod">
          <ac:chgData name="Hoang Dang Nguyen" userId="1de6b3a7-5191-4a0c-8968-b8f905305e1d" providerId="ADAL" clId="{28029D9C-74B5-446C-B550-FD1B19E66CF4}" dt="2023-09-21T14:54:58.860" v="40" actId="20577"/>
          <ac:spMkLst>
            <pc:docMk/>
            <pc:sldMk cId="42833024" sldId="446"/>
            <ac:spMk id="3" creationId="{72D63B7E-E846-5F89-79EE-0CDD4E522A6F}"/>
          </ac:spMkLst>
        </pc:spChg>
      </pc:sldChg>
      <pc:sldChg chg="add">
        <pc:chgData name="Hoang Dang Nguyen" userId="1de6b3a7-5191-4a0c-8968-b8f905305e1d" providerId="ADAL" clId="{28029D9C-74B5-446C-B550-FD1B19E66CF4}" dt="2023-09-21T14:54:12.223" v="0"/>
        <pc:sldMkLst>
          <pc:docMk/>
          <pc:sldMk cId="113936768" sldId="447"/>
        </pc:sldMkLst>
      </pc:sldChg>
      <pc:sldChg chg="add del">
        <pc:chgData name="Hoang Dang Nguyen" userId="1de6b3a7-5191-4a0c-8968-b8f905305e1d" providerId="ADAL" clId="{28029D9C-74B5-446C-B550-FD1B19E66CF4}" dt="2023-09-21T14:55:30.908" v="41" actId="47"/>
        <pc:sldMkLst>
          <pc:docMk/>
          <pc:sldMk cId="2043191619" sldId="448"/>
        </pc:sldMkLst>
      </pc:sldChg>
    </pc:docChg>
  </pc:docChgLst>
  <pc:docChgLst>
    <pc:chgData name="Hoang Dang Nguyen" userId="1de6b3a7-5191-4a0c-8968-b8f905305e1d" providerId="ADAL" clId="{5DF5C864-30D2-4468-A82F-233504C09182}"/>
    <pc:docChg chg="modSld modMainMaster">
      <pc:chgData name="Hoang Dang Nguyen" userId="1de6b3a7-5191-4a0c-8968-b8f905305e1d" providerId="ADAL" clId="{5DF5C864-30D2-4468-A82F-233504C09182}" dt="2023-09-20T13:25:19.967" v="0"/>
      <pc:docMkLst>
        <pc:docMk/>
      </pc:docMkLst>
      <pc:sldChg chg="modSp">
        <pc:chgData name="Hoang Dang Nguyen" userId="1de6b3a7-5191-4a0c-8968-b8f905305e1d" providerId="ADAL" clId="{5DF5C864-30D2-4468-A82F-233504C09182}" dt="2023-09-20T13:25:19.967" v="0"/>
        <pc:sldMkLst>
          <pc:docMk/>
          <pc:sldMk cId="3661340027" sldId="256"/>
        </pc:sldMkLst>
        <pc:spChg chg="mod">
          <ac:chgData name="Hoang Dang Nguyen" userId="1de6b3a7-5191-4a0c-8968-b8f905305e1d" providerId="ADAL" clId="{5DF5C864-30D2-4468-A82F-233504C09182}" dt="2023-09-20T13:25:19.967" v="0"/>
          <ac:spMkLst>
            <pc:docMk/>
            <pc:sldMk cId="3661340027" sldId="256"/>
            <ac:spMk id="4" creationId="{F7F435BA-7D13-2A2A-3218-88D775370155}"/>
          </ac:spMkLst>
        </pc:spChg>
        <pc:spChg chg="mod">
          <ac:chgData name="Hoang Dang Nguyen" userId="1de6b3a7-5191-4a0c-8968-b8f905305e1d" providerId="ADAL" clId="{5DF5C864-30D2-4468-A82F-233504C09182}" dt="2023-09-20T13:25:19.967" v="0"/>
          <ac:spMkLst>
            <pc:docMk/>
            <pc:sldMk cId="3661340027" sldId="256"/>
            <ac:spMk id="5" creationId="{D5520C09-344C-5086-48D5-55B49BD92B42}"/>
          </ac:spMkLst>
        </pc:spChg>
        <pc:spChg chg="mod">
          <ac:chgData name="Hoang Dang Nguyen" userId="1de6b3a7-5191-4a0c-8968-b8f905305e1d" providerId="ADAL" clId="{5DF5C864-30D2-4468-A82F-233504C09182}" dt="2023-09-20T13:25:19.967" v="0"/>
          <ac:spMkLst>
            <pc:docMk/>
            <pc:sldMk cId="3661340027" sldId="256"/>
            <ac:spMk id="6" creationId="{5E33CEC2-4CCC-CBE6-2D77-B35CDDBE7A37}"/>
          </ac:spMkLst>
        </pc:spChg>
      </pc:sldChg>
      <pc:sldMasterChg chg="modSp modSldLayout">
        <pc:chgData name="Hoang Dang Nguyen" userId="1de6b3a7-5191-4a0c-8968-b8f905305e1d" providerId="ADAL" clId="{5DF5C864-30D2-4468-A82F-233504C09182}" dt="2023-09-20T13:25:19.967" v="0"/>
        <pc:sldMasterMkLst>
          <pc:docMk/>
          <pc:sldMasterMk cId="1297012552" sldId="2147483650"/>
        </pc:sldMasterMkLst>
        <pc:spChg chg="mod">
          <ac:chgData name="Hoang Dang Nguyen" userId="1de6b3a7-5191-4a0c-8968-b8f905305e1d" providerId="ADAL" clId="{5DF5C864-30D2-4468-A82F-233504C09182}" dt="2023-09-20T13:25:19.967" v="0"/>
          <ac:spMkLst>
            <pc:docMk/>
            <pc:sldMasterMk cId="1297012552" sldId="2147483650"/>
            <ac:spMk id="4" creationId="{120753DE-CDF2-3A70-F374-C39104479BA5}"/>
          </ac:spMkLst>
        </pc:spChg>
        <pc:spChg chg="mod">
          <ac:chgData name="Hoang Dang Nguyen" userId="1de6b3a7-5191-4a0c-8968-b8f905305e1d" providerId="ADAL" clId="{5DF5C864-30D2-4468-A82F-233504C09182}" dt="2023-09-20T13:25:19.967" v="0"/>
          <ac:spMkLst>
            <pc:docMk/>
            <pc:sldMasterMk cId="1297012552" sldId="2147483650"/>
            <ac:spMk id="6" creationId="{8C428B4E-29EA-F6CE-AB70-F9447AE6A863}"/>
          </ac:spMkLst>
        </pc:spChg>
        <pc:spChg chg="mod">
          <ac:chgData name="Hoang Dang Nguyen" userId="1de6b3a7-5191-4a0c-8968-b8f905305e1d" providerId="ADAL" clId="{5DF5C864-30D2-4468-A82F-233504C09182}" dt="2023-09-20T13:25:19.967" v="0"/>
          <ac:spMkLst>
            <pc:docMk/>
            <pc:sldMasterMk cId="1297012552" sldId="2147483650"/>
            <ac:spMk id="1026" creationId="{33E9FF1B-67D2-3290-BB63-5D347C50FA88}"/>
          </ac:spMkLst>
        </pc:spChg>
        <pc:spChg chg="mod">
          <ac:chgData name="Hoang Dang Nguyen" userId="1de6b3a7-5191-4a0c-8968-b8f905305e1d" providerId="ADAL" clId="{5DF5C864-30D2-4468-A82F-233504C09182}" dt="2023-09-20T13:25:19.967" v="0"/>
          <ac:spMkLst>
            <pc:docMk/>
            <pc:sldMasterMk cId="1297012552" sldId="2147483650"/>
            <ac:spMk id="1027" creationId="{E5FF2184-C087-A594-151D-0BF63EBA5DDC}"/>
          </ac:spMkLst>
        </pc:spChg>
        <pc:sldLayoutChg chg="modSp">
          <pc:chgData name="Hoang Dang Nguyen" userId="1de6b3a7-5191-4a0c-8968-b8f905305e1d" providerId="ADAL" clId="{5DF5C864-30D2-4468-A82F-233504C09182}" dt="2023-09-20T13:25:19.967" v="0"/>
          <pc:sldLayoutMkLst>
            <pc:docMk/>
            <pc:sldMasterMk cId="1297012552" sldId="2147483650"/>
            <pc:sldLayoutMk cId="2704473638" sldId="2147483651"/>
          </pc:sldLayoutMkLst>
          <pc:spChg chg="mod">
            <ac:chgData name="Hoang Dang Nguyen" userId="1de6b3a7-5191-4a0c-8968-b8f905305e1d" providerId="ADAL" clId="{5DF5C864-30D2-4468-A82F-233504C09182}" dt="2023-09-20T13:25:19.967" v="0"/>
            <ac:spMkLst>
              <pc:docMk/>
              <pc:sldMasterMk cId="1297012552" sldId="2147483650"/>
              <pc:sldLayoutMk cId="2704473638" sldId="2147483651"/>
              <ac:spMk id="2"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2704473638" sldId="2147483651"/>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2704473638" sldId="2147483651"/>
              <ac:spMk id="4" creationId="{03BF8CE1-620C-8EF8-80A0-01FDC5668FFD}"/>
            </ac:spMkLst>
          </pc:spChg>
          <pc:spChg chg="mod">
            <ac:chgData name="Hoang Dang Nguyen" userId="1de6b3a7-5191-4a0c-8968-b8f905305e1d" providerId="ADAL" clId="{5DF5C864-30D2-4468-A82F-233504C09182}" dt="2023-09-20T13:25:19.967" v="0"/>
            <ac:spMkLst>
              <pc:docMk/>
              <pc:sldMasterMk cId="1297012552" sldId="2147483650"/>
              <pc:sldLayoutMk cId="2704473638" sldId="2147483651"/>
              <ac:spMk id="5" creationId="{2E7C71EF-7BE2-E495-ED93-2F86E2F0DC9F}"/>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670981451" sldId="2147483652"/>
          </pc:sldLayoutMkLst>
          <pc:spChg chg="mod">
            <ac:chgData name="Hoang Dang Nguyen" userId="1de6b3a7-5191-4a0c-8968-b8f905305e1d" providerId="ADAL" clId="{5DF5C864-30D2-4468-A82F-233504C09182}" dt="2023-09-20T13:25:19.967" v="0"/>
            <ac:spMkLst>
              <pc:docMk/>
              <pc:sldMasterMk cId="1297012552" sldId="2147483650"/>
              <pc:sldLayoutMk cId="670981451" sldId="2147483652"/>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670981451" sldId="2147483652"/>
              <ac:spMk id="5" creationId="{187DF35D-8F8B-031B-ED97-C527A0C661F3}"/>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1047955019" sldId="2147483653"/>
          </pc:sldLayoutMkLst>
          <pc:spChg chg="mod">
            <ac:chgData name="Hoang Dang Nguyen" userId="1de6b3a7-5191-4a0c-8968-b8f905305e1d" providerId="ADAL" clId="{5DF5C864-30D2-4468-A82F-233504C09182}" dt="2023-09-20T13:25:19.967" v="0"/>
            <ac:spMkLst>
              <pc:docMk/>
              <pc:sldMasterMk cId="1297012552" sldId="2147483650"/>
              <pc:sldLayoutMk cId="1047955019" sldId="2147483653"/>
              <ac:spMk id="2"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1047955019" sldId="2147483653"/>
              <ac:spMk id="3"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3098441978" sldId="2147483654"/>
          </pc:sldLayoutMkLst>
          <pc:spChg chg="mod">
            <ac:chgData name="Hoang Dang Nguyen" userId="1de6b3a7-5191-4a0c-8968-b8f905305e1d" providerId="ADAL" clId="{5DF5C864-30D2-4468-A82F-233504C09182}" dt="2023-09-20T13:25:19.967" v="0"/>
            <ac:spMkLst>
              <pc:docMk/>
              <pc:sldMasterMk cId="1297012552" sldId="2147483650"/>
              <pc:sldLayoutMk cId="3098441978" sldId="2147483654"/>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3098441978" sldId="2147483654"/>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704693733" sldId="2147483655"/>
          </pc:sldLayoutMkLst>
          <pc:spChg chg="mod">
            <ac:chgData name="Hoang Dang Nguyen" userId="1de6b3a7-5191-4a0c-8968-b8f905305e1d" providerId="ADAL" clId="{5DF5C864-30D2-4468-A82F-233504C09182}" dt="2023-09-20T13:25:19.967" v="0"/>
            <ac:spMkLst>
              <pc:docMk/>
              <pc:sldMasterMk cId="1297012552" sldId="2147483650"/>
              <pc:sldLayoutMk cId="704693733" sldId="2147483655"/>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704693733" sldId="2147483655"/>
              <ac:spMk id="4"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704693733" sldId="2147483655"/>
              <ac:spMk id="5"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704693733" sldId="2147483655"/>
              <ac:spMk id="6"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1789567457" sldId="2147483658"/>
          </pc:sldLayoutMkLst>
          <pc:spChg chg="mod">
            <ac:chgData name="Hoang Dang Nguyen" userId="1de6b3a7-5191-4a0c-8968-b8f905305e1d" providerId="ADAL" clId="{5DF5C864-30D2-4468-A82F-233504C09182}" dt="2023-09-20T13:25:19.967" v="0"/>
            <ac:spMkLst>
              <pc:docMk/>
              <pc:sldMasterMk cId="1297012552" sldId="2147483650"/>
              <pc:sldLayoutMk cId="1789567457" sldId="2147483658"/>
              <ac:spMk id="2"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1789567457" sldId="2147483658"/>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1789567457" sldId="2147483658"/>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1539240596" sldId="2147483659"/>
          </pc:sldLayoutMkLst>
          <pc:spChg chg="mod">
            <ac:chgData name="Hoang Dang Nguyen" userId="1de6b3a7-5191-4a0c-8968-b8f905305e1d" providerId="ADAL" clId="{5DF5C864-30D2-4468-A82F-233504C09182}" dt="2023-09-20T13:25:19.967" v="0"/>
            <ac:spMkLst>
              <pc:docMk/>
              <pc:sldMasterMk cId="1297012552" sldId="2147483650"/>
              <pc:sldLayoutMk cId="1539240596" sldId="2147483659"/>
              <ac:spMk id="2"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1539240596" sldId="2147483659"/>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1539240596" sldId="2147483659"/>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4192073434" sldId="2147483661"/>
          </pc:sldLayoutMkLst>
          <pc:spChg chg="mod">
            <ac:chgData name="Hoang Dang Nguyen" userId="1de6b3a7-5191-4a0c-8968-b8f905305e1d" providerId="ADAL" clId="{5DF5C864-30D2-4468-A82F-233504C09182}" dt="2023-09-20T13:25:19.967" v="0"/>
            <ac:spMkLst>
              <pc:docMk/>
              <pc:sldMasterMk cId="1297012552" sldId="2147483650"/>
              <pc:sldLayoutMk cId="4192073434" sldId="2147483661"/>
              <ac:spMk id="2"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4192073434" sldId="2147483661"/>
              <ac:spMk id="3"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77194917" sldId="2147483667"/>
          </pc:sldLayoutMkLst>
          <pc:spChg chg="mod">
            <ac:chgData name="Hoang Dang Nguyen" userId="1de6b3a7-5191-4a0c-8968-b8f905305e1d" providerId="ADAL" clId="{5DF5C864-30D2-4468-A82F-233504C09182}" dt="2023-09-20T13:25:19.967" v="0"/>
            <ac:spMkLst>
              <pc:docMk/>
              <pc:sldMasterMk cId="1297012552" sldId="2147483650"/>
              <pc:sldLayoutMk cId="77194917" sldId="2147483667"/>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77194917" sldId="2147483667"/>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3103775201" sldId="2147483669"/>
          </pc:sldLayoutMkLst>
          <pc:spChg chg="mod">
            <ac:chgData name="Hoang Dang Nguyen" userId="1de6b3a7-5191-4a0c-8968-b8f905305e1d" providerId="ADAL" clId="{5DF5C864-30D2-4468-A82F-233504C09182}" dt="2023-09-20T13:25:19.967" v="0"/>
            <ac:spMkLst>
              <pc:docMk/>
              <pc:sldMasterMk cId="1297012552" sldId="2147483650"/>
              <pc:sldLayoutMk cId="3103775201" sldId="2147483669"/>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3103775201" sldId="2147483669"/>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4047460266" sldId="2147483671"/>
          </pc:sldLayoutMkLst>
          <pc:spChg chg="mod">
            <ac:chgData name="Hoang Dang Nguyen" userId="1de6b3a7-5191-4a0c-8968-b8f905305e1d" providerId="ADAL" clId="{5DF5C864-30D2-4468-A82F-233504C09182}" dt="2023-09-20T13:25:19.967" v="0"/>
            <ac:spMkLst>
              <pc:docMk/>
              <pc:sldMasterMk cId="1297012552" sldId="2147483650"/>
              <pc:sldLayoutMk cId="4047460266" sldId="2147483671"/>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4047460266" sldId="2147483671"/>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1115292161" sldId="2147483673"/>
          </pc:sldLayoutMkLst>
          <pc:spChg chg="mod">
            <ac:chgData name="Hoang Dang Nguyen" userId="1de6b3a7-5191-4a0c-8968-b8f905305e1d" providerId="ADAL" clId="{5DF5C864-30D2-4468-A82F-233504C09182}" dt="2023-09-20T13:25:19.967" v="0"/>
            <ac:spMkLst>
              <pc:docMk/>
              <pc:sldMasterMk cId="1297012552" sldId="2147483650"/>
              <pc:sldLayoutMk cId="1115292161" sldId="2147483673"/>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1115292161" sldId="2147483673"/>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2829623015" sldId="2147483675"/>
          </pc:sldLayoutMkLst>
          <pc:spChg chg="mod">
            <ac:chgData name="Hoang Dang Nguyen" userId="1de6b3a7-5191-4a0c-8968-b8f905305e1d" providerId="ADAL" clId="{5DF5C864-30D2-4468-A82F-233504C09182}" dt="2023-09-20T13:25:19.967" v="0"/>
            <ac:spMkLst>
              <pc:docMk/>
              <pc:sldMasterMk cId="1297012552" sldId="2147483650"/>
              <pc:sldLayoutMk cId="2829623015" sldId="2147483675"/>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2829623015" sldId="2147483675"/>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2940630683" sldId="2147483677"/>
          </pc:sldLayoutMkLst>
          <pc:spChg chg="mod">
            <ac:chgData name="Hoang Dang Nguyen" userId="1de6b3a7-5191-4a0c-8968-b8f905305e1d" providerId="ADAL" clId="{5DF5C864-30D2-4468-A82F-233504C09182}" dt="2023-09-20T13:25:19.967" v="0"/>
            <ac:spMkLst>
              <pc:docMk/>
              <pc:sldMasterMk cId="1297012552" sldId="2147483650"/>
              <pc:sldLayoutMk cId="2940630683" sldId="2147483677"/>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2940630683" sldId="2147483677"/>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376128282" sldId="2147483679"/>
          </pc:sldLayoutMkLst>
          <pc:spChg chg="mod">
            <ac:chgData name="Hoang Dang Nguyen" userId="1de6b3a7-5191-4a0c-8968-b8f905305e1d" providerId="ADAL" clId="{5DF5C864-30D2-4468-A82F-233504C09182}" dt="2023-09-20T13:25:19.967" v="0"/>
            <ac:spMkLst>
              <pc:docMk/>
              <pc:sldMasterMk cId="1297012552" sldId="2147483650"/>
              <pc:sldLayoutMk cId="376128282" sldId="2147483679"/>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376128282" sldId="2147483679"/>
              <ac:spMk id="4" creationId="{00000000-0000-0000-0000-000000000000}"/>
            </ac:spMkLst>
          </pc:spChg>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83E7BEE-5C70-4B9F-9B32-D0F3F6D1E4D3}" type="datetimeFigureOut">
              <a:rPr lang="en-GB" smtClean="0"/>
              <a:t>21/09/2023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6829140-3D3D-42FE-968E-BD01BD94AEE2}" type="slidenum">
              <a:rPr lang="en-GB" smtClean="0"/>
              <a:t>‹#›</a:t>
            </a:fld>
            <a:endParaRPr lang="en-GB"/>
          </a:p>
        </p:txBody>
      </p:sp>
    </p:spTree>
    <p:extLst>
      <p:ext uri="{BB962C8B-B14F-4D97-AF65-F5344CB8AC3E}">
        <p14:creationId xmlns:p14="http://schemas.microsoft.com/office/powerpoint/2010/main" val="27362943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Image Placeholder 1">
            <a:extLst>
              <a:ext uri="{FF2B5EF4-FFF2-40B4-BE49-F238E27FC236}">
                <a16:creationId xmlns:a16="http://schemas.microsoft.com/office/drawing/2014/main" id="{916E6FFA-6055-E0F5-CA2B-052B89624598}"/>
              </a:ext>
            </a:extLst>
          </p:cNvPr>
          <p:cNvSpPr>
            <a:spLocks noGrp="1" noRot="1" noChangeAspect="1" noChangeArrowheads="1" noTextEdit="1"/>
          </p:cNvSpPr>
          <p:nvPr>
            <p:ph type="sldImg"/>
          </p:nvPr>
        </p:nvSpPr>
        <p:spPr>
          <a:ln/>
        </p:spPr>
      </p:sp>
      <p:sp>
        <p:nvSpPr>
          <p:cNvPr id="9219" name="Notes Placeholder 2">
            <a:extLst>
              <a:ext uri="{FF2B5EF4-FFF2-40B4-BE49-F238E27FC236}">
                <a16:creationId xmlns:a16="http://schemas.microsoft.com/office/drawing/2014/main" id="{C3553956-11BE-210E-113C-7F44AFD9CDA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t>Mullins, 2019, pp. 327-328.</a:t>
            </a:r>
          </a:p>
        </p:txBody>
      </p:sp>
      <p:sp>
        <p:nvSpPr>
          <p:cNvPr id="9220" name="Slide Number Placeholder 3">
            <a:extLst>
              <a:ext uri="{FF2B5EF4-FFF2-40B4-BE49-F238E27FC236}">
                <a16:creationId xmlns:a16="http://schemas.microsoft.com/office/drawing/2014/main" id="{B1CFA14E-7EED-18E3-4A95-34BA06425DEA}"/>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58B2163-F3F8-4209-9460-8C3BD05A6BCE}" type="slidenum">
              <a:rPr lang="en-GB" altLang="en-US" smtClean="0">
                <a:latin typeface="Verdana" panose="020B0604030504040204" pitchFamily="34" charset="0"/>
              </a:rPr>
              <a:pPr/>
              <a:t>6</a:t>
            </a:fld>
            <a:endParaRPr lang="en-GB" altLang="en-US">
              <a:latin typeface="Verdana" panose="020B0604030504040204" pitchFamily="34" charset="0"/>
            </a:endParaRPr>
          </a:p>
        </p:txBody>
      </p:sp>
    </p:spTree>
    <p:extLst>
      <p:ext uri="{BB962C8B-B14F-4D97-AF65-F5344CB8AC3E}">
        <p14:creationId xmlns:p14="http://schemas.microsoft.com/office/powerpoint/2010/main" val="4983788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Image Placeholder 1">
            <a:extLst>
              <a:ext uri="{FF2B5EF4-FFF2-40B4-BE49-F238E27FC236}">
                <a16:creationId xmlns:a16="http://schemas.microsoft.com/office/drawing/2014/main" id="{916E6FFA-6055-E0F5-CA2B-052B89624598}"/>
              </a:ext>
            </a:extLst>
          </p:cNvPr>
          <p:cNvSpPr>
            <a:spLocks noGrp="1" noRot="1" noChangeAspect="1" noChangeArrowheads="1" noTextEdit="1"/>
          </p:cNvSpPr>
          <p:nvPr>
            <p:ph type="sldImg"/>
          </p:nvPr>
        </p:nvSpPr>
        <p:spPr>
          <a:ln/>
        </p:spPr>
      </p:sp>
      <p:sp>
        <p:nvSpPr>
          <p:cNvPr id="9219" name="Notes Placeholder 2">
            <a:extLst>
              <a:ext uri="{FF2B5EF4-FFF2-40B4-BE49-F238E27FC236}">
                <a16:creationId xmlns:a16="http://schemas.microsoft.com/office/drawing/2014/main" id="{C3553956-11BE-210E-113C-7F44AFD9CDA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
        <p:nvSpPr>
          <p:cNvPr id="9220" name="Slide Number Placeholder 3">
            <a:extLst>
              <a:ext uri="{FF2B5EF4-FFF2-40B4-BE49-F238E27FC236}">
                <a16:creationId xmlns:a16="http://schemas.microsoft.com/office/drawing/2014/main" id="{B1CFA14E-7EED-18E3-4A95-34BA06425DEA}"/>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58B2163-F3F8-4209-9460-8C3BD05A6BCE}" type="slidenum">
              <a:rPr lang="en-GB" altLang="en-US" smtClean="0">
                <a:latin typeface="Verdana" panose="020B0604030504040204" pitchFamily="34" charset="0"/>
              </a:rPr>
              <a:pPr/>
              <a:t>7</a:t>
            </a:fld>
            <a:endParaRPr lang="en-GB" altLang="en-US">
              <a:latin typeface="Verdana" panose="020B060403050404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Image Placeholder 1">
            <a:extLst>
              <a:ext uri="{FF2B5EF4-FFF2-40B4-BE49-F238E27FC236}">
                <a16:creationId xmlns:a16="http://schemas.microsoft.com/office/drawing/2014/main" id="{916E6FFA-6055-E0F5-CA2B-052B89624598}"/>
              </a:ext>
            </a:extLst>
          </p:cNvPr>
          <p:cNvSpPr>
            <a:spLocks noGrp="1" noRot="1" noChangeAspect="1" noChangeArrowheads="1" noTextEdit="1"/>
          </p:cNvSpPr>
          <p:nvPr>
            <p:ph type="sldImg"/>
          </p:nvPr>
        </p:nvSpPr>
        <p:spPr>
          <a:ln/>
        </p:spPr>
      </p:sp>
      <p:sp>
        <p:nvSpPr>
          <p:cNvPr id="9219" name="Notes Placeholder 2">
            <a:extLst>
              <a:ext uri="{FF2B5EF4-FFF2-40B4-BE49-F238E27FC236}">
                <a16:creationId xmlns:a16="http://schemas.microsoft.com/office/drawing/2014/main" id="{C3553956-11BE-210E-113C-7F44AFD9CDA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
        <p:nvSpPr>
          <p:cNvPr id="9220" name="Slide Number Placeholder 3">
            <a:extLst>
              <a:ext uri="{FF2B5EF4-FFF2-40B4-BE49-F238E27FC236}">
                <a16:creationId xmlns:a16="http://schemas.microsoft.com/office/drawing/2014/main" id="{B1CFA14E-7EED-18E3-4A95-34BA06425DEA}"/>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58B2163-F3F8-4209-9460-8C3BD05A6BCE}" type="slidenum">
              <a:rPr lang="en-GB" altLang="en-US" smtClean="0">
                <a:latin typeface="Verdana" panose="020B0604030504040204" pitchFamily="34" charset="0"/>
              </a:rPr>
              <a:pPr/>
              <a:t>8</a:t>
            </a:fld>
            <a:endParaRPr lang="en-GB" altLang="en-US">
              <a:latin typeface="Verdana" panose="020B0604030504040204" pitchFamily="34" charset="0"/>
            </a:endParaRPr>
          </a:p>
        </p:txBody>
      </p:sp>
    </p:spTree>
    <p:extLst>
      <p:ext uri="{BB962C8B-B14F-4D97-AF65-F5344CB8AC3E}">
        <p14:creationId xmlns:p14="http://schemas.microsoft.com/office/powerpoint/2010/main" val="37525902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Image Placeholder 1">
            <a:extLst>
              <a:ext uri="{FF2B5EF4-FFF2-40B4-BE49-F238E27FC236}">
                <a16:creationId xmlns:a16="http://schemas.microsoft.com/office/drawing/2014/main" id="{41BE86B9-2FE5-4EF8-6B9A-86E1FD17F72F}"/>
              </a:ext>
            </a:extLst>
          </p:cNvPr>
          <p:cNvSpPr>
            <a:spLocks noGrp="1" noRot="1" noChangeAspect="1" noChangeArrowheads="1" noTextEdit="1"/>
          </p:cNvSpPr>
          <p:nvPr>
            <p:ph type="sldImg"/>
          </p:nvPr>
        </p:nvSpPr>
        <p:spPr>
          <a:ln/>
        </p:spPr>
      </p:sp>
      <p:sp>
        <p:nvSpPr>
          <p:cNvPr id="11267" name="Notes Placeholder 2">
            <a:extLst>
              <a:ext uri="{FF2B5EF4-FFF2-40B4-BE49-F238E27FC236}">
                <a16:creationId xmlns:a16="http://schemas.microsoft.com/office/drawing/2014/main" id="{406560AA-0DEB-7511-B2DD-759D273A05E9}"/>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
        <p:nvSpPr>
          <p:cNvPr id="11268" name="Slide Number Placeholder 3">
            <a:extLst>
              <a:ext uri="{FF2B5EF4-FFF2-40B4-BE49-F238E27FC236}">
                <a16:creationId xmlns:a16="http://schemas.microsoft.com/office/drawing/2014/main" id="{907C1923-5DE0-53AD-D198-AF53C91EB58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9BC7E0B-0FA7-4938-B43E-A48E8889B00E}" type="slidenum">
              <a:rPr lang="en-GB" altLang="en-US" smtClean="0">
                <a:latin typeface="Verdana" panose="020B0604030504040204" pitchFamily="34" charset="0"/>
              </a:rPr>
              <a:pPr/>
              <a:t>9</a:t>
            </a:fld>
            <a:endParaRPr lang="en-GB" altLang="en-US">
              <a:latin typeface="Verdana" panose="020B060403050404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Image Placeholder 1">
            <a:extLst>
              <a:ext uri="{FF2B5EF4-FFF2-40B4-BE49-F238E27FC236}">
                <a16:creationId xmlns:a16="http://schemas.microsoft.com/office/drawing/2014/main" id="{916E6FFA-6055-E0F5-CA2B-052B89624598}"/>
              </a:ext>
            </a:extLst>
          </p:cNvPr>
          <p:cNvSpPr>
            <a:spLocks noGrp="1" noRot="1" noChangeAspect="1" noChangeArrowheads="1" noTextEdit="1"/>
          </p:cNvSpPr>
          <p:nvPr>
            <p:ph type="sldImg"/>
          </p:nvPr>
        </p:nvSpPr>
        <p:spPr>
          <a:ln/>
        </p:spPr>
      </p:sp>
      <p:sp>
        <p:nvSpPr>
          <p:cNvPr id="9219" name="Notes Placeholder 2">
            <a:extLst>
              <a:ext uri="{FF2B5EF4-FFF2-40B4-BE49-F238E27FC236}">
                <a16:creationId xmlns:a16="http://schemas.microsoft.com/office/drawing/2014/main" id="{C3553956-11BE-210E-113C-7F44AFD9CDA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t>Mullins, 2019, pp. 327-328.</a:t>
            </a:r>
          </a:p>
        </p:txBody>
      </p:sp>
      <p:sp>
        <p:nvSpPr>
          <p:cNvPr id="9220" name="Slide Number Placeholder 3">
            <a:extLst>
              <a:ext uri="{FF2B5EF4-FFF2-40B4-BE49-F238E27FC236}">
                <a16:creationId xmlns:a16="http://schemas.microsoft.com/office/drawing/2014/main" id="{B1CFA14E-7EED-18E3-4A95-34BA06425DEA}"/>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58B2163-F3F8-4209-9460-8C3BD05A6BCE}" type="slidenum">
              <a:rPr lang="en-GB" altLang="en-US" smtClean="0">
                <a:latin typeface="Verdana" panose="020B0604030504040204" pitchFamily="34" charset="0"/>
              </a:rPr>
              <a:pPr/>
              <a:t>10</a:t>
            </a:fld>
            <a:endParaRPr lang="en-GB" altLang="en-US">
              <a:latin typeface="Verdana" panose="020B0604030504040204" pitchFamily="34" charset="0"/>
            </a:endParaRPr>
          </a:p>
        </p:txBody>
      </p:sp>
    </p:spTree>
    <p:extLst>
      <p:ext uri="{BB962C8B-B14F-4D97-AF65-F5344CB8AC3E}">
        <p14:creationId xmlns:p14="http://schemas.microsoft.com/office/powerpoint/2010/main" val="9242498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Social loafing: </a:t>
            </a:r>
            <a:r>
              <a:rPr lang="en-GB" b="0" i="0" dirty="0">
                <a:solidFill>
                  <a:srgbClr val="555555"/>
                </a:solidFill>
                <a:effectLst/>
                <a:latin typeface="robotoregular"/>
              </a:rPr>
              <a:t>The concept of social loafing (or the ‘Ringelmann effect’) is the tendency for individual members of a group to expend less effort than if they were working on their own.</a:t>
            </a:r>
            <a:endParaRPr lang="en-GB" dirty="0"/>
          </a:p>
          <a:p>
            <a:endParaRPr lang="en-GB" dirty="0"/>
          </a:p>
          <a:p>
            <a:r>
              <a:rPr lang="en-GB" dirty="0"/>
              <a:t>Groupthink: </a:t>
            </a:r>
            <a:r>
              <a:rPr lang="en-GB" b="0" i="0" dirty="0">
                <a:solidFill>
                  <a:srgbClr val="555555"/>
                </a:solidFill>
                <a:effectLst/>
                <a:latin typeface="robotoregular"/>
              </a:rPr>
              <a:t>This is when individual members of a group fail to speak out at what they believe is the wrong decision. From an examination of some well-known American policy-making including the 1961 Bay of Pigs fiasco Janis concluded that decisions can be characterised by groupthink which he defines as ‘a deterioration of mental efficiency, reality testing, and moral judgment that results from in-group pressures’. 39 Groupthink results in the propensity for the group to just drift along.</a:t>
            </a:r>
            <a:endParaRPr lang="en-GB" dirty="0"/>
          </a:p>
        </p:txBody>
      </p:sp>
      <p:sp>
        <p:nvSpPr>
          <p:cNvPr id="4" name="Slide Number Placeholder 3"/>
          <p:cNvSpPr>
            <a:spLocks noGrp="1"/>
          </p:cNvSpPr>
          <p:nvPr>
            <p:ph type="sldNum" sz="quarter" idx="5"/>
          </p:nvPr>
        </p:nvSpPr>
        <p:spPr/>
        <p:txBody>
          <a:bodyPr/>
          <a:lstStyle/>
          <a:p>
            <a:pPr>
              <a:defRPr/>
            </a:pPr>
            <a:fld id="{D481AA27-C3E6-48C7-B38F-3432A48FBCF0}" type="slidenum">
              <a:rPr lang="en-GB" altLang="en-US" smtClean="0"/>
              <a:pPr>
                <a:defRPr/>
              </a:pPr>
              <a:t>11</a:t>
            </a:fld>
            <a:endParaRPr lang="en-GB" altLang="en-US"/>
          </a:p>
        </p:txBody>
      </p:sp>
    </p:spTree>
    <p:extLst>
      <p:ext uri="{BB962C8B-B14F-4D97-AF65-F5344CB8AC3E}">
        <p14:creationId xmlns:p14="http://schemas.microsoft.com/office/powerpoint/2010/main" val="4190401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7651F781-2C69-972A-6264-F07BD0604826}"/>
              </a:ext>
            </a:extLst>
          </p:cNvPr>
          <p:cNvSpPr>
            <a:spLocks noGrp="1" noRot="1" noChangeAspect="1" noChangeArrowheads="1" noTextEdit="1"/>
          </p:cNvSpPr>
          <p:nvPr>
            <p:ph type="sldImg"/>
          </p:nvPr>
        </p:nvSpPr>
        <p:spPr>
          <a:ln/>
        </p:spPr>
      </p:sp>
      <p:sp>
        <p:nvSpPr>
          <p:cNvPr id="10243" name="Notes Placeholder 2">
            <a:extLst>
              <a:ext uri="{FF2B5EF4-FFF2-40B4-BE49-F238E27FC236}">
                <a16:creationId xmlns:a16="http://schemas.microsoft.com/office/drawing/2014/main" id="{47BC9F0C-825C-14A5-1964-DD4E8D893D3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t>Activity for online class: I will ask each and everyone of you about your preferred team roles. Please justify </a:t>
            </a:r>
            <a:r>
              <a:rPr lang="en-GB" altLang="en-US"/>
              <a:t>your choice.</a:t>
            </a:r>
          </a:p>
        </p:txBody>
      </p:sp>
      <p:sp>
        <p:nvSpPr>
          <p:cNvPr id="10244" name="Slide Number Placeholder 3">
            <a:extLst>
              <a:ext uri="{FF2B5EF4-FFF2-40B4-BE49-F238E27FC236}">
                <a16:creationId xmlns:a16="http://schemas.microsoft.com/office/drawing/2014/main" id="{DF4138BE-0BED-9E54-6AE7-5DDBCC1C37E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551AF3B-7341-4A4E-9E42-1AB121971D21}" type="slidenum">
              <a:rPr lang="en-GB" altLang="en-US" smtClean="0">
                <a:latin typeface="Verdana" panose="020B0604030504040204" pitchFamily="34" charset="0"/>
              </a:rPr>
              <a:pPr/>
              <a:t>12</a:t>
            </a:fld>
            <a:endParaRPr lang="en-GB" altLang="en-US">
              <a:latin typeface="Verdana" panose="020B0604030504040204" pitchFamily="34" charset="0"/>
            </a:endParaRPr>
          </a:p>
        </p:txBody>
      </p:sp>
    </p:spTree>
    <p:extLst>
      <p:ext uri="{BB962C8B-B14F-4D97-AF65-F5344CB8AC3E}">
        <p14:creationId xmlns:p14="http://schemas.microsoft.com/office/powerpoint/2010/main" val="326962689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a:extLst>
              <a:ext uri="{FF2B5EF4-FFF2-40B4-BE49-F238E27FC236}">
                <a16:creationId xmlns:a16="http://schemas.microsoft.com/office/drawing/2014/main" id="{0FE1F56B-5156-DDEA-D180-804675D921C4}"/>
              </a:ext>
            </a:extLst>
          </p:cNvPr>
          <p:cNvSpPr>
            <a:spLocks noGrp="1" noRot="1" noChangeAspect="1" noChangeArrowheads="1" noTextEdit="1"/>
          </p:cNvSpPr>
          <p:nvPr>
            <p:ph type="sldImg"/>
          </p:nvPr>
        </p:nvSpPr>
        <p:spPr>
          <a:ln/>
        </p:spPr>
      </p:sp>
      <p:sp>
        <p:nvSpPr>
          <p:cNvPr id="47107" name="Notes Placeholder 2">
            <a:extLst>
              <a:ext uri="{FF2B5EF4-FFF2-40B4-BE49-F238E27FC236}">
                <a16:creationId xmlns:a16="http://schemas.microsoft.com/office/drawing/2014/main" id="{6D12C580-EB11-0E60-BC2E-68FE24013B6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indent="0">
              <a:buFontTx/>
              <a:buNone/>
            </a:pPr>
            <a:r>
              <a:rPr lang="en-GB" altLang="en-US" dirty="0"/>
              <a:t>Can also re-interpret these questions to use them in online classes:</a:t>
            </a:r>
          </a:p>
          <a:p>
            <a:pPr marL="0" indent="0">
              <a:buFontTx/>
              <a:buNone/>
            </a:pPr>
            <a:r>
              <a:rPr lang="en-GB" altLang="en-US" dirty="0"/>
              <a:t>3. Which behaviour encourage or discourage you from working with other members of your groups?</a:t>
            </a:r>
          </a:p>
          <a:p>
            <a:pPr marL="0" indent="0">
              <a:buFontTx/>
              <a:buNone/>
            </a:pPr>
            <a:r>
              <a:rPr lang="en-GB" altLang="en-US" dirty="0"/>
              <a:t>4. What are the major strengths of your groups?</a:t>
            </a:r>
          </a:p>
          <a:p>
            <a:pPr marL="0" indent="0">
              <a:buFontTx/>
              <a:buNone/>
            </a:pPr>
            <a:r>
              <a:rPr lang="en-GB" altLang="en-US" dirty="0"/>
              <a:t>5. </a:t>
            </a:r>
          </a:p>
        </p:txBody>
      </p:sp>
      <p:sp>
        <p:nvSpPr>
          <p:cNvPr id="47108" name="Slide Number Placeholder 3">
            <a:extLst>
              <a:ext uri="{FF2B5EF4-FFF2-40B4-BE49-F238E27FC236}">
                <a16:creationId xmlns:a16="http://schemas.microsoft.com/office/drawing/2014/main" id="{2F00D708-D52D-7343-6090-91E2901F989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5D2A3F0-37A7-4A56-B4E7-FA569E8F1453}" type="slidenum">
              <a:rPr lang="en-GB" altLang="en-US" smtClean="0">
                <a:latin typeface="Verdana" panose="020B0604030504040204" pitchFamily="34" charset="0"/>
              </a:rPr>
              <a:pPr/>
              <a:t>13</a:t>
            </a:fld>
            <a:endParaRPr lang="en-GB" altLang="en-US">
              <a:latin typeface="Verdana" panose="020B0604030504040204" pitchFamily="34" charset="0"/>
            </a:endParaRPr>
          </a:p>
        </p:txBody>
      </p:sp>
    </p:spTree>
    <p:extLst>
      <p:ext uri="{BB962C8B-B14F-4D97-AF65-F5344CB8AC3E}">
        <p14:creationId xmlns:p14="http://schemas.microsoft.com/office/powerpoint/2010/main" val="25251777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68330A32-33BE-79F8-9C51-A5E8FE4F0F6C}"/>
              </a:ext>
            </a:extLst>
          </p:cNvPr>
          <p:cNvSpPr>
            <a:spLocks noGrp="1" noRot="1" noChangeAspect="1" noChangeArrowheads="1" noTextEdit="1"/>
          </p:cNvSpPr>
          <p:nvPr>
            <p:ph type="sldImg"/>
          </p:nvPr>
        </p:nvSpPr>
        <p:spPr>
          <a:ln/>
        </p:spPr>
      </p:sp>
      <p:sp>
        <p:nvSpPr>
          <p:cNvPr id="13315" name="Notes Placeholder 2">
            <a:extLst>
              <a:ext uri="{FF2B5EF4-FFF2-40B4-BE49-F238E27FC236}">
                <a16:creationId xmlns:a16="http://schemas.microsoft.com/office/drawing/2014/main" id="{70BA43A5-1CFE-9133-6A9B-A87D09661C32}"/>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
        <p:nvSpPr>
          <p:cNvPr id="13316" name="Slide Number Placeholder 3">
            <a:extLst>
              <a:ext uri="{FF2B5EF4-FFF2-40B4-BE49-F238E27FC236}">
                <a16:creationId xmlns:a16="http://schemas.microsoft.com/office/drawing/2014/main" id="{2631219C-BC2E-5E3B-9C06-44156D658C1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7C49999-837D-4778-94C7-C13966430DC2}" type="slidenum">
              <a:rPr lang="en-GB" altLang="en-US" smtClean="0">
                <a:latin typeface="Verdana" panose="020B0604030504040204" pitchFamily="34" charset="0"/>
              </a:rPr>
              <a:pPr/>
              <a:t>14</a:t>
            </a:fld>
            <a:endParaRPr lang="en-GB" altLang="en-US">
              <a:latin typeface="Verdana" panose="020B060403050404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3BF8CE1-620C-8EF8-80A0-01FDC5668FFD}"/>
              </a:ext>
            </a:extLst>
          </p:cNvPr>
          <p:cNvSpPr>
            <a:spLocks noGrp="1"/>
          </p:cNvSpPr>
          <p:nvPr>
            <p:ph type="dt" sz="half" idx="10"/>
          </p:nvPr>
        </p:nvSpPr>
        <p:spPr>
          <a:xfrm>
            <a:off x="395288" y="6524627"/>
            <a:ext cx="971550" cy="219075"/>
          </a:xfrm>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2E7C71EF-7BE2-E495-ED93-2F86E2F0DC9F}"/>
              </a:ext>
            </a:extLst>
          </p:cNvPr>
          <p:cNvSpPr>
            <a:spLocks noGrp="1"/>
          </p:cNvSpPr>
          <p:nvPr>
            <p:ph type="ftr" sz="quarter" idx="11"/>
          </p:nvPr>
        </p:nvSpPr>
        <p:spPr>
          <a:xfrm>
            <a:off x="4140200" y="6381752"/>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7F6240DC-BA97-87DC-D68F-C5EF069EF305}"/>
              </a:ext>
            </a:extLst>
          </p:cNvPr>
          <p:cNvSpPr>
            <a:spLocks noGrp="1"/>
          </p:cNvSpPr>
          <p:nvPr>
            <p:ph type="sldNum" sz="quarter" idx="12"/>
          </p:nvPr>
        </p:nvSpPr>
        <p:spPr/>
        <p:txBody>
          <a:bodyPr/>
          <a:lstStyle>
            <a:lvl1pPr>
              <a:defRPr smtClean="0"/>
            </a:lvl1pPr>
          </a:lstStyle>
          <a:p>
            <a:pPr>
              <a:defRPr/>
            </a:pPr>
            <a:fld id="{0F359BAA-4C3D-44E8-B8AA-0115E484A981}" type="slidenum">
              <a:rPr lang="en-US" altLang="en-US"/>
              <a:pPr>
                <a:defRPr/>
              </a:pPr>
              <a:t>‹#›</a:t>
            </a:fld>
            <a:endParaRPr lang="en-US" altLang="en-US"/>
          </a:p>
        </p:txBody>
      </p:sp>
    </p:spTree>
    <p:extLst>
      <p:ext uri="{BB962C8B-B14F-4D97-AF65-F5344CB8AC3E}">
        <p14:creationId xmlns:p14="http://schemas.microsoft.com/office/powerpoint/2010/main" val="27044736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E438D1D-B29F-BC68-B6D8-AE0214C3B858}"/>
              </a:ext>
            </a:extLst>
          </p:cNvPr>
          <p:cNvSpPr>
            <a:spLocks noGrp="1"/>
          </p:cNvSpPr>
          <p:nvPr>
            <p:ph type="dt" sz="half" idx="10"/>
          </p:nvPr>
        </p:nvSpPr>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187DF35D-8F8B-031B-ED97-C527A0C661F3}"/>
              </a:ext>
            </a:extLst>
          </p:cNvPr>
          <p:cNvSpPr>
            <a:spLocks noGrp="1"/>
          </p:cNvSpPr>
          <p:nvPr>
            <p:ph type="ftr" sz="quarter" idx="11"/>
          </p:nvPr>
        </p:nvSpPr>
        <p:spPr>
          <a:xfrm>
            <a:off x="3132138" y="6461127"/>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04936986-680D-D5F7-2095-2DC265087AD4}"/>
              </a:ext>
            </a:extLst>
          </p:cNvPr>
          <p:cNvSpPr>
            <a:spLocks noGrp="1"/>
          </p:cNvSpPr>
          <p:nvPr>
            <p:ph type="sldNum" sz="quarter" idx="12"/>
          </p:nvPr>
        </p:nvSpPr>
        <p:spPr/>
        <p:txBody>
          <a:bodyPr/>
          <a:lstStyle>
            <a:lvl1pPr>
              <a:defRPr smtClean="0"/>
            </a:lvl1pPr>
          </a:lstStyle>
          <a:p>
            <a:pPr>
              <a:defRPr/>
            </a:pPr>
            <a:fld id="{6B9CAAEB-5DD4-4716-AEA0-BEF1B1D22BD1}" type="slidenum">
              <a:rPr lang="en-US" altLang="en-US"/>
              <a:pPr>
                <a:defRPr/>
              </a:pPr>
              <a:t>‹#›</a:t>
            </a:fld>
            <a:endParaRPr lang="en-US" altLang="en-US"/>
          </a:p>
        </p:txBody>
      </p:sp>
    </p:spTree>
    <p:extLst>
      <p:ext uri="{BB962C8B-B14F-4D97-AF65-F5344CB8AC3E}">
        <p14:creationId xmlns:p14="http://schemas.microsoft.com/office/powerpoint/2010/main" val="6709814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6316508-4EAC-38EA-DF6F-35F5A57531B2}"/>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160829AF-2835-B5BB-D8F9-67D323F650A0}"/>
              </a:ext>
            </a:extLst>
          </p:cNvPr>
          <p:cNvSpPr>
            <a:spLocks noGrp="1"/>
          </p:cNvSpPr>
          <p:nvPr>
            <p:ph type="sldNum" sz="quarter" idx="11"/>
          </p:nvPr>
        </p:nvSpPr>
        <p:spPr/>
        <p:txBody>
          <a:bodyPr/>
          <a:lstStyle>
            <a:lvl1pPr>
              <a:defRPr/>
            </a:lvl1pPr>
          </a:lstStyle>
          <a:p>
            <a:pPr>
              <a:defRPr/>
            </a:pPr>
            <a:fld id="{64D1849F-B6E9-463C-863F-F83F5B516C93}" type="slidenum">
              <a:rPr lang="en-US" altLang="en-US"/>
              <a:pPr>
                <a:defRPr/>
              </a:pPr>
              <a:t>‹#›</a:t>
            </a:fld>
            <a:endParaRPr lang="en-US" altLang="en-US"/>
          </a:p>
        </p:txBody>
      </p:sp>
    </p:spTree>
    <p:extLst>
      <p:ext uri="{BB962C8B-B14F-4D97-AF65-F5344CB8AC3E}">
        <p14:creationId xmlns:p14="http://schemas.microsoft.com/office/powerpoint/2010/main" val="10479550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FC481B4-C284-18D7-98B5-E024F9229EB1}"/>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CCFFA29D-FC7B-1A28-0B63-15133E08821C}"/>
              </a:ext>
            </a:extLst>
          </p:cNvPr>
          <p:cNvSpPr>
            <a:spLocks noGrp="1"/>
          </p:cNvSpPr>
          <p:nvPr>
            <p:ph type="sldNum" sz="quarter" idx="11"/>
          </p:nvPr>
        </p:nvSpPr>
        <p:spPr/>
        <p:txBody>
          <a:bodyPr/>
          <a:lstStyle>
            <a:lvl1pPr>
              <a:defRPr/>
            </a:lvl1pPr>
          </a:lstStyle>
          <a:p>
            <a:pPr>
              <a:defRPr/>
            </a:pPr>
            <a:fld id="{89004277-C628-43FA-A2BC-FD18438DA077}" type="slidenum">
              <a:rPr lang="en-US" altLang="en-US"/>
              <a:pPr>
                <a:defRPr/>
              </a:pPr>
              <a:t>‹#›</a:t>
            </a:fld>
            <a:endParaRPr lang="en-US" altLang="en-US"/>
          </a:p>
        </p:txBody>
      </p:sp>
    </p:spTree>
    <p:extLst>
      <p:ext uri="{BB962C8B-B14F-4D97-AF65-F5344CB8AC3E}">
        <p14:creationId xmlns:p14="http://schemas.microsoft.com/office/powerpoint/2010/main" val="30984419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0F76049F-8A4E-17BA-A0AF-8B54A8952FA9}"/>
              </a:ext>
            </a:extLst>
          </p:cNvPr>
          <p:cNvSpPr>
            <a:spLocks noGrp="1"/>
          </p:cNvSpPr>
          <p:nvPr>
            <p:ph type="dt" sz="half" idx="10"/>
          </p:nvPr>
        </p:nvSpPr>
        <p:spPr/>
        <p:txBody>
          <a:bodyPr/>
          <a:lstStyle>
            <a:lvl1pPr>
              <a:defRPr/>
            </a:lvl1pPr>
          </a:lstStyle>
          <a:p>
            <a:pPr>
              <a:defRPr/>
            </a:pPr>
            <a:endParaRPr lang="en-US"/>
          </a:p>
        </p:txBody>
      </p:sp>
      <p:sp>
        <p:nvSpPr>
          <p:cNvPr id="8" name="Slide Number Placeholder 5">
            <a:extLst>
              <a:ext uri="{FF2B5EF4-FFF2-40B4-BE49-F238E27FC236}">
                <a16:creationId xmlns:a16="http://schemas.microsoft.com/office/drawing/2014/main" id="{239E5558-173F-8F97-2B5B-9743509B5F7D}"/>
              </a:ext>
            </a:extLst>
          </p:cNvPr>
          <p:cNvSpPr>
            <a:spLocks noGrp="1"/>
          </p:cNvSpPr>
          <p:nvPr>
            <p:ph type="sldNum" sz="quarter" idx="11"/>
          </p:nvPr>
        </p:nvSpPr>
        <p:spPr/>
        <p:txBody>
          <a:bodyPr/>
          <a:lstStyle>
            <a:lvl1pPr>
              <a:defRPr/>
            </a:lvl1pPr>
          </a:lstStyle>
          <a:p>
            <a:pPr>
              <a:defRPr/>
            </a:pPr>
            <a:fld id="{294160C6-49D9-4220-8F9B-E6D75A4A520C}" type="slidenum">
              <a:rPr lang="en-US" altLang="en-US"/>
              <a:pPr>
                <a:defRPr/>
              </a:pPr>
              <a:t>‹#›</a:t>
            </a:fld>
            <a:endParaRPr lang="en-US" altLang="en-US"/>
          </a:p>
        </p:txBody>
      </p:sp>
    </p:spTree>
    <p:extLst>
      <p:ext uri="{BB962C8B-B14F-4D97-AF65-F5344CB8AC3E}">
        <p14:creationId xmlns:p14="http://schemas.microsoft.com/office/powerpoint/2010/main" val="7046937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B53026A9-D188-5B32-1D28-117AABA37D45}"/>
              </a:ext>
            </a:extLst>
          </p:cNvPr>
          <p:cNvSpPr>
            <a:spLocks noGrp="1"/>
          </p:cNvSpPr>
          <p:nvPr>
            <p:ph type="dt" sz="half" idx="10"/>
          </p:nvPr>
        </p:nvSpPr>
        <p:spPr/>
        <p:txBody>
          <a:bodyPr/>
          <a:lstStyle>
            <a:lvl1pPr>
              <a:defRPr/>
            </a:lvl1pPr>
          </a:lstStyle>
          <a:p>
            <a:pPr>
              <a:defRPr/>
            </a:pPr>
            <a:endParaRPr lang="en-US"/>
          </a:p>
        </p:txBody>
      </p:sp>
      <p:sp>
        <p:nvSpPr>
          <p:cNvPr id="4" name="Slide Number Placeholder 5">
            <a:extLst>
              <a:ext uri="{FF2B5EF4-FFF2-40B4-BE49-F238E27FC236}">
                <a16:creationId xmlns:a16="http://schemas.microsoft.com/office/drawing/2014/main" id="{BBD87585-89B6-0A99-831F-4521F222D7A9}"/>
              </a:ext>
            </a:extLst>
          </p:cNvPr>
          <p:cNvSpPr>
            <a:spLocks noGrp="1"/>
          </p:cNvSpPr>
          <p:nvPr>
            <p:ph type="sldNum" sz="quarter" idx="11"/>
          </p:nvPr>
        </p:nvSpPr>
        <p:spPr/>
        <p:txBody>
          <a:bodyPr/>
          <a:lstStyle>
            <a:lvl1pPr>
              <a:defRPr/>
            </a:lvl1pPr>
          </a:lstStyle>
          <a:p>
            <a:pPr>
              <a:defRPr/>
            </a:pPr>
            <a:fld id="{32C76563-ED30-428B-AA1A-693B19CC86B5}" type="slidenum">
              <a:rPr lang="en-US" altLang="en-US"/>
              <a:pPr>
                <a:defRPr/>
              </a:pPr>
              <a:t>‹#›</a:t>
            </a:fld>
            <a:endParaRPr lang="en-US" altLang="en-US"/>
          </a:p>
        </p:txBody>
      </p:sp>
    </p:spTree>
    <p:extLst>
      <p:ext uri="{BB962C8B-B14F-4D97-AF65-F5344CB8AC3E}">
        <p14:creationId xmlns:p14="http://schemas.microsoft.com/office/powerpoint/2010/main" val="4635497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2E7305D1-919F-9EE6-A07B-9BEBC1183168}"/>
              </a:ext>
            </a:extLst>
          </p:cNvPr>
          <p:cNvSpPr>
            <a:spLocks noGrp="1"/>
          </p:cNvSpPr>
          <p:nvPr>
            <p:ph type="dt" sz="half" idx="10"/>
          </p:nvPr>
        </p:nvSpPr>
        <p:spPr/>
        <p:txBody>
          <a:bodyPr/>
          <a:lstStyle>
            <a:lvl1pPr>
              <a:defRPr/>
            </a:lvl1pPr>
          </a:lstStyle>
          <a:p>
            <a:pPr>
              <a:defRPr/>
            </a:pPr>
            <a:endParaRPr lang="en-US"/>
          </a:p>
        </p:txBody>
      </p:sp>
      <p:sp>
        <p:nvSpPr>
          <p:cNvPr id="3" name="Slide Number Placeholder 5">
            <a:extLst>
              <a:ext uri="{FF2B5EF4-FFF2-40B4-BE49-F238E27FC236}">
                <a16:creationId xmlns:a16="http://schemas.microsoft.com/office/drawing/2014/main" id="{768AE56A-C1AA-B757-BAFA-3F29A9FF1904}"/>
              </a:ext>
            </a:extLst>
          </p:cNvPr>
          <p:cNvSpPr>
            <a:spLocks noGrp="1"/>
          </p:cNvSpPr>
          <p:nvPr>
            <p:ph type="sldNum" sz="quarter" idx="11"/>
          </p:nvPr>
        </p:nvSpPr>
        <p:spPr/>
        <p:txBody>
          <a:bodyPr/>
          <a:lstStyle>
            <a:lvl1pPr>
              <a:defRPr/>
            </a:lvl1pPr>
          </a:lstStyle>
          <a:p>
            <a:pPr>
              <a:defRPr/>
            </a:pPr>
            <a:fld id="{7D0080E3-C8E4-4072-87F6-5D763E1F8305}" type="slidenum">
              <a:rPr lang="en-US" altLang="en-US"/>
              <a:pPr>
                <a:defRPr/>
              </a:pPr>
              <a:t>‹#›</a:t>
            </a:fld>
            <a:endParaRPr lang="en-US" altLang="en-US"/>
          </a:p>
        </p:txBody>
      </p:sp>
    </p:spTree>
    <p:extLst>
      <p:ext uri="{BB962C8B-B14F-4D97-AF65-F5344CB8AC3E}">
        <p14:creationId xmlns:p14="http://schemas.microsoft.com/office/powerpoint/2010/main" val="6886666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3">
            <a:extLst>
              <a:ext uri="{FF2B5EF4-FFF2-40B4-BE49-F238E27FC236}">
                <a16:creationId xmlns:a16="http://schemas.microsoft.com/office/drawing/2014/main" id="{44AB48E6-C64F-16F8-A748-BF5EFF63DA34}"/>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C54C6C62-4763-3789-8066-F9DB639929CA}"/>
              </a:ext>
            </a:extLst>
          </p:cNvPr>
          <p:cNvSpPr>
            <a:spLocks noGrp="1"/>
          </p:cNvSpPr>
          <p:nvPr>
            <p:ph type="sldNum" sz="quarter" idx="11"/>
          </p:nvPr>
        </p:nvSpPr>
        <p:spPr/>
        <p:txBody>
          <a:bodyPr/>
          <a:lstStyle>
            <a:lvl1pPr>
              <a:defRPr/>
            </a:lvl1pPr>
          </a:lstStyle>
          <a:p>
            <a:pPr>
              <a:defRPr/>
            </a:pPr>
            <a:fld id="{3D313F12-140F-4D67-A983-8262FE4BD8BF}" type="slidenum">
              <a:rPr lang="en-US" altLang="en-US"/>
              <a:pPr>
                <a:defRPr/>
              </a:pPr>
              <a:t>‹#›</a:t>
            </a:fld>
            <a:endParaRPr lang="en-US" altLang="en-US"/>
          </a:p>
        </p:txBody>
      </p:sp>
    </p:spTree>
    <p:extLst>
      <p:ext uri="{BB962C8B-B14F-4D97-AF65-F5344CB8AC3E}">
        <p14:creationId xmlns:p14="http://schemas.microsoft.com/office/powerpoint/2010/main" val="17895674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rtlCol="0">
            <a:normAutofit/>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3">
            <a:extLst>
              <a:ext uri="{FF2B5EF4-FFF2-40B4-BE49-F238E27FC236}">
                <a16:creationId xmlns:a16="http://schemas.microsoft.com/office/drawing/2014/main" id="{0AED16D8-FC06-B3CF-CAB8-F06CFF02DD12}"/>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7F77A3E6-79F3-43BF-724E-C3A6C2E41C3E}"/>
              </a:ext>
            </a:extLst>
          </p:cNvPr>
          <p:cNvSpPr>
            <a:spLocks noGrp="1"/>
          </p:cNvSpPr>
          <p:nvPr>
            <p:ph type="sldNum" sz="quarter" idx="11"/>
          </p:nvPr>
        </p:nvSpPr>
        <p:spPr/>
        <p:txBody>
          <a:bodyPr/>
          <a:lstStyle>
            <a:lvl1pPr>
              <a:defRPr/>
            </a:lvl1pPr>
          </a:lstStyle>
          <a:p>
            <a:pPr>
              <a:defRPr/>
            </a:pPr>
            <a:fld id="{FB7800EC-6038-4ABE-90F4-B340C636B64C}" type="slidenum">
              <a:rPr lang="en-US" altLang="en-US"/>
              <a:pPr>
                <a:defRPr/>
              </a:pPr>
              <a:t>‹#›</a:t>
            </a:fld>
            <a:endParaRPr lang="en-US" altLang="en-US"/>
          </a:p>
        </p:txBody>
      </p:sp>
    </p:spTree>
    <p:extLst>
      <p:ext uri="{BB962C8B-B14F-4D97-AF65-F5344CB8AC3E}">
        <p14:creationId xmlns:p14="http://schemas.microsoft.com/office/powerpoint/2010/main" val="15392405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CD3614C-B08F-9816-8FCF-EC133D1FCB0B}"/>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48152B20-12E6-BE8A-DE8D-962C4B1985D0}"/>
              </a:ext>
            </a:extLst>
          </p:cNvPr>
          <p:cNvSpPr>
            <a:spLocks noGrp="1"/>
          </p:cNvSpPr>
          <p:nvPr>
            <p:ph type="sldNum" sz="quarter" idx="11"/>
          </p:nvPr>
        </p:nvSpPr>
        <p:spPr/>
        <p:txBody>
          <a:bodyPr/>
          <a:lstStyle>
            <a:lvl1pPr>
              <a:defRPr/>
            </a:lvl1pPr>
          </a:lstStyle>
          <a:p>
            <a:pPr>
              <a:defRPr/>
            </a:pPr>
            <a:fld id="{10BFB4C0-BCC1-4045-872C-DFC030CF8FAA}" type="slidenum">
              <a:rPr lang="en-US" altLang="en-US"/>
              <a:pPr>
                <a:defRPr/>
              </a:pPr>
              <a:t>‹#›</a:t>
            </a:fld>
            <a:endParaRPr lang="en-US" altLang="en-US"/>
          </a:p>
        </p:txBody>
      </p:sp>
    </p:spTree>
    <p:extLst>
      <p:ext uri="{BB962C8B-B14F-4D97-AF65-F5344CB8AC3E}">
        <p14:creationId xmlns:p14="http://schemas.microsoft.com/office/powerpoint/2010/main" val="7312109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BB97FC-D01C-577D-A9A6-7F0CF5CE059B}"/>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9DDB45FA-9C04-75A0-422E-B14DBBDCB2DD}"/>
              </a:ext>
            </a:extLst>
          </p:cNvPr>
          <p:cNvSpPr>
            <a:spLocks noGrp="1"/>
          </p:cNvSpPr>
          <p:nvPr>
            <p:ph type="sldNum" sz="quarter" idx="11"/>
          </p:nvPr>
        </p:nvSpPr>
        <p:spPr/>
        <p:txBody>
          <a:bodyPr/>
          <a:lstStyle>
            <a:lvl1pPr>
              <a:defRPr/>
            </a:lvl1pPr>
          </a:lstStyle>
          <a:p>
            <a:pPr>
              <a:defRPr/>
            </a:pPr>
            <a:fld id="{58E920C4-CCA8-4BB0-BD4A-982A7DEE6FF0}" type="slidenum">
              <a:rPr lang="en-US" altLang="en-US"/>
              <a:pPr>
                <a:defRPr/>
              </a:pPr>
              <a:t>‹#›</a:t>
            </a:fld>
            <a:endParaRPr lang="en-US" altLang="en-US"/>
          </a:p>
        </p:txBody>
      </p:sp>
    </p:spTree>
    <p:extLst>
      <p:ext uri="{BB962C8B-B14F-4D97-AF65-F5344CB8AC3E}">
        <p14:creationId xmlns:p14="http://schemas.microsoft.com/office/powerpoint/2010/main" val="41920734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019742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791358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28280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5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431257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6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1585725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1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719491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7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5935532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2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0377520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8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2560181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3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4746026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9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9577180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4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1529216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10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4147766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5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2962301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11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7741450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6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4063068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1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9229772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7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612828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1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2603024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1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0180076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15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9921817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16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34525845"/>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34"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image" Target="../media/image1.jpeg"/><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35"/>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33E9FF1B-67D2-3290-BB63-5D347C50FA88}"/>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E5FF2184-C087-A594-151D-0BF63EBA5DDC}"/>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20753DE-CDF2-3A70-F374-C39104479BA5}"/>
              </a:ext>
            </a:extLst>
          </p:cNvPr>
          <p:cNvSpPr>
            <a:spLocks noGrp="1"/>
          </p:cNvSpPr>
          <p:nvPr>
            <p:ph type="dt" sz="half" idx="2"/>
          </p:nvPr>
        </p:nvSpPr>
        <p:spPr>
          <a:xfrm>
            <a:off x="250825" y="6524627"/>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788">
                <a:solidFill>
                  <a:schemeClr val="tx1">
                    <a:tint val="75000"/>
                  </a:schemeClr>
                </a:solidFill>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8C428B4E-29EA-F6CE-AB70-F9447AE6A863}"/>
              </a:ext>
            </a:extLst>
          </p:cNvPr>
          <p:cNvSpPr>
            <a:spLocks noGrp="1"/>
          </p:cNvSpPr>
          <p:nvPr>
            <p:ph type="sldNum" sz="quarter" idx="4"/>
          </p:nvPr>
        </p:nvSpPr>
        <p:spPr>
          <a:xfrm>
            <a:off x="7956550" y="6381752"/>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900" smtClean="0">
                <a:solidFill>
                  <a:srgbClr val="898989"/>
                </a:solidFill>
                <a:latin typeface="Myriad Pro"/>
              </a:defRPr>
            </a:lvl1pPr>
          </a:lstStyle>
          <a:p>
            <a:pPr>
              <a:defRPr/>
            </a:pPr>
            <a:fld id="{31F3F4A0-9296-4EBF-B673-F9FBF68C122A}" type="slidenum">
              <a:rPr lang="en-US" altLang="en-US"/>
              <a:pPr>
                <a:defRPr/>
              </a:pPr>
              <a:t>‹#›</a:t>
            </a:fld>
            <a:endParaRPr lang="en-US" altLang="en-US"/>
          </a:p>
        </p:txBody>
      </p:sp>
    </p:spTree>
    <p:extLst>
      <p:ext uri="{BB962C8B-B14F-4D97-AF65-F5344CB8AC3E}">
        <p14:creationId xmlns:p14="http://schemas.microsoft.com/office/powerpoint/2010/main" val="1297012552"/>
      </p:ext>
    </p:extLst>
  </p:cSld>
  <p:clrMap bg1="lt1" tx1="dk1" bg2="lt2" tx2="dk2" accent1="accent1" accent2="accent2" accent3="accent3" accent4="accent4" accent5="accent5" accent6="accent6" hlink="hlink" folHlink="folHlink"/>
  <p:sldLayoutIdLst>
    <p:sldLayoutId id="2147483651" r:id="rId1"/>
    <p:sldLayoutId id="2147483652" r:id="rId2"/>
    <p:sldLayoutId id="2147483653" r:id="rId3"/>
    <p:sldLayoutId id="2147483654" r:id="rId4"/>
    <p:sldLayoutId id="2147483655" r:id="rId5"/>
    <p:sldLayoutId id="2147483656" r:id="rId6"/>
    <p:sldLayoutId id="2147483657" r:id="rId7"/>
    <p:sldLayoutId id="2147483658" r:id="rId8"/>
    <p:sldLayoutId id="2147483659" r:id="rId9"/>
    <p:sldLayoutId id="2147483660" r:id="rId10"/>
    <p:sldLayoutId id="2147483661" r:id="rId11"/>
    <p:sldLayoutId id="2147483662" r:id="rId12"/>
    <p:sldLayoutId id="2147483663" r:id="rId13"/>
    <p:sldLayoutId id="2147483664" r:id="rId14"/>
    <p:sldLayoutId id="2147483665" r:id="rId15"/>
    <p:sldLayoutId id="2147483666" r:id="rId16"/>
    <p:sldLayoutId id="2147483667" r:id="rId17"/>
    <p:sldLayoutId id="2147483668" r:id="rId18"/>
    <p:sldLayoutId id="2147483669" r:id="rId19"/>
    <p:sldLayoutId id="2147483670" r:id="rId20"/>
    <p:sldLayoutId id="2147483671" r:id="rId21"/>
    <p:sldLayoutId id="2147483672" r:id="rId22"/>
    <p:sldLayoutId id="2147483673" r:id="rId23"/>
    <p:sldLayoutId id="2147483674" r:id="rId24"/>
    <p:sldLayoutId id="2147483675" r:id="rId25"/>
    <p:sldLayoutId id="2147483676" r:id="rId26"/>
    <p:sldLayoutId id="2147483677" r:id="rId27"/>
    <p:sldLayoutId id="2147483678" r:id="rId28"/>
    <p:sldLayoutId id="2147483679" r:id="rId29"/>
    <p:sldLayoutId id="2147483680" r:id="rId30"/>
    <p:sldLayoutId id="2147483681" r:id="rId31"/>
    <p:sldLayoutId id="2147483682" r:id="rId32"/>
    <p:sldLayoutId id="2147483683" r:id="rId33"/>
  </p:sldLayoutIdLst>
  <p:txStyles>
    <p:titleStyle>
      <a:lvl1pPr algn="ctr" rtl="0" eaLnBrk="0" fontAlgn="base" hangingPunct="0">
        <a:spcBef>
          <a:spcPct val="0"/>
        </a:spcBef>
        <a:spcAft>
          <a:spcPct val="0"/>
        </a:spcAft>
        <a:defRPr sz="3300" kern="1200">
          <a:solidFill>
            <a:schemeClr val="tx1"/>
          </a:solidFill>
          <a:latin typeface="+mj-lt"/>
          <a:ea typeface="+mj-ea"/>
          <a:cs typeface="+mj-cs"/>
        </a:defRPr>
      </a:lvl1pPr>
      <a:lvl2pPr algn="ctr" rtl="0" eaLnBrk="0" fontAlgn="base" hangingPunct="0">
        <a:spcBef>
          <a:spcPct val="0"/>
        </a:spcBef>
        <a:spcAft>
          <a:spcPct val="0"/>
        </a:spcAft>
        <a:defRPr sz="3300">
          <a:solidFill>
            <a:schemeClr val="tx1"/>
          </a:solidFill>
          <a:latin typeface="Myriad Pro"/>
        </a:defRPr>
      </a:lvl2pPr>
      <a:lvl3pPr algn="ctr" rtl="0" eaLnBrk="0" fontAlgn="base" hangingPunct="0">
        <a:spcBef>
          <a:spcPct val="0"/>
        </a:spcBef>
        <a:spcAft>
          <a:spcPct val="0"/>
        </a:spcAft>
        <a:defRPr sz="3300">
          <a:solidFill>
            <a:schemeClr val="tx1"/>
          </a:solidFill>
          <a:latin typeface="Myriad Pro"/>
        </a:defRPr>
      </a:lvl3pPr>
      <a:lvl4pPr algn="ctr" rtl="0" eaLnBrk="0" fontAlgn="base" hangingPunct="0">
        <a:spcBef>
          <a:spcPct val="0"/>
        </a:spcBef>
        <a:spcAft>
          <a:spcPct val="0"/>
        </a:spcAft>
        <a:defRPr sz="3300">
          <a:solidFill>
            <a:schemeClr val="tx1"/>
          </a:solidFill>
          <a:latin typeface="Myriad Pro"/>
        </a:defRPr>
      </a:lvl4pPr>
      <a:lvl5pPr algn="ctr" rtl="0" eaLnBrk="0" fontAlgn="base" hangingPunct="0">
        <a:spcBef>
          <a:spcPct val="0"/>
        </a:spcBef>
        <a:spcAft>
          <a:spcPct val="0"/>
        </a:spcAft>
        <a:defRPr sz="3300">
          <a:solidFill>
            <a:schemeClr val="tx1"/>
          </a:solidFill>
          <a:latin typeface="Myriad Pro"/>
        </a:defRPr>
      </a:lvl5pPr>
      <a:lvl6pPr marL="342900" algn="ctr" rtl="0" eaLnBrk="1" fontAlgn="base" hangingPunct="1">
        <a:spcBef>
          <a:spcPct val="0"/>
        </a:spcBef>
        <a:spcAft>
          <a:spcPct val="0"/>
        </a:spcAft>
        <a:defRPr sz="3300">
          <a:solidFill>
            <a:schemeClr val="tx1"/>
          </a:solidFill>
          <a:latin typeface="Myriad Pro"/>
        </a:defRPr>
      </a:lvl6pPr>
      <a:lvl7pPr marL="685800" algn="ctr" rtl="0" eaLnBrk="1" fontAlgn="base" hangingPunct="1">
        <a:spcBef>
          <a:spcPct val="0"/>
        </a:spcBef>
        <a:spcAft>
          <a:spcPct val="0"/>
        </a:spcAft>
        <a:defRPr sz="3300">
          <a:solidFill>
            <a:schemeClr val="tx1"/>
          </a:solidFill>
          <a:latin typeface="Myriad Pro"/>
        </a:defRPr>
      </a:lvl7pPr>
      <a:lvl8pPr marL="1028700" algn="ctr" rtl="0" eaLnBrk="1" fontAlgn="base" hangingPunct="1">
        <a:spcBef>
          <a:spcPct val="0"/>
        </a:spcBef>
        <a:spcAft>
          <a:spcPct val="0"/>
        </a:spcAft>
        <a:defRPr sz="3300">
          <a:solidFill>
            <a:schemeClr val="tx1"/>
          </a:solidFill>
          <a:latin typeface="Myriad Pro"/>
        </a:defRPr>
      </a:lvl8pPr>
      <a:lvl9pPr marL="1371600" algn="ctr" rtl="0" eaLnBrk="1" fontAlgn="base" hangingPunct="1">
        <a:spcBef>
          <a:spcPct val="0"/>
        </a:spcBef>
        <a:spcAft>
          <a:spcPct val="0"/>
        </a:spcAft>
        <a:defRPr sz="3300">
          <a:solidFill>
            <a:schemeClr val="tx1"/>
          </a:solidFill>
          <a:latin typeface="Myriad Pro"/>
        </a:defRPr>
      </a:lvl9pPr>
    </p:titleStyle>
    <p:bodyStyle>
      <a:lvl1pPr marL="257175" indent="-257175"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1pPr>
      <a:lvl2pPr marL="557213" indent="-214313" algn="l" rtl="0" eaLnBrk="0" fontAlgn="base" hangingPunct="0">
        <a:spcBef>
          <a:spcPct val="20000"/>
        </a:spcBef>
        <a:spcAft>
          <a:spcPct val="0"/>
        </a:spcAft>
        <a:buFont typeface="Arial" panose="020B0604020202020204" pitchFamily="34" charset="0"/>
        <a:buChar char="–"/>
        <a:defRPr sz="2100" kern="1200">
          <a:solidFill>
            <a:schemeClr val="tx1"/>
          </a:solidFill>
          <a:latin typeface="+mn-lt"/>
          <a:ea typeface="+mn-ea"/>
          <a:cs typeface="+mn-cs"/>
        </a:defRPr>
      </a:lvl2pPr>
      <a:lvl3pPr marL="857250" indent="-171450" algn="l" rtl="0" eaLnBrk="0" fontAlgn="base" hangingPunct="0">
        <a:spcBef>
          <a:spcPct val="20000"/>
        </a:spcBef>
        <a:spcAft>
          <a:spcPct val="0"/>
        </a:spcAft>
        <a:buFont typeface="Arial" panose="020B0604020202020204" pitchFamily="34" charset="0"/>
        <a:buChar char="•"/>
        <a:defRPr sz="1800" kern="1200">
          <a:solidFill>
            <a:schemeClr val="tx1"/>
          </a:solidFill>
          <a:latin typeface="+mn-lt"/>
          <a:ea typeface="+mn-ea"/>
          <a:cs typeface="+mn-cs"/>
        </a:defRPr>
      </a:lvl3pPr>
      <a:lvl4pPr marL="1200150" indent="-171450" algn="l" rtl="0" eaLnBrk="0" fontAlgn="base" hangingPunct="0">
        <a:spcBef>
          <a:spcPct val="20000"/>
        </a:spcBef>
        <a:spcAft>
          <a:spcPct val="0"/>
        </a:spcAft>
        <a:buFont typeface="Arial" panose="020B0604020202020204" pitchFamily="34" charset="0"/>
        <a:buChar char="–"/>
        <a:defRPr sz="1500" kern="1200">
          <a:solidFill>
            <a:schemeClr val="tx1"/>
          </a:solidFill>
          <a:latin typeface="+mn-lt"/>
          <a:ea typeface="+mn-ea"/>
          <a:cs typeface="+mn-cs"/>
        </a:defRPr>
      </a:lvl4pPr>
      <a:lvl5pPr marL="1543050" indent="-171450" algn="l" rtl="0" eaLnBrk="0" fontAlgn="base" hangingPunct="0">
        <a:spcBef>
          <a:spcPct val="20000"/>
        </a:spcBef>
        <a:spcAft>
          <a:spcPct val="0"/>
        </a:spcAft>
        <a:buFont typeface="Arial" panose="020B0604020202020204"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0578B735-0B54-8461-E7F5-9A000A86DEF6}"/>
              </a:ext>
            </a:extLst>
          </p:cNvPr>
          <p:cNvSpPr>
            <a:spLocks noGrp="1"/>
          </p:cNvSpPr>
          <p:nvPr>
            <p:ph type="ctrTitle"/>
          </p:nvPr>
        </p:nvSpPr>
        <p:spPr>
          <a:xfrm>
            <a:off x="2555875" y="3060700"/>
            <a:ext cx="4392613" cy="936625"/>
          </a:xfrm>
        </p:spPr>
        <p:txBody>
          <a:bodyPr/>
          <a:lstStyle/>
          <a:p>
            <a:r>
              <a:rPr lang="en-GB" altLang="en-US" b="1"/>
              <a:t>LCBB4003</a:t>
            </a:r>
          </a:p>
        </p:txBody>
      </p:sp>
      <p:sp>
        <p:nvSpPr>
          <p:cNvPr id="6147" name="Title 1">
            <a:extLst>
              <a:ext uri="{FF2B5EF4-FFF2-40B4-BE49-F238E27FC236}">
                <a16:creationId xmlns:a16="http://schemas.microsoft.com/office/drawing/2014/main" id="{FC501896-3E94-E317-575C-6821E50C494D}"/>
              </a:ext>
            </a:extLst>
          </p:cNvPr>
          <p:cNvSpPr txBox="1">
            <a:spLocks noChangeArrowheads="1"/>
          </p:cNvSpPr>
          <p:nvPr/>
        </p:nvSpPr>
        <p:spPr bwMode="auto">
          <a:xfrm>
            <a:off x="395288" y="5661025"/>
            <a:ext cx="7993062" cy="750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None/>
            </a:pPr>
            <a:endParaRPr lang="en-GB" altLang="en-US" sz="2400" b="1"/>
          </a:p>
        </p:txBody>
      </p:sp>
      <p:sp>
        <p:nvSpPr>
          <p:cNvPr id="6148" name="TextBox 1">
            <a:extLst>
              <a:ext uri="{FF2B5EF4-FFF2-40B4-BE49-F238E27FC236}">
                <a16:creationId xmlns:a16="http://schemas.microsoft.com/office/drawing/2014/main" id="{843EB5AA-F009-2A59-E2BB-B09CF95ED2A1}"/>
              </a:ext>
            </a:extLst>
          </p:cNvPr>
          <p:cNvSpPr txBox="1">
            <a:spLocks noChangeArrowheads="1"/>
          </p:cNvSpPr>
          <p:nvPr/>
        </p:nvSpPr>
        <p:spPr bwMode="auto">
          <a:xfrm>
            <a:off x="250825" y="3962400"/>
            <a:ext cx="5329238" cy="1384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2800" b="1">
                <a:solidFill>
                  <a:srgbClr val="FFFF00"/>
                </a:solidFill>
                <a:latin typeface="Arial" panose="020B0604020202020204" pitchFamily="34" charset="0"/>
              </a:rPr>
              <a:t>Week 5: </a:t>
            </a:r>
            <a:r>
              <a:rPr lang="en-GB" altLang="en-US" sz="2800" b="1" dirty="0">
                <a:solidFill>
                  <a:srgbClr val="FFFF00"/>
                </a:solidFill>
                <a:latin typeface="Arial" panose="020B0604020202020204" pitchFamily="34" charset="0"/>
              </a:rPr>
              <a:t>Session 2: TUTORIAL</a:t>
            </a:r>
          </a:p>
          <a:p>
            <a:pPr>
              <a:spcBef>
                <a:spcPct val="0"/>
              </a:spcBef>
              <a:buFontTx/>
              <a:buNone/>
            </a:pPr>
            <a:r>
              <a:rPr lang="en-GB" altLang="en-US" sz="2800" b="1" dirty="0">
                <a:solidFill>
                  <a:srgbClr val="FFFF00"/>
                </a:solidFill>
                <a:latin typeface="Arial" panose="020B0604020202020204" pitchFamily="34" charset="0"/>
              </a:rPr>
              <a:t>Groups and Teams</a:t>
            </a:r>
          </a:p>
          <a:p>
            <a:pPr>
              <a:spcBef>
                <a:spcPct val="0"/>
              </a:spcBef>
              <a:buFontTx/>
              <a:buNone/>
            </a:pPr>
            <a:endParaRPr lang="en-GB" altLang="en-US" sz="2800" b="1" dirty="0">
              <a:solidFill>
                <a:srgbClr val="FFFF00"/>
              </a:solidFill>
              <a:latin typeface="Arial" panose="020B0604020202020204" pitchFamily="34" charset="0"/>
            </a:endParaRPr>
          </a:p>
        </p:txBody>
      </p:sp>
      <p:sp>
        <p:nvSpPr>
          <p:cNvPr id="5" name="Subtitle 4">
            <a:extLst>
              <a:ext uri="{FF2B5EF4-FFF2-40B4-BE49-F238E27FC236}">
                <a16:creationId xmlns:a16="http://schemas.microsoft.com/office/drawing/2014/main" id="{065E0054-8ED3-1153-6AD9-6DF75BE4DD80}"/>
              </a:ext>
            </a:extLst>
          </p:cNvPr>
          <p:cNvSpPr txBox="1">
            <a:spLocks/>
          </p:cNvSpPr>
          <p:nvPr/>
        </p:nvSpPr>
        <p:spPr bwMode="auto">
          <a:xfrm>
            <a:off x="629692" y="1299458"/>
            <a:ext cx="8244829" cy="1917289"/>
          </a:xfrm>
          <a:prstGeom prst="rect">
            <a:avLst/>
          </a:prstGeom>
          <a:noFill/>
          <a:ln>
            <a:noFill/>
          </a:ln>
        </p:spPr>
        <p:txBody>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defRPr/>
            </a:pPr>
            <a:r>
              <a:rPr lang="en-GB" sz="54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Introducing the Modern Workplace </a:t>
            </a:r>
            <a:endParaRPr lang="en-GB" altLang="en-US" sz="48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C9054C-99A4-EC99-DFCA-0FB5BB19763B}"/>
              </a:ext>
            </a:extLst>
          </p:cNvPr>
          <p:cNvSpPr>
            <a:spLocks noGrp="1"/>
          </p:cNvSpPr>
          <p:nvPr>
            <p:ph type="title"/>
          </p:nvPr>
        </p:nvSpPr>
        <p:spPr/>
        <p:txBody>
          <a:bodyPr/>
          <a:lstStyle/>
          <a:p>
            <a:r>
              <a:rPr lang="en-GB" dirty="0"/>
              <a:t>Activity 1a</a:t>
            </a:r>
          </a:p>
        </p:txBody>
      </p:sp>
      <p:sp>
        <p:nvSpPr>
          <p:cNvPr id="3" name="Content Placeholder 2">
            <a:extLst>
              <a:ext uri="{FF2B5EF4-FFF2-40B4-BE49-F238E27FC236}">
                <a16:creationId xmlns:a16="http://schemas.microsoft.com/office/drawing/2014/main" id="{72D63B7E-E846-5F89-79EE-0CDD4E522A6F}"/>
              </a:ext>
            </a:extLst>
          </p:cNvPr>
          <p:cNvSpPr>
            <a:spLocks noGrp="1"/>
          </p:cNvSpPr>
          <p:nvPr>
            <p:ph idx="1"/>
          </p:nvPr>
        </p:nvSpPr>
        <p:spPr/>
        <p:txBody>
          <a:bodyPr/>
          <a:lstStyle/>
          <a:p>
            <a:pPr marL="514350" indent="-514350">
              <a:buFont typeface="+mj-lt"/>
              <a:buAutoNum type="arabicPeriod"/>
            </a:pPr>
            <a:r>
              <a:rPr lang="en-GB" dirty="0"/>
              <a:t>Read figure 8.9 (</a:t>
            </a:r>
            <a:r>
              <a:rPr lang="en-GB" sz="2400" dirty="0">
                <a:latin typeface="+mn-lt"/>
              </a:rPr>
              <a:t>Mullins, 2019, p.  316)</a:t>
            </a:r>
            <a:endParaRPr lang="en-GB" sz="2400" dirty="0">
              <a:latin typeface="+mn-lt"/>
              <a:cs typeface="Arial" pitchFamily="34" charset="0"/>
            </a:endParaRPr>
          </a:p>
          <a:p>
            <a:pPr marL="514350" indent="-514350">
              <a:buFont typeface="+mj-lt"/>
              <a:buAutoNum type="arabicPeriod"/>
            </a:pPr>
            <a:r>
              <a:rPr lang="en-GB" dirty="0"/>
              <a:t>Tell us one thing you have learned from your group work in this module</a:t>
            </a:r>
          </a:p>
          <a:p>
            <a:pPr marL="0" indent="0">
              <a:buNone/>
            </a:pPr>
            <a:r>
              <a:rPr lang="en-GB" dirty="0"/>
              <a:t>Time: 10 minutes.</a:t>
            </a:r>
          </a:p>
        </p:txBody>
      </p:sp>
      <p:sp>
        <p:nvSpPr>
          <p:cNvPr id="4" name="Date Placeholder 3">
            <a:extLst>
              <a:ext uri="{FF2B5EF4-FFF2-40B4-BE49-F238E27FC236}">
                <a16:creationId xmlns:a16="http://schemas.microsoft.com/office/drawing/2014/main" id="{ABAA545B-84EC-255A-0898-5385FD423FCC}"/>
              </a:ext>
            </a:extLst>
          </p:cNvPr>
          <p:cNvSpPr>
            <a:spLocks noGrp="1"/>
          </p:cNvSpPr>
          <p:nvPr>
            <p:ph type="dt" sz="half" idx="10"/>
          </p:nvPr>
        </p:nvSpPr>
        <p:spPr/>
        <p:txBody>
          <a:bodyPr/>
          <a:lstStyle/>
          <a:p>
            <a:pPr>
              <a:defRPr/>
            </a:pPr>
            <a:fld id="{1B53F9DF-AAEC-4EEF-8B39-3B49CC97FDD4}" type="datetime1">
              <a:rPr lang="en-GB" altLang="en-US" smtClean="0"/>
              <a:pPr>
                <a:defRPr/>
              </a:pPr>
              <a:t>21/09/2023</a:t>
            </a:fld>
            <a:endParaRPr lang="en-GB" altLang="en-US"/>
          </a:p>
        </p:txBody>
      </p:sp>
      <p:sp>
        <p:nvSpPr>
          <p:cNvPr id="5" name="Slide Number Placeholder 4">
            <a:extLst>
              <a:ext uri="{FF2B5EF4-FFF2-40B4-BE49-F238E27FC236}">
                <a16:creationId xmlns:a16="http://schemas.microsoft.com/office/drawing/2014/main" id="{75194E44-D978-D984-5896-C3BD18FCB515}"/>
              </a:ext>
            </a:extLst>
          </p:cNvPr>
          <p:cNvSpPr>
            <a:spLocks noGrp="1"/>
          </p:cNvSpPr>
          <p:nvPr>
            <p:ph type="sldNum" sz="quarter" idx="12"/>
          </p:nvPr>
        </p:nvSpPr>
        <p:spPr/>
        <p:txBody>
          <a:bodyPr/>
          <a:lstStyle/>
          <a:p>
            <a:pPr>
              <a:defRPr/>
            </a:pPr>
            <a:fld id="{2138F4D5-DE31-47D7-9C2F-D2F119692E85}" type="slidenum">
              <a:rPr lang="en-GB" altLang="en-US" smtClean="0"/>
              <a:pPr>
                <a:defRPr/>
              </a:pPr>
              <a:t>2</a:t>
            </a:fld>
            <a:endParaRPr lang="en-GB" altLang="en-US"/>
          </a:p>
        </p:txBody>
      </p:sp>
    </p:spTree>
    <p:extLst>
      <p:ext uri="{BB962C8B-B14F-4D97-AF65-F5344CB8AC3E}">
        <p14:creationId xmlns:p14="http://schemas.microsoft.com/office/powerpoint/2010/main" val="27694849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C9054C-99A4-EC99-DFCA-0FB5BB19763B}"/>
              </a:ext>
            </a:extLst>
          </p:cNvPr>
          <p:cNvSpPr>
            <a:spLocks noGrp="1"/>
          </p:cNvSpPr>
          <p:nvPr>
            <p:ph type="title"/>
          </p:nvPr>
        </p:nvSpPr>
        <p:spPr/>
        <p:txBody>
          <a:bodyPr/>
          <a:lstStyle/>
          <a:p>
            <a:r>
              <a:rPr lang="en-GB" dirty="0"/>
              <a:t>Activity 2a</a:t>
            </a:r>
          </a:p>
        </p:txBody>
      </p:sp>
      <p:sp>
        <p:nvSpPr>
          <p:cNvPr id="3" name="Content Placeholder 2">
            <a:extLst>
              <a:ext uri="{FF2B5EF4-FFF2-40B4-BE49-F238E27FC236}">
                <a16:creationId xmlns:a16="http://schemas.microsoft.com/office/drawing/2014/main" id="{72D63B7E-E846-5F89-79EE-0CDD4E522A6F}"/>
              </a:ext>
            </a:extLst>
          </p:cNvPr>
          <p:cNvSpPr>
            <a:spLocks noGrp="1"/>
          </p:cNvSpPr>
          <p:nvPr>
            <p:ph idx="1"/>
          </p:nvPr>
        </p:nvSpPr>
        <p:spPr/>
        <p:txBody>
          <a:bodyPr/>
          <a:lstStyle/>
          <a:p>
            <a:pPr marL="514350" indent="-514350">
              <a:buFont typeface="+mj-lt"/>
              <a:buAutoNum type="arabicPeriod"/>
            </a:pPr>
            <a:r>
              <a:rPr lang="en-GB" sz="2800" dirty="0"/>
              <a:t>Develop an "ideal" team where you would be able to perform best.</a:t>
            </a:r>
          </a:p>
          <a:p>
            <a:pPr marL="514350" indent="-514350">
              <a:buFont typeface="+mj-lt"/>
              <a:buAutoNum type="arabicPeriod"/>
            </a:pPr>
            <a:r>
              <a:rPr lang="en-GB" sz="2800" dirty="0"/>
              <a:t>What would be the group's values and norms. Identify at least 3 values and 5 norms. One example of value is respect and one example of norm is to be on time.</a:t>
            </a:r>
          </a:p>
          <a:p>
            <a:pPr marL="514350" indent="-514350">
              <a:buFont typeface="+mj-lt"/>
              <a:buAutoNum type="arabicPeriod"/>
            </a:pPr>
            <a:r>
              <a:rPr lang="en-GB" sz="2800" dirty="0"/>
              <a:t>Justify your answer.</a:t>
            </a:r>
          </a:p>
          <a:p>
            <a:pPr marL="0" indent="0">
              <a:buNone/>
            </a:pPr>
            <a:r>
              <a:rPr lang="en-GB" sz="2800" dirty="0"/>
              <a:t>Time: 20-30 minutes.</a:t>
            </a:r>
          </a:p>
        </p:txBody>
      </p:sp>
      <p:sp>
        <p:nvSpPr>
          <p:cNvPr id="4" name="Date Placeholder 3">
            <a:extLst>
              <a:ext uri="{FF2B5EF4-FFF2-40B4-BE49-F238E27FC236}">
                <a16:creationId xmlns:a16="http://schemas.microsoft.com/office/drawing/2014/main" id="{ABAA545B-84EC-255A-0898-5385FD423FCC}"/>
              </a:ext>
            </a:extLst>
          </p:cNvPr>
          <p:cNvSpPr>
            <a:spLocks noGrp="1"/>
          </p:cNvSpPr>
          <p:nvPr>
            <p:ph type="dt" sz="half" idx="10"/>
          </p:nvPr>
        </p:nvSpPr>
        <p:spPr/>
        <p:txBody>
          <a:bodyPr/>
          <a:lstStyle/>
          <a:p>
            <a:pPr>
              <a:defRPr/>
            </a:pPr>
            <a:fld id="{1B53F9DF-AAEC-4EEF-8B39-3B49CC97FDD4}" type="datetime1">
              <a:rPr lang="en-GB" altLang="en-US" smtClean="0"/>
              <a:pPr>
                <a:defRPr/>
              </a:pPr>
              <a:t>21/09/2023</a:t>
            </a:fld>
            <a:endParaRPr lang="en-GB" altLang="en-US"/>
          </a:p>
        </p:txBody>
      </p:sp>
      <p:sp>
        <p:nvSpPr>
          <p:cNvPr id="5" name="Slide Number Placeholder 4">
            <a:extLst>
              <a:ext uri="{FF2B5EF4-FFF2-40B4-BE49-F238E27FC236}">
                <a16:creationId xmlns:a16="http://schemas.microsoft.com/office/drawing/2014/main" id="{75194E44-D978-D984-5896-C3BD18FCB515}"/>
              </a:ext>
            </a:extLst>
          </p:cNvPr>
          <p:cNvSpPr>
            <a:spLocks noGrp="1"/>
          </p:cNvSpPr>
          <p:nvPr>
            <p:ph type="sldNum" sz="quarter" idx="12"/>
          </p:nvPr>
        </p:nvSpPr>
        <p:spPr/>
        <p:txBody>
          <a:bodyPr/>
          <a:lstStyle/>
          <a:p>
            <a:pPr>
              <a:defRPr/>
            </a:pPr>
            <a:fld id="{2138F4D5-DE31-47D7-9C2F-D2F119692E85}" type="slidenum">
              <a:rPr lang="en-GB" altLang="en-US" smtClean="0"/>
              <a:pPr>
                <a:defRPr/>
              </a:pPr>
              <a:t>3</a:t>
            </a:fld>
            <a:endParaRPr lang="en-GB" altLang="en-US"/>
          </a:p>
        </p:txBody>
      </p:sp>
    </p:spTree>
    <p:extLst>
      <p:ext uri="{BB962C8B-B14F-4D97-AF65-F5344CB8AC3E}">
        <p14:creationId xmlns:p14="http://schemas.microsoft.com/office/powerpoint/2010/main" val="11176211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C9054C-99A4-EC99-DFCA-0FB5BB19763B}"/>
              </a:ext>
            </a:extLst>
          </p:cNvPr>
          <p:cNvSpPr>
            <a:spLocks noGrp="1"/>
          </p:cNvSpPr>
          <p:nvPr>
            <p:ph type="title"/>
          </p:nvPr>
        </p:nvSpPr>
        <p:spPr/>
        <p:txBody>
          <a:bodyPr/>
          <a:lstStyle/>
          <a:p>
            <a:r>
              <a:rPr lang="en-GB" dirty="0"/>
              <a:t>Activity 3a</a:t>
            </a:r>
          </a:p>
        </p:txBody>
      </p:sp>
      <p:sp>
        <p:nvSpPr>
          <p:cNvPr id="3" name="Content Placeholder 2">
            <a:extLst>
              <a:ext uri="{FF2B5EF4-FFF2-40B4-BE49-F238E27FC236}">
                <a16:creationId xmlns:a16="http://schemas.microsoft.com/office/drawing/2014/main" id="{72D63B7E-E846-5F89-79EE-0CDD4E522A6F}"/>
              </a:ext>
            </a:extLst>
          </p:cNvPr>
          <p:cNvSpPr>
            <a:spLocks noGrp="1"/>
          </p:cNvSpPr>
          <p:nvPr>
            <p:ph idx="1"/>
          </p:nvPr>
        </p:nvSpPr>
        <p:spPr/>
        <p:txBody>
          <a:bodyPr/>
          <a:lstStyle/>
          <a:p>
            <a:pPr marL="514350" indent="-514350">
              <a:buFont typeface="+mj-lt"/>
              <a:buAutoNum type="arabicPeriod"/>
            </a:pPr>
            <a:r>
              <a:rPr lang="en-GB" dirty="0"/>
              <a:t>Read the nine roles of Belbin</a:t>
            </a:r>
          </a:p>
          <a:p>
            <a:pPr marL="514350" indent="-514350">
              <a:buFont typeface="+mj-lt"/>
              <a:buAutoNum type="arabicPeriod"/>
            </a:pPr>
            <a:r>
              <a:rPr lang="en-GB" dirty="0"/>
              <a:t>Which role is preferable to you and why?</a:t>
            </a:r>
          </a:p>
          <a:p>
            <a:pPr marL="0" indent="0">
              <a:buNone/>
            </a:pPr>
            <a:r>
              <a:rPr lang="en-GB" dirty="0"/>
              <a:t>Time needed: 20-30 minutes</a:t>
            </a:r>
          </a:p>
        </p:txBody>
      </p:sp>
      <p:sp>
        <p:nvSpPr>
          <p:cNvPr id="4" name="Date Placeholder 3">
            <a:extLst>
              <a:ext uri="{FF2B5EF4-FFF2-40B4-BE49-F238E27FC236}">
                <a16:creationId xmlns:a16="http://schemas.microsoft.com/office/drawing/2014/main" id="{ABAA545B-84EC-255A-0898-5385FD423FCC}"/>
              </a:ext>
            </a:extLst>
          </p:cNvPr>
          <p:cNvSpPr>
            <a:spLocks noGrp="1"/>
          </p:cNvSpPr>
          <p:nvPr>
            <p:ph type="dt" sz="half" idx="10"/>
          </p:nvPr>
        </p:nvSpPr>
        <p:spPr/>
        <p:txBody>
          <a:bodyPr/>
          <a:lstStyle/>
          <a:p>
            <a:pPr>
              <a:defRPr/>
            </a:pPr>
            <a:fld id="{1B53F9DF-AAEC-4EEF-8B39-3B49CC97FDD4}" type="datetime1">
              <a:rPr lang="en-GB" altLang="en-US" smtClean="0"/>
              <a:pPr>
                <a:defRPr/>
              </a:pPr>
              <a:t>21/09/2023</a:t>
            </a:fld>
            <a:endParaRPr lang="en-GB" altLang="en-US"/>
          </a:p>
        </p:txBody>
      </p:sp>
      <p:sp>
        <p:nvSpPr>
          <p:cNvPr id="5" name="Slide Number Placeholder 4">
            <a:extLst>
              <a:ext uri="{FF2B5EF4-FFF2-40B4-BE49-F238E27FC236}">
                <a16:creationId xmlns:a16="http://schemas.microsoft.com/office/drawing/2014/main" id="{75194E44-D978-D984-5896-C3BD18FCB515}"/>
              </a:ext>
            </a:extLst>
          </p:cNvPr>
          <p:cNvSpPr>
            <a:spLocks noGrp="1"/>
          </p:cNvSpPr>
          <p:nvPr>
            <p:ph type="sldNum" sz="quarter" idx="12"/>
          </p:nvPr>
        </p:nvSpPr>
        <p:spPr/>
        <p:txBody>
          <a:bodyPr/>
          <a:lstStyle/>
          <a:p>
            <a:pPr>
              <a:defRPr/>
            </a:pPr>
            <a:fld id="{2138F4D5-DE31-47D7-9C2F-D2F119692E85}" type="slidenum">
              <a:rPr lang="en-GB" altLang="en-US" smtClean="0"/>
              <a:pPr>
                <a:defRPr/>
              </a:pPr>
              <a:t>4</a:t>
            </a:fld>
            <a:endParaRPr lang="en-GB" altLang="en-US"/>
          </a:p>
        </p:txBody>
      </p:sp>
    </p:spTree>
    <p:extLst>
      <p:ext uri="{BB962C8B-B14F-4D97-AF65-F5344CB8AC3E}">
        <p14:creationId xmlns:p14="http://schemas.microsoft.com/office/powerpoint/2010/main" val="1139367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C9054C-99A4-EC99-DFCA-0FB5BB19763B}"/>
              </a:ext>
            </a:extLst>
          </p:cNvPr>
          <p:cNvSpPr>
            <a:spLocks noGrp="1"/>
          </p:cNvSpPr>
          <p:nvPr>
            <p:ph type="title"/>
          </p:nvPr>
        </p:nvSpPr>
        <p:spPr/>
        <p:txBody>
          <a:bodyPr/>
          <a:lstStyle/>
          <a:p>
            <a:r>
              <a:rPr lang="en-GB" dirty="0"/>
              <a:t>Activity 3a</a:t>
            </a:r>
          </a:p>
        </p:txBody>
      </p:sp>
      <p:sp>
        <p:nvSpPr>
          <p:cNvPr id="3" name="Content Placeholder 2">
            <a:extLst>
              <a:ext uri="{FF2B5EF4-FFF2-40B4-BE49-F238E27FC236}">
                <a16:creationId xmlns:a16="http://schemas.microsoft.com/office/drawing/2014/main" id="{72D63B7E-E846-5F89-79EE-0CDD4E522A6F}"/>
              </a:ext>
            </a:extLst>
          </p:cNvPr>
          <p:cNvSpPr>
            <a:spLocks noGrp="1"/>
          </p:cNvSpPr>
          <p:nvPr>
            <p:ph idx="1"/>
          </p:nvPr>
        </p:nvSpPr>
        <p:spPr/>
        <p:txBody>
          <a:bodyPr/>
          <a:lstStyle/>
          <a:p>
            <a:pPr marL="514350" indent="-514350">
              <a:buFont typeface="+mj-lt"/>
              <a:buAutoNum type="arabicPeriod"/>
            </a:pPr>
            <a:r>
              <a:rPr lang="en-GB" dirty="0"/>
              <a:t>Think about a high performance teams.</a:t>
            </a:r>
          </a:p>
          <a:p>
            <a:pPr marL="514350" indent="-514350">
              <a:buFont typeface="+mj-lt"/>
              <a:buAutoNum type="arabicPeriod"/>
            </a:pPr>
            <a:r>
              <a:rPr lang="en-GB" dirty="0"/>
              <a:t>Why could they perform well? For examples, norms or values?</a:t>
            </a:r>
          </a:p>
          <a:p>
            <a:pPr marL="0" indent="0">
              <a:buNone/>
            </a:pPr>
            <a:r>
              <a:rPr lang="en-GB" dirty="0"/>
              <a:t>Time: 20-30 minutes</a:t>
            </a:r>
          </a:p>
        </p:txBody>
      </p:sp>
      <p:sp>
        <p:nvSpPr>
          <p:cNvPr id="4" name="Date Placeholder 3">
            <a:extLst>
              <a:ext uri="{FF2B5EF4-FFF2-40B4-BE49-F238E27FC236}">
                <a16:creationId xmlns:a16="http://schemas.microsoft.com/office/drawing/2014/main" id="{ABAA545B-84EC-255A-0898-5385FD423FCC}"/>
              </a:ext>
            </a:extLst>
          </p:cNvPr>
          <p:cNvSpPr>
            <a:spLocks noGrp="1"/>
          </p:cNvSpPr>
          <p:nvPr>
            <p:ph type="dt" sz="half" idx="10"/>
          </p:nvPr>
        </p:nvSpPr>
        <p:spPr/>
        <p:txBody>
          <a:bodyPr/>
          <a:lstStyle/>
          <a:p>
            <a:pPr>
              <a:defRPr/>
            </a:pPr>
            <a:fld id="{1B53F9DF-AAEC-4EEF-8B39-3B49CC97FDD4}" type="datetime1">
              <a:rPr lang="en-GB" altLang="en-US" smtClean="0"/>
              <a:pPr>
                <a:defRPr/>
              </a:pPr>
              <a:t>21/09/2023</a:t>
            </a:fld>
            <a:endParaRPr lang="en-GB" altLang="en-US"/>
          </a:p>
        </p:txBody>
      </p:sp>
      <p:sp>
        <p:nvSpPr>
          <p:cNvPr id="5" name="Slide Number Placeholder 4">
            <a:extLst>
              <a:ext uri="{FF2B5EF4-FFF2-40B4-BE49-F238E27FC236}">
                <a16:creationId xmlns:a16="http://schemas.microsoft.com/office/drawing/2014/main" id="{75194E44-D978-D984-5896-C3BD18FCB515}"/>
              </a:ext>
            </a:extLst>
          </p:cNvPr>
          <p:cNvSpPr>
            <a:spLocks noGrp="1"/>
          </p:cNvSpPr>
          <p:nvPr>
            <p:ph type="sldNum" sz="quarter" idx="12"/>
          </p:nvPr>
        </p:nvSpPr>
        <p:spPr/>
        <p:txBody>
          <a:bodyPr/>
          <a:lstStyle/>
          <a:p>
            <a:pPr>
              <a:defRPr/>
            </a:pPr>
            <a:fld id="{2138F4D5-DE31-47D7-9C2F-D2F119692E85}" type="slidenum">
              <a:rPr lang="en-GB" altLang="en-US" smtClean="0"/>
              <a:pPr>
                <a:defRPr/>
              </a:pPr>
              <a:t>5</a:t>
            </a:fld>
            <a:endParaRPr lang="en-GB" altLang="en-US"/>
          </a:p>
        </p:txBody>
      </p:sp>
    </p:spTree>
    <p:extLst>
      <p:ext uri="{BB962C8B-B14F-4D97-AF65-F5344CB8AC3E}">
        <p14:creationId xmlns:p14="http://schemas.microsoft.com/office/powerpoint/2010/main" val="428330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0F20EAEA-0DBC-5A49-B1D6-9147A3236FFF}"/>
              </a:ext>
            </a:extLst>
          </p:cNvPr>
          <p:cNvSpPr>
            <a:spLocks noGrp="1"/>
          </p:cNvSpPr>
          <p:nvPr>
            <p:ph type="title"/>
          </p:nvPr>
        </p:nvSpPr>
        <p:spPr>
          <a:xfrm>
            <a:off x="457200" y="198438"/>
            <a:ext cx="8229600" cy="1143000"/>
          </a:xfrm>
        </p:spPr>
        <p:txBody>
          <a:bodyPr/>
          <a:lstStyle/>
          <a:p>
            <a:r>
              <a:rPr lang="en-US" altLang="en-US" dirty="0"/>
              <a:t>Guidance for activities 1, 2, 3</a:t>
            </a:r>
            <a:endParaRPr lang="en-GB" altLang="en-US" dirty="0"/>
          </a:p>
        </p:txBody>
      </p:sp>
      <p:sp>
        <p:nvSpPr>
          <p:cNvPr id="8195" name="Content Placeholder 2">
            <a:extLst>
              <a:ext uri="{FF2B5EF4-FFF2-40B4-BE49-F238E27FC236}">
                <a16:creationId xmlns:a16="http://schemas.microsoft.com/office/drawing/2014/main" id="{F09A979A-ABFE-F2AD-F1BD-11AF815BF189}"/>
              </a:ext>
            </a:extLst>
          </p:cNvPr>
          <p:cNvSpPr>
            <a:spLocks noGrp="1"/>
          </p:cNvSpPr>
          <p:nvPr>
            <p:ph idx="1"/>
          </p:nvPr>
        </p:nvSpPr>
        <p:spPr>
          <a:xfrm>
            <a:off x="457200" y="1600200"/>
            <a:ext cx="8229600" cy="3916363"/>
          </a:xfrm>
        </p:spPr>
        <p:txBody>
          <a:bodyPr/>
          <a:lstStyle/>
          <a:p>
            <a:pPr marL="0" indent="0">
              <a:buNone/>
            </a:pPr>
            <a:r>
              <a:rPr lang="en-GB" altLang="en-US" sz="1800" b="1" dirty="0"/>
              <a:t>Group work</a:t>
            </a:r>
            <a:r>
              <a:rPr lang="en-GB" altLang="en-US" sz="1800" dirty="0"/>
              <a:t>: Undertake each of these activities in small groups as indicated by your tutor. Before you start your discussion establish a non-threatening environment within the group and confirm confidentiality will be honoured.</a:t>
            </a:r>
          </a:p>
          <a:p>
            <a:pPr marL="0" indent="0">
              <a:buNone/>
            </a:pPr>
            <a:r>
              <a:rPr lang="en-GB" altLang="en-US" sz="1800" dirty="0"/>
              <a:t>First, form your own views and then share and compare in open discussion with colleagues.</a:t>
            </a:r>
          </a:p>
          <a:p>
            <a:pPr marL="0" indent="0">
              <a:buNone/>
            </a:pPr>
            <a:r>
              <a:rPr lang="en-GB" altLang="en-US" sz="1800" dirty="0"/>
              <a:t>Reflect honestly on the extent to which:</a:t>
            </a:r>
          </a:p>
          <a:p>
            <a:pPr marL="514350" indent="-514350">
              <a:buAutoNum type="romanLcParenBoth"/>
            </a:pPr>
            <a:r>
              <a:rPr lang="en-GB" altLang="en-US" sz="1800" dirty="0"/>
              <a:t>you influenced the thinking and ideas of your colleagues; and</a:t>
            </a:r>
          </a:p>
          <a:p>
            <a:pPr marL="514350" indent="-514350">
              <a:buAutoNum type="romanLcParenBoth"/>
            </a:pPr>
            <a:r>
              <a:rPr lang="en-GB" altLang="en-US" sz="1800" dirty="0"/>
              <a:t>you were influenced by your colleagues.</a:t>
            </a:r>
          </a:p>
          <a:p>
            <a:pPr marL="0" indent="0">
              <a:buNone/>
            </a:pPr>
            <a:r>
              <a:rPr lang="en-GB" altLang="en-US" sz="1800" dirty="0"/>
              <a:t>To what extent was your group able to reach consensus? Agree one of your members to produce a brief written summary of the discussion and prepared to present in a plenary session.</a:t>
            </a:r>
            <a:endParaRPr lang="en-GB" altLang="en-US" dirty="0"/>
          </a:p>
        </p:txBody>
      </p:sp>
      <p:sp>
        <p:nvSpPr>
          <p:cNvPr id="4" name="Date Placeholder 3">
            <a:extLst>
              <a:ext uri="{FF2B5EF4-FFF2-40B4-BE49-F238E27FC236}">
                <a16:creationId xmlns:a16="http://schemas.microsoft.com/office/drawing/2014/main" id="{6A32B5EC-B329-3139-AD18-C002C540C9D8}"/>
              </a:ext>
            </a:extLst>
          </p:cNvPr>
          <p:cNvSpPr>
            <a:spLocks noGrp="1"/>
          </p:cNvSpPr>
          <p:nvPr>
            <p:ph type="dt" sz="quarter" idx="10"/>
          </p:nvPr>
        </p:nvSpPr>
        <p:spPr/>
        <p:txBody>
          <a:bodyPr/>
          <a:lstStyle/>
          <a:p>
            <a:pPr>
              <a:defRPr/>
            </a:pPr>
            <a:fld id="{D2A88EF9-FD6A-4E22-AD5B-99F4A855266A}" type="datetime1">
              <a:rPr lang="en-GB" altLang="en-US" smtClean="0"/>
              <a:pPr>
                <a:defRPr/>
              </a:pPr>
              <a:t>21/09/2023</a:t>
            </a:fld>
            <a:endParaRPr lang="en-GB" altLang="en-US"/>
          </a:p>
        </p:txBody>
      </p:sp>
      <p:sp>
        <p:nvSpPr>
          <p:cNvPr id="8197" name="Slide Number Placeholder 4">
            <a:extLst>
              <a:ext uri="{FF2B5EF4-FFF2-40B4-BE49-F238E27FC236}">
                <a16:creationId xmlns:a16="http://schemas.microsoft.com/office/drawing/2014/main" id="{E6F6A1BE-5254-FC19-61DE-10BBC494805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E615829-C866-4233-857B-DF010F02035E}" type="slidenum">
              <a:rPr lang="en-GB" altLang="en-US" sz="1200" smtClean="0">
                <a:solidFill>
                  <a:srgbClr val="898989"/>
                </a:solidFill>
              </a:rPr>
              <a:pPr>
                <a:spcBef>
                  <a:spcPct val="0"/>
                </a:spcBef>
                <a:buFontTx/>
                <a:buNone/>
              </a:pPr>
              <a:t>6</a:t>
            </a:fld>
            <a:endParaRPr lang="en-GB" altLang="en-US" sz="1200">
              <a:solidFill>
                <a:srgbClr val="898989"/>
              </a:solidFill>
            </a:endParaRPr>
          </a:p>
        </p:txBody>
      </p:sp>
    </p:spTree>
    <p:extLst>
      <p:ext uri="{BB962C8B-B14F-4D97-AF65-F5344CB8AC3E}">
        <p14:creationId xmlns:p14="http://schemas.microsoft.com/office/powerpoint/2010/main" val="16875218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0F20EAEA-0DBC-5A49-B1D6-9147A3236FFF}"/>
              </a:ext>
            </a:extLst>
          </p:cNvPr>
          <p:cNvSpPr>
            <a:spLocks noGrp="1"/>
          </p:cNvSpPr>
          <p:nvPr>
            <p:ph type="title"/>
          </p:nvPr>
        </p:nvSpPr>
        <p:spPr>
          <a:xfrm>
            <a:off x="457200" y="198438"/>
            <a:ext cx="8229600" cy="1143000"/>
          </a:xfrm>
        </p:spPr>
        <p:txBody>
          <a:bodyPr/>
          <a:lstStyle/>
          <a:p>
            <a:r>
              <a:rPr lang="en-US" altLang="en-US" dirty="0"/>
              <a:t>1. Activity 1</a:t>
            </a:r>
            <a:endParaRPr lang="en-GB" altLang="en-US" dirty="0"/>
          </a:p>
        </p:txBody>
      </p:sp>
      <p:sp>
        <p:nvSpPr>
          <p:cNvPr id="8195" name="Content Placeholder 2">
            <a:extLst>
              <a:ext uri="{FF2B5EF4-FFF2-40B4-BE49-F238E27FC236}">
                <a16:creationId xmlns:a16="http://schemas.microsoft.com/office/drawing/2014/main" id="{F09A979A-ABFE-F2AD-F1BD-11AF815BF189}"/>
              </a:ext>
            </a:extLst>
          </p:cNvPr>
          <p:cNvSpPr>
            <a:spLocks noGrp="1"/>
          </p:cNvSpPr>
          <p:nvPr>
            <p:ph idx="1"/>
          </p:nvPr>
        </p:nvSpPr>
        <p:spPr>
          <a:xfrm>
            <a:off x="457200" y="1600200"/>
            <a:ext cx="8229600" cy="3916363"/>
          </a:xfrm>
        </p:spPr>
        <p:txBody>
          <a:bodyPr/>
          <a:lstStyle/>
          <a:p>
            <a:pPr marL="457200" indent="-457200">
              <a:buFont typeface="+mj-lt"/>
              <a:buAutoNum type="arabicPeriod"/>
            </a:pPr>
            <a:r>
              <a:rPr lang="en-GB" altLang="en-US" sz="2000" dirty="0"/>
              <a:t>Given the importance of social interactions and interpersonal relationships for morale, job satisfaction and work performance, the main focus of your studies should be on the operations and management of the informal organisation.</a:t>
            </a:r>
          </a:p>
          <a:p>
            <a:pPr marL="457200" indent="-457200">
              <a:buFont typeface="+mj-lt"/>
              <a:buAutoNum type="arabicPeriod"/>
            </a:pPr>
            <a:r>
              <a:rPr lang="en-GB" altLang="en-US" sz="2000" dirty="0"/>
              <a:t>To gain a greater appreciation of teamwork, attention should be given in the classroom to the management and functioning of accomplished musical ensembles and successful sports teams.</a:t>
            </a:r>
            <a:endParaRPr lang="en-GB" altLang="en-US" sz="3600" dirty="0"/>
          </a:p>
        </p:txBody>
      </p:sp>
      <p:sp>
        <p:nvSpPr>
          <p:cNvPr id="4" name="Date Placeholder 3">
            <a:extLst>
              <a:ext uri="{FF2B5EF4-FFF2-40B4-BE49-F238E27FC236}">
                <a16:creationId xmlns:a16="http://schemas.microsoft.com/office/drawing/2014/main" id="{6A32B5EC-B329-3139-AD18-C002C540C9D8}"/>
              </a:ext>
            </a:extLst>
          </p:cNvPr>
          <p:cNvSpPr>
            <a:spLocks noGrp="1"/>
          </p:cNvSpPr>
          <p:nvPr>
            <p:ph type="dt" sz="quarter" idx="10"/>
          </p:nvPr>
        </p:nvSpPr>
        <p:spPr/>
        <p:txBody>
          <a:bodyPr/>
          <a:lstStyle/>
          <a:p>
            <a:pPr>
              <a:defRPr/>
            </a:pPr>
            <a:fld id="{D2A88EF9-FD6A-4E22-AD5B-99F4A855266A}" type="datetime1">
              <a:rPr lang="en-GB" altLang="en-US" smtClean="0"/>
              <a:pPr>
                <a:defRPr/>
              </a:pPr>
              <a:t>21/09/2023</a:t>
            </a:fld>
            <a:endParaRPr lang="en-GB" altLang="en-US"/>
          </a:p>
        </p:txBody>
      </p:sp>
      <p:sp>
        <p:nvSpPr>
          <p:cNvPr id="8197" name="Slide Number Placeholder 4">
            <a:extLst>
              <a:ext uri="{FF2B5EF4-FFF2-40B4-BE49-F238E27FC236}">
                <a16:creationId xmlns:a16="http://schemas.microsoft.com/office/drawing/2014/main" id="{E6F6A1BE-5254-FC19-61DE-10BBC494805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E615829-C866-4233-857B-DF010F02035E}" type="slidenum">
              <a:rPr lang="en-GB" altLang="en-US" sz="1200" smtClean="0">
                <a:solidFill>
                  <a:srgbClr val="898989"/>
                </a:solidFill>
              </a:rPr>
              <a:pPr>
                <a:spcBef>
                  <a:spcPct val="0"/>
                </a:spcBef>
                <a:buFontTx/>
                <a:buNone/>
              </a:pPr>
              <a:t>7</a:t>
            </a:fld>
            <a:endParaRPr lang="en-GB" altLang="en-US" sz="1200">
              <a:solidFill>
                <a:srgbClr val="898989"/>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0F20EAEA-0DBC-5A49-B1D6-9147A3236FFF}"/>
              </a:ext>
            </a:extLst>
          </p:cNvPr>
          <p:cNvSpPr>
            <a:spLocks noGrp="1"/>
          </p:cNvSpPr>
          <p:nvPr>
            <p:ph type="title"/>
          </p:nvPr>
        </p:nvSpPr>
        <p:spPr>
          <a:xfrm>
            <a:off x="457200" y="198438"/>
            <a:ext cx="8229600" cy="1143000"/>
          </a:xfrm>
        </p:spPr>
        <p:txBody>
          <a:bodyPr/>
          <a:lstStyle/>
          <a:p>
            <a:r>
              <a:rPr lang="en-US" altLang="en-US" dirty="0"/>
              <a:t>2. Activity 2 – Ice-breaker</a:t>
            </a:r>
            <a:endParaRPr lang="en-GB" altLang="en-US" dirty="0"/>
          </a:p>
        </p:txBody>
      </p:sp>
      <p:sp>
        <p:nvSpPr>
          <p:cNvPr id="8195" name="Content Placeholder 2">
            <a:extLst>
              <a:ext uri="{FF2B5EF4-FFF2-40B4-BE49-F238E27FC236}">
                <a16:creationId xmlns:a16="http://schemas.microsoft.com/office/drawing/2014/main" id="{F09A979A-ABFE-F2AD-F1BD-11AF815BF189}"/>
              </a:ext>
            </a:extLst>
          </p:cNvPr>
          <p:cNvSpPr>
            <a:spLocks noGrp="1"/>
          </p:cNvSpPr>
          <p:nvPr>
            <p:ph idx="1"/>
          </p:nvPr>
        </p:nvSpPr>
        <p:spPr>
          <a:xfrm>
            <a:off x="457200" y="1600200"/>
            <a:ext cx="8229600" cy="3916363"/>
          </a:xfrm>
        </p:spPr>
        <p:txBody>
          <a:bodyPr/>
          <a:lstStyle/>
          <a:p>
            <a:pPr marL="0" indent="0">
              <a:buNone/>
            </a:pPr>
            <a:r>
              <a:rPr lang="en-GB" altLang="en-US" sz="2000" dirty="0"/>
              <a:t>You are required to design and present an ‘ice-breaker’ exercise as a fun way to help groups of new students (or other new members or delegates) to get to know and interact with each other. The exercise should be simple, easy to understand and undertake, entertaining, something to which all members of the team/group can contribute, and that can be completed within 30 minutes.</a:t>
            </a:r>
          </a:p>
          <a:p>
            <a:pPr marL="0" indent="0">
              <a:buNone/>
            </a:pPr>
            <a:r>
              <a:rPr lang="en-GB" altLang="en-US" sz="2000" dirty="0"/>
              <a:t>Your tutor will be asked to decide which team has come up with the most novel, engaging and appropriate exercise.</a:t>
            </a:r>
          </a:p>
          <a:p>
            <a:pPr marL="0" indent="0">
              <a:buNone/>
            </a:pPr>
            <a:r>
              <a:rPr lang="en-GB" altLang="en-US" sz="2000" dirty="0"/>
              <a:t>If possible, attempt to employ the chosen exercise in a real-life situation. How successful was the exercise?</a:t>
            </a:r>
          </a:p>
          <a:p>
            <a:pPr marL="0" indent="0">
              <a:buNone/>
            </a:pPr>
            <a:endParaRPr lang="en-GB" altLang="en-US" sz="2000" dirty="0"/>
          </a:p>
        </p:txBody>
      </p:sp>
      <p:sp>
        <p:nvSpPr>
          <p:cNvPr id="4" name="Date Placeholder 3">
            <a:extLst>
              <a:ext uri="{FF2B5EF4-FFF2-40B4-BE49-F238E27FC236}">
                <a16:creationId xmlns:a16="http://schemas.microsoft.com/office/drawing/2014/main" id="{6A32B5EC-B329-3139-AD18-C002C540C9D8}"/>
              </a:ext>
            </a:extLst>
          </p:cNvPr>
          <p:cNvSpPr>
            <a:spLocks noGrp="1"/>
          </p:cNvSpPr>
          <p:nvPr>
            <p:ph type="dt" sz="quarter" idx="10"/>
          </p:nvPr>
        </p:nvSpPr>
        <p:spPr/>
        <p:txBody>
          <a:bodyPr/>
          <a:lstStyle/>
          <a:p>
            <a:pPr>
              <a:defRPr/>
            </a:pPr>
            <a:fld id="{D2A88EF9-FD6A-4E22-AD5B-99F4A855266A}" type="datetime1">
              <a:rPr lang="en-GB" altLang="en-US" smtClean="0"/>
              <a:pPr>
                <a:defRPr/>
              </a:pPr>
              <a:t>21/09/2023</a:t>
            </a:fld>
            <a:endParaRPr lang="en-GB" altLang="en-US"/>
          </a:p>
        </p:txBody>
      </p:sp>
      <p:sp>
        <p:nvSpPr>
          <p:cNvPr id="8197" name="Slide Number Placeholder 4">
            <a:extLst>
              <a:ext uri="{FF2B5EF4-FFF2-40B4-BE49-F238E27FC236}">
                <a16:creationId xmlns:a16="http://schemas.microsoft.com/office/drawing/2014/main" id="{E6F6A1BE-5254-FC19-61DE-10BBC494805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E615829-C866-4233-857B-DF010F02035E}" type="slidenum">
              <a:rPr lang="en-GB" altLang="en-US" sz="1200" smtClean="0">
                <a:solidFill>
                  <a:srgbClr val="898989"/>
                </a:solidFill>
              </a:rPr>
              <a:pPr>
                <a:spcBef>
                  <a:spcPct val="0"/>
                </a:spcBef>
                <a:buFontTx/>
                <a:buNone/>
              </a:pPr>
              <a:t>8</a:t>
            </a:fld>
            <a:endParaRPr lang="en-GB" altLang="en-US" sz="1200">
              <a:solidFill>
                <a:srgbClr val="898989"/>
              </a:solidFill>
            </a:endParaRPr>
          </a:p>
        </p:txBody>
      </p:sp>
    </p:spTree>
    <p:extLst>
      <p:ext uri="{BB962C8B-B14F-4D97-AF65-F5344CB8AC3E}">
        <p14:creationId xmlns:p14="http://schemas.microsoft.com/office/powerpoint/2010/main" val="13487475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1B19C664-7B36-598E-24D6-701E4BE9DA0A}"/>
              </a:ext>
            </a:extLst>
          </p:cNvPr>
          <p:cNvSpPr>
            <a:spLocks noGrp="1"/>
          </p:cNvSpPr>
          <p:nvPr>
            <p:ph type="title"/>
          </p:nvPr>
        </p:nvSpPr>
        <p:spPr>
          <a:xfrm>
            <a:off x="457200" y="198438"/>
            <a:ext cx="8229600" cy="1143000"/>
          </a:xfrm>
        </p:spPr>
        <p:txBody>
          <a:bodyPr/>
          <a:lstStyle/>
          <a:p>
            <a:r>
              <a:rPr lang="en-US" altLang="en-US" dirty="0"/>
              <a:t>3. Activity 3</a:t>
            </a:r>
            <a:endParaRPr lang="en-GB" altLang="en-US" dirty="0"/>
          </a:p>
        </p:txBody>
      </p:sp>
      <p:sp>
        <p:nvSpPr>
          <p:cNvPr id="9219" name="Content Placeholder 2">
            <a:extLst>
              <a:ext uri="{FF2B5EF4-FFF2-40B4-BE49-F238E27FC236}">
                <a16:creationId xmlns:a16="http://schemas.microsoft.com/office/drawing/2014/main" id="{5BAAD179-7259-6877-18FC-2ED9A621BB06}"/>
              </a:ext>
            </a:extLst>
          </p:cNvPr>
          <p:cNvSpPr>
            <a:spLocks noGrp="1"/>
          </p:cNvSpPr>
          <p:nvPr>
            <p:ph idx="1"/>
          </p:nvPr>
        </p:nvSpPr>
        <p:spPr>
          <a:xfrm>
            <a:off x="457200" y="1600200"/>
            <a:ext cx="8229600" cy="3916363"/>
          </a:xfrm>
        </p:spPr>
        <p:txBody>
          <a:bodyPr/>
          <a:lstStyle/>
          <a:p>
            <a:pPr marL="457200" indent="-457200">
              <a:buFont typeface="+mj-lt"/>
              <a:buAutoNum type="arabicPeriod"/>
              <a:defRPr/>
            </a:pPr>
            <a:r>
              <a:rPr lang="en-GB" altLang="en-US" sz="2000" dirty="0"/>
              <a:t>Find one student who have the most things or values in common with you.</a:t>
            </a:r>
          </a:p>
          <a:p>
            <a:pPr marL="457200" indent="-457200">
              <a:buFont typeface="+mj-lt"/>
              <a:buAutoNum type="arabicPeriod"/>
              <a:defRPr/>
            </a:pPr>
            <a:r>
              <a:rPr lang="en-GB" altLang="en-US" sz="2000" dirty="0"/>
              <a:t>Why do you think they have the same values as you? How would this help or hinder the collaboration between the two of you?</a:t>
            </a:r>
          </a:p>
        </p:txBody>
      </p:sp>
      <p:sp>
        <p:nvSpPr>
          <p:cNvPr id="4" name="Date Placeholder 3">
            <a:extLst>
              <a:ext uri="{FF2B5EF4-FFF2-40B4-BE49-F238E27FC236}">
                <a16:creationId xmlns:a16="http://schemas.microsoft.com/office/drawing/2014/main" id="{752E8276-231E-8F62-12C5-58C3E84CF762}"/>
              </a:ext>
            </a:extLst>
          </p:cNvPr>
          <p:cNvSpPr>
            <a:spLocks noGrp="1"/>
          </p:cNvSpPr>
          <p:nvPr>
            <p:ph type="dt" sz="quarter" idx="10"/>
          </p:nvPr>
        </p:nvSpPr>
        <p:spPr/>
        <p:txBody>
          <a:bodyPr/>
          <a:lstStyle/>
          <a:p>
            <a:pPr>
              <a:defRPr/>
            </a:pPr>
            <a:fld id="{D2A88EF9-FD6A-4E22-AD5B-99F4A855266A}" type="datetime1">
              <a:rPr lang="en-GB" altLang="en-US" smtClean="0"/>
              <a:pPr>
                <a:defRPr/>
              </a:pPr>
              <a:t>21/09/2023</a:t>
            </a:fld>
            <a:endParaRPr lang="en-GB" altLang="en-US"/>
          </a:p>
        </p:txBody>
      </p:sp>
      <p:sp>
        <p:nvSpPr>
          <p:cNvPr id="10245" name="Slide Number Placeholder 4">
            <a:extLst>
              <a:ext uri="{FF2B5EF4-FFF2-40B4-BE49-F238E27FC236}">
                <a16:creationId xmlns:a16="http://schemas.microsoft.com/office/drawing/2014/main" id="{BA87436E-BC96-C56C-C081-727F7D4BEA4A}"/>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E95BAB86-3AA8-438E-B874-6011D1C48495}" type="slidenum">
              <a:rPr lang="en-GB" altLang="en-US" sz="1200" smtClean="0">
                <a:solidFill>
                  <a:srgbClr val="898989"/>
                </a:solidFill>
              </a:rPr>
              <a:pPr>
                <a:spcBef>
                  <a:spcPct val="0"/>
                </a:spcBef>
                <a:buFontTx/>
                <a:buNone/>
              </a:pPr>
              <a:t>9</a:t>
            </a:fld>
            <a:endParaRPr lang="en-GB" altLang="en-US" sz="1200">
              <a:solidFill>
                <a:srgbClr val="898989"/>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0F20EAEA-0DBC-5A49-B1D6-9147A3236FFF}"/>
              </a:ext>
            </a:extLst>
          </p:cNvPr>
          <p:cNvSpPr>
            <a:spLocks noGrp="1"/>
          </p:cNvSpPr>
          <p:nvPr>
            <p:ph type="title"/>
          </p:nvPr>
        </p:nvSpPr>
        <p:spPr>
          <a:xfrm>
            <a:off x="457200" y="198438"/>
            <a:ext cx="8229600" cy="1143000"/>
          </a:xfrm>
        </p:spPr>
        <p:txBody>
          <a:bodyPr/>
          <a:lstStyle/>
          <a:p>
            <a:r>
              <a:rPr lang="en-US" altLang="en-US" dirty="0"/>
              <a:t>Guidance for activities 4, 5, 6</a:t>
            </a:r>
            <a:endParaRPr lang="en-GB" altLang="en-US" dirty="0"/>
          </a:p>
        </p:txBody>
      </p:sp>
      <p:sp>
        <p:nvSpPr>
          <p:cNvPr id="8195" name="Content Placeholder 2">
            <a:extLst>
              <a:ext uri="{FF2B5EF4-FFF2-40B4-BE49-F238E27FC236}">
                <a16:creationId xmlns:a16="http://schemas.microsoft.com/office/drawing/2014/main" id="{F09A979A-ABFE-F2AD-F1BD-11AF815BF189}"/>
              </a:ext>
            </a:extLst>
          </p:cNvPr>
          <p:cNvSpPr>
            <a:spLocks noGrp="1"/>
          </p:cNvSpPr>
          <p:nvPr>
            <p:ph idx="1"/>
          </p:nvPr>
        </p:nvSpPr>
        <p:spPr>
          <a:xfrm>
            <a:off x="457200" y="1600200"/>
            <a:ext cx="8229600" cy="3916363"/>
          </a:xfrm>
        </p:spPr>
        <p:txBody>
          <a:bodyPr/>
          <a:lstStyle/>
          <a:p>
            <a:pPr marL="0" indent="0">
              <a:buNone/>
            </a:pPr>
            <a:r>
              <a:rPr lang="en-GB" sz="1800" b="1" i="0" dirty="0">
                <a:effectLst/>
              </a:rPr>
              <a:t>Pair work</a:t>
            </a:r>
            <a:r>
              <a:rPr lang="en-GB" sz="1800" b="0" i="0" dirty="0">
                <a:effectLst/>
              </a:rPr>
              <a:t>: Completing this exercise should help you to enhance the following skills:</a:t>
            </a:r>
          </a:p>
          <a:p>
            <a:pPr marL="457200" indent="-457200">
              <a:buFont typeface="+mj-lt"/>
              <a:buAutoNum type="arabicPeriod"/>
            </a:pPr>
            <a:r>
              <a:rPr lang="en-GB" sz="1800" b="0" i="0" dirty="0">
                <a:effectLst/>
              </a:rPr>
              <a:t>Evaluate the role(s) you play within the team and the contribution you make.</a:t>
            </a:r>
          </a:p>
          <a:p>
            <a:pPr marL="457200" indent="-457200">
              <a:buFont typeface="+mj-lt"/>
              <a:buAutoNum type="arabicPeriod"/>
            </a:pPr>
            <a:r>
              <a:rPr lang="en-GB" sz="1800" b="0" i="0" dirty="0">
                <a:effectLst/>
              </a:rPr>
              <a:t>Explore your relationships with other members of the team.</a:t>
            </a:r>
          </a:p>
          <a:p>
            <a:pPr marL="457200" indent="-457200">
              <a:buFont typeface="+mj-lt"/>
              <a:buAutoNum type="arabicPeriod"/>
            </a:pPr>
            <a:r>
              <a:rPr lang="en-GB" sz="1800" b="0" i="0" dirty="0">
                <a:effectLst/>
              </a:rPr>
              <a:t>Receive and give honest feedback about strengths and personal weaknesses.</a:t>
            </a:r>
          </a:p>
          <a:p>
            <a:pPr marL="0" indent="0">
              <a:buNone/>
            </a:pPr>
            <a:r>
              <a:rPr lang="en-GB" sz="1800" b="0" i="0" dirty="0">
                <a:effectLst/>
              </a:rPr>
              <a:t>In order to work well with other people, you need to know and understand yourself and be prepared to receive honest feedback from your colleagues. The effectiveness of a team can be enhanced by a genuine openness among its members.</a:t>
            </a:r>
          </a:p>
          <a:p>
            <a:pPr marL="0" indent="0">
              <a:buNone/>
            </a:pPr>
            <a:r>
              <a:rPr lang="en-GB" altLang="en-US" sz="1800" dirty="0"/>
              <a:t>For these exercises, work in pairs with another team member – if possible from a different ethnicity, culture, gender or age group. Confidentiality and constructive feedback should be pursued if possible.</a:t>
            </a:r>
          </a:p>
        </p:txBody>
      </p:sp>
      <p:sp>
        <p:nvSpPr>
          <p:cNvPr id="4" name="Date Placeholder 3">
            <a:extLst>
              <a:ext uri="{FF2B5EF4-FFF2-40B4-BE49-F238E27FC236}">
                <a16:creationId xmlns:a16="http://schemas.microsoft.com/office/drawing/2014/main" id="{6A32B5EC-B329-3139-AD18-C002C540C9D8}"/>
              </a:ext>
            </a:extLst>
          </p:cNvPr>
          <p:cNvSpPr>
            <a:spLocks noGrp="1"/>
          </p:cNvSpPr>
          <p:nvPr>
            <p:ph type="dt" sz="quarter" idx="10"/>
          </p:nvPr>
        </p:nvSpPr>
        <p:spPr/>
        <p:txBody>
          <a:bodyPr/>
          <a:lstStyle/>
          <a:p>
            <a:pPr>
              <a:defRPr/>
            </a:pPr>
            <a:fld id="{D2A88EF9-FD6A-4E22-AD5B-99F4A855266A}" type="datetime1">
              <a:rPr lang="en-GB" altLang="en-US" smtClean="0"/>
              <a:pPr>
                <a:defRPr/>
              </a:pPr>
              <a:t>21/09/2023</a:t>
            </a:fld>
            <a:endParaRPr lang="en-GB" altLang="en-US"/>
          </a:p>
        </p:txBody>
      </p:sp>
      <p:sp>
        <p:nvSpPr>
          <p:cNvPr id="8197" name="Slide Number Placeholder 4">
            <a:extLst>
              <a:ext uri="{FF2B5EF4-FFF2-40B4-BE49-F238E27FC236}">
                <a16:creationId xmlns:a16="http://schemas.microsoft.com/office/drawing/2014/main" id="{E6F6A1BE-5254-FC19-61DE-10BBC494805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E615829-C866-4233-857B-DF010F02035E}" type="slidenum">
              <a:rPr lang="en-GB" altLang="en-US" sz="1200" smtClean="0">
                <a:solidFill>
                  <a:srgbClr val="898989"/>
                </a:solidFill>
              </a:rPr>
              <a:pPr>
                <a:spcBef>
                  <a:spcPct val="0"/>
                </a:spcBef>
                <a:buFontTx/>
                <a:buNone/>
              </a:pPr>
              <a:t>10</a:t>
            </a:fld>
            <a:endParaRPr lang="en-GB" altLang="en-US" sz="1200">
              <a:solidFill>
                <a:srgbClr val="898989"/>
              </a:solidFill>
            </a:endParaRPr>
          </a:p>
        </p:txBody>
      </p:sp>
    </p:spTree>
    <p:extLst>
      <p:ext uri="{BB962C8B-B14F-4D97-AF65-F5344CB8AC3E}">
        <p14:creationId xmlns:p14="http://schemas.microsoft.com/office/powerpoint/2010/main" val="23827583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5CE6B0-8643-B5F9-82AC-44F55C2A4BD9}"/>
              </a:ext>
            </a:extLst>
          </p:cNvPr>
          <p:cNvSpPr>
            <a:spLocks noGrp="1"/>
          </p:cNvSpPr>
          <p:nvPr>
            <p:ph type="title"/>
          </p:nvPr>
        </p:nvSpPr>
        <p:spPr/>
        <p:txBody>
          <a:bodyPr/>
          <a:lstStyle/>
          <a:p>
            <a:r>
              <a:rPr lang="en-GB" dirty="0"/>
              <a:t>4. Roles and contribution</a:t>
            </a:r>
          </a:p>
        </p:txBody>
      </p:sp>
      <p:sp>
        <p:nvSpPr>
          <p:cNvPr id="3" name="Content Placeholder 2">
            <a:extLst>
              <a:ext uri="{FF2B5EF4-FFF2-40B4-BE49-F238E27FC236}">
                <a16:creationId xmlns:a16="http://schemas.microsoft.com/office/drawing/2014/main" id="{338ADFD5-2B3B-143E-D79F-70595CBA9948}"/>
              </a:ext>
            </a:extLst>
          </p:cNvPr>
          <p:cNvSpPr>
            <a:spLocks noGrp="1"/>
          </p:cNvSpPr>
          <p:nvPr>
            <p:ph idx="1"/>
          </p:nvPr>
        </p:nvSpPr>
        <p:spPr/>
        <p:txBody>
          <a:bodyPr/>
          <a:lstStyle/>
          <a:p>
            <a:pPr marL="0" indent="0" algn="just" hangingPunct="1">
              <a:spcBef>
                <a:spcPts val="1200"/>
              </a:spcBef>
              <a:buNone/>
            </a:pPr>
            <a:r>
              <a:rPr lang="en-GB" altLang="en-US" sz="2800" dirty="0">
                <a:cs typeface="Times New Roman" panose="02020603050405020304" pitchFamily="18" charset="0"/>
              </a:rPr>
              <a:t>Ask the following question of each other:</a:t>
            </a:r>
          </a:p>
          <a:p>
            <a:pPr marL="0" indent="0" algn="just" hangingPunct="1">
              <a:spcBef>
                <a:spcPts val="1200"/>
              </a:spcBef>
              <a:buNone/>
            </a:pPr>
            <a:r>
              <a:rPr lang="en-GB" altLang="en-US" sz="2800" dirty="0">
                <a:cs typeface="Times New Roman" panose="02020603050405020304" pitchFamily="18" charset="0"/>
              </a:rPr>
              <a:t>1. Refer to Belbin’s nine team roles, or what role do you think I am most suited – and why?</a:t>
            </a:r>
          </a:p>
          <a:p>
            <a:pPr marL="0" indent="0" algn="just" hangingPunct="1">
              <a:spcBef>
                <a:spcPts val="1200"/>
              </a:spcBef>
              <a:buNone/>
            </a:pPr>
            <a:r>
              <a:rPr lang="en-GB" altLang="en-US" sz="2800" dirty="0">
                <a:cs typeface="Times New Roman" panose="02020603050405020304" pitchFamily="18" charset="0"/>
              </a:rPr>
              <a:t>2. In what ways can I avoid engaging in social loafing and groupthink?</a:t>
            </a:r>
            <a:endParaRPr lang="en-GB" sz="2000" dirty="0"/>
          </a:p>
        </p:txBody>
      </p:sp>
      <p:sp>
        <p:nvSpPr>
          <p:cNvPr id="4" name="Date Placeholder 3">
            <a:extLst>
              <a:ext uri="{FF2B5EF4-FFF2-40B4-BE49-F238E27FC236}">
                <a16:creationId xmlns:a16="http://schemas.microsoft.com/office/drawing/2014/main" id="{1DE2D66D-40FA-F230-6F62-6D81112C5856}"/>
              </a:ext>
            </a:extLst>
          </p:cNvPr>
          <p:cNvSpPr>
            <a:spLocks noGrp="1"/>
          </p:cNvSpPr>
          <p:nvPr>
            <p:ph type="dt" sz="half" idx="10"/>
          </p:nvPr>
        </p:nvSpPr>
        <p:spPr/>
        <p:txBody>
          <a:bodyPr/>
          <a:lstStyle/>
          <a:p>
            <a:pPr>
              <a:defRPr/>
            </a:pPr>
            <a:fld id="{1B53F9DF-AAEC-4EEF-8B39-3B49CC97FDD4}" type="datetime1">
              <a:rPr lang="en-GB" altLang="en-US" smtClean="0"/>
              <a:pPr>
                <a:defRPr/>
              </a:pPr>
              <a:t>21/09/2023</a:t>
            </a:fld>
            <a:endParaRPr lang="en-GB" altLang="en-US"/>
          </a:p>
        </p:txBody>
      </p:sp>
      <p:sp>
        <p:nvSpPr>
          <p:cNvPr id="5" name="Slide Number Placeholder 4">
            <a:extLst>
              <a:ext uri="{FF2B5EF4-FFF2-40B4-BE49-F238E27FC236}">
                <a16:creationId xmlns:a16="http://schemas.microsoft.com/office/drawing/2014/main" id="{D03D7FA1-7F3C-D923-6AE3-869CEF950A2B}"/>
              </a:ext>
            </a:extLst>
          </p:cNvPr>
          <p:cNvSpPr>
            <a:spLocks noGrp="1"/>
          </p:cNvSpPr>
          <p:nvPr>
            <p:ph type="sldNum" sz="quarter" idx="12"/>
          </p:nvPr>
        </p:nvSpPr>
        <p:spPr/>
        <p:txBody>
          <a:bodyPr/>
          <a:lstStyle/>
          <a:p>
            <a:pPr>
              <a:defRPr/>
            </a:pPr>
            <a:fld id="{2138F4D5-DE31-47D7-9C2F-D2F119692E85}" type="slidenum">
              <a:rPr lang="en-GB" altLang="en-US" smtClean="0"/>
              <a:pPr>
                <a:defRPr/>
              </a:pPr>
              <a:t>11</a:t>
            </a:fld>
            <a:endParaRPr lang="en-GB" altLang="en-US"/>
          </a:p>
        </p:txBody>
      </p:sp>
    </p:spTree>
    <p:extLst>
      <p:ext uri="{BB962C8B-B14F-4D97-AF65-F5344CB8AC3E}">
        <p14:creationId xmlns:p14="http://schemas.microsoft.com/office/powerpoint/2010/main" val="1916789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A15F00-959D-6A33-495F-E30AAFD4C10E}"/>
              </a:ext>
            </a:extLst>
          </p:cNvPr>
          <p:cNvSpPr>
            <a:spLocks noGrp="1"/>
          </p:cNvSpPr>
          <p:nvPr>
            <p:ph type="title"/>
          </p:nvPr>
        </p:nvSpPr>
        <p:spPr>
          <a:xfrm>
            <a:off x="457200" y="198438"/>
            <a:ext cx="8229600" cy="1143000"/>
          </a:xfrm>
        </p:spPr>
        <p:txBody>
          <a:bodyPr/>
          <a:lstStyle/>
          <a:p>
            <a:pPr algn="just" eaLnBrk="1" hangingPunct="1">
              <a:lnSpc>
                <a:spcPct val="150000"/>
              </a:lnSpc>
              <a:defRPr/>
            </a:pPr>
            <a:r>
              <a:rPr lang="en-GB" dirty="0">
                <a:latin typeface="+mn-lt"/>
                <a:cs typeface="Arial" panose="020B0604020202020204" pitchFamily="34" charset="0"/>
              </a:rPr>
              <a:t>Belbin’s evolved nine team roles</a:t>
            </a:r>
          </a:p>
        </p:txBody>
      </p:sp>
      <p:sp>
        <p:nvSpPr>
          <p:cNvPr id="4" name="Date Placeholder 3">
            <a:extLst>
              <a:ext uri="{FF2B5EF4-FFF2-40B4-BE49-F238E27FC236}">
                <a16:creationId xmlns:a16="http://schemas.microsoft.com/office/drawing/2014/main" id="{6A8A1DA1-DD0A-CE7F-4E89-B94E9FA963CC}"/>
              </a:ext>
            </a:extLst>
          </p:cNvPr>
          <p:cNvSpPr>
            <a:spLocks noGrp="1"/>
          </p:cNvSpPr>
          <p:nvPr>
            <p:ph type="dt" sz="quarter" idx="10"/>
          </p:nvPr>
        </p:nvSpPr>
        <p:spPr/>
        <p:txBody>
          <a:bodyPr/>
          <a:lstStyle/>
          <a:p>
            <a:pPr>
              <a:defRPr/>
            </a:pPr>
            <a:fld id="{D2A88EF9-FD6A-4E22-AD5B-99F4A855266A}" type="datetime1">
              <a:rPr lang="en-GB" altLang="en-US" smtClean="0"/>
              <a:pPr>
                <a:defRPr/>
              </a:pPr>
              <a:t>21/09/2023</a:t>
            </a:fld>
            <a:endParaRPr lang="en-GB" altLang="en-US"/>
          </a:p>
        </p:txBody>
      </p:sp>
      <p:sp>
        <p:nvSpPr>
          <p:cNvPr id="9221" name="Slide Number Placeholder 4">
            <a:extLst>
              <a:ext uri="{FF2B5EF4-FFF2-40B4-BE49-F238E27FC236}">
                <a16:creationId xmlns:a16="http://schemas.microsoft.com/office/drawing/2014/main" id="{B282F7F4-40CB-661B-2624-57DD31981657}"/>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EC3FFA0-FBB6-48AF-8640-4E54E9CFC048}" type="slidenum">
              <a:rPr lang="en-GB" altLang="en-US" sz="1200" smtClean="0">
                <a:solidFill>
                  <a:srgbClr val="898989"/>
                </a:solidFill>
              </a:rPr>
              <a:pPr>
                <a:spcBef>
                  <a:spcPct val="0"/>
                </a:spcBef>
                <a:buFontTx/>
                <a:buNone/>
              </a:pPr>
              <a:t>12</a:t>
            </a:fld>
            <a:endParaRPr lang="en-GB" altLang="en-US" sz="1200">
              <a:solidFill>
                <a:srgbClr val="898989"/>
              </a:solidFill>
            </a:endParaRPr>
          </a:p>
        </p:txBody>
      </p:sp>
      <p:pic>
        <p:nvPicPr>
          <p:cNvPr id="2" name="Picture 1">
            <a:extLst>
              <a:ext uri="{FF2B5EF4-FFF2-40B4-BE49-F238E27FC236}">
                <a16:creationId xmlns:a16="http://schemas.microsoft.com/office/drawing/2014/main" id="{0A912525-9C2B-36C1-98F2-89FEBD4545AB}"/>
              </a:ext>
            </a:extLst>
          </p:cNvPr>
          <p:cNvPicPr>
            <a:picLocks noChangeAspect="1"/>
          </p:cNvPicPr>
          <p:nvPr/>
        </p:nvPicPr>
        <p:blipFill>
          <a:blip r:embed="rId3"/>
          <a:stretch>
            <a:fillRect/>
          </a:stretch>
        </p:blipFill>
        <p:spPr>
          <a:xfrm>
            <a:off x="1431891" y="1124744"/>
            <a:ext cx="7712109" cy="5733256"/>
          </a:xfrm>
          <a:prstGeom prst="rect">
            <a:avLst/>
          </a:prstGeom>
        </p:spPr>
      </p:pic>
      <p:sp>
        <p:nvSpPr>
          <p:cNvPr id="3" name="Rectangle 2">
            <a:extLst>
              <a:ext uri="{FF2B5EF4-FFF2-40B4-BE49-F238E27FC236}">
                <a16:creationId xmlns:a16="http://schemas.microsoft.com/office/drawing/2014/main" id="{113641D1-5693-ED66-1ED1-4669743391EF}"/>
              </a:ext>
            </a:extLst>
          </p:cNvPr>
          <p:cNvSpPr/>
          <p:nvPr/>
        </p:nvSpPr>
        <p:spPr>
          <a:xfrm>
            <a:off x="355583" y="4437112"/>
            <a:ext cx="971550" cy="1154483"/>
          </a:xfrm>
          <a:prstGeom prst="rect">
            <a:avLst/>
          </a:prstGeom>
        </p:spPr>
        <p:txBody>
          <a:bodyPr wrap="square">
            <a:spAutoFit/>
          </a:bodyPr>
          <a:lstStyle/>
          <a:p>
            <a:pPr algn="just" eaLnBrk="1" hangingPunct="1">
              <a:lnSpc>
                <a:spcPct val="150000"/>
              </a:lnSpc>
              <a:defRPr/>
            </a:pPr>
            <a:r>
              <a:rPr lang="en-GB" sz="1600" dirty="0">
                <a:latin typeface="+mn-lt"/>
              </a:rPr>
              <a:t>(Mullins, 2019, p.  312)</a:t>
            </a:r>
            <a:endParaRPr lang="en-GB" sz="1600" dirty="0">
              <a:latin typeface="+mn-lt"/>
              <a:cs typeface="Arial" pitchFamily="34" charset="0"/>
            </a:endParaRPr>
          </a:p>
        </p:txBody>
      </p:sp>
    </p:spTree>
    <p:extLst>
      <p:ext uri="{BB962C8B-B14F-4D97-AF65-F5344CB8AC3E}">
        <p14:creationId xmlns:p14="http://schemas.microsoft.com/office/powerpoint/2010/main" val="9395378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a:extLst>
              <a:ext uri="{FF2B5EF4-FFF2-40B4-BE49-F238E27FC236}">
                <a16:creationId xmlns:a16="http://schemas.microsoft.com/office/drawing/2014/main" id="{3B6DBE48-1620-5222-7CC9-2B16AF218ACD}"/>
              </a:ext>
            </a:extLst>
          </p:cNvPr>
          <p:cNvSpPr>
            <a:spLocks noGrp="1"/>
          </p:cNvSpPr>
          <p:nvPr>
            <p:ph type="title"/>
          </p:nvPr>
        </p:nvSpPr>
        <p:spPr/>
        <p:txBody>
          <a:bodyPr/>
          <a:lstStyle/>
          <a:p>
            <a:r>
              <a:rPr lang="en-US" altLang="en-US" dirty="0"/>
              <a:t>5. Personal aspects</a:t>
            </a:r>
            <a:endParaRPr lang="en-GB" altLang="en-US" dirty="0"/>
          </a:p>
        </p:txBody>
      </p:sp>
      <p:sp>
        <p:nvSpPr>
          <p:cNvPr id="46083" name="Content Placeholder 2">
            <a:extLst>
              <a:ext uri="{FF2B5EF4-FFF2-40B4-BE49-F238E27FC236}">
                <a16:creationId xmlns:a16="http://schemas.microsoft.com/office/drawing/2014/main" id="{40C1E144-BFD2-84A0-EAD2-DB1154C739F3}"/>
              </a:ext>
            </a:extLst>
          </p:cNvPr>
          <p:cNvSpPr>
            <a:spLocks noGrp="1"/>
          </p:cNvSpPr>
          <p:nvPr>
            <p:ph idx="1"/>
          </p:nvPr>
        </p:nvSpPr>
        <p:spPr>
          <a:xfrm>
            <a:off x="457200" y="1600200"/>
            <a:ext cx="8229600" cy="3916363"/>
          </a:xfrm>
        </p:spPr>
        <p:txBody>
          <a:bodyPr/>
          <a:lstStyle/>
          <a:p>
            <a:pPr marL="0" indent="0" algn="just" hangingPunct="1">
              <a:spcBef>
                <a:spcPts val="1200"/>
              </a:spcBef>
              <a:buNone/>
            </a:pPr>
            <a:r>
              <a:rPr lang="en-GB" altLang="en-US" sz="2000" dirty="0">
                <a:cs typeface="Times New Roman" panose="02020603050405020304" pitchFamily="18" charset="0"/>
              </a:rPr>
              <a:t>Now ask the follow-up questions below of each other:</a:t>
            </a:r>
          </a:p>
          <a:p>
            <a:pPr marL="0" indent="0" algn="just" hangingPunct="1">
              <a:spcBef>
                <a:spcPts val="1200"/>
              </a:spcBef>
              <a:buNone/>
            </a:pPr>
            <a:r>
              <a:rPr lang="en-GB" altLang="en-US" sz="2000" dirty="0">
                <a:cs typeface="Times New Roman" panose="02020603050405020304" pitchFamily="18" charset="0"/>
              </a:rPr>
              <a:t>3. Which member of the team do you believe I am most close to and which member most distant from?</a:t>
            </a:r>
          </a:p>
          <a:p>
            <a:pPr marL="0" indent="0" algn="just" hangingPunct="1">
              <a:spcBef>
                <a:spcPts val="1200"/>
              </a:spcBef>
              <a:buNone/>
            </a:pPr>
            <a:r>
              <a:rPr lang="en-GB" altLang="en-US" sz="2000" dirty="0">
                <a:cs typeface="Times New Roman" panose="02020603050405020304" pitchFamily="18" charset="0"/>
              </a:rPr>
              <a:t>4. What do you see as my major strengths and personal weaknesses as a member of the team?</a:t>
            </a:r>
          </a:p>
          <a:p>
            <a:pPr marL="0" indent="0" algn="just" hangingPunct="1">
              <a:spcBef>
                <a:spcPts val="1200"/>
              </a:spcBef>
              <a:buNone/>
            </a:pPr>
            <a:r>
              <a:rPr lang="en-GB" altLang="en-US" sz="2000" dirty="0">
                <a:cs typeface="Times New Roman" panose="02020603050405020304" pitchFamily="18" charset="0"/>
              </a:rPr>
              <a:t>5. What is it about me that you find most annoying?</a:t>
            </a:r>
          </a:p>
          <a:p>
            <a:pPr marL="0" indent="0" algn="just" hangingPunct="1">
              <a:spcBef>
                <a:spcPts val="1200"/>
              </a:spcBef>
              <a:buNone/>
            </a:pPr>
            <a:r>
              <a:rPr lang="en-GB" altLang="en-US" sz="2000" dirty="0">
                <a:cs typeface="Times New Roman" panose="02020603050405020304" pitchFamily="18" charset="0"/>
              </a:rPr>
              <a:t>6. In what ways could we help each other in our work?</a:t>
            </a:r>
          </a:p>
          <a:p>
            <a:pPr marL="0" indent="0" algn="just" hangingPunct="1">
              <a:spcBef>
                <a:spcPts val="1200"/>
              </a:spcBef>
              <a:buNone/>
            </a:pPr>
            <a:r>
              <a:rPr lang="en-GB" altLang="en-US" sz="2000" dirty="0">
                <a:cs typeface="Times New Roman" panose="02020603050405020304" pitchFamily="18" charset="0"/>
              </a:rPr>
              <a:t>7. How can I be a better all-round member of the team?</a:t>
            </a:r>
          </a:p>
        </p:txBody>
      </p:sp>
      <p:sp>
        <p:nvSpPr>
          <p:cNvPr id="4" name="Date Placeholder 3">
            <a:extLst>
              <a:ext uri="{FF2B5EF4-FFF2-40B4-BE49-F238E27FC236}">
                <a16:creationId xmlns:a16="http://schemas.microsoft.com/office/drawing/2014/main" id="{D19C31CA-5F60-5C25-A153-AA304B1DD47A}"/>
              </a:ext>
            </a:extLst>
          </p:cNvPr>
          <p:cNvSpPr>
            <a:spLocks noGrp="1"/>
          </p:cNvSpPr>
          <p:nvPr>
            <p:ph type="dt" sz="quarter" idx="10"/>
          </p:nvPr>
        </p:nvSpPr>
        <p:spPr/>
        <p:txBody>
          <a:bodyPr/>
          <a:lstStyle/>
          <a:p>
            <a:pPr>
              <a:defRPr/>
            </a:pPr>
            <a:fld id="{D2A88EF9-FD6A-4E22-AD5B-99F4A855266A}" type="datetime1">
              <a:rPr lang="en-GB" altLang="en-US" smtClean="0"/>
              <a:pPr>
                <a:defRPr/>
              </a:pPr>
              <a:t>21/09/2023</a:t>
            </a:fld>
            <a:endParaRPr lang="en-GB" altLang="en-US"/>
          </a:p>
        </p:txBody>
      </p:sp>
      <p:sp>
        <p:nvSpPr>
          <p:cNvPr id="46085" name="Slide Number Placeholder 4">
            <a:extLst>
              <a:ext uri="{FF2B5EF4-FFF2-40B4-BE49-F238E27FC236}">
                <a16:creationId xmlns:a16="http://schemas.microsoft.com/office/drawing/2014/main" id="{27D47037-47A0-AD8E-C4FE-81A7B1AE7C9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0219009-4140-48B2-9760-CEBA648499A6}" type="slidenum">
              <a:rPr lang="en-GB" altLang="en-US" sz="1200" smtClean="0">
                <a:solidFill>
                  <a:srgbClr val="898989"/>
                </a:solidFill>
              </a:rPr>
              <a:pPr>
                <a:spcBef>
                  <a:spcPct val="0"/>
                </a:spcBef>
                <a:buFontTx/>
                <a:buNone/>
              </a:pPr>
              <a:t>13</a:t>
            </a:fld>
            <a:endParaRPr lang="en-GB" altLang="en-US" sz="1200">
              <a:solidFill>
                <a:srgbClr val="898989"/>
              </a:solidFill>
            </a:endParaRPr>
          </a:p>
        </p:txBody>
      </p:sp>
    </p:spTree>
    <p:extLst>
      <p:ext uri="{BB962C8B-B14F-4D97-AF65-F5344CB8AC3E}">
        <p14:creationId xmlns:p14="http://schemas.microsoft.com/office/powerpoint/2010/main" val="22003825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771A63D5-CB70-0F5D-4B47-A88C5EE6C3C8}"/>
              </a:ext>
            </a:extLst>
          </p:cNvPr>
          <p:cNvSpPr>
            <a:spLocks noGrp="1"/>
          </p:cNvSpPr>
          <p:nvPr>
            <p:ph type="title"/>
          </p:nvPr>
        </p:nvSpPr>
        <p:spPr>
          <a:xfrm>
            <a:off x="457200" y="198438"/>
            <a:ext cx="8229600" cy="1143000"/>
          </a:xfrm>
        </p:spPr>
        <p:txBody>
          <a:bodyPr/>
          <a:lstStyle/>
          <a:p>
            <a:r>
              <a:rPr lang="en-US" altLang="en-US" dirty="0"/>
              <a:t>6. Activity 6 – Reflection</a:t>
            </a:r>
            <a:endParaRPr lang="en-GB" altLang="en-US" dirty="0"/>
          </a:p>
        </p:txBody>
      </p:sp>
      <p:sp>
        <p:nvSpPr>
          <p:cNvPr id="9219" name="Content Placeholder 2">
            <a:extLst>
              <a:ext uri="{FF2B5EF4-FFF2-40B4-BE49-F238E27FC236}">
                <a16:creationId xmlns:a16="http://schemas.microsoft.com/office/drawing/2014/main" id="{D4954545-879A-F54B-9D7C-46DAA718D7EE}"/>
              </a:ext>
            </a:extLst>
          </p:cNvPr>
          <p:cNvSpPr>
            <a:spLocks noGrp="1"/>
          </p:cNvSpPr>
          <p:nvPr>
            <p:ph idx="1"/>
          </p:nvPr>
        </p:nvSpPr>
        <p:spPr>
          <a:xfrm>
            <a:off x="457200" y="1600200"/>
            <a:ext cx="8229600" cy="3916363"/>
          </a:xfrm>
        </p:spPr>
        <p:txBody>
          <a:bodyPr/>
          <a:lstStyle/>
          <a:p>
            <a:pPr marL="0" indent="0">
              <a:buNone/>
              <a:defRPr/>
            </a:pPr>
            <a:r>
              <a:rPr lang="en-GB" sz="2000" dirty="0"/>
              <a:t>After you have both completed these questions consider carefully and honestly:</a:t>
            </a:r>
          </a:p>
          <a:p>
            <a:pPr marL="457200" indent="-457200">
              <a:buFont typeface="+mj-lt"/>
              <a:buAutoNum type="arabicPeriod"/>
              <a:defRPr/>
            </a:pPr>
            <a:r>
              <a:rPr lang="en-GB" sz="2000" dirty="0"/>
              <a:t>What have you learned about yourself from this activity?</a:t>
            </a:r>
          </a:p>
          <a:p>
            <a:pPr marL="457200" indent="-457200">
              <a:buFont typeface="+mj-lt"/>
              <a:buAutoNum type="arabicPeriod"/>
              <a:defRPr/>
            </a:pPr>
            <a:r>
              <a:rPr lang="en-GB" sz="2000" dirty="0"/>
              <a:t>What response from your colleague surprised you the most?</a:t>
            </a:r>
          </a:p>
          <a:p>
            <a:pPr marL="457200" indent="-457200">
              <a:buFont typeface="+mj-lt"/>
              <a:buAutoNum type="arabicPeriod"/>
              <a:defRPr/>
            </a:pPr>
            <a:r>
              <a:rPr lang="en-GB" sz="2000" dirty="0"/>
              <a:t>To what extent has this exercise helped you to understand how well you work as a team member?</a:t>
            </a:r>
          </a:p>
          <a:p>
            <a:pPr marL="0" indent="0">
              <a:buNone/>
              <a:defRPr/>
            </a:pPr>
            <a:r>
              <a:rPr lang="en-GB" sz="2000" dirty="0"/>
              <a:t>Put this in writing as an aid to discipline and for your personal reflection.</a:t>
            </a:r>
            <a:endParaRPr lang="en-GB" altLang="en-US" sz="3600" dirty="0"/>
          </a:p>
        </p:txBody>
      </p:sp>
      <p:sp>
        <p:nvSpPr>
          <p:cNvPr id="4" name="Date Placeholder 3">
            <a:extLst>
              <a:ext uri="{FF2B5EF4-FFF2-40B4-BE49-F238E27FC236}">
                <a16:creationId xmlns:a16="http://schemas.microsoft.com/office/drawing/2014/main" id="{A0BD5D61-646F-7981-1006-38CE72DCE451}"/>
              </a:ext>
            </a:extLst>
          </p:cNvPr>
          <p:cNvSpPr>
            <a:spLocks noGrp="1"/>
          </p:cNvSpPr>
          <p:nvPr>
            <p:ph type="dt" sz="quarter" idx="10"/>
          </p:nvPr>
        </p:nvSpPr>
        <p:spPr/>
        <p:txBody>
          <a:bodyPr/>
          <a:lstStyle/>
          <a:p>
            <a:pPr>
              <a:defRPr/>
            </a:pPr>
            <a:fld id="{D2A88EF9-FD6A-4E22-AD5B-99F4A855266A}" type="datetime1">
              <a:rPr lang="en-GB" altLang="en-US" smtClean="0"/>
              <a:pPr>
                <a:defRPr/>
              </a:pPr>
              <a:t>21/09/2023</a:t>
            </a:fld>
            <a:endParaRPr lang="en-GB" altLang="en-US"/>
          </a:p>
        </p:txBody>
      </p:sp>
      <p:sp>
        <p:nvSpPr>
          <p:cNvPr id="12293" name="Slide Number Placeholder 4">
            <a:extLst>
              <a:ext uri="{FF2B5EF4-FFF2-40B4-BE49-F238E27FC236}">
                <a16:creationId xmlns:a16="http://schemas.microsoft.com/office/drawing/2014/main" id="{E78BD90E-CDEC-C881-6A71-A1C0C773D99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056CD6C0-CFF9-419A-9A81-110C371980E3}" type="slidenum">
              <a:rPr lang="en-GB" altLang="en-US" sz="1200" smtClean="0">
                <a:solidFill>
                  <a:srgbClr val="898989"/>
                </a:solidFill>
              </a:rPr>
              <a:pPr>
                <a:spcBef>
                  <a:spcPct val="0"/>
                </a:spcBef>
                <a:buFontTx/>
                <a:buNone/>
              </a:pPr>
              <a:t>14</a:t>
            </a:fld>
            <a:endParaRPr lang="en-GB" altLang="en-US" sz="1200">
              <a:solidFill>
                <a:srgbClr val="898989"/>
              </a:solidFill>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26B88F70-7E91-E0B7-3C8D-772823DA62A3}"/>
              </a:ext>
            </a:extLst>
          </p:cNvPr>
          <p:cNvSpPr>
            <a:spLocks noGrp="1"/>
          </p:cNvSpPr>
          <p:nvPr>
            <p:ph type="title"/>
          </p:nvPr>
        </p:nvSpPr>
        <p:spPr/>
        <p:txBody>
          <a:bodyPr/>
          <a:lstStyle/>
          <a:p>
            <a:r>
              <a:rPr lang="en-GB" altLang="en-US" b="1"/>
              <a:t>References</a:t>
            </a:r>
            <a:endParaRPr lang="en-GB" altLang="en-US"/>
          </a:p>
        </p:txBody>
      </p:sp>
      <p:sp>
        <p:nvSpPr>
          <p:cNvPr id="3" name="Content Placeholder 2">
            <a:extLst>
              <a:ext uri="{FF2B5EF4-FFF2-40B4-BE49-F238E27FC236}">
                <a16:creationId xmlns:a16="http://schemas.microsoft.com/office/drawing/2014/main" id="{CF7F15AC-71B3-4465-B3D1-EC23678BFEB6}"/>
              </a:ext>
            </a:extLst>
          </p:cNvPr>
          <p:cNvSpPr>
            <a:spLocks noGrp="1"/>
          </p:cNvSpPr>
          <p:nvPr>
            <p:ph idx="1"/>
          </p:nvPr>
        </p:nvSpPr>
        <p:spPr>
          <a:xfrm>
            <a:off x="457200" y="1600200"/>
            <a:ext cx="8229600" cy="3916363"/>
          </a:xfrm>
        </p:spPr>
        <p:txBody>
          <a:bodyPr/>
          <a:lstStyle/>
          <a:p>
            <a:pPr marL="514350" indent="-514350" algn="just">
              <a:buFont typeface="+mj-lt"/>
              <a:buAutoNum type="arabicPeriod"/>
              <a:defRPr/>
            </a:pPr>
            <a:r>
              <a:rPr lang="en-GB" altLang="en-US" sz="2400" dirty="0">
                <a:ea typeface="Calibri" panose="020F0502020204030204" pitchFamily="34" charset="0"/>
              </a:rPr>
              <a:t>Mullins, L. J. (2019) </a:t>
            </a:r>
            <a:r>
              <a:rPr lang="en-GB" altLang="en-US" sz="2400" i="1" dirty="0">
                <a:ea typeface="Calibri" panose="020F0502020204030204" pitchFamily="34" charset="0"/>
              </a:rPr>
              <a:t>Organisational behaviour in the workplace</a:t>
            </a:r>
            <a:r>
              <a:rPr lang="en-GB" altLang="en-US" sz="2400" dirty="0">
                <a:ea typeface="Calibri" panose="020F0502020204030204" pitchFamily="34" charset="0"/>
              </a:rPr>
              <a:t>. 12th </a:t>
            </a:r>
            <a:r>
              <a:rPr lang="en-GB" altLang="en-US" sz="2400" dirty="0" err="1">
                <a:ea typeface="Calibri" panose="020F0502020204030204" pitchFamily="34" charset="0"/>
              </a:rPr>
              <a:t>edn</a:t>
            </a:r>
            <a:r>
              <a:rPr lang="en-GB" altLang="en-US" sz="2400" dirty="0">
                <a:ea typeface="Calibri" panose="020F0502020204030204" pitchFamily="34" charset="0"/>
              </a:rPr>
              <a:t>. Harlow: Pearson Education Limited.</a:t>
            </a:r>
          </a:p>
          <a:p>
            <a:pPr marL="514350" indent="-514350" algn="just">
              <a:buFont typeface="+mj-lt"/>
              <a:buAutoNum type="arabicPeriod"/>
              <a:defRPr/>
            </a:pPr>
            <a:r>
              <a:rPr lang="en-GB" altLang="en-US" sz="2400" dirty="0">
                <a:ea typeface="Calibri" panose="020F0502020204030204" pitchFamily="34" charset="0"/>
              </a:rPr>
              <a:t>Huczynski, A. and Buchanan, D.A. (2019) </a:t>
            </a:r>
            <a:r>
              <a:rPr lang="en-GB" altLang="en-US" sz="2400" i="1" dirty="0">
                <a:ea typeface="Calibri" panose="020F0502020204030204" pitchFamily="34" charset="0"/>
              </a:rPr>
              <a:t>Organizational behaviour</a:t>
            </a:r>
            <a:r>
              <a:rPr lang="en-GB" altLang="en-US" sz="2400" dirty="0">
                <a:ea typeface="Calibri" panose="020F0502020204030204" pitchFamily="34" charset="0"/>
              </a:rPr>
              <a:t>. 10th </a:t>
            </a:r>
            <a:r>
              <a:rPr lang="en-GB" altLang="en-US" sz="2400" dirty="0" err="1">
                <a:ea typeface="Calibri" panose="020F0502020204030204" pitchFamily="34" charset="0"/>
              </a:rPr>
              <a:t>edn</a:t>
            </a:r>
            <a:r>
              <a:rPr lang="en-GB" altLang="en-US" sz="2400" dirty="0">
                <a:ea typeface="Calibri" panose="020F0502020204030204" pitchFamily="34" charset="0"/>
              </a:rPr>
              <a:t>. Harlow: Pearson</a:t>
            </a:r>
          </a:p>
          <a:p>
            <a:pPr marL="514350" indent="-514350" algn="just">
              <a:buFont typeface="+mj-lt"/>
              <a:buAutoNum type="arabicPeriod"/>
              <a:defRPr/>
            </a:pPr>
            <a:r>
              <a:rPr lang="en-GB" altLang="en-US" sz="2400" dirty="0">
                <a:ea typeface="Calibri" panose="020F0502020204030204" pitchFamily="34" charset="0"/>
              </a:rPr>
              <a:t>Robbins, S., and Coulter, M. (2020) </a:t>
            </a:r>
            <a:r>
              <a:rPr lang="en-GB" altLang="en-US" sz="2400" i="1" dirty="0">
                <a:ea typeface="Calibri" panose="020F0502020204030204" pitchFamily="34" charset="0"/>
              </a:rPr>
              <a:t>Management, Global Edition</a:t>
            </a:r>
            <a:r>
              <a:rPr lang="en-GB" altLang="en-US" sz="2400" dirty="0">
                <a:ea typeface="Calibri" panose="020F0502020204030204" pitchFamily="34" charset="0"/>
              </a:rPr>
              <a:t>. 15th </a:t>
            </a:r>
            <a:r>
              <a:rPr lang="en-GB" altLang="en-US" sz="2400" dirty="0" err="1">
                <a:ea typeface="Calibri" panose="020F0502020204030204" pitchFamily="34" charset="0"/>
              </a:rPr>
              <a:t>edn</a:t>
            </a:r>
            <a:r>
              <a:rPr lang="en-GB" altLang="en-US" sz="2400" dirty="0">
                <a:ea typeface="Calibri" panose="020F0502020204030204" pitchFamily="34" charset="0"/>
              </a:rPr>
              <a:t>. Pearson.</a:t>
            </a:r>
          </a:p>
          <a:p>
            <a:pPr marL="514350" indent="-514350" algn="just">
              <a:buFont typeface="+mj-lt"/>
              <a:buAutoNum type="arabicPeriod"/>
              <a:defRPr/>
            </a:pPr>
            <a:r>
              <a:rPr lang="en-GB" altLang="en-US" sz="2400" dirty="0">
                <a:ea typeface="Calibri" panose="020F0502020204030204" pitchFamily="34" charset="0"/>
              </a:rPr>
              <a:t>Cole, G. A. and Kelly, P. (2020) </a:t>
            </a:r>
            <a:r>
              <a:rPr lang="en-GB" altLang="en-US" sz="2400" i="1" dirty="0">
                <a:ea typeface="Calibri" panose="020F0502020204030204" pitchFamily="34" charset="0"/>
              </a:rPr>
              <a:t>Management theory and practice</a:t>
            </a:r>
            <a:r>
              <a:rPr lang="en-GB" altLang="en-US" sz="2400" dirty="0">
                <a:ea typeface="Calibri" panose="020F0502020204030204" pitchFamily="34" charset="0"/>
              </a:rPr>
              <a:t>. 9th </a:t>
            </a:r>
            <a:r>
              <a:rPr lang="en-GB" altLang="en-US" sz="2400" dirty="0" err="1">
                <a:ea typeface="Calibri" panose="020F0502020204030204" pitchFamily="34" charset="0"/>
              </a:rPr>
              <a:t>edn</a:t>
            </a:r>
            <a:r>
              <a:rPr lang="en-GB" altLang="en-US" sz="2400" dirty="0">
                <a:ea typeface="Calibri" panose="020F0502020204030204" pitchFamily="34" charset="0"/>
              </a:rPr>
              <a:t>. </a:t>
            </a:r>
            <a:r>
              <a:rPr lang="en-GB" altLang="en-US" sz="2400">
                <a:ea typeface="Calibri" panose="020F0502020204030204" pitchFamily="34" charset="0"/>
              </a:rPr>
              <a:t>Hampshire: Cengage Learning EMEA.</a:t>
            </a:r>
            <a:endParaRPr lang="en-GB" altLang="en-US" sz="2400"/>
          </a:p>
          <a:p>
            <a:pPr marL="0" indent="0">
              <a:buFont typeface="Arial" panose="020B0604020202020204" pitchFamily="34" charset="0"/>
              <a:buNone/>
              <a:defRPr/>
            </a:pPr>
            <a:endParaRPr lang="en-GB" sz="2400" dirty="0"/>
          </a:p>
        </p:txBody>
      </p:sp>
      <p:sp>
        <p:nvSpPr>
          <p:cNvPr id="4" name="Date Placeholder 3">
            <a:extLst>
              <a:ext uri="{FF2B5EF4-FFF2-40B4-BE49-F238E27FC236}">
                <a16:creationId xmlns:a16="http://schemas.microsoft.com/office/drawing/2014/main" id="{5D2DD887-FEAA-5D01-5D37-14815992B769}"/>
              </a:ext>
            </a:extLst>
          </p:cNvPr>
          <p:cNvSpPr>
            <a:spLocks noGrp="1"/>
          </p:cNvSpPr>
          <p:nvPr>
            <p:ph type="dt" sz="quarter" idx="10"/>
          </p:nvPr>
        </p:nvSpPr>
        <p:spPr/>
        <p:txBody>
          <a:bodyPr/>
          <a:lstStyle/>
          <a:p>
            <a:pPr>
              <a:defRPr/>
            </a:pPr>
            <a:fld id="{D2A88EF9-FD6A-4E22-AD5B-99F4A855266A}" type="datetime1">
              <a:rPr lang="en-GB" altLang="en-US" smtClean="0"/>
              <a:pPr>
                <a:defRPr/>
              </a:pPr>
              <a:t>21/09/2023</a:t>
            </a:fld>
            <a:endParaRPr lang="en-GB" altLang="en-US"/>
          </a:p>
        </p:txBody>
      </p:sp>
      <p:sp>
        <p:nvSpPr>
          <p:cNvPr id="23557" name="Slide Number Placeholder 4">
            <a:extLst>
              <a:ext uri="{FF2B5EF4-FFF2-40B4-BE49-F238E27FC236}">
                <a16:creationId xmlns:a16="http://schemas.microsoft.com/office/drawing/2014/main" id="{FAA5DE36-5639-70B8-4531-BCFD94412577}"/>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769D34E-E0FE-4C64-9581-00A817AF0B54}" type="slidenum">
              <a:rPr lang="en-GB" altLang="en-US" sz="1200" smtClean="0">
                <a:solidFill>
                  <a:srgbClr val="898989"/>
                </a:solidFill>
              </a:rPr>
              <a:pPr>
                <a:spcBef>
                  <a:spcPct val="0"/>
                </a:spcBef>
                <a:buFontTx/>
                <a:buNone/>
              </a:pPr>
              <a:t>15</a:t>
            </a:fld>
            <a:endParaRPr lang="en-GB" altLang="en-US" sz="1200">
              <a:solidFill>
                <a:srgbClr val="898989"/>
              </a:solidFill>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8" name="Picture 2" descr="A picture containing text, people&#10;&#10;Description automatically generated">
            <a:extLst>
              <a:ext uri="{FF2B5EF4-FFF2-40B4-BE49-F238E27FC236}">
                <a16:creationId xmlns:a16="http://schemas.microsoft.com/office/drawing/2014/main" id="{58A060EC-1FF0-A814-D461-D17BD341C29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58738"/>
            <a:ext cx="9144000" cy="5645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Date Placeholder 4">
            <a:extLst>
              <a:ext uri="{FF2B5EF4-FFF2-40B4-BE49-F238E27FC236}">
                <a16:creationId xmlns:a16="http://schemas.microsoft.com/office/drawing/2014/main" id="{6622F966-4624-B66A-4BFC-831C979D5FEF}"/>
              </a:ext>
            </a:extLst>
          </p:cNvPr>
          <p:cNvSpPr>
            <a:spLocks noGrp="1"/>
          </p:cNvSpPr>
          <p:nvPr>
            <p:ph type="dt" sz="quarter" idx="10"/>
          </p:nvPr>
        </p:nvSpPr>
        <p:spPr/>
        <p:txBody>
          <a:bodyPr/>
          <a:lstStyle/>
          <a:p>
            <a:pPr>
              <a:defRPr/>
            </a:pPr>
            <a:fld id="{F3D86518-6479-48A0-A9D3-08C8076AEFA7}" type="datetime1">
              <a:rPr lang="en-GB" altLang="en-US"/>
              <a:pPr>
                <a:defRPr/>
              </a:pPr>
              <a:t>21/09/2023</a:t>
            </a:fld>
            <a:endParaRPr lang="en-GB" altLang="en-US"/>
          </a:p>
        </p:txBody>
      </p:sp>
      <p:sp>
        <p:nvSpPr>
          <p:cNvPr id="24580" name="Slide Number Placeholder 5">
            <a:extLst>
              <a:ext uri="{FF2B5EF4-FFF2-40B4-BE49-F238E27FC236}">
                <a16:creationId xmlns:a16="http://schemas.microsoft.com/office/drawing/2014/main" id="{FFAD8F49-A5D3-6095-196F-BDF70124CAB5}"/>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70712E73-735C-471E-8745-B6632FC3CD30}" type="slidenum">
              <a:rPr lang="en-GB" altLang="en-US" sz="1200" smtClean="0">
                <a:solidFill>
                  <a:srgbClr val="898989"/>
                </a:solidFill>
              </a:rPr>
              <a:pPr>
                <a:spcBef>
                  <a:spcPct val="0"/>
                </a:spcBef>
                <a:buFontTx/>
                <a:buNone/>
              </a:pPr>
              <a:t>16</a:t>
            </a:fld>
            <a:endParaRPr lang="en-GB" altLang="en-US" sz="1200">
              <a:solidFill>
                <a:srgbClr val="898989"/>
              </a:solidFill>
            </a:endParaRPr>
          </a:p>
        </p:txBody>
      </p:sp>
      <p:sp>
        <p:nvSpPr>
          <p:cNvPr id="6" name="Speech Bubble: Oval 5">
            <a:extLst>
              <a:ext uri="{FF2B5EF4-FFF2-40B4-BE49-F238E27FC236}">
                <a16:creationId xmlns:a16="http://schemas.microsoft.com/office/drawing/2014/main" id="{BFADC5A1-4ED7-73DF-1E03-6A9A77A5BC3A}"/>
              </a:ext>
            </a:extLst>
          </p:cNvPr>
          <p:cNvSpPr/>
          <p:nvPr/>
        </p:nvSpPr>
        <p:spPr>
          <a:xfrm>
            <a:off x="5435600" y="908050"/>
            <a:ext cx="3313113" cy="1973263"/>
          </a:xfrm>
          <a:prstGeom prst="wedgeEllipseCallou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400" b="1" dirty="0">
                <a:solidFill>
                  <a:schemeClr val="tx1"/>
                </a:solidFill>
              </a:rPr>
              <a:t>I have a question…</a:t>
            </a: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1235</Words>
  <Application>Microsoft Office PowerPoint</Application>
  <PresentationFormat>On-screen Show (4:3)</PresentationFormat>
  <Paragraphs>119</Paragraphs>
  <Slides>16</Slides>
  <Notes>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Myriad Pro</vt:lpstr>
      <vt:lpstr>robotoregular</vt:lpstr>
      <vt:lpstr>Aharoni</vt:lpstr>
      <vt:lpstr>Arial</vt:lpstr>
      <vt:lpstr>Calibri</vt:lpstr>
      <vt:lpstr>Verdana</vt:lpstr>
      <vt:lpstr>20140311PresentationUWTSDTemplate</vt:lpstr>
      <vt:lpstr>LCBB4003</vt:lpstr>
      <vt:lpstr>Activity 1a</vt:lpstr>
      <vt:lpstr>Activity 2a</vt:lpstr>
      <vt:lpstr>Activity 3a</vt:lpstr>
      <vt:lpstr>Activity 3a</vt:lpstr>
      <vt:lpstr>Guidance for activities 1, 2, 3</vt:lpstr>
      <vt:lpstr>1. Activity 1</vt:lpstr>
      <vt:lpstr>2. Activity 2 – Ice-breaker</vt:lpstr>
      <vt:lpstr>3. Activity 3</vt:lpstr>
      <vt:lpstr>Guidance for activities 4, 5, 6</vt:lpstr>
      <vt:lpstr>4. Roles and contribution</vt:lpstr>
      <vt:lpstr>Belbin’s evolved nine team roles</vt:lpstr>
      <vt:lpstr>5. Personal aspects</vt:lpstr>
      <vt:lpstr>6. Activity 6 – Reflection</vt:lpstr>
      <vt:lpstr>References</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code</dc:title>
  <dc:creator>Hoang Dang Nguyen</dc:creator>
  <cp:lastModifiedBy>Hoang Dang Nguyen</cp:lastModifiedBy>
  <cp:revision>1</cp:revision>
  <dcterms:created xsi:type="dcterms:W3CDTF">2023-09-20T11:13:31Z</dcterms:created>
  <dcterms:modified xsi:type="dcterms:W3CDTF">2023-09-21T14:58:02Z</dcterms:modified>
</cp:coreProperties>
</file>