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57" r:id="rId3"/>
    <p:sldId id="260" r:id="rId4"/>
    <p:sldId id="264" r:id="rId5"/>
    <p:sldId id="265" r:id="rId6"/>
    <p:sldId id="263" r:id="rId7"/>
    <p:sldId id="262" r:id="rId8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45" autoAdjust="0"/>
    <p:restoredTop sz="94421" autoAdjust="0"/>
  </p:normalViewPr>
  <p:slideViewPr>
    <p:cSldViewPr>
      <p:cViewPr varScale="1">
        <p:scale>
          <a:sx n="102" d="100"/>
          <a:sy n="102" d="100"/>
        </p:scale>
        <p:origin x="1424" y="18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CD2C18-FC17-47DC-BE00-2115266539DB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1D046D-4DCD-441B-9E08-E3539A4DA0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665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1D046D-4DCD-441B-9E08-E3539A4DA0B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129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857CC-9E1A-4489-8A4D-F6DC4920D82D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2D62-743B-41CF-9D75-225978DCE1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5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857CC-9E1A-4489-8A4D-F6DC4920D82D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2D62-743B-41CF-9D75-225978DCE1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745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857CC-9E1A-4489-8A4D-F6DC4920D82D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2D62-743B-41CF-9D75-225978DCE1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728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857CC-9E1A-4489-8A4D-F6DC4920D82D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2D62-743B-41CF-9D75-225978DCE1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897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857CC-9E1A-4489-8A4D-F6DC4920D82D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2D62-743B-41CF-9D75-225978DCE1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639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857CC-9E1A-4489-8A4D-F6DC4920D82D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2D62-743B-41CF-9D75-225978DCE1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247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857CC-9E1A-4489-8A4D-F6DC4920D82D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2D62-743B-41CF-9D75-225978DCE1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5719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857CC-9E1A-4489-8A4D-F6DC4920D82D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2D62-743B-41CF-9D75-225978DCE1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673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857CC-9E1A-4489-8A4D-F6DC4920D82D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2D62-743B-41CF-9D75-225978DCE1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521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857CC-9E1A-4489-8A4D-F6DC4920D82D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2D62-743B-41CF-9D75-225978DCE1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850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857CC-9E1A-4489-8A4D-F6DC4920D82D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2D62-743B-41CF-9D75-225978DCE1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399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1857CC-9E1A-4489-8A4D-F6DC4920D82D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C2D62-743B-41CF-9D75-225978DCE1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851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95686"/>
            <a:ext cx="7772400" cy="1102519"/>
          </a:xfrm>
        </p:spPr>
        <p:txBody>
          <a:bodyPr/>
          <a:lstStyle/>
          <a:p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Reeling it in.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658792" y="298061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A sitcom written by</a:t>
            </a:r>
          </a:p>
          <a:p>
            <a:pPr algn="ctr"/>
            <a: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Andrew de-Ste-Croix and Thom Robin</a:t>
            </a:r>
          </a:p>
        </p:txBody>
      </p:sp>
    </p:spTree>
    <p:extLst>
      <p:ext uri="{BB962C8B-B14F-4D97-AF65-F5344CB8AC3E}">
        <p14:creationId xmlns:p14="http://schemas.microsoft.com/office/powerpoint/2010/main" val="2147092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1258888">
            <a:off x="-590355" y="673009"/>
            <a:ext cx="8229600" cy="857250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ourier New" panose="02070309020205020404" pitchFamily="49" charset="0"/>
                <a:cs typeface="Courier New" panose="02070309020205020404" pitchFamily="49" charset="0"/>
              </a:rPr>
              <a:t>What is it?</a:t>
            </a:r>
          </a:p>
        </p:txBody>
      </p:sp>
      <p:sp>
        <p:nvSpPr>
          <p:cNvPr id="5" name="TextBox 4"/>
          <p:cNvSpPr txBox="1"/>
          <p:nvPr/>
        </p:nvSpPr>
        <p:spPr>
          <a:xfrm rot="480623">
            <a:off x="4182624" y="4184898"/>
            <a:ext cx="45365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“An aspiring actor and director work towards fantasies of fame and fortune but reality refuses to stop knocking.”</a:t>
            </a:r>
          </a:p>
        </p:txBody>
      </p:sp>
      <p:sp>
        <p:nvSpPr>
          <p:cNvPr id="6" name="TextBox 5"/>
          <p:cNvSpPr txBox="1"/>
          <p:nvPr/>
        </p:nvSpPr>
        <p:spPr>
          <a:xfrm rot="21250883">
            <a:off x="602052" y="1317672"/>
            <a:ext cx="662473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i="1" dirty="0">
                <a:cs typeface="Courier New" panose="02070309020205020404" pitchFamily="49" charset="0"/>
              </a:rPr>
              <a:t>Reeling it in </a:t>
            </a:r>
            <a:r>
              <a:rPr lang="en-GB" dirty="0">
                <a:cs typeface="Courier New" panose="02070309020205020404" pitchFamily="49" charset="0"/>
              </a:rPr>
              <a:t>is a comedy series about 2 friends, an actor and a film-maker, trying to make it big in the industry.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cs typeface="Courier New" panose="02070309020205020404" pitchFamily="49" charset="0"/>
              </a:rPr>
              <a:t>Takes inspiration from the likes of IT Crowd, Miranda and Toast of London.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cs typeface="Courier New" panose="02070309020205020404" pitchFamily="49" charset="0"/>
              </a:rPr>
              <a:t>Each season would have about 6 episodes.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cs typeface="Courier New" panose="02070309020205020404" pitchFamily="49" charset="0"/>
              </a:rPr>
              <a:t>Target Audience is Young Adults (around 16-30).</a:t>
            </a:r>
          </a:p>
        </p:txBody>
      </p:sp>
    </p:spTree>
    <p:extLst>
      <p:ext uri="{BB962C8B-B14F-4D97-AF65-F5344CB8AC3E}">
        <p14:creationId xmlns:p14="http://schemas.microsoft.com/office/powerpoint/2010/main" val="2597205050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 rot="-60000">
            <a:off x="2992034" y="207566"/>
            <a:ext cx="46759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ourier New" panose="02070309020205020404" pitchFamily="49" charset="0"/>
                <a:cs typeface="Courier New" panose="02070309020205020404" pitchFamily="49" charset="0"/>
              </a:rPr>
              <a:t>Ashley James Kingston</a:t>
            </a:r>
          </a:p>
        </p:txBody>
      </p:sp>
      <p:sp>
        <p:nvSpPr>
          <p:cNvPr id="5" name="TextBox 4"/>
          <p:cNvSpPr txBox="1"/>
          <p:nvPr/>
        </p:nvSpPr>
        <p:spPr>
          <a:xfrm rot="60000">
            <a:off x="2920180" y="2745441"/>
            <a:ext cx="26597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ourier New" panose="02070309020205020404" pitchFamily="49" charset="0"/>
                <a:cs typeface="Courier New" panose="02070309020205020404" pitchFamily="49" charset="0"/>
              </a:rPr>
              <a:t>Bobby Owens</a:t>
            </a:r>
          </a:p>
        </p:txBody>
      </p:sp>
      <p:sp>
        <p:nvSpPr>
          <p:cNvPr id="6" name="TextBox 5"/>
          <p:cNvSpPr txBox="1"/>
          <p:nvPr/>
        </p:nvSpPr>
        <p:spPr>
          <a:xfrm rot="-60000">
            <a:off x="3002706" y="677777"/>
            <a:ext cx="5606139" cy="1754326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Film-maker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“Resourceful”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Socially Inept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Straight Man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Strong Liver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Sarcastic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 rot="60000">
            <a:off x="1389803" y="3204225"/>
            <a:ext cx="6479749" cy="1754326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Master of the Dramatic Arts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Bisexually Promiscuous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Overly Confident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Funny Man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Bad at Maths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Pretentious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470371"/>
      </p:ext>
    </p:extLst>
  </p:cSld>
  <p:clrMapOvr>
    <a:masterClrMapping/>
  </p:clrMapOvr>
  <p:transition spd="slow">
    <p:cov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80000">
            <a:off x="700831" y="491623"/>
            <a:ext cx="8229600" cy="857250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ourier New" panose="02070309020205020404" pitchFamily="49" charset="0"/>
                <a:cs typeface="Courier New" panose="02070309020205020404" pitchFamily="49" charset="0"/>
              </a:rPr>
              <a:t>Series Overview</a:t>
            </a:r>
          </a:p>
        </p:txBody>
      </p:sp>
      <p:sp>
        <p:nvSpPr>
          <p:cNvPr id="4" name="TextBox 3"/>
          <p:cNvSpPr txBox="1"/>
          <p:nvPr/>
        </p:nvSpPr>
        <p:spPr>
          <a:xfrm rot="180000">
            <a:off x="1138069" y="1011047"/>
            <a:ext cx="3680191" cy="1200329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r>
              <a:rPr lang="en-GB" sz="1600" b="1" dirty="0"/>
              <a:t>Episode 1 – PILOT</a:t>
            </a:r>
          </a:p>
          <a:p>
            <a:r>
              <a:rPr lang="en-GB" sz="1400" dirty="0"/>
              <a:t>After getting quite spectacularly fired from a gig, Ash and Bobby, now heavily in debt, must somehow bring up enough money to make sure that they are not chucked out onto the streets...</a:t>
            </a:r>
          </a:p>
        </p:txBody>
      </p:sp>
      <p:sp>
        <p:nvSpPr>
          <p:cNvPr id="5" name="TextBox 4"/>
          <p:cNvSpPr txBox="1"/>
          <p:nvPr/>
        </p:nvSpPr>
        <p:spPr>
          <a:xfrm rot="180000">
            <a:off x="4751352" y="1203933"/>
            <a:ext cx="3680191" cy="1200329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r>
              <a:rPr lang="en-GB" sz="1600" b="1" dirty="0"/>
              <a:t>Episode 2 – Charlie’s Clients</a:t>
            </a:r>
          </a:p>
          <a:p>
            <a:r>
              <a:rPr lang="en-GB" sz="1400" dirty="0"/>
              <a:t>Having been signed on to a new, “big-time” agent, Ash and Bobby, now in over their heads, soon realise that she may have stretched the truth ever so slightly about her influence...</a:t>
            </a:r>
          </a:p>
        </p:txBody>
      </p:sp>
      <p:sp>
        <p:nvSpPr>
          <p:cNvPr id="6" name="TextBox 5"/>
          <p:cNvSpPr txBox="1"/>
          <p:nvPr/>
        </p:nvSpPr>
        <p:spPr>
          <a:xfrm rot="180000">
            <a:off x="1072497" y="2163175"/>
            <a:ext cx="3680191" cy="1200329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r>
              <a:rPr lang="en-GB" sz="1600" b="1" dirty="0"/>
              <a:t>Episode 3 – The Small-timer of Cardiff</a:t>
            </a:r>
          </a:p>
          <a:p>
            <a:r>
              <a:rPr lang="en-GB" sz="1400" dirty="0"/>
              <a:t>Deciding to set up his own Independent Studio, Ash, drowning in a sea of paperwork and stress, realises that there is a lot more to the business side than first thought…</a:t>
            </a:r>
          </a:p>
        </p:txBody>
      </p:sp>
      <p:sp>
        <p:nvSpPr>
          <p:cNvPr id="7" name="TextBox 6"/>
          <p:cNvSpPr txBox="1"/>
          <p:nvPr/>
        </p:nvSpPr>
        <p:spPr>
          <a:xfrm rot="180000">
            <a:off x="4685780" y="2356061"/>
            <a:ext cx="3680191" cy="1200329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r>
              <a:rPr lang="en-GB" sz="1600" b="1" dirty="0"/>
              <a:t>Episode 4 – The Curse of the Bobby</a:t>
            </a:r>
          </a:p>
          <a:p>
            <a:r>
              <a:rPr lang="en-GB" sz="1400" dirty="0"/>
              <a:t>Finally climbing back onto the media ladder, Ash and Bobby find themselves back on a film set, ready to go. But the Owens’ family “reputation” has other plans…</a:t>
            </a:r>
          </a:p>
        </p:txBody>
      </p:sp>
      <p:sp>
        <p:nvSpPr>
          <p:cNvPr id="8" name="TextBox 7"/>
          <p:cNvSpPr txBox="1"/>
          <p:nvPr/>
        </p:nvSpPr>
        <p:spPr>
          <a:xfrm rot="180000">
            <a:off x="1000489" y="3315302"/>
            <a:ext cx="3680191" cy="1200329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r>
              <a:rPr lang="en-GB" sz="1600" b="1" dirty="0"/>
              <a:t>Episode 5 – Breaking and Entertaining</a:t>
            </a:r>
          </a:p>
          <a:p>
            <a:r>
              <a:rPr lang="en-GB" sz="1400" dirty="0"/>
              <a:t>Up for an award for a project they thought long dead, Ash and Bobby head to London for the Ceremony, only to find that they weren’t invited…</a:t>
            </a:r>
          </a:p>
        </p:txBody>
      </p:sp>
      <p:sp>
        <p:nvSpPr>
          <p:cNvPr id="9" name="TextBox 8"/>
          <p:cNvSpPr txBox="1"/>
          <p:nvPr/>
        </p:nvSpPr>
        <p:spPr>
          <a:xfrm rot="180000">
            <a:off x="4613772" y="3508188"/>
            <a:ext cx="3680191" cy="1200329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r>
              <a:rPr lang="en-GB" sz="1600" b="1" dirty="0"/>
              <a:t>Episode 6 – An Unexpected Pay-Day</a:t>
            </a:r>
          </a:p>
          <a:p>
            <a:r>
              <a:rPr lang="en-GB" sz="1400" dirty="0"/>
              <a:t>They had agreed to never speak of it again but, when Ash and Bobby suddenly come into a small fortune because of it, they start to have second thoughts...</a:t>
            </a:r>
          </a:p>
        </p:txBody>
      </p:sp>
    </p:spTree>
    <p:extLst>
      <p:ext uri="{BB962C8B-B14F-4D97-AF65-F5344CB8AC3E}">
        <p14:creationId xmlns:p14="http://schemas.microsoft.com/office/powerpoint/2010/main" val="2156355344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60000">
            <a:off x="531499" y="274299"/>
            <a:ext cx="8498163" cy="857250"/>
          </a:xfrm>
        </p:spPr>
        <p:txBody>
          <a:bodyPr>
            <a:noAutofit/>
          </a:bodyPr>
          <a:lstStyle/>
          <a:p>
            <a:r>
              <a:rPr lang="en-GB" sz="3600" dirty="0">
                <a:latin typeface="Courier New" panose="02070309020205020404" pitchFamily="49" charset="0"/>
                <a:cs typeface="Courier New" panose="02070309020205020404" pitchFamily="49" charset="0"/>
              </a:rPr>
              <a:t>Comedy Styles</a:t>
            </a:r>
          </a:p>
        </p:txBody>
      </p:sp>
      <p:sp>
        <p:nvSpPr>
          <p:cNvPr id="4" name="TextBox 3"/>
          <p:cNvSpPr txBox="1"/>
          <p:nvPr/>
        </p:nvSpPr>
        <p:spPr>
          <a:xfrm rot="60000">
            <a:off x="1324449" y="1049723"/>
            <a:ext cx="7129274" cy="830997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Word play &amp; Innuendos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Slapstick &amp; Surrealism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Funny Man/Straight Man Routine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Meta Humour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 rot="21480000">
            <a:off x="525962" y="2574582"/>
            <a:ext cx="8498163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Courier New" panose="02070309020205020404" pitchFamily="49" charset="0"/>
                <a:cs typeface="Courier New" panose="02070309020205020404" pitchFamily="49" charset="0"/>
              </a:rPr>
              <a:t>Running “Gags”</a:t>
            </a:r>
          </a:p>
        </p:txBody>
      </p:sp>
      <p:sp>
        <p:nvSpPr>
          <p:cNvPr id="7" name="TextBox 6"/>
          <p:cNvSpPr txBox="1"/>
          <p:nvPr/>
        </p:nvSpPr>
        <p:spPr>
          <a:xfrm rot="-120000">
            <a:off x="1017337" y="3213793"/>
            <a:ext cx="7928620" cy="1200329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“Bobby-</a:t>
            </a:r>
            <a:r>
              <a:rPr lang="en-GB" sz="1600" dirty="0" err="1"/>
              <a:t>logues</a:t>
            </a:r>
            <a:r>
              <a:rPr lang="en-GB" sz="1600" dirty="0"/>
              <a:t>”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Bobby’s Tear Away Wardrobe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The Landlady’s Entrances (or lack there of)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Ash’s “Experience”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Ash’s Alcoholism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 rot="-120000">
            <a:off x="5079506" y="3440522"/>
            <a:ext cx="3222357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050" dirty="0"/>
              <a:t>”Criminal Record? Not officially no…” –Ash Kingston</a:t>
            </a:r>
          </a:p>
        </p:txBody>
      </p:sp>
    </p:spTree>
    <p:extLst>
      <p:ext uri="{BB962C8B-B14F-4D97-AF65-F5344CB8AC3E}">
        <p14:creationId xmlns:p14="http://schemas.microsoft.com/office/powerpoint/2010/main" val="4015111846"/>
      </p:ext>
    </p:extLst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728034" y="2715505"/>
            <a:ext cx="8229600" cy="857250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ourier New" panose="02070309020205020404" pitchFamily="49" charset="0"/>
                <a:cs typeface="Courier New" panose="02070309020205020404" pitchFamily="49" charset="0"/>
              </a:rPr>
              <a:t>Ideal Semester-Two Schedule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 rot="120000">
            <a:off x="484553" y="275012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Courier New" panose="02070309020205020404" pitchFamily="49" charset="0"/>
                <a:cs typeface="Courier New" panose="02070309020205020404" pitchFamily="49" charset="0"/>
              </a:rPr>
              <a:t>The Plan</a:t>
            </a:r>
          </a:p>
        </p:txBody>
      </p:sp>
      <p:sp>
        <p:nvSpPr>
          <p:cNvPr id="5" name="TextBox 4"/>
          <p:cNvSpPr txBox="1"/>
          <p:nvPr/>
        </p:nvSpPr>
        <p:spPr>
          <a:xfrm rot="120000">
            <a:off x="468510" y="934223"/>
            <a:ext cx="8569231" cy="1200329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cs typeface="Courier New" panose="02070309020205020404" pitchFamily="49" charset="0"/>
              </a:rPr>
              <a:t>Single Camera Set-up (Canon 700D)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cs typeface="Courier New" panose="02070309020205020404" pitchFamily="49" charset="0"/>
              </a:rPr>
              <a:t>Filmed on location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cs typeface="Courier New" panose="02070309020205020404" pitchFamily="49" charset="0"/>
              </a:rPr>
              <a:t>2 takes on script, then allow for improvisation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cs typeface="Courier New" panose="02070309020205020404" pitchFamily="49" charset="0"/>
              </a:rPr>
              <a:t>Have script mostly finalised by January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cs typeface="Courier New" panose="02070309020205020404" pitchFamily="49" charset="0"/>
              </a:rPr>
              <a:t>A finalized cut to be finished by start of May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cs typeface="Courier New" panose="02070309020205020404" pitchFamily="49" charset="0"/>
              </a:rPr>
              <a:t>Only writing </a:t>
            </a:r>
            <a:r>
              <a:rPr lang="en-GB" sz="1600">
                <a:cs typeface="Courier New" panose="02070309020205020404" pitchFamily="49" charset="0"/>
              </a:rPr>
              <a:t>and filming the PILOT</a:t>
            </a:r>
            <a:endParaRPr lang="en-GB" sz="1600" dirty="0"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4443738"/>
      </p:ext>
    </p:extLst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85800" y="1995686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992277660"/>
      </p:ext>
    </p:extLst>
  </p:cSld>
  <p:clrMapOvr>
    <a:masterClrMapping/>
  </p:clrMapOvr>
  <p:transition spd="slow">
    <p:cover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1845</TotalTime>
  <Words>476</Words>
  <Application>Microsoft Macintosh PowerPoint</Application>
  <PresentationFormat>On-screen Show (16:9)</PresentationFormat>
  <Paragraphs>60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Courier New</vt:lpstr>
      <vt:lpstr>Office Theme</vt:lpstr>
      <vt:lpstr>Reeling it in.</vt:lpstr>
      <vt:lpstr>What is it?</vt:lpstr>
      <vt:lpstr>PowerPoint Presentation</vt:lpstr>
      <vt:lpstr>Series Overview</vt:lpstr>
      <vt:lpstr>Comedy Styles</vt:lpstr>
      <vt:lpstr>Ideal Semester-Two Schedule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Reeling it in.</dc:title>
  <dc:creator>User</dc:creator>
  <cp:lastModifiedBy>Microsoft Office User</cp:lastModifiedBy>
  <cp:revision>79</cp:revision>
  <dcterms:created xsi:type="dcterms:W3CDTF">2018-11-25T23:25:20Z</dcterms:created>
  <dcterms:modified xsi:type="dcterms:W3CDTF">2018-12-04T14:43:26Z</dcterms:modified>
</cp:coreProperties>
</file>