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8E2461-9DED-44D0-800C-50F5613A506B}" v="1" dt="2026-03-15T23:32:33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078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90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611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326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660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057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775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384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048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85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153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3379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US" dirty="0"/>
              <a:t>My Progress in Digital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Caitlin Lewis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26" name="Picture 2" descr="Happy Emoji 😀🎉🎂(˶ᵔ ᵕ ᵔ˶) - HQemoji">
            <a:extLst>
              <a:ext uri="{FF2B5EF4-FFF2-40B4-BE49-F238E27FC236}">
                <a16:creationId xmlns:a16="http://schemas.microsoft.com/office/drawing/2014/main" id="{4687216A-9127-066F-698D-D53D7D2ABB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-1"/>
          <a:stretch>
            <a:fillRect/>
          </a:stretch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7068E-FCDF-A57A-8C2C-D6A2E02D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skills I had before the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ACDA8-2469-C06C-FD0B-D3A3CFA38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could use basic computer functions for example; typing and using the internet</a:t>
            </a:r>
          </a:p>
          <a:p>
            <a:r>
              <a:rPr lang="en-US" dirty="0"/>
              <a:t>I have not used professional platforms like Linkin before </a:t>
            </a:r>
          </a:p>
          <a:p>
            <a:r>
              <a:rPr lang="en-US" dirty="0"/>
              <a:t>I have basic experience with Microsoft excel and Microsoft PowerPoint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AutoShape 2" descr="Image result for a person progressing">
            <a:extLst>
              <a:ext uri="{FF2B5EF4-FFF2-40B4-BE49-F238E27FC236}">
                <a16:creationId xmlns:a16="http://schemas.microsoft.com/office/drawing/2014/main" id="{0A5CE15F-89BE-8554-8B2D-77582B3DEC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300990" cy="230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Person Progressing Stock Illustrations – 273 Person Progressing Stock ...">
            <a:extLst>
              <a:ext uri="{FF2B5EF4-FFF2-40B4-BE49-F238E27FC236}">
                <a16:creationId xmlns:a16="http://schemas.microsoft.com/office/drawing/2014/main" id="{B726FFAB-04B1-E242-99D0-E8C619ACC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938" y="3819174"/>
            <a:ext cx="4724400" cy="265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603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CloseUp of BrainComputer Interface and the Future of Artificial ...">
            <a:extLst>
              <a:ext uri="{FF2B5EF4-FFF2-40B4-BE49-F238E27FC236}">
                <a16:creationId xmlns:a16="http://schemas.microsoft.com/office/drawing/2014/main" id="{1CB94953-E581-693E-FA88-A88CAC61E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24" r="13765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07A57-DE4C-6B03-BCD0-EA05479B3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Why I wanted to do a digital skills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2AA47-97F5-DF4A-730C-5587DB9EE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To improve my confidence with using technology </a:t>
            </a:r>
          </a:p>
          <a:p>
            <a:r>
              <a:rPr lang="en-US" sz="2000"/>
              <a:t>To learn new tools or education and for future jobs </a:t>
            </a:r>
          </a:p>
          <a:p>
            <a:r>
              <a:rPr lang="en-US" sz="2000"/>
              <a:t>To develop skills in programs like Microsoft excel and Microsoft PowerPoint </a:t>
            </a:r>
          </a:p>
          <a:p>
            <a:r>
              <a:rPr lang="en-US" sz="2000"/>
              <a:t>To understand digital resources from JISC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219932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A6FAF-E4F4-AEB4-725C-0D0ED6B45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US" dirty="0"/>
              <a:t>What I learnt during the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BFC2E-F684-D446-2586-1E69F0F25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/>
              <a:t>How to create and format presentations using PowerPoint </a:t>
            </a:r>
          </a:p>
          <a:p>
            <a:r>
              <a:rPr lang="en-US" sz="2600"/>
              <a:t>How to organize data and create spreadsheets in excel </a:t>
            </a:r>
          </a:p>
          <a:p>
            <a:r>
              <a:rPr lang="en-US" sz="2600"/>
              <a:t>How to create professional profiles on Linkin</a:t>
            </a:r>
          </a:p>
          <a:p>
            <a:r>
              <a:rPr lang="en-US" sz="2600"/>
              <a:t>How to improve my digital skills using resources from JISC</a:t>
            </a:r>
          </a:p>
          <a:p>
            <a:r>
              <a:rPr lang="en-US" sz="2600"/>
              <a:t>How to use digital tools more confidently </a:t>
            </a:r>
          </a:p>
        </p:txBody>
      </p:sp>
      <p:pic>
        <p:nvPicPr>
          <p:cNvPr id="3078" name="Picture 6" descr="How to Use AutoText in Microsoft Word | CitizenSide">
            <a:extLst>
              <a:ext uri="{FF2B5EF4-FFF2-40B4-BE49-F238E27FC236}">
                <a16:creationId xmlns:a16="http://schemas.microsoft.com/office/drawing/2014/main" id="{0D570113-8031-DC79-2F95-DADB32ADE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775" b="-2"/>
          <a:stretch>
            <a:fillRect/>
          </a:stretch>
        </p:blipFill>
        <p:spPr bwMode="auto"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Arc 308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6" name="Picture 4" descr="Microsoft Excel 2024 1 PC Lifetime Product Bind License Key">
            <a:extLst>
              <a:ext uri="{FF2B5EF4-FFF2-40B4-BE49-F238E27FC236}">
                <a16:creationId xmlns:a16="http://schemas.microsoft.com/office/drawing/2014/main" id="{6CC894DC-6E9E-0D6E-088D-18351F548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77" r="8" b="3161"/>
          <a:stretch>
            <a:fillRect/>
          </a:stretch>
        </p:blipFill>
        <p:spPr bwMode="auto"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Логотип microsoft powerpoint программное обеспечение для подготовки и ...">
            <a:extLst>
              <a:ext uri="{FF2B5EF4-FFF2-40B4-BE49-F238E27FC236}">
                <a16:creationId xmlns:a16="http://schemas.microsoft.com/office/drawing/2014/main" id="{CEF3C9FD-E17D-FAE6-3891-8C537F3F0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21" r="20944" b="4"/>
          <a:stretch>
            <a:fillRect/>
          </a:stretch>
        </p:blipFill>
        <p:spPr bwMode="auto"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463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129" name="Arc 512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B17D7-83F9-1659-A41A-26035AF4D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How my digital skills improved </a:t>
            </a:r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Thumbs Up Emoji">
            <a:extLst>
              <a:ext uri="{FF2B5EF4-FFF2-40B4-BE49-F238E27FC236}">
                <a16:creationId xmlns:a16="http://schemas.microsoft.com/office/drawing/2014/main" id="{B15B0B23-F944-B78E-322B-D3CB02BEF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200279"/>
            <a:ext cx="4777381" cy="428769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41B6C-030C-446B-744B-A126FF994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/>
              <a:t>I became more confident using a computer </a:t>
            </a:r>
          </a:p>
          <a:p>
            <a:r>
              <a:rPr lang="en-US" sz="2600"/>
              <a:t>I learnt how to present information clearly in presentations</a:t>
            </a:r>
          </a:p>
          <a:p>
            <a:r>
              <a:rPr lang="en-US" sz="2600"/>
              <a:t>I improved my ability to organize data in spreadsheets</a:t>
            </a:r>
          </a:p>
          <a:p>
            <a:r>
              <a:rPr lang="en-US" sz="2600"/>
              <a:t>I learnt how digital tools can help with work and study </a:t>
            </a:r>
          </a:p>
          <a:p>
            <a:r>
              <a:rPr lang="en-US" sz="2600"/>
              <a:t>I develop better online communication skills</a:t>
            </a:r>
          </a:p>
          <a:p>
            <a:endParaRPr lang="en-US" sz="2600"/>
          </a:p>
          <a:p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267911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53" name="Arc 615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3DBA1-A792-7943-FD78-D18538419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How will I use these skills in the future</a:t>
            </a:r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146" name="Picture 2" descr="Online platforms to learn digital skills">
            <a:extLst>
              <a:ext uri="{FF2B5EF4-FFF2-40B4-BE49-F238E27FC236}">
                <a16:creationId xmlns:a16="http://schemas.microsoft.com/office/drawing/2014/main" id="{F73A6D95-4A6C-8376-4E9D-FA5E80274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2006461"/>
            <a:ext cx="4777381" cy="267533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B2A88-AB72-F591-2F95-E1A74EC58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600"/>
              <a:t>To complete college or university assignments</a:t>
            </a:r>
          </a:p>
          <a:p>
            <a:r>
              <a:rPr lang="en-US" sz="2600"/>
              <a:t>To create presentations and </a:t>
            </a:r>
            <a:r>
              <a:rPr lang="en-US" sz="2600" err="1"/>
              <a:t>organise</a:t>
            </a:r>
            <a:r>
              <a:rPr lang="en-US" sz="2600"/>
              <a:t> information </a:t>
            </a:r>
          </a:p>
          <a:p>
            <a:r>
              <a:rPr lang="en-US" sz="2600"/>
              <a:t>To build a professional profile on </a:t>
            </a:r>
            <a:r>
              <a:rPr lang="en-US" sz="2600" err="1"/>
              <a:t>LinkIn</a:t>
            </a:r>
            <a:endParaRPr lang="en-US" sz="2600"/>
          </a:p>
          <a:p>
            <a:r>
              <a:rPr lang="en-US" sz="2600"/>
              <a:t>To use programs like excel and </a:t>
            </a:r>
            <a:r>
              <a:rPr lang="en-US" sz="2600" err="1"/>
              <a:t>powerpoint</a:t>
            </a:r>
            <a:r>
              <a:rPr lang="en-US" sz="2600"/>
              <a:t> in future jobs</a:t>
            </a:r>
          </a:p>
          <a:p>
            <a:r>
              <a:rPr lang="en-US" sz="2600"/>
              <a:t>To continue improving my digital skills</a:t>
            </a:r>
          </a:p>
          <a:p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119776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F99D7-B251-8A70-25D3-8C3CAE002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7C480-5810-FD75-B8F7-D81EAA227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Digital skills are important for education and employment </a:t>
            </a:r>
          </a:p>
          <a:p>
            <a:r>
              <a:rPr lang="en-US" dirty="0"/>
              <a:t>These skills will support me in future studies, everyday life and future job opportunities </a:t>
            </a:r>
          </a:p>
          <a:p>
            <a:r>
              <a:rPr lang="en-US" dirty="0"/>
              <a:t>I will be continuing practicing and developing my digital skills to become for confident in technology  </a:t>
            </a:r>
          </a:p>
        </p:txBody>
      </p:sp>
      <p:pic>
        <p:nvPicPr>
          <p:cNvPr id="7170" name="Picture 2" descr="Essential Digital Skills - Skills for Life Network">
            <a:extLst>
              <a:ext uri="{FF2B5EF4-FFF2-40B4-BE49-F238E27FC236}">
                <a16:creationId xmlns:a16="http://schemas.microsoft.com/office/drawing/2014/main" id="{FFA04E96-0EF8-2EFD-6F13-D444BA71B6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0" r="28389" b="-2"/>
          <a:stretch>
            <a:fillRect/>
          </a:stretch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7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96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9" ma:contentTypeDescription="Create a new document." ma:contentTypeScope="" ma:versionID="3502a140a2245279b32c67f0365073a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0f55ee040a289ef56a872ad65f5fb5ee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B376ED-3001-459D-9009-60359911B2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3613CC-C18B-4B2E-9958-FD5E4CD627F6}">
  <ds:schemaRefs>
    <ds:schemaRef ds:uri="http://www.w3.org/XML/1998/namespace"/>
    <ds:schemaRef ds:uri="http://schemas.microsoft.com/office/2006/documentManagement/types"/>
    <ds:schemaRef ds:uri="901b7179-a49d-4669-ab88-101a0e80079b"/>
    <ds:schemaRef ds:uri="http://purl.org/dc/dcmitype/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8037DEB8-662C-4AD3-8639-6B23D5DAD62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268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My Progress in Digital Skills </vt:lpstr>
      <vt:lpstr>Digital skills I had before the course</vt:lpstr>
      <vt:lpstr>Why I wanted to do a digital skills course</vt:lpstr>
      <vt:lpstr>What I learnt during the course</vt:lpstr>
      <vt:lpstr>How my digital skills improved </vt:lpstr>
      <vt:lpstr>How will I use these skills in the future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caitlin lewis</dc:creator>
  <cp:lastModifiedBy>Caitlin Sophie Lewis (2528502)</cp:lastModifiedBy>
  <cp:revision>4</cp:revision>
  <dcterms:created xsi:type="dcterms:W3CDTF">2026-03-15T22:15:13Z</dcterms:created>
  <dcterms:modified xsi:type="dcterms:W3CDTF">2026-03-16T11:50:01Z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