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1" r:id="rId25"/>
    <p:sldId id="282" r:id="rId26"/>
    <p:sldId id="285" r:id="rId27"/>
    <p:sldId id="286" r:id="rId28"/>
    <p:sldId id="287" r:id="rId29"/>
    <p:sldId id="288" r:id="rId30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D6AB45-1062-4A8B-8351-BFB195F8CE63}" v="781" dt="2020-07-07T07:47:45.17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678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Gallagher-Read" userId="0cfbe5fb31f91273" providerId="LiveId" clId="{E1D6AB45-1062-4A8B-8351-BFB195F8CE63}"/>
    <pc:docChg chg="undo custSel mod addSld delSld modSld">
      <pc:chgData name="Mark Gallagher-Read" userId="0cfbe5fb31f91273" providerId="LiveId" clId="{E1D6AB45-1062-4A8B-8351-BFB195F8CE63}" dt="2020-07-07T07:50:11.975" v="1026" actId="21"/>
      <pc:docMkLst>
        <pc:docMk/>
      </pc:docMkLst>
      <pc:sldChg chg="delSp modSp mod modAnim">
        <pc:chgData name="Mark Gallagher-Read" userId="0cfbe5fb31f91273" providerId="LiveId" clId="{E1D6AB45-1062-4A8B-8351-BFB195F8CE63}" dt="2020-06-25T14:29:30.353" v="983" actId="20577"/>
        <pc:sldMkLst>
          <pc:docMk/>
          <pc:sldMk cId="0" sldId="256"/>
        </pc:sldMkLst>
        <pc:spChg chg="mod">
          <ac:chgData name="Mark Gallagher-Read" userId="0cfbe5fb31f91273" providerId="LiveId" clId="{E1D6AB45-1062-4A8B-8351-BFB195F8CE63}" dt="2020-06-25T14:29:30.353" v="983" actId="20577"/>
          <ac:spMkLst>
            <pc:docMk/>
            <pc:sldMk cId="0" sldId="256"/>
            <ac:spMk id="1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2:02:25.535" v="0" actId="21"/>
          <ac:spMkLst>
            <pc:docMk/>
            <pc:sldMk cId="0" sldId="256"/>
            <ac:spMk id="14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2:02:31.422" v="1" actId="21"/>
          <ac:spMkLst>
            <pc:docMk/>
            <pc:sldMk cId="0" sldId="256"/>
            <ac:spMk id="15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2:09:41.301" v="52" actId="21"/>
        <pc:sldMkLst>
          <pc:docMk/>
          <pc:sldMk cId="0" sldId="257"/>
        </pc:sldMkLst>
        <pc:spChg chg="mod">
          <ac:chgData name="Mark Gallagher-Read" userId="0cfbe5fb31f91273" providerId="LiveId" clId="{E1D6AB45-1062-4A8B-8351-BFB195F8CE63}" dt="2020-06-25T12:09:23.713" v="50" actId="20577"/>
          <ac:spMkLst>
            <pc:docMk/>
            <pc:sldMk cId="0" sldId="257"/>
            <ac:spMk id="3" creationId="{00000000-0000-0000-0000-000000000000}"/>
          </ac:spMkLst>
        </pc:spChg>
        <pc:spChg chg="del mod">
          <ac:chgData name="Mark Gallagher-Read" userId="0cfbe5fb31f91273" providerId="LiveId" clId="{E1D6AB45-1062-4A8B-8351-BFB195F8CE63}" dt="2020-06-25T12:09:41.301" v="52" actId="21"/>
          <ac:spMkLst>
            <pc:docMk/>
            <pc:sldMk cId="0" sldId="257"/>
            <ac:spMk id="4" creationId="{00000000-0000-0000-0000-000000000000}"/>
          </ac:spMkLst>
        </pc:spChg>
      </pc:sldChg>
      <pc:sldChg chg="delSp mod modAnim">
        <pc:chgData name="Mark Gallagher-Read" userId="0cfbe5fb31f91273" providerId="LiveId" clId="{E1D6AB45-1062-4A8B-8351-BFB195F8CE63}" dt="2020-06-25T12:10:37.688" v="61" actId="21"/>
        <pc:sldMkLst>
          <pc:docMk/>
          <pc:sldMk cId="0" sldId="258"/>
        </pc:sldMkLst>
        <pc:spChg chg="del">
          <ac:chgData name="Mark Gallagher-Read" userId="0cfbe5fb31f91273" providerId="LiveId" clId="{E1D6AB45-1062-4A8B-8351-BFB195F8CE63}" dt="2020-06-25T12:10:37.688" v="61" actId="21"/>
          <ac:spMkLst>
            <pc:docMk/>
            <pc:sldMk cId="0" sldId="258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2:17:49.414" v="135"/>
        <pc:sldMkLst>
          <pc:docMk/>
          <pc:sldMk cId="0" sldId="259"/>
        </pc:sldMkLst>
        <pc:spChg chg="mod">
          <ac:chgData name="Mark Gallagher-Read" userId="0cfbe5fb31f91273" providerId="LiveId" clId="{E1D6AB45-1062-4A8B-8351-BFB195F8CE63}" dt="2020-06-25T12:17:32.647" v="133" actId="2711"/>
          <ac:spMkLst>
            <pc:docMk/>
            <pc:sldMk cId="0" sldId="259"/>
            <ac:spMk id="4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2:16:19.909" v="113" actId="21"/>
          <ac:spMkLst>
            <pc:docMk/>
            <pc:sldMk cId="0" sldId="259"/>
            <ac:spMk id="5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2:19:09.905" v="148" actId="123"/>
        <pc:sldMkLst>
          <pc:docMk/>
          <pc:sldMk cId="0" sldId="260"/>
        </pc:sldMkLst>
        <pc:spChg chg="mod">
          <ac:chgData name="Mark Gallagher-Read" userId="0cfbe5fb31f91273" providerId="LiveId" clId="{E1D6AB45-1062-4A8B-8351-BFB195F8CE63}" dt="2020-06-25T12:19:09.905" v="148" actId="123"/>
          <ac:spMkLst>
            <pc:docMk/>
            <pc:sldMk cId="0" sldId="260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2:19:03.218" v="147" actId="21"/>
          <ac:spMkLst>
            <pc:docMk/>
            <pc:sldMk cId="0" sldId="260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7-07T07:45:41.961" v="1002" actId="20577"/>
        <pc:sldMkLst>
          <pc:docMk/>
          <pc:sldMk cId="0" sldId="261"/>
        </pc:sldMkLst>
        <pc:spChg chg="mod">
          <ac:chgData name="Mark Gallagher-Read" userId="0cfbe5fb31f91273" providerId="LiveId" clId="{E1D6AB45-1062-4A8B-8351-BFB195F8CE63}" dt="2020-07-07T07:45:41.961" v="1002" actId="20577"/>
          <ac:spMkLst>
            <pc:docMk/>
            <pc:sldMk cId="0" sldId="261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2:20:20.879" v="156" actId="21"/>
          <ac:spMkLst>
            <pc:docMk/>
            <pc:sldMk cId="0" sldId="261"/>
            <ac:spMk id="4" creationId="{00000000-0000-0000-0000-000000000000}"/>
          </ac:spMkLst>
        </pc:spChg>
      </pc:sldChg>
      <pc:sldChg chg="delSp modSp del mod modAnim">
        <pc:chgData name="Mark Gallagher-Read" userId="0cfbe5fb31f91273" providerId="LiveId" clId="{E1D6AB45-1062-4A8B-8351-BFB195F8CE63}" dt="2020-07-07T07:44:57.185" v="984" actId="2696"/>
        <pc:sldMkLst>
          <pc:docMk/>
          <pc:sldMk cId="0" sldId="262"/>
        </pc:sldMkLst>
        <pc:spChg chg="mod">
          <ac:chgData name="Mark Gallagher-Read" userId="0cfbe5fb31f91273" providerId="LiveId" clId="{E1D6AB45-1062-4A8B-8351-BFB195F8CE63}" dt="2020-06-25T12:21:25.856" v="165" actId="20577"/>
          <ac:spMkLst>
            <pc:docMk/>
            <pc:sldMk cId="0" sldId="262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2:20:51.547" v="159" actId="21"/>
          <ac:spMkLst>
            <pc:docMk/>
            <pc:sldMk cId="0" sldId="262"/>
            <ac:spMk id="4" creationId="{00000000-0000-0000-0000-000000000000}"/>
          </ac:spMkLst>
        </pc:spChg>
      </pc:sldChg>
      <pc:sldChg chg="delSp mod">
        <pc:chgData name="Mark Gallagher-Read" userId="0cfbe5fb31f91273" providerId="LiveId" clId="{E1D6AB45-1062-4A8B-8351-BFB195F8CE63}" dt="2020-07-07T07:50:11.975" v="1026" actId="21"/>
        <pc:sldMkLst>
          <pc:docMk/>
          <pc:sldMk cId="0" sldId="263"/>
        </pc:sldMkLst>
        <pc:spChg chg="del">
          <ac:chgData name="Mark Gallagher-Read" userId="0cfbe5fb31f91273" providerId="LiveId" clId="{E1D6AB45-1062-4A8B-8351-BFB195F8CE63}" dt="2020-07-07T07:50:11.975" v="1026" actId="21"/>
          <ac:spMkLst>
            <pc:docMk/>
            <pc:sldMk cId="0" sldId="263"/>
            <ac:spMk id="4" creationId="{00000000-0000-0000-0000-000000000000}"/>
          </ac:spMkLst>
        </pc:spChg>
      </pc:sldChg>
      <pc:sldChg chg="delSp mod modAnim">
        <pc:chgData name="Mark Gallagher-Read" userId="0cfbe5fb31f91273" providerId="LiveId" clId="{E1D6AB45-1062-4A8B-8351-BFB195F8CE63}" dt="2020-06-25T12:27:52.334" v="172" actId="21"/>
        <pc:sldMkLst>
          <pc:docMk/>
          <pc:sldMk cId="0" sldId="264"/>
        </pc:sldMkLst>
        <pc:spChg chg="del">
          <ac:chgData name="Mark Gallagher-Read" userId="0cfbe5fb31f91273" providerId="LiveId" clId="{E1D6AB45-1062-4A8B-8351-BFB195F8CE63}" dt="2020-06-25T12:27:52.334" v="172" actId="21"/>
          <ac:spMkLst>
            <pc:docMk/>
            <pc:sldMk cId="0" sldId="264"/>
            <ac:spMk id="3" creationId="{00000000-0000-0000-0000-000000000000}"/>
          </ac:spMkLst>
        </pc:spChg>
      </pc:sldChg>
      <pc:sldChg chg="addSp delSp modSp mod setBg modAnim setClrOvrMap">
        <pc:chgData name="Mark Gallagher-Read" userId="0cfbe5fb31f91273" providerId="LiveId" clId="{E1D6AB45-1062-4A8B-8351-BFB195F8CE63}" dt="2020-06-25T12:29:57.985" v="195"/>
        <pc:sldMkLst>
          <pc:docMk/>
          <pc:sldMk cId="0" sldId="265"/>
        </pc:sldMkLst>
        <pc:spChg chg="mod">
          <ac:chgData name="Mark Gallagher-Read" userId="0cfbe5fb31f91273" providerId="LiveId" clId="{E1D6AB45-1062-4A8B-8351-BFB195F8CE63}" dt="2020-06-25T12:29:10.772" v="184"/>
          <ac:spMkLst>
            <pc:docMk/>
            <pc:sldMk cId="0" sldId="265"/>
            <ac:spMk id="2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2:29:11.464" v="185" actId="14100"/>
          <ac:spMkLst>
            <pc:docMk/>
            <pc:sldMk cId="0" sldId="265"/>
            <ac:spMk id="3" creationId="{00000000-0000-0000-0000-000000000000}"/>
          </ac:spMkLst>
        </pc:spChg>
        <pc:spChg chg="del mod">
          <ac:chgData name="Mark Gallagher-Read" userId="0cfbe5fb31f91273" providerId="LiveId" clId="{E1D6AB45-1062-4A8B-8351-BFB195F8CE63}" dt="2020-06-25T12:28:51.950" v="174" actId="478"/>
          <ac:spMkLst>
            <pc:docMk/>
            <pc:sldMk cId="0" sldId="265"/>
            <ac:spMk id="4" creationId="{00000000-0000-0000-0000-000000000000}"/>
          </ac:spMkLst>
        </pc:spChg>
        <pc:spChg chg="del mod">
          <ac:chgData name="Mark Gallagher-Read" userId="0cfbe5fb31f91273" providerId="LiveId" clId="{E1D6AB45-1062-4A8B-8351-BFB195F8CE63}" dt="2020-06-25T12:29:33.950" v="190" actId="21"/>
          <ac:spMkLst>
            <pc:docMk/>
            <pc:sldMk cId="0" sldId="265"/>
            <ac:spMk id="5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2:29:10.772" v="184"/>
          <ac:spMkLst>
            <pc:docMk/>
            <pc:sldMk cId="0" sldId="265"/>
            <ac:spMk id="6" creationId="{00000000-0000-0000-0000-000000000000}"/>
          </ac:spMkLst>
        </pc:spChg>
        <pc:spChg chg="add del">
          <ac:chgData name="Mark Gallagher-Read" userId="0cfbe5fb31f91273" providerId="LiveId" clId="{E1D6AB45-1062-4A8B-8351-BFB195F8CE63}" dt="2020-06-25T12:29:10.772" v="184"/>
          <ac:spMkLst>
            <pc:docMk/>
            <pc:sldMk cId="0" sldId="265"/>
            <ac:spMk id="73" creationId="{247AB924-1B87-43FC-B7C7-B112D5C51A0E}"/>
          </ac:spMkLst>
        </pc:spChg>
        <pc:spChg chg="add del">
          <ac:chgData name="Mark Gallagher-Read" userId="0cfbe5fb31f91273" providerId="LiveId" clId="{E1D6AB45-1062-4A8B-8351-BFB195F8CE63}" dt="2020-06-25T12:29:09.760" v="182"/>
          <ac:spMkLst>
            <pc:docMk/>
            <pc:sldMk cId="0" sldId="265"/>
            <ac:spMk id="1028" creationId="{83FA766D-3260-4E0A-9E7F-A2C93DFF1932}"/>
          </ac:spMkLst>
        </pc:spChg>
        <pc:spChg chg="add del">
          <ac:chgData name="Mark Gallagher-Read" userId="0cfbe5fb31f91273" providerId="LiveId" clId="{E1D6AB45-1062-4A8B-8351-BFB195F8CE63}" dt="2020-06-25T12:29:09.760" v="182"/>
          <ac:spMkLst>
            <pc:docMk/>
            <pc:sldMk cId="0" sldId="265"/>
            <ac:spMk id="1029" creationId="{CB435A06-5FFD-4CF8-BE06-3796EC42003A}"/>
          </ac:spMkLst>
        </pc:spChg>
        <pc:spChg chg="add del">
          <ac:chgData name="Mark Gallagher-Read" userId="0cfbe5fb31f91273" providerId="LiveId" clId="{E1D6AB45-1062-4A8B-8351-BFB195F8CE63}" dt="2020-06-25T12:29:09.760" v="182"/>
          <ac:spMkLst>
            <pc:docMk/>
            <pc:sldMk cId="0" sldId="265"/>
            <ac:spMk id="1030" creationId="{5E10DA6E-C3FF-4539-BF84-4775BB7EC422}"/>
          </ac:spMkLst>
        </pc:spChg>
        <pc:picChg chg="add mod">
          <ac:chgData name="Mark Gallagher-Read" userId="0cfbe5fb31f91273" providerId="LiveId" clId="{E1D6AB45-1062-4A8B-8351-BFB195F8CE63}" dt="2020-06-25T12:29:25.160" v="189" actId="1076"/>
          <ac:picMkLst>
            <pc:docMk/>
            <pc:sldMk cId="0" sldId="265"/>
            <ac:picMk id="7" creationId="{16E98D96-B592-46FA-B241-4C157319A50E}"/>
          </ac:picMkLst>
        </pc:picChg>
        <pc:picChg chg="add del mod ord">
          <ac:chgData name="Mark Gallagher-Read" userId="0cfbe5fb31f91273" providerId="LiveId" clId="{E1D6AB45-1062-4A8B-8351-BFB195F8CE63}" dt="2020-06-25T12:29:13.695" v="186"/>
          <ac:picMkLst>
            <pc:docMk/>
            <pc:sldMk cId="0" sldId="265"/>
            <ac:picMk id="1026" creationId="{E85115F0-11B8-4760-B5E0-45A3BFFFC26E}"/>
          </ac:picMkLst>
        </pc:picChg>
        <pc:cxnChg chg="add del">
          <ac:chgData name="Mark Gallagher-Read" userId="0cfbe5fb31f91273" providerId="LiveId" clId="{E1D6AB45-1062-4A8B-8351-BFB195F8CE63}" dt="2020-06-25T12:29:10.772" v="184"/>
          <ac:cxnSpMkLst>
            <pc:docMk/>
            <pc:sldMk cId="0" sldId="265"/>
            <ac:cxnSpMk id="71" creationId="{99AE2756-0FC4-4155-83E7-58AAAB63E757}"/>
          </ac:cxnSpMkLst>
        </pc:cxnChg>
        <pc:cxnChg chg="add del">
          <ac:chgData name="Mark Gallagher-Read" userId="0cfbe5fb31f91273" providerId="LiveId" clId="{E1D6AB45-1062-4A8B-8351-BFB195F8CE63}" dt="2020-06-25T12:29:10.772" v="184"/>
          <ac:cxnSpMkLst>
            <pc:docMk/>
            <pc:sldMk cId="0" sldId="265"/>
            <ac:cxnSpMk id="75" creationId="{818DC98F-4057-4645-B948-F604F39A9CFE}"/>
          </ac:cxnSpMkLst>
        </pc:cxnChg>
        <pc:cxnChg chg="add del">
          <ac:chgData name="Mark Gallagher-Read" userId="0cfbe5fb31f91273" providerId="LiveId" clId="{E1D6AB45-1062-4A8B-8351-BFB195F8CE63}" dt="2020-06-25T12:29:10.772" v="184"/>
          <ac:cxnSpMkLst>
            <pc:docMk/>
            <pc:sldMk cId="0" sldId="265"/>
            <ac:cxnSpMk id="77" creationId="{DAD2B705-4A9B-408D-AA80-4F41045E09DE}"/>
          </ac:cxnSpMkLst>
        </pc:cxnChg>
      </pc:sldChg>
      <pc:sldChg chg="delSp mod modAnim">
        <pc:chgData name="Mark Gallagher-Read" userId="0cfbe5fb31f91273" providerId="LiveId" clId="{E1D6AB45-1062-4A8B-8351-BFB195F8CE63}" dt="2020-06-25T12:30:58.358" v="207" actId="21"/>
        <pc:sldMkLst>
          <pc:docMk/>
          <pc:sldMk cId="0" sldId="266"/>
        </pc:sldMkLst>
        <pc:spChg chg="del">
          <ac:chgData name="Mark Gallagher-Read" userId="0cfbe5fb31f91273" providerId="LiveId" clId="{E1D6AB45-1062-4A8B-8351-BFB195F8CE63}" dt="2020-06-25T12:30:58.358" v="207" actId="21"/>
          <ac:spMkLst>
            <pc:docMk/>
            <pc:sldMk cId="0" sldId="266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17:10.473" v="239"/>
        <pc:sldMkLst>
          <pc:docMk/>
          <pc:sldMk cId="0" sldId="267"/>
        </pc:sldMkLst>
        <pc:spChg chg="mod">
          <ac:chgData name="Mark Gallagher-Read" userId="0cfbe5fb31f91273" providerId="LiveId" clId="{E1D6AB45-1062-4A8B-8351-BFB195F8CE63}" dt="2020-06-25T13:16:46.215" v="236" actId="113"/>
          <ac:spMkLst>
            <pc:docMk/>
            <pc:sldMk cId="0" sldId="267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17:02.365" v="238" actId="21"/>
          <ac:spMkLst>
            <pc:docMk/>
            <pc:sldMk cId="0" sldId="267"/>
            <ac:spMk id="4" creationId="{00000000-0000-0000-0000-000000000000}"/>
          </ac:spMkLst>
        </pc:spChg>
      </pc:sldChg>
      <pc:sldChg chg="addSp delSp modSp mod modAnim">
        <pc:chgData name="Mark Gallagher-Read" userId="0cfbe5fb31f91273" providerId="LiveId" clId="{E1D6AB45-1062-4A8B-8351-BFB195F8CE63}" dt="2020-07-07T07:47:45.173" v="1003" actId="113"/>
        <pc:sldMkLst>
          <pc:docMk/>
          <pc:sldMk cId="0" sldId="268"/>
        </pc:sldMkLst>
        <pc:spChg chg="mod">
          <ac:chgData name="Mark Gallagher-Read" userId="0cfbe5fb31f91273" providerId="LiveId" clId="{E1D6AB45-1062-4A8B-8351-BFB195F8CE63}" dt="2020-07-07T07:47:45.173" v="1003" actId="113"/>
          <ac:spMkLst>
            <pc:docMk/>
            <pc:sldMk cId="0" sldId="268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19:40.580" v="240" actId="21"/>
          <ac:spMkLst>
            <pc:docMk/>
            <pc:sldMk cId="0" sldId="268"/>
            <ac:spMk id="5" creationId="{00000000-0000-0000-0000-000000000000}"/>
          </ac:spMkLst>
        </pc:spChg>
        <pc:spChg chg="add mod">
          <ac:chgData name="Mark Gallagher-Read" userId="0cfbe5fb31f91273" providerId="LiveId" clId="{E1D6AB45-1062-4A8B-8351-BFB195F8CE63}" dt="2020-06-25T13:28:31.197" v="396" actId="20577"/>
          <ac:spMkLst>
            <pc:docMk/>
            <pc:sldMk cId="0" sldId="268"/>
            <ac:spMk id="6" creationId="{2FE4DE33-0477-4F2E-BE25-36646A22DCEE}"/>
          </ac:spMkLst>
        </pc:spChg>
        <pc:spChg chg="add mod">
          <ac:chgData name="Mark Gallagher-Read" userId="0cfbe5fb31f91273" providerId="LiveId" clId="{E1D6AB45-1062-4A8B-8351-BFB195F8CE63}" dt="2020-06-25T13:28:23.563" v="395" actId="1076"/>
          <ac:spMkLst>
            <pc:docMk/>
            <pc:sldMk cId="0" sldId="268"/>
            <ac:spMk id="8" creationId="{734F9CCF-5C2D-44E9-8CD8-AEC736496EB9}"/>
          </ac:spMkLst>
        </pc:spChg>
      </pc:sldChg>
      <pc:sldChg chg="delSp modSp mod modAnim">
        <pc:chgData name="Mark Gallagher-Read" userId="0cfbe5fb31f91273" providerId="LiveId" clId="{E1D6AB45-1062-4A8B-8351-BFB195F8CE63}" dt="2020-06-25T13:32:16.700" v="451" actId="20577"/>
        <pc:sldMkLst>
          <pc:docMk/>
          <pc:sldMk cId="0" sldId="269"/>
        </pc:sldMkLst>
        <pc:spChg chg="mod">
          <ac:chgData name="Mark Gallagher-Read" userId="0cfbe5fb31f91273" providerId="LiveId" clId="{E1D6AB45-1062-4A8B-8351-BFB195F8CE63}" dt="2020-06-25T13:32:16.700" v="451" actId="20577"/>
          <ac:spMkLst>
            <pc:docMk/>
            <pc:sldMk cId="0" sldId="269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31:46.013" v="446" actId="21"/>
          <ac:spMkLst>
            <pc:docMk/>
            <pc:sldMk cId="0" sldId="269"/>
            <ac:spMk id="5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36:17.589" v="619"/>
        <pc:sldMkLst>
          <pc:docMk/>
          <pc:sldMk cId="0" sldId="270"/>
        </pc:sldMkLst>
        <pc:spChg chg="mod">
          <ac:chgData name="Mark Gallagher-Read" userId="0cfbe5fb31f91273" providerId="LiveId" clId="{E1D6AB45-1062-4A8B-8351-BFB195F8CE63}" dt="2020-06-25T13:35:43.354" v="612" actId="20577"/>
          <ac:spMkLst>
            <pc:docMk/>
            <pc:sldMk cId="0" sldId="270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35:46.766" v="613" actId="21"/>
          <ac:spMkLst>
            <pc:docMk/>
            <pc:sldMk cId="0" sldId="270"/>
            <ac:spMk id="5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38:09.151" v="636" actId="113"/>
        <pc:sldMkLst>
          <pc:docMk/>
          <pc:sldMk cId="0" sldId="271"/>
        </pc:sldMkLst>
        <pc:spChg chg="mod">
          <ac:chgData name="Mark Gallagher-Read" userId="0cfbe5fb31f91273" providerId="LiveId" clId="{E1D6AB45-1062-4A8B-8351-BFB195F8CE63}" dt="2020-06-25T13:38:09.151" v="636" actId="113"/>
          <ac:spMkLst>
            <pc:docMk/>
            <pc:sldMk cId="0" sldId="271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37:56.513" v="633" actId="21"/>
          <ac:spMkLst>
            <pc:docMk/>
            <pc:sldMk cId="0" sldId="271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39:05.086" v="673" actId="21"/>
        <pc:sldMkLst>
          <pc:docMk/>
          <pc:sldMk cId="0" sldId="272"/>
        </pc:sldMkLst>
        <pc:spChg chg="mod">
          <ac:chgData name="Mark Gallagher-Read" userId="0cfbe5fb31f91273" providerId="LiveId" clId="{E1D6AB45-1062-4A8B-8351-BFB195F8CE63}" dt="2020-06-25T13:38:55.323" v="671" actId="20577"/>
          <ac:spMkLst>
            <pc:docMk/>
            <pc:sldMk cId="0" sldId="272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39:05.086" v="673" actId="21"/>
          <ac:spMkLst>
            <pc:docMk/>
            <pc:sldMk cId="0" sldId="272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40:40.433" v="732" actId="21"/>
        <pc:sldMkLst>
          <pc:docMk/>
          <pc:sldMk cId="0" sldId="273"/>
        </pc:sldMkLst>
        <pc:spChg chg="mod">
          <ac:chgData name="Mark Gallagher-Read" userId="0cfbe5fb31f91273" providerId="LiveId" clId="{E1D6AB45-1062-4A8B-8351-BFB195F8CE63}" dt="2020-06-25T13:40:00.712" v="726" actId="5793"/>
          <ac:spMkLst>
            <pc:docMk/>
            <pc:sldMk cId="0" sldId="273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40:40.433" v="732" actId="21"/>
          <ac:spMkLst>
            <pc:docMk/>
            <pc:sldMk cId="0" sldId="273"/>
            <ac:spMk id="4" creationId="{00000000-0000-0000-0000-000000000000}"/>
          </ac:spMkLst>
        </pc:spChg>
      </pc:sldChg>
      <pc:sldChg chg="addSp delSp modSp mod modAnim">
        <pc:chgData name="Mark Gallagher-Read" userId="0cfbe5fb31f91273" providerId="LiveId" clId="{E1D6AB45-1062-4A8B-8351-BFB195F8CE63}" dt="2020-06-25T13:42:00.874" v="739"/>
        <pc:sldMkLst>
          <pc:docMk/>
          <pc:sldMk cId="0" sldId="274"/>
        </pc:sldMkLst>
        <pc:spChg chg="del">
          <ac:chgData name="Mark Gallagher-Read" userId="0cfbe5fb31f91273" providerId="LiveId" clId="{E1D6AB45-1062-4A8B-8351-BFB195F8CE63}" dt="2020-06-25T13:41:07.830" v="734" actId="21"/>
          <ac:spMkLst>
            <pc:docMk/>
            <pc:sldMk cId="0" sldId="274"/>
            <ac:spMk id="4" creationId="{00000000-0000-0000-0000-000000000000}"/>
          </ac:spMkLst>
        </pc:spChg>
        <pc:picChg chg="add mod">
          <ac:chgData name="Mark Gallagher-Read" userId="0cfbe5fb31f91273" providerId="LiveId" clId="{E1D6AB45-1062-4A8B-8351-BFB195F8CE63}" dt="2020-06-25T13:41:52.469" v="737" actId="1076"/>
          <ac:picMkLst>
            <pc:docMk/>
            <pc:sldMk cId="0" sldId="274"/>
            <ac:picMk id="2050" creationId="{441F804F-9263-441B-845C-E0AEB270D222}"/>
          </ac:picMkLst>
        </pc:picChg>
      </pc:sldChg>
      <pc:sldChg chg="delSp modSp mod modAnim">
        <pc:chgData name="Mark Gallagher-Read" userId="0cfbe5fb31f91273" providerId="LiveId" clId="{E1D6AB45-1062-4A8B-8351-BFB195F8CE63}" dt="2020-07-07T07:50:01.944" v="1025" actId="21"/>
        <pc:sldMkLst>
          <pc:docMk/>
          <pc:sldMk cId="0" sldId="275"/>
        </pc:sldMkLst>
        <pc:spChg chg="mod">
          <ac:chgData name="Mark Gallagher-Read" userId="0cfbe5fb31f91273" providerId="LiveId" clId="{E1D6AB45-1062-4A8B-8351-BFB195F8CE63}" dt="2020-07-07T07:48:39.112" v="1024" actId="14100"/>
          <ac:spMkLst>
            <pc:docMk/>
            <pc:sldMk cId="0" sldId="275"/>
            <ac:spMk id="2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3:42:31.427" v="743" actId="20577"/>
          <ac:spMkLst>
            <pc:docMk/>
            <pc:sldMk cId="0" sldId="275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7-07T07:50:01.944" v="1025" actId="21"/>
          <ac:spMkLst>
            <pc:docMk/>
            <pc:sldMk cId="0" sldId="275"/>
            <ac:spMk id="5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47:17.516" v="789" actId="20577"/>
        <pc:sldMkLst>
          <pc:docMk/>
          <pc:sldMk cId="0" sldId="276"/>
        </pc:sldMkLst>
        <pc:spChg chg="mod">
          <ac:chgData name="Mark Gallagher-Read" userId="0cfbe5fb31f91273" providerId="LiveId" clId="{E1D6AB45-1062-4A8B-8351-BFB195F8CE63}" dt="2020-06-25T13:47:17.516" v="789" actId="20577"/>
          <ac:spMkLst>
            <pc:docMk/>
            <pc:sldMk cId="0" sldId="276"/>
            <ac:spMk id="2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46:28.742" v="763" actId="21"/>
          <ac:spMkLst>
            <pc:docMk/>
            <pc:sldMk cId="0" sldId="276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3:48:26.803" v="812" actId="21"/>
        <pc:sldMkLst>
          <pc:docMk/>
          <pc:sldMk cId="0" sldId="277"/>
        </pc:sldMkLst>
        <pc:spChg chg="mod">
          <ac:chgData name="Mark Gallagher-Read" userId="0cfbe5fb31f91273" providerId="LiveId" clId="{E1D6AB45-1062-4A8B-8351-BFB195F8CE63}" dt="2020-06-25T13:47:43.278" v="801" actId="14100"/>
          <ac:spMkLst>
            <pc:docMk/>
            <pc:sldMk cId="0" sldId="277"/>
            <ac:spMk id="2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3:47:57.109" v="803" actId="20577"/>
          <ac:spMkLst>
            <pc:docMk/>
            <pc:sldMk cId="0" sldId="277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48:07.170" v="806" actId="478"/>
          <ac:spMkLst>
            <pc:docMk/>
            <pc:sldMk cId="0" sldId="277"/>
            <ac:spMk id="5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48:26.803" v="812" actId="21"/>
          <ac:spMkLst>
            <pc:docMk/>
            <pc:sldMk cId="0" sldId="277"/>
            <ac:spMk id="6" creationId="{00000000-0000-0000-0000-000000000000}"/>
          </ac:spMkLst>
        </pc:spChg>
      </pc:sldChg>
      <pc:sldChg chg="addSp delSp modSp mod modAnim">
        <pc:chgData name="Mark Gallagher-Read" userId="0cfbe5fb31f91273" providerId="LiveId" clId="{E1D6AB45-1062-4A8B-8351-BFB195F8CE63}" dt="2020-06-25T13:50:03.241" v="838" actId="21"/>
        <pc:sldMkLst>
          <pc:docMk/>
          <pc:sldMk cId="0" sldId="278"/>
        </pc:sldMkLst>
        <pc:spChg chg="mod">
          <ac:chgData name="Mark Gallagher-Read" userId="0cfbe5fb31f91273" providerId="LiveId" clId="{E1D6AB45-1062-4A8B-8351-BFB195F8CE63}" dt="2020-06-25T13:48:52.241" v="818" actId="14100"/>
          <ac:spMkLst>
            <pc:docMk/>
            <pc:sldMk cId="0" sldId="278"/>
            <ac:spMk id="2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3:49:38.436" v="832" actId="20577"/>
          <ac:spMkLst>
            <pc:docMk/>
            <pc:sldMk cId="0" sldId="278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50:03.241" v="838" actId="21"/>
          <ac:spMkLst>
            <pc:docMk/>
            <pc:sldMk cId="0" sldId="278"/>
            <ac:spMk id="4" creationId="{00000000-0000-0000-0000-000000000000}"/>
          </ac:spMkLst>
        </pc:spChg>
        <pc:spChg chg="add del mod">
          <ac:chgData name="Mark Gallagher-Read" userId="0cfbe5fb31f91273" providerId="LiveId" clId="{E1D6AB45-1062-4A8B-8351-BFB195F8CE63}" dt="2020-06-25T13:48:35.322" v="815"/>
          <ac:spMkLst>
            <pc:docMk/>
            <pc:sldMk cId="0" sldId="278"/>
            <ac:spMk id="6" creationId="{8903D70D-D5E1-4DF3-A7B0-B42F7B753E30}"/>
          </ac:spMkLst>
        </pc:spChg>
      </pc:sldChg>
      <pc:sldChg chg="addSp delSp modSp mod modAnim">
        <pc:chgData name="Mark Gallagher-Read" userId="0cfbe5fb31f91273" providerId="LiveId" clId="{E1D6AB45-1062-4A8B-8351-BFB195F8CE63}" dt="2020-06-25T13:53:45.485" v="865" actId="21"/>
        <pc:sldMkLst>
          <pc:docMk/>
          <pc:sldMk cId="0" sldId="279"/>
        </pc:sldMkLst>
        <pc:spChg chg="mod">
          <ac:chgData name="Mark Gallagher-Read" userId="0cfbe5fb31f91273" providerId="LiveId" clId="{E1D6AB45-1062-4A8B-8351-BFB195F8CE63}" dt="2020-06-25T13:52:12.035" v="845" actId="14100"/>
          <ac:spMkLst>
            <pc:docMk/>
            <pc:sldMk cId="0" sldId="279"/>
            <ac:spMk id="2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3:53:40.122" v="864" actId="20577"/>
          <ac:spMkLst>
            <pc:docMk/>
            <pc:sldMk cId="0" sldId="279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53:45.485" v="865" actId="21"/>
          <ac:spMkLst>
            <pc:docMk/>
            <pc:sldMk cId="0" sldId="279"/>
            <ac:spMk id="4" creationId="{00000000-0000-0000-0000-000000000000}"/>
          </ac:spMkLst>
        </pc:spChg>
        <pc:spChg chg="add del mod">
          <ac:chgData name="Mark Gallagher-Read" userId="0cfbe5fb31f91273" providerId="LiveId" clId="{E1D6AB45-1062-4A8B-8351-BFB195F8CE63}" dt="2020-06-25T13:51:39.041" v="840"/>
          <ac:spMkLst>
            <pc:docMk/>
            <pc:sldMk cId="0" sldId="279"/>
            <ac:spMk id="6" creationId="{35972A5D-B086-434C-BB9A-37F82D434B5E}"/>
          </ac:spMkLst>
        </pc:spChg>
        <pc:spChg chg="add del">
          <ac:chgData name="Mark Gallagher-Read" userId="0cfbe5fb31f91273" providerId="LiveId" clId="{E1D6AB45-1062-4A8B-8351-BFB195F8CE63}" dt="2020-06-25T13:52:03.111" v="843" actId="22"/>
          <ac:spMkLst>
            <pc:docMk/>
            <pc:sldMk cId="0" sldId="279"/>
            <ac:spMk id="8" creationId="{4688A275-2463-4437-9231-FAB653BAA803}"/>
          </ac:spMkLst>
        </pc:spChg>
      </pc:sldChg>
      <pc:sldChg chg="addSp delSp modSp del mod">
        <pc:chgData name="Mark Gallagher-Read" userId="0cfbe5fb31f91273" providerId="LiveId" clId="{E1D6AB45-1062-4A8B-8351-BFB195F8CE63}" dt="2020-06-25T13:54:25.516" v="870" actId="2696"/>
        <pc:sldMkLst>
          <pc:docMk/>
          <pc:sldMk cId="0" sldId="280"/>
        </pc:sldMkLst>
        <pc:spChg chg="mod">
          <ac:chgData name="Mark Gallagher-Read" userId="0cfbe5fb31f91273" providerId="LiveId" clId="{E1D6AB45-1062-4A8B-8351-BFB195F8CE63}" dt="2020-06-25T13:54:19.620" v="869" actId="14100"/>
          <ac:spMkLst>
            <pc:docMk/>
            <pc:sldMk cId="0" sldId="280"/>
            <ac:spMk id="2" creationId="{00000000-0000-0000-0000-000000000000}"/>
          </ac:spMkLst>
        </pc:spChg>
        <pc:spChg chg="add del mod">
          <ac:chgData name="Mark Gallagher-Read" userId="0cfbe5fb31f91273" providerId="LiveId" clId="{E1D6AB45-1062-4A8B-8351-BFB195F8CE63}" dt="2020-06-25T13:53:56.489" v="867"/>
          <ac:spMkLst>
            <pc:docMk/>
            <pc:sldMk cId="0" sldId="280"/>
            <ac:spMk id="6" creationId="{8C750190-9DE1-4B2E-96AB-82B4FB699BC3}"/>
          </ac:spMkLst>
        </pc:spChg>
      </pc:sldChg>
      <pc:sldChg chg="add del">
        <pc:chgData name="Mark Gallagher-Read" userId="0cfbe5fb31f91273" providerId="LiveId" clId="{E1D6AB45-1062-4A8B-8351-BFB195F8CE63}" dt="2020-06-25T13:57:55.549" v="881" actId="2696"/>
        <pc:sldMkLst>
          <pc:docMk/>
          <pc:sldMk cId="759884923" sldId="280"/>
        </pc:sldMkLst>
      </pc:sldChg>
      <pc:sldChg chg="add del">
        <pc:chgData name="Mark Gallagher-Read" userId="0cfbe5fb31f91273" providerId="LiveId" clId="{E1D6AB45-1062-4A8B-8351-BFB195F8CE63}" dt="2020-06-25T13:57:30.390" v="879"/>
        <pc:sldMkLst>
          <pc:docMk/>
          <pc:sldMk cId="1910384375" sldId="280"/>
        </pc:sldMkLst>
      </pc:sldChg>
      <pc:sldChg chg="modSp add del modAnim">
        <pc:chgData name="Mark Gallagher-Read" userId="0cfbe5fb31f91273" providerId="LiveId" clId="{E1D6AB45-1062-4A8B-8351-BFB195F8CE63}" dt="2020-06-25T13:57:15.001" v="877" actId="2696"/>
        <pc:sldMkLst>
          <pc:docMk/>
          <pc:sldMk cId="4241096964" sldId="280"/>
        </pc:sldMkLst>
        <pc:spChg chg="mod">
          <ac:chgData name="Mark Gallagher-Read" userId="0cfbe5fb31f91273" providerId="LiveId" clId="{E1D6AB45-1062-4A8B-8351-BFB195F8CE63}" dt="2020-06-25T13:57:02.421" v="876" actId="20577"/>
          <ac:spMkLst>
            <pc:docMk/>
            <pc:sldMk cId="4241096964" sldId="280"/>
            <ac:spMk id="3" creationId="{00000000-0000-0000-0000-000000000000}"/>
          </ac:spMkLst>
        </pc:spChg>
      </pc:sldChg>
      <pc:sldChg chg="add del">
        <pc:chgData name="Mark Gallagher-Read" userId="0cfbe5fb31f91273" providerId="LiveId" clId="{E1D6AB45-1062-4A8B-8351-BFB195F8CE63}" dt="2020-06-25T13:58:25.391" v="884" actId="2696"/>
        <pc:sldMkLst>
          <pc:docMk/>
          <pc:sldMk cId="4267383820" sldId="280"/>
        </pc:sldMkLst>
      </pc:sldChg>
      <pc:sldChg chg="delSp modSp mod modAnim">
        <pc:chgData name="Mark Gallagher-Read" userId="0cfbe5fb31f91273" providerId="LiveId" clId="{E1D6AB45-1062-4A8B-8351-BFB195F8CE63}" dt="2020-06-25T13:59:41.426" v="900" actId="20577"/>
        <pc:sldMkLst>
          <pc:docMk/>
          <pc:sldMk cId="0" sldId="281"/>
        </pc:sldMkLst>
        <pc:spChg chg="mod">
          <ac:chgData name="Mark Gallagher-Read" userId="0cfbe5fb31f91273" providerId="LiveId" clId="{E1D6AB45-1062-4A8B-8351-BFB195F8CE63}" dt="2020-06-25T13:58:53.169" v="886" actId="14100"/>
          <ac:spMkLst>
            <pc:docMk/>
            <pc:sldMk cId="0" sldId="281"/>
            <ac:spMk id="2" creationId="{00000000-0000-0000-0000-000000000000}"/>
          </ac:spMkLst>
        </pc:spChg>
        <pc:spChg chg="mod">
          <ac:chgData name="Mark Gallagher-Read" userId="0cfbe5fb31f91273" providerId="LiveId" clId="{E1D6AB45-1062-4A8B-8351-BFB195F8CE63}" dt="2020-06-25T13:59:41.426" v="900" actId="20577"/>
          <ac:spMkLst>
            <pc:docMk/>
            <pc:sldMk cId="0" sldId="281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3:59:38.103" v="899" actId="21"/>
          <ac:spMkLst>
            <pc:docMk/>
            <pc:sldMk cId="0" sldId="281"/>
            <ac:spMk id="4" creationId="{00000000-0000-0000-0000-000000000000}"/>
          </ac:spMkLst>
        </pc:spChg>
      </pc:sldChg>
      <pc:sldChg chg="delSp modSp mod modAnim">
        <pc:chgData name="Mark Gallagher-Read" userId="0cfbe5fb31f91273" providerId="LiveId" clId="{E1D6AB45-1062-4A8B-8351-BFB195F8CE63}" dt="2020-06-25T14:00:43.260" v="909"/>
        <pc:sldMkLst>
          <pc:docMk/>
          <pc:sldMk cId="0" sldId="282"/>
        </pc:sldMkLst>
        <pc:spChg chg="mod">
          <ac:chgData name="Mark Gallagher-Read" userId="0cfbe5fb31f91273" providerId="LiveId" clId="{E1D6AB45-1062-4A8B-8351-BFB195F8CE63}" dt="2020-06-25T14:00:32.290" v="906" actId="20577"/>
          <ac:spMkLst>
            <pc:docMk/>
            <pc:sldMk cId="0" sldId="282"/>
            <ac:spMk id="2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4:00:26.167" v="904" actId="21"/>
          <ac:spMkLst>
            <pc:docMk/>
            <pc:sldMk cId="0" sldId="282"/>
            <ac:spMk id="4" creationId="{00000000-0000-0000-0000-000000000000}"/>
          </ac:spMkLst>
        </pc:spChg>
      </pc:sldChg>
      <pc:sldChg chg="del">
        <pc:chgData name="Mark Gallagher-Read" userId="0cfbe5fb31f91273" providerId="LiveId" clId="{E1D6AB45-1062-4A8B-8351-BFB195F8CE63}" dt="2020-06-25T13:58:04.871" v="882" actId="2696"/>
        <pc:sldMkLst>
          <pc:docMk/>
          <pc:sldMk cId="0" sldId="283"/>
        </pc:sldMkLst>
      </pc:sldChg>
      <pc:sldChg chg="del">
        <pc:chgData name="Mark Gallagher-Read" userId="0cfbe5fb31f91273" providerId="LiveId" clId="{E1D6AB45-1062-4A8B-8351-BFB195F8CE63}" dt="2020-06-25T14:00:52.605" v="910" actId="2696"/>
        <pc:sldMkLst>
          <pc:docMk/>
          <pc:sldMk cId="0" sldId="284"/>
        </pc:sldMkLst>
      </pc:sldChg>
      <pc:sldChg chg="delSp modSp mod">
        <pc:chgData name="Mark Gallagher-Read" userId="0cfbe5fb31f91273" providerId="LiveId" clId="{E1D6AB45-1062-4A8B-8351-BFB195F8CE63}" dt="2020-06-25T14:02:01.789" v="913" actId="1076"/>
        <pc:sldMkLst>
          <pc:docMk/>
          <pc:sldMk cId="0" sldId="285"/>
        </pc:sldMkLst>
        <pc:spChg chg="mod">
          <ac:chgData name="Mark Gallagher-Read" userId="0cfbe5fb31f91273" providerId="LiveId" clId="{E1D6AB45-1062-4A8B-8351-BFB195F8CE63}" dt="2020-06-25T14:02:01.789" v="913" actId="1076"/>
          <ac:spMkLst>
            <pc:docMk/>
            <pc:sldMk cId="0" sldId="285"/>
            <ac:spMk id="3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4:01:57.223" v="912" actId="21"/>
          <ac:spMkLst>
            <pc:docMk/>
            <pc:sldMk cId="0" sldId="285"/>
            <ac:spMk id="4" creationId="{00000000-0000-0000-0000-000000000000}"/>
          </ac:spMkLst>
        </pc:spChg>
      </pc:sldChg>
      <pc:sldChg chg="delSp mod">
        <pc:chgData name="Mark Gallagher-Read" userId="0cfbe5fb31f91273" providerId="LiveId" clId="{E1D6AB45-1062-4A8B-8351-BFB195F8CE63}" dt="2020-06-25T14:02:06.992" v="914" actId="21"/>
        <pc:sldMkLst>
          <pc:docMk/>
          <pc:sldMk cId="0" sldId="286"/>
        </pc:sldMkLst>
        <pc:spChg chg="del">
          <ac:chgData name="Mark Gallagher-Read" userId="0cfbe5fb31f91273" providerId="LiveId" clId="{E1D6AB45-1062-4A8B-8351-BFB195F8CE63}" dt="2020-06-25T14:02:06.992" v="914" actId="21"/>
          <ac:spMkLst>
            <pc:docMk/>
            <pc:sldMk cId="0" sldId="286"/>
            <ac:spMk id="4" creationId="{00000000-0000-0000-0000-000000000000}"/>
          </ac:spMkLst>
        </pc:spChg>
      </pc:sldChg>
      <pc:sldChg chg="delSp mod">
        <pc:chgData name="Mark Gallagher-Read" userId="0cfbe5fb31f91273" providerId="LiveId" clId="{E1D6AB45-1062-4A8B-8351-BFB195F8CE63}" dt="2020-06-25T14:02:12.771" v="915" actId="21"/>
        <pc:sldMkLst>
          <pc:docMk/>
          <pc:sldMk cId="0" sldId="287"/>
        </pc:sldMkLst>
        <pc:spChg chg="del">
          <ac:chgData name="Mark Gallagher-Read" userId="0cfbe5fb31f91273" providerId="LiveId" clId="{E1D6AB45-1062-4A8B-8351-BFB195F8CE63}" dt="2020-06-25T14:02:12.771" v="915" actId="21"/>
          <ac:spMkLst>
            <pc:docMk/>
            <pc:sldMk cId="0" sldId="287"/>
            <ac:spMk id="4" creationId="{00000000-0000-0000-0000-000000000000}"/>
          </ac:spMkLst>
        </pc:spChg>
      </pc:sldChg>
      <pc:sldChg chg="delSp mod">
        <pc:chgData name="Mark Gallagher-Read" userId="0cfbe5fb31f91273" providerId="LiveId" clId="{E1D6AB45-1062-4A8B-8351-BFB195F8CE63}" dt="2020-06-25T14:02:24.409" v="917" actId="21"/>
        <pc:sldMkLst>
          <pc:docMk/>
          <pc:sldMk cId="0" sldId="288"/>
        </pc:sldMkLst>
        <pc:spChg chg="del">
          <ac:chgData name="Mark Gallagher-Read" userId="0cfbe5fb31f91273" providerId="LiveId" clId="{E1D6AB45-1062-4A8B-8351-BFB195F8CE63}" dt="2020-06-25T14:02:24.409" v="917" actId="21"/>
          <ac:spMkLst>
            <pc:docMk/>
            <pc:sldMk cId="0" sldId="288"/>
            <ac:spMk id="7" creationId="{00000000-0000-0000-0000-000000000000}"/>
          </ac:spMkLst>
        </pc:spChg>
        <pc:spChg chg="del">
          <ac:chgData name="Mark Gallagher-Read" userId="0cfbe5fb31f91273" providerId="LiveId" clId="{E1D6AB45-1062-4A8B-8351-BFB195F8CE63}" dt="2020-06-25T14:02:20.294" v="916" actId="21"/>
          <ac:spMkLst>
            <pc:docMk/>
            <pc:sldMk cId="0" sldId="288"/>
            <ac:spMk id="8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6310" y="415289"/>
            <a:ext cx="10679379" cy="6051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1266" y="4368165"/>
            <a:ext cx="9189466" cy="11233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pc="-5" dirty="0"/>
              <a:t>AllCEUs Unlimited CEUs $59/month or</a:t>
            </a:r>
            <a:r>
              <a:rPr spc="40" dirty="0"/>
              <a:t> </a:t>
            </a:r>
            <a:r>
              <a:rPr spc="-5" dirty="0"/>
              <a:t>$99/year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5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00" b="0" i="0">
                <a:solidFill>
                  <a:srgbClr val="404040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pc="-5" dirty="0"/>
              <a:t>AllCEUs Unlimited CEUs $59/month or</a:t>
            </a:r>
            <a:r>
              <a:rPr spc="40" dirty="0"/>
              <a:t> </a:t>
            </a:r>
            <a:r>
              <a:rPr spc="-5" dirty="0"/>
              <a:t>$99/year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5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pc="-5" dirty="0"/>
              <a:t>AllCEUs Unlimited CEUs $59/month or</a:t>
            </a:r>
            <a:r>
              <a:rPr spc="40" dirty="0"/>
              <a:t> </a:t>
            </a:r>
            <a:r>
              <a:rPr spc="-5" dirty="0"/>
              <a:t>$99/year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5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pc="-5" dirty="0"/>
              <a:t>AllCEUs Unlimited CEUs $59/month or</a:t>
            </a:r>
            <a:r>
              <a:rPr spc="40" dirty="0"/>
              <a:t> </a:t>
            </a:r>
            <a:r>
              <a:rPr spc="-5" dirty="0"/>
              <a:t>$99/year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888888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pc="-5" dirty="0"/>
              <a:t>AllCEUs Unlimited CEUs $59/month or</a:t>
            </a:r>
            <a:r>
              <a:rPr spc="40" dirty="0"/>
              <a:t> </a:t>
            </a:r>
            <a:r>
              <a:rPr spc="-5" dirty="0"/>
              <a:t>$99/year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9371076" y="0"/>
            <a:ext cx="1219200" cy="6858000"/>
          </a:xfrm>
          <a:custGeom>
            <a:avLst/>
            <a:gdLst/>
            <a:ahLst/>
            <a:cxnLst/>
            <a:rect l="l" t="t" r="r" b="b"/>
            <a:pathLst>
              <a:path w="1219200" h="6858000">
                <a:moveTo>
                  <a:pt x="0" y="0"/>
                </a:moveTo>
                <a:lnTo>
                  <a:pt x="1219200" y="6857999"/>
                </a:lnTo>
              </a:path>
            </a:pathLst>
          </a:custGeom>
          <a:ln w="9144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7424928" y="3681983"/>
            <a:ext cx="4763770" cy="3176905"/>
          </a:xfrm>
          <a:custGeom>
            <a:avLst/>
            <a:gdLst/>
            <a:ahLst/>
            <a:cxnLst/>
            <a:rect l="l" t="t" r="r" b="b"/>
            <a:pathLst>
              <a:path w="4763770" h="3176904">
                <a:moveTo>
                  <a:pt x="4763516" y="0"/>
                </a:moveTo>
                <a:lnTo>
                  <a:pt x="0" y="3176586"/>
                </a:lnTo>
              </a:path>
            </a:pathLst>
          </a:custGeom>
          <a:ln w="9144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9182101" y="0"/>
            <a:ext cx="3007360" cy="6858000"/>
          </a:xfrm>
          <a:custGeom>
            <a:avLst/>
            <a:gdLst/>
            <a:ahLst/>
            <a:cxnLst/>
            <a:rect l="l" t="t" r="r" b="b"/>
            <a:pathLst>
              <a:path w="3007359" h="6858000">
                <a:moveTo>
                  <a:pt x="3006850" y="0"/>
                </a:moveTo>
                <a:lnTo>
                  <a:pt x="2042483" y="0"/>
                </a:lnTo>
                <a:lnTo>
                  <a:pt x="0" y="6857996"/>
                </a:lnTo>
                <a:lnTo>
                  <a:pt x="3006850" y="6857996"/>
                </a:lnTo>
                <a:lnTo>
                  <a:pt x="3006850" y="0"/>
                </a:lnTo>
                <a:close/>
              </a:path>
            </a:pathLst>
          </a:custGeom>
          <a:solidFill>
            <a:srgbClr val="E38312">
              <a:alpha val="3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604335" y="0"/>
            <a:ext cx="2588260" cy="6858000"/>
          </a:xfrm>
          <a:custGeom>
            <a:avLst/>
            <a:gdLst/>
            <a:ahLst/>
            <a:cxnLst/>
            <a:rect l="l" t="t" r="r" b="b"/>
            <a:pathLst>
              <a:path w="2588259" h="6858000">
                <a:moveTo>
                  <a:pt x="2587664" y="0"/>
                </a:moveTo>
                <a:lnTo>
                  <a:pt x="0" y="0"/>
                </a:lnTo>
                <a:lnTo>
                  <a:pt x="1208190" y="6857996"/>
                </a:lnTo>
                <a:lnTo>
                  <a:pt x="2587664" y="6857996"/>
                </a:lnTo>
                <a:lnTo>
                  <a:pt x="2587664" y="0"/>
                </a:lnTo>
                <a:close/>
              </a:path>
            </a:pathLst>
          </a:custGeom>
          <a:solidFill>
            <a:srgbClr val="E38312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8932164" y="3048000"/>
            <a:ext cx="3260090" cy="3810000"/>
          </a:xfrm>
          <a:custGeom>
            <a:avLst/>
            <a:gdLst/>
            <a:ahLst/>
            <a:cxnLst/>
            <a:rect l="l" t="t" r="r" b="b"/>
            <a:pathLst>
              <a:path w="3260090" h="3810000">
                <a:moveTo>
                  <a:pt x="3259835" y="0"/>
                </a:moveTo>
                <a:lnTo>
                  <a:pt x="0" y="3809999"/>
                </a:lnTo>
                <a:lnTo>
                  <a:pt x="3259835" y="3809999"/>
                </a:lnTo>
                <a:lnTo>
                  <a:pt x="3259835" y="0"/>
                </a:lnTo>
                <a:close/>
              </a:path>
            </a:pathLst>
          </a:custGeom>
          <a:solidFill>
            <a:srgbClr val="BC572C">
              <a:alpha val="7215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9337790" y="0"/>
            <a:ext cx="2851785" cy="6858000"/>
          </a:xfrm>
          <a:custGeom>
            <a:avLst/>
            <a:gdLst/>
            <a:ahLst/>
            <a:cxnLst/>
            <a:rect l="l" t="t" r="r" b="b"/>
            <a:pathLst>
              <a:path w="2851784" h="6858000">
                <a:moveTo>
                  <a:pt x="2851161" y="0"/>
                </a:moveTo>
                <a:lnTo>
                  <a:pt x="0" y="0"/>
                </a:lnTo>
                <a:lnTo>
                  <a:pt x="2467620" y="6857996"/>
                </a:lnTo>
                <a:lnTo>
                  <a:pt x="2851161" y="6857996"/>
                </a:lnTo>
                <a:lnTo>
                  <a:pt x="2851161" y="0"/>
                </a:lnTo>
                <a:close/>
              </a:path>
            </a:pathLst>
          </a:custGeom>
          <a:solidFill>
            <a:srgbClr val="8E4220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0898125" y="0"/>
            <a:ext cx="1290955" cy="6858000"/>
          </a:xfrm>
          <a:custGeom>
            <a:avLst/>
            <a:gdLst/>
            <a:ahLst/>
            <a:cxnLst/>
            <a:rect l="l" t="t" r="r" b="b"/>
            <a:pathLst>
              <a:path w="1290954" h="6858000">
                <a:moveTo>
                  <a:pt x="1290827" y="0"/>
                </a:moveTo>
                <a:lnTo>
                  <a:pt x="1018958" y="0"/>
                </a:lnTo>
                <a:lnTo>
                  <a:pt x="0" y="6857996"/>
                </a:lnTo>
                <a:lnTo>
                  <a:pt x="1290827" y="6857996"/>
                </a:lnTo>
                <a:lnTo>
                  <a:pt x="1290827" y="0"/>
                </a:lnTo>
                <a:close/>
              </a:path>
            </a:pathLst>
          </a:custGeom>
          <a:solidFill>
            <a:srgbClr val="F3B56C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0940749" y="0"/>
            <a:ext cx="1248410" cy="6858000"/>
          </a:xfrm>
          <a:custGeom>
            <a:avLst/>
            <a:gdLst/>
            <a:ahLst/>
            <a:cxnLst/>
            <a:rect l="l" t="t" r="r" b="b"/>
            <a:pathLst>
              <a:path w="1248409" h="6858000">
                <a:moveTo>
                  <a:pt x="1248203" y="0"/>
                </a:moveTo>
                <a:lnTo>
                  <a:pt x="0" y="0"/>
                </a:lnTo>
                <a:lnTo>
                  <a:pt x="1107740" y="6857996"/>
                </a:lnTo>
                <a:lnTo>
                  <a:pt x="1248203" y="6857996"/>
                </a:lnTo>
                <a:lnTo>
                  <a:pt x="1248203" y="0"/>
                </a:lnTo>
                <a:close/>
              </a:path>
            </a:pathLst>
          </a:custGeom>
          <a:solidFill>
            <a:srgbClr val="E38312">
              <a:alpha val="6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10372344" y="3590543"/>
            <a:ext cx="1816735" cy="3267710"/>
          </a:xfrm>
          <a:custGeom>
            <a:avLst/>
            <a:gdLst/>
            <a:ahLst/>
            <a:cxnLst/>
            <a:rect l="l" t="t" r="r" b="b"/>
            <a:pathLst>
              <a:path w="1816734" h="3267709">
                <a:moveTo>
                  <a:pt x="1816607" y="0"/>
                </a:moveTo>
                <a:lnTo>
                  <a:pt x="0" y="3267455"/>
                </a:lnTo>
                <a:lnTo>
                  <a:pt x="1816607" y="3267455"/>
                </a:lnTo>
                <a:lnTo>
                  <a:pt x="1816607" y="0"/>
                </a:lnTo>
                <a:close/>
              </a:path>
            </a:pathLst>
          </a:custGeom>
          <a:solidFill>
            <a:srgbClr val="E38312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E38312">
              <a:alpha val="8509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6310" y="413461"/>
            <a:ext cx="3920490" cy="6769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5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6310" y="1031397"/>
            <a:ext cx="8164830" cy="47821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0" i="0">
                <a:solidFill>
                  <a:srgbClr val="404040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756310" y="6147883"/>
            <a:ext cx="2472690" cy="1581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888888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pc="-5" dirty="0"/>
              <a:t>AllCEUs Unlimited CEUs $59/month or</a:t>
            </a:r>
            <a:r>
              <a:rPr spc="40" dirty="0"/>
              <a:t> </a:t>
            </a:r>
            <a:r>
              <a:rPr spc="-5" dirty="0"/>
              <a:t>$99/year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026017" y="6147883"/>
            <a:ext cx="195579" cy="1581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E38312"/>
                </a:solidFill>
                <a:latin typeface="Trebuchet MS"/>
                <a:cs typeface="Trebuchet MS"/>
              </a:defRPr>
            </a:lvl1pPr>
          </a:lstStyle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pulse/cpt-versus-cbt-changing-schemas-robert-mcinne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0"/>
            <a:ext cx="4772660" cy="6868159"/>
            <a:chOff x="7420356" y="0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9371076" y="0"/>
              <a:ext cx="1219200" cy="6858000"/>
            </a:xfrm>
            <a:custGeom>
              <a:avLst/>
              <a:gdLst/>
              <a:ahLst/>
              <a:cxnLst/>
              <a:rect l="l" t="t" r="r" b="b"/>
              <a:pathLst>
                <a:path w="1219200" h="6858000">
                  <a:moveTo>
                    <a:pt x="0" y="0"/>
                  </a:moveTo>
                  <a:lnTo>
                    <a:pt x="1219200" y="6857999"/>
                  </a:lnTo>
                </a:path>
              </a:pathLst>
            </a:custGeom>
            <a:ln w="9144">
              <a:solidFill>
                <a:srgbClr val="BEBE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424928" y="3681983"/>
              <a:ext cx="4763770" cy="3176905"/>
            </a:xfrm>
            <a:custGeom>
              <a:avLst/>
              <a:gdLst/>
              <a:ahLst/>
              <a:cxnLst/>
              <a:rect l="l" t="t" r="r" b="b"/>
              <a:pathLst>
                <a:path w="4763770" h="3176904">
                  <a:moveTo>
                    <a:pt x="4763516" y="0"/>
                  </a:moveTo>
                  <a:lnTo>
                    <a:pt x="0" y="3176586"/>
                  </a:lnTo>
                </a:path>
              </a:pathLst>
            </a:custGeom>
            <a:ln w="9144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82101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0" y="0"/>
                  </a:moveTo>
                  <a:lnTo>
                    <a:pt x="2042483" y="0"/>
                  </a:lnTo>
                  <a:lnTo>
                    <a:pt x="0" y="6857996"/>
                  </a:lnTo>
                  <a:lnTo>
                    <a:pt x="3006850" y="6857996"/>
                  </a:lnTo>
                  <a:lnTo>
                    <a:pt x="3006850" y="0"/>
                  </a:lnTo>
                  <a:close/>
                </a:path>
              </a:pathLst>
            </a:custGeom>
            <a:solidFill>
              <a:srgbClr val="E38312">
                <a:alpha val="3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4" y="0"/>
                  </a:moveTo>
                  <a:lnTo>
                    <a:pt x="0" y="0"/>
                  </a:lnTo>
                  <a:lnTo>
                    <a:pt x="1208190" y="6857996"/>
                  </a:lnTo>
                  <a:lnTo>
                    <a:pt x="2587664" y="6857996"/>
                  </a:lnTo>
                  <a:lnTo>
                    <a:pt x="2587664" y="0"/>
                  </a:lnTo>
                  <a:close/>
                </a:path>
              </a:pathLst>
            </a:custGeom>
            <a:solidFill>
              <a:srgbClr val="E38312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BC572C">
                <a:alpha val="7215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0" y="6857996"/>
                  </a:lnTo>
                  <a:lnTo>
                    <a:pt x="2851161" y="6857996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8E4220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898125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7" y="0"/>
                  </a:moveTo>
                  <a:lnTo>
                    <a:pt x="1018958" y="0"/>
                  </a:lnTo>
                  <a:lnTo>
                    <a:pt x="0" y="6857996"/>
                  </a:lnTo>
                  <a:lnTo>
                    <a:pt x="1290827" y="6857996"/>
                  </a:lnTo>
                  <a:lnTo>
                    <a:pt x="1290827" y="0"/>
                  </a:lnTo>
                  <a:close/>
                </a:path>
              </a:pathLst>
            </a:custGeom>
            <a:solidFill>
              <a:srgbClr val="F3B56C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0" y="6857996"/>
                  </a:lnTo>
                  <a:lnTo>
                    <a:pt x="1248203" y="6857996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E38312">
                <a:alpha val="6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E3831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0" y="0"/>
            <a:ext cx="843280" cy="5666740"/>
          </a:xfrm>
          <a:custGeom>
            <a:avLst/>
            <a:gdLst/>
            <a:ahLst/>
            <a:cxnLst/>
            <a:rect l="l" t="t" r="r" b="b"/>
            <a:pathLst>
              <a:path w="843280" h="5666740">
                <a:moveTo>
                  <a:pt x="842772" y="0"/>
                </a:moveTo>
                <a:lnTo>
                  <a:pt x="0" y="0"/>
                </a:lnTo>
                <a:lnTo>
                  <a:pt x="0" y="5666232"/>
                </a:lnTo>
                <a:lnTo>
                  <a:pt x="842772" y="0"/>
                </a:lnTo>
                <a:close/>
              </a:path>
            </a:pathLst>
          </a:custGeom>
          <a:solidFill>
            <a:srgbClr val="E38312">
              <a:alpha val="8509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596421" y="364248"/>
            <a:ext cx="6976516" cy="57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ctr">
              <a:lnSpc>
                <a:spcPct val="100000"/>
              </a:lnSpc>
              <a:spcBef>
                <a:spcPts val="100"/>
              </a:spcBef>
            </a:pPr>
            <a:r>
              <a:rPr lang="en-GB" sz="5100" b="1" dirty="0">
                <a:latin typeface="Trebuchet MS"/>
                <a:cs typeface="Trebuchet MS"/>
              </a:rPr>
              <a:t>A </a:t>
            </a:r>
            <a:r>
              <a:rPr lang="en-GB" sz="5100" b="1" dirty="0"/>
              <a:t>J</a:t>
            </a:r>
            <a:r>
              <a:rPr lang="en-GB" sz="5100" b="1" dirty="0">
                <a:latin typeface="Trebuchet MS"/>
                <a:cs typeface="Trebuchet MS"/>
              </a:rPr>
              <a:t>ourney</a:t>
            </a:r>
            <a:r>
              <a:rPr sz="5100" b="1" dirty="0">
                <a:latin typeface="Trebuchet MS"/>
                <a:cs typeface="Trebuchet MS"/>
              </a:rPr>
              <a:t> </a:t>
            </a:r>
            <a:r>
              <a:rPr lang="en-GB" sz="5100" b="1" spc="-5" dirty="0"/>
              <a:t>T</a:t>
            </a:r>
            <a:r>
              <a:rPr lang="en-GB" sz="5100" b="1" spc="-5"/>
              <a:t>hrough </a:t>
            </a:r>
            <a:r>
              <a:rPr sz="5400" b="1" spc="-10" dirty="0"/>
              <a:t>Mindfulness</a:t>
            </a:r>
            <a:br>
              <a:rPr lang="en-GB" sz="5400" b="1" spc="-10" dirty="0"/>
            </a:br>
            <a:r>
              <a:rPr lang="en-GB" sz="5400" b="1" spc="-10" dirty="0"/>
              <a:t>By </a:t>
            </a:r>
            <a:r>
              <a:rPr lang="en-GB" sz="5400" b="1" spc="-10" dirty="0" err="1"/>
              <a:t>Dr.</a:t>
            </a:r>
            <a:r>
              <a:rPr lang="en-GB" sz="5400" b="1" spc="-10" dirty="0"/>
              <a:t> Dawn-Elise Snipes</a:t>
            </a:r>
            <a:br>
              <a:rPr lang="en-GB" sz="5400" b="1" spc="-10" dirty="0"/>
            </a:br>
            <a:r>
              <a:rPr lang="en-GB" sz="5400" b="1" spc="-10" dirty="0">
                <a:solidFill>
                  <a:schemeClr val="tx1"/>
                </a:solidFill>
              </a:rPr>
              <a:t>Presented by: </a:t>
            </a:r>
            <a:br>
              <a:rPr lang="en-GB" sz="5400" b="1" spc="-10" dirty="0">
                <a:solidFill>
                  <a:schemeClr val="tx1"/>
                </a:solidFill>
              </a:rPr>
            </a:br>
            <a:r>
              <a:rPr lang="en-GB" sz="5400" b="1" spc="-10" dirty="0" err="1">
                <a:solidFill>
                  <a:schemeClr val="tx1"/>
                </a:solidFill>
              </a:rPr>
              <a:t>Dr.</a:t>
            </a:r>
            <a:r>
              <a:rPr lang="en-GB" sz="5400" b="1" spc="-10" dirty="0">
                <a:solidFill>
                  <a:schemeClr val="tx1"/>
                </a:solidFill>
              </a:rPr>
              <a:t> Mark Gallagher-Read</a:t>
            </a:r>
            <a:endParaRPr sz="5400" b="1" dirty="0">
              <a:solidFill>
                <a:schemeClr val="tx1"/>
              </a:solidFill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085453" y="6147883"/>
            <a:ext cx="136525" cy="1581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1</a:t>
            </a:fld>
            <a:endParaRPr sz="90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296367"/>
            <a:ext cx="261048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Objectives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5453" y="6147883"/>
            <a:ext cx="136525" cy="1581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2</a:t>
            </a:fld>
            <a:endParaRPr sz="9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6310" y="1050797"/>
            <a:ext cx="7895590" cy="4966103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1238885" indent="-342900">
              <a:lnSpc>
                <a:spcPts val="2590"/>
              </a:lnSpc>
              <a:spcBef>
                <a:spcPts val="725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Differentiate between mindLESSness</a:t>
            </a:r>
            <a:r>
              <a:rPr sz="2700" spc="-2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185" dirty="0">
                <a:solidFill>
                  <a:srgbClr val="404040"/>
                </a:solidFill>
                <a:latin typeface="Trebuchet MS"/>
                <a:cs typeface="Trebuchet MS"/>
              </a:rPr>
              <a:t>and 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</a:t>
            </a:r>
            <a:endParaRPr sz="27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Understand where mindLESSness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came</a:t>
            </a:r>
            <a:r>
              <a:rPr sz="2700" spc="-2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from</a:t>
            </a:r>
            <a:endParaRPr sz="27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50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Define</a:t>
            </a:r>
            <a:r>
              <a:rPr sz="2700" spc="-1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</a:t>
            </a:r>
            <a:endParaRPr sz="27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50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Explore ways mindFULness can</a:t>
            </a:r>
            <a:r>
              <a:rPr sz="2700" spc="-2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endParaRPr sz="27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59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20" dirty="0">
                <a:solidFill>
                  <a:srgbClr val="404040"/>
                </a:solidFill>
                <a:latin typeface="Trebuchet MS"/>
                <a:cs typeface="Trebuchet MS"/>
              </a:rPr>
              <a:t>Reduce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emotional and physical distress and</a:t>
            </a:r>
            <a:r>
              <a:rPr sz="2300" spc="-2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pain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55"/>
              </a:spcBef>
            </a:pPr>
            <a:r>
              <a:rPr sz="1800" spc="35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Improve</a:t>
            </a:r>
            <a:r>
              <a:rPr sz="2300" spc="-2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sleep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45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Improve</a:t>
            </a:r>
            <a:r>
              <a:rPr sz="2300" spc="-2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404040"/>
                </a:solidFill>
                <a:latin typeface="Trebuchet MS"/>
                <a:cs typeface="Trebuchet MS"/>
              </a:rPr>
              <a:t>relationships</a:t>
            </a:r>
            <a:endParaRPr sz="23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Explore activities that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will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r>
              <a:rPr sz="2700" spc="-1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you</a:t>
            </a:r>
            <a:endParaRPr sz="27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59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Become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truly aware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your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feelings,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wants and</a:t>
            </a:r>
            <a:r>
              <a:rPr sz="2300" spc="-2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404040"/>
                </a:solidFill>
                <a:latin typeface="Trebuchet MS"/>
                <a:cs typeface="Trebuchet MS"/>
              </a:rPr>
              <a:t>needs</a:t>
            </a:r>
            <a:endParaRPr sz="23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ts val="2210"/>
              </a:lnSpc>
              <a:spcBef>
                <a:spcPts val="980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GB" sz="1800" spc="35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Develop skills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that will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help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you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observe,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describe</a:t>
            </a:r>
            <a:r>
              <a:rPr sz="2300" spc="-3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404040"/>
                </a:solidFill>
                <a:latin typeface="Trebuchet MS"/>
                <a:cs typeface="Trebuchet MS"/>
              </a:rPr>
              <a:t>and 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participate</a:t>
            </a:r>
            <a:endParaRPr sz="23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5240020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What </a:t>
            </a:r>
            <a:r>
              <a:rPr spc="5" dirty="0"/>
              <a:t>is</a:t>
            </a:r>
            <a:r>
              <a:rPr spc="-95" dirty="0"/>
              <a:t> </a:t>
            </a:r>
            <a:r>
              <a:rPr spc="5" dirty="0"/>
              <a:t>MindLESSness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5453" y="6147883"/>
            <a:ext cx="136525" cy="1581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3</a:t>
            </a:fld>
            <a:endParaRPr sz="9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977396"/>
            <a:ext cx="8479790" cy="4654550"/>
          </a:xfrm>
          <a:prstGeom prst="rect">
            <a:avLst/>
          </a:prstGeom>
        </p:spPr>
        <p:txBody>
          <a:bodyPr vert="horz" wrap="square" lIns="0" tIns="168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sz="2400" spc="409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-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404040"/>
                </a:solidFill>
                <a:latin typeface="Trebuchet MS"/>
                <a:cs typeface="Trebuchet MS"/>
              </a:rPr>
              <a:t>Mindlessness</a:t>
            </a:r>
            <a:endParaRPr sz="30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5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000" spc="-7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Auto-pilot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00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000" spc="-7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Go-with-the-flow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994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What has always been</a:t>
            </a:r>
            <a:r>
              <a:rPr sz="2500" spc="-3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done</a:t>
            </a:r>
            <a:endParaRPr sz="25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400" spc="409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-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000" spc="-5" dirty="0">
                <a:solidFill>
                  <a:srgbClr val="404040"/>
                </a:solidFill>
                <a:latin typeface="Trebuchet MS"/>
                <a:cs typeface="Trebuchet MS"/>
              </a:rPr>
              <a:t>Examples</a:t>
            </a:r>
            <a:endParaRPr sz="30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9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Getting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home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not remembering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500" spc="-409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drive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994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Eating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without realizing it or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when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you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are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not</a:t>
            </a:r>
            <a:r>
              <a:rPr sz="2500" spc="-3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404040"/>
                </a:solidFill>
                <a:latin typeface="Trebuchet MS"/>
                <a:cs typeface="Trebuchet MS"/>
              </a:rPr>
              <a:t>hungry</a:t>
            </a:r>
            <a:endParaRPr sz="2500" dirty="0">
              <a:latin typeface="Trebuchet MS"/>
              <a:cs typeface="Trebuchet MS"/>
            </a:endParaRPr>
          </a:p>
          <a:p>
            <a:pPr marL="756285" marR="191135" indent="-287020">
              <a:lnSpc>
                <a:spcPct val="100000"/>
              </a:lnSpc>
              <a:spcBef>
                <a:spcPts val="1010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Having intense feelings (or relapses)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come from</a:t>
            </a:r>
            <a:r>
              <a:rPr sz="2500" spc="-2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35" dirty="0">
                <a:solidFill>
                  <a:srgbClr val="404040"/>
                </a:solidFill>
                <a:latin typeface="Trebuchet MS"/>
                <a:cs typeface="Trebuchet MS"/>
              </a:rPr>
              <a:t>“out 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blue”</a:t>
            </a:r>
            <a:endParaRPr sz="25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565392" y="2705100"/>
            <a:ext cx="2142744" cy="21427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56310" y="415289"/>
            <a:ext cx="6832600" cy="6051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800" spc="-5" dirty="0"/>
              <a:t>How </a:t>
            </a:r>
            <a:r>
              <a:rPr sz="3800" spc="-10" dirty="0"/>
              <a:t>Did </a:t>
            </a:r>
            <a:r>
              <a:rPr sz="3800" spc="-85" dirty="0"/>
              <a:t>We </a:t>
            </a:r>
            <a:r>
              <a:rPr sz="3800" dirty="0"/>
              <a:t>Learn</a:t>
            </a:r>
            <a:r>
              <a:rPr sz="3800" spc="15" dirty="0"/>
              <a:t> </a:t>
            </a:r>
            <a:r>
              <a:rPr sz="3800" spc="-5" dirty="0"/>
              <a:t>Mindlessness</a:t>
            </a:r>
            <a:endParaRPr sz="3800"/>
          </a:p>
        </p:txBody>
      </p:sp>
      <p:sp>
        <p:nvSpPr>
          <p:cNvPr id="6" name="object 6"/>
          <p:cNvSpPr txBox="1"/>
          <p:nvPr/>
        </p:nvSpPr>
        <p:spPr>
          <a:xfrm>
            <a:off x="9085453" y="6147883"/>
            <a:ext cx="136525" cy="1581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4</a:t>
            </a:fld>
            <a:endParaRPr sz="9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0600" y="1193021"/>
            <a:ext cx="7621294" cy="524969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400" spc="409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-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GB" sz="2400" spc="-85" dirty="0">
                <a:latin typeface="Arial"/>
                <a:cs typeface="Arial"/>
              </a:rPr>
              <a:t>The</a:t>
            </a:r>
            <a:r>
              <a:rPr lang="en-GB" sz="2400" spc="-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000" spc="-10" dirty="0">
                <a:solidFill>
                  <a:srgbClr val="404040"/>
                </a:solidFill>
                <a:latin typeface="Trebuchet MS"/>
                <a:cs typeface="Trebuchet MS"/>
              </a:rPr>
              <a:t>Messages</a:t>
            </a:r>
            <a:endParaRPr sz="30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90"/>
              </a:spcBef>
              <a:tabLst>
                <a:tab pos="3023870" algn="l"/>
              </a:tabLst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Because I</a:t>
            </a:r>
            <a:r>
              <a:rPr sz="22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said</a:t>
            </a:r>
            <a:r>
              <a:rPr sz="22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so	=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Don’t ask</a:t>
            </a:r>
            <a:r>
              <a:rPr sz="22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why</a:t>
            </a:r>
            <a:endParaRPr sz="2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8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Suck it up =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Don’t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feel, just</a:t>
            </a:r>
            <a:r>
              <a:rPr sz="2200" spc="-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do</a:t>
            </a:r>
            <a:endParaRPr sz="2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7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Nobody cares/ignore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it =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Don’t</a:t>
            </a:r>
            <a:r>
              <a:rPr sz="22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trust</a:t>
            </a:r>
            <a:endParaRPr sz="2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7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200" spc="-30" dirty="0">
                <a:solidFill>
                  <a:srgbClr val="404040"/>
                </a:solidFill>
                <a:latin typeface="Trebuchet MS"/>
                <a:cs typeface="Trebuchet MS"/>
              </a:rPr>
              <a:t>That’s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what everyone does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=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Don’t</a:t>
            </a:r>
            <a:r>
              <a:rPr sz="22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think</a:t>
            </a:r>
            <a:endParaRPr sz="2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80"/>
              </a:spcBef>
              <a:tabLst>
                <a:tab pos="1682114" algn="l"/>
                <a:tab pos="2607945" algn="l"/>
                <a:tab pos="3533775" algn="l"/>
              </a:tabLst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22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55" dirty="0">
                <a:solidFill>
                  <a:srgbClr val="404040"/>
                </a:solidFill>
                <a:latin typeface="Trebuchet MS"/>
                <a:cs typeface="Trebuchet MS"/>
              </a:rPr>
              <a:t>Hurry.	Hurry.	Hurry.	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No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time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to feel.</a:t>
            </a:r>
            <a:endParaRPr lang="en-GB" sz="2200" spc="-5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80"/>
              </a:spcBef>
              <a:tabLst>
                <a:tab pos="1682114" algn="l"/>
                <a:tab pos="2607945" algn="l"/>
                <a:tab pos="3533775" algn="l"/>
              </a:tabLst>
            </a:pPr>
            <a:r>
              <a:rPr lang="en-GB"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GB" sz="2400" spc="31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GB" sz="2200" spc="315" dirty="0">
                <a:latin typeface="Trebuchet MS" panose="020B0603020202020204" pitchFamily="34" charset="0"/>
                <a:cs typeface="Arial"/>
              </a:rPr>
              <a:t>Social Media</a:t>
            </a:r>
            <a:endParaRPr sz="2200" dirty="0">
              <a:latin typeface="Trebuchet MS" panose="020B0603020202020204" pitchFamily="34" charset="0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05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Activity: </a:t>
            </a:r>
            <a:r>
              <a:rPr lang="en-GB" sz="2200" spc="-5" dirty="0">
                <a:solidFill>
                  <a:srgbClr val="404040"/>
                </a:solidFill>
                <a:latin typeface="Trebuchet MS"/>
                <a:cs typeface="Trebuchet MS"/>
              </a:rPr>
              <a:t>Lets think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Alice in</a:t>
            </a:r>
            <a:r>
              <a:rPr sz="2200" spc="-2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5" dirty="0">
                <a:solidFill>
                  <a:srgbClr val="404040"/>
                </a:solidFill>
                <a:latin typeface="Trebuchet MS"/>
                <a:cs typeface="Trebuchet MS"/>
              </a:rPr>
              <a:t>Wonderland</a:t>
            </a:r>
            <a:endParaRPr sz="2200" dirty="0">
              <a:latin typeface="Trebuchet MS"/>
              <a:cs typeface="Trebuchet MS"/>
            </a:endParaRPr>
          </a:p>
          <a:p>
            <a:pPr marL="1155065" marR="5080" indent="-228600">
              <a:lnSpc>
                <a:spcPts val="1920"/>
              </a:lnSpc>
              <a:spcBef>
                <a:spcPts val="98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GB" sz="1600" spc="27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GB" sz="1600" spc="270" dirty="0">
                <a:latin typeface="Trebuchet MS" panose="020B0603020202020204" pitchFamily="34" charset="0"/>
                <a:cs typeface="Arial"/>
              </a:rPr>
              <a:t>The</a:t>
            </a:r>
            <a:r>
              <a:rPr lang="en-GB" sz="1600" spc="27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Themes: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Mindlessness, </a:t>
            </a:r>
            <a:r>
              <a:rPr sz="2000" spc="-25" dirty="0">
                <a:solidFill>
                  <a:srgbClr val="404040"/>
                </a:solidFill>
                <a:latin typeface="Trebuchet MS"/>
                <a:cs typeface="Trebuchet MS"/>
              </a:rPr>
              <a:t>impulsivity,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identity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crisis, 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frantically trying anything, things are not as they appear  to be,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time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punishes by standing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still,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hopelessness and  helplessness, always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looking for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something better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can lead  to</a:t>
            </a:r>
            <a:r>
              <a:rPr sz="20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trouble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481139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What </a:t>
            </a:r>
            <a:r>
              <a:rPr spc="5" dirty="0"/>
              <a:t>is</a:t>
            </a:r>
            <a:r>
              <a:rPr spc="-90" dirty="0"/>
              <a:t> </a:t>
            </a:r>
            <a:r>
              <a:rPr spc="5" dirty="0"/>
              <a:t>Mindfulness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6310" y="1119466"/>
            <a:ext cx="8151495" cy="4343496"/>
          </a:xfrm>
          <a:prstGeom prst="rect">
            <a:avLst/>
          </a:prstGeom>
        </p:spPr>
        <p:txBody>
          <a:bodyPr vert="horz" wrap="square" lIns="0" tIns="12318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20" dirty="0">
                <a:solidFill>
                  <a:srgbClr val="404040"/>
                </a:solidFill>
                <a:latin typeface="Trebuchet MS"/>
                <a:cs typeface="Trebuchet MS"/>
              </a:rPr>
              <a:t>Awareness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the present</a:t>
            </a:r>
            <a:r>
              <a:rPr sz="25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moment</a:t>
            </a:r>
            <a:endParaRPr sz="2500" dirty="0">
              <a:latin typeface="Trebuchet MS"/>
              <a:cs typeface="Trebuchet MS"/>
            </a:endParaRPr>
          </a:p>
          <a:p>
            <a:pPr marR="2110105" algn="ctr">
              <a:lnSpc>
                <a:spcPct val="100000"/>
              </a:lnSpc>
              <a:spcBef>
                <a:spcPts val="745"/>
              </a:spcBef>
            </a:pPr>
            <a:r>
              <a:rPr sz="1750" spc="1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200" spc="10" dirty="0">
                <a:solidFill>
                  <a:srgbClr val="404040"/>
                </a:solidFill>
                <a:latin typeface="Trebuchet MS"/>
                <a:cs typeface="Trebuchet MS"/>
              </a:rPr>
              <a:t>Stop-Look-Listen-Feel-Interpret</a:t>
            </a:r>
            <a:endParaRPr sz="2200" dirty="0">
              <a:latin typeface="Trebuchet MS"/>
              <a:cs typeface="Trebuchet MS"/>
            </a:endParaRPr>
          </a:p>
          <a:p>
            <a:pPr marR="4005579" algn="ctr">
              <a:lnSpc>
                <a:spcPct val="100000"/>
              </a:lnSpc>
              <a:spcBef>
                <a:spcPts val="73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4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is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going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on</a:t>
            </a:r>
            <a:endParaRPr sz="22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73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4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Inside you</a:t>
            </a:r>
            <a:endParaRPr sz="22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740"/>
              </a:spcBef>
            </a:pPr>
            <a:r>
              <a:rPr sz="1750" spc="7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200" spc="75" dirty="0">
                <a:solidFill>
                  <a:srgbClr val="404040"/>
                </a:solidFill>
                <a:latin typeface="Trebuchet MS"/>
                <a:cs typeface="Trebuchet MS"/>
              </a:rPr>
              <a:t>Around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 you</a:t>
            </a:r>
            <a:endParaRPr sz="22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5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1750" spc="32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Side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Note:</a:t>
            </a:r>
            <a:endParaRPr sz="2200" dirty="0">
              <a:latin typeface="Trebuchet MS"/>
              <a:cs typeface="Trebuchet MS"/>
            </a:endParaRPr>
          </a:p>
          <a:p>
            <a:pPr marL="756285" marR="5080" indent="-287020" algn="just">
              <a:lnSpc>
                <a:spcPts val="1939"/>
              </a:lnSpc>
              <a:spcBef>
                <a:spcPts val="1050"/>
              </a:spcBef>
            </a:pPr>
            <a:r>
              <a:rPr sz="1450" spc="23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1800" spc="-10" dirty="0">
                <a:solidFill>
                  <a:srgbClr val="404040"/>
                </a:solidFill>
                <a:latin typeface="Trebuchet MS"/>
                <a:cs typeface="Trebuchet MS"/>
              </a:rPr>
              <a:t>Introverts 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often find it easier to </a:t>
            </a:r>
            <a:r>
              <a:rPr sz="1800" dirty="0">
                <a:solidFill>
                  <a:srgbClr val="404040"/>
                </a:solidFill>
                <a:latin typeface="Trebuchet MS"/>
                <a:cs typeface="Trebuchet MS"/>
              </a:rPr>
              <a:t>be 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aware of what is going on inside </a:t>
            </a:r>
            <a:r>
              <a:rPr sz="1800" spc="-95" dirty="0">
                <a:solidFill>
                  <a:srgbClr val="404040"/>
                </a:solidFill>
                <a:latin typeface="Trebuchet MS"/>
                <a:cs typeface="Trebuchet MS"/>
              </a:rPr>
              <a:t>you  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and more difficult to understand </a:t>
            </a:r>
            <a:r>
              <a:rPr sz="1800" spc="-10" dirty="0">
                <a:solidFill>
                  <a:srgbClr val="404040"/>
                </a:solidFill>
                <a:latin typeface="Trebuchet MS"/>
                <a:cs typeface="Trebuchet MS"/>
              </a:rPr>
              <a:t>others.</a:t>
            </a:r>
            <a:endParaRPr sz="1800" dirty="0">
              <a:latin typeface="Trebuchet MS"/>
              <a:cs typeface="Trebuchet MS"/>
            </a:endParaRPr>
          </a:p>
          <a:p>
            <a:pPr marL="756285" marR="652145" indent="-287020" algn="just">
              <a:lnSpc>
                <a:spcPts val="1939"/>
              </a:lnSpc>
              <a:spcBef>
                <a:spcPts val="1015"/>
              </a:spcBef>
            </a:pPr>
            <a:r>
              <a:rPr sz="1450" spc="23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1800" spc="-10" dirty="0">
                <a:solidFill>
                  <a:srgbClr val="404040"/>
                </a:solidFill>
                <a:latin typeface="Trebuchet MS"/>
                <a:cs typeface="Trebuchet MS"/>
              </a:rPr>
              <a:t>Extroverts 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often find it easy to “read” the crowd, but much </a:t>
            </a:r>
            <a:r>
              <a:rPr sz="1800" spc="-80" dirty="0">
                <a:solidFill>
                  <a:srgbClr val="404040"/>
                </a:solidFill>
                <a:latin typeface="Trebuchet MS"/>
                <a:cs typeface="Trebuchet MS"/>
              </a:rPr>
              <a:t>more  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difficult to tune in to what is going on</a:t>
            </a:r>
            <a:r>
              <a:rPr sz="18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Trebuchet MS"/>
                <a:cs typeface="Trebuchet MS"/>
              </a:rPr>
              <a:t>inside.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10853" y="6140907"/>
            <a:ext cx="85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5</a:t>
            </a:r>
            <a:endParaRPr sz="90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6403340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How Can </a:t>
            </a:r>
            <a:r>
              <a:rPr spc="5" dirty="0"/>
              <a:t>Mindfulness</a:t>
            </a:r>
            <a:r>
              <a:rPr spc="-114" dirty="0"/>
              <a:t> </a:t>
            </a:r>
            <a:r>
              <a:rPr spc="5" dirty="0"/>
              <a:t>Help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5453" y="6147883"/>
            <a:ext cx="136525" cy="1581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6</a:t>
            </a:fld>
            <a:endParaRPr sz="9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6310" y="1150159"/>
            <a:ext cx="8368030" cy="4701540"/>
          </a:xfrm>
          <a:prstGeom prst="rect">
            <a:avLst/>
          </a:prstGeom>
        </p:spPr>
        <p:txBody>
          <a:bodyPr vert="horz" wrap="square" lIns="0" tIns="1028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30" dirty="0">
                <a:solidFill>
                  <a:srgbClr val="404040"/>
                </a:solidFill>
                <a:latin typeface="Trebuchet MS"/>
                <a:cs typeface="Trebuchet MS"/>
              </a:rPr>
              <a:t>Transition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from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reacting to acting (Be</a:t>
            </a:r>
            <a:r>
              <a:rPr sz="2400" spc="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proactive)</a:t>
            </a:r>
            <a:endParaRPr sz="24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ts val="2590"/>
              </a:lnSpc>
              <a:spcBef>
                <a:spcPts val="1040"/>
              </a:spcBef>
              <a:tabLst>
                <a:tab pos="5758180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400" spc="-15" dirty="0">
                <a:solidFill>
                  <a:srgbClr val="404040"/>
                </a:solidFill>
                <a:latin typeface="Trebuchet MS"/>
                <a:cs typeface="Trebuchet MS"/>
              </a:rPr>
              <a:t>Retrospective</a:t>
            </a:r>
            <a:r>
              <a:rPr sz="2400" spc="-2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</a:t>
            </a:r>
            <a:r>
              <a:rPr sz="2400" spc="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activity:	Look back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over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yesterday.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Had you been</a:t>
            </a:r>
            <a:r>
              <a:rPr sz="2400" spc="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mindful</a:t>
            </a:r>
            <a:r>
              <a:rPr lang="en-GB" sz="2400" spc="-5" dirty="0">
                <a:solidFill>
                  <a:srgbClr val="404040"/>
                </a:solidFill>
                <a:latin typeface="Trebuchet MS"/>
                <a:cs typeface="Trebuchet MS"/>
              </a:rPr>
              <a:t>?</a:t>
            </a:r>
            <a:endParaRPr sz="24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730"/>
              </a:spcBef>
            </a:pPr>
            <a:r>
              <a:rPr sz="16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What vulnerabilities could you have</a:t>
            </a:r>
            <a:r>
              <a:rPr sz="2100" spc="-4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prevented?</a:t>
            </a:r>
            <a:endParaRPr sz="21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745"/>
              </a:spcBef>
            </a:pPr>
            <a:r>
              <a:rPr sz="1650" spc="32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What stressful events could you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sz="2100" spc="-409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prevented?</a:t>
            </a:r>
            <a:endParaRPr sz="2100" dirty="0">
              <a:latin typeface="Trebuchet MS"/>
              <a:cs typeface="Trebuchet MS"/>
            </a:endParaRPr>
          </a:p>
          <a:p>
            <a:pPr marL="1155065" marR="394970" indent="-228600">
              <a:lnSpc>
                <a:spcPts val="2270"/>
              </a:lnSpc>
              <a:spcBef>
                <a:spcPts val="1030"/>
              </a:spcBef>
            </a:pPr>
            <a:r>
              <a:rPr sz="16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If you had </a:t>
            </a:r>
            <a:r>
              <a:rPr sz="2100" spc="-10" dirty="0">
                <a:solidFill>
                  <a:srgbClr val="404040"/>
                </a:solidFill>
                <a:latin typeface="Trebuchet MS"/>
                <a:cs typeface="Trebuchet MS"/>
              </a:rPr>
              <a:t>been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aware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your vulnerabilities, how</a:t>
            </a:r>
            <a:r>
              <a:rPr sz="2100" spc="-3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404040"/>
                </a:solidFill>
                <a:latin typeface="Trebuchet MS"/>
                <a:cs typeface="Trebuchet MS"/>
              </a:rPr>
              <a:t>might 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you have conducted your day</a:t>
            </a:r>
            <a:r>
              <a:rPr sz="21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differently?</a:t>
            </a:r>
            <a:endParaRPr sz="2100" dirty="0">
              <a:latin typeface="Trebuchet MS"/>
              <a:cs typeface="Trebuchet MS"/>
            </a:endParaRPr>
          </a:p>
          <a:p>
            <a:pPr marL="355600" marR="193040" indent="-342900">
              <a:lnSpc>
                <a:spcPct val="90000"/>
              </a:lnSpc>
              <a:spcBef>
                <a:spcPts val="960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Makes more efficient and effective use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energy by  making the right decisions the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first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time.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(Begin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with the  end in</a:t>
            </a:r>
            <a:r>
              <a:rPr sz="24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mind)</a:t>
            </a:r>
            <a:r>
              <a:rPr lang="en-GB" sz="24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400" dirty="0">
              <a:latin typeface="Trebuchet MS"/>
              <a:cs typeface="Trebuchet MS"/>
            </a:endParaRPr>
          </a:p>
          <a:p>
            <a:pPr marL="355600" marR="248285" indent="-342900">
              <a:lnSpc>
                <a:spcPts val="2590"/>
              </a:lnSpc>
              <a:spcBef>
                <a:spcPts val="1035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Encourages self-awareness and compassion (Seek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first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to 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understand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yourself, then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understand</a:t>
            </a:r>
            <a:r>
              <a:rPr sz="2400" spc="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others)</a:t>
            </a:r>
            <a:r>
              <a:rPr lang="en-GB" sz="24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188912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5453" y="6147883"/>
            <a:ext cx="136525" cy="1581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7</a:t>
            </a:fld>
            <a:endParaRPr sz="9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6310" y="1119576"/>
            <a:ext cx="8388350" cy="4412615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2400" spc="4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3000" dirty="0">
                <a:solidFill>
                  <a:srgbClr val="404040"/>
                </a:solidFill>
                <a:latin typeface="Trebuchet MS"/>
                <a:cs typeface="Trebuchet MS"/>
              </a:rPr>
              <a:t>Anchored</a:t>
            </a:r>
            <a:r>
              <a:rPr sz="3000" spc="-5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30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</a:t>
            </a:r>
            <a:endParaRPr sz="300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15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Before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each meal,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consider without</a:t>
            </a:r>
            <a:r>
              <a:rPr sz="2500" spc="-4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judgment….</a:t>
            </a:r>
            <a:endParaRPr sz="250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8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3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is your mood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and why?</a:t>
            </a:r>
            <a:endParaRPr sz="220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7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0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How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do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feel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physically and why?</a:t>
            </a:r>
            <a:endParaRPr sz="220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65"/>
              </a:spcBef>
            </a:pPr>
            <a:r>
              <a:rPr sz="1750" spc="32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0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Is your attitude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positive/ambivalent/negative,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and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why?</a:t>
            </a:r>
            <a:endParaRPr sz="220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84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19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How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is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your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concentration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(Do you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have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monkey mind?)</a:t>
            </a:r>
            <a:endParaRPr sz="2200">
              <a:latin typeface="Trebuchet MS"/>
              <a:cs typeface="Trebuchet MS"/>
            </a:endParaRPr>
          </a:p>
          <a:p>
            <a:pPr marL="1155065" marR="5080" indent="-228600">
              <a:lnSpc>
                <a:spcPts val="2110"/>
              </a:lnSpc>
              <a:spcBef>
                <a:spcPts val="98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vulnerabilities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are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or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will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be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present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today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200" spc="-4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50" dirty="0">
                <a:solidFill>
                  <a:srgbClr val="404040"/>
                </a:solidFill>
                <a:latin typeface="Trebuchet MS"/>
                <a:cs typeface="Trebuchet MS"/>
              </a:rPr>
              <a:t>how 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can you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mitigate</a:t>
            </a:r>
            <a:r>
              <a:rPr sz="22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them?</a:t>
            </a:r>
            <a:endParaRPr sz="220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89"/>
              </a:spcBef>
            </a:pPr>
            <a:r>
              <a:rPr sz="1750" spc="32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4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What do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need to do now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to…</a:t>
            </a:r>
            <a:endParaRPr sz="220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48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4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Improve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moment</a:t>
            </a:r>
            <a:endParaRPr sz="220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470"/>
              </a:spcBef>
            </a:pPr>
            <a:r>
              <a:rPr sz="1750" spc="7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200" spc="75" dirty="0">
                <a:solidFill>
                  <a:srgbClr val="404040"/>
                </a:solidFill>
                <a:latin typeface="Trebuchet MS"/>
                <a:cs typeface="Trebuchet MS"/>
              </a:rPr>
              <a:t>Adjust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your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current state of</a:t>
            </a:r>
            <a:r>
              <a:rPr sz="22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being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845" y="408254"/>
            <a:ext cx="4142104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5" dirty="0"/>
              <a:t>Core</a:t>
            </a:r>
            <a:r>
              <a:rPr spc="-60" dirty="0"/>
              <a:t> </a:t>
            </a:r>
            <a:r>
              <a:rPr spc="10" dirty="0"/>
              <a:t>Mindfulness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091183" y="1025652"/>
            <a:ext cx="7344409" cy="5046345"/>
            <a:chOff x="1091183" y="1025652"/>
            <a:chExt cx="7344409" cy="5046345"/>
          </a:xfrm>
        </p:grpSpPr>
        <p:sp>
          <p:nvSpPr>
            <p:cNvPr id="5" name="object 5"/>
            <p:cNvSpPr/>
            <p:nvPr/>
          </p:nvSpPr>
          <p:spPr>
            <a:xfrm>
              <a:off x="3389376" y="1025652"/>
              <a:ext cx="5045964" cy="504596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091183" y="1025652"/>
              <a:ext cx="5045964" cy="504596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944492" y="2216023"/>
            <a:ext cx="1668145" cy="2651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5" dirty="0">
                <a:latin typeface="Trebuchet MS"/>
                <a:cs typeface="Trebuchet MS"/>
              </a:rPr>
              <a:t>Wise</a:t>
            </a:r>
            <a:r>
              <a:rPr sz="2800" spc="-55" dirty="0">
                <a:latin typeface="Trebuchet MS"/>
                <a:cs typeface="Trebuchet MS"/>
              </a:rPr>
              <a:t> </a:t>
            </a:r>
            <a:r>
              <a:rPr sz="2800" spc="-10" dirty="0">
                <a:latin typeface="Trebuchet MS"/>
                <a:cs typeface="Trebuchet MS"/>
              </a:rPr>
              <a:t>Mind</a:t>
            </a:r>
            <a:endParaRPr sz="2800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spcBef>
                <a:spcPts val="40"/>
              </a:spcBef>
            </a:pPr>
            <a:r>
              <a:rPr sz="1800" dirty="0">
                <a:latin typeface="Trebuchet MS"/>
                <a:cs typeface="Trebuchet MS"/>
              </a:rPr>
              <a:t>The </a:t>
            </a:r>
            <a:r>
              <a:rPr sz="1800" spc="-5" dirty="0">
                <a:latin typeface="Trebuchet MS"/>
                <a:cs typeface="Trebuchet MS"/>
              </a:rPr>
              <a:t>logical  choice that  makes </a:t>
            </a:r>
            <a:r>
              <a:rPr sz="1800" spc="-10" dirty="0">
                <a:latin typeface="Trebuchet MS"/>
                <a:cs typeface="Trebuchet MS"/>
              </a:rPr>
              <a:t>you </a:t>
            </a:r>
            <a:r>
              <a:rPr sz="1800" spc="-5" dirty="0">
                <a:latin typeface="Trebuchet MS"/>
                <a:cs typeface="Trebuchet MS"/>
              </a:rPr>
              <a:t>as  happy as  possible  balancing</a:t>
            </a:r>
            <a:r>
              <a:rPr sz="1800" spc="-9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wants  with the best  </a:t>
            </a:r>
            <a:r>
              <a:rPr sz="1800" spc="-10" dirty="0">
                <a:latin typeface="Trebuchet MS"/>
                <a:cs typeface="Trebuchet MS"/>
              </a:rPr>
              <a:t>choice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53388" y="2482976"/>
            <a:ext cx="1834514" cy="2255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1750">
              <a:lnSpc>
                <a:spcPct val="100000"/>
              </a:lnSpc>
              <a:spcBef>
                <a:spcPts val="95"/>
              </a:spcBef>
            </a:pPr>
            <a:r>
              <a:rPr sz="2800" spc="-110" dirty="0">
                <a:latin typeface="Trebuchet MS"/>
                <a:cs typeface="Trebuchet MS"/>
              </a:rPr>
              <a:t>R</a:t>
            </a:r>
            <a:r>
              <a:rPr sz="2800" spc="-10" dirty="0">
                <a:latin typeface="Trebuchet MS"/>
                <a:cs typeface="Trebuchet MS"/>
              </a:rPr>
              <a:t>eas</a:t>
            </a:r>
            <a:r>
              <a:rPr sz="2800" spc="-15" dirty="0">
                <a:latin typeface="Trebuchet MS"/>
                <a:cs typeface="Trebuchet MS"/>
              </a:rPr>
              <a:t>o</a:t>
            </a:r>
            <a:r>
              <a:rPr sz="2800" spc="-10" dirty="0">
                <a:latin typeface="Trebuchet MS"/>
                <a:cs typeface="Trebuchet MS"/>
              </a:rPr>
              <a:t>nable  Mind</a:t>
            </a:r>
            <a:endParaRPr sz="2800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spcBef>
                <a:spcPts val="40"/>
              </a:spcBef>
            </a:pPr>
            <a:r>
              <a:rPr sz="1800" spc="-5" dirty="0">
                <a:latin typeface="Trebuchet MS"/>
                <a:cs typeface="Trebuchet MS"/>
              </a:rPr>
              <a:t>Mind-Driven  Detective,</a:t>
            </a:r>
            <a:r>
              <a:rPr sz="1800" spc="-60" dirty="0">
                <a:latin typeface="Trebuchet MS"/>
                <a:cs typeface="Trebuchet MS"/>
              </a:rPr>
              <a:t> </a:t>
            </a:r>
            <a:r>
              <a:rPr sz="1800" spc="-20" dirty="0">
                <a:latin typeface="Trebuchet MS"/>
                <a:cs typeface="Trebuchet MS"/>
              </a:rPr>
              <a:t>Robot,  </a:t>
            </a:r>
            <a:r>
              <a:rPr sz="1800" dirty="0">
                <a:latin typeface="Trebuchet MS"/>
                <a:cs typeface="Trebuchet MS"/>
              </a:rPr>
              <a:t>Scientist.</a:t>
            </a:r>
          </a:p>
          <a:p>
            <a:pPr marL="12700" marR="227329">
              <a:lnSpc>
                <a:spcPct val="100000"/>
              </a:lnSpc>
            </a:pPr>
            <a:r>
              <a:rPr sz="1800" spc="-15" dirty="0">
                <a:latin typeface="Trebuchet MS"/>
                <a:cs typeface="Trebuchet MS"/>
              </a:rPr>
              <a:t>Provides</a:t>
            </a:r>
            <a:r>
              <a:rPr sz="1800" spc="-8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logical  responses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226302" y="2379979"/>
            <a:ext cx="2028825" cy="2529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14655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latin typeface="Trebuchet MS"/>
                <a:cs typeface="Trebuchet MS"/>
              </a:rPr>
              <a:t>Emot</a:t>
            </a:r>
            <a:r>
              <a:rPr sz="2800" spc="-20" dirty="0">
                <a:latin typeface="Trebuchet MS"/>
                <a:cs typeface="Trebuchet MS"/>
              </a:rPr>
              <a:t>i</a:t>
            </a:r>
            <a:r>
              <a:rPr sz="2800" spc="-5" dirty="0">
                <a:latin typeface="Trebuchet MS"/>
                <a:cs typeface="Trebuchet MS"/>
              </a:rPr>
              <a:t>onal  </a:t>
            </a:r>
            <a:r>
              <a:rPr sz="2800" spc="-10" dirty="0">
                <a:latin typeface="Trebuchet MS"/>
                <a:cs typeface="Trebuchet MS"/>
              </a:rPr>
              <a:t>Mind</a:t>
            </a:r>
            <a:endParaRPr sz="2800" dirty="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spcBef>
                <a:spcPts val="40"/>
              </a:spcBef>
            </a:pPr>
            <a:r>
              <a:rPr sz="1800" spc="-10" dirty="0">
                <a:latin typeface="Trebuchet MS"/>
                <a:cs typeface="Trebuchet MS"/>
              </a:rPr>
              <a:t>Heart-Driven  </a:t>
            </a:r>
            <a:r>
              <a:rPr sz="1800" spc="-15" dirty="0">
                <a:latin typeface="Trebuchet MS"/>
                <a:cs typeface="Trebuchet MS"/>
              </a:rPr>
              <a:t>Provides </a:t>
            </a:r>
            <a:r>
              <a:rPr sz="1800" spc="-5" dirty="0">
                <a:latin typeface="Trebuchet MS"/>
                <a:cs typeface="Trebuchet MS"/>
              </a:rPr>
              <a:t>responses  </a:t>
            </a:r>
            <a:r>
              <a:rPr sz="1800" dirty="0">
                <a:latin typeface="Trebuchet MS"/>
                <a:cs typeface="Trebuchet MS"/>
              </a:rPr>
              <a:t>based </a:t>
            </a:r>
            <a:r>
              <a:rPr sz="1800" spc="-5" dirty="0">
                <a:latin typeface="Trebuchet MS"/>
                <a:cs typeface="Trebuchet MS"/>
              </a:rPr>
              <a:t>on</a:t>
            </a:r>
            <a:r>
              <a:rPr sz="1800" spc="-11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emotional  reactions:  </a:t>
            </a:r>
            <a:r>
              <a:rPr sz="1800" spc="-30" dirty="0">
                <a:latin typeface="Trebuchet MS"/>
                <a:cs typeface="Trebuchet MS"/>
              </a:rPr>
              <a:t>Fear/Anger,  </a:t>
            </a:r>
            <a:r>
              <a:rPr sz="1800" spc="-5" dirty="0">
                <a:latin typeface="Trebuchet MS"/>
                <a:cs typeface="Trebuchet MS"/>
              </a:rPr>
              <a:t>Sadness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110853" y="6140907"/>
            <a:ext cx="85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dirty="0">
                <a:solidFill>
                  <a:srgbClr val="E38312"/>
                </a:solidFill>
                <a:latin typeface="Trebuchet MS"/>
                <a:cs typeface="Trebuchet MS"/>
              </a:rPr>
              <a:t>9</a:t>
            </a:r>
            <a:endParaRPr sz="90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4138929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lang="en-GB" spc="5"/>
              <a:t>Core</a:t>
            </a:r>
            <a:r>
              <a:rPr lang="en-GB" spc="-60"/>
              <a:t> </a:t>
            </a:r>
            <a:r>
              <a:rPr lang="en-GB" spc="5"/>
              <a:t>Mindfulness</a:t>
            </a:r>
            <a:endParaRPr lang="en-GB" spc="5"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213232"/>
            <a:ext cx="8132445" cy="4070350"/>
          </a:xfrm>
          <a:prstGeom prst="rect">
            <a:avLst/>
          </a:prstGeom>
        </p:spPr>
        <p:txBody>
          <a:bodyPr vert="horz" wrap="square" lIns="0" tIns="168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lang="en-US" sz="2550" spc="4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US" sz="2550" spc="-26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US" sz="3200" spc="-15" dirty="0">
                <a:solidFill>
                  <a:srgbClr val="404040"/>
                </a:solidFill>
                <a:latin typeface="Trebuchet MS"/>
                <a:cs typeface="Trebuchet MS"/>
              </a:rPr>
              <a:t>Wise </a:t>
            </a:r>
            <a:r>
              <a:rPr lang="en-US" sz="3200" spc="-5" dirty="0">
                <a:solidFill>
                  <a:srgbClr val="404040"/>
                </a:solidFill>
                <a:latin typeface="Trebuchet MS"/>
                <a:cs typeface="Trebuchet MS"/>
              </a:rPr>
              <a:t>Mind </a:t>
            </a:r>
            <a:r>
              <a:rPr lang="en-US" sz="3200" b="1" dirty="0">
                <a:solidFill>
                  <a:srgbClr val="404040"/>
                </a:solidFill>
                <a:latin typeface="Trebuchet MS"/>
                <a:cs typeface="Trebuchet MS"/>
              </a:rPr>
              <a:t>How </a:t>
            </a:r>
            <a:r>
              <a:rPr lang="en-US" sz="3200" b="1" spc="-5" dirty="0">
                <a:solidFill>
                  <a:srgbClr val="404040"/>
                </a:solidFill>
                <a:latin typeface="Trebuchet MS"/>
                <a:cs typeface="Trebuchet MS"/>
              </a:rPr>
              <a:t>(do </a:t>
            </a:r>
            <a:r>
              <a:rPr lang="en-US" sz="3200" b="1" dirty="0">
                <a:solidFill>
                  <a:srgbClr val="404040"/>
                </a:solidFill>
                <a:latin typeface="Trebuchet MS"/>
                <a:cs typeface="Trebuchet MS"/>
              </a:rPr>
              <a:t>you do </a:t>
            </a:r>
            <a:r>
              <a:rPr lang="en-US" sz="3200" b="1" spc="-5" dirty="0">
                <a:solidFill>
                  <a:srgbClr val="404040"/>
                </a:solidFill>
                <a:latin typeface="Trebuchet MS"/>
                <a:cs typeface="Trebuchet MS"/>
              </a:rPr>
              <a:t>it) </a:t>
            </a:r>
            <a:r>
              <a:rPr lang="en-US" sz="3200" dirty="0">
                <a:solidFill>
                  <a:srgbClr val="404040"/>
                </a:solidFill>
                <a:latin typeface="Trebuchet MS"/>
                <a:cs typeface="Trebuchet MS"/>
              </a:rPr>
              <a:t>Skills</a:t>
            </a:r>
            <a:endParaRPr lang="en-US" sz="3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30"/>
              </a:spcBef>
            </a:pPr>
            <a:r>
              <a:rPr lang="en-US"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US" sz="2100" spc="-204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Nonjudgmental: </a:t>
            </a:r>
            <a:r>
              <a:rPr lang="en-US" sz="2650" spc="5" dirty="0">
                <a:solidFill>
                  <a:srgbClr val="404040"/>
                </a:solidFill>
                <a:latin typeface="Trebuchet MS"/>
                <a:cs typeface="Trebuchet MS"/>
              </a:rPr>
              <a:t>Observable,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measurable</a:t>
            </a:r>
            <a:endParaRPr lang="en-US" sz="265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100800"/>
              </a:lnSpc>
              <a:spcBef>
                <a:spcPts val="994"/>
              </a:spcBef>
            </a:pPr>
            <a:r>
              <a:rPr lang="en-US" sz="2100" spc="40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lang="en-US" sz="2650" spc="5" dirty="0">
                <a:solidFill>
                  <a:srgbClr val="404040"/>
                </a:solidFill>
                <a:latin typeface="Trebuchet MS"/>
                <a:cs typeface="Trebuchet MS"/>
              </a:rPr>
              <a:t>One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mind: </a:t>
            </a:r>
            <a:r>
              <a:rPr lang="en-US" sz="2650" spc="5" dirty="0">
                <a:solidFill>
                  <a:srgbClr val="404040"/>
                </a:solidFill>
                <a:latin typeface="Trebuchet MS"/>
                <a:cs typeface="Trebuchet MS"/>
              </a:rPr>
              <a:t>Focus on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the task at hand. Clear</a:t>
            </a:r>
            <a:r>
              <a:rPr lang="en-US" sz="2650" spc="-5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650" spc="-140" dirty="0">
                <a:solidFill>
                  <a:srgbClr val="404040"/>
                </a:solidFill>
                <a:latin typeface="Trebuchet MS"/>
                <a:cs typeface="Trebuchet MS"/>
              </a:rPr>
              <a:t>your 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mind </a:t>
            </a:r>
            <a:r>
              <a:rPr lang="en-US" sz="2650" spc="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everything</a:t>
            </a:r>
            <a:r>
              <a:rPr lang="en-US" sz="265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else</a:t>
            </a:r>
            <a:endParaRPr lang="en-US" sz="265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9"/>
              </a:spcBef>
            </a:pPr>
            <a:r>
              <a:rPr lang="en-US"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US" sz="2100" spc="-21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US" sz="2650" spc="5" dirty="0">
                <a:solidFill>
                  <a:srgbClr val="404040"/>
                </a:solidFill>
                <a:latin typeface="Trebuchet MS"/>
                <a:cs typeface="Trebuchet MS"/>
              </a:rPr>
              <a:t>Do </a:t>
            </a:r>
            <a:r>
              <a:rPr lang="en-US" sz="2650" dirty="0">
                <a:solidFill>
                  <a:srgbClr val="404040"/>
                </a:solidFill>
                <a:latin typeface="Trebuchet MS"/>
                <a:cs typeface="Trebuchet MS"/>
              </a:rPr>
              <a:t>what works</a:t>
            </a:r>
            <a:endParaRPr lang="en-US" sz="26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lang="en-US" sz="4450" dirty="0">
              <a:latin typeface="Trebuchet MS"/>
              <a:cs typeface="Trebuchet MS"/>
            </a:endParaRPr>
          </a:p>
          <a:p>
            <a:pPr marL="355600" marR="4481195" indent="-342900">
              <a:lnSpc>
                <a:spcPct val="100000"/>
              </a:lnSpc>
              <a:tabLst>
                <a:tab pos="354965" algn="l"/>
              </a:tabLst>
            </a:pPr>
            <a:r>
              <a:rPr lang="en-US"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lang="en-US" sz="2400" spc="-5" dirty="0">
                <a:solidFill>
                  <a:srgbClr val="404040"/>
                </a:solidFill>
                <a:latin typeface="Trebuchet MS"/>
                <a:cs typeface="Trebuchet MS"/>
              </a:rPr>
              <a:t>Note: </a:t>
            </a:r>
            <a:r>
              <a:rPr lang="en-US" sz="2400" dirty="0">
                <a:solidFill>
                  <a:srgbClr val="404040"/>
                </a:solidFill>
                <a:latin typeface="Trebuchet MS"/>
                <a:cs typeface="Trebuchet MS"/>
              </a:rPr>
              <a:t>Be </a:t>
            </a:r>
            <a:r>
              <a:rPr lang="en-US" sz="2400" spc="-10" dirty="0">
                <a:solidFill>
                  <a:srgbClr val="404040"/>
                </a:solidFill>
                <a:latin typeface="Trebuchet MS"/>
                <a:cs typeface="Trebuchet MS"/>
              </a:rPr>
              <a:t>compassionate  </a:t>
            </a:r>
            <a:r>
              <a:rPr lang="en-US" sz="2400" spc="-5" dirty="0">
                <a:solidFill>
                  <a:srgbClr val="404040"/>
                </a:solidFill>
                <a:latin typeface="Trebuchet MS"/>
                <a:cs typeface="Trebuchet MS"/>
              </a:rPr>
              <a:t>with</a:t>
            </a:r>
            <a:r>
              <a:rPr lang="en-US" sz="24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US"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yourself.</a:t>
            </a:r>
            <a:endParaRPr lang="en-US" sz="2400" dirty="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lang="en-GB" smtClean="0"/>
              <a:t>9</a:t>
            </a:fld>
            <a:endParaRPr lang="en-GB" dirty="0"/>
          </a:p>
        </p:txBody>
      </p:sp>
      <p:pic>
        <p:nvPicPr>
          <p:cNvPr id="7" name="Picture 4" descr="Win by training your mind to lose - is it motivation? - Doers Empire">
            <a:extLst>
              <a:ext uri="{FF2B5EF4-FFF2-40B4-BE49-F238E27FC236}">
                <a16:creationId xmlns:a16="http://schemas.microsoft.com/office/drawing/2014/main" id="{16E98D96-B592-46FA-B241-4C157319A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124200"/>
            <a:ext cx="4274821" cy="267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4138929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5" dirty="0"/>
              <a:t>Core</a:t>
            </a:r>
            <a:r>
              <a:rPr spc="-60" dirty="0"/>
              <a:t> </a:t>
            </a:r>
            <a:r>
              <a:rPr spc="5" dirty="0"/>
              <a:t>Mindfulness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24962"/>
            <a:ext cx="8238490" cy="460819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2150" spc="38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15" dirty="0">
                <a:solidFill>
                  <a:srgbClr val="404040"/>
                </a:solidFill>
                <a:latin typeface="Trebuchet MS"/>
                <a:cs typeface="Trebuchet MS"/>
              </a:rPr>
              <a:t>Wise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Mind </a:t>
            </a:r>
            <a:r>
              <a:rPr sz="2700" b="1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700" b="1" spc="-5" dirty="0">
                <a:solidFill>
                  <a:srgbClr val="404040"/>
                </a:solidFill>
                <a:latin typeface="Trebuchet MS"/>
                <a:cs typeface="Trebuchet MS"/>
              </a:rPr>
              <a:t>(do you </a:t>
            </a:r>
            <a:r>
              <a:rPr sz="2700" b="1" dirty="0">
                <a:solidFill>
                  <a:srgbClr val="404040"/>
                </a:solidFill>
                <a:latin typeface="Trebuchet MS"/>
                <a:cs typeface="Trebuchet MS"/>
              </a:rPr>
              <a:t>do)</a:t>
            </a:r>
            <a:r>
              <a:rPr sz="2700" b="1" spc="-2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Skills</a:t>
            </a:r>
            <a:endParaRPr sz="27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59"/>
              </a:spcBef>
              <a:tabLst>
                <a:tab pos="4177029" algn="l"/>
              </a:tabLst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Observe: Be</a:t>
            </a:r>
            <a:r>
              <a:rPr sz="2300" spc="-2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a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detective.	</a:t>
            </a:r>
            <a:r>
              <a:rPr sz="2300" spc="-75" dirty="0">
                <a:solidFill>
                  <a:srgbClr val="404040"/>
                </a:solidFill>
                <a:latin typeface="Trebuchet MS"/>
                <a:cs typeface="Trebuchet MS"/>
              </a:rPr>
              <a:t>Take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in the whole</a:t>
            </a:r>
            <a:r>
              <a:rPr sz="23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situation.</a:t>
            </a:r>
            <a:endParaRPr sz="23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3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is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going on (Big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picture)?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2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might I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missing?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How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might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someone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else perceive this situation?</a:t>
            </a:r>
            <a:endParaRPr sz="20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ts val="2210"/>
              </a:lnSpc>
              <a:spcBef>
                <a:spcPts val="980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Describe: Name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your experiences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(Explore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300" spc="-3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404040"/>
                </a:solidFill>
                <a:latin typeface="Trebuchet MS"/>
                <a:cs typeface="Trebuchet MS"/>
              </a:rPr>
              <a:t>emotional 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mind)</a:t>
            </a:r>
            <a:endParaRPr sz="23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4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This situation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is…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</a:t>
            </a:r>
            <a:r>
              <a:rPr sz="2000" spc="-3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feel…</a:t>
            </a:r>
            <a:endParaRPr sz="20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45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10" dirty="0">
                <a:solidFill>
                  <a:srgbClr val="404040"/>
                </a:solidFill>
                <a:latin typeface="Trebuchet MS"/>
                <a:cs typeface="Trebuchet MS"/>
              </a:rPr>
              <a:t>Participate: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Be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actively involved in the</a:t>
            </a:r>
            <a:r>
              <a:rPr sz="2300" spc="-3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moment</a:t>
            </a:r>
            <a:endParaRPr sz="23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3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can I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do to improve the next moment?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229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is the best choice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of action based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upon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my goals?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5289"/>
            <a:ext cx="6486525" cy="6051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800" dirty="0"/>
              <a:t>Activity: </a:t>
            </a:r>
            <a:r>
              <a:rPr sz="3800" spc="-15" dirty="0"/>
              <a:t>Wise </a:t>
            </a:r>
            <a:r>
              <a:rPr sz="3800" spc="-5" dirty="0"/>
              <a:t>Mind How Skills</a:t>
            </a:r>
            <a:endParaRPr sz="38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016213"/>
            <a:ext cx="8383905" cy="477393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  <a:tabLst>
                <a:tab pos="354965" algn="l"/>
              </a:tabLst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200" spc="-20" dirty="0">
                <a:solidFill>
                  <a:srgbClr val="404040"/>
                </a:solidFill>
                <a:latin typeface="Trebuchet MS"/>
                <a:cs typeface="Trebuchet MS"/>
              </a:rPr>
              <a:t>Practice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observing,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describing and</a:t>
            </a:r>
            <a:r>
              <a:rPr sz="2200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participating</a:t>
            </a:r>
            <a:endParaRPr sz="2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40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lang="en-GB" sz="2300" dirty="0">
                <a:solidFill>
                  <a:srgbClr val="404040"/>
                </a:solidFill>
                <a:latin typeface="Trebuchet MS"/>
                <a:cs typeface="Arial"/>
              </a:rPr>
              <a:t>Think of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 a scene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a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tv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show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where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someone gets</a:t>
            </a:r>
            <a:r>
              <a:rPr sz="2300" spc="-3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upset</a:t>
            </a:r>
            <a:endParaRPr sz="23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30"/>
              </a:spcBef>
              <a:tabLst>
                <a:tab pos="4125595" algn="l"/>
              </a:tabLst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b="1" dirty="0">
                <a:solidFill>
                  <a:srgbClr val="404040"/>
                </a:solidFill>
                <a:latin typeface="Trebuchet MS"/>
                <a:cs typeface="Trebuchet MS"/>
              </a:rPr>
              <a:t>Observe: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000" spc="-3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 detective.	</a:t>
            </a:r>
            <a:r>
              <a:rPr sz="2000" spc="-65" dirty="0">
                <a:solidFill>
                  <a:srgbClr val="404040"/>
                </a:solidFill>
                <a:latin typeface="Trebuchet MS"/>
                <a:cs typeface="Trebuchet MS"/>
              </a:rPr>
              <a:t>Take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in the whole</a:t>
            </a:r>
            <a:r>
              <a:rPr sz="20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situation.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3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is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going on (Big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picture)?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9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might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main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character be missing?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7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How might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someone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else perceive this situation?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ts val="2160"/>
              </a:lnSpc>
              <a:spcBef>
                <a:spcPts val="530"/>
              </a:spcBef>
              <a:tabLst>
                <a:tab pos="4557395" algn="l"/>
              </a:tabLst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b="1" spc="-5" dirty="0">
                <a:solidFill>
                  <a:srgbClr val="404040"/>
                </a:solidFill>
                <a:latin typeface="Trebuchet MS"/>
                <a:cs typeface="Trebuchet MS"/>
              </a:rPr>
              <a:t>Describe: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Name</a:t>
            </a:r>
            <a:r>
              <a:rPr sz="2000" spc="-3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0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404040"/>
                </a:solidFill>
                <a:latin typeface="Trebuchet MS"/>
                <a:cs typeface="Trebuchet MS"/>
              </a:rPr>
              <a:t>person’s	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experiences (Explore</a:t>
            </a:r>
            <a:r>
              <a:rPr sz="2000" spc="-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endParaRPr sz="2000" dirty="0">
              <a:latin typeface="Trebuchet MS"/>
              <a:cs typeface="Trebuchet MS"/>
            </a:endParaRPr>
          </a:p>
          <a:p>
            <a:pPr marL="1155065">
              <a:lnSpc>
                <a:spcPts val="2160"/>
              </a:lnSpc>
            </a:pP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emotional</a:t>
            </a:r>
            <a:r>
              <a:rPr sz="2000" spc="-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mind)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This situation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is…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2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He/she</a:t>
            </a:r>
            <a:r>
              <a:rPr sz="2000" spc="-3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feels…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2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9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404040"/>
                </a:solidFill>
                <a:latin typeface="Trebuchet MS"/>
                <a:cs typeface="Trebuchet MS"/>
              </a:rPr>
              <a:t>Participate: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Be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actively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involved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in the moment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21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can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he/she do to improve the next moment?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2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21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is the best choice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of action based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upon his/her </a:t>
            </a:r>
            <a:r>
              <a:rPr sz="2000" spc="-45" dirty="0">
                <a:solidFill>
                  <a:srgbClr val="404040"/>
                </a:solidFill>
                <a:latin typeface="Trebuchet MS"/>
                <a:cs typeface="Trebuchet MS"/>
              </a:rPr>
              <a:t>goals?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4138929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5" dirty="0"/>
              <a:t>Core</a:t>
            </a:r>
            <a:r>
              <a:rPr spc="-60" dirty="0"/>
              <a:t> </a:t>
            </a:r>
            <a:r>
              <a:rPr spc="5" dirty="0"/>
              <a:t>Mindfulness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87323"/>
            <a:ext cx="8666480" cy="5475217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5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Things that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get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in the way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of:</a:t>
            </a:r>
            <a:endParaRPr sz="24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994"/>
              </a:spcBef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900" spc="3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404040"/>
                </a:solidFill>
                <a:latin typeface="Trebuchet MS"/>
                <a:cs typeface="Trebuchet MS"/>
              </a:rPr>
              <a:t>Observing</a:t>
            </a:r>
            <a:endParaRPr sz="2400" b="1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Adrenaline/Anger/Fear: </a:t>
            </a:r>
            <a:endParaRPr lang="en-GB" sz="2000" spc="-5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10"/>
              </a:spcBef>
            </a:pP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Distress tolerance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and Focused</a:t>
            </a:r>
            <a:r>
              <a:rPr sz="2000" spc="-39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404040"/>
                </a:solidFill>
                <a:latin typeface="Trebuchet MS"/>
                <a:cs typeface="Trebuchet MS"/>
              </a:rPr>
              <a:t>Breathing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Negativity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bias: </a:t>
            </a:r>
            <a:endParaRPr lang="en-GB" sz="2000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10"/>
              </a:spcBef>
            </a:pP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Hardiness, gratitude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 and</a:t>
            </a:r>
            <a:r>
              <a:rPr sz="2000" spc="-409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dialectics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Schemas:</a:t>
            </a:r>
            <a:r>
              <a:rPr sz="2000" spc="-3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lang="en-GB" sz="2000" dirty="0">
                <a:solidFill>
                  <a:srgbClr val="404040"/>
                </a:solidFill>
                <a:latin typeface="+mj-lt"/>
                <a:cs typeface="Trebuchet MS"/>
              </a:rPr>
              <a:t>Cognitive Principle Therapy known as CPT</a:t>
            </a:r>
          </a:p>
          <a:p>
            <a:pPr fontAlgn="base"/>
            <a:r>
              <a:rPr lang="en-US" b="1" dirty="0"/>
              <a:t>Time:</a:t>
            </a:r>
            <a:r>
              <a:rPr lang="en-US" dirty="0"/>
              <a:t> Focus on now, rather than the past or future. </a:t>
            </a:r>
            <a:endParaRPr lang="en-US" b="1" dirty="0"/>
          </a:p>
          <a:p>
            <a:pPr fontAlgn="base"/>
            <a:r>
              <a:rPr lang="en-US" b="1" dirty="0"/>
              <a:t>Space:</a:t>
            </a:r>
            <a:r>
              <a:rPr lang="en-US" dirty="0"/>
              <a:t> Focus on “oneness” rather than self and others.</a:t>
            </a:r>
          </a:p>
          <a:p>
            <a:pPr fontAlgn="base"/>
            <a:r>
              <a:rPr lang="en-US" b="1" dirty="0"/>
              <a:t>Mind:</a:t>
            </a:r>
            <a:r>
              <a:rPr lang="en-US" dirty="0"/>
              <a:t> Train the predictive and comparative mind to focus on principles and oneness, rather than on self versus others and using the past to predict the future.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994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20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30" dirty="0">
                <a:solidFill>
                  <a:srgbClr val="404040"/>
                </a:solidFill>
                <a:latin typeface="Trebuchet MS"/>
                <a:cs typeface="Trebuchet MS"/>
              </a:rPr>
              <a:t>Trauma: </a:t>
            </a:r>
            <a:endParaRPr lang="en-GB" sz="2000" spc="-30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926465" algn="just">
              <a:lnSpc>
                <a:spcPct val="100000"/>
              </a:lnSpc>
              <a:spcBef>
                <a:spcPts val="994"/>
              </a:spcBef>
            </a:pP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How is the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situation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in the present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similar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to and</a:t>
            </a:r>
            <a:endParaRPr sz="2000" dirty="0">
              <a:latin typeface="Trebuchet MS"/>
              <a:cs typeface="Trebuchet MS"/>
            </a:endParaRPr>
          </a:p>
          <a:p>
            <a:pPr marL="1155065" algn="just">
              <a:lnSpc>
                <a:spcPct val="100000"/>
              </a:lnSpc>
            </a:pP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different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from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000" spc="-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past?</a:t>
            </a:r>
            <a:endParaRPr sz="2000" dirty="0">
              <a:latin typeface="Trebuchet MS"/>
              <a:cs typeface="Trebuchet M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E4DE33-0477-4F2E-BE25-36646A22DCEE}"/>
              </a:ext>
            </a:extLst>
          </p:cNvPr>
          <p:cNvSpPr txBox="1"/>
          <p:nvPr/>
        </p:nvSpPr>
        <p:spPr>
          <a:xfrm>
            <a:off x="7543800" y="4038600"/>
            <a:ext cx="220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(McInnes, 2017)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4F9CCF-5C2D-44E9-8CD8-AEC736496EB9}"/>
              </a:ext>
            </a:extLst>
          </p:cNvPr>
          <p:cNvSpPr txBox="1"/>
          <p:nvPr/>
        </p:nvSpPr>
        <p:spPr>
          <a:xfrm>
            <a:off x="7848600" y="6052459"/>
            <a:ext cx="4495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https://www.linkedin.com/pulse/cpt-versus-cbt-changing-schemas-robert-mcinnes/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4138929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5" dirty="0"/>
              <a:t>Core</a:t>
            </a:r>
            <a:r>
              <a:rPr spc="-60" dirty="0"/>
              <a:t> </a:t>
            </a:r>
            <a:r>
              <a:rPr spc="5" dirty="0"/>
              <a:t>Mindfulness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63828"/>
            <a:ext cx="8455025" cy="4674998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5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Things that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get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in the way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of:</a:t>
            </a:r>
            <a:endParaRPr sz="2400" dirty="0">
              <a:latin typeface="Trebuchet MS"/>
              <a:cs typeface="Trebuchet MS"/>
            </a:endParaRPr>
          </a:p>
          <a:p>
            <a:pPr marR="6282055" algn="r">
              <a:lnSpc>
                <a:spcPct val="100000"/>
              </a:lnSpc>
              <a:spcBef>
                <a:spcPts val="994"/>
              </a:spcBef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900" spc="-6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404040"/>
                </a:solidFill>
                <a:latin typeface="Trebuchet MS"/>
                <a:cs typeface="Trebuchet MS"/>
              </a:rPr>
              <a:t>Describing</a:t>
            </a:r>
            <a:r>
              <a:rPr lang="en-GB" sz="2400" b="1" spc="-5" dirty="0">
                <a:solidFill>
                  <a:srgbClr val="404040"/>
                </a:solidFill>
                <a:latin typeface="Trebuchet MS"/>
                <a:cs typeface="Trebuchet MS"/>
              </a:rPr>
              <a:t>:</a:t>
            </a:r>
            <a:endParaRPr sz="2400" b="1" dirty="0">
              <a:latin typeface="Trebuchet MS"/>
              <a:cs typeface="Trebuchet MS"/>
            </a:endParaRPr>
          </a:p>
          <a:p>
            <a:pPr marR="6236335" algn="r">
              <a:lnSpc>
                <a:spcPct val="100000"/>
              </a:lnSpc>
              <a:spcBef>
                <a:spcPts val="10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3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Autopilot</a:t>
            </a:r>
            <a:r>
              <a:rPr lang="en-GB" sz="200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5"/>
              </a:spcBef>
              <a:tabLst>
                <a:tab pos="2967990" algn="l"/>
              </a:tabLst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Lack</a:t>
            </a:r>
            <a:r>
              <a:rPr sz="2000" spc="-3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0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words.	</a:t>
            </a:r>
            <a:endParaRPr lang="en-GB" sz="2000" spc="-5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5"/>
              </a:spcBef>
              <a:tabLst>
                <a:tab pos="2967990" algn="l"/>
              </a:tabLst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Cognitive</a:t>
            </a:r>
            <a:r>
              <a:rPr sz="2000" spc="-3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distortions.</a:t>
            </a:r>
            <a:endParaRPr sz="2000" dirty="0">
              <a:latin typeface="Trebuchet MS"/>
              <a:cs typeface="Trebuchet MS"/>
            </a:endParaRPr>
          </a:p>
          <a:p>
            <a:pPr marL="1612265" marR="5080" indent="-228600">
              <a:lnSpc>
                <a:spcPct val="100000"/>
              </a:lnSpc>
              <a:spcBef>
                <a:spcPts val="994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are cognitive distortions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? </a:t>
            </a:r>
            <a:endParaRPr lang="en-GB" sz="2000" spc="-5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1612265" marR="5080" indent="-228600" algn="just">
              <a:lnSpc>
                <a:spcPct val="100000"/>
              </a:lnSpc>
              <a:spcBef>
                <a:spcPts val="994"/>
              </a:spcBef>
            </a:pPr>
            <a:r>
              <a:rPr sz="2000" spc="-10" dirty="0">
                <a:solidFill>
                  <a:srgbClr val="404040"/>
                </a:solidFill>
                <a:latin typeface="Trebuchet MS"/>
                <a:cs typeface="Trebuchet MS"/>
              </a:rPr>
              <a:t>(Personalization,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all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or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none,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jumping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to  conclusions,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availability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heuristic, catastrophizing, high and 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low</a:t>
            </a:r>
            <a:r>
              <a:rPr sz="2000" spc="-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probability)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Why does it add</a:t>
            </a:r>
            <a:r>
              <a:rPr sz="2000" spc="-3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distress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994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are the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alternatives?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4138929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5" dirty="0"/>
              <a:t>Core</a:t>
            </a:r>
            <a:r>
              <a:rPr spc="-60" dirty="0"/>
              <a:t> </a:t>
            </a:r>
            <a:r>
              <a:rPr spc="5" dirty="0"/>
              <a:t>Mindfulness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05280"/>
            <a:ext cx="8259445" cy="4059445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5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Things that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get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in the way</a:t>
            </a:r>
            <a:r>
              <a:rPr sz="24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of:</a:t>
            </a:r>
            <a:endParaRPr sz="24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994"/>
              </a:spcBef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900" spc="3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400" b="1" spc="-15" dirty="0">
                <a:solidFill>
                  <a:srgbClr val="404040"/>
                </a:solidFill>
                <a:latin typeface="Trebuchet MS"/>
                <a:cs typeface="Trebuchet MS"/>
              </a:rPr>
              <a:t>Participating</a:t>
            </a:r>
            <a:r>
              <a:rPr lang="en-GB" sz="2400" b="1" spc="-15" dirty="0">
                <a:solidFill>
                  <a:srgbClr val="404040"/>
                </a:solidFill>
                <a:latin typeface="Trebuchet MS"/>
                <a:cs typeface="Trebuchet MS"/>
              </a:rPr>
              <a:t>:</a:t>
            </a:r>
            <a:endParaRPr sz="2400" b="1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Not</a:t>
            </a:r>
            <a:r>
              <a:rPr sz="2000" spc="-4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knowing your destination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20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Fear of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rejection/inadequate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social support</a:t>
            </a:r>
            <a:r>
              <a:rPr lang="en-GB" sz="200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8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Fear of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being wrong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or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that your needs are wrong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000" dirty="0">
              <a:latin typeface="Trebuchet MS"/>
              <a:cs typeface="Trebuchet MS"/>
            </a:endParaRPr>
          </a:p>
          <a:p>
            <a:pPr marL="1155065" marR="514984" indent="-228600">
              <a:lnSpc>
                <a:spcPct val="100000"/>
              </a:lnSpc>
              <a:spcBef>
                <a:spcPts val="994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Lack of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self-efficacy/Learned helplessness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endParaRPr lang="en-GB" sz="2000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1155065" marR="514984" indent="-228600">
              <a:lnSpc>
                <a:spcPct val="100000"/>
              </a:lnSpc>
              <a:spcBef>
                <a:spcPts val="994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6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Unawareness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Trebuchet MS"/>
              </a:rPr>
              <a:t>your strengths.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endParaRPr lang="en-GB" sz="2000" spc="-5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1155065" marR="514984" indent="-228600">
              <a:lnSpc>
                <a:spcPct val="100000"/>
              </a:lnSpc>
              <a:spcBef>
                <a:spcPts val="994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30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lang="en-GB" sz="2000" spc="-5" dirty="0">
                <a:solidFill>
                  <a:srgbClr val="404040"/>
                </a:solidFill>
                <a:latin typeface="Trebuchet MS"/>
                <a:cs typeface="Arial"/>
              </a:rPr>
              <a:t>Low mood and poor self care.</a:t>
            </a:r>
          </a:p>
          <a:p>
            <a:pPr marL="1155065" marR="514984" indent="-228600">
              <a:lnSpc>
                <a:spcPct val="100000"/>
              </a:lnSpc>
              <a:spcBef>
                <a:spcPts val="994"/>
              </a:spcBef>
            </a:pPr>
            <a:r>
              <a:rPr lang="en-GB" sz="20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lang="en-GB" sz="2000" dirty="0">
                <a:latin typeface="Trebuchet MS" panose="020B0603020202020204" pitchFamily="34" charset="0"/>
                <a:cs typeface="Arial"/>
              </a:rPr>
              <a:t>Preoccupation with digital technologies.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5289"/>
            <a:ext cx="6486525" cy="6051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800" dirty="0"/>
              <a:t>Activity: </a:t>
            </a:r>
            <a:r>
              <a:rPr sz="3800" spc="-15" dirty="0"/>
              <a:t>Wise </a:t>
            </a:r>
            <a:r>
              <a:rPr sz="3800" spc="-5" dirty="0"/>
              <a:t>Mind How Skills</a:t>
            </a:r>
            <a:endParaRPr sz="38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996607"/>
            <a:ext cx="8389620" cy="475678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5"/>
              </a:spcBef>
              <a:tabLst>
                <a:tab pos="354965" algn="l"/>
              </a:tabLst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200" b="1" spc="-20" dirty="0">
                <a:solidFill>
                  <a:srgbClr val="404040"/>
                </a:solidFill>
                <a:latin typeface="Trebuchet MS"/>
                <a:cs typeface="Trebuchet MS"/>
              </a:rPr>
              <a:t>Practice </a:t>
            </a:r>
            <a:r>
              <a:rPr sz="2200" b="1" spc="-5" dirty="0">
                <a:solidFill>
                  <a:srgbClr val="404040"/>
                </a:solidFill>
                <a:latin typeface="Trebuchet MS"/>
                <a:cs typeface="Trebuchet MS"/>
              </a:rPr>
              <a:t>observing, </a:t>
            </a:r>
            <a:r>
              <a:rPr sz="2200" b="1" spc="-10" dirty="0">
                <a:solidFill>
                  <a:srgbClr val="404040"/>
                </a:solidFill>
                <a:latin typeface="Trebuchet MS"/>
                <a:cs typeface="Trebuchet MS"/>
              </a:rPr>
              <a:t>describing and</a:t>
            </a:r>
            <a:r>
              <a:rPr sz="2200" b="1" spc="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b="1" spc="-10" dirty="0">
                <a:solidFill>
                  <a:srgbClr val="404040"/>
                </a:solidFill>
                <a:latin typeface="Trebuchet MS"/>
                <a:cs typeface="Trebuchet MS"/>
              </a:rPr>
              <a:t>participating</a:t>
            </a:r>
            <a:r>
              <a:rPr lang="en-GB" sz="2200" b="1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200" b="1" dirty="0">
              <a:latin typeface="Trebuchet MS"/>
              <a:cs typeface="Trebuchet MS"/>
            </a:endParaRPr>
          </a:p>
          <a:p>
            <a:pPr marL="756285" marR="5080" indent="-287020">
              <a:lnSpc>
                <a:spcPts val="1920"/>
              </a:lnSpc>
              <a:spcBef>
                <a:spcPts val="990"/>
              </a:spcBef>
              <a:tabLst>
                <a:tab pos="3954145" algn="l"/>
              </a:tabLst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Look back over</a:t>
            </a:r>
            <a:r>
              <a:rPr sz="2000" spc="1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your</a:t>
            </a:r>
            <a:r>
              <a:rPr sz="2000" spc="-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week.	Identify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one time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you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felt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irritable</a:t>
            </a:r>
            <a:r>
              <a:rPr sz="2000" spc="-1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and 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practice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the What</a:t>
            </a:r>
            <a:r>
              <a:rPr sz="2000" spc="-1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skills.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30"/>
              </a:spcBef>
              <a:tabLst>
                <a:tab pos="4128135" algn="l"/>
              </a:tabLst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b="1" dirty="0">
                <a:solidFill>
                  <a:srgbClr val="404040"/>
                </a:solidFill>
                <a:latin typeface="Trebuchet MS"/>
                <a:cs typeface="Trebuchet MS"/>
              </a:rPr>
              <a:t>Observe: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000" spc="-3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a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detective.	</a:t>
            </a:r>
            <a:r>
              <a:rPr sz="2000" spc="-65" dirty="0">
                <a:solidFill>
                  <a:srgbClr val="404040"/>
                </a:solidFill>
                <a:latin typeface="Trebuchet MS"/>
                <a:cs typeface="Trebuchet MS"/>
              </a:rPr>
              <a:t>Take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whole</a:t>
            </a:r>
            <a:r>
              <a:rPr sz="20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situation.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3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was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going on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(Big</a:t>
            </a:r>
            <a:r>
              <a:rPr sz="2000" spc="-3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picture)?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might I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be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missing?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7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How might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someone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else have perceived this situation?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3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b="1" spc="-5" dirty="0">
                <a:solidFill>
                  <a:srgbClr val="404040"/>
                </a:solidFill>
                <a:latin typeface="Trebuchet MS"/>
                <a:cs typeface="Trebuchet MS"/>
              </a:rPr>
              <a:t>Describe: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Name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your experiences (Explore the emotional</a:t>
            </a:r>
            <a:r>
              <a:rPr sz="2000" spc="-4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404040"/>
                </a:solidFill>
                <a:latin typeface="Trebuchet MS"/>
                <a:cs typeface="Trebuchet MS"/>
              </a:rPr>
              <a:t>mind)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2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This situation</a:t>
            </a:r>
            <a:r>
              <a:rPr sz="2000" spc="-3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was…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</a:t>
            </a:r>
            <a:r>
              <a:rPr sz="2000" spc="-3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felt…</a:t>
            </a:r>
            <a:endParaRPr sz="20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52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9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404040"/>
                </a:solidFill>
                <a:latin typeface="Trebuchet MS"/>
                <a:cs typeface="Trebuchet MS"/>
              </a:rPr>
              <a:t>Participate: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Be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actively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involved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in the moment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2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19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could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I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have done to improve the next moment?</a:t>
            </a:r>
            <a:endParaRPr sz="2000" dirty="0">
              <a:latin typeface="Trebuchet MS"/>
              <a:cs typeface="Trebuchet MS"/>
            </a:endParaRPr>
          </a:p>
          <a:p>
            <a:pPr marL="1383665">
              <a:lnSpc>
                <a:spcPct val="100000"/>
              </a:lnSpc>
              <a:spcBef>
                <a:spcPts val="515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21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What was the best choice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of action based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upon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my goals?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188912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Activity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18472"/>
            <a:ext cx="6981190" cy="3792577"/>
          </a:xfrm>
          <a:prstGeom prst="rect">
            <a:avLst/>
          </a:prstGeom>
        </p:spPr>
        <p:txBody>
          <a:bodyPr vert="horz" wrap="square" lIns="0" tIns="1689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30"/>
              </a:spcBef>
            </a:pPr>
            <a:r>
              <a:rPr sz="2550" spc="4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550" spc="-28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Define your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long term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goals</a:t>
            </a:r>
            <a:endParaRPr sz="3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30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100" spc="-18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What kind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person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do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you want to be?</a:t>
            </a:r>
            <a:endParaRPr sz="265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9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100" spc="-19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What values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do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you cherish?</a:t>
            </a:r>
            <a:endParaRPr sz="265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100800"/>
              </a:lnSpc>
              <a:spcBef>
                <a:spcPts val="1000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What people, experiences and things</a:t>
            </a:r>
            <a:r>
              <a:rPr sz="2650" spc="-5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650" spc="-185" dirty="0">
                <a:solidFill>
                  <a:srgbClr val="404040"/>
                </a:solidFill>
                <a:latin typeface="Trebuchet MS"/>
                <a:cs typeface="Trebuchet MS"/>
              </a:rPr>
              <a:t>are 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important to</a:t>
            </a:r>
            <a:r>
              <a:rPr sz="2650" spc="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you?</a:t>
            </a:r>
            <a:endParaRPr sz="265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45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</a:pPr>
            <a:r>
              <a:rPr sz="2100" spc="40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100" spc="-22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If you are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visual, </a:t>
            </a:r>
            <a:r>
              <a:rPr lang="en-GB" sz="2650" dirty="0">
                <a:solidFill>
                  <a:srgbClr val="404040"/>
                </a:solidFill>
                <a:latin typeface="Trebuchet MS"/>
                <a:cs typeface="Trebuchet MS"/>
              </a:rPr>
              <a:t>draw a picture.</a:t>
            </a:r>
            <a:endParaRPr sz="265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624141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What </a:t>
            </a:r>
            <a:r>
              <a:rPr spc="5" dirty="0"/>
              <a:t>is </a:t>
            </a:r>
            <a:r>
              <a:rPr spc="10" dirty="0"/>
              <a:t>Purposeful</a:t>
            </a:r>
            <a:r>
              <a:rPr spc="-360" dirty="0"/>
              <a:t> </a:t>
            </a:r>
            <a:r>
              <a:rPr spc="10" dirty="0"/>
              <a:t>Action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201999"/>
            <a:ext cx="8106409" cy="3370153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469900">
              <a:lnSpc>
                <a:spcPct val="100000"/>
              </a:lnSpc>
              <a:spcBef>
                <a:spcPts val="415"/>
              </a:spcBef>
            </a:pPr>
            <a:r>
              <a:rPr sz="20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Becoming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mindful in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present</a:t>
            </a:r>
            <a:r>
              <a:rPr sz="2500" spc="-4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moment</a:t>
            </a:r>
            <a:r>
              <a:rPr lang="en-GB" sz="25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00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Acting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intentionally instead </a:t>
            </a:r>
            <a:r>
              <a:rPr sz="2500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reacting</a:t>
            </a:r>
            <a:r>
              <a:rPr sz="2500" spc="-3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404040"/>
                </a:solidFill>
                <a:latin typeface="Trebuchet MS"/>
                <a:cs typeface="Trebuchet MS"/>
              </a:rPr>
              <a:t>emotionally</a:t>
            </a:r>
            <a:r>
              <a:rPr lang="en-GB" sz="2500" spc="-4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395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Choosing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behaviors and actions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that</a:t>
            </a:r>
            <a:r>
              <a:rPr sz="2500" spc="-4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will</a:t>
            </a:r>
            <a:r>
              <a:rPr lang="en-GB" sz="2500" spc="-10" dirty="0">
                <a:solidFill>
                  <a:srgbClr val="404040"/>
                </a:solidFill>
                <a:latin typeface="Trebuchet MS"/>
                <a:cs typeface="Trebuchet MS"/>
              </a:rPr>
              <a:t>:</a:t>
            </a:r>
            <a:endParaRPr sz="25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8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3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Make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effective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use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your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energy</a:t>
            </a:r>
            <a:r>
              <a:rPr lang="en-GB" sz="22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2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480"/>
              </a:spcBef>
            </a:pPr>
            <a:r>
              <a:rPr sz="1750" spc="32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2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Help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 achieve your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long term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goals</a:t>
            </a:r>
            <a:r>
              <a:rPr lang="en-GB" sz="2200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2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0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Example: </a:t>
            </a:r>
            <a:r>
              <a:rPr sz="2500" spc="-30" dirty="0">
                <a:solidFill>
                  <a:srgbClr val="404040"/>
                </a:solidFill>
                <a:latin typeface="Trebuchet MS"/>
                <a:cs typeface="Trebuchet MS"/>
              </a:rPr>
              <a:t>Peanut</a:t>
            </a:r>
            <a:r>
              <a:rPr sz="2500" spc="-4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Butter</a:t>
            </a:r>
            <a:r>
              <a:rPr lang="en-GB" sz="2500" spc="-10" dirty="0">
                <a:solidFill>
                  <a:srgbClr val="404040"/>
                </a:solidFill>
                <a:latin typeface="Trebuchet MS"/>
                <a:cs typeface="Trebuchet MS"/>
              </a:rPr>
              <a:t>, Polo mint, Fruit Sweet etc…</a:t>
            </a:r>
            <a:endParaRPr sz="25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6310" y="413461"/>
            <a:ext cx="459930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250" spc="10" dirty="0">
                <a:solidFill>
                  <a:srgbClr val="E38312"/>
                </a:solidFill>
                <a:latin typeface="Trebuchet MS"/>
                <a:cs typeface="Trebuchet MS"/>
              </a:rPr>
              <a:t>Short </a:t>
            </a:r>
            <a:r>
              <a:rPr sz="4250" spc="5" dirty="0">
                <a:solidFill>
                  <a:srgbClr val="E38312"/>
                </a:solidFill>
                <a:latin typeface="Trebuchet MS"/>
                <a:cs typeface="Trebuchet MS"/>
              </a:rPr>
              <a:t>Cut</a:t>
            </a:r>
            <a:r>
              <a:rPr sz="4250" spc="-90" dirty="0">
                <a:solidFill>
                  <a:srgbClr val="E38312"/>
                </a:solidFill>
                <a:latin typeface="Trebuchet MS"/>
                <a:cs typeface="Trebuchet MS"/>
              </a:rPr>
              <a:t> </a:t>
            </a:r>
            <a:r>
              <a:rPr sz="4250" spc="10" dirty="0">
                <a:solidFill>
                  <a:srgbClr val="E38312"/>
                </a:solidFill>
                <a:latin typeface="Trebuchet MS"/>
                <a:cs typeface="Trebuchet MS"/>
              </a:rPr>
              <a:t>Question</a:t>
            </a:r>
            <a:endParaRPr sz="4250" dirty="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368297"/>
            <a:ext cx="7834630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</a:pPr>
            <a:r>
              <a:rPr sz="2550" spc="4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550" spc="-254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Is this behavior/reaction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going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get </a:t>
            </a:r>
            <a:r>
              <a:rPr sz="3200" spc="-365" dirty="0">
                <a:solidFill>
                  <a:srgbClr val="404040"/>
                </a:solidFill>
                <a:latin typeface="Trebuchet MS"/>
                <a:cs typeface="Trebuchet MS"/>
              </a:rPr>
              <a:t>me 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closer to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my long-term goals, or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is it an  autopilot</a:t>
            </a:r>
            <a:r>
              <a:rPr sz="32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response?</a:t>
            </a:r>
            <a:endParaRPr sz="3200" dirty="0">
              <a:latin typeface="Trebuchet MS"/>
              <a:cs typeface="Trebuchet MS"/>
            </a:endParaRPr>
          </a:p>
        </p:txBody>
      </p:sp>
      <p:pic>
        <p:nvPicPr>
          <p:cNvPr id="2050" name="Picture 2" descr="Are Your Goals Actually Working Against You? | Inc.com">
            <a:extLst>
              <a:ext uri="{FF2B5EF4-FFF2-40B4-BE49-F238E27FC236}">
                <a16:creationId xmlns:a16="http://schemas.microsoft.com/office/drawing/2014/main" id="{441F804F-9263-441B-845C-E0AEB270D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405" y="3135933"/>
            <a:ext cx="6019800" cy="338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10978490" cy="670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5" dirty="0"/>
              <a:t>Mindfulness</a:t>
            </a:r>
            <a:r>
              <a:rPr spc="-310" dirty="0"/>
              <a:t> </a:t>
            </a:r>
            <a:r>
              <a:rPr spc="5" dirty="0"/>
              <a:t>Activities</a:t>
            </a:r>
            <a:r>
              <a:rPr lang="en-GB" spc="5" dirty="0"/>
              <a:t> (takeaway example)</a:t>
            </a:r>
            <a:endParaRPr spc="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370457"/>
            <a:ext cx="498094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510915" algn="l"/>
              </a:tabLst>
            </a:pPr>
            <a:r>
              <a:rPr sz="2550" spc="4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550" spc="-26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H</a:t>
            </a:r>
            <a:r>
              <a:rPr sz="3200" spc="5" dirty="0">
                <a:solidFill>
                  <a:srgbClr val="404040"/>
                </a:solidFill>
                <a:latin typeface="Trebuchet MS"/>
                <a:cs typeface="Trebuchet MS"/>
              </a:rPr>
              <a:t>e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-H</a:t>
            </a:r>
            <a:r>
              <a:rPr sz="3200" spc="5" dirty="0">
                <a:solidFill>
                  <a:srgbClr val="404040"/>
                </a:solidFill>
                <a:latin typeface="Trebuchet MS"/>
                <a:cs typeface="Trebuchet MS"/>
              </a:rPr>
              <a:t>e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ar</a:t>
            </a:r>
            <a:r>
              <a:rPr sz="3200" spc="10" dirty="0">
                <a:solidFill>
                  <a:srgbClr val="404040"/>
                </a:solidFill>
                <a:latin typeface="Trebuchet MS"/>
                <a:cs typeface="Trebuchet MS"/>
              </a:rPr>
              <a:t>t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-Gu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t</a:t>
            </a:r>
            <a:r>
              <a:rPr lang="en-GB" sz="32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Hon</a:t>
            </a:r>
            <a:r>
              <a:rPr sz="3200" spc="5" dirty="0">
                <a:solidFill>
                  <a:srgbClr val="404040"/>
                </a:solidFill>
                <a:latin typeface="Trebuchet MS"/>
                <a:cs typeface="Trebuchet MS"/>
              </a:rPr>
              <a:t>e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sty</a:t>
            </a:r>
            <a:endParaRPr sz="3200" dirty="0">
              <a:latin typeface="Trebuchet MS"/>
              <a:cs typeface="Trebuchet MS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139647" y="2120645"/>
          <a:ext cx="8128634" cy="33883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15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15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647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E3831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Head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E3831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Heart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E38312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Gut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E3831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dirty="0">
                          <a:latin typeface="Trebuchet MS"/>
                          <a:cs typeface="Trebuchet MS"/>
                        </a:rPr>
                        <a:t>Feel</a:t>
                      </a: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1430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head 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say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about how you  feel?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9113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How does your</a:t>
                      </a:r>
                      <a:r>
                        <a:rPr sz="1800" spc="-9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heart 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say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you</a:t>
                      </a:r>
                      <a:r>
                        <a:rPr sz="1800" spc="-2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feel?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495934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is your </a:t>
                      </a:r>
                      <a:r>
                        <a:rPr sz="1800" spc="-10" dirty="0">
                          <a:latin typeface="Trebuchet MS"/>
                          <a:cs typeface="Trebuchet MS"/>
                        </a:rPr>
                        <a:t>gut 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saying about</a:t>
                      </a:r>
                      <a:r>
                        <a:rPr sz="1800" spc="-9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how  you</a:t>
                      </a:r>
                      <a:r>
                        <a:rPr sz="1800" spc="-1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feel?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30" dirty="0">
                          <a:latin typeface="Trebuchet MS"/>
                          <a:cs typeface="Trebuchet MS"/>
                        </a:rPr>
                        <a:t>Want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9ECE7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1430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head 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say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about what you  want?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9ECE7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0160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heart  want?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9ECE7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282575" algn="just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8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10" dirty="0">
                          <a:latin typeface="Trebuchet MS"/>
                          <a:cs typeface="Trebuchet MS"/>
                        </a:rPr>
                        <a:t>gut 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say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about what</a:t>
                      </a:r>
                      <a:r>
                        <a:rPr sz="1800" spc="-9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you  want?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9EC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dirty="0">
                          <a:latin typeface="Trebuchet MS"/>
                          <a:cs typeface="Trebuchet MS"/>
                        </a:rPr>
                        <a:t>Need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1430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head 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say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about what you  need?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0160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heart  need?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28384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" dirty="0">
                          <a:latin typeface="Trebuchet MS"/>
                          <a:cs typeface="Trebuchet MS"/>
                        </a:rPr>
                        <a:t>What does your</a:t>
                      </a:r>
                      <a:r>
                        <a:rPr sz="1800" spc="-8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10" dirty="0">
                          <a:latin typeface="Trebuchet MS"/>
                          <a:cs typeface="Trebuchet MS"/>
                        </a:rPr>
                        <a:t>gut  </a:t>
                      </a:r>
                      <a:r>
                        <a:rPr sz="1800" dirty="0">
                          <a:latin typeface="Trebuchet MS"/>
                          <a:cs typeface="Trebuchet MS"/>
                        </a:rPr>
                        <a:t>say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you</a:t>
                      </a:r>
                      <a:r>
                        <a:rPr sz="1800" spc="-3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need?</a:t>
                      </a:r>
                      <a:endParaRPr sz="1800" dirty="0">
                        <a:latin typeface="Trebuchet MS"/>
                        <a:cs typeface="Trebuchet MS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D9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9378290" cy="670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Activities</a:t>
            </a:r>
            <a:r>
              <a:rPr spc="-105" dirty="0"/>
              <a:t> </a:t>
            </a:r>
            <a:r>
              <a:rPr spc="5" dirty="0" err="1"/>
              <a:t>cont</a:t>
            </a:r>
            <a:r>
              <a:rPr spc="5" dirty="0"/>
              <a:t>…</a:t>
            </a:r>
            <a:r>
              <a:rPr lang="en-GB" spc="5" dirty="0"/>
              <a:t> (takeaway examples)</a:t>
            </a:r>
            <a:endParaRPr spc="5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20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18472"/>
            <a:ext cx="8319770" cy="4117340"/>
          </a:xfrm>
          <a:prstGeom prst="rect">
            <a:avLst/>
          </a:prstGeom>
        </p:spPr>
        <p:txBody>
          <a:bodyPr vert="horz" wrap="square" lIns="0" tIns="1689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30"/>
              </a:spcBef>
            </a:pPr>
            <a:r>
              <a:rPr sz="2550" spc="44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550" spc="-24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5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Minute Focus--- </a:t>
            </a:r>
            <a:r>
              <a:rPr sz="3200" spc="-20" dirty="0">
                <a:solidFill>
                  <a:srgbClr val="404040"/>
                </a:solidFill>
                <a:latin typeface="Trebuchet MS"/>
                <a:cs typeface="Trebuchet MS"/>
              </a:rPr>
              <a:t>Practice </a:t>
            </a:r>
            <a:r>
              <a:rPr sz="3200" dirty="0">
                <a:solidFill>
                  <a:srgbClr val="404040"/>
                </a:solidFill>
                <a:latin typeface="Trebuchet MS"/>
                <a:cs typeface="Trebuchet MS"/>
              </a:rPr>
              <a:t>Observing</a:t>
            </a:r>
            <a:endParaRPr sz="32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100800"/>
              </a:lnSpc>
              <a:spcBef>
                <a:spcPts val="1005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Go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into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a room for 5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minutes (At first it </a:t>
            </a:r>
            <a:r>
              <a:rPr sz="2650" spc="-5" dirty="0">
                <a:solidFill>
                  <a:srgbClr val="404040"/>
                </a:solidFill>
                <a:latin typeface="Trebuchet MS"/>
                <a:cs typeface="Trebuchet MS"/>
              </a:rPr>
              <a:t>will</a:t>
            </a:r>
            <a:r>
              <a:rPr sz="2650" spc="-5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650" spc="-135" dirty="0">
                <a:solidFill>
                  <a:srgbClr val="404040"/>
                </a:solidFill>
                <a:latin typeface="Trebuchet MS"/>
                <a:cs typeface="Trebuchet MS"/>
              </a:rPr>
              <a:t>seem 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like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an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eternity)</a:t>
            </a:r>
            <a:endParaRPr sz="265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9"/>
              </a:spcBef>
            </a:pPr>
            <a:r>
              <a:rPr sz="2100" spc="40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100" spc="-18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650" spc="-25" dirty="0">
                <a:solidFill>
                  <a:srgbClr val="404040"/>
                </a:solidFill>
                <a:latin typeface="Trebuchet MS"/>
                <a:cs typeface="Trebuchet MS"/>
              </a:rPr>
              <a:t>Write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down</a:t>
            </a:r>
            <a:endParaRPr sz="265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10"/>
              </a:spcBef>
            </a:pPr>
            <a:r>
              <a:rPr sz="1900" spc="4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Everything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</a:t>
            </a:r>
            <a:r>
              <a:rPr sz="2400" spc="-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see</a:t>
            </a:r>
            <a:endParaRPr sz="24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5"/>
              </a:spcBef>
            </a:pPr>
            <a:r>
              <a:rPr sz="1900" spc="8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8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</a:t>
            </a:r>
            <a:r>
              <a:rPr sz="2400" spc="-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smell</a:t>
            </a:r>
            <a:endParaRPr sz="24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1000"/>
              </a:spcBef>
            </a:pPr>
            <a:r>
              <a:rPr sz="1900" spc="8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85" dirty="0">
                <a:solidFill>
                  <a:srgbClr val="404040"/>
                </a:solidFill>
                <a:latin typeface="Trebuchet MS"/>
                <a:cs typeface="Trebuchet MS"/>
              </a:rPr>
              <a:t>What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</a:t>
            </a:r>
            <a:r>
              <a:rPr sz="2400" spc="-8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hear</a:t>
            </a:r>
            <a:endParaRPr sz="24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994"/>
              </a:spcBef>
            </a:pPr>
            <a:r>
              <a:rPr sz="1900" spc="11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400" spc="110" dirty="0">
                <a:solidFill>
                  <a:srgbClr val="404040"/>
                </a:solidFill>
                <a:latin typeface="Trebuchet MS"/>
                <a:cs typeface="Trebuchet MS"/>
              </a:rPr>
              <a:t>How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feel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(Emotionally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and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physically)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9683090" cy="670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Activities</a:t>
            </a:r>
            <a:r>
              <a:rPr spc="-105" dirty="0"/>
              <a:t> </a:t>
            </a:r>
            <a:r>
              <a:rPr spc="5" dirty="0" err="1"/>
              <a:t>cont</a:t>
            </a:r>
            <a:r>
              <a:rPr spc="5" dirty="0"/>
              <a:t>…</a:t>
            </a:r>
            <a:r>
              <a:rPr lang="en-GB" spc="5" dirty="0"/>
              <a:t> (takeaway examples)</a:t>
            </a:r>
            <a:endParaRPr spc="5" dirty="0"/>
          </a:p>
        </p:txBody>
      </p:sp>
      <p:sp>
        <p:nvSpPr>
          <p:cNvPr id="3" name="object 3"/>
          <p:cNvSpPr txBox="1"/>
          <p:nvPr/>
        </p:nvSpPr>
        <p:spPr>
          <a:xfrm>
            <a:off x="672490" y="1275410"/>
            <a:ext cx="8284209" cy="448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79120" indent="-342900">
              <a:lnSpc>
                <a:spcPct val="100000"/>
              </a:lnSpc>
              <a:spcBef>
                <a:spcPts val="100"/>
              </a:spcBef>
            </a:pPr>
            <a:r>
              <a:rPr sz="2400" spc="4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3000" dirty="0">
                <a:solidFill>
                  <a:srgbClr val="404040"/>
                </a:solidFill>
                <a:latin typeface="Trebuchet MS"/>
                <a:cs typeface="Trebuchet MS"/>
              </a:rPr>
              <a:t>Three </a:t>
            </a:r>
            <a:r>
              <a:rPr sz="3000" spc="-5" dirty="0">
                <a:solidFill>
                  <a:srgbClr val="404040"/>
                </a:solidFill>
                <a:latin typeface="Trebuchet MS"/>
                <a:cs typeface="Trebuchet MS"/>
              </a:rPr>
              <a:t>Minute </a:t>
            </a:r>
            <a:r>
              <a:rPr sz="3000" dirty="0">
                <a:solidFill>
                  <a:srgbClr val="404040"/>
                </a:solidFill>
                <a:latin typeface="Trebuchet MS"/>
                <a:cs typeface="Trebuchet MS"/>
              </a:rPr>
              <a:t>Thoughts: </a:t>
            </a:r>
            <a:r>
              <a:rPr sz="3000" spc="-25" dirty="0">
                <a:solidFill>
                  <a:srgbClr val="404040"/>
                </a:solidFill>
                <a:latin typeface="Trebuchet MS"/>
                <a:cs typeface="Trebuchet MS"/>
              </a:rPr>
              <a:t>Practice</a:t>
            </a:r>
            <a:r>
              <a:rPr sz="3000" spc="-6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404040"/>
                </a:solidFill>
                <a:latin typeface="Trebuchet MS"/>
                <a:cs typeface="Trebuchet MS"/>
              </a:rPr>
              <a:t>Observing  </a:t>
            </a:r>
            <a:r>
              <a:rPr sz="3000" dirty="0">
                <a:solidFill>
                  <a:srgbClr val="404040"/>
                </a:solidFill>
                <a:latin typeface="Trebuchet MS"/>
                <a:cs typeface="Trebuchet MS"/>
              </a:rPr>
              <a:t>Thoughts</a:t>
            </a:r>
            <a:endParaRPr sz="30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100000"/>
              </a:lnSpc>
              <a:spcBef>
                <a:spcPts val="1019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85" dirty="0">
                <a:solidFill>
                  <a:srgbClr val="404040"/>
                </a:solidFill>
                <a:latin typeface="Trebuchet MS"/>
                <a:cs typeface="Trebuchet MS"/>
              </a:rPr>
              <a:t>Take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three minutes and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write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down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(or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record) all</a:t>
            </a:r>
            <a:r>
              <a:rPr sz="2500" spc="-2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254" dirty="0">
                <a:solidFill>
                  <a:srgbClr val="404040"/>
                </a:solidFill>
                <a:latin typeface="Trebuchet MS"/>
                <a:cs typeface="Trebuchet MS"/>
              </a:rPr>
              <a:t>of 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the thoughts you</a:t>
            </a:r>
            <a:r>
              <a:rPr sz="2500" spc="-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have</a:t>
            </a:r>
            <a:r>
              <a:rPr lang="en-GB" sz="2500" spc="-1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00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25" dirty="0">
                <a:solidFill>
                  <a:srgbClr val="404040"/>
                </a:solidFill>
                <a:latin typeface="Trebuchet MS"/>
                <a:cs typeface="Trebuchet MS"/>
              </a:rPr>
              <a:t>Review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what you wrote</a:t>
            </a:r>
            <a:r>
              <a:rPr sz="2500" spc="-4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down…</a:t>
            </a:r>
            <a:endParaRPr sz="2500" dirty="0">
              <a:latin typeface="Trebuchet MS"/>
              <a:cs typeface="Trebuchet MS"/>
            </a:endParaRPr>
          </a:p>
          <a:p>
            <a:pPr marL="927100">
              <a:lnSpc>
                <a:spcPct val="100000"/>
              </a:lnSpc>
              <a:spcBef>
                <a:spcPts val="74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2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How many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thoughts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were negative?</a:t>
            </a:r>
            <a:endParaRPr sz="2200" dirty="0">
              <a:latin typeface="Trebuchet MS"/>
              <a:cs typeface="Trebuchet MS"/>
            </a:endParaRPr>
          </a:p>
          <a:p>
            <a:pPr marL="927100">
              <a:lnSpc>
                <a:spcPct val="100000"/>
              </a:lnSpc>
              <a:spcBef>
                <a:spcPts val="73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1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How many were about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the past?</a:t>
            </a:r>
            <a:endParaRPr sz="2200" dirty="0">
              <a:latin typeface="Trebuchet MS"/>
              <a:cs typeface="Trebuchet MS"/>
            </a:endParaRPr>
          </a:p>
          <a:p>
            <a:pPr marL="927100">
              <a:lnSpc>
                <a:spcPct val="100000"/>
              </a:lnSpc>
              <a:spcBef>
                <a:spcPts val="745"/>
              </a:spcBef>
            </a:pPr>
            <a:r>
              <a:rPr sz="1750" spc="32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4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How many were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about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the future?</a:t>
            </a:r>
            <a:endParaRPr sz="2200" dirty="0">
              <a:latin typeface="Trebuchet MS"/>
              <a:cs typeface="Trebuchet MS"/>
            </a:endParaRPr>
          </a:p>
          <a:p>
            <a:pPr marL="927100">
              <a:lnSpc>
                <a:spcPct val="100000"/>
              </a:lnSpc>
              <a:spcBef>
                <a:spcPts val="73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1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How many were about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the present?</a:t>
            </a:r>
            <a:endParaRPr sz="2200" dirty="0">
              <a:latin typeface="Trebuchet MS"/>
              <a:cs typeface="Trebuchet MS"/>
            </a:endParaRPr>
          </a:p>
          <a:p>
            <a:pPr marL="927100">
              <a:lnSpc>
                <a:spcPct val="100000"/>
              </a:lnSpc>
              <a:spcBef>
                <a:spcPts val="73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1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How many were irrelevant?</a:t>
            </a:r>
            <a:endParaRPr sz="220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554461" y="364362"/>
            <a:ext cx="75819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>
                <a:solidFill>
                  <a:srgbClr val="FFFFFF"/>
                </a:solidFill>
                <a:latin typeface="Trebuchet MS"/>
                <a:cs typeface="Trebuchet MS"/>
              </a:rPr>
              <a:t>“So”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9302090" cy="670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Activities</a:t>
            </a:r>
            <a:r>
              <a:rPr spc="-105" dirty="0"/>
              <a:t> </a:t>
            </a:r>
            <a:r>
              <a:rPr spc="5" dirty="0" err="1"/>
              <a:t>cont</a:t>
            </a:r>
            <a:r>
              <a:rPr spc="5" dirty="0"/>
              <a:t>…</a:t>
            </a:r>
            <a:r>
              <a:rPr lang="en-GB" spc="5" dirty="0"/>
              <a:t> (takeaway examples)</a:t>
            </a:r>
            <a:endParaRPr spc="5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688340" y="1350644"/>
            <a:ext cx="8295640" cy="38542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469900" indent="-342900">
              <a:lnSpc>
                <a:spcPct val="100000"/>
              </a:lnSpc>
              <a:spcBef>
                <a:spcPts val="95"/>
              </a:spcBef>
            </a:pPr>
            <a:r>
              <a:rPr sz="22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800" spc="-20" dirty="0">
                <a:solidFill>
                  <a:srgbClr val="404040"/>
                </a:solidFill>
                <a:latin typeface="Trebuchet MS"/>
                <a:cs typeface="Trebuchet MS"/>
              </a:rPr>
              <a:t>Vulnerability </a:t>
            </a:r>
            <a:r>
              <a:rPr sz="2800" spc="-10" dirty="0">
                <a:solidFill>
                  <a:srgbClr val="404040"/>
                </a:solidFill>
                <a:latin typeface="Trebuchet MS"/>
                <a:cs typeface="Trebuchet MS"/>
              </a:rPr>
              <a:t>Checklist- </a:t>
            </a:r>
            <a:r>
              <a:rPr sz="2800" spc="-25" dirty="0">
                <a:solidFill>
                  <a:srgbClr val="404040"/>
                </a:solidFill>
                <a:latin typeface="Trebuchet MS"/>
                <a:cs typeface="Trebuchet MS"/>
              </a:rPr>
              <a:t>Practice </a:t>
            </a:r>
            <a:r>
              <a:rPr sz="2800" spc="-5" dirty="0">
                <a:solidFill>
                  <a:srgbClr val="404040"/>
                </a:solidFill>
                <a:latin typeface="Trebuchet MS"/>
                <a:cs typeface="Trebuchet MS"/>
              </a:rPr>
              <a:t>Observing</a:t>
            </a:r>
            <a:r>
              <a:rPr sz="2800" spc="-12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800" spc="-204" dirty="0">
                <a:solidFill>
                  <a:srgbClr val="404040"/>
                </a:solidFill>
                <a:latin typeface="Trebuchet MS"/>
                <a:cs typeface="Trebuchet MS"/>
              </a:rPr>
              <a:t>and  </a:t>
            </a:r>
            <a:r>
              <a:rPr sz="2800" spc="-10" dirty="0">
                <a:solidFill>
                  <a:srgbClr val="404040"/>
                </a:solidFill>
                <a:latin typeface="Trebuchet MS"/>
                <a:cs typeface="Trebuchet MS"/>
              </a:rPr>
              <a:t>Describing</a:t>
            </a:r>
            <a:endParaRPr sz="2800" dirty="0">
              <a:latin typeface="Trebuchet MS"/>
              <a:cs typeface="Trebuchet MS"/>
            </a:endParaRPr>
          </a:p>
          <a:p>
            <a:pPr marL="756285" marR="5080" indent="-287020" algn="just">
              <a:lnSpc>
                <a:spcPct val="100000"/>
              </a:lnSpc>
              <a:spcBef>
                <a:spcPts val="1010"/>
              </a:spcBef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These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are things that—when unchecked– can cause</a:t>
            </a:r>
            <a:r>
              <a:rPr sz="2400" spc="-26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404040"/>
                </a:solidFill>
                <a:latin typeface="Trebuchet MS"/>
                <a:cs typeface="Trebuchet MS"/>
              </a:rPr>
              <a:t>low 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grade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stress,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making you more vulnerable to stronger 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reactions. </a:t>
            </a:r>
            <a:endParaRPr lang="en-GB" sz="2400" dirty="0">
              <a:solidFill>
                <a:srgbClr val="404040"/>
              </a:solidFill>
              <a:latin typeface="Trebuchet MS"/>
              <a:cs typeface="Trebuchet MS"/>
            </a:endParaRPr>
          </a:p>
          <a:p>
            <a:pPr marL="756285" marR="5080" indent="-287020" algn="just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5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Emotional</a:t>
            </a:r>
            <a:endParaRPr lang="en-GB" sz="2000" dirty="0">
              <a:latin typeface="Trebuchet MS"/>
              <a:cs typeface="Trebuchet MS"/>
            </a:endParaRPr>
          </a:p>
          <a:p>
            <a:pPr marL="756285" marR="5080" indent="-287020" algn="just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5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15" dirty="0">
                <a:solidFill>
                  <a:srgbClr val="404040"/>
                </a:solidFill>
                <a:latin typeface="Trebuchet MS"/>
                <a:cs typeface="Trebuchet MS"/>
              </a:rPr>
              <a:t>Physical</a:t>
            </a:r>
            <a:endParaRPr lang="en-GB" sz="2000" dirty="0">
              <a:latin typeface="Trebuchet MS"/>
              <a:cs typeface="Trebuchet MS"/>
            </a:endParaRPr>
          </a:p>
          <a:p>
            <a:pPr marL="756285" marR="5080" indent="-287020" algn="just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5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404040"/>
                </a:solidFill>
                <a:latin typeface="Trebuchet MS"/>
                <a:cs typeface="Trebuchet MS"/>
              </a:rPr>
              <a:t>Social</a:t>
            </a:r>
            <a:endParaRPr lang="en-GB" sz="2000" dirty="0">
              <a:latin typeface="Trebuchet MS"/>
              <a:cs typeface="Trebuchet MS"/>
            </a:endParaRPr>
          </a:p>
          <a:p>
            <a:pPr marL="756285" marR="5080" indent="-287020" algn="just">
              <a:lnSpc>
                <a:spcPct val="100000"/>
              </a:lnSpc>
              <a:spcBef>
                <a:spcPts val="1010"/>
              </a:spcBef>
            </a:pPr>
            <a:r>
              <a:rPr sz="1600" spc="27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600" spc="-5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Trebuchet MS"/>
                <a:cs typeface="Trebuchet MS"/>
              </a:rPr>
              <a:t>Environmental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9530690" cy="670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Activities</a:t>
            </a:r>
            <a:r>
              <a:rPr spc="-105" dirty="0"/>
              <a:t> </a:t>
            </a:r>
            <a:r>
              <a:rPr spc="5" dirty="0" err="1"/>
              <a:t>cont</a:t>
            </a:r>
            <a:r>
              <a:rPr spc="5" dirty="0"/>
              <a:t>…</a:t>
            </a:r>
            <a:r>
              <a:rPr lang="en-GB" spc="5" dirty="0"/>
              <a:t> (takeaway examples) </a:t>
            </a:r>
            <a:endParaRPr spc="5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291539"/>
            <a:ext cx="8404225" cy="435927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55600" marR="871219" indent="-342900">
              <a:lnSpc>
                <a:spcPts val="3030"/>
              </a:lnSpc>
              <a:spcBef>
                <a:spcPts val="475"/>
              </a:spcBef>
              <a:tabLst>
                <a:tab pos="2148205" algn="l"/>
              </a:tabLst>
            </a:pPr>
            <a:r>
              <a:rPr sz="2250" spc="38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250" spc="9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800" spc="-5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800" spc="-16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800" spc="-5" dirty="0">
                <a:solidFill>
                  <a:srgbClr val="404040"/>
                </a:solidFill>
                <a:latin typeface="Trebuchet MS"/>
                <a:cs typeface="Trebuchet MS"/>
              </a:rPr>
              <a:t>ABCs.</a:t>
            </a:r>
            <a:r>
              <a:rPr lang="en-GB" sz="28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404040"/>
                </a:solidFill>
                <a:latin typeface="Trebuchet MS"/>
                <a:cs typeface="Trebuchet MS"/>
              </a:rPr>
              <a:t>Practice </a:t>
            </a:r>
            <a:r>
              <a:rPr sz="2800" spc="-5" dirty="0">
                <a:solidFill>
                  <a:srgbClr val="404040"/>
                </a:solidFill>
                <a:latin typeface="Trebuchet MS"/>
                <a:cs typeface="Trebuchet MS"/>
              </a:rPr>
              <a:t>Observing </a:t>
            </a:r>
            <a:r>
              <a:rPr sz="2800" spc="-10" dirty="0">
                <a:solidFill>
                  <a:srgbClr val="404040"/>
                </a:solidFill>
                <a:latin typeface="Trebuchet MS"/>
                <a:cs typeface="Trebuchet MS"/>
              </a:rPr>
              <a:t>and describing  events and</a:t>
            </a:r>
            <a:r>
              <a:rPr sz="28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404040"/>
                </a:solidFill>
                <a:latin typeface="Trebuchet MS"/>
                <a:cs typeface="Trebuchet MS"/>
              </a:rPr>
              <a:t>thoughts</a:t>
            </a:r>
            <a:endParaRPr sz="28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70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6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404040"/>
                </a:solidFill>
                <a:latin typeface="Trebuchet MS"/>
                <a:cs typeface="Trebuchet MS"/>
              </a:rPr>
              <a:t>A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ctivating Event</a:t>
            </a:r>
            <a:endParaRPr sz="22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74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2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404040"/>
                </a:solidFill>
                <a:latin typeface="Trebuchet MS"/>
                <a:cs typeface="Trebuchet MS"/>
              </a:rPr>
              <a:t>B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eliefs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(automatic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ones)</a:t>
            </a:r>
            <a:endParaRPr sz="2200" dirty="0">
              <a:latin typeface="Trebuchet MS"/>
              <a:cs typeface="Trebuchet MS"/>
            </a:endParaRPr>
          </a:p>
          <a:p>
            <a:pPr marL="926465">
              <a:lnSpc>
                <a:spcPct val="100000"/>
              </a:lnSpc>
              <a:spcBef>
                <a:spcPts val="735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750" spc="-24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404040"/>
                </a:solidFill>
                <a:latin typeface="Trebuchet MS"/>
                <a:cs typeface="Trebuchet MS"/>
              </a:rPr>
              <a:t>C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onsequences</a:t>
            </a:r>
            <a:endParaRPr sz="2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695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20" dirty="0">
                <a:solidFill>
                  <a:srgbClr val="404040"/>
                </a:solidFill>
                <a:latin typeface="Trebuchet MS"/>
                <a:cs typeface="Trebuchet MS"/>
              </a:rPr>
              <a:t>Participate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in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the</a:t>
            </a:r>
            <a:r>
              <a:rPr sz="2500" spc="-37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moment</a:t>
            </a:r>
            <a:r>
              <a:rPr lang="en-GB" sz="2500" spc="-5" dirty="0">
                <a:solidFill>
                  <a:srgbClr val="404040"/>
                </a:solidFill>
                <a:latin typeface="Trebuchet MS"/>
                <a:cs typeface="Trebuchet MS"/>
              </a:rPr>
              <a:t>:</a:t>
            </a:r>
            <a:endParaRPr sz="2500" dirty="0">
              <a:latin typeface="Trebuchet MS"/>
              <a:cs typeface="Trebuchet MS"/>
            </a:endParaRPr>
          </a:p>
          <a:p>
            <a:pPr marL="1155065" marR="1042669" indent="-228600" algn="just">
              <a:lnSpc>
                <a:spcPts val="2380"/>
              </a:lnSpc>
              <a:spcBef>
                <a:spcPts val="104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200" b="1" spc="-10" dirty="0">
                <a:solidFill>
                  <a:srgbClr val="404040"/>
                </a:solidFill>
                <a:latin typeface="Trebuchet MS"/>
                <a:cs typeface="Trebuchet MS"/>
              </a:rPr>
              <a:t>D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ispute any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beliefs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not based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in fact</a:t>
            </a:r>
            <a:r>
              <a:rPr lang="en-GB" sz="2200" spc="-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50" dirty="0">
                <a:solidFill>
                  <a:srgbClr val="404040"/>
                </a:solidFill>
                <a:latin typeface="Trebuchet MS"/>
                <a:cs typeface="Trebuchet MS"/>
              </a:rPr>
              <a:t>(Purposeful 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Action/Considering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Evidence)</a:t>
            </a:r>
            <a:r>
              <a:rPr lang="en-GB" sz="22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200" dirty="0">
              <a:latin typeface="Trebuchet MS"/>
              <a:cs typeface="Trebuchet MS"/>
            </a:endParaRPr>
          </a:p>
          <a:p>
            <a:pPr marL="1155065" marR="5080" indent="-228600" algn="just">
              <a:lnSpc>
                <a:spcPts val="2380"/>
              </a:lnSpc>
              <a:spcBef>
                <a:spcPts val="990"/>
              </a:spcBef>
            </a:pPr>
            <a:r>
              <a:rPr sz="1750" spc="31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200" b="1" spc="-5" dirty="0">
                <a:solidFill>
                  <a:srgbClr val="404040"/>
                </a:solidFill>
                <a:latin typeface="Trebuchet MS"/>
                <a:cs typeface="Trebuchet MS"/>
              </a:rPr>
              <a:t>E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valuate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your options and choose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best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one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to  improve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the next 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moment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(Purposeful Action/Considering  the</a:t>
            </a:r>
            <a:r>
              <a:rPr sz="2200" spc="-1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200" spc="-5" dirty="0">
                <a:solidFill>
                  <a:srgbClr val="404040"/>
                </a:solidFill>
                <a:latin typeface="Trebuchet MS"/>
                <a:cs typeface="Trebuchet MS"/>
              </a:rPr>
              <a:t>evidence)</a:t>
            </a:r>
            <a:r>
              <a:rPr lang="en-GB" sz="22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2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9530690" cy="670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Activities</a:t>
            </a:r>
            <a:r>
              <a:rPr spc="-105" dirty="0"/>
              <a:t> </a:t>
            </a:r>
            <a:r>
              <a:rPr spc="5" dirty="0" err="1"/>
              <a:t>cont</a:t>
            </a:r>
            <a:r>
              <a:rPr spc="5" dirty="0"/>
              <a:t>…</a:t>
            </a:r>
            <a:r>
              <a:rPr lang="en-GB" spc="5" dirty="0"/>
              <a:t> (takeaway examples) </a:t>
            </a:r>
            <a:endParaRPr spc="5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193114"/>
            <a:ext cx="7970520" cy="4639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915"/>
              </a:lnSpc>
              <a:spcBef>
                <a:spcPts val="100"/>
              </a:spcBef>
            </a:pPr>
            <a:r>
              <a:rPr sz="2150" spc="38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Smells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are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one of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the strongest memory</a:t>
            </a:r>
            <a:r>
              <a:rPr sz="2700" spc="-1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triggers.</a:t>
            </a:r>
            <a:endParaRPr sz="2700" dirty="0">
              <a:latin typeface="Trebuchet MS"/>
              <a:cs typeface="Trebuchet MS"/>
            </a:endParaRPr>
          </a:p>
          <a:p>
            <a:pPr marL="355600">
              <a:lnSpc>
                <a:spcPts val="2915"/>
              </a:lnSpc>
            </a:pPr>
            <a:r>
              <a:rPr sz="2700" spc="-20" dirty="0">
                <a:solidFill>
                  <a:srgbClr val="404040"/>
                </a:solidFill>
                <a:latin typeface="Trebuchet MS"/>
                <a:cs typeface="Trebuchet MS"/>
              </a:rPr>
              <a:t>Participate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by affecting the</a:t>
            </a:r>
            <a:r>
              <a:rPr sz="2700" spc="5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environment</a:t>
            </a:r>
            <a:r>
              <a:rPr lang="en-GB" sz="2700" spc="-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7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25" dirty="0">
                <a:solidFill>
                  <a:srgbClr val="404040"/>
                </a:solidFill>
                <a:latin typeface="Trebuchet MS"/>
                <a:cs typeface="Trebuchet MS"/>
              </a:rPr>
              <a:t>Know </a:t>
            </a:r>
            <a:r>
              <a:rPr sz="2700" spc="-80" dirty="0">
                <a:solidFill>
                  <a:srgbClr val="404040"/>
                </a:solidFill>
                <a:latin typeface="Trebuchet MS"/>
                <a:cs typeface="Trebuchet MS"/>
              </a:rPr>
              <a:t>Your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Nose (Scent</a:t>
            </a:r>
            <a:r>
              <a:rPr sz="2700" spc="-1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stations*)</a:t>
            </a:r>
            <a:r>
              <a:rPr lang="en-GB" sz="270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7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59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800" spc="13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Calming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45"/>
              </a:spcBef>
            </a:pPr>
            <a:r>
              <a:rPr sz="1800" spc="355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800" spc="130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Nostalgic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45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800" spc="13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Angry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59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800" spc="13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Stressed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440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1800" spc="13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Energetic</a:t>
            </a:r>
            <a:endParaRPr sz="23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6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80000"/>
              </a:lnSpc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40" dirty="0">
                <a:solidFill>
                  <a:srgbClr val="404040"/>
                </a:solidFill>
                <a:latin typeface="Trebuchet MS"/>
                <a:cs typeface="Trebuchet MS"/>
              </a:rPr>
              <a:t>Rosemary,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vanilla, </a:t>
            </a:r>
            <a:r>
              <a:rPr sz="2300" spc="-35" dirty="0">
                <a:solidFill>
                  <a:srgbClr val="404040"/>
                </a:solidFill>
                <a:latin typeface="Trebuchet MS"/>
                <a:cs typeface="Trebuchet MS"/>
              </a:rPr>
              <a:t>lavender,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clove,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basil, oregano,</a:t>
            </a:r>
            <a:r>
              <a:rPr sz="2300" spc="-2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165" dirty="0">
                <a:solidFill>
                  <a:srgbClr val="404040"/>
                </a:solidFill>
                <a:latin typeface="Trebuchet MS"/>
                <a:cs typeface="Trebuchet MS"/>
              </a:rPr>
              <a:t>wax 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tarts, pine trees, pine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sol,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cinnamon, white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ginger… 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(Sometimes </a:t>
            </a:r>
            <a:r>
              <a:rPr sz="2300" spc="-40" dirty="0">
                <a:solidFill>
                  <a:srgbClr val="404040"/>
                </a:solidFill>
                <a:latin typeface="Trebuchet MS"/>
                <a:cs typeface="Trebuchet MS"/>
              </a:rPr>
              <a:t>Yankee</a:t>
            </a:r>
            <a:r>
              <a:rPr sz="2300" spc="-10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Candle</a:t>
            </a:r>
            <a:r>
              <a:rPr lang="en-GB" sz="2300" dirty="0">
                <a:solidFill>
                  <a:srgbClr val="404040"/>
                </a:solidFill>
                <a:latin typeface="Trebuchet MS"/>
                <a:cs typeface="Trebuchet MS"/>
              </a:rPr>
              <a:t>).</a:t>
            </a:r>
            <a:endParaRPr sz="23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6310" y="124679"/>
            <a:ext cx="7855584" cy="4834255"/>
          </a:xfrm>
          <a:prstGeom prst="rect">
            <a:avLst/>
          </a:prstGeom>
        </p:spPr>
        <p:txBody>
          <a:bodyPr vert="horz" wrap="square" lIns="0" tIns="3041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95"/>
              </a:spcBef>
            </a:pPr>
            <a:r>
              <a:rPr sz="4250" spc="10" dirty="0">
                <a:solidFill>
                  <a:srgbClr val="E38312"/>
                </a:solidFill>
                <a:latin typeface="Trebuchet MS"/>
                <a:cs typeface="Trebuchet MS"/>
              </a:rPr>
              <a:t>Activities</a:t>
            </a:r>
            <a:r>
              <a:rPr sz="4250" spc="-40" dirty="0">
                <a:solidFill>
                  <a:srgbClr val="E38312"/>
                </a:solidFill>
                <a:latin typeface="Trebuchet MS"/>
                <a:cs typeface="Trebuchet MS"/>
              </a:rPr>
              <a:t> </a:t>
            </a:r>
            <a:r>
              <a:rPr sz="4250" spc="5" dirty="0">
                <a:solidFill>
                  <a:srgbClr val="E38312"/>
                </a:solidFill>
                <a:latin typeface="Trebuchet MS"/>
                <a:cs typeface="Trebuchet MS"/>
              </a:rPr>
              <a:t>cont…</a:t>
            </a:r>
            <a:endParaRPr sz="4250" dirty="0">
              <a:latin typeface="Trebuchet MS"/>
              <a:cs typeface="Trebuchet MS"/>
            </a:endParaRPr>
          </a:p>
          <a:p>
            <a:pPr marL="355600" marR="474345" indent="-342900">
              <a:lnSpc>
                <a:spcPct val="110100"/>
              </a:lnSpc>
              <a:spcBef>
                <a:spcPts val="1330"/>
              </a:spcBef>
            </a:pPr>
            <a:r>
              <a:rPr sz="2550" spc="4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3200" spc="-25" dirty="0">
                <a:solidFill>
                  <a:srgbClr val="404040"/>
                </a:solidFill>
                <a:latin typeface="Trebuchet MS"/>
                <a:cs typeface="Trebuchet MS"/>
              </a:rPr>
              <a:t>Relapse </a:t>
            </a:r>
            <a:r>
              <a:rPr sz="3200" spc="-30" dirty="0">
                <a:solidFill>
                  <a:srgbClr val="404040"/>
                </a:solidFill>
                <a:latin typeface="Trebuchet MS"/>
                <a:cs typeface="Trebuchet MS"/>
              </a:rPr>
              <a:t>Warning </a:t>
            </a:r>
            <a:r>
              <a:rPr sz="3200" spc="-5" dirty="0">
                <a:solidFill>
                  <a:srgbClr val="404040"/>
                </a:solidFill>
                <a:latin typeface="Trebuchet MS"/>
                <a:cs typeface="Trebuchet MS"/>
              </a:rPr>
              <a:t>Signs Checklist</a:t>
            </a:r>
            <a:r>
              <a:rPr sz="3200" spc="-6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404040"/>
                </a:solidFill>
                <a:latin typeface="Trebuchet MS"/>
                <a:cs typeface="Trebuchet MS"/>
              </a:rPr>
              <a:t>(Black  </a:t>
            </a:r>
            <a:r>
              <a:rPr sz="3200" spc="-60" dirty="0">
                <a:solidFill>
                  <a:srgbClr val="404040"/>
                </a:solidFill>
                <a:latin typeface="Trebuchet MS"/>
                <a:cs typeface="Trebuchet MS"/>
              </a:rPr>
              <a:t>SWAN)</a:t>
            </a:r>
            <a:endParaRPr sz="32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405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100" spc="-19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650" spc="-15" dirty="0">
                <a:solidFill>
                  <a:srgbClr val="404040"/>
                </a:solidFill>
                <a:latin typeface="Trebuchet MS"/>
                <a:cs typeface="Trebuchet MS"/>
              </a:rPr>
              <a:t>Relapses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do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not come from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out of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the blue.</a:t>
            </a:r>
            <a:endParaRPr sz="2650" dirty="0">
              <a:latin typeface="Trebuchet MS"/>
              <a:cs typeface="Trebuchet MS"/>
            </a:endParaRPr>
          </a:p>
          <a:p>
            <a:pPr marL="756285" marR="210185" indent="-287020">
              <a:lnSpc>
                <a:spcPct val="110600"/>
              </a:lnSpc>
              <a:spcBef>
                <a:spcPts val="1010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650" spc="-30" dirty="0">
                <a:solidFill>
                  <a:srgbClr val="404040"/>
                </a:solidFill>
                <a:latin typeface="Trebuchet MS"/>
                <a:cs typeface="Trebuchet MS"/>
              </a:rPr>
              <a:t>Part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mindfulness is learning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about</a:t>
            </a:r>
            <a:r>
              <a:rPr sz="2650" spc="-5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650" spc="-70" dirty="0">
                <a:solidFill>
                  <a:srgbClr val="404040"/>
                </a:solidFill>
                <a:latin typeface="Trebuchet MS"/>
                <a:cs typeface="Trebuchet MS"/>
              </a:rPr>
              <a:t>yourself 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from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past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experiences</a:t>
            </a:r>
            <a:r>
              <a:rPr lang="en-GB" sz="2650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65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111000"/>
              </a:lnSpc>
              <a:spcBef>
                <a:spcPts val="990"/>
              </a:spcBef>
            </a:pPr>
            <a:r>
              <a:rPr sz="2100" spc="400" dirty="0">
                <a:solidFill>
                  <a:srgbClr val="E38312"/>
                </a:solidFill>
                <a:latin typeface="Arial"/>
                <a:cs typeface="Arial"/>
              </a:rPr>
              <a:t></a:t>
            </a:r>
            <a:r>
              <a:rPr sz="2100" spc="-175" dirty="0">
                <a:solidFill>
                  <a:srgbClr val="E38312"/>
                </a:solidFill>
                <a:latin typeface="Arial"/>
                <a:cs typeface="Arial"/>
              </a:rPr>
              <a:t> </a:t>
            </a:r>
            <a:r>
              <a:rPr sz="2650" spc="-15" dirty="0">
                <a:solidFill>
                  <a:srgbClr val="404040"/>
                </a:solidFill>
                <a:latin typeface="Trebuchet MS"/>
                <a:cs typeface="Trebuchet MS"/>
              </a:rPr>
              <a:t>Relapse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prevention means being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aware of </a:t>
            </a:r>
            <a:r>
              <a:rPr sz="2650" spc="-135" dirty="0">
                <a:solidFill>
                  <a:srgbClr val="404040"/>
                </a:solidFill>
                <a:latin typeface="Trebuchet MS"/>
                <a:cs typeface="Trebuchet MS"/>
              </a:rPr>
              <a:t>your  </a:t>
            </a:r>
            <a:r>
              <a:rPr sz="2650" spc="5" dirty="0">
                <a:solidFill>
                  <a:srgbClr val="404040"/>
                </a:solidFill>
                <a:latin typeface="Trebuchet MS"/>
                <a:cs typeface="Trebuchet MS"/>
              </a:rPr>
              <a:t>Status </a:t>
            </a:r>
            <a:r>
              <a:rPr sz="2650" spc="-30" dirty="0">
                <a:solidFill>
                  <a:srgbClr val="404040"/>
                </a:solidFill>
                <a:latin typeface="Trebuchet MS"/>
                <a:cs typeface="Trebuchet MS"/>
              </a:rPr>
              <a:t>Wants </a:t>
            </a:r>
            <a:r>
              <a:rPr sz="2650" dirty="0">
                <a:solidFill>
                  <a:srgbClr val="404040"/>
                </a:solidFill>
                <a:latin typeface="Trebuchet MS"/>
                <a:cs typeface="Trebuchet MS"/>
              </a:rPr>
              <a:t>and Needs</a:t>
            </a:r>
            <a:r>
              <a:rPr sz="265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650" spc="-35" dirty="0">
                <a:solidFill>
                  <a:srgbClr val="404040"/>
                </a:solidFill>
                <a:latin typeface="Trebuchet MS"/>
                <a:cs typeface="Trebuchet MS"/>
              </a:rPr>
              <a:t>(SWAN)</a:t>
            </a:r>
            <a:r>
              <a:rPr lang="en-GB" sz="2650" spc="-35" dirty="0">
                <a:solidFill>
                  <a:srgbClr val="404040"/>
                </a:solidFill>
                <a:latin typeface="Trebuchet MS"/>
                <a:cs typeface="Trebuchet MS"/>
              </a:rPr>
              <a:t>.</a:t>
            </a:r>
            <a:endParaRPr sz="2650" dirty="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10233786" y="115570"/>
            <a:ext cx="1592580" cy="2007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Trebuchet MS"/>
                <a:cs typeface="Trebuchet MS"/>
              </a:rPr>
              <a:t>Black</a:t>
            </a:r>
            <a:r>
              <a:rPr sz="18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FFFFFF"/>
                </a:solidFill>
                <a:latin typeface="Trebuchet MS"/>
                <a:cs typeface="Trebuchet MS"/>
              </a:rPr>
              <a:t>Swan</a:t>
            </a:r>
            <a:endParaRPr sz="1800" dirty="0">
              <a:latin typeface="Trebuchet MS"/>
              <a:cs typeface="Trebuchet MS"/>
            </a:endParaRPr>
          </a:p>
          <a:p>
            <a:pPr marL="12700" marR="170815">
              <a:lnSpc>
                <a:spcPct val="100000"/>
              </a:lnSpc>
            </a:pP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is an event that  comes as </a:t>
            </a:r>
            <a:r>
              <a:rPr sz="1400" dirty="0">
                <a:solidFill>
                  <a:srgbClr val="FFFFFF"/>
                </a:solidFill>
                <a:latin typeface="Trebuchet MS"/>
                <a:cs typeface="Trebuchet MS"/>
              </a:rPr>
              <a:t>a  </a:t>
            </a: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surprise, has </a:t>
            </a:r>
            <a:r>
              <a:rPr sz="1400" dirty="0">
                <a:solidFill>
                  <a:srgbClr val="FFFFFF"/>
                </a:solidFill>
                <a:latin typeface="Trebuchet MS"/>
                <a:cs typeface="Trebuchet MS"/>
              </a:rPr>
              <a:t>a  </a:t>
            </a: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major effect,  and is often  rationalized</a:t>
            </a:r>
            <a:r>
              <a:rPr sz="14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after  the fact with</a:t>
            </a:r>
            <a:r>
              <a:rPr sz="14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endParaRPr sz="14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benefit </a:t>
            </a:r>
            <a:r>
              <a:rPr sz="14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14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Trebuchet MS"/>
                <a:cs typeface="Trebuchet MS"/>
              </a:rPr>
              <a:t>hindsight</a:t>
            </a:r>
            <a:endParaRPr sz="14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224853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Summary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26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687196" y="1371600"/>
            <a:ext cx="8436610" cy="461454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170815" indent="-342900">
              <a:lnSpc>
                <a:spcPct val="90000"/>
              </a:lnSpc>
              <a:spcBef>
                <a:spcPts val="425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Operating on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autopilot causes us to “push</a:t>
            </a:r>
            <a:r>
              <a:rPr sz="2700" spc="-25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404040"/>
                </a:solidFill>
                <a:latin typeface="Trebuchet MS"/>
                <a:cs typeface="Trebuchet MS"/>
              </a:rPr>
              <a:t>through” 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until you have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exhausted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your resources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or 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neglected to maintain balance (all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work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and no 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play…)</a:t>
            </a:r>
            <a:endParaRPr sz="2700" dirty="0">
              <a:latin typeface="Trebuchet MS"/>
              <a:cs typeface="Trebuchet MS"/>
            </a:endParaRPr>
          </a:p>
          <a:p>
            <a:pPr marL="355600" marR="5080" indent="-342900">
              <a:lnSpc>
                <a:spcPts val="2920"/>
              </a:lnSpc>
              <a:spcBef>
                <a:spcPts val="1045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 encourages you to constantly check  your energy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gauge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see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what is requiring more  attention and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decide </a:t>
            </a:r>
            <a:r>
              <a:rPr sz="2700" dirty="0">
                <a:solidFill>
                  <a:srgbClr val="404040"/>
                </a:solidFill>
                <a:latin typeface="Trebuchet MS"/>
                <a:cs typeface="Trebuchet MS"/>
              </a:rPr>
              <a:t>how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to </a:t>
            </a:r>
            <a:r>
              <a:rPr sz="2700" spc="-10" dirty="0">
                <a:solidFill>
                  <a:srgbClr val="404040"/>
                </a:solidFill>
                <a:latin typeface="Trebuchet MS"/>
                <a:cs typeface="Trebuchet MS"/>
              </a:rPr>
              <a:t>balance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those</a:t>
            </a:r>
            <a:r>
              <a:rPr sz="2700" spc="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demands</a:t>
            </a:r>
            <a:endParaRPr sz="27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2150" spc="38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 can</a:t>
            </a:r>
            <a:r>
              <a:rPr sz="2700" spc="-20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700" spc="-5" dirty="0">
                <a:solidFill>
                  <a:srgbClr val="404040"/>
                </a:solidFill>
                <a:latin typeface="Trebuchet MS"/>
                <a:cs typeface="Trebuchet MS"/>
              </a:rPr>
              <a:t>help</a:t>
            </a:r>
            <a:endParaRPr sz="27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735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20" dirty="0">
                <a:solidFill>
                  <a:srgbClr val="404040"/>
                </a:solidFill>
                <a:latin typeface="Trebuchet MS"/>
                <a:cs typeface="Trebuchet MS"/>
              </a:rPr>
              <a:t>Reduce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emotional and physical distress and</a:t>
            </a:r>
            <a:r>
              <a:rPr sz="2300" spc="-29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pain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720"/>
              </a:spcBef>
            </a:pPr>
            <a:r>
              <a:rPr sz="1800" spc="35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Improve</a:t>
            </a:r>
            <a:r>
              <a:rPr sz="2300" spc="-23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404040"/>
                </a:solidFill>
                <a:latin typeface="Trebuchet MS"/>
                <a:cs typeface="Trebuchet MS"/>
              </a:rPr>
              <a:t>sleep</a:t>
            </a:r>
            <a:endParaRPr sz="23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735"/>
              </a:spcBef>
            </a:pPr>
            <a:r>
              <a:rPr sz="18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Improve</a:t>
            </a:r>
            <a:r>
              <a:rPr sz="2300" spc="-21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300" spc="-5" dirty="0">
                <a:solidFill>
                  <a:srgbClr val="404040"/>
                </a:solidFill>
                <a:latin typeface="Trebuchet MS"/>
                <a:cs typeface="Trebuchet MS"/>
              </a:rPr>
              <a:t>relationships</a:t>
            </a:r>
            <a:endParaRPr sz="23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224853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Summary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27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1442775"/>
            <a:ext cx="8418830" cy="4138295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sz="2000" spc="34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Core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mindfulness is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being able</a:t>
            </a:r>
            <a:r>
              <a:rPr sz="25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to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0"/>
              </a:spcBef>
            </a:pPr>
            <a:r>
              <a:rPr sz="1650" spc="32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Observe, </a:t>
            </a:r>
            <a:r>
              <a:rPr sz="2100" spc="-10" dirty="0">
                <a:solidFill>
                  <a:srgbClr val="404040"/>
                </a:solidFill>
                <a:latin typeface="Trebuchet MS"/>
                <a:cs typeface="Trebuchet MS"/>
              </a:rPr>
              <a:t>describe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and participate in the present</a:t>
            </a:r>
            <a:r>
              <a:rPr sz="2100" spc="14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moment.</a:t>
            </a:r>
            <a:endParaRPr sz="2100" dirty="0">
              <a:latin typeface="Trebuchet MS"/>
              <a:cs typeface="Trebuchet MS"/>
            </a:endParaRPr>
          </a:p>
          <a:p>
            <a:pPr marL="756285" marR="5080" indent="-287020">
              <a:lnSpc>
                <a:spcPct val="100000"/>
              </a:lnSpc>
              <a:spcBef>
                <a:spcPts val="1010"/>
              </a:spcBef>
            </a:pPr>
            <a:r>
              <a:rPr sz="16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Integrate information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from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the </a:t>
            </a:r>
            <a:r>
              <a:rPr sz="2100" spc="-15" dirty="0">
                <a:solidFill>
                  <a:srgbClr val="404040"/>
                </a:solidFill>
                <a:latin typeface="Trebuchet MS"/>
                <a:cs typeface="Trebuchet MS"/>
              </a:rPr>
              <a:t>Reasonable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Mind (Head) and </a:t>
            </a:r>
            <a:r>
              <a:rPr sz="2100" spc="-135" dirty="0">
                <a:solidFill>
                  <a:srgbClr val="404040"/>
                </a:solidFill>
                <a:latin typeface="Trebuchet MS"/>
                <a:cs typeface="Trebuchet MS"/>
              </a:rPr>
              <a:t>the 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Emotional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Mind (Heart) to come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up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with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a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solution in the </a:t>
            </a:r>
            <a:r>
              <a:rPr sz="2100" spc="-15" dirty="0">
                <a:solidFill>
                  <a:srgbClr val="404040"/>
                </a:solidFill>
                <a:latin typeface="Trebuchet MS"/>
                <a:cs typeface="Trebuchet MS"/>
              </a:rPr>
              <a:t>Wise 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Mind</a:t>
            </a:r>
            <a:r>
              <a:rPr sz="21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(Gut)</a:t>
            </a:r>
            <a:endParaRPr sz="21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sz="2000" spc="350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500" spc="-5" dirty="0">
                <a:solidFill>
                  <a:srgbClr val="404040"/>
                </a:solidFill>
                <a:latin typeface="Trebuchet MS"/>
                <a:cs typeface="Trebuchet MS"/>
              </a:rPr>
              <a:t>Core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mindfulness helps</a:t>
            </a:r>
            <a:r>
              <a:rPr sz="25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404040"/>
                </a:solidFill>
                <a:latin typeface="Trebuchet MS"/>
                <a:cs typeface="Trebuchet MS"/>
              </a:rPr>
              <a:t>you</a:t>
            </a:r>
            <a:endParaRPr sz="2500" dirty="0">
              <a:latin typeface="Trebuchet MS"/>
              <a:cs typeface="Trebuchet MS"/>
            </a:endParaRPr>
          </a:p>
          <a:p>
            <a:pPr marL="469900">
              <a:lnSpc>
                <a:spcPct val="100000"/>
              </a:lnSpc>
              <a:spcBef>
                <a:spcPts val="1015"/>
              </a:spcBef>
              <a:tabLst>
                <a:tab pos="7058659" algn="l"/>
              </a:tabLst>
            </a:pPr>
            <a:r>
              <a:rPr sz="16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Adjust your day to prevent upset if you</a:t>
            </a:r>
            <a:r>
              <a:rPr sz="2100" spc="17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are</a:t>
            </a:r>
            <a:r>
              <a:rPr sz="21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already	vulnerable</a:t>
            </a:r>
            <a:endParaRPr sz="2100" dirty="0">
              <a:latin typeface="Trebuchet MS"/>
              <a:cs typeface="Trebuchet MS"/>
            </a:endParaRPr>
          </a:p>
          <a:p>
            <a:pPr marL="756285" marR="104139" indent="-287020">
              <a:lnSpc>
                <a:spcPct val="100000"/>
              </a:lnSpc>
              <a:spcBef>
                <a:spcPts val="1010"/>
              </a:spcBef>
            </a:pPr>
            <a:r>
              <a:rPr sz="1650" spc="315" dirty="0">
                <a:solidFill>
                  <a:srgbClr val="E38312"/>
                </a:solidFill>
                <a:latin typeface="Arial"/>
                <a:cs typeface="Arial"/>
              </a:rPr>
              <a:t>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Observe, describe and participate in order to 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choose </a:t>
            </a:r>
            <a:r>
              <a:rPr sz="2100" spc="-5" dirty="0">
                <a:solidFill>
                  <a:srgbClr val="404040"/>
                </a:solidFill>
                <a:latin typeface="Trebuchet MS"/>
                <a:cs typeface="Trebuchet MS"/>
              </a:rPr>
              <a:t>actions  and thoughts that will help you purposefully move toward your  long-term</a:t>
            </a:r>
            <a:r>
              <a:rPr sz="2100" dirty="0">
                <a:solidFill>
                  <a:srgbClr val="404040"/>
                </a:solidFill>
                <a:latin typeface="Trebuchet MS"/>
                <a:cs typeface="Trebuchet MS"/>
              </a:rPr>
              <a:t> goals</a:t>
            </a:r>
            <a:endParaRPr sz="21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310" y="413461"/>
            <a:ext cx="2248535" cy="6769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10" dirty="0"/>
              <a:t>Summary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28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56310" y="966723"/>
            <a:ext cx="8616315" cy="5050155"/>
          </a:xfrm>
          <a:prstGeom prst="rect">
            <a:avLst/>
          </a:prstGeom>
        </p:spPr>
        <p:txBody>
          <a:bodyPr vert="horz" wrap="square" lIns="0" tIns="212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75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Mindfulness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means taking time to think before you</a:t>
            </a:r>
            <a:r>
              <a:rPr sz="2400" spc="8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act.</a:t>
            </a:r>
            <a:endParaRPr sz="2400" dirty="0">
              <a:latin typeface="Trebuchet MS"/>
              <a:cs typeface="Trebuchet MS"/>
            </a:endParaRPr>
          </a:p>
          <a:p>
            <a:pPr marL="355600" marR="247015" indent="-342900">
              <a:lnSpc>
                <a:spcPct val="120000"/>
              </a:lnSpc>
              <a:spcBef>
                <a:spcPts val="994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Stopping to think takes time, but usually it takes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less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time  than making needless</a:t>
            </a:r>
            <a:r>
              <a:rPr sz="2400" spc="3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errors</a:t>
            </a:r>
            <a:endParaRPr sz="2400" dirty="0">
              <a:latin typeface="Trebuchet MS"/>
              <a:cs typeface="Trebuchet MS"/>
            </a:endParaRPr>
          </a:p>
          <a:p>
            <a:pPr marL="355600" marR="233679" indent="-342900">
              <a:lnSpc>
                <a:spcPct val="120100"/>
              </a:lnSpc>
              <a:spcBef>
                <a:spcPts val="1005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Mindfulness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helps you observe, describe and participate in  order to prevent and mitigate</a:t>
            </a:r>
            <a:r>
              <a:rPr sz="2400" spc="4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problems</a:t>
            </a:r>
            <a:endParaRPr sz="2400" dirty="0">
              <a:latin typeface="Trebuchet MS"/>
              <a:cs typeface="Trebuchet MS"/>
            </a:endParaRPr>
          </a:p>
          <a:p>
            <a:pPr marL="355600" marR="5080" indent="-342900">
              <a:lnSpc>
                <a:spcPct val="120100"/>
              </a:lnSpc>
              <a:spcBef>
                <a:spcPts val="994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Mindfulness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means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understanding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your </a:t>
            </a:r>
            <a:r>
              <a:rPr sz="2400" spc="-40" dirty="0">
                <a:solidFill>
                  <a:srgbClr val="404040"/>
                </a:solidFill>
                <a:latin typeface="Trebuchet MS"/>
                <a:cs typeface="Trebuchet MS"/>
              </a:rPr>
              <a:t>SWaN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and the whats,  whys and hows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your vulnerabilities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so you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can make the  best choice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of</a:t>
            </a:r>
            <a:r>
              <a:rPr sz="2400" spc="20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action</a:t>
            </a:r>
            <a:endParaRPr sz="2400" dirty="0">
              <a:latin typeface="Trebuchet MS"/>
              <a:cs typeface="Trebuchet MS"/>
            </a:endParaRPr>
          </a:p>
          <a:p>
            <a:pPr marL="355600" marR="853440" indent="-342900">
              <a:lnSpc>
                <a:spcPct val="120000"/>
              </a:lnSpc>
              <a:spcBef>
                <a:spcPts val="994"/>
              </a:spcBef>
              <a:tabLst>
                <a:tab pos="354965" algn="l"/>
              </a:tabLst>
            </a:pPr>
            <a:r>
              <a:rPr sz="1900" spc="350" dirty="0">
                <a:solidFill>
                  <a:srgbClr val="E38312"/>
                </a:solidFill>
                <a:latin typeface="Arial"/>
                <a:cs typeface="Arial"/>
              </a:rPr>
              <a:t>	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Mindfulness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is the </a:t>
            </a:r>
            <a:r>
              <a:rPr sz="2400" dirty="0">
                <a:solidFill>
                  <a:srgbClr val="404040"/>
                </a:solidFill>
                <a:latin typeface="Trebuchet MS"/>
                <a:cs typeface="Trebuchet MS"/>
              </a:rPr>
              <a:t>first step </a:t>
            </a:r>
            <a:r>
              <a:rPr sz="2400" spc="-5" dirty="0">
                <a:solidFill>
                  <a:srgbClr val="404040"/>
                </a:solidFill>
                <a:latin typeface="Trebuchet MS"/>
                <a:cs typeface="Trebuchet MS"/>
              </a:rPr>
              <a:t>in emotion regulation and  getting</a:t>
            </a:r>
            <a:r>
              <a:rPr sz="2400" spc="5" dirty="0">
                <a:solidFill>
                  <a:srgbClr val="404040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404040"/>
                </a:solidFill>
                <a:latin typeface="Trebuchet MS"/>
                <a:cs typeface="Trebuchet MS"/>
              </a:rPr>
              <a:t>happy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6310" y="415289"/>
            <a:ext cx="6605270" cy="6051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800" spc="-5" dirty="0">
                <a:solidFill>
                  <a:srgbClr val="E38312"/>
                </a:solidFill>
                <a:latin typeface="Trebuchet MS"/>
                <a:cs typeface="Trebuchet MS"/>
              </a:rPr>
              <a:t>Mindfulness </a:t>
            </a:r>
            <a:r>
              <a:rPr sz="3800" spc="-25" dirty="0">
                <a:solidFill>
                  <a:srgbClr val="E38312"/>
                </a:solidFill>
                <a:latin typeface="Trebuchet MS"/>
                <a:cs typeface="Trebuchet MS"/>
              </a:rPr>
              <a:t>Related</a:t>
            </a:r>
            <a:r>
              <a:rPr sz="3800" spc="-55" dirty="0">
                <a:solidFill>
                  <a:srgbClr val="E38312"/>
                </a:solidFill>
                <a:latin typeface="Trebuchet MS"/>
                <a:cs typeface="Trebuchet MS"/>
              </a:rPr>
              <a:t> </a:t>
            </a:r>
            <a:r>
              <a:rPr sz="3800" spc="-20" dirty="0">
                <a:solidFill>
                  <a:srgbClr val="E38312"/>
                </a:solidFill>
                <a:latin typeface="Trebuchet MS"/>
                <a:cs typeface="Trebuchet MS"/>
              </a:rPr>
              <a:t>Resources</a:t>
            </a:r>
            <a:endParaRPr sz="3800">
              <a:latin typeface="Trebuchet MS"/>
              <a:cs typeface="Trebuchet MS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52800" y="1802892"/>
            <a:ext cx="1524000" cy="19598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321308" y="1802892"/>
            <a:ext cx="1524000" cy="19049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283708" y="1802892"/>
            <a:ext cx="1523999" cy="19811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213092" y="1802892"/>
            <a:ext cx="1584959" cy="198119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5"/>
              </a:spcBef>
            </a:pPr>
            <a:fld id="{81D60167-4931-47E6-BA6A-407CBD079E47}" type="slidenum">
              <a:rPr dirty="0"/>
              <a:t>29</a:t>
            </a:fld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997E2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2182</Words>
  <Application>Microsoft Office PowerPoint</Application>
  <PresentationFormat>Widescreen</PresentationFormat>
  <Paragraphs>287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Times New Roman</vt:lpstr>
      <vt:lpstr>Trebuchet MS</vt:lpstr>
      <vt:lpstr>Office Theme</vt:lpstr>
      <vt:lpstr>A Journey Through Mindfulness By Dr. Dawn-Elise Snipes Presented by:  Dr. Mark Gallagher-Read</vt:lpstr>
      <vt:lpstr>Objectives</vt:lpstr>
      <vt:lpstr>What is MindLESSness</vt:lpstr>
      <vt:lpstr>How Did We Learn Mindlessness</vt:lpstr>
      <vt:lpstr>What is Mindfulness</vt:lpstr>
      <vt:lpstr>How Can Mindfulness Help</vt:lpstr>
      <vt:lpstr>Activity</vt:lpstr>
      <vt:lpstr>Core Mindfulness</vt:lpstr>
      <vt:lpstr>Core Mindfulness</vt:lpstr>
      <vt:lpstr>Core Mindfulness</vt:lpstr>
      <vt:lpstr>Activity: Wise Mind How Skills</vt:lpstr>
      <vt:lpstr>Core Mindfulness</vt:lpstr>
      <vt:lpstr>Core Mindfulness</vt:lpstr>
      <vt:lpstr>Core Mindfulness</vt:lpstr>
      <vt:lpstr>Activity: Wise Mind How Skills</vt:lpstr>
      <vt:lpstr>Activity</vt:lpstr>
      <vt:lpstr>What is Purposeful Action</vt:lpstr>
      <vt:lpstr>PowerPoint Presentation</vt:lpstr>
      <vt:lpstr>Mindfulness Activities (takeaway example)</vt:lpstr>
      <vt:lpstr>Activities cont… (takeaway examples)</vt:lpstr>
      <vt:lpstr>Activities cont… (takeaway examples)</vt:lpstr>
      <vt:lpstr>Activities cont… (takeaway examples)</vt:lpstr>
      <vt:lpstr>Activities cont… (takeaway examples) </vt:lpstr>
      <vt:lpstr>Activities cont… (takeaway examples) </vt:lpstr>
      <vt:lpstr>PowerPoint Presentation</vt:lpstr>
      <vt:lpstr>Summary</vt:lpstr>
      <vt:lpstr>Summary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Journey to Recovery Series Mindfulness Overview</dc:title>
  <dc:creator>Mark Gallagher-Read</dc:creator>
  <cp:lastModifiedBy>Mark Gallagher-Read</cp:lastModifiedBy>
  <cp:revision>1</cp:revision>
  <dcterms:created xsi:type="dcterms:W3CDTF">2020-06-25T09:49:06Z</dcterms:created>
  <dcterms:modified xsi:type="dcterms:W3CDTF">2020-07-07T07:50:20Z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2018-11-13T00:00:00Z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2020-06-25T00:00:00Z</vt:filetime>
  </property>
</Properties>
</file>