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4"/>
  </p:sldMasterIdLst>
  <p:notesMasterIdLst>
    <p:notesMasterId r:id="rId19"/>
  </p:notesMasterIdLst>
  <p:sldIdLst>
    <p:sldId id="256" r:id="rId5"/>
    <p:sldId id="265" r:id="rId6"/>
    <p:sldId id="259" r:id="rId7"/>
    <p:sldId id="267" r:id="rId8"/>
    <p:sldId id="261" r:id="rId9"/>
    <p:sldId id="260" r:id="rId10"/>
    <p:sldId id="268" r:id="rId11"/>
    <p:sldId id="307" r:id="rId12"/>
    <p:sldId id="306" r:id="rId13"/>
    <p:sldId id="305" r:id="rId14"/>
    <p:sldId id="304" r:id="rId15"/>
    <p:sldId id="303" r:id="rId16"/>
    <p:sldId id="302" r:id="rId17"/>
    <p:sldId id="30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5511CC-D594-F6C6-1360-36241AF69CFB}" v="2" dt="2026-10-08T10:28:29.078"/>
    <p1510:client id="{3A7181CC-9E42-E805-C0A9-62CE10D888CE}" v="5" dt="2026-10-08T10:38:23.328"/>
    <p1510:client id="{6B65824E-83DC-41BB-849C-401B967244E9}" v="28" dt="2026-10-07T16:44:11.643"/>
    <p1510:client id="{CA4C4312-D742-B3E6-E73C-090189FFFD62}" v="3" dt="2026-10-07T16:51:44.9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um Usman (2607920)" userId="1692c6af-e916-4b4b-a1c6-122c35ff4151" providerId="ADAL" clId="{D03969A6-E655-4498-A095-4EE8E873A07E}"/>
    <pc:docChg chg="undo custSel addSld delSld modSld sldOrd">
      <pc:chgData name="Erum Usman (2607920)" userId="1692c6af-e916-4b4b-a1c6-122c35ff4151" providerId="ADAL" clId="{D03969A6-E655-4498-A095-4EE8E873A07E}" dt="2026-10-07T16:44:11.643" v="1097"/>
      <pc:docMkLst>
        <pc:docMk/>
      </pc:docMkLst>
      <pc:sldChg chg="addSp delSp modSp mod modMedia modClrScheme delAnim chgLayout">
        <pc:chgData name="Erum Usman (2607920)" userId="1692c6af-e916-4b4b-a1c6-122c35ff4151" providerId="ADAL" clId="{D03969A6-E655-4498-A095-4EE8E873A07E}" dt="2026-10-07T16:42:02.958" v="1095" actId="26606"/>
        <pc:sldMkLst>
          <pc:docMk/>
          <pc:sldMk cId="2302672675" sldId="256"/>
        </pc:sldMkLst>
        <pc:spChg chg="mod">
          <ac:chgData name="Erum Usman (2607920)" userId="1692c6af-e916-4b4b-a1c6-122c35ff4151" providerId="ADAL" clId="{D03969A6-E655-4498-A095-4EE8E873A07E}" dt="2026-10-07T16:42:02.958" v="1095" actId="26606"/>
          <ac:spMkLst>
            <pc:docMk/>
            <pc:sldMk cId="2302672675" sldId="256"/>
            <ac:spMk id="2" creationId="{361DC13C-B053-6A0C-0A91-7FF3B6D55151}"/>
          </ac:spMkLst>
        </pc:spChg>
        <pc:spChg chg="del mod">
          <ac:chgData name="Erum Usman (2607920)" userId="1692c6af-e916-4b4b-a1c6-122c35ff4151" providerId="ADAL" clId="{D03969A6-E655-4498-A095-4EE8E873A07E}" dt="2026-10-07T16:42:02.958" v="1095" actId="26606"/>
          <ac:spMkLst>
            <pc:docMk/>
            <pc:sldMk cId="2302672675" sldId="256"/>
            <ac:spMk id="3" creationId="{3D639E33-DBB5-6419-4716-44D46B170C12}"/>
          </ac:spMkLst>
        </pc:spChg>
        <pc:graphicFrameChg chg="add mod">
          <ac:chgData name="Erum Usman (2607920)" userId="1692c6af-e916-4b4b-a1c6-122c35ff4151" providerId="ADAL" clId="{D03969A6-E655-4498-A095-4EE8E873A07E}" dt="2026-10-07T16:42:02.958" v="1095" actId="26606"/>
          <ac:graphicFrameMkLst>
            <pc:docMk/>
            <pc:sldMk cId="2302672675" sldId="256"/>
            <ac:graphicFrameMk id="6" creationId="{2B42BCC6-7002-730A-A64B-E85E71CB8FE5}"/>
          </ac:graphicFrameMkLst>
        </pc:graphicFrameChg>
        <pc:picChg chg="add del mod">
          <ac:chgData name="Erum Usman (2607920)" userId="1692c6af-e916-4b4b-a1c6-122c35ff4151" providerId="ADAL" clId="{D03969A6-E655-4498-A095-4EE8E873A07E}" dt="2026-10-07T16:41:41.203" v="1093" actId="26606"/>
          <ac:picMkLst>
            <pc:docMk/>
            <pc:sldMk cId="2302672675" sldId="256"/>
            <ac:picMk id="5" creationId="{874D5CBE-AF3A-D5B8-DDE1-F3C480D2061F}"/>
          </ac:picMkLst>
        </pc:picChg>
      </pc:sldChg>
      <pc:sldChg chg="addSp delSp modSp mod ord">
        <pc:chgData name="Erum Usman (2607920)" userId="1692c6af-e916-4b4b-a1c6-122c35ff4151" providerId="ADAL" clId="{D03969A6-E655-4498-A095-4EE8E873A07E}" dt="2026-10-07T16:33:58.964" v="1037"/>
        <pc:sldMkLst>
          <pc:docMk/>
          <pc:sldMk cId="2361549049" sldId="257"/>
        </pc:sldMkLst>
        <pc:spChg chg="mod">
          <ac:chgData name="Erum Usman (2607920)" userId="1692c6af-e916-4b4b-a1c6-122c35ff4151" providerId="ADAL" clId="{D03969A6-E655-4498-A095-4EE8E873A07E}" dt="2026-10-07T16:33:58.964" v="1037"/>
          <ac:spMkLst>
            <pc:docMk/>
            <pc:sldMk cId="2361549049" sldId="257"/>
            <ac:spMk id="2" creationId="{1BA76B5C-F6AF-18CD-8526-F6E7286088B4}"/>
          </ac:spMkLst>
        </pc:spChg>
        <pc:spChg chg="del mod">
          <ac:chgData name="Erum Usman (2607920)" userId="1692c6af-e916-4b4b-a1c6-122c35ff4151" providerId="ADAL" clId="{D03969A6-E655-4498-A095-4EE8E873A07E}" dt="2026-10-06T16:20:14.459" v="9"/>
          <ac:spMkLst>
            <pc:docMk/>
            <pc:sldMk cId="2361549049" sldId="257"/>
            <ac:spMk id="3" creationId="{7BDB5F2F-A62D-9825-454D-0E7C055F6BFF}"/>
          </ac:spMkLst>
        </pc:spChg>
        <pc:spChg chg="add del mod">
          <ac:chgData name="Erum Usman (2607920)" userId="1692c6af-e916-4b4b-a1c6-122c35ff4151" providerId="ADAL" clId="{D03969A6-E655-4498-A095-4EE8E873A07E}" dt="2026-10-06T16:20:28.305" v="12"/>
          <ac:spMkLst>
            <pc:docMk/>
            <pc:sldMk cId="2361549049" sldId="257"/>
            <ac:spMk id="5" creationId="{30D9EBA7-97E3-5A34-EA31-284E7A7BA0C8}"/>
          </ac:spMkLst>
        </pc:spChg>
        <pc:spChg chg="add del mod">
          <ac:chgData name="Erum Usman (2607920)" userId="1692c6af-e916-4b4b-a1c6-122c35ff4151" providerId="ADAL" clId="{D03969A6-E655-4498-A095-4EE8E873A07E}" dt="2026-10-06T16:20:54.563" v="15"/>
          <ac:spMkLst>
            <pc:docMk/>
            <pc:sldMk cId="2361549049" sldId="257"/>
            <ac:spMk id="6" creationId="{326E80C5-E709-8C8F-43D6-7B80BE0E76EA}"/>
          </ac:spMkLst>
        </pc:spChg>
        <pc:spChg chg="add del mod">
          <ac:chgData name="Erum Usman (2607920)" userId="1692c6af-e916-4b4b-a1c6-122c35ff4151" providerId="ADAL" clId="{D03969A6-E655-4498-A095-4EE8E873A07E}" dt="2026-10-06T16:21:23.125" v="19"/>
          <ac:spMkLst>
            <pc:docMk/>
            <pc:sldMk cId="2361549049" sldId="257"/>
            <ac:spMk id="7" creationId="{FA29793F-1C94-DF50-9B6D-59DBA4608C95}"/>
          </ac:spMkLst>
        </pc:spChg>
        <pc:spChg chg="add del mod">
          <ac:chgData name="Erum Usman (2607920)" userId="1692c6af-e916-4b4b-a1c6-122c35ff4151" providerId="ADAL" clId="{D03969A6-E655-4498-A095-4EE8E873A07E}" dt="2026-10-06T16:21:26.944" v="22"/>
          <ac:spMkLst>
            <pc:docMk/>
            <pc:sldMk cId="2361549049" sldId="257"/>
            <ac:spMk id="8" creationId="{41E4D60F-BE78-2C86-7E26-561B69A28EEF}"/>
          </ac:spMkLst>
        </pc:spChg>
        <pc:spChg chg="add del mod">
          <ac:chgData name="Erum Usman (2607920)" userId="1692c6af-e916-4b4b-a1c6-122c35ff4151" providerId="ADAL" clId="{D03969A6-E655-4498-A095-4EE8E873A07E}" dt="2026-10-06T16:21:30.051" v="25"/>
          <ac:spMkLst>
            <pc:docMk/>
            <pc:sldMk cId="2361549049" sldId="257"/>
            <ac:spMk id="9" creationId="{4D563A6A-699E-E062-5195-D960055F0096}"/>
          </ac:spMkLst>
        </pc:spChg>
        <pc:spChg chg="add del mod">
          <ac:chgData name="Erum Usman (2607920)" userId="1692c6af-e916-4b4b-a1c6-122c35ff4151" providerId="ADAL" clId="{D03969A6-E655-4498-A095-4EE8E873A07E}" dt="2026-10-06T16:21:36.268" v="29"/>
          <ac:spMkLst>
            <pc:docMk/>
            <pc:sldMk cId="2361549049" sldId="257"/>
            <ac:spMk id="10" creationId="{D4F706DB-6451-7857-2C69-29F354881B90}"/>
          </ac:spMkLst>
        </pc:spChg>
        <pc:spChg chg="add del mod">
          <ac:chgData name="Erum Usman (2607920)" userId="1692c6af-e916-4b4b-a1c6-122c35ff4151" providerId="ADAL" clId="{D03969A6-E655-4498-A095-4EE8E873A07E}" dt="2026-10-06T16:21:39.608" v="32"/>
          <ac:spMkLst>
            <pc:docMk/>
            <pc:sldMk cId="2361549049" sldId="257"/>
            <ac:spMk id="11" creationId="{4537B6E7-0EBD-360C-99F8-951FFC137FA6}"/>
          </ac:spMkLst>
        </pc:spChg>
        <pc:spChg chg="add del mod">
          <ac:chgData name="Erum Usman (2607920)" userId="1692c6af-e916-4b4b-a1c6-122c35ff4151" providerId="ADAL" clId="{D03969A6-E655-4498-A095-4EE8E873A07E}" dt="2026-10-06T16:21:53.305" v="35"/>
          <ac:spMkLst>
            <pc:docMk/>
            <pc:sldMk cId="2361549049" sldId="257"/>
            <ac:spMk id="12" creationId="{00A9BC3C-7D3D-2F53-1677-8A4FA3C82241}"/>
          </ac:spMkLst>
        </pc:spChg>
        <pc:spChg chg="add del mod">
          <ac:chgData name="Erum Usman (2607920)" userId="1692c6af-e916-4b4b-a1c6-122c35ff4151" providerId="ADAL" clId="{D03969A6-E655-4498-A095-4EE8E873A07E}" dt="2026-10-06T16:22:27.109" v="38"/>
          <ac:spMkLst>
            <pc:docMk/>
            <pc:sldMk cId="2361549049" sldId="257"/>
            <ac:spMk id="13" creationId="{E5296B44-7570-88B3-AEFC-EEB04FE41AE1}"/>
          </ac:spMkLst>
        </pc:spChg>
        <pc:spChg chg="add del mod">
          <ac:chgData name="Erum Usman (2607920)" userId="1692c6af-e916-4b4b-a1c6-122c35ff4151" providerId="ADAL" clId="{D03969A6-E655-4498-A095-4EE8E873A07E}" dt="2026-10-06T16:22:46.301" v="41"/>
          <ac:spMkLst>
            <pc:docMk/>
            <pc:sldMk cId="2361549049" sldId="257"/>
            <ac:spMk id="14" creationId="{6B3F8715-3B25-8036-84E8-96A4DE7BA025}"/>
          </ac:spMkLst>
        </pc:spChg>
        <pc:spChg chg="add del mod">
          <ac:chgData name="Erum Usman (2607920)" userId="1692c6af-e916-4b4b-a1c6-122c35ff4151" providerId="ADAL" clId="{D03969A6-E655-4498-A095-4EE8E873A07E}" dt="2026-10-06T16:22:48.016" v="44"/>
          <ac:spMkLst>
            <pc:docMk/>
            <pc:sldMk cId="2361549049" sldId="257"/>
            <ac:spMk id="15" creationId="{C92349AC-23BD-1078-64E2-83BA70DACD44}"/>
          </ac:spMkLst>
        </pc:spChg>
        <pc:spChg chg="add del mod">
          <ac:chgData name="Erum Usman (2607920)" userId="1692c6af-e916-4b4b-a1c6-122c35ff4151" providerId="ADAL" clId="{D03969A6-E655-4498-A095-4EE8E873A07E}" dt="2026-10-06T16:23:10.878" v="47"/>
          <ac:spMkLst>
            <pc:docMk/>
            <pc:sldMk cId="2361549049" sldId="257"/>
            <ac:spMk id="16" creationId="{ACA9746A-D7CE-C477-5807-374C574BB5AC}"/>
          </ac:spMkLst>
        </pc:spChg>
        <pc:spChg chg="add del mod">
          <ac:chgData name="Erum Usman (2607920)" userId="1692c6af-e916-4b4b-a1c6-122c35ff4151" providerId="ADAL" clId="{D03969A6-E655-4498-A095-4EE8E873A07E}" dt="2026-10-06T16:23:24.802" v="50"/>
          <ac:spMkLst>
            <pc:docMk/>
            <pc:sldMk cId="2361549049" sldId="257"/>
            <ac:spMk id="17" creationId="{71169988-C3D4-8C06-16A4-F70F17783CF7}"/>
          </ac:spMkLst>
        </pc:spChg>
        <pc:picChg chg="add mod">
          <ac:chgData name="Erum Usman (2607920)" userId="1692c6af-e916-4b4b-a1c6-122c35ff4151" providerId="ADAL" clId="{D03969A6-E655-4498-A095-4EE8E873A07E}" dt="2026-10-07T16:31:01.257" v="1029" actId="1076"/>
          <ac:picMkLst>
            <pc:docMk/>
            <pc:sldMk cId="2361549049" sldId="257"/>
            <ac:picMk id="4" creationId="{594A1684-FA2A-269C-8AD3-975B1461C9E4}"/>
          </ac:picMkLst>
        </pc:picChg>
      </pc:sldChg>
      <pc:sldChg chg="del ord">
        <pc:chgData name="Erum Usman (2607920)" userId="1692c6af-e916-4b4b-a1c6-122c35ff4151" providerId="ADAL" clId="{D03969A6-E655-4498-A095-4EE8E873A07E}" dt="2026-10-06T16:29:06.806" v="62" actId="2696"/>
        <pc:sldMkLst>
          <pc:docMk/>
          <pc:sldMk cId="3440032075" sldId="258"/>
        </pc:sldMkLst>
      </pc:sldChg>
      <pc:sldChg chg="addSp delSp modSp mod ord modMedia modClrScheme chgLayout">
        <pc:chgData name="Erum Usman (2607920)" userId="1692c6af-e916-4b4b-a1c6-122c35ff4151" providerId="ADAL" clId="{D03969A6-E655-4498-A095-4EE8E873A07E}" dt="2026-10-07T16:38:02.355" v="1078" actId="255"/>
        <pc:sldMkLst>
          <pc:docMk/>
          <pc:sldMk cId="1199413987" sldId="259"/>
        </pc:sldMkLst>
        <pc:spChg chg="mod">
          <ac:chgData name="Erum Usman (2607920)" userId="1692c6af-e916-4b4b-a1c6-122c35ff4151" providerId="ADAL" clId="{D03969A6-E655-4498-A095-4EE8E873A07E}" dt="2026-10-07T16:37:29.656" v="1077" actId="26606"/>
          <ac:spMkLst>
            <pc:docMk/>
            <pc:sldMk cId="1199413987" sldId="259"/>
            <ac:spMk id="2" creationId="{5D458480-0430-7267-6E67-711794F27960}"/>
          </ac:spMkLst>
        </pc:spChg>
        <pc:spChg chg="mod ord">
          <ac:chgData name="Erum Usman (2607920)" userId="1692c6af-e916-4b4b-a1c6-122c35ff4151" providerId="ADAL" clId="{D03969A6-E655-4498-A095-4EE8E873A07E}" dt="2026-10-07T16:38:02.355" v="1078" actId="255"/>
          <ac:spMkLst>
            <pc:docMk/>
            <pc:sldMk cId="1199413987" sldId="259"/>
            <ac:spMk id="3" creationId="{381D9EFA-E614-04FE-2D20-4DAD0CD63F3E}"/>
          </ac:spMkLst>
        </pc:spChg>
        <pc:spChg chg="add del mod">
          <ac:chgData name="Erum Usman (2607920)" userId="1692c6af-e916-4b4b-a1c6-122c35ff4151" providerId="ADAL" clId="{D03969A6-E655-4498-A095-4EE8E873A07E}" dt="2026-10-07T12:07:15.450" v="535"/>
          <ac:spMkLst>
            <pc:docMk/>
            <pc:sldMk cId="1199413987" sldId="259"/>
            <ac:spMk id="4" creationId="{CBA3C698-994D-96D8-E017-AAB478ACF14C}"/>
          </ac:spMkLst>
        </pc:spChg>
        <pc:picChg chg="add mod">
          <ac:chgData name="Erum Usman (2607920)" userId="1692c6af-e916-4b4b-a1c6-122c35ff4151" providerId="ADAL" clId="{D03969A6-E655-4498-A095-4EE8E873A07E}" dt="2026-10-07T16:37:29.656" v="1077" actId="26606"/>
          <ac:picMkLst>
            <pc:docMk/>
            <pc:sldMk cId="1199413987" sldId="259"/>
            <ac:picMk id="5" creationId="{E1085AA7-8718-9877-B3B6-718532D8B682}"/>
          </ac:picMkLst>
        </pc:picChg>
      </pc:sldChg>
      <pc:sldChg chg="modSp del mod">
        <pc:chgData name="Erum Usman (2607920)" userId="1692c6af-e916-4b4b-a1c6-122c35ff4151" providerId="ADAL" clId="{D03969A6-E655-4498-A095-4EE8E873A07E}" dt="2026-10-06T17:12:37.568" v="304" actId="2696"/>
        <pc:sldMkLst>
          <pc:docMk/>
          <pc:sldMk cId="77408316" sldId="260"/>
        </pc:sldMkLst>
        <pc:spChg chg="mod">
          <ac:chgData name="Erum Usman (2607920)" userId="1692c6af-e916-4b4b-a1c6-122c35ff4151" providerId="ADAL" clId="{D03969A6-E655-4498-A095-4EE8E873A07E}" dt="2026-10-06T16:44:19.145" v="302" actId="20577"/>
          <ac:spMkLst>
            <pc:docMk/>
            <pc:sldMk cId="77408316" sldId="260"/>
            <ac:spMk id="3" creationId="{A3B8CA2C-1D9C-A509-4D99-22DF84410D2E}"/>
          </ac:spMkLst>
        </pc:spChg>
      </pc:sldChg>
      <pc:sldChg chg="del">
        <pc:chgData name="Erum Usman (2607920)" userId="1692c6af-e916-4b4b-a1c6-122c35ff4151" providerId="ADAL" clId="{D03969A6-E655-4498-A095-4EE8E873A07E}" dt="2026-10-06T17:13:28.187" v="305" actId="2696"/>
        <pc:sldMkLst>
          <pc:docMk/>
          <pc:sldMk cId="2337478125" sldId="261"/>
        </pc:sldMkLst>
      </pc:sldChg>
      <pc:sldChg chg="del">
        <pc:chgData name="Erum Usman (2607920)" userId="1692c6af-e916-4b4b-a1c6-122c35ff4151" providerId="ADAL" clId="{D03969A6-E655-4498-A095-4EE8E873A07E}" dt="2026-10-06T17:12:21.554" v="303" actId="2696"/>
        <pc:sldMkLst>
          <pc:docMk/>
          <pc:sldMk cId="799922993" sldId="262"/>
        </pc:sldMkLst>
      </pc:sldChg>
      <pc:sldChg chg="del">
        <pc:chgData name="Erum Usman (2607920)" userId="1692c6af-e916-4b4b-a1c6-122c35ff4151" providerId="ADAL" clId="{D03969A6-E655-4498-A095-4EE8E873A07E}" dt="2026-10-06T17:14:04.308" v="306" actId="2696"/>
        <pc:sldMkLst>
          <pc:docMk/>
          <pc:sldMk cId="2245271197" sldId="263"/>
        </pc:sldMkLst>
      </pc:sldChg>
      <pc:sldChg chg="del">
        <pc:chgData name="Erum Usman (2607920)" userId="1692c6af-e916-4b4b-a1c6-122c35ff4151" providerId="ADAL" clId="{D03969A6-E655-4498-A095-4EE8E873A07E}" dt="2026-10-06T16:24:29.176" v="55" actId="2696"/>
        <pc:sldMkLst>
          <pc:docMk/>
          <pc:sldMk cId="1684718732" sldId="264"/>
        </pc:sldMkLst>
      </pc:sldChg>
      <pc:sldChg chg="addSp modSp new mod modMedia modClrScheme chgLayout">
        <pc:chgData name="Erum Usman (2607920)" userId="1692c6af-e916-4b4b-a1c6-122c35ff4151" providerId="ADAL" clId="{D03969A6-E655-4498-A095-4EE8E873A07E}" dt="2026-10-07T16:39:27.450" v="1089" actId="27636"/>
        <pc:sldMkLst>
          <pc:docMk/>
          <pc:sldMk cId="183921560" sldId="265"/>
        </pc:sldMkLst>
        <pc:spChg chg="mod">
          <ac:chgData name="Erum Usman (2607920)" userId="1692c6af-e916-4b4b-a1c6-122c35ff4151" providerId="ADAL" clId="{D03969A6-E655-4498-A095-4EE8E873A07E}" dt="2026-10-07T16:39:06.987" v="1085" actId="26606"/>
          <ac:spMkLst>
            <pc:docMk/>
            <pc:sldMk cId="183921560" sldId="265"/>
            <ac:spMk id="2" creationId="{56F4328B-6FBD-66F3-A991-2B34FC8530FC}"/>
          </ac:spMkLst>
        </pc:spChg>
        <pc:spChg chg="mod">
          <ac:chgData name="Erum Usman (2607920)" userId="1692c6af-e916-4b4b-a1c6-122c35ff4151" providerId="ADAL" clId="{D03969A6-E655-4498-A095-4EE8E873A07E}" dt="2026-10-07T16:39:27.450" v="1089" actId="27636"/>
          <ac:spMkLst>
            <pc:docMk/>
            <pc:sldMk cId="183921560" sldId="265"/>
            <ac:spMk id="3" creationId="{B05FD7F3-2257-5A01-5AE9-A1B96A5E1993}"/>
          </ac:spMkLst>
        </pc:spChg>
        <pc:picChg chg="add mod">
          <ac:chgData name="Erum Usman (2607920)" userId="1692c6af-e916-4b4b-a1c6-122c35ff4151" providerId="ADAL" clId="{D03969A6-E655-4498-A095-4EE8E873A07E}" dt="2026-10-07T16:39:07.950" v="1087"/>
          <ac:picMkLst>
            <pc:docMk/>
            <pc:sldMk cId="183921560" sldId="265"/>
            <ac:picMk id="5" creationId="{E7DC8D0F-6D9D-483B-78F0-D81A085E9605}"/>
          </ac:picMkLst>
        </pc:picChg>
      </pc:sldChg>
      <pc:sldChg chg="modSp new">
        <pc:chgData name="Erum Usman (2607920)" userId="1692c6af-e916-4b4b-a1c6-122c35ff4151" providerId="ADAL" clId="{D03969A6-E655-4498-A095-4EE8E873A07E}" dt="2026-10-07T16:33:58.964" v="1037"/>
        <pc:sldMkLst>
          <pc:docMk/>
          <pc:sldMk cId="2350176811" sldId="266"/>
        </pc:sldMkLst>
        <pc:spChg chg="mod">
          <ac:chgData name="Erum Usman (2607920)" userId="1692c6af-e916-4b4b-a1c6-122c35ff4151" providerId="ADAL" clId="{D03969A6-E655-4498-A095-4EE8E873A07E}" dt="2026-10-07T16:33:58.964" v="1037"/>
          <ac:spMkLst>
            <pc:docMk/>
            <pc:sldMk cId="2350176811" sldId="266"/>
            <ac:spMk id="2" creationId="{3B867429-B8AD-6F55-A2AF-618ABDB2172B}"/>
          </ac:spMkLst>
        </pc:spChg>
        <pc:spChg chg="mod">
          <ac:chgData name="Erum Usman (2607920)" userId="1692c6af-e916-4b4b-a1c6-122c35ff4151" providerId="ADAL" clId="{D03969A6-E655-4498-A095-4EE8E873A07E}" dt="2026-10-07T16:33:58.964" v="1037"/>
          <ac:spMkLst>
            <pc:docMk/>
            <pc:sldMk cId="2350176811" sldId="266"/>
            <ac:spMk id="3" creationId="{E8FD6AFF-9B7E-4072-2AEE-9D39219B1BCD}"/>
          </ac:spMkLst>
        </pc:spChg>
      </pc:sldChg>
      <pc:sldChg chg="addSp delSp modSp add mod modClrScheme chgLayout">
        <pc:chgData name="Erum Usman (2607920)" userId="1692c6af-e916-4b4b-a1c6-122c35ff4151" providerId="ADAL" clId="{D03969A6-E655-4498-A095-4EE8E873A07E}" dt="2026-10-07T16:44:11.643" v="1097"/>
        <pc:sldMkLst>
          <pc:docMk/>
          <pc:sldMk cId="2935102193" sldId="267"/>
        </pc:sldMkLst>
        <pc:spChg chg="mod">
          <ac:chgData name="Erum Usman (2607920)" userId="1692c6af-e916-4b4b-a1c6-122c35ff4151" providerId="ADAL" clId="{D03969A6-E655-4498-A095-4EE8E873A07E}" dt="2026-10-07T16:43:39.897" v="1096" actId="26606"/>
          <ac:spMkLst>
            <pc:docMk/>
            <pc:sldMk cId="2935102193" sldId="267"/>
            <ac:spMk id="2" creationId="{0396E1E4-7488-7B1A-E4F4-5CFAB21D68D0}"/>
          </ac:spMkLst>
        </pc:spChg>
        <pc:spChg chg="del mod">
          <ac:chgData name="Erum Usman (2607920)" userId="1692c6af-e916-4b4b-a1c6-122c35ff4151" providerId="ADAL" clId="{D03969A6-E655-4498-A095-4EE8E873A07E}" dt="2026-10-07T16:43:39.897" v="1096" actId="26606"/>
          <ac:spMkLst>
            <pc:docMk/>
            <pc:sldMk cId="2935102193" sldId="267"/>
            <ac:spMk id="3" creationId="{517442D1-6426-44A8-5151-0BF0DE4B9003}"/>
          </ac:spMkLst>
        </pc:spChg>
        <pc:spChg chg="add del mod">
          <ac:chgData name="Erum Usman (2607920)" userId="1692c6af-e916-4b4b-a1c6-122c35ff4151" providerId="ADAL" clId="{D03969A6-E655-4498-A095-4EE8E873A07E}" dt="2026-10-07T16:38:40.105" v="1080" actId="26606"/>
          <ac:spMkLst>
            <pc:docMk/>
            <pc:sldMk cId="2935102193" sldId="267"/>
            <ac:spMk id="8" creationId="{0B994937-1CDB-FA07-F87F-CE6E9233259B}"/>
          </ac:spMkLst>
        </pc:spChg>
        <pc:graphicFrameChg chg="add mod">
          <ac:chgData name="Erum Usman (2607920)" userId="1692c6af-e916-4b4b-a1c6-122c35ff4151" providerId="ADAL" clId="{D03969A6-E655-4498-A095-4EE8E873A07E}" dt="2026-10-07T16:44:11.643" v="1097"/>
          <ac:graphicFrameMkLst>
            <pc:docMk/>
            <pc:sldMk cId="2935102193" sldId="267"/>
            <ac:graphicFrameMk id="5" creationId="{6A791C49-D81D-A933-4056-025E0DD99ABB}"/>
          </ac:graphicFrameMkLst>
        </pc:graphicFrameChg>
      </pc:sldChg>
      <pc:sldChg chg="modSp new">
        <pc:chgData name="Erum Usman (2607920)" userId="1692c6af-e916-4b4b-a1c6-122c35ff4151" providerId="ADAL" clId="{D03969A6-E655-4498-A095-4EE8E873A07E}" dt="2026-10-07T16:33:58.964" v="1037"/>
        <pc:sldMkLst>
          <pc:docMk/>
          <pc:sldMk cId="2264747643" sldId="268"/>
        </pc:sldMkLst>
        <pc:spChg chg="mod">
          <ac:chgData name="Erum Usman (2607920)" userId="1692c6af-e916-4b4b-a1c6-122c35ff4151" providerId="ADAL" clId="{D03969A6-E655-4498-A095-4EE8E873A07E}" dt="2026-10-07T16:33:58.964" v="1037"/>
          <ac:spMkLst>
            <pc:docMk/>
            <pc:sldMk cId="2264747643" sldId="268"/>
            <ac:spMk id="2" creationId="{1BDD3D9C-317D-4BD7-8F14-5591BDB81ED6}"/>
          </ac:spMkLst>
        </pc:spChg>
        <pc:spChg chg="mod">
          <ac:chgData name="Erum Usman (2607920)" userId="1692c6af-e916-4b4b-a1c6-122c35ff4151" providerId="ADAL" clId="{D03969A6-E655-4498-A095-4EE8E873A07E}" dt="2026-10-07T16:33:58.964" v="1037"/>
          <ac:spMkLst>
            <pc:docMk/>
            <pc:sldMk cId="2264747643" sldId="268"/>
            <ac:spMk id="3" creationId="{7BB75337-33EE-DBA0-50A6-D7258737C44D}"/>
          </ac:spMkLst>
        </pc:spChg>
      </pc:sldChg>
    </pc:docChg>
  </pc:docChgLst>
  <pc:docChgLst>
    <pc:chgData name="Erum Usman (2607920)" userId="S::2607920@student.uwtsd.ac.uk::1692c6af-e916-4b4b-a1c6-122c35ff4151" providerId="AD" clId="Web-{5B109C68-5BD1-3EDC-7594-4020CFA271AD}"/>
    <pc:docChg chg="addSld delSld modSld">
      <pc:chgData name="Erum Usman (2607920)" userId="S::2607920@student.uwtsd.ac.uk::1692c6af-e916-4b4b-a1c6-122c35ff4151" providerId="AD" clId="Web-{5B109C68-5BD1-3EDC-7594-4020CFA271AD}" dt="2026-10-02T11:41:06.395" v="81" actId="20577"/>
      <pc:docMkLst>
        <pc:docMk/>
      </pc:docMkLst>
      <pc:sldChg chg="modSp">
        <pc:chgData name="Erum Usman (2607920)" userId="S::2607920@student.uwtsd.ac.uk::1692c6af-e916-4b4b-a1c6-122c35ff4151" providerId="AD" clId="Web-{5B109C68-5BD1-3EDC-7594-4020CFA271AD}" dt="2026-10-02T11:26:47.509" v="0" actId="20577"/>
        <pc:sldMkLst>
          <pc:docMk/>
          <pc:sldMk cId="2361549049" sldId="257"/>
        </pc:sldMkLst>
      </pc:sldChg>
    </pc:docChg>
  </pc:docChgLst>
  <pc:docChgLst>
    <pc:chgData name="Erum Usman (2607920)" userId="S::2607920@student.uwtsd.ac.uk::1692c6af-e916-4b4b-a1c6-122c35ff4151" providerId="AD" clId="Web-{CFA2C99B-0B88-C6E3-C2AE-C065C4938EF1}"/>
    <pc:docChg chg="modSld">
      <pc:chgData name="Erum Usman (2607920)" userId="S::2607920@student.uwtsd.ac.uk::1692c6af-e916-4b4b-a1c6-122c35ff4151" providerId="AD" clId="Web-{CFA2C99B-0B88-C6E3-C2AE-C065C4938EF1}" dt="2026-10-06T16:11:06.972" v="5" actId="20577"/>
      <pc:docMkLst>
        <pc:docMk/>
      </pc:docMkLst>
      <pc:sldChg chg="modSp mod modShow">
        <pc:chgData name="Erum Usman (2607920)" userId="S::2607920@student.uwtsd.ac.uk::1692c6af-e916-4b4b-a1c6-122c35ff4151" providerId="AD" clId="Web-{CFA2C99B-0B88-C6E3-C2AE-C065C4938EF1}" dt="2026-10-06T16:11:06.972" v="5" actId="20577"/>
        <pc:sldMkLst>
          <pc:docMk/>
          <pc:sldMk cId="1684718732" sldId="264"/>
        </pc:sldMkLst>
        <pc:spChg chg="mod">
          <ac:chgData name="Erum Usman (2607920)" userId="S::2607920@student.uwtsd.ac.uk::1692c6af-e916-4b4b-a1c6-122c35ff4151" providerId="AD" clId="Web-{CFA2C99B-0B88-C6E3-C2AE-C065C4938EF1}" dt="2026-10-06T16:11:06.972" v="5" actId="20577"/>
          <ac:spMkLst>
            <pc:docMk/>
            <pc:sldMk cId="1684718732" sldId="264"/>
            <ac:spMk id="2" creationId="{67BCE59B-6E5F-7763-67A6-838C043767D3}"/>
          </ac:spMkLst>
        </pc:spChg>
      </pc:sldChg>
    </pc:docChg>
  </pc:docChgLst>
  <pc:docChgLst>
    <pc:chgData name="Shumiala Irfan (2536982)" userId="S::2536982@student.uwtsd.ac.uk::4dc41ed5-9ce6-4f8d-9c82-1737b8a9839d" providerId="AD" clId="Web-{3A7181CC-9E42-E805-C0A9-62CE10D888CE}"/>
    <pc:docChg chg="addSld delSld">
      <pc:chgData name="Shumiala Irfan (2536982)" userId="S::2536982@student.uwtsd.ac.uk::4dc41ed5-9ce6-4f8d-9c82-1737b8a9839d" providerId="AD" clId="Web-{3A7181CC-9E42-E805-C0A9-62CE10D888CE}" dt="2026-10-08T10:38:23.328" v="8"/>
      <pc:docMkLst>
        <pc:docMk/>
      </pc:docMkLst>
      <pc:sldChg chg="add">
        <pc:chgData name="Shumiala Irfan (2536982)" userId="S::2536982@student.uwtsd.ac.uk::4dc41ed5-9ce6-4f8d-9c82-1737b8a9839d" providerId="AD" clId="Web-{3A7181CC-9E42-E805-C0A9-62CE10D888CE}" dt="2026-10-08T10:37:35.590" v="7"/>
        <pc:sldMkLst>
          <pc:docMk/>
          <pc:sldMk cId="371313557" sldId="301"/>
        </pc:sldMkLst>
      </pc:sldChg>
      <pc:sldChg chg="add">
        <pc:chgData name="Shumiala Irfan (2536982)" userId="S::2536982@student.uwtsd.ac.uk::4dc41ed5-9ce6-4f8d-9c82-1737b8a9839d" providerId="AD" clId="Web-{3A7181CC-9E42-E805-C0A9-62CE10D888CE}" dt="2026-10-08T10:37:35.465" v="6"/>
        <pc:sldMkLst>
          <pc:docMk/>
          <pc:sldMk cId="4101515385" sldId="302"/>
        </pc:sldMkLst>
      </pc:sldChg>
      <pc:sldChg chg="add">
        <pc:chgData name="Shumiala Irfan (2536982)" userId="S::2536982@student.uwtsd.ac.uk::4dc41ed5-9ce6-4f8d-9c82-1737b8a9839d" providerId="AD" clId="Web-{3A7181CC-9E42-E805-C0A9-62CE10D888CE}" dt="2026-10-08T10:37:35.340" v="5"/>
        <pc:sldMkLst>
          <pc:docMk/>
          <pc:sldMk cId="2941049147" sldId="303"/>
        </pc:sldMkLst>
      </pc:sldChg>
      <pc:sldChg chg="add">
        <pc:chgData name="Shumiala Irfan (2536982)" userId="S::2536982@student.uwtsd.ac.uk::4dc41ed5-9ce6-4f8d-9c82-1737b8a9839d" providerId="AD" clId="Web-{3A7181CC-9E42-E805-C0A9-62CE10D888CE}" dt="2026-10-08T10:37:35.184" v="4"/>
        <pc:sldMkLst>
          <pc:docMk/>
          <pc:sldMk cId="1691985269" sldId="304"/>
        </pc:sldMkLst>
      </pc:sldChg>
      <pc:sldChg chg="add">
        <pc:chgData name="Shumiala Irfan (2536982)" userId="S::2536982@student.uwtsd.ac.uk::4dc41ed5-9ce6-4f8d-9c82-1737b8a9839d" providerId="AD" clId="Web-{3A7181CC-9E42-E805-C0A9-62CE10D888CE}" dt="2026-10-08T10:37:34.918" v="3"/>
        <pc:sldMkLst>
          <pc:docMk/>
          <pc:sldMk cId="1420643038" sldId="305"/>
        </pc:sldMkLst>
      </pc:sldChg>
      <pc:sldChg chg="add">
        <pc:chgData name="Shumiala Irfan (2536982)" userId="S::2536982@student.uwtsd.ac.uk::4dc41ed5-9ce6-4f8d-9c82-1737b8a9839d" providerId="AD" clId="Web-{3A7181CC-9E42-E805-C0A9-62CE10D888CE}" dt="2026-10-08T10:37:34.762" v="2"/>
        <pc:sldMkLst>
          <pc:docMk/>
          <pc:sldMk cId="2708238862" sldId="306"/>
        </pc:sldMkLst>
      </pc:sldChg>
      <pc:sldChg chg="add">
        <pc:chgData name="Shumiala Irfan (2536982)" userId="S::2536982@student.uwtsd.ac.uk::4dc41ed5-9ce6-4f8d-9c82-1737b8a9839d" providerId="AD" clId="Web-{3A7181CC-9E42-E805-C0A9-62CE10D888CE}" dt="2026-10-08T10:37:34.606" v="1"/>
        <pc:sldMkLst>
          <pc:docMk/>
          <pc:sldMk cId="3959136174" sldId="307"/>
        </pc:sldMkLst>
      </pc:sldChg>
      <pc:sldChg chg="add del">
        <pc:chgData name="Shumiala Irfan (2536982)" userId="S::2536982@student.uwtsd.ac.uk::4dc41ed5-9ce6-4f8d-9c82-1737b8a9839d" providerId="AD" clId="Web-{3A7181CC-9E42-E805-C0A9-62CE10D888CE}" dt="2026-10-08T10:38:23.328" v="8"/>
        <pc:sldMkLst>
          <pc:docMk/>
          <pc:sldMk cId="3388897074" sldId="308"/>
        </pc:sldMkLst>
      </pc:sldChg>
    </pc:docChg>
  </pc:docChgLst>
  <pc:docChgLst>
    <pc:chgData name="Erum Usman (2607920)" userId="S::2607920@student.uwtsd.ac.uk::1692c6af-e916-4b4b-a1c6-122c35ff4151" providerId="AD" clId="Web-{CC76655A-F6E6-1E16-5636-66AA2C9E1984}"/>
    <pc:docChg chg="modSld">
      <pc:chgData name="Erum Usman (2607920)" userId="S::2607920@student.uwtsd.ac.uk::1692c6af-e916-4b4b-a1c6-122c35ff4151" providerId="AD" clId="Web-{CC76655A-F6E6-1E16-5636-66AA2C9E1984}" dt="2026-10-06T15:25:30.394" v="0"/>
      <pc:docMkLst>
        <pc:docMk/>
      </pc:docMkLst>
      <pc:sldChg chg="addSp delSp modSp">
        <pc:chgData name="Erum Usman (2607920)" userId="S::2607920@student.uwtsd.ac.uk::1692c6af-e916-4b4b-a1c6-122c35ff4151" providerId="AD" clId="Web-{CC76655A-F6E6-1E16-5636-66AA2C9E1984}" dt="2026-10-06T15:25:30.394" v="0"/>
        <pc:sldMkLst>
          <pc:docMk/>
          <pc:sldMk cId="1684718732" sldId="264"/>
        </pc:sldMkLst>
        <pc:spChg chg="del">
          <ac:chgData name="Erum Usman (2607920)" userId="S::2607920@student.uwtsd.ac.uk::1692c6af-e916-4b4b-a1c6-122c35ff4151" providerId="AD" clId="Web-{CC76655A-F6E6-1E16-5636-66AA2C9E1984}" dt="2026-10-06T15:25:30.394" v="0"/>
          <ac:spMkLst>
            <pc:docMk/>
            <pc:sldMk cId="1684718732" sldId="264"/>
            <ac:spMk id="3" creationId="{B71DDFFD-7898-5B2C-9CA6-420C61332D01}"/>
          </ac:spMkLst>
        </pc:spChg>
        <pc:graphicFrameChg chg="add mod ord modGraphic">
          <ac:chgData name="Erum Usman (2607920)" userId="S::2607920@student.uwtsd.ac.uk::1692c6af-e916-4b4b-a1c6-122c35ff4151" providerId="AD" clId="Web-{CC76655A-F6E6-1E16-5636-66AA2C9E1984}" dt="2026-10-06T15:25:30.394" v="0"/>
          <ac:graphicFrameMkLst>
            <pc:docMk/>
            <pc:sldMk cId="1684718732" sldId="264"/>
            <ac:graphicFrameMk id="4" creationId="{8A608560-FD39-E7CE-6599-2EF21260639F}"/>
          </ac:graphicFrameMkLst>
        </pc:graphicFrameChg>
      </pc:sldChg>
    </pc:docChg>
  </pc:docChgLst>
  <pc:docChgLst>
    <pc:chgData name="Erum Usman (2607920)" userId="S::2607920@student.uwtsd.ac.uk::1692c6af-e916-4b4b-a1c6-122c35ff4151" providerId="AD" clId="Web-{CA4C4312-D742-B3E6-E73C-090189FFFD62}"/>
    <pc:docChg chg="delSld modSld">
      <pc:chgData name="Erum Usman (2607920)" userId="S::2607920@student.uwtsd.ac.uk::1692c6af-e916-4b4b-a1c6-122c35ff4151" providerId="AD" clId="Web-{CA4C4312-D742-B3E6-E73C-090189FFFD62}" dt="2026-10-07T16:51:55.514" v="3" actId="1076"/>
      <pc:docMkLst>
        <pc:docMk/>
      </pc:docMkLst>
      <pc:sldChg chg="del">
        <pc:chgData name="Erum Usman (2607920)" userId="S::2607920@student.uwtsd.ac.uk::1692c6af-e916-4b4b-a1c6-122c35ff4151" providerId="AD" clId="Web-{CA4C4312-D742-B3E6-E73C-090189FFFD62}" dt="2026-10-07T16:51:44.951" v="2"/>
        <pc:sldMkLst>
          <pc:docMk/>
          <pc:sldMk cId="2361549049" sldId="257"/>
        </pc:sldMkLst>
      </pc:sldChg>
      <pc:sldChg chg="del">
        <pc:chgData name="Erum Usman (2607920)" userId="S::2607920@student.uwtsd.ac.uk::1692c6af-e916-4b4b-a1c6-122c35ff4151" providerId="AD" clId="Web-{CA4C4312-D742-B3E6-E73C-090189FFFD62}" dt="2026-10-07T16:51:18.980" v="1"/>
        <pc:sldMkLst>
          <pc:docMk/>
          <pc:sldMk cId="2350176811" sldId="266"/>
        </pc:sldMkLst>
      </pc:sldChg>
      <pc:sldChg chg="modSp">
        <pc:chgData name="Erum Usman (2607920)" userId="S::2607920@student.uwtsd.ac.uk::1692c6af-e916-4b4b-a1c6-122c35ff4151" providerId="AD" clId="Web-{CA4C4312-D742-B3E6-E73C-090189FFFD62}" dt="2026-10-07T16:51:55.514" v="3" actId="1076"/>
        <pc:sldMkLst>
          <pc:docMk/>
          <pc:sldMk cId="2935102193" sldId="267"/>
        </pc:sldMkLst>
        <pc:graphicFrameChg chg="mod">
          <ac:chgData name="Erum Usman (2607920)" userId="S::2607920@student.uwtsd.ac.uk::1692c6af-e916-4b4b-a1c6-122c35ff4151" providerId="AD" clId="Web-{CA4C4312-D742-B3E6-E73C-090189FFFD62}" dt="2026-10-07T16:51:55.514" v="3" actId="1076"/>
          <ac:graphicFrameMkLst>
            <pc:docMk/>
            <pc:sldMk cId="2935102193" sldId="267"/>
            <ac:graphicFrameMk id="5" creationId="{6A791C49-D81D-A933-4056-025E0DD99ABB}"/>
          </ac:graphicFrameMkLst>
        </pc:graphicFrameChg>
      </pc:sldChg>
      <pc:sldChg chg="del">
        <pc:chgData name="Erum Usman (2607920)" userId="S::2607920@student.uwtsd.ac.uk::1692c6af-e916-4b4b-a1c6-122c35ff4151" providerId="AD" clId="Web-{CA4C4312-D742-B3E6-E73C-090189FFFD62}" dt="2026-10-07T16:51:03.713" v="0"/>
        <pc:sldMkLst>
          <pc:docMk/>
          <pc:sldMk cId="2264747643" sldId="268"/>
        </pc:sldMkLst>
      </pc:sldChg>
    </pc:docChg>
  </pc:docChgLst>
  <pc:docChgLst>
    <pc:chgData name="Aasma Begum (2610248)" userId="S::2610248@student.uwtsd.ac.uk::3ee46d21-df3d-4356-973f-a108c2c3f3b9" providerId="AD" clId="Web-{205511CC-D594-F6C6-1360-36241AF69CFB}"/>
    <pc:docChg chg="addSld delSld">
      <pc:chgData name="Aasma Begum (2610248)" userId="S::2610248@student.uwtsd.ac.uk::3ee46d21-df3d-4356-973f-a108c2c3f3b9" providerId="AD" clId="Web-{205511CC-D594-F6C6-1360-36241AF69CFB}" dt="2026-10-08T10:28:29.125" v="8"/>
      <pc:docMkLst>
        <pc:docMk/>
      </pc:docMkLst>
      <pc:sldChg chg="add del">
        <pc:chgData name="Aasma Begum (2610248)" userId="S::2610248@student.uwtsd.ac.uk::3ee46d21-df3d-4356-973f-a108c2c3f3b9" providerId="AD" clId="Web-{205511CC-D594-F6C6-1360-36241AF69CFB}" dt="2026-10-08T10:28:29.110" v="7"/>
        <pc:sldMkLst>
          <pc:docMk/>
          <pc:sldMk cId="3092947935" sldId="260"/>
        </pc:sldMkLst>
      </pc:sldChg>
      <pc:sldChg chg="add del">
        <pc:chgData name="Aasma Begum (2610248)" userId="S::2610248@student.uwtsd.ac.uk::3ee46d21-df3d-4356-973f-a108c2c3f3b9" providerId="AD" clId="Web-{205511CC-D594-F6C6-1360-36241AF69CFB}" dt="2026-10-08T10:28:29.078" v="6"/>
        <pc:sldMkLst>
          <pc:docMk/>
          <pc:sldMk cId="3953380453" sldId="261"/>
        </pc:sldMkLst>
      </pc:sldChg>
      <pc:sldChg chg="add del">
        <pc:chgData name="Aasma Begum (2610248)" userId="S::2610248@student.uwtsd.ac.uk::3ee46d21-df3d-4356-973f-a108c2c3f3b9" providerId="AD" clId="Web-{205511CC-D594-F6C6-1360-36241AF69CFB}" dt="2026-10-08T10:28:29.125" v="8"/>
        <pc:sldMkLst>
          <pc:docMk/>
          <pc:sldMk cId="1225881416" sldId="268"/>
        </pc:sldMkLst>
      </pc:sldChg>
      <pc:sldMasterChg chg="addSldLayout delSldLayout">
        <pc:chgData name="Aasma Begum (2610248)" userId="S::2610248@student.uwtsd.ac.uk::3ee46d21-df3d-4356-973f-a108c2c3f3b9" providerId="AD" clId="Web-{205511CC-D594-F6C6-1360-36241AF69CFB}" dt="2026-10-08T10:28:29.110" v="7"/>
        <pc:sldMasterMkLst>
          <pc:docMk/>
          <pc:sldMasterMk cId="2036527002" sldId="2147483779"/>
        </pc:sldMasterMkLst>
        <pc:sldLayoutChg chg="add del">
          <pc:chgData name="Aasma Begum (2610248)" userId="S::2610248@student.uwtsd.ac.uk::3ee46d21-df3d-4356-973f-a108c2c3f3b9" providerId="AD" clId="Web-{205511CC-D594-F6C6-1360-36241AF69CFB}" dt="2026-10-08T10:28:28.953" v="4"/>
          <pc:sldLayoutMkLst>
            <pc:docMk/>
            <pc:sldMasterMk cId="2036527002" sldId="2147483779"/>
            <pc:sldLayoutMk cId="1948423273" sldId="2147483808"/>
          </pc:sldLayoutMkLst>
        </pc:sldLayoutChg>
        <pc:sldLayoutChg chg="add">
          <pc:chgData name="Aasma Begum (2610248)" userId="S::2610248@student.uwtsd.ac.uk::3ee46d21-df3d-4356-973f-a108c2c3f3b9" providerId="AD" clId="Web-{205511CC-D594-F6C6-1360-36241AF69CFB}" dt="2026-10-08T10:28:29.110" v="7"/>
          <pc:sldLayoutMkLst>
            <pc:docMk/>
            <pc:sldMasterMk cId="2036527002" sldId="2147483779"/>
            <pc:sldLayoutMk cId="3867438601" sldId="2147483808"/>
          </pc:sldLayoutMkLst>
        </pc:sldLayoutChg>
      </pc:sldMaster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B2ED3-87E8-4E96-94EB-8BDEC2FC707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EEE08F0-0AC2-4B1A-87E7-8746CA78921F}">
      <dgm:prSet/>
      <dgm:spPr/>
      <dgm:t>
        <a:bodyPr/>
        <a:lstStyle/>
        <a:p>
          <a:r>
            <a:rPr lang="en-GB" b="1"/>
            <a:t>Aasma Begum (2610248), Erum Usman (2607920), Shumiala Irfan (2536982),</a:t>
          </a:r>
          <a:r>
            <a:rPr lang="en-GB"/>
            <a:t> </a:t>
          </a:r>
          <a:r>
            <a:rPr lang="en-GB" b="1"/>
            <a:t>Sofia Nasreen (2604391)</a:t>
          </a:r>
          <a:endParaRPr lang="en-US"/>
        </a:p>
      </dgm:t>
    </dgm:pt>
    <dgm:pt modelId="{5417CD61-F3FB-4EAF-96A7-ED510774CE7C}" type="parTrans" cxnId="{90DE3D25-9604-44E4-A513-16C6C369A669}">
      <dgm:prSet/>
      <dgm:spPr/>
      <dgm:t>
        <a:bodyPr/>
        <a:lstStyle/>
        <a:p>
          <a:endParaRPr lang="en-US"/>
        </a:p>
      </dgm:t>
    </dgm:pt>
    <dgm:pt modelId="{6C47BC3E-51F8-483C-BA39-CFA651BDCE13}" type="sibTrans" cxnId="{90DE3D25-9604-44E4-A513-16C6C369A669}">
      <dgm:prSet/>
      <dgm:spPr/>
      <dgm:t>
        <a:bodyPr/>
        <a:lstStyle/>
        <a:p>
          <a:endParaRPr lang="en-US"/>
        </a:p>
      </dgm:t>
    </dgm:pt>
    <dgm:pt modelId="{14003C50-55D3-4B69-949F-BCB0E44B2E0D}">
      <dgm:prSet/>
      <dgm:spPr/>
      <dgm:t>
        <a:bodyPr/>
        <a:lstStyle/>
        <a:p>
          <a:r>
            <a:rPr lang="en-GB" b="1"/>
            <a:t>Bianca Dodgen</a:t>
          </a:r>
          <a:endParaRPr lang="en-US"/>
        </a:p>
      </dgm:t>
    </dgm:pt>
    <dgm:pt modelId="{4E178E2D-EE7A-48BC-9CC7-59942BE44AB4}" type="parTrans" cxnId="{D7D79545-206D-41A5-88D8-C3E8B7D99071}">
      <dgm:prSet/>
      <dgm:spPr/>
      <dgm:t>
        <a:bodyPr/>
        <a:lstStyle/>
        <a:p>
          <a:endParaRPr lang="en-US"/>
        </a:p>
      </dgm:t>
    </dgm:pt>
    <dgm:pt modelId="{2A68750B-52D8-4531-A290-BB02E244D0B8}" type="sibTrans" cxnId="{D7D79545-206D-41A5-88D8-C3E8B7D99071}">
      <dgm:prSet/>
      <dgm:spPr/>
      <dgm:t>
        <a:bodyPr/>
        <a:lstStyle/>
        <a:p>
          <a:endParaRPr lang="en-US"/>
        </a:p>
      </dgm:t>
    </dgm:pt>
    <dgm:pt modelId="{057AD28E-1B67-4E5E-9E5A-7388608D173A}" type="pres">
      <dgm:prSet presAssocID="{026B2ED3-87E8-4E96-94EB-8BDEC2FC7070}" presName="root" presStyleCnt="0">
        <dgm:presLayoutVars>
          <dgm:dir/>
          <dgm:resizeHandles val="exact"/>
        </dgm:presLayoutVars>
      </dgm:prSet>
      <dgm:spPr/>
    </dgm:pt>
    <dgm:pt modelId="{925B529F-835D-4930-AC5F-F73E11A2457D}" type="pres">
      <dgm:prSet presAssocID="{BEEE08F0-0AC2-4B1A-87E7-8746CA78921F}" presName="compNode" presStyleCnt="0"/>
      <dgm:spPr/>
    </dgm:pt>
    <dgm:pt modelId="{2FE49677-9BCC-4462-BB63-947EB42B95A9}" type="pres">
      <dgm:prSet presAssocID="{BEEE08F0-0AC2-4B1A-87E7-8746CA78921F}" presName="bgRect" presStyleLbl="bgShp" presStyleIdx="0" presStyleCnt="2"/>
      <dgm:spPr/>
    </dgm:pt>
    <dgm:pt modelId="{EA35F173-EF72-4172-BB03-ABC82AFE2351}" type="pres">
      <dgm:prSet presAssocID="{BEEE08F0-0AC2-4B1A-87E7-8746CA78921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Igloo"/>
        </a:ext>
      </dgm:extLst>
    </dgm:pt>
    <dgm:pt modelId="{292BD12B-9587-4DBC-96B5-FDDAD6B7F61E}" type="pres">
      <dgm:prSet presAssocID="{BEEE08F0-0AC2-4B1A-87E7-8746CA78921F}" presName="spaceRect" presStyleCnt="0"/>
      <dgm:spPr/>
    </dgm:pt>
    <dgm:pt modelId="{2CD207D2-93C8-40EB-A3B9-269F207D1333}" type="pres">
      <dgm:prSet presAssocID="{BEEE08F0-0AC2-4B1A-87E7-8746CA78921F}" presName="parTx" presStyleLbl="revTx" presStyleIdx="0" presStyleCnt="2">
        <dgm:presLayoutVars>
          <dgm:chMax val="0"/>
          <dgm:chPref val="0"/>
        </dgm:presLayoutVars>
      </dgm:prSet>
      <dgm:spPr/>
    </dgm:pt>
    <dgm:pt modelId="{FBFDFBC1-A424-48AA-8142-9211CA0D532C}" type="pres">
      <dgm:prSet presAssocID="{6C47BC3E-51F8-483C-BA39-CFA651BDCE13}" presName="sibTrans" presStyleCnt="0"/>
      <dgm:spPr/>
    </dgm:pt>
    <dgm:pt modelId="{34D58038-0D30-4E60-88C0-4753E0F9EA87}" type="pres">
      <dgm:prSet presAssocID="{14003C50-55D3-4B69-949F-BCB0E44B2E0D}" presName="compNode" presStyleCnt="0"/>
      <dgm:spPr/>
    </dgm:pt>
    <dgm:pt modelId="{C8139CBC-AB1E-4F49-BD37-DA80BA5F6853}" type="pres">
      <dgm:prSet presAssocID="{14003C50-55D3-4B69-949F-BCB0E44B2E0D}" presName="bgRect" presStyleLbl="bgShp" presStyleIdx="1" presStyleCnt="2"/>
      <dgm:spPr/>
    </dgm:pt>
    <dgm:pt modelId="{079B732E-BCA7-444A-A9FF-DCFA85BAE86C}" type="pres">
      <dgm:prSet presAssocID="{14003C50-55D3-4B69-949F-BCB0E44B2E0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1C546765-8EF1-423A-A262-EAD6ABA7E989}" type="pres">
      <dgm:prSet presAssocID="{14003C50-55D3-4B69-949F-BCB0E44B2E0D}" presName="spaceRect" presStyleCnt="0"/>
      <dgm:spPr/>
    </dgm:pt>
    <dgm:pt modelId="{287FBCCB-3323-48CE-AE99-679BB11BAE3F}" type="pres">
      <dgm:prSet presAssocID="{14003C50-55D3-4B69-949F-BCB0E44B2E0D}" presName="parTx" presStyleLbl="revTx" presStyleIdx="1" presStyleCnt="2">
        <dgm:presLayoutVars>
          <dgm:chMax val="0"/>
          <dgm:chPref val="0"/>
        </dgm:presLayoutVars>
      </dgm:prSet>
      <dgm:spPr/>
    </dgm:pt>
  </dgm:ptLst>
  <dgm:cxnLst>
    <dgm:cxn modelId="{033E981F-F294-4A77-9D50-29D6612EB90D}" type="presOf" srcId="{14003C50-55D3-4B69-949F-BCB0E44B2E0D}" destId="{287FBCCB-3323-48CE-AE99-679BB11BAE3F}" srcOrd="0" destOrd="0" presId="urn:microsoft.com/office/officeart/2018/2/layout/IconVerticalSolidList"/>
    <dgm:cxn modelId="{90DE3D25-9604-44E4-A513-16C6C369A669}" srcId="{026B2ED3-87E8-4E96-94EB-8BDEC2FC7070}" destId="{BEEE08F0-0AC2-4B1A-87E7-8746CA78921F}" srcOrd="0" destOrd="0" parTransId="{5417CD61-F3FB-4EAF-96A7-ED510774CE7C}" sibTransId="{6C47BC3E-51F8-483C-BA39-CFA651BDCE13}"/>
    <dgm:cxn modelId="{D7D79545-206D-41A5-88D8-C3E8B7D99071}" srcId="{026B2ED3-87E8-4E96-94EB-8BDEC2FC7070}" destId="{14003C50-55D3-4B69-949F-BCB0E44B2E0D}" srcOrd="1" destOrd="0" parTransId="{4E178E2D-EE7A-48BC-9CC7-59942BE44AB4}" sibTransId="{2A68750B-52D8-4531-A290-BB02E244D0B8}"/>
    <dgm:cxn modelId="{36B16196-931F-42EB-8A3C-44E8E2721DEA}" type="presOf" srcId="{026B2ED3-87E8-4E96-94EB-8BDEC2FC7070}" destId="{057AD28E-1B67-4E5E-9E5A-7388608D173A}" srcOrd="0" destOrd="0" presId="urn:microsoft.com/office/officeart/2018/2/layout/IconVerticalSolidList"/>
    <dgm:cxn modelId="{90A9C5CA-E2E4-4B80-BD88-720230448081}" type="presOf" srcId="{BEEE08F0-0AC2-4B1A-87E7-8746CA78921F}" destId="{2CD207D2-93C8-40EB-A3B9-269F207D1333}" srcOrd="0" destOrd="0" presId="urn:microsoft.com/office/officeart/2018/2/layout/IconVerticalSolidList"/>
    <dgm:cxn modelId="{D4E65701-497D-440C-8F95-A29F75361E60}" type="presParOf" srcId="{057AD28E-1B67-4E5E-9E5A-7388608D173A}" destId="{925B529F-835D-4930-AC5F-F73E11A2457D}" srcOrd="0" destOrd="0" presId="urn:microsoft.com/office/officeart/2018/2/layout/IconVerticalSolidList"/>
    <dgm:cxn modelId="{375EEA5F-EDC9-4D70-88A3-295E6911D43C}" type="presParOf" srcId="{925B529F-835D-4930-AC5F-F73E11A2457D}" destId="{2FE49677-9BCC-4462-BB63-947EB42B95A9}" srcOrd="0" destOrd="0" presId="urn:microsoft.com/office/officeart/2018/2/layout/IconVerticalSolidList"/>
    <dgm:cxn modelId="{0320A3E1-C6E7-4E22-9B86-A88192C8E30A}" type="presParOf" srcId="{925B529F-835D-4930-AC5F-F73E11A2457D}" destId="{EA35F173-EF72-4172-BB03-ABC82AFE2351}" srcOrd="1" destOrd="0" presId="urn:microsoft.com/office/officeart/2018/2/layout/IconVerticalSolidList"/>
    <dgm:cxn modelId="{93F4681D-182A-4E73-8F77-CA0F775F72F1}" type="presParOf" srcId="{925B529F-835D-4930-AC5F-F73E11A2457D}" destId="{292BD12B-9587-4DBC-96B5-FDDAD6B7F61E}" srcOrd="2" destOrd="0" presId="urn:microsoft.com/office/officeart/2018/2/layout/IconVerticalSolidList"/>
    <dgm:cxn modelId="{9F49E4DF-1F65-49C4-801B-E28C5B7FA4CD}" type="presParOf" srcId="{925B529F-835D-4930-AC5F-F73E11A2457D}" destId="{2CD207D2-93C8-40EB-A3B9-269F207D1333}" srcOrd="3" destOrd="0" presId="urn:microsoft.com/office/officeart/2018/2/layout/IconVerticalSolidList"/>
    <dgm:cxn modelId="{053CC314-A88A-4A62-A3DD-6FE90D1CB4AC}" type="presParOf" srcId="{057AD28E-1B67-4E5E-9E5A-7388608D173A}" destId="{FBFDFBC1-A424-48AA-8142-9211CA0D532C}" srcOrd="1" destOrd="0" presId="urn:microsoft.com/office/officeart/2018/2/layout/IconVerticalSolidList"/>
    <dgm:cxn modelId="{850A02FA-D6AB-4863-B827-BA2AE6302AA3}" type="presParOf" srcId="{057AD28E-1B67-4E5E-9E5A-7388608D173A}" destId="{34D58038-0D30-4E60-88C0-4753E0F9EA87}" srcOrd="2" destOrd="0" presId="urn:microsoft.com/office/officeart/2018/2/layout/IconVerticalSolidList"/>
    <dgm:cxn modelId="{82521B46-BDA4-4ED1-AC61-AB2BC29B99A6}" type="presParOf" srcId="{34D58038-0D30-4E60-88C0-4753E0F9EA87}" destId="{C8139CBC-AB1E-4F49-BD37-DA80BA5F6853}" srcOrd="0" destOrd="0" presId="urn:microsoft.com/office/officeart/2018/2/layout/IconVerticalSolidList"/>
    <dgm:cxn modelId="{D672263C-E664-4400-BB00-2C5F577C3011}" type="presParOf" srcId="{34D58038-0D30-4E60-88C0-4753E0F9EA87}" destId="{079B732E-BCA7-444A-A9FF-DCFA85BAE86C}" srcOrd="1" destOrd="0" presId="urn:microsoft.com/office/officeart/2018/2/layout/IconVerticalSolidList"/>
    <dgm:cxn modelId="{FBFA99DA-880D-4179-AEA6-77D2DB84E303}" type="presParOf" srcId="{34D58038-0D30-4E60-88C0-4753E0F9EA87}" destId="{1C546765-8EF1-423A-A262-EAD6ABA7E989}" srcOrd="2" destOrd="0" presId="urn:microsoft.com/office/officeart/2018/2/layout/IconVerticalSolidList"/>
    <dgm:cxn modelId="{3FE6EB9E-FA03-4AA7-8E2B-B931E4965AB7}" type="presParOf" srcId="{34D58038-0D30-4E60-88C0-4753E0F9EA87}" destId="{287FBCCB-3323-48CE-AE99-679BB11BAE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69592B-2439-496E-B780-7074984DD557}"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35963EE8-169A-4722-B284-41E9FC9CFD44}">
      <dgm:prSet/>
      <dgm:spPr/>
      <dgm:t>
        <a:bodyPr/>
        <a:lstStyle/>
        <a:p>
          <a:pPr>
            <a:lnSpc>
              <a:spcPct val="100000"/>
            </a:lnSpc>
            <a:defRPr cap="all"/>
          </a:pPr>
          <a:r>
            <a:rPr lang="en-GB"/>
            <a:t>Staff may ignore or miss important updates </a:t>
          </a:r>
          <a:endParaRPr lang="en-US"/>
        </a:p>
      </dgm:t>
    </dgm:pt>
    <dgm:pt modelId="{FA836A77-A42C-46BC-9A0B-02F8BA852F14}" type="parTrans" cxnId="{824D9880-7601-4A9E-BB52-47B8D03C08D7}">
      <dgm:prSet/>
      <dgm:spPr/>
      <dgm:t>
        <a:bodyPr/>
        <a:lstStyle/>
        <a:p>
          <a:endParaRPr lang="en-US"/>
        </a:p>
      </dgm:t>
    </dgm:pt>
    <dgm:pt modelId="{B35CB1A4-7387-474B-BC4C-982C61BFD0D1}" type="sibTrans" cxnId="{824D9880-7601-4A9E-BB52-47B8D03C08D7}">
      <dgm:prSet/>
      <dgm:spPr/>
      <dgm:t>
        <a:bodyPr/>
        <a:lstStyle/>
        <a:p>
          <a:endParaRPr lang="en-US"/>
        </a:p>
      </dgm:t>
    </dgm:pt>
    <dgm:pt modelId="{D3F5B8F7-5644-4FDF-B3F4-ACDFA456794A}">
      <dgm:prSet/>
      <dgm:spPr/>
      <dgm:t>
        <a:bodyPr/>
        <a:lstStyle/>
        <a:p>
          <a:pPr>
            <a:lnSpc>
              <a:spcPct val="100000"/>
            </a:lnSpc>
            <a:defRPr cap="all"/>
          </a:pPr>
          <a:r>
            <a:rPr lang="en-GB"/>
            <a:t>Technical issues </a:t>
          </a:r>
          <a:endParaRPr lang="en-US"/>
        </a:p>
      </dgm:t>
    </dgm:pt>
    <dgm:pt modelId="{6993254F-FAF7-4314-B63E-77440E919C03}" type="parTrans" cxnId="{5CE920DE-6B12-4CDC-B854-5E24E946D6AB}">
      <dgm:prSet/>
      <dgm:spPr/>
      <dgm:t>
        <a:bodyPr/>
        <a:lstStyle/>
        <a:p>
          <a:endParaRPr lang="en-US"/>
        </a:p>
      </dgm:t>
    </dgm:pt>
    <dgm:pt modelId="{C7F0ECF8-18BA-49E8-91B2-A14C230439C7}" type="sibTrans" cxnId="{5CE920DE-6B12-4CDC-B854-5E24E946D6AB}">
      <dgm:prSet/>
      <dgm:spPr/>
      <dgm:t>
        <a:bodyPr/>
        <a:lstStyle/>
        <a:p>
          <a:endParaRPr lang="en-US"/>
        </a:p>
      </dgm:t>
    </dgm:pt>
    <dgm:pt modelId="{D562AE70-0E93-4ED5-B618-965D5CAE98A8}">
      <dgm:prSet/>
      <dgm:spPr/>
      <dgm:t>
        <a:bodyPr/>
        <a:lstStyle/>
        <a:p>
          <a:pPr>
            <a:lnSpc>
              <a:spcPct val="100000"/>
            </a:lnSpc>
            <a:defRPr cap="all"/>
          </a:pPr>
          <a:r>
            <a:rPr lang="en-GB"/>
            <a:t>Confidentiality risk if not used properly</a:t>
          </a:r>
          <a:endParaRPr lang="en-US"/>
        </a:p>
      </dgm:t>
    </dgm:pt>
    <dgm:pt modelId="{2E9ED4FE-2F38-4DF1-88A9-5F024118E55F}" type="parTrans" cxnId="{793A68B6-9BF7-4996-BC03-36BA853C4B5C}">
      <dgm:prSet/>
      <dgm:spPr/>
      <dgm:t>
        <a:bodyPr/>
        <a:lstStyle/>
        <a:p>
          <a:endParaRPr lang="en-US"/>
        </a:p>
      </dgm:t>
    </dgm:pt>
    <dgm:pt modelId="{417A8705-B721-464D-872E-7969A8AC0EEB}" type="sibTrans" cxnId="{793A68B6-9BF7-4996-BC03-36BA853C4B5C}">
      <dgm:prSet/>
      <dgm:spPr/>
      <dgm:t>
        <a:bodyPr/>
        <a:lstStyle/>
        <a:p>
          <a:endParaRPr lang="en-US"/>
        </a:p>
      </dgm:t>
    </dgm:pt>
    <dgm:pt modelId="{F4893ED6-36D9-4B9B-AD6D-AE8E891EC4DF}" type="pres">
      <dgm:prSet presAssocID="{8069592B-2439-496E-B780-7074984DD557}" presName="root" presStyleCnt="0">
        <dgm:presLayoutVars>
          <dgm:dir/>
          <dgm:resizeHandles val="exact"/>
        </dgm:presLayoutVars>
      </dgm:prSet>
      <dgm:spPr/>
    </dgm:pt>
    <dgm:pt modelId="{B99F81D8-99F9-4005-9D0B-3F02700AF0A7}" type="pres">
      <dgm:prSet presAssocID="{35963EE8-169A-4722-B284-41E9FC9CFD44}" presName="compNode" presStyleCnt="0"/>
      <dgm:spPr/>
    </dgm:pt>
    <dgm:pt modelId="{21DC8744-114A-493C-BABB-E36A38F92283}" type="pres">
      <dgm:prSet presAssocID="{35963EE8-169A-4722-B284-41E9FC9CFD44}" presName="iconBgRect" presStyleLbl="bgShp" presStyleIdx="0" presStyleCnt="3"/>
      <dgm:spPr/>
    </dgm:pt>
    <dgm:pt modelId="{5000C86C-C552-44B7-AFAA-D85942403411}" type="pres">
      <dgm:prSet presAssocID="{35963EE8-169A-4722-B284-41E9FC9CFD4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arning"/>
        </a:ext>
      </dgm:extLst>
    </dgm:pt>
    <dgm:pt modelId="{65A491E6-BA9A-40B5-A2A1-FCC5D6B89135}" type="pres">
      <dgm:prSet presAssocID="{35963EE8-169A-4722-B284-41E9FC9CFD44}" presName="spaceRect" presStyleCnt="0"/>
      <dgm:spPr/>
    </dgm:pt>
    <dgm:pt modelId="{7489F1CF-D35C-49E1-ABF8-F1FDD64CC8B8}" type="pres">
      <dgm:prSet presAssocID="{35963EE8-169A-4722-B284-41E9FC9CFD44}" presName="textRect" presStyleLbl="revTx" presStyleIdx="0" presStyleCnt="3">
        <dgm:presLayoutVars>
          <dgm:chMax val="1"/>
          <dgm:chPref val="1"/>
        </dgm:presLayoutVars>
      </dgm:prSet>
      <dgm:spPr/>
    </dgm:pt>
    <dgm:pt modelId="{BE4CB36C-AF4E-4506-8492-ADE7421BA8A7}" type="pres">
      <dgm:prSet presAssocID="{B35CB1A4-7387-474B-BC4C-982C61BFD0D1}" presName="sibTrans" presStyleCnt="0"/>
      <dgm:spPr/>
    </dgm:pt>
    <dgm:pt modelId="{894819FD-3A05-4A28-AC3F-0F54E7E25DF2}" type="pres">
      <dgm:prSet presAssocID="{D3F5B8F7-5644-4FDF-B3F4-ACDFA456794A}" presName="compNode" presStyleCnt="0"/>
      <dgm:spPr/>
    </dgm:pt>
    <dgm:pt modelId="{DBB7B9D0-9FDE-4717-8763-6554336DD040}" type="pres">
      <dgm:prSet presAssocID="{D3F5B8F7-5644-4FDF-B3F4-ACDFA456794A}" presName="iconBgRect" presStyleLbl="bgShp" presStyleIdx="1" presStyleCnt="3"/>
      <dgm:spPr/>
    </dgm:pt>
    <dgm:pt modelId="{46B668FE-66E2-4A85-9AC4-CA7190C45064}" type="pres">
      <dgm:prSet presAssocID="{D3F5B8F7-5644-4FDF-B3F4-ACDFA456794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836BA1E0-2955-4912-9104-C501B9FBBB9C}" type="pres">
      <dgm:prSet presAssocID="{D3F5B8F7-5644-4FDF-B3F4-ACDFA456794A}" presName="spaceRect" presStyleCnt="0"/>
      <dgm:spPr/>
    </dgm:pt>
    <dgm:pt modelId="{535DDE18-F721-4C46-97E0-26B8B9EA8E36}" type="pres">
      <dgm:prSet presAssocID="{D3F5B8F7-5644-4FDF-B3F4-ACDFA456794A}" presName="textRect" presStyleLbl="revTx" presStyleIdx="1" presStyleCnt="3">
        <dgm:presLayoutVars>
          <dgm:chMax val="1"/>
          <dgm:chPref val="1"/>
        </dgm:presLayoutVars>
      </dgm:prSet>
      <dgm:spPr/>
    </dgm:pt>
    <dgm:pt modelId="{04C234CB-928B-4EA7-A58A-531CDE3C75C3}" type="pres">
      <dgm:prSet presAssocID="{C7F0ECF8-18BA-49E8-91B2-A14C230439C7}" presName="sibTrans" presStyleCnt="0"/>
      <dgm:spPr/>
    </dgm:pt>
    <dgm:pt modelId="{DF65BBB6-8286-4E83-A945-83981B50F46B}" type="pres">
      <dgm:prSet presAssocID="{D562AE70-0E93-4ED5-B618-965D5CAE98A8}" presName="compNode" presStyleCnt="0"/>
      <dgm:spPr/>
    </dgm:pt>
    <dgm:pt modelId="{0B4AAA66-7FDC-4D0B-AC11-430B35605E94}" type="pres">
      <dgm:prSet presAssocID="{D562AE70-0E93-4ED5-B618-965D5CAE98A8}" presName="iconBgRect" presStyleLbl="bgShp" presStyleIdx="2" presStyleCnt="3"/>
      <dgm:spPr/>
    </dgm:pt>
    <dgm:pt modelId="{FCBAF098-C942-4D04-84D3-70035548C09B}" type="pres">
      <dgm:prSet presAssocID="{D562AE70-0E93-4ED5-B618-965D5CAE98A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ock"/>
        </a:ext>
      </dgm:extLst>
    </dgm:pt>
    <dgm:pt modelId="{C5AAB824-DFE1-4D67-8BF7-C218502D52E2}" type="pres">
      <dgm:prSet presAssocID="{D562AE70-0E93-4ED5-B618-965D5CAE98A8}" presName="spaceRect" presStyleCnt="0"/>
      <dgm:spPr/>
    </dgm:pt>
    <dgm:pt modelId="{52EA05A2-811A-4260-A72A-74E6FE0BD212}" type="pres">
      <dgm:prSet presAssocID="{D562AE70-0E93-4ED5-B618-965D5CAE98A8}" presName="textRect" presStyleLbl="revTx" presStyleIdx="2" presStyleCnt="3">
        <dgm:presLayoutVars>
          <dgm:chMax val="1"/>
          <dgm:chPref val="1"/>
        </dgm:presLayoutVars>
      </dgm:prSet>
      <dgm:spPr/>
    </dgm:pt>
  </dgm:ptLst>
  <dgm:cxnLst>
    <dgm:cxn modelId="{FEA7BC3A-4CBF-47AE-884D-C2D5934F1685}" type="presOf" srcId="{35963EE8-169A-4722-B284-41E9FC9CFD44}" destId="{7489F1CF-D35C-49E1-ABF8-F1FDD64CC8B8}" srcOrd="0" destOrd="0" presId="urn:microsoft.com/office/officeart/2018/5/layout/IconCircleLabelList"/>
    <dgm:cxn modelId="{22CB4469-4841-4148-8DED-61F9F9610679}" type="presOf" srcId="{D3F5B8F7-5644-4FDF-B3F4-ACDFA456794A}" destId="{535DDE18-F721-4C46-97E0-26B8B9EA8E36}" srcOrd="0" destOrd="0" presId="urn:microsoft.com/office/officeart/2018/5/layout/IconCircleLabelList"/>
    <dgm:cxn modelId="{824D9880-7601-4A9E-BB52-47B8D03C08D7}" srcId="{8069592B-2439-496E-B780-7074984DD557}" destId="{35963EE8-169A-4722-B284-41E9FC9CFD44}" srcOrd="0" destOrd="0" parTransId="{FA836A77-A42C-46BC-9A0B-02F8BA852F14}" sibTransId="{B35CB1A4-7387-474B-BC4C-982C61BFD0D1}"/>
    <dgm:cxn modelId="{FEE306A7-893F-446F-BEA0-06C4A0EF2D04}" type="presOf" srcId="{8069592B-2439-496E-B780-7074984DD557}" destId="{F4893ED6-36D9-4B9B-AD6D-AE8E891EC4DF}" srcOrd="0" destOrd="0" presId="urn:microsoft.com/office/officeart/2018/5/layout/IconCircleLabelList"/>
    <dgm:cxn modelId="{FA57A8B2-B4D0-4EE0-BC42-E2BA2CD1C1CA}" type="presOf" srcId="{D562AE70-0E93-4ED5-B618-965D5CAE98A8}" destId="{52EA05A2-811A-4260-A72A-74E6FE0BD212}" srcOrd="0" destOrd="0" presId="urn:microsoft.com/office/officeart/2018/5/layout/IconCircleLabelList"/>
    <dgm:cxn modelId="{793A68B6-9BF7-4996-BC03-36BA853C4B5C}" srcId="{8069592B-2439-496E-B780-7074984DD557}" destId="{D562AE70-0E93-4ED5-B618-965D5CAE98A8}" srcOrd="2" destOrd="0" parTransId="{2E9ED4FE-2F38-4DF1-88A9-5F024118E55F}" sibTransId="{417A8705-B721-464D-872E-7969A8AC0EEB}"/>
    <dgm:cxn modelId="{5CE920DE-6B12-4CDC-B854-5E24E946D6AB}" srcId="{8069592B-2439-496E-B780-7074984DD557}" destId="{D3F5B8F7-5644-4FDF-B3F4-ACDFA456794A}" srcOrd="1" destOrd="0" parTransId="{6993254F-FAF7-4314-B63E-77440E919C03}" sibTransId="{C7F0ECF8-18BA-49E8-91B2-A14C230439C7}"/>
    <dgm:cxn modelId="{21B05E0C-A131-4097-8ABE-FC7C805B8D25}" type="presParOf" srcId="{F4893ED6-36D9-4B9B-AD6D-AE8E891EC4DF}" destId="{B99F81D8-99F9-4005-9D0B-3F02700AF0A7}" srcOrd="0" destOrd="0" presId="urn:microsoft.com/office/officeart/2018/5/layout/IconCircleLabelList"/>
    <dgm:cxn modelId="{BE8A95F0-E974-4C04-91F8-28CCEA7BE2EB}" type="presParOf" srcId="{B99F81D8-99F9-4005-9D0B-3F02700AF0A7}" destId="{21DC8744-114A-493C-BABB-E36A38F92283}" srcOrd="0" destOrd="0" presId="urn:microsoft.com/office/officeart/2018/5/layout/IconCircleLabelList"/>
    <dgm:cxn modelId="{B307DF24-17CC-4DBA-B8DD-CB32E5C64FD8}" type="presParOf" srcId="{B99F81D8-99F9-4005-9D0B-3F02700AF0A7}" destId="{5000C86C-C552-44B7-AFAA-D85942403411}" srcOrd="1" destOrd="0" presId="urn:microsoft.com/office/officeart/2018/5/layout/IconCircleLabelList"/>
    <dgm:cxn modelId="{5B4475C7-66A6-440D-ABA3-0257A201B311}" type="presParOf" srcId="{B99F81D8-99F9-4005-9D0B-3F02700AF0A7}" destId="{65A491E6-BA9A-40B5-A2A1-FCC5D6B89135}" srcOrd="2" destOrd="0" presId="urn:microsoft.com/office/officeart/2018/5/layout/IconCircleLabelList"/>
    <dgm:cxn modelId="{64D39B00-1FF2-48A8-987B-203D9E85E433}" type="presParOf" srcId="{B99F81D8-99F9-4005-9D0B-3F02700AF0A7}" destId="{7489F1CF-D35C-49E1-ABF8-F1FDD64CC8B8}" srcOrd="3" destOrd="0" presId="urn:microsoft.com/office/officeart/2018/5/layout/IconCircleLabelList"/>
    <dgm:cxn modelId="{2F1C0C3F-E783-486A-93D6-97873386B47A}" type="presParOf" srcId="{F4893ED6-36D9-4B9B-AD6D-AE8E891EC4DF}" destId="{BE4CB36C-AF4E-4506-8492-ADE7421BA8A7}" srcOrd="1" destOrd="0" presId="urn:microsoft.com/office/officeart/2018/5/layout/IconCircleLabelList"/>
    <dgm:cxn modelId="{30553F30-7854-4EDD-BF02-06E109F3FAE6}" type="presParOf" srcId="{F4893ED6-36D9-4B9B-AD6D-AE8E891EC4DF}" destId="{894819FD-3A05-4A28-AC3F-0F54E7E25DF2}" srcOrd="2" destOrd="0" presId="urn:microsoft.com/office/officeart/2018/5/layout/IconCircleLabelList"/>
    <dgm:cxn modelId="{DF506942-B7AA-4D5E-8DDB-260C0225BC0C}" type="presParOf" srcId="{894819FD-3A05-4A28-AC3F-0F54E7E25DF2}" destId="{DBB7B9D0-9FDE-4717-8763-6554336DD040}" srcOrd="0" destOrd="0" presId="urn:microsoft.com/office/officeart/2018/5/layout/IconCircleLabelList"/>
    <dgm:cxn modelId="{4334B4F1-D12F-4FCE-9004-BE67DA619711}" type="presParOf" srcId="{894819FD-3A05-4A28-AC3F-0F54E7E25DF2}" destId="{46B668FE-66E2-4A85-9AC4-CA7190C45064}" srcOrd="1" destOrd="0" presId="urn:microsoft.com/office/officeart/2018/5/layout/IconCircleLabelList"/>
    <dgm:cxn modelId="{74E92115-DD0A-4C39-A310-103B7A05E3FE}" type="presParOf" srcId="{894819FD-3A05-4A28-AC3F-0F54E7E25DF2}" destId="{836BA1E0-2955-4912-9104-C501B9FBBB9C}" srcOrd="2" destOrd="0" presId="urn:microsoft.com/office/officeart/2018/5/layout/IconCircleLabelList"/>
    <dgm:cxn modelId="{444DC005-0EB4-417E-960F-58D209CCBF56}" type="presParOf" srcId="{894819FD-3A05-4A28-AC3F-0F54E7E25DF2}" destId="{535DDE18-F721-4C46-97E0-26B8B9EA8E36}" srcOrd="3" destOrd="0" presId="urn:microsoft.com/office/officeart/2018/5/layout/IconCircleLabelList"/>
    <dgm:cxn modelId="{79482633-A3F8-4273-A595-24AF00351BC9}" type="presParOf" srcId="{F4893ED6-36D9-4B9B-AD6D-AE8E891EC4DF}" destId="{04C234CB-928B-4EA7-A58A-531CDE3C75C3}" srcOrd="3" destOrd="0" presId="urn:microsoft.com/office/officeart/2018/5/layout/IconCircleLabelList"/>
    <dgm:cxn modelId="{CD598983-531B-46AB-B9CB-E4BF56581EDB}" type="presParOf" srcId="{F4893ED6-36D9-4B9B-AD6D-AE8E891EC4DF}" destId="{DF65BBB6-8286-4E83-A945-83981B50F46B}" srcOrd="4" destOrd="0" presId="urn:microsoft.com/office/officeart/2018/5/layout/IconCircleLabelList"/>
    <dgm:cxn modelId="{A5F66CD1-A9AC-4F1F-BA7C-C4E8AE5FF35D}" type="presParOf" srcId="{DF65BBB6-8286-4E83-A945-83981B50F46B}" destId="{0B4AAA66-7FDC-4D0B-AC11-430B35605E94}" srcOrd="0" destOrd="0" presId="urn:microsoft.com/office/officeart/2018/5/layout/IconCircleLabelList"/>
    <dgm:cxn modelId="{956279CE-7433-49A0-98D1-FDD1BD214FC2}" type="presParOf" srcId="{DF65BBB6-8286-4E83-A945-83981B50F46B}" destId="{FCBAF098-C942-4D04-84D3-70035548C09B}" srcOrd="1" destOrd="0" presId="urn:microsoft.com/office/officeart/2018/5/layout/IconCircleLabelList"/>
    <dgm:cxn modelId="{116A6BBC-4B3E-4323-BCDF-22C85A8E1DF2}" type="presParOf" srcId="{DF65BBB6-8286-4E83-A945-83981B50F46B}" destId="{C5AAB824-DFE1-4D67-8BF7-C218502D52E2}" srcOrd="2" destOrd="0" presId="urn:microsoft.com/office/officeart/2018/5/layout/IconCircleLabelList"/>
    <dgm:cxn modelId="{4C48ECB9-A1BE-468E-B5EA-922285964BB1}" type="presParOf" srcId="{DF65BBB6-8286-4E83-A945-83981B50F46B}" destId="{52EA05A2-811A-4260-A72A-74E6FE0BD21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49677-9BCC-4462-BB63-947EB42B95A9}">
      <dsp:nvSpPr>
        <dsp:cNvPr id="0" name=""/>
        <dsp:cNvSpPr/>
      </dsp:nvSpPr>
      <dsp:spPr>
        <a:xfrm>
          <a:off x="0" y="800312"/>
          <a:ext cx="10780776" cy="14775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35F173-EF72-4172-BB03-ABC82AFE2351}">
      <dsp:nvSpPr>
        <dsp:cNvPr id="0" name=""/>
        <dsp:cNvSpPr/>
      </dsp:nvSpPr>
      <dsp:spPr>
        <a:xfrm>
          <a:off x="446943" y="1132749"/>
          <a:ext cx="812625" cy="8126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D207D2-93C8-40EB-A3B9-269F207D1333}">
      <dsp:nvSpPr>
        <dsp:cNvPr id="0" name=""/>
        <dsp:cNvSpPr/>
      </dsp:nvSpPr>
      <dsp:spPr>
        <a:xfrm>
          <a:off x="1706512" y="800312"/>
          <a:ext cx="9074263" cy="14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69" tIns="156369" rIns="156369" bIns="156369" numCol="1" spcCol="1270" anchor="ctr" anchorCtr="0">
          <a:noAutofit/>
        </a:bodyPr>
        <a:lstStyle/>
        <a:p>
          <a:pPr marL="0" lvl="0" indent="0" algn="l" defTabSz="1111250">
            <a:lnSpc>
              <a:spcPct val="90000"/>
            </a:lnSpc>
            <a:spcBef>
              <a:spcPct val="0"/>
            </a:spcBef>
            <a:spcAft>
              <a:spcPct val="35000"/>
            </a:spcAft>
            <a:buNone/>
          </a:pPr>
          <a:r>
            <a:rPr lang="en-GB" sz="2500" b="1" kern="1200"/>
            <a:t>Aasma Begum (2610248), Erum Usman (2607920), Shumiala Irfan (2536982),</a:t>
          </a:r>
          <a:r>
            <a:rPr lang="en-GB" sz="2500" kern="1200"/>
            <a:t> </a:t>
          </a:r>
          <a:r>
            <a:rPr lang="en-GB" sz="2500" b="1" kern="1200"/>
            <a:t>Sofia Nasreen (2604391)</a:t>
          </a:r>
          <a:endParaRPr lang="en-US" sz="2500" kern="1200"/>
        </a:p>
      </dsp:txBody>
      <dsp:txXfrm>
        <a:off x="1706512" y="800312"/>
        <a:ext cx="9074263" cy="1477500"/>
      </dsp:txXfrm>
    </dsp:sp>
    <dsp:sp modelId="{C8139CBC-AB1E-4F49-BD37-DA80BA5F6853}">
      <dsp:nvSpPr>
        <dsp:cNvPr id="0" name=""/>
        <dsp:cNvSpPr/>
      </dsp:nvSpPr>
      <dsp:spPr>
        <a:xfrm>
          <a:off x="0" y="2647187"/>
          <a:ext cx="10780776" cy="14775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9B732E-BCA7-444A-A9FF-DCFA85BAE86C}">
      <dsp:nvSpPr>
        <dsp:cNvPr id="0" name=""/>
        <dsp:cNvSpPr/>
      </dsp:nvSpPr>
      <dsp:spPr>
        <a:xfrm>
          <a:off x="446943" y="2979625"/>
          <a:ext cx="812625" cy="8126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FBCCB-3323-48CE-AE99-679BB11BAE3F}">
      <dsp:nvSpPr>
        <dsp:cNvPr id="0" name=""/>
        <dsp:cNvSpPr/>
      </dsp:nvSpPr>
      <dsp:spPr>
        <a:xfrm>
          <a:off x="1706512" y="2647187"/>
          <a:ext cx="9074263" cy="14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69" tIns="156369" rIns="156369" bIns="156369" numCol="1" spcCol="1270" anchor="ctr" anchorCtr="0">
          <a:noAutofit/>
        </a:bodyPr>
        <a:lstStyle/>
        <a:p>
          <a:pPr marL="0" lvl="0" indent="0" algn="l" defTabSz="1111250">
            <a:lnSpc>
              <a:spcPct val="90000"/>
            </a:lnSpc>
            <a:spcBef>
              <a:spcPct val="0"/>
            </a:spcBef>
            <a:spcAft>
              <a:spcPct val="35000"/>
            </a:spcAft>
            <a:buNone/>
          </a:pPr>
          <a:r>
            <a:rPr lang="en-GB" sz="2500" b="1" kern="1200"/>
            <a:t>Bianca Dodgen</a:t>
          </a:r>
          <a:endParaRPr lang="en-US" sz="2500" kern="1200"/>
        </a:p>
      </dsp:txBody>
      <dsp:txXfrm>
        <a:off x="1706512" y="2647187"/>
        <a:ext cx="9074263" cy="147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C8744-114A-493C-BABB-E36A38F92283}">
      <dsp:nvSpPr>
        <dsp:cNvPr id="0" name=""/>
        <dsp:cNvSpPr/>
      </dsp:nvSpPr>
      <dsp:spPr>
        <a:xfrm>
          <a:off x="645138" y="819999"/>
          <a:ext cx="1955812" cy="195581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00C86C-C552-44B7-AFAA-D85942403411}">
      <dsp:nvSpPr>
        <dsp:cNvPr id="0" name=""/>
        <dsp:cNvSpPr/>
      </dsp:nvSpPr>
      <dsp:spPr>
        <a:xfrm>
          <a:off x="1061950" y="1236812"/>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89F1CF-D35C-49E1-ABF8-F1FDD64CC8B8}">
      <dsp:nvSpPr>
        <dsp:cNvPr id="0" name=""/>
        <dsp:cNvSpPr/>
      </dsp:nvSpPr>
      <dsp:spPr>
        <a:xfrm>
          <a:off x="19919" y="338500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Staff may ignore or miss important updates </a:t>
          </a:r>
          <a:endParaRPr lang="en-US" sz="2200" kern="1200"/>
        </a:p>
      </dsp:txBody>
      <dsp:txXfrm>
        <a:off x="19919" y="3385000"/>
        <a:ext cx="3206250" cy="720000"/>
      </dsp:txXfrm>
    </dsp:sp>
    <dsp:sp modelId="{DBB7B9D0-9FDE-4717-8763-6554336DD040}">
      <dsp:nvSpPr>
        <dsp:cNvPr id="0" name=""/>
        <dsp:cNvSpPr/>
      </dsp:nvSpPr>
      <dsp:spPr>
        <a:xfrm>
          <a:off x="4412481" y="819999"/>
          <a:ext cx="1955812" cy="195581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668FE-66E2-4A85-9AC4-CA7190C45064}">
      <dsp:nvSpPr>
        <dsp:cNvPr id="0" name=""/>
        <dsp:cNvSpPr/>
      </dsp:nvSpPr>
      <dsp:spPr>
        <a:xfrm>
          <a:off x="4829294" y="1236812"/>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DDE18-F721-4C46-97E0-26B8B9EA8E36}">
      <dsp:nvSpPr>
        <dsp:cNvPr id="0" name=""/>
        <dsp:cNvSpPr/>
      </dsp:nvSpPr>
      <dsp:spPr>
        <a:xfrm>
          <a:off x="3787263" y="338500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Technical issues </a:t>
          </a:r>
          <a:endParaRPr lang="en-US" sz="2200" kern="1200"/>
        </a:p>
      </dsp:txBody>
      <dsp:txXfrm>
        <a:off x="3787263" y="3385000"/>
        <a:ext cx="3206250" cy="720000"/>
      </dsp:txXfrm>
    </dsp:sp>
    <dsp:sp modelId="{0B4AAA66-7FDC-4D0B-AC11-430B35605E94}">
      <dsp:nvSpPr>
        <dsp:cNvPr id="0" name=""/>
        <dsp:cNvSpPr/>
      </dsp:nvSpPr>
      <dsp:spPr>
        <a:xfrm>
          <a:off x="8179825" y="819999"/>
          <a:ext cx="1955812" cy="195581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BAF098-C942-4D04-84D3-70035548C09B}">
      <dsp:nvSpPr>
        <dsp:cNvPr id="0" name=""/>
        <dsp:cNvSpPr/>
      </dsp:nvSpPr>
      <dsp:spPr>
        <a:xfrm>
          <a:off x="8596638" y="1236812"/>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EA05A2-811A-4260-A72A-74E6FE0BD212}">
      <dsp:nvSpPr>
        <dsp:cNvPr id="0" name=""/>
        <dsp:cNvSpPr/>
      </dsp:nvSpPr>
      <dsp:spPr>
        <a:xfrm>
          <a:off x="7554606" y="338500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Confidentiality risk if not used properly</a:t>
          </a:r>
          <a:endParaRPr lang="en-US" sz="2200" kern="1200"/>
        </a:p>
      </dsp:txBody>
      <dsp:txXfrm>
        <a:off x="7554606" y="3385000"/>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E7B2E-D6DD-43C7-9495-82555C3E7307}"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C0BA10-3236-4FBA-817F-2EA9DDB9693E}" type="slidenum">
              <a:rPr lang="en-GB" smtClean="0"/>
              <a:t>‹#›</a:t>
            </a:fld>
            <a:endParaRPr lang="en-GB"/>
          </a:p>
        </p:txBody>
      </p:sp>
    </p:spTree>
    <p:extLst>
      <p:ext uri="{BB962C8B-B14F-4D97-AF65-F5344CB8AC3E}">
        <p14:creationId xmlns:p14="http://schemas.microsoft.com/office/powerpoint/2010/main" val="366427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D5876-52D7-2984-E08D-3F342A736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602C16-6A66-172B-7A73-A6CBA40712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EC897D-5462-8727-E382-FAC2FBE5960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case study identified a range of communication issues associated with Ashford Community Care Service, which could be solved through the implementation of Microsoft Teams. This includes the failure to receive updates, duplication of work and inefficient working. For instance, the use of instant messaging might allow support workers, nurses and care </a:t>
            </a:r>
            <a:r>
              <a:rPr lang="en-US" sz="1200" kern="1200" err="1">
                <a:solidFill>
                  <a:schemeClr val="tx1"/>
                </a:solidFill>
                <a:effectLst/>
                <a:latin typeface="+mn-lt"/>
                <a:ea typeface="+mn-ea"/>
                <a:cs typeface="+mn-cs"/>
              </a:rPr>
              <a:t>co-ordinators</a:t>
            </a:r>
            <a:r>
              <a:rPr lang="en-US" sz="1200" kern="1200">
                <a:solidFill>
                  <a:schemeClr val="tx1"/>
                </a:solidFill>
                <a:effectLst/>
                <a:latin typeface="+mn-lt"/>
                <a:ea typeface="+mn-ea"/>
                <a:cs typeface="+mn-cs"/>
              </a:rPr>
              <a:t> to report on changes that occur daily (</a:t>
            </a:r>
            <a:r>
              <a:rPr lang="en-US" sz="1200" kern="1200" err="1">
                <a:solidFill>
                  <a:schemeClr val="tx1"/>
                </a:solidFill>
                <a:effectLst/>
                <a:latin typeface="+mn-lt"/>
                <a:ea typeface="+mn-ea"/>
                <a:cs typeface="+mn-cs"/>
              </a:rPr>
              <a:t>Veerapandian</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2021). Thus, it avoids any delay in doing so that might be caused by less instantaneous means of communicating. Second, </a:t>
            </a:r>
            <a:r>
              <a:rPr lang="en-US" sz="1200" kern="1200" err="1">
                <a:solidFill>
                  <a:schemeClr val="tx1"/>
                </a:solidFill>
                <a:effectLst/>
                <a:latin typeface="+mn-lt"/>
                <a:ea typeface="+mn-ea"/>
                <a:cs typeface="+mn-cs"/>
              </a:rPr>
              <a:t>centralised</a:t>
            </a:r>
            <a:r>
              <a:rPr lang="en-US" sz="1200" kern="1200">
                <a:solidFill>
                  <a:schemeClr val="tx1"/>
                </a:solidFill>
                <a:effectLst/>
                <a:latin typeface="+mn-lt"/>
                <a:ea typeface="+mn-ea"/>
                <a:cs typeface="+mn-cs"/>
              </a:rPr>
              <a:t> channels might make it simpler to find the updates, which might enhance uniformity in the event staff operate throughout different locations. Third, Teams could improve team collaboration by allowing those in the profession to communicate about work without having to be in the same room (Liu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2026). Finally, digital communication may minimise repetitive messages and unnecessary meetings, leaving more time for staff to focus on care. These benefits, however, are not guaranteed. Too many messages can result in information overload, and too few can lead back to the original communication issues. Staff need to be trained and have communication procedures in place. It is important that Teams supplement existing protocols and not supplant professional judgment or healthy in-person interactions.</a:t>
            </a:r>
          </a:p>
          <a:p>
            <a:endParaRPr lang="en-US"/>
          </a:p>
        </p:txBody>
      </p:sp>
      <p:sp>
        <p:nvSpPr>
          <p:cNvPr id="4" name="Slide Number Placeholder 3">
            <a:extLst>
              <a:ext uri="{FF2B5EF4-FFF2-40B4-BE49-F238E27FC236}">
                <a16:creationId xmlns:a16="http://schemas.microsoft.com/office/drawing/2014/main" id="{1B400FA2-670C-F714-EE68-84EB5054B9E5}"/>
              </a:ext>
            </a:extLst>
          </p:cNvPr>
          <p:cNvSpPr>
            <a:spLocks noGrp="1"/>
          </p:cNvSpPr>
          <p:nvPr>
            <p:ph type="sldNum" sz="quarter" idx="5"/>
          </p:nvPr>
        </p:nvSpPr>
        <p:spPr/>
        <p:txBody>
          <a:bodyPr/>
          <a:lstStyle/>
          <a:p>
            <a:fld id="{EEE9B9D8-45CC-438D-8259-5FB2D39BAD76}" type="slidenum">
              <a:rPr lang="en-US" smtClean="0"/>
              <a:t>8</a:t>
            </a:fld>
            <a:endParaRPr lang="en-US"/>
          </a:p>
        </p:txBody>
      </p:sp>
    </p:spTree>
    <p:extLst>
      <p:ext uri="{BB962C8B-B14F-4D97-AF65-F5344CB8AC3E}">
        <p14:creationId xmlns:p14="http://schemas.microsoft.com/office/powerpoint/2010/main" val="3038820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932796-517B-67DD-6D14-1A1C06EB15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8D92D-B183-58AA-765F-9BDE4E0609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92E5EB-7BFB-EF1D-173E-11E25F49E7B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More than just exchanging messages, Microsoft Teams can help strengthen the coordination that occurs throughout the day at Ashford. Staff discussions can be used as a valuable tool to help to clarify staff responsibilities and priorities, especially where multiple professionals are providing services to a service user (Melati, 2025). It is also a useful tool as it is accessible from homes, supported living and the main office, where employees work. Forward-looking conversations can be recorded, eliminating the need to rely on individual memory when transitioning between staff shifts. Moreover, it is better to have previous instructions and updates visible for other colleagues, as it makes it more transparent. However, these advantages depend on disciplined use. There may be a disjointed conversation in written messages, and short messages may not be understood due to context or tone (Mayer and Simons, 2022). A communication history can also not be seen as a replacement for formal care documentation. For this reason, Teams should be used to coordinate, and usual updates and important care information should be recorded in accordance with Ashford's approved procedures.</a:t>
            </a:r>
          </a:p>
          <a:p>
            <a:endParaRPr lang="en-US"/>
          </a:p>
        </p:txBody>
      </p:sp>
      <p:sp>
        <p:nvSpPr>
          <p:cNvPr id="4" name="Slide Number Placeholder 3">
            <a:extLst>
              <a:ext uri="{FF2B5EF4-FFF2-40B4-BE49-F238E27FC236}">
                <a16:creationId xmlns:a16="http://schemas.microsoft.com/office/drawing/2014/main" id="{A42B7565-3047-E69E-72F3-2B5FA75E3C63}"/>
              </a:ext>
            </a:extLst>
          </p:cNvPr>
          <p:cNvSpPr>
            <a:spLocks noGrp="1"/>
          </p:cNvSpPr>
          <p:nvPr>
            <p:ph type="sldNum" sz="quarter" idx="5"/>
          </p:nvPr>
        </p:nvSpPr>
        <p:spPr/>
        <p:txBody>
          <a:bodyPr/>
          <a:lstStyle/>
          <a:p>
            <a:fld id="{EEE9B9D8-45CC-438D-8259-5FB2D39BAD76}" type="slidenum">
              <a:rPr lang="en-US" smtClean="0"/>
              <a:t>9</a:t>
            </a:fld>
            <a:endParaRPr lang="en-US"/>
          </a:p>
        </p:txBody>
      </p:sp>
    </p:spTree>
    <p:extLst>
      <p:ext uri="{BB962C8B-B14F-4D97-AF65-F5344CB8AC3E}">
        <p14:creationId xmlns:p14="http://schemas.microsoft.com/office/powerpoint/2010/main" val="3116925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96711-20EF-30D7-32CC-E4899DC4FC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08A92C-0E8B-D123-C13F-E29B2D421C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601F7-9BC4-EA4B-D844-7004D27F5B21}"/>
              </a:ext>
            </a:extLst>
          </p:cNvPr>
          <p:cNvSpPr>
            <a:spLocks noGrp="1"/>
          </p:cNvSpPr>
          <p:nvPr>
            <p:ph type="body" idx="1"/>
          </p:nvPr>
        </p:nvSpPr>
        <p:spPr/>
        <p:txBody>
          <a:bodyPr/>
          <a:lstStyle/>
          <a:p>
            <a:r>
              <a:rPr lang="en-US" sz="1200" kern="1200">
                <a:solidFill>
                  <a:schemeClr val="tx1"/>
                </a:solidFill>
                <a:effectLst/>
                <a:latin typeface="+mn-lt"/>
                <a:ea typeface="+mn-ea"/>
                <a:cs typeface="+mn-cs"/>
              </a:rPr>
              <a:t>For employees to learn how to communicate consistently, Ashford should do brief, hands-on training sessions. To increase the visibility of information, several channels should be used for general conversations and daily updates. Teams must have precise rules on what information should be included on it and when formal procedures are necessary (Melati, 2025). This is important because it makes it easier to see instances of imprecise communication, redundant effort, and missed updates in the case study. Frequent monitoring also aids in identifying communication problems and encouraging continuous development.</a:t>
            </a:r>
          </a:p>
        </p:txBody>
      </p:sp>
      <p:sp>
        <p:nvSpPr>
          <p:cNvPr id="4" name="Slide Number Placeholder 3">
            <a:extLst>
              <a:ext uri="{FF2B5EF4-FFF2-40B4-BE49-F238E27FC236}">
                <a16:creationId xmlns:a16="http://schemas.microsoft.com/office/drawing/2014/main" id="{EA49F975-7FC6-72CB-3A8B-373574BD21CA}"/>
              </a:ext>
            </a:extLst>
          </p:cNvPr>
          <p:cNvSpPr>
            <a:spLocks noGrp="1"/>
          </p:cNvSpPr>
          <p:nvPr>
            <p:ph type="sldNum" sz="quarter" idx="5"/>
          </p:nvPr>
        </p:nvSpPr>
        <p:spPr/>
        <p:txBody>
          <a:bodyPr/>
          <a:lstStyle/>
          <a:p>
            <a:fld id="{EEE9B9D8-45CC-438D-8259-5FB2D39BAD76}" type="slidenum">
              <a:rPr lang="en-US" smtClean="0"/>
              <a:t>10</a:t>
            </a:fld>
            <a:endParaRPr lang="en-US"/>
          </a:p>
        </p:txBody>
      </p:sp>
    </p:spTree>
    <p:extLst>
      <p:ext uri="{BB962C8B-B14F-4D97-AF65-F5344CB8AC3E}">
        <p14:creationId xmlns:p14="http://schemas.microsoft.com/office/powerpoint/2010/main" val="2909295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D23AB-CC07-6C20-7355-BFDD61EDFC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D7BBBF-38FD-E121-F648-BA75F40E17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730468-D75D-E34B-C512-650464C23A9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Staff would have had designated times to allow them to communicate valuable information, this could have led to a structured check-in for consistency. Communication champions could offer accountability and assist colleagues in working through challenges with Teams (</a:t>
            </a:r>
            <a:r>
              <a:rPr lang="en-US" sz="1200" kern="1200" err="1">
                <a:solidFill>
                  <a:schemeClr val="tx1"/>
                </a:solidFill>
                <a:effectLst/>
                <a:latin typeface="+mn-lt"/>
                <a:ea typeface="+mn-ea"/>
                <a:cs typeface="+mn-cs"/>
              </a:rPr>
              <a:t>Khalilia</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2023). Monthly reviews did help Ashford to see whether communication has improved, not just assumed that technology will fix communication issues. However, check-ins can be burdensome and excessive monitoring can discourage employees from taking part. Therefore, implementation should be proportionate and limited to necessary updates and not to create additional bureaucracy</a:t>
            </a:r>
            <a:endParaRPr lang="en-US"/>
          </a:p>
        </p:txBody>
      </p:sp>
      <p:sp>
        <p:nvSpPr>
          <p:cNvPr id="4" name="Slide Number Placeholder 3">
            <a:extLst>
              <a:ext uri="{FF2B5EF4-FFF2-40B4-BE49-F238E27FC236}">
                <a16:creationId xmlns:a16="http://schemas.microsoft.com/office/drawing/2014/main" id="{DAACCD38-7BAD-758A-FA9D-5D44FEAF6891}"/>
              </a:ext>
            </a:extLst>
          </p:cNvPr>
          <p:cNvSpPr>
            <a:spLocks noGrp="1"/>
          </p:cNvSpPr>
          <p:nvPr>
            <p:ph type="sldNum" sz="quarter" idx="5"/>
          </p:nvPr>
        </p:nvSpPr>
        <p:spPr/>
        <p:txBody>
          <a:bodyPr/>
          <a:lstStyle/>
          <a:p>
            <a:fld id="{EEE9B9D8-45CC-438D-8259-5FB2D39BAD76}" type="slidenum">
              <a:rPr lang="en-US" smtClean="0"/>
              <a:t>11</a:t>
            </a:fld>
            <a:endParaRPr lang="en-US"/>
          </a:p>
        </p:txBody>
      </p:sp>
    </p:spTree>
    <p:extLst>
      <p:ext uri="{BB962C8B-B14F-4D97-AF65-F5344CB8AC3E}">
        <p14:creationId xmlns:p14="http://schemas.microsoft.com/office/powerpoint/2010/main" val="1271450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85475-998C-5E94-213F-2186965E43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D2AB0-ED8E-79D4-BAC1-D5DFF32C65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8E3BB3-3D38-42CA-030A-E816447CA1B9}"/>
              </a:ext>
            </a:extLst>
          </p:cNvPr>
          <p:cNvSpPr>
            <a:spLocks noGrp="1"/>
          </p:cNvSpPr>
          <p:nvPr>
            <p:ph type="body" idx="1"/>
          </p:nvPr>
        </p:nvSpPr>
        <p:spPr/>
        <p:txBody>
          <a:bodyPr/>
          <a:lstStyle/>
          <a:p>
            <a:r>
              <a:rPr lang="en-US" sz="1200" kern="1200">
                <a:solidFill>
                  <a:schemeClr val="tx1"/>
                </a:solidFill>
                <a:effectLst/>
                <a:latin typeface="+mn-lt"/>
                <a:ea typeface="+mn-ea"/>
                <a:cs typeface="+mn-cs"/>
              </a:rPr>
              <a:t>Instead of taking the constant use of the Teams system for granted, Ashford may employ a feedback mechanism to find out if it truly improves communications. Regular monitoring may be able to give information that is not clear, and highlight use of inappropriate channels or ongoing duplication. Staff feedback is useful as communication in the workplace is different from one place to another (Flame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2023). However, a very high level of monitoring can result in an increased level of administration and a decrease in honest feedback. Therefore, reviews should be concise and to the point, and provide actionable points for improvement. This means ongoing development and sensitivity to the actual communication requirements of the organisation.</a:t>
            </a:r>
          </a:p>
        </p:txBody>
      </p:sp>
      <p:sp>
        <p:nvSpPr>
          <p:cNvPr id="4" name="Slide Number Placeholder 3">
            <a:extLst>
              <a:ext uri="{FF2B5EF4-FFF2-40B4-BE49-F238E27FC236}">
                <a16:creationId xmlns:a16="http://schemas.microsoft.com/office/drawing/2014/main" id="{5E2252CF-23EC-0BC1-E7C7-6B7FC114E902}"/>
              </a:ext>
            </a:extLst>
          </p:cNvPr>
          <p:cNvSpPr>
            <a:spLocks noGrp="1"/>
          </p:cNvSpPr>
          <p:nvPr>
            <p:ph type="sldNum" sz="quarter" idx="5"/>
          </p:nvPr>
        </p:nvSpPr>
        <p:spPr/>
        <p:txBody>
          <a:bodyPr/>
          <a:lstStyle/>
          <a:p>
            <a:fld id="{EEE9B9D8-45CC-438D-8259-5FB2D39BAD76}" type="slidenum">
              <a:rPr lang="en-US" smtClean="0"/>
              <a:t>12</a:t>
            </a:fld>
            <a:endParaRPr lang="en-US"/>
          </a:p>
        </p:txBody>
      </p:sp>
    </p:spTree>
    <p:extLst>
      <p:ext uri="{BB962C8B-B14F-4D97-AF65-F5344CB8AC3E}">
        <p14:creationId xmlns:p14="http://schemas.microsoft.com/office/powerpoint/2010/main" val="40214959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2ABAD28B-DD56-4B56-883A-96608C765E28}" type="datetimeFigureOut">
              <a:rPr lang="en-US" smtClean="0"/>
              <a:pPr/>
              <a:t>10/8/2026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425423678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2408943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GB"/>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6B373936-6A20-40F3-8DB2-E4AFA92B2F97}" type="datetimeFigureOut">
              <a:rPr lang="en-GB" smtClean="0"/>
              <a:t>08/10/2026</a:t>
            </a:fld>
            <a:endParaRPr lang="en-GB"/>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391354075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7793065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ABAD28B-DD56-4B56-883A-96608C765E28}" type="datetimeFigureOut">
              <a:rPr lang="en-US" smtClean="0"/>
              <a:pPr/>
              <a:t>10/8/2026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DF5BAF5-ABAB-4575-8E56-D109A3D17F9F}" type="slidenum">
              <a:rPr lang="en-US" smtClean="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35469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2907637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4899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9705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60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96ABB0FA-3724-421D-9AB8-DFB307599DE9}"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6027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6B373936-6A20-40F3-8DB2-E4AFA92B2F97}" type="datetimeFigureOut">
              <a:rPr lang="en-GB" smtClean="0"/>
              <a:t>08/10/2026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1378664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6B373936-6A20-40F3-8DB2-E4AFA92B2F97}" type="datetimeFigureOut">
              <a:rPr lang="en-GB" smtClean="0"/>
              <a:t>08/10/2026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1143356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6B373936-6A20-40F3-8DB2-E4AFA92B2F97}" type="datetimeFigureOut">
              <a:rPr lang="en-GB" smtClean="0"/>
              <a:t>08/10/2026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29187355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6B373936-6A20-40F3-8DB2-E4AFA92B2F97}" type="datetimeFigureOut">
              <a:rPr lang="en-GB" smtClean="0"/>
              <a:t>08/10/2026</a:t>
            </a:fld>
            <a:endParaRPr lang="en-GB"/>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39548760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6B373936-6A20-40F3-8DB2-E4AFA92B2F97}" type="datetimeFigureOut">
              <a:rPr lang="en-GB" smtClean="0"/>
              <a:t>08/10/2026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688079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42870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04025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6B373936-6A20-40F3-8DB2-E4AFA92B2F97}" type="datetimeFigureOut">
              <a:rPr lang="en-GB" smtClean="0"/>
              <a:t>08/10/2026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96ABB0FA-3724-421D-9AB8-DFB307599DE9}"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29985723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7655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6236531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29408948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9882932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6694290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31139253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6265105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21862191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96ABB0FA-3724-421D-9AB8-DFB307599DE9}" type="slidenum">
              <a:rPr lang="en-GB" smtClean="0"/>
              <a:t>‹#›</a:t>
            </a:fld>
            <a:endParaRPr lang="en-GB"/>
          </a:p>
        </p:txBody>
      </p:sp>
    </p:spTree>
    <p:extLst>
      <p:ext uri="{BB962C8B-B14F-4D97-AF65-F5344CB8AC3E}">
        <p14:creationId xmlns:p14="http://schemas.microsoft.com/office/powerpoint/2010/main" val="22996621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073F1-785D-6D42-E58E-E1E51807494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6F156A6-E383-578D-C4F6-4B3DD1824A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875365D-292D-E770-2F3A-CAF0A6C87E37}"/>
              </a:ext>
            </a:extLst>
          </p:cNvPr>
          <p:cNvSpPr>
            <a:spLocks noGrp="1"/>
          </p:cNvSpPr>
          <p:nvPr>
            <p:ph type="dt" sz="half" idx="10"/>
          </p:nvPr>
        </p:nvSpPr>
        <p:spPr/>
        <p:txBody>
          <a:bodyPr/>
          <a:lstStyle/>
          <a:p>
            <a:fld id="{6B373936-6A20-40F3-8DB2-E4AFA92B2F97}" type="datetimeFigureOut">
              <a:rPr lang="en-GB" smtClean="0"/>
              <a:t>08/10/2026</a:t>
            </a:fld>
            <a:endParaRPr lang="en-GB"/>
          </a:p>
        </p:txBody>
      </p:sp>
      <p:sp>
        <p:nvSpPr>
          <p:cNvPr id="5" name="Footer Placeholder 4">
            <a:extLst>
              <a:ext uri="{FF2B5EF4-FFF2-40B4-BE49-F238E27FC236}">
                <a16:creationId xmlns:a16="http://schemas.microsoft.com/office/drawing/2014/main" id="{4A7A66DA-A0DE-3B4E-4C42-A49DDADF4A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02A07C-1628-6BF5-93E0-918BF56F56E4}"/>
              </a:ext>
            </a:extLst>
          </p:cNvPr>
          <p:cNvSpPr>
            <a:spLocks noGrp="1"/>
          </p:cNvSpPr>
          <p:nvPr>
            <p:ph type="sldNum" sz="quarter" idx="12"/>
          </p:nvPr>
        </p:nvSpPr>
        <p:spPr/>
        <p:txBody>
          <a:bodyPr/>
          <a:lstStyle/>
          <a:p>
            <a:fld id="{96ABB0FA-3724-421D-9AB8-DFB307599DE9}" type="slidenum">
              <a:rPr lang="en-GB" smtClean="0"/>
              <a:t>‹#›</a:t>
            </a:fld>
            <a:endParaRPr lang="en-GB"/>
          </a:p>
        </p:txBody>
      </p:sp>
    </p:spTree>
    <p:extLst>
      <p:ext uri="{BB962C8B-B14F-4D97-AF65-F5344CB8AC3E}">
        <p14:creationId xmlns:p14="http://schemas.microsoft.com/office/powerpoint/2010/main" val="26117222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67438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6B373936-6A20-40F3-8DB2-E4AFA92B2F97}" type="datetimeFigureOut">
              <a:rPr lang="en-GB" smtClean="0"/>
              <a:t>08/10/2026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96ABB0FA-3724-421D-9AB8-DFB307599DE9}"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527002"/>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 id="2147483797" r:id="rId18"/>
    <p:sldLayoutId id="2147483798" r:id="rId19"/>
    <p:sldLayoutId id="2147483799" r:id="rId20"/>
    <p:sldLayoutId id="2147483800" r:id="rId21"/>
    <p:sldLayoutId id="2147483801" r:id="rId22"/>
    <p:sldLayoutId id="2147483802" r:id="rId23"/>
    <p:sldLayoutId id="2147483803" r:id="rId24"/>
    <p:sldLayoutId id="2147483804" r:id="rId25"/>
    <p:sldLayoutId id="2147483805" r:id="rId26"/>
    <p:sldLayoutId id="2147483806" r:id="rId27"/>
    <p:sldLayoutId id="2147483807" r:id="rId28"/>
    <p:sldLayoutId id="2147483808" r:id="rId29"/>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2478/picbe-2026-0113" TargetMode="External"/><Relationship Id="rId3" Type="http://schemas.openxmlformats.org/officeDocument/2006/relationships/hyperlink" Target="https://doi.org/10.1145/3584816.3584834" TargetMode="External"/><Relationship Id="rId7" Type="http://schemas.openxmlformats.org/officeDocument/2006/relationships/hyperlink" Target="https://doi.org/10.59188/eduvest.v5i3.50900" TargetMode="External"/><Relationship Id="rId2" Type="http://schemas.openxmlformats.org/officeDocument/2006/relationships/hyperlink" Target="https://www.academia.edu/download/123452190/icetol2024_babazi.pdf" TargetMode="External"/><Relationship Id="rId1" Type="http://schemas.openxmlformats.org/officeDocument/2006/relationships/slideLayout" Target="../slideLayouts/slideLayout29.xml"/><Relationship Id="rId6" Type="http://schemas.openxmlformats.org/officeDocument/2006/relationships/hyperlink" Target="https://doi.org/10.31046/proceedings.2022.3115" TargetMode="External"/><Relationship Id="rId5" Type="http://schemas.openxmlformats.org/officeDocument/2006/relationships/hyperlink" Target="https://doi.org/10.1192/bjo.2026.11422" TargetMode="External"/><Relationship Id="rId10" Type="http://schemas.openxmlformats.org/officeDocument/2006/relationships/hyperlink" Target="https://doi.org/10.1109/access.2024.3424397" TargetMode="External"/><Relationship Id="rId4" Type="http://schemas.openxmlformats.org/officeDocument/2006/relationships/hyperlink" Target="https://doi.org/10.3390/soc13120255" TargetMode="External"/><Relationship Id="rId9" Type="http://schemas.openxmlformats.org/officeDocument/2006/relationships/hyperlink" Target="https://books.google.com/books?id=Tj9OEAAAQBAJ"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DC13C-B053-6A0C-0A91-7FF3B6D55151}"/>
              </a:ext>
            </a:extLst>
          </p:cNvPr>
          <p:cNvSpPr>
            <a:spLocks noGrp="1"/>
          </p:cNvSpPr>
          <p:nvPr>
            <p:ph type="title"/>
          </p:nvPr>
        </p:nvSpPr>
        <p:spPr>
          <a:xfrm>
            <a:off x="731520" y="365760"/>
            <a:ext cx="10741152" cy="1132258"/>
          </a:xfrm>
        </p:spPr>
        <p:txBody>
          <a:bodyPr anchor="b">
            <a:normAutofit/>
          </a:bodyPr>
          <a:lstStyle/>
          <a:p>
            <a:r>
              <a:rPr lang="en-GB" sz="3700" b="1"/>
              <a:t>LCHS4007_BIRM Digital Skills and Research Methods Presentation</a:t>
            </a:r>
            <a:endParaRPr lang="en-GB" sz="3700"/>
          </a:p>
        </p:txBody>
      </p:sp>
      <p:graphicFrame>
        <p:nvGraphicFramePr>
          <p:cNvPr id="6" name="Subtitle 2">
            <a:extLst>
              <a:ext uri="{FF2B5EF4-FFF2-40B4-BE49-F238E27FC236}">
                <a16:creationId xmlns:a16="http://schemas.microsoft.com/office/drawing/2014/main" id="{2B42BCC6-7002-730A-A64B-E85E71CB8FE5}"/>
              </a:ext>
            </a:extLst>
          </p:cNvPr>
          <p:cNvGraphicFramePr>
            <a:graphicFrameLocks noGrp="1"/>
          </p:cNvGraphicFramePr>
          <p:nvPr>
            <p:ph idx="1"/>
            <p:extLst>
              <p:ext uri="{D42A27DB-BD31-4B8C-83A1-F6EECF244321}">
                <p14:modId xmlns:p14="http://schemas.microsoft.com/office/powerpoint/2010/main" val="1011983574"/>
              </p:ext>
            </p:extLst>
          </p:nvPr>
        </p:nvGraphicFramePr>
        <p:xfrm>
          <a:off x="731520" y="1658679"/>
          <a:ext cx="10780776" cy="4925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2672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4328B-6FBD-66F3-A991-2B34FC8530FC}"/>
              </a:ext>
            </a:extLst>
          </p:cNvPr>
          <p:cNvSpPr>
            <a:spLocks noGrp="1"/>
          </p:cNvSpPr>
          <p:nvPr>
            <p:ph type="title"/>
          </p:nvPr>
        </p:nvSpPr>
        <p:spPr>
          <a:xfrm>
            <a:off x="5303520" y="548640"/>
            <a:ext cx="6093225" cy="1143000"/>
          </a:xfrm>
        </p:spPr>
        <p:txBody>
          <a:bodyPr anchor="b">
            <a:normAutofit/>
          </a:bodyPr>
          <a:lstStyle/>
          <a:p>
            <a:r>
              <a:rPr lang="en-GB"/>
              <a:t>Workplace task: Staff Communication</a:t>
            </a:r>
          </a:p>
        </p:txBody>
      </p:sp>
      <p:pic>
        <p:nvPicPr>
          <p:cNvPr id="5" name="Video 4" descr="People Discussing">
            <a:extLst>
              <a:ext uri="{FF2B5EF4-FFF2-40B4-BE49-F238E27FC236}">
                <a16:creationId xmlns:a16="http://schemas.microsoft.com/office/drawing/2014/main" id="{E7DC8D0F-6D9D-483B-78F0-D81A085E9605}"/>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1672" r="38896" b="1"/>
          <a:stretch>
            <a:fillRect/>
          </a:stretch>
        </p:blipFill>
        <p:spPr>
          <a:xfrm>
            <a:off x="20" y="1"/>
            <a:ext cx="4793865" cy="6858000"/>
          </a:xfrm>
          <a:prstGeom prst="rect">
            <a:avLst/>
          </a:prstGeom>
          <a:noFill/>
        </p:spPr>
      </p:pic>
      <p:sp>
        <p:nvSpPr>
          <p:cNvPr id="3" name="Content Placeholder 2">
            <a:extLst>
              <a:ext uri="{FF2B5EF4-FFF2-40B4-BE49-F238E27FC236}">
                <a16:creationId xmlns:a16="http://schemas.microsoft.com/office/drawing/2014/main" id="{B05FD7F3-2257-5A01-5AE9-A1B96A5E1993}"/>
              </a:ext>
            </a:extLst>
          </p:cNvPr>
          <p:cNvSpPr>
            <a:spLocks noGrp="1"/>
          </p:cNvSpPr>
          <p:nvPr>
            <p:ph sz="quarter" idx="14"/>
          </p:nvPr>
        </p:nvSpPr>
        <p:spPr>
          <a:xfrm>
            <a:off x="5303520" y="1828800"/>
            <a:ext cx="6071616" cy="4489704"/>
          </a:xfrm>
        </p:spPr>
        <p:txBody>
          <a:bodyPr>
            <a:normAutofit lnSpcReduction="10000"/>
          </a:bodyPr>
          <a:lstStyle/>
          <a:p>
            <a:r>
              <a:rPr lang="en-GB" sz="2400"/>
              <a:t>This tool is fast</a:t>
            </a:r>
          </a:p>
          <a:p>
            <a:r>
              <a:rPr lang="en-GB" sz="2400"/>
              <a:t>Safe and secure</a:t>
            </a:r>
          </a:p>
          <a:p>
            <a:r>
              <a:rPr lang="en-GB" sz="2400"/>
              <a:t>Trustworthy </a:t>
            </a:r>
          </a:p>
          <a:p>
            <a:r>
              <a:rPr lang="en-GB" sz="2400"/>
              <a:t>Easy to manage </a:t>
            </a:r>
          </a:p>
          <a:p>
            <a:r>
              <a:rPr lang="en-GB" sz="2400"/>
              <a:t>Save time and effort </a:t>
            </a:r>
          </a:p>
          <a:p>
            <a:r>
              <a:rPr lang="en-GB" sz="2400"/>
              <a:t>Improve teamwork and collaboration</a:t>
            </a:r>
          </a:p>
          <a:p>
            <a:endParaRPr lang="en-GB" sz="2400"/>
          </a:p>
          <a:p>
            <a:endParaRPr lang="en-GB" sz="2400"/>
          </a:p>
          <a:p>
            <a:pPr marL="0" indent="0">
              <a:buNone/>
            </a:pPr>
            <a:r>
              <a:rPr lang="en-GB" b="1"/>
              <a:t>(CLESHAM, 2025)</a:t>
            </a:r>
          </a:p>
          <a:p>
            <a:endParaRPr lang="en-GB"/>
          </a:p>
          <a:p>
            <a:endParaRPr lang="en-GB"/>
          </a:p>
        </p:txBody>
      </p:sp>
    </p:spTree>
    <p:extLst>
      <p:ext uri="{BB962C8B-B14F-4D97-AF65-F5344CB8AC3E}">
        <p14:creationId xmlns:p14="http://schemas.microsoft.com/office/powerpoint/2010/main" val="183921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8480-0430-7267-6E67-711794F27960}"/>
              </a:ext>
            </a:extLst>
          </p:cNvPr>
          <p:cNvSpPr>
            <a:spLocks noGrp="1"/>
          </p:cNvSpPr>
          <p:nvPr>
            <p:ph type="title"/>
          </p:nvPr>
        </p:nvSpPr>
        <p:spPr>
          <a:xfrm>
            <a:off x="640080" y="4882896"/>
            <a:ext cx="3657603" cy="1453896"/>
          </a:xfrm>
        </p:spPr>
        <p:txBody>
          <a:bodyPr anchor="t">
            <a:normAutofit/>
          </a:bodyPr>
          <a:lstStyle/>
          <a:p>
            <a:r>
              <a:rPr lang="en-GB"/>
              <a:t>Staff daily updates </a:t>
            </a:r>
            <a:br>
              <a:rPr lang="en-GB"/>
            </a:br>
            <a:endParaRPr lang="en-GB"/>
          </a:p>
        </p:txBody>
      </p:sp>
      <p:pic>
        <p:nvPicPr>
          <p:cNvPr id="5" name="Video 4" descr="People In A Meeting">
            <a:extLst>
              <a:ext uri="{FF2B5EF4-FFF2-40B4-BE49-F238E27FC236}">
                <a16:creationId xmlns:a16="http://schemas.microsoft.com/office/drawing/2014/main" id="{E1085AA7-8718-9877-B3B6-718532D8B68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37105" r="11285" b="-1"/>
          <a:stretch>
            <a:fillRect/>
          </a:stretch>
        </p:blipFill>
        <p:spPr>
          <a:xfrm>
            <a:off x="731520" y="667468"/>
            <a:ext cx="3490175" cy="3803995"/>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noFill/>
          <a:ln w="6350">
            <a:solidFill>
              <a:schemeClr val="tx1"/>
            </a:solidFill>
          </a:ln>
        </p:spPr>
      </p:pic>
      <p:sp>
        <p:nvSpPr>
          <p:cNvPr id="3" name="Content Placeholder 2">
            <a:extLst>
              <a:ext uri="{FF2B5EF4-FFF2-40B4-BE49-F238E27FC236}">
                <a16:creationId xmlns:a16="http://schemas.microsoft.com/office/drawing/2014/main" id="{381D9EFA-E614-04FE-2D20-4DAD0CD63F3E}"/>
              </a:ext>
            </a:extLst>
          </p:cNvPr>
          <p:cNvSpPr>
            <a:spLocks noGrp="1"/>
          </p:cNvSpPr>
          <p:nvPr>
            <p:ph sz="quarter" idx="14"/>
          </p:nvPr>
        </p:nvSpPr>
        <p:spPr>
          <a:xfrm>
            <a:off x="4937760" y="549275"/>
            <a:ext cx="6561138" cy="5759450"/>
          </a:xfrm>
        </p:spPr>
        <p:txBody>
          <a:bodyPr>
            <a:normAutofit/>
          </a:bodyPr>
          <a:lstStyle/>
          <a:p>
            <a:r>
              <a:rPr lang="en-GB" sz="2400"/>
              <a:t>Time Management</a:t>
            </a:r>
          </a:p>
          <a:p>
            <a:r>
              <a:rPr lang="en-GB" sz="2400"/>
              <a:t>Meetings</a:t>
            </a:r>
          </a:p>
          <a:p>
            <a:r>
              <a:rPr lang="en-GB" sz="2400"/>
              <a:t>Work scheduled</a:t>
            </a:r>
          </a:p>
          <a:p>
            <a:r>
              <a:rPr lang="en-GB" sz="2400"/>
              <a:t>Work plans</a:t>
            </a:r>
          </a:p>
          <a:p>
            <a:r>
              <a:rPr lang="en-GB" sz="2400"/>
              <a:t>Study </a:t>
            </a:r>
          </a:p>
          <a:p>
            <a:r>
              <a:rPr lang="en-GB" sz="2400"/>
              <a:t>Keep all staff update at once</a:t>
            </a:r>
          </a:p>
          <a:p>
            <a:endParaRPr lang="en-GB" sz="2400"/>
          </a:p>
          <a:p>
            <a:pPr marL="0" indent="0">
              <a:buNone/>
            </a:pPr>
            <a:r>
              <a:rPr lang="en-GB" b="1"/>
              <a:t>(CLESHAM, 2025)</a:t>
            </a:r>
          </a:p>
          <a:p>
            <a:endParaRPr lang="en-GB"/>
          </a:p>
          <a:p>
            <a:pPr marL="0" indent="0">
              <a:buNone/>
            </a:pPr>
            <a:endParaRPr lang="en-GB"/>
          </a:p>
          <a:p>
            <a:endParaRPr lang="en-GB"/>
          </a:p>
        </p:txBody>
      </p:sp>
    </p:spTree>
    <p:extLst>
      <p:ext uri="{BB962C8B-B14F-4D97-AF65-F5344CB8AC3E}">
        <p14:creationId xmlns:p14="http://schemas.microsoft.com/office/powerpoint/2010/main" val="119941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B8DF8-BFD4-1A87-6CD3-F093C8D377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96E1E4-7488-7B1A-E4F4-5CFAB21D68D0}"/>
              </a:ext>
            </a:extLst>
          </p:cNvPr>
          <p:cNvSpPr>
            <a:spLocks noGrp="1"/>
          </p:cNvSpPr>
          <p:nvPr>
            <p:ph type="title"/>
          </p:nvPr>
        </p:nvSpPr>
        <p:spPr>
          <a:xfrm>
            <a:off x="731520" y="365760"/>
            <a:ext cx="10741152" cy="1132258"/>
          </a:xfrm>
        </p:spPr>
        <p:txBody>
          <a:bodyPr anchor="b">
            <a:normAutofit/>
          </a:bodyPr>
          <a:lstStyle/>
          <a:p>
            <a:r>
              <a:rPr lang="en-GB" sz="3700"/>
              <a:t>Staff Communication and Daily updates (WEEK POINTS)</a:t>
            </a:r>
          </a:p>
        </p:txBody>
      </p:sp>
      <p:graphicFrame>
        <p:nvGraphicFramePr>
          <p:cNvPr id="5" name="Content Placeholder 2">
            <a:extLst>
              <a:ext uri="{FF2B5EF4-FFF2-40B4-BE49-F238E27FC236}">
                <a16:creationId xmlns:a16="http://schemas.microsoft.com/office/drawing/2014/main" id="{6A791C49-D81D-A933-4056-025E0DD99ABB}"/>
              </a:ext>
            </a:extLst>
          </p:cNvPr>
          <p:cNvGraphicFramePr>
            <a:graphicFrameLocks noGrp="1"/>
          </p:cNvGraphicFramePr>
          <p:nvPr>
            <p:ph idx="1"/>
            <p:extLst>
              <p:ext uri="{D42A27DB-BD31-4B8C-83A1-F6EECF244321}">
                <p14:modId xmlns:p14="http://schemas.microsoft.com/office/powerpoint/2010/main" val="1848909451"/>
              </p:ext>
            </p:extLst>
          </p:nvPr>
        </p:nvGraphicFramePr>
        <p:xfrm>
          <a:off x="731520" y="1601170"/>
          <a:ext cx="10780776" cy="4925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5102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653675-47D5-930C-0CF4-EA741B42E9BD}"/>
            </a:ext>
          </a:extLst>
        </p:cNvPr>
        <p:cNvGrpSpPr/>
        <p:nvPr/>
      </p:nvGrpSpPr>
      <p:grpSpPr>
        <a:xfrm>
          <a:off x="0" y="0"/>
          <a:ext cx="0" cy="0"/>
          <a:chOff x="0" y="0"/>
          <a:chExt cx="0" cy="0"/>
        </a:xfrm>
      </p:grpSpPr>
      <p:pic>
        <p:nvPicPr>
          <p:cNvPr id="4" name="Picture 3" title="People with tablet">
            <a:extLst>
              <a:ext uri="{FF2B5EF4-FFF2-40B4-BE49-F238E27FC236}">
                <a16:creationId xmlns:a16="http://schemas.microsoft.com/office/drawing/2014/main" id="{77BFE059-69C3-526B-31D2-7467B2580475}"/>
              </a:ext>
            </a:extLst>
          </p:cNvPr>
          <p:cNvPicPr>
            <a:picLocks noChangeAspect="1"/>
          </p:cNvPicPr>
          <p:nvPr/>
        </p:nvPicPr>
        <p:blipFill>
          <a:blip r:embed="rId2"/>
          <a:srcRect l="5122" r="761" b="-1"/>
          <a:stretch>
            <a:fillRect/>
          </a:stretch>
        </p:blipFill>
        <p:spPr>
          <a:xfrm>
            <a:off x="1" y="10"/>
            <a:ext cx="9669642" cy="6857990"/>
          </a:xfrm>
          <a:prstGeom prst="rect">
            <a:avLst/>
          </a:prstGeom>
        </p:spPr>
      </p:pic>
      <p:sp>
        <p:nvSpPr>
          <p:cNvPr id="2" name="Title 1">
            <a:extLst>
              <a:ext uri="{FF2B5EF4-FFF2-40B4-BE49-F238E27FC236}">
                <a16:creationId xmlns:a16="http://schemas.microsoft.com/office/drawing/2014/main" id="{1203DF3D-A12B-5C1B-9FA2-3A5162933227}"/>
              </a:ext>
            </a:extLst>
          </p:cNvPr>
          <p:cNvSpPr>
            <a:spLocks noGrp="1"/>
          </p:cNvSpPr>
          <p:nvPr>
            <p:ph type="ctrTitle"/>
          </p:nvPr>
        </p:nvSpPr>
        <p:spPr>
          <a:xfrm>
            <a:off x="7935402" y="743447"/>
            <a:ext cx="3445765" cy="3692028"/>
          </a:xfrm>
          <a:noFill/>
        </p:spPr>
        <p:txBody>
          <a:bodyPr>
            <a:normAutofit/>
          </a:bodyPr>
          <a:lstStyle/>
          <a:p>
            <a:pPr algn="l"/>
            <a:r>
              <a:rPr lang="en-GB" sz="5200"/>
              <a:t>Microsoft teams </a:t>
            </a:r>
            <a:br>
              <a:rPr lang="en-GB" sz="5200"/>
            </a:br>
            <a:br>
              <a:rPr lang="en-GB" sz="5200"/>
            </a:br>
            <a:br>
              <a:rPr lang="en-GB" sz="5200"/>
            </a:br>
            <a:endParaRPr lang="en-GB" sz="5200"/>
          </a:p>
        </p:txBody>
      </p:sp>
      <p:sp>
        <p:nvSpPr>
          <p:cNvPr id="3" name="Subtitle 2">
            <a:extLst>
              <a:ext uri="{FF2B5EF4-FFF2-40B4-BE49-F238E27FC236}">
                <a16:creationId xmlns:a16="http://schemas.microsoft.com/office/drawing/2014/main" id="{713A3909-6DE8-4772-3D58-F423F5F9DDF0}"/>
              </a:ext>
            </a:extLst>
          </p:cNvPr>
          <p:cNvSpPr>
            <a:spLocks noGrp="1"/>
          </p:cNvSpPr>
          <p:nvPr>
            <p:ph type="subTitle" idx="1"/>
          </p:nvPr>
        </p:nvSpPr>
        <p:spPr>
          <a:xfrm>
            <a:off x="7935403" y="4629234"/>
            <a:ext cx="3445766" cy="1485319"/>
          </a:xfrm>
          <a:noFill/>
        </p:spPr>
        <p:txBody>
          <a:bodyPr vert="horz" lIns="91440" tIns="45720" rIns="91440" bIns="45720" rtlCol="0" anchor="t">
            <a:normAutofit/>
          </a:bodyPr>
          <a:lstStyle/>
          <a:p>
            <a:pPr algn="l"/>
            <a:r>
              <a:rPr lang="en-GB"/>
              <a:t>Aasma begum(2610248)</a:t>
            </a:r>
          </a:p>
        </p:txBody>
      </p:sp>
    </p:spTree>
    <p:extLst>
      <p:ext uri="{BB962C8B-B14F-4D97-AF65-F5344CB8AC3E}">
        <p14:creationId xmlns:p14="http://schemas.microsoft.com/office/powerpoint/2010/main" val="395338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D96B7D-EBC7-47BB-B60F-F6E9713ABF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BAB745-672C-68DE-C74B-C8E35AB4CBA1}"/>
              </a:ext>
            </a:extLst>
          </p:cNvPr>
          <p:cNvSpPr>
            <a:spLocks noGrp="1"/>
          </p:cNvSpPr>
          <p:nvPr>
            <p:ph type="title"/>
          </p:nvPr>
        </p:nvSpPr>
        <p:spPr>
          <a:xfrm>
            <a:off x="1285240" y="1050595"/>
            <a:ext cx="8074815" cy="1618489"/>
          </a:xfrm>
        </p:spPr>
        <p:txBody>
          <a:bodyPr anchor="ctr">
            <a:normAutofit/>
          </a:bodyPr>
          <a:lstStyle/>
          <a:p>
            <a:r>
              <a:rPr lang="en-US" sz="4000"/>
              <a:t>Q1.Chosen workplace task involves </a:t>
            </a:r>
            <a:br>
              <a:rPr lang="en-US" sz="4000"/>
            </a:br>
            <a:r>
              <a:rPr lang="en-US" sz="4000"/>
              <a:t>     How it link to case study?</a:t>
            </a:r>
          </a:p>
        </p:txBody>
      </p:sp>
      <p:sp>
        <p:nvSpPr>
          <p:cNvPr id="3" name="Content Placeholder 2">
            <a:extLst>
              <a:ext uri="{FF2B5EF4-FFF2-40B4-BE49-F238E27FC236}">
                <a16:creationId xmlns:a16="http://schemas.microsoft.com/office/drawing/2014/main" id="{5402747F-119A-F4DE-783E-DA5927833F15}"/>
              </a:ext>
            </a:extLst>
          </p:cNvPr>
          <p:cNvSpPr>
            <a:spLocks noGrp="1"/>
          </p:cNvSpPr>
          <p:nvPr>
            <p:ph idx="1"/>
          </p:nvPr>
        </p:nvSpPr>
        <p:spPr>
          <a:xfrm>
            <a:off x="1285240" y="2969469"/>
            <a:ext cx="8074815" cy="2800395"/>
          </a:xfrm>
        </p:spPr>
        <p:txBody>
          <a:bodyPr anchor="t">
            <a:normAutofit/>
          </a:bodyPr>
          <a:lstStyle/>
          <a:p>
            <a:pPr marL="0" indent="0">
              <a:buNone/>
            </a:pPr>
            <a:r>
              <a:rPr lang="en-US" sz="2400"/>
              <a:t>Team collaboration </a:t>
            </a:r>
          </a:p>
          <a:p>
            <a:pPr marL="0" indent="0">
              <a:buNone/>
            </a:pPr>
            <a:r>
              <a:rPr lang="en-US" sz="2400"/>
              <a:t>Communication management</a:t>
            </a:r>
          </a:p>
          <a:p>
            <a:pPr marL="0" indent="0">
              <a:buNone/>
            </a:pPr>
            <a:r>
              <a:rPr lang="en-US" sz="2400"/>
              <a:t>Flie sharing </a:t>
            </a:r>
          </a:p>
          <a:p>
            <a:pPr marL="0" indent="0">
              <a:buNone/>
            </a:pPr>
            <a:r>
              <a:rPr lang="en-US" sz="2400"/>
              <a:t>Workflow automation </a:t>
            </a:r>
          </a:p>
          <a:p>
            <a:pPr marL="0" indent="0">
              <a:buNone/>
            </a:pPr>
            <a:r>
              <a:rPr lang="en-US" sz="2400"/>
              <a:t>Problem </a:t>
            </a:r>
            <a:r>
              <a:rPr lang="en-US" sz="2400" err="1"/>
              <a:t>aligement</a:t>
            </a:r>
            <a:r>
              <a:rPr lang="en-US" sz="2400"/>
              <a:t> </a:t>
            </a:r>
          </a:p>
          <a:p>
            <a:pPr marL="0" indent="0">
              <a:buNone/>
            </a:pPr>
            <a:r>
              <a:rPr lang="en-US" sz="2400"/>
              <a:t>Stakeholder impact </a:t>
            </a:r>
          </a:p>
        </p:txBody>
      </p:sp>
    </p:spTree>
    <p:extLst>
      <p:ext uri="{BB962C8B-B14F-4D97-AF65-F5344CB8AC3E}">
        <p14:creationId xmlns:p14="http://schemas.microsoft.com/office/powerpoint/2010/main" val="3092947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3D6E77-BAAD-7100-5956-E0860B4BDB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24B1CA-6817-BB85-B6E1-54A996A48F55}"/>
              </a:ext>
            </a:extLst>
          </p:cNvPr>
          <p:cNvSpPr>
            <a:spLocks noGrp="1"/>
          </p:cNvSpPr>
          <p:nvPr>
            <p:ph type="title"/>
          </p:nvPr>
        </p:nvSpPr>
        <p:spPr>
          <a:xfrm>
            <a:off x="1285240" y="1050595"/>
            <a:ext cx="8074815" cy="1618489"/>
          </a:xfrm>
        </p:spPr>
        <p:txBody>
          <a:bodyPr anchor="ctr">
            <a:normAutofit/>
          </a:bodyPr>
          <a:lstStyle/>
          <a:p>
            <a:r>
              <a:rPr lang="en-US">
                <a:latin typeface="Aptos"/>
              </a:rPr>
              <a:t>Q2. Which Microsoft 365 tool they selected?</a:t>
            </a:r>
          </a:p>
        </p:txBody>
      </p:sp>
      <p:sp>
        <p:nvSpPr>
          <p:cNvPr id="3" name="Content Placeholder 2">
            <a:extLst>
              <a:ext uri="{FF2B5EF4-FFF2-40B4-BE49-F238E27FC236}">
                <a16:creationId xmlns:a16="http://schemas.microsoft.com/office/drawing/2014/main" id="{21F9C107-53AC-FB0E-0841-0958BC4EA330}"/>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2400"/>
              <a:t>The toolbar tabs</a:t>
            </a:r>
          </a:p>
          <a:p>
            <a:pPr marL="0" indent="0">
              <a:buNone/>
            </a:pPr>
            <a:endParaRPr lang="en-US" sz="2400"/>
          </a:p>
          <a:p>
            <a:pPr marL="0" indent="0">
              <a:buNone/>
            </a:pPr>
            <a:r>
              <a:rPr lang="en-US" sz="2400"/>
              <a:t>The URL</a:t>
            </a:r>
          </a:p>
          <a:p>
            <a:pPr marL="0" indent="0">
              <a:buNone/>
            </a:pPr>
            <a:endParaRPr lang="en-US" sz="2400"/>
          </a:p>
          <a:p>
            <a:pPr marL="0" indent="0">
              <a:buNone/>
            </a:pPr>
            <a:r>
              <a:rPr lang="en-US" sz="2400"/>
              <a:t>The slide Layout</a:t>
            </a:r>
          </a:p>
        </p:txBody>
      </p:sp>
    </p:spTree>
    <p:extLst>
      <p:ext uri="{BB962C8B-B14F-4D97-AF65-F5344CB8AC3E}">
        <p14:creationId xmlns:p14="http://schemas.microsoft.com/office/powerpoint/2010/main" val="1225881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C9DB1A-1CDC-617D-0967-A6A1A8B615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323B01-2A04-0D2A-02CB-C884C7FE9D3C}"/>
              </a:ext>
            </a:extLst>
          </p:cNvPr>
          <p:cNvSpPr>
            <a:spLocks noGrp="1"/>
          </p:cNvSpPr>
          <p:nvPr>
            <p:ph type="title"/>
          </p:nvPr>
        </p:nvSpPr>
        <p:spPr/>
        <p:txBody>
          <a:bodyPr/>
          <a:lstStyle/>
          <a:p>
            <a:pPr algn="ctr"/>
            <a:r>
              <a:rPr lang="en-US" b="1">
                <a:latin typeface="Times New Roman" panose="02020603050405020304" pitchFamily="18" charset="0"/>
                <a:cs typeface="Times New Roman" panose="02020603050405020304" pitchFamily="18" charset="0"/>
              </a:rPr>
              <a:t>Question 4 - The ways Microsoft Teams improves efficiency or communication </a:t>
            </a:r>
          </a:p>
        </p:txBody>
      </p:sp>
      <p:sp>
        <p:nvSpPr>
          <p:cNvPr id="3" name="Content Placeholder 2">
            <a:extLst>
              <a:ext uri="{FF2B5EF4-FFF2-40B4-BE49-F238E27FC236}">
                <a16:creationId xmlns:a16="http://schemas.microsoft.com/office/drawing/2014/main" id="{E7095B2E-F31B-BE5C-7676-94A2A274EF90}"/>
              </a:ext>
            </a:extLst>
          </p:cNvPr>
          <p:cNvSpPr>
            <a:spLocks noGrp="1"/>
          </p:cNvSpPr>
          <p:nvPr>
            <p:ph idx="1"/>
          </p:nvPr>
        </p:nvSpPr>
        <p:spPr>
          <a:xfrm>
            <a:off x="5090160" y="2103120"/>
            <a:ext cx="6583680" cy="4257040"/>
          </a:xfrm>
        </p:spPr>
        <p:txBody>
          <a:bodyPr/>
          <a:lstStyle/>
          <a:p>
            <a:pPr lvl="0" algn="just"/>
            <a:r>
              <a:rPr lang="en-US" sz="2200" b="1">
                <a:latin typeface="Times New Roman" panose="02020603050405020304" pitchFamily="18" charset="0"/>
                <a:cs typeface="Times New Roman" panose="02020603050405020304" pitchFamily="18" charset="0"/>
              </a:rPr>
              <a:t>Greater speed in communicating:</a:t>
            </a:r>
            <a:r>
              <a:rPr lang="en-US" sz="2200">
                <a:latin typeface="Times New Roman" panose="02020603050405020304" pitchFamily="18" charset="0"/>
                <a:cs typeface="Times New Roman" panose="02020603050405020304" pitchFamily="18" charset="0"/>
              </a:rPr>
              <a:t> Allows for real-time sharing of daily staff communications (Mayer and Simons, 2022).</a:t>
            </a:r>
          </a:p>
          <a:p>
            <a:pPr lvl="0" algn="just"/>
            <a:r>
              <a:rPr lang="en-US" sz="2200" b="1" err="1">
                <a:latin typeface="Times New Roman" panose="02020603050405020304" pitchFamily="18" charset="0"/>
                <a:cs typeface="Times New Roman" panose="02020603050405020304" pitchFamily="18" charset="0"/>
              </a:rPr>
              <a:t>Centralised</a:t>
            </a:r>
            <a:r>
              <a:rPr lang="en-US" sz="2200" b="1">
                <a:latin typeface="Times New Roman" panose="02020603050405020304" pitchFamily="18" charset="0"/>
                <a:cs typeface="Times New Roman" panose="02020603050405020304" pitchFamily="18" charset="0"/>
              </a:rPr>
              <a:t> information:</a:t>
            </a:r>
            <a:r>
              <a:rPr lang="en-US" sz="2200">
                <a:latin typeface="Times New Roman" panose="02020603050405020304" pitchFamily="18" charset="0"/>
                <a:cs typeface="Times New Roman" panose="02020603050405020304" pitchFamily="18" charset="0"/>
              </a:rPr>
              <a:t> Maintains workplace information in an organised and easy-to-find way.</a:t>
            </a:r>
          </a:p>
          <a:p>
            <a:pPr lvl="0" algn="just"/>
            <a:r>
              <a:rPr lang="en-US" sz="2200" b="1">
                <a:latin typeface="Times New Roman" panose="02020603050405020304" pitchFamily="18" charset="0"/>
                <a:cs typeface="Times New Roman" panose="02020603050405020304" pitchFamily="18" charset="0"/>
              </a:rPr>
              <a:t>Improved teamwork:</a:t>
            </a:r>
            <a:r>
              <a:rPr lang="en-US" sz="2200">
                <a:latin typeface="Times New Roman" panose="02020603050405020304" pitchFamily="18" charset="0"/>
                <a:cs typeface="Times New Roman" panose="02020603050405020304" pitchFamily="18" charset="0"/>
              </a:rPr>
              <a:t> Links workers in various care settings (Melati, 2025).</a:t>
            </a:r>
          </a:p>
          <a:p>
            <a:pPr lvl="0" algn="just"/>
            <a:r>
              <a:rPr lang="en-US" sz="2200" b="1">
                <a:latin typeface="Times New Roman" panose="02020603050405020304" pitchFamily="18" charset="0"/>
                <a:cs typeface="Times New Roman" panose="02020603050405020304" pitchFamily="18" charset="0"/>
              </a:rPr>
              <a:t>Greater efficiency:</a:t>
            </a:r>
            <a:r>
              <a:rPr lang="en-US" sz="2200">
                <a:latin typeface="Times New Roman" panose="02020603050405020304" pitchFamily="18" charset="0"/>
                <a:cs typeface="Times New Roman" panose="02020603050405020304" pitchFamily="18" charset="0"/>
              </a:rPr>
              <a:t> Reduces duplicated communication and unnecessary meetings.</a:t>
            </a:r>
          </a:p>
          <a:p>
            <a:endParaRPr lang="en-US"/>
          </a:p>
        </p:txBody>
      </p:sp>
      <p:pic>
        <p:nvPicPr>
          <p:cNvPr id="5" name="Picture 4">
            <a:extLst>
              <a:ext uri="{FF2B5EF4-FFF2-40B4-BE49-F238E27FC236}">
                <a16:creationId xmlns:a16="http://schemas.microsoft.com/office/drawing/2014/main" id="{009B682A-0AA0-3FAB-2FCD-8B3ED3EDF175}"/>
              </a:ext>
            </a:extLst>
          </p:cNvPr>
          <p:cNvPicPr>
            <a:picLocks noChangeAspect="1"/>
          </p:cNvPicPr>
          <p:nvPr/>
        </p:nvPicPr>
        <p:blipFill>
          <a:blip r:embed="rId3"/>
          <a:stretch>
            <a:fillRect/>
          </a:stretch>
        </p:blipFill>
        <p:spPr>
          <a:xfrm>
            <a:off x="457200" y="2103120"/>
            <a:ext cx="4511040" cy="4112286"/>
          </a:xfrm>
          <a:prstGeom prst="rect">
            <a:avLst/>
          </a:prstGeom>
        </p:spPr>
      </p:pic>
    </p:spTree>
    <p:extLst>
      <p:ext uri="{BB962C8B-B14F-4D97-AF65-F5344CB8AC3E}">
        <p14:creationId xmlns:p14="http://schemas.microsoft.com/office/powerpoint/2010/main" val="3959136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B951A-B63A-D92D-E833-0B07043F49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0A55E3-1262-1E3E-26E7-3A0A6175EBC7}"/>
              </a:ext>
            </a:extLst>
          </p:cNvPr>
          <p:cNvSpPr>
            <a:spLocks noGrp="1"/>
          </p:cNvSpPr>
          <p:nvPr>
            <p:ph type="title"/>
          </p:nvPr>
        </p:nvSpPr>
        <p:spPr/>
        <p:txBody>
          <a:bodyPr>
            <a:normAutofit fontScale="90000"/>
          </a:bodyPr>
          <a:lstStyle/>
          <a:p>
            <a:pPr algn="ctr"/>
            <a:r>
              <a:rPr lang="en-US" b="1">
                <a:latin typeface="Times New Roman" panose="02020603050405020304" pitchFamily="18" charset="0"/>
                <a:cs typeface="Times New Roman" panose="02020603050405020304" pitchFamily="18" charset="0"/>
              </a:rPr>
              <a:t>The ways Microsoft Teams improves efficiency or communication (Continued)</a:t>
            </a:r>
            <a:br>
              <a:rPr lang="en-US" b="1"/>
            </a:br>
            <a:endParaRPr lang="en-US"/>
          </a:p>
        </p:txBody>
      </p:sp>
      <p:sp>
        <p:nvSpPr>
          <p:cNvPr id="3" name="Content Placeholder 2">
            <a:extLst>
              <a:ext uri="{FF2B5EF4-FFF2-40B4-BE49-F238E27FC236}">
                <a16:creationId xmlns:a16="http://schemas.microsoft.com/office/drawing/2014/main" id="{000FD6E1-BC12-9645-902B-AFBAD0BA393A}"/>
              </a:ext>
            </a:extLst>
          </p:cNvPr>
          <p:cNvSpPr>
            <a:spLocks noGrp="1"/>
          </p:cNvSpPr>
          <p:nvPr>
            <p:ph idx="1"/>
          </p:nvPr>
        </p:nvSpPr>
        <p:spPr>
          <a:xfrm>
            <a:off x="5496560" y="1798320"/>
            <a:ext cx="6187440" cy="4561840"/>
          </a:xfrm>
        </p:spPr>
        <p:txBody>
          <a:bodyPr/>
          <a:lstStyle/>
          <a:p>
            <a:pPr lvl="0" algn="just"/>
            <a:r>
              <a:rPr lang="en-US" sz="2400" b="1">
                <a:latin typeface="Times New Roman" panose="02020603050405020304" pitchFamily="18" charset="0"/>
                <a:cs typeface="Times New Roman" panose="02020603050405020304" pitchFamily="18" charset="0"/>
              </a:rPr>
              <a:t>Task coordination: </a:t>
            </a:r>
            <a:r>
              <a:rPr lang="en-US" sz="2400">
                <a:latin typeface="Times New Roman" panose="02020603050405020304" pitchFamily="18" charset="0"/>
                <a:cs typeface="Times New Roman" panose="02020603050405020304" pitchFamily="18" charset="0"/>
              </a:rPr>
              <a:t>Roles and priorities are readily understood by staff (</a:t>
            </a:r>
            <a:r>
              <a:rPr lang="en-US" sz="2400" err="1">
                <a:latin typeface="Times New Roman" panose="02020603050405020304" pitchFamily="18" charset="0"/>
                <a:cs typeface="Times New Roman" panose="02020603050405020304" pitchFamily="18" charset="0"/>
              </a:rPr>
              <a:t>Puţanu</a:t>
            </a:r>
            <a:r>
              <a:rPr lang="en-US" sz="2400">
                <a:latin typeface="Times New Roman" panose="02020603050405020304" pitchFamily="18" charset="0"/>
                <a:cs typeface="Times New Roman" panose="02020603050405020304" pitchFamily="18" charset="0"/>
              </a:rPr>
              <a:t>, 2026).</a:t>
            </a:r>
          </a:p>
          <a:p>
            <a:pPr lvl="0" algn="just"/>
            <a:r>
              <a:rPr lang="en-US" sz="2400">
                <a:latin typeface="Times New Roman" panose="02020603050405020304" pitchFamily="18" charset="0"/>
                <a:cs typeface="Times New Roman" panose="02020603050405020304" pitchFamily="18" charset="0"/>
              </a:rPr>
              <a:t>Participation in conversations is possible for remote workers (</a:t>
            </a:r>
            <a:r>
              <a:rPr lang="en-US" sz="2400" err="1">
                <a:latin typeface="Times New Roman" panose="02020603050405020304" pitchFamily="18" charset="0"/>
                <a:cs typeface="Times New Roman" panose="02020603050405020304" pitchFamily="18" charset="0"/>
              </a:rPr>
              <a:t>Chaushi</a:t>
            </a:r>
            <a:r>
              <a:rPr lang="en-US" sz="2400">
                <a:latin typeface="Times New Roman" panose="02020603050405020304" pitchFamily="18" charset="0"/>
                <a:cs typeface="Times New Roman" panose="02020603050405020304" pitchFamily="18" charset="0"/>
              </a:rPr>
              <a:t>, 2024).</a:t>
            </a:r>
          </a:p>
          <a:p>
            <a:pPr lvl="0" algn="just"/>
            <a:r>
              <a:rPr lang="en-US" sz="2400">
                <a:latin typeface="Times New Roman" panose="02020603050405020304" pitchFamily="18" charset="0"/>
                <a:cs typeface="Times New Roman" panose="02020603050405020304" pitchFamily="18" charset="0"/>
              </a:rPr>
              <a:t>Conversation History enables transparency by revealing conversation history.</a:t>
            </a:r>
          </a:p>
          <a:p>
            <a:pPr lvl="0" algn="just"/>
            <a:r>
              <a:rPr lang="en-US" sz="2400">
                <a:latin typeface="Times New Roman" panose="02020603050405020304" pitchFamily="18" charset="0"/>
                <a:cs typeface="Times New Roman" panose="02020603050405020304" pitchFamily="18" charset="0"/>
              </a:rPr>
              <a:t>When staff members take shifts on duty, any crucial updates remain accessible.</a:t>
            </a:r>
          </a:p>
          <a:p>
            <a:endParaRPr lang="en-US"/>
          </a:p>
        </p:txBody>
      </p:sp>
      <p:pic>
        <p:nvPicPr>
          <p:cNvPr id="5" name="Picture 4">
            <a:extLst>
              <a:ext uri="{FF2B5EF4-FFF2-40B4-BE49-F238E27FC236}">
                <a16:creationId xmlns:a16="http://schemas.microsoft.com/office/drawing/2014/main" id="{5FF15566-93BA-7A63-0A9C-20A87063ACBD}"/>
              </a:ext>
            </a:extLst>
          </p:cNvPr>
          <p:cNvPicPr>
            <a:picLocks noChangeAspect="1"/>
          </p:cNvPicPr>
          <p:nvPr/>
        </p:nvPicPr>
        <p:blipFill>
          <a:blip r:embed="rId3"/>
          <a:stretch>
            <a:fillRect/>
          </a:stretch>
        </p:blipFill>
        <p:spPr>
          <a:xfrm>
            <a:off x="589280" y="1798320"/>
            <a:ext cx="4820920" cy="4561840"/>
          </a:xfrm>
          <a:prstGeom prst="rect">
            <a:avLst/>
          </a:prstGeom>
        </p:spPr>
      </p:pic>
    </p:spTree>
    <p:extLst>
      <p:ext uri="{BB962C8B-B14F-4D97-AF65-F5344CB8AC3E}">
        <p14:creationId xmlns:p14="http://schemas.microsoft.com/office/powerpoint/2010/main" val="2708238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B48E2-8835-7921-FF66-FC4BF59D62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08589-3A59-B22A-6460-1682CC88D231}"/>
              </a:ext>
            </a:extLst>
          </p:cNvPr>
          <p:cNvSpPr>
            <a:spLocks noGrp="1"/>
          </p:cNvSpPr>
          <p:nvPr>
            <p:ph type="title"/>
          </p:nvPr>
        </p:nvSpPr>
        <p:spPr/>
        <p:txBody>
          <a:bodyPr/>
          <a:lstStyle/>
          <a:p>
            <a:pPr algn="ctr"/>
            <a:r>
              <a:rPr lang="en-US" b="1">
                <a:latin typeface="Times New Roman" panose="02020603050405020304" pitchFamily="18" charset="0"/>
                <a:cs typeface="Times New Roman" panose="02020603050405020304" pitchFamily="18" charset="0"/>
              </a:rPr>
              <a:t>Question 6 - Recommendations </a:t>
            </a:r>
            <a:endParaRPr 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4E745EF-EE9B-1B11-DE78-BC96848BFE11}"/>
              </a:ext>
            </a:extLst>
          </p:cNvPr>
          <p:cNvSpPr>
            <a:spLocks noGrp="1"/>
          </p:cNvSpPr>
          <p:nvPr>
            <p:ph idx="1"/>
          </p:nvPr>
        </p:nvSpPr>
        <p:spPr>
          <a:xfrm>
            <a:off x="1066800" y="2103120"/>
            <a:ext cx="5283200" cy="4277360"/>
          </a:xfrm>
        </p:spPr>
        <p:txBody>
          <a:bodyPr>
            <a:normAutofit/>
          </a:bodyPr>
          <a:lstStyle/>
          <a:p>
            <a:pPr lvl="0" algn="just"/>
            <a:r>
              <a:rPr lang="en-US" sz="2200">
                <a:latin typeface="Times New Roman" panose="02020603050405020304" pitchFamily="18" charset="0"/>
                <a:cs typeface="Times New Roman" panose="02020603050405020304" pitchFamily="18" charset="0"/>
              </a:rPr>
              <a:t>It is recommended to provide proper training to employees on Microsoft Teams and significant procedures of communication. </a:t>
            </a:r>
          </a:p>
          <a:p>
            <a:pPr lvl="0" algn="just"/>
            <a:r>
              <a:rPr lang="en-US" sz="2200">
                <a:latin typeface="Times New Roman" panose="02020603050405020304" pitchFamily="18" charset="0"/>
                <a:cs typeface="Times New Roman" panose="02020603050405020304" pitchFamily="18" charset="0"/>
              </a:rPr>
              <a:t>Create channels for team communications and frequent updates (</a:t>
            </a:r>
            <a:r>
              <a:rPr lang="en-US" sz="2200" err="1">
                <a:latin typeface="Times New Roman" panose="02020603050405020304" pitchFamily="18" charset="0"/>
                <a:cs typeface="Times New Roman" panose="02020603050405020304" pitchFamily="18" charset="0"/>
              </a:rPr>
              <a:t>Khalilia</a:t>
            </a:r>
            <a:r>
              <a:rPr lang="en-US" sz="2200">
                <a:latin typeface="Times New Roman" panose="02020603050405020304" pitchFamily="18" charset="0"/>
                <a:cs typeface="Times New Roman" panose="02020603050405020304" pitchFamily="18" charset="0"/>
              </a:rPr>
              <a:t> </a:t>
            </a:r>
            <a:r>
              <a:rPr lang="en-US" sz="2200" i="1">
                <a:latin typeface="Times New Roman" panose="02020603050405020304" pitchFamily="18" charset="0"/>
                <a:cs typeface="Times New Roman" panose="02020603050405020304" pitchFamily="18" charset="0"/>
              </a:rPr>
              <a:t>et al.</a:t>
            </a:r>
            <a:r>
              <a:rPr lang="en-US" sz="2200">
                <a:latin typeface="Times New Roman" panose="02020603050405020304" pitchFamily="18" charset="0"/>
                <a:cs typeface="Times New Roman" panose="02020603050405020304" pitchFamily="18" charset="0"/>
              </a:rPr>
              <a:t>, 2023).</a:t>
            </a:r>
          </a:p>
          <a:p>
            <a:pPr lvl="0" algn="just"/>
            <a:r>
              <a:rPr lang="en-US" sz="2200">
                <a:latin typeface="Times New Roman" panose="02020603050405020304" pitchFamily="18" charset="0"/>
                <a:cs typeface="Times New Roman" panose="02020603050405020304" pitchFamily="18" charset="0"/>
              </a:rPr>
              <a:t>Clearly define the rules for the usage of messages, confidentiality, and escalation. </a:t>
            </a:r>
          </a:p>
          <a:p>
            <a:endParaRPr lang="en-US"/>
          </a:p>
        </p:txBody>
      </p:sp>
      <p:pic>
        <p:nvPicPr>
          <p:cNvPr id="5" name="Picture 4">
            <a:extLst>
              <a:ext uri="{FF2B5EF4-FFF2-40B4-BE49-F238E27FC236}">
                <a16:creationId xmlns:a16="http://schemas.microsoft.com/office/drawing/2014/main" id="{32E7CC9C-B7AF-C4C7-FD10-1AFCAC8528DD}"/>
              </a:ext>
            </a:extLst>
          </p:cNvPr>
          <p:cNvPicPr>
            <a:picLocks noChangeAspect="1"/>
          </p:cNvPicPr>
          <p:nvPr/>
        </p:nvPicPr>
        <p:blipFill>
          <a:blip r:embed="rId3"/>
          <a:stretch>
            <a:fillRect/>
          </a:stretch>
        </p:blipFill>
        <p:spPr>
          <a:xfrm>
            <a:off x="6350000" y="2014194"/>
            <a:ext cx="5398770" cy="4282783"/>
          </a:xfrm>
          <a:prstGeom prst="rect">
            <a:avLst/>
          </a:prstGeom>
        </p:spPr>
      </p:pic>
    </p:spTree>
    <p:extLst>
      <p:ext uri="{BB962C8B-B14F-4D97-AF65-F5344CB8AC3E}">
        <p14:creationId xmlns:p14="http://schemas.microsoft.com/office/powerpoint/2010/main" val="1420643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4C8B8-30FA-466E-F32A-693104C1E9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FDAEAF-9C19-849F-48BC-BAB3035A8CBF}"/>
              </a:ext>
            </a:extLst>
          </p:cNvPr>
          <p:cNvSpPr>
            <a:spLocks noGrp="1"/>
          </p:cNvSpPr>
          <p:nvPr>
            <p:ph type="title"/>
          </p:nvPr>
        </p:nvSpPr>
        <p:spPr/>
        <p:txBody>
          <a:bodyPr/>
          <a:lstStyle/>
          <a:p>
            <a:pPr algn="ctr"/>
            <a:r>
              <a:rPr lang="en-US" b="1">
                <a:latin typeface="Times New Roman" panose="02020603050405020304" pitchFamily="18" charset="0"/>
                <a:cs typeface="Times New Roman" panose="02020603050405020304" pitchFamily="18" charset="0"/>
              </a:rPr>
              <a:t>Recommendations (Continued…)</a:t>
            </a:r>
            <a:endParaRPr 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80C7EF-DDEF-1F38-0D6B-E3BF060A0A2F}"/>
              </a:ext>
            </a:extLst>
          </p:cNvPr>
          <p:cNvSpPr>
            <a:spLocks noGrp="1"/>
          </p:cNvSpPr>
          <p:nvPr>
            <p:ph idx="1"/>
          </p:nvPr>
        </p:nvSpPr>
        <p:spPr>
          <a:xfrm>
            <a:off x="1066800" y="2103120"/>
            <a:ext cx="5273040" cy="4297680"/>
          </a:xfrm>
        </p:spPr>
        <p:txBody>
          <a:bodyPr>
            <a:normAutofit lnSpcReduction="10000"/>
          </a:bodyPr>
          <a:lstStyle/>
          <a:p>
            <a:pPr lvl="0" algn="just"/>
            <a:r>
              <a:rPr lang="en-US" sz="2200" b="1">
                <a:latin typeface="Times New Roman" panose="02020603050405020304" pitchFamily="18" charset="0"/>
                <a:cs typeface="Times New Roman" panose="02020603050405020304" pitchFamily="18" charset="0"/>
              </a:rPr>
              <a:t>Daily Teams check-in:</a:t>
            </a:r>
            <a:r>
              <a:rPr lang="en-US" sz="2200">
                <a:latin typeface="Times New Roman" panose="02020603050405020304" pitchFamily="18" charset="0"/>
                <a:cs typeface="Times New Roman" panose="02020603050405020304" pitchFamily="18" charset="0"/>
              </a:rPr>
              <a:t> Staff message at start and end of shifts.</a:t>
            </a:r>
          </a:p>
          <a:p>
            <a:pPr lvl="0" algn="just"/>
            <a:r>
              <a:rPr lang="en-US" sz="2200" b="1">
                <a:latin typeface="Times New Roman" panose="02020603050405020304" pitchFamily="18" charset="0"/>
                <a:cs typeface="Times New Roman" panose="02020603050405020304" pitchFamily="18" charset="0"/>
              </a:rPr>
              <a:t>Identify communication champions:</a:t>
            </a:r>
            <a:r>
              <a:rPr lang="en-US" sz="2200">
                <a:latin typeface="Times New Roman" panose="02020603050405020304" pitchFamily="18" charset="0"/>
                <a:cs typeface="Times New Roman" panose="02020603050405020304" pitchFamily="18" charset="0"/>
              </a:rPr>
              <a:t> Identify staff who will monitor communication channels and ensure that Teams is used consistently (Flame </a:t>
            </a:r>
            <a:r>
              <a:rPr lang="en-US" sz="2200" i="1">
                <a:latin typeface="Times New Roman" panose="02020603050405020304" pitchFamily="18" charset="0"/>
                <a:cs typeface="Times New Roman" panose="02020603050405020304" pitchFamily="18" charset="0"/>
              </a:rPr>
              <a:t>et al.</a:t>
            </a:r>
            <a:r>
              <a:rPr lang="en-US" sz="2200">
                <a:latin typeface="Times New Roman" panose="02020603050405020304" pitchFamily="18" charset="0"/>
                <a:cs typeface="Times New Roman" panose="02020603050405020304" pitchFamily="18" charset="0"/>
              </a:rPr>
              <a:t>, 2023).</a:t>
            </a:r>
          </a:p>
          <a:p>
            <a:pPr lvl="0" algn="just"/>
            <a:r>
              <a:rPr lang="en-US" sz="2200">
                <a:latin typeface="Times New Roman" panose="02020603050405020304" pitchFamily="18" charset="0"/>
                <a:cs typeface="Times New Roman" panose="02020603050405020304" pitchFamily="18" charset="0"/>
              </a:rPr>
              <a:t>Effectiveness of weekly review – managers assess missing messages, repetitive communication and staff feedback to help improve. </a:t>
            </a:r>
          </a:p>
          <a:p>
            <a:endParaRPr lang="en-US"/>
          </a:p>
        </p:txBody>
      </p:sp>
      <p:pic>
        <p:nvPicPr>
          <p:cNvPr id="5" name="Picture 4">
            <a:extLst>
              <a:ext uri="{FF2B5EF4-FFF2-40B4-BE49-F238E27FC236}">
                <a16:creationId xmlns:a16="http://schemas.microsoft.com/office/drawing/2014/main" id="{0F2907E5-AF7D-ED94-0438-8B7626138541}"/>
              </a:ext>
            </a:extLst>
          </p:cNvPr>
          <p:cNvPicPr>
            <a:picLocks noChangeAspect="1"/>
          </p:cNvPicPr>
          <p:nvPr/>
        </p:nvPicPr>
        <p:blipFill>
          <a:blip r:embed="rId3"/>
          <a:stretch>
            <a:fillRect/>
          </a:stretch>
        </p:blipFill>
        <p:spPr>
          <a:xfrm>
            <a:off x="6563360" y="2014194"/>
            <a:ext cx="5080000" cy="4149166"/>
          </a:xfrm>
          <a:prstGeom prst="rect">
            <a:avLst/>
          </a:prstGeom>
        </p:spPr>
      </p:pic>
    </p:spTree>
    <p:extLst>
      <p:ext uri="{BB962C8B-B14F-4D97-AF65-F5344CB8AC3E}">
        <p14:creationId xmlns:p14="http://schemas.microsoft.com/office/powerpoint/2010/main" val="1691985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F0806-AA5D-3C56-2550-BE536FBE19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4E5FDC-8B4D-0EED-8852-F6370751D469}"/>
              </a:ext>
            </a:extLst>
          </p:cNvPr>
          <p:cNvSpPr>
            <a:spLocks noGrp="1"/>
          </p:cNvSpPr>
          <p:nvPr>
            <p:ph type="title"/>
          </p:nvPr>
        </p:nvSpPr>
        <p:spPr/>
        <p:txBody>
          <a:bodyPr/>
          <a:lstStyle/>
          <a:p>
            <a:pPr algn="ctr"/>
            <a:r>
              <a:rPr lang="en-US" b="1">
                <a:latin typeface="Times New Roman" panose="02020603050405020304" pitchFamily="18" charset="0"/>
                <a:cs typeface="Times New Roman" panose="02020603050405020304" pitchFamily="18" charset="0"/>
              </a:rPr>
              <a:t>Recommendations (Continued…)</a:t>
            </a:r>
            <a:endParaRPr 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289FF63-8CE0-E4DF-8B95-A04EB49030BC}"/>
              </a:ext>
            </a:extLst>
          </p:cNvPr>
          <p:cNvSpPr>
            <a:spLocks noGrp="1"/>
          </p:cNvSpPr>
          <p:nvPr>
            <p:ph idx="1"/>
          </p:nvPr>
        </p:nvSpPr>
        <p:spPr>
          <a:xfrm>
            <a:off x="5902960" y="2103120"/>
            <a:ext cx="5720080" cy="4226560"/>
          </a:xfrm>
        </p:spPr>
        <p:txBody>
          <a:bodyPr>
            <a:normAutofit/>
          </a:bodyPr>
          <a:lstStyle/>
          <a:p>
            <a:pPr lvl="0" algn="just"/>
            <a:r>
              <a:rPr lang="en-US" sz="2200" b="1">
                <a:latin typeface="Times New Roman" panose="02020603050405020304" pitchFamily="18" charset="0"/>
                <a:cs typeface="Times New Roman" panose="02020603050405020304" pitchFamily="18" charset="0"/>
              </a:rPr>
              <a:t>Implementing a feedback system:</a:t>
            </a:r>
            <a:r>
              <a:rPr lang="en-US" sz="2200">
                <a:latin typeface="Times New Roman" panose="02020603050405020304" pitchFamily="18" charset="0"/>
                <a:cs typeface="Times New Roman" panose="02020603050405020304" pitchFamily="18" charset="0"/>
              </a:rPr>
              <a:t> Collect staff feedback on the use of Teams on a regular basis (Villegas-Ch </a:t>
            </a:r>
            <a:r>
              <a:rPr lang="en-US" sz="2200" i="1">
                <a:latin typeface="Times New Roman" panose="02020603050405020304" pitchFamily="18" charset="0"/>
                <a:cs typeface="Times New Roman" panose="02020603050405020304" pitchFamily="18" charset="0"/>
              </a:rPr>
              <a:t>et al.</a:t>
            </a:r>
            <a:r>
              <a:rPr lang="en-US" sz="2200">
                <a:latin typeface="Times New Roman" panose="02020603050405020304" pitchFamily="18" charset="0"/>
                <a:cs typeface="Times New Roman" panose="02020603050405020304" pitchFamily="18" charset="0"/>
              </a:rPr>
              <a:t>, 2024).</a:t>
            </a:r>
          </a:p>
          <a:p>
            <a:pPr lvl="0" algn="just"/>
            <a:r>
              <a:rPr lang="en-US" sz="2200" b="1">
                <a:latin typeface="Times New Roman" panose="02020603050405020304" pitchFamily="18" charset="0"/>
                <a:cs typeface="Times New Roman" panose="02020603050405020304" pitchFamily="18" charset="0"/>
              </a:rPr>
              <a:t>Check on communication quality:</a:t>
            </a:r>
            <a:r>
              <a:rPr lang="en-US" sz="2200">
                <a:latin typeface="Times New Roman" panose="02020603050405020304" pitchFamily="18" charset="0"/>
                <a:cs typeface="Times New Roman" panose="02020603050405020304" pitchFamily="18" charset="0"/>
              </a:rPr>
              <a:t> Check that messages are timely and clear (</a:t>
            </a:r>
            <a:r>
              <a:rPr lang="en-US" sz="2200" err="1">
                <a:latin typeface="Times New Roman" panose="02020603050405020304" pitchFamily="18" charset="0"/>
                <a:cs typeface="Times New Roman" panose="02020603050405020304" pitchFamily="18" charset="0"/>
              </a:rPr>
              <a:t>Chaushi</a:t>
            </a:r>
            <a:r>
              <a:rPr lang="en-US" sz="2200">
                <a:latin typeface="Times New Roman" panose="02020603050405020304" pitchFamily="18" charset="0"/>
                <a:cs typeface="Times New Roman" panose="02020603050405020304" pitchFamily="18" charset="0"/>
              </a:rPr>
              <a:t>, 2024).</a:t>
            </a:r>
          </a:p>
          <a:p>
            <a:pPr lvl="0" algn="just"/>
            <a:r>
              <a:rPr lang="en-US" sz="2200" b="1">
                <a:latin typeface="Times New Roman" panose="02020603050405020304" pitchFamily="18" charset="0"/>
                <a:cs typeface="Times New Roman" panose="02020603050405020304" pitchFamily="18" charset="0"/>
              </a:rPr>
              <a:t>Improve continually: </a:t>
            </a:r>
            <a:r>
              <a:rPr lang="en-US" sz="2200">
                <a:latin typeface="Times New Roman" panose="02020603050405020304" pitchFamily="18" charset="0"/>
                <a:cs typeface="Times New Roman" panose="02020603050405020304" pitchFamily="18" charset="0"/>
              </a:rPr>
              <a:t>To make adjustments to Teams' procedures based on staff feedback and identified communication gaps.</a:t>
            </a:r>
          </a:p>
          <a:p>
            <a:endParaRPr lang="en-US"/>
          </a:p>
        </p:txBody>
      </p:sp>
      <p:pic>
        <p:nvPicPr>
          <p:cNvPr id="5" name="Picture 4">
            <a:extLst>
              <a:ext uri="{FF2B5EF4-FFF2-40B4-BE49-F238E27FC236}">
                <a16:creationId xmlns:a16="http://schemas.microsoft.com/office/drawing/2014/main" id="{D6178D4F-3397-E3E5-4329-57015B7D5A29}"/>
              </a:ext>
            </a:extLst>
          </p:cNvPr>
          <p:cNvPicPr>
            <a:picLocks noChangeAspect="1"/>
          </p:cNvPicPr>
          <p:nvPr/>
        </p:nvPicPr>
        <p:blipFill>
          <a:blip r:embed="rId3"/>
          <a:stretch>
            <a:fillRect/>
          </a:stretch>
        </p:blipFill>
        <p:spPr>
          <a:xfrm>
            <a:off x="568960" y="2103120"/>
            <a:ext cx="5059680" cy="3776980"/>
          </a:xfrm>
          <a:prstGeom prst="rect">
            <a:avLst/>
          </a:prstGeom>
        </p:spPr>
      </p:pic>
    </p:spTree>
    <p:extLst>
      <p:ext uri="{BB962C8B-B14F-4D97-AF65-F5344CB8AC3E}">
        <p14:creationId xmlns:p14="http://schemas.microsoft.com/office/powerpoint/2010/main" val="2941049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1B4E6-FA55-9A09-31DA-4C9996D37F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F78642-CCDC-1F59-0AA2-E197E3C9CB9A}"/>
              </a:ext>
            </a:extLst>
          </p:cNvPr>
          <p:cNvSpPr>
            <a:spLocks noGrp="1"/>
          </p:cNvSpPr>
          <p:nvPr>
            <p:ph type="title"/>
          </p:nvPr>
        </p:nvSpPr>
        <p:spPr/>
        <p:txBody>
          <a:bodyPr/>
          <a:lstStyle/>
          <a:p>
            <a:pPr algn="ctr"/>
            <a:r>
              <a:rPr lang="en-US" b="1">
                <a:latin typeface="Times New Roman" panose="02020603050405020304" pitchFamily="18" charset="0"/>
                <a:cs typeface="Times New Roman" panose="02020603050405020304" pitchFamily="18" charset="0"/>
              </a:rPr>
              <a:t>References</a:t>
            </a:r>
            <a:br>
              <a:rPr lang="en-US" b="1"/>
            </a:br>
            <a:endParaRPr lang="en-US"/>
          </a:p>
        </p:txBody>
      </p:sp>
      <p:sp>
        <p:nvSpPr>
          <p:cNvPr id="3" name="Content Placeholder 2">
            <a:extLst>
              <a:ext uri="{FF2B5EF4-FFF2-40B4-BE49-F238E27FC236}">
                <a16:creationId xmlns:a16="http://schemas.microsoft.com/office/drawing/2014/main" id="{D498C4F3-F77E-8A39-8172-CC885C7796AA}"/>
              </a:ext>
            </a:extLst>
          </p:cNvPr>
          <p:cNvSpPr>
            <a:spLocks noGrp="1"/>
          </p:cNvSpPr>
          <p:nvPr>
            <p:ph idx="1"/>
          </p:nvPr>
        </p:nvSpPr>
        <p:spPr>
          <a:xfrm>
            <a:off x="487680" y="1554480"/>
            <a:ext cx="11247120" cy="4886960"/>
          </a:xfrm>
        </p:spPr>
        <p:txBody>
          <a:bodyPr>
            <a:normAutofit fontScale="70000" lnSpcReduction="20000"/>
          </a:bodyPr>
          <a:lstStyle/>
          <a:p>
            <a:r>
              <a:rPr lang="en-US" sz="1800" err="1">
                <a:latin typeface="Times New Roman" panose="02020603050405020304" pitchFamily="18" charset="0"/>
                <a:cs typeface="Times New Roman" panose="02020603050405020304" pitchFamily="18" charset="0"/>
              </a:rPr>
              <a:t>Chaushi</a:t>
            </a:r>
            <a:r>
              <a:rPr lang="en-US" sz="1800">
                <a:latin typeface="Times New Roman" panose="02020603050405020304" pitchFamily="18" charset="0"/>
                <a:cs typeface="Times New Roman" panose="02020603050405020304" pitchFamily="18" charset="0"/>
              </a:rPr>
              <a:t>, B.A. (2024) </a:t>
            </a:r>
            <a:r>
              <a:rPr lang="en-US" sz="1800" i="1">
                <a:latin typeface="Times New Roman" panose="02020603050405020304" pitchFamily="18" charset="0"/>
                <a:cs typeface="Times New Roman" panose="02020603050405020304" pitchFamily="18" charset="0"/>
              </a:rPr>
              <a:t>MS teams for virtual collaboration -an overview</a:t>
            </a:r>
            <a:r>
              <a:rPr lang="en-US" sz="1800">
                <a:latin typeface="Times New Roman" panose="02020603050405020304" pitchFamily="18" charset="0"/>
                <a:cs typeface="Times New Roman" panose="02020603050405020304" pitchFamily="18" charset="0"/>
              </a:rPr>
              <a:t>, </a:t>
            </a:r>
            <a:r>
              <a:rPr lang="en-US" sz="1800" i="1">
                <a:latin typeface="Times New Roman" panose="02020603050405020304" pitchFamily="18" charset="0"/>
                <a:cs typeface="Times New Roman" panose="02020603050405020304" pitchFamily="18" charset="0"/>
              </a:rPr>
              <a:t>4th International Conference on Educational Technology and Online Learning – ICETOL 2024 Full Paper Proceedings</a:t>
            </a:r>
            <a:r>
              <a:rPr lang="en-US" sz="1800">
                <a:latin typeface="Times New Roman" panose="02020603050405020304" pitchFamily="18" charset="0"/>
                <a:cs typeface="Times New Roman" panose="02020603050405020304" pitchFamily="18" charset="0"/>
              </a:rPr>
              <a:t>. Available at: </a:t>
            </a:r>
            <a:r>
              <a:rPr lang="en-US" sz="1800">
                <a:latin typeface="Times New Roman" panose="02020603050405020304" pitchFamily="18" charset="0"/>
                <a:cs typeface="Times New Roman" panose="02020603050405020304" pitchFamily="18" charset="0"/>
                <a:hlinkClick r:id="rId2"/>
              </a:rPr>
              <a:t>https://www.academia.edu/download/123452190/icetol2024_babazi.pdf</a:t>
            </a:r>
            <a:r>
              <a:rPr lang="en-US" sz="1800">
                <a:latin typeface="Times New Roman" panose="02020603050405020304" pitchFamily="18" charset="0"/>
                <a:cs typeface="Times New Roman" panose="02020603050405020304" pitchFamily="18" charset="0"/>
              </a:rPr>
              <a:t> (Accessed: October 2, 2026).</a:t>
            </a:r>
          </a:p>
          <a:p>
            <a:r>
              <a:rPr lang="en-US" sz="1800">
                <a:latin typeface="Times New Roman" panose="02020603050405020304" pitchFamily="18" charset="0"/>
                <a:cs typeface="Times New Roman" panose="02020603050405020304" pitchFamily="18" charset="0"/>
              </a:rPr>
              <a:t>Flame, R.R.F., </a:t>
            </a:r>
            <a:r>
              <a:rPr lang="en-US" sz="1800" err="1">
                <a:latin typeface="Times New Roman" panose="02020603050405020304" pitchFamily="18" charset="0"/>
                <a:cs typeface="Times New Roman" panose="02020603050405020304" pitchFamily="18" charset="0"/>
              </a:rPr>
              <a:t>Prasetyo</a:t>
            </a:r>
            <a:r>
              <a:rPr lang="en-US" sz="1800">
                <a:latin typeface="Times New Roman" panose="02020603050405020304" pitchFamily="18" charset="0"/>
                <a:cs typeface="Times New Roman" panose="02020603050405020304" pitchFamily="18" charset="0"/>
              </a:rPr>
              <a:t>, Y.T., </a:t>
            </a:r>
            <a:r>
              <a:rPr lang="en-US" sz="1800" err="1">
                <a:latin typeface="Times New Roman" panose="02020603050405020304" pitchFamily="18" charset="0"/>
                <a:cs typeface="Times New Roman" panose="02020603050405020304" pitchFamily="18" charset="0"/>
              </a:rPr>
              <a:t>Nadlifatin</a:t>
            </a:r>
            <a:r>
              <a:rPr lang="en-US" sz="1800">
                <a:latin typeface="Times New Roman" panose="02020603050405020304" pitchFamily="18" charset="0"/>
                <a:cs typeface="Times New Roman" panose="02020603050405020304" pitchFamily="18" charset="0"/>
              </a:rPr>
              <a:t>, R., </a:t>
            </a:r>
            <a:r>
              <a:rPr lang="en-US" sz="1800" err="1">
                <a:latin typeface="Times New Roman" panose="02020603050405020304" pitchFamily="18" charset="0"/>
                <a:cs typeface="Times New Roman" panose="02020603050405020304" pitchFamily="18" charset="0"/>
              </a:rPr>
              <a:t>Ayuwati</a:t>
            </a:r>
            <a:r>
              <a:rPr lang="en-US" sz="1800">
                <a:latin typeface="Times New Roman" panose="02020603050405020304" pitchFamily="18" charset="0"/>
                <a:cs typeface="Times New Roman" panose="02020603050405020304" pitchFamily="18" charset="0"/>
              </a:rPr>
              <a:t>, I.D., </a:t>
            </a:r>
            <a:r>
              <a:rPr lang="en-US" sz="1800" err="1">
                <a:latin typeface="Times New Roman" panose="02020603050405020304" pitchFamily="18" charset="0"/>
                <a:cs typeface="Times New Roman" panose="02020603050405020304" pitchFamily="18" charset="0"/>
              </a:rPr>
              <a:t>Persada</a:t>
            </a:r>
            <a:r>
              <a:rPr lang="en-US" sz="1800">
                <a:latin typeface="Times New Roman" panose="02020603050405020304" pitchFamily="18" charset="0"/>
                <a:cs typeface="Times New Roman" panose="02020603050405020304" pitchFamily="18" charset="0"/>
              </a:rPr>
              <a:t>, S.F. and </a:t>
            </a:r>
            <a:r>
              <a:rPr lang="en-US" sz="1800" err="1">
                <a:latin typeface="Times New Roman" panose="02020603050405020304" pitchFamily="18" charset="0"/>
                <a:cs typeface="Times New Roman" panose="02020603050405020304" pitchFamily="18" charset="0"/>
              </a:rPr>
              <a:t>Chuenyindee</a:t>
            </a:r>
            <a:r>
              <a:rPr lang="en-US" sz="1800">
                <a:latin typeface="Times New Roman" panose="02020603050405020304" pitchFamily="18" charset="0"/>
                <a:cs typeface="Times New Roman" panose="02020603050405020304" pitchFamily="18" charset="0"/>
              </a:rPr>
              <a:t>, T. (2023) “Usability evaluation of communication tools used as remote support in machine service industry: A comparison between Microsoft teams and Skype,” </a:t>
            </a:r>
            <a:r>
              <a:rPr lang="en-US" sz="1800" i="1">
                <a:latin typeface="Times New Roman" panose="02020603050405020304" pitchFamily="18" charset="0"/>
                <a:cs typeface="Times New Roman" panose="02020603050405020304" pitchFamily="18" charset="0"/>
              </a:rPr>
              <a:t>Proceedings of the 2023 6th International Conference on Computers in Management and Business</a:t>
            </a:r>
            <a:r>
              <a:rPr lang="en-US" sz="1800">
                <a:latin typeface="Times New Roman" panose="02020603050405020304" pitchFamily="18" charset="0"/>
                <a:cs typeface="Times New Roman" panose="02020603050405020304" pitchFamily="18" charset="0"/>
              </a:rPr>
              <a:t>, pp. 117–121. Available at: </a:t>
            </a:r>
            <a:r>
              <a:rPr lang="en-US" sz="1800">
                <a:latin typeface="Times New Roman" panose="02020603050405020304" pitchFamily="18" charset="0"/>
                <a:cs typeface="Times New Roman" panose="02020603050405020304" pitchFamily="18" charset="0"/>
                <a:hlinkClick r:id="rId3"/>
              </a:rPr>
              <a:t>https://doi.org/10.1145/3584816.3584834</a:t>
            </a:r>
            <a:r>
              <a:rPr lang="en-US" sz="1800">
                <a:latin typeface="Times New Roman" panose="02020603050405020304" pitchFamily="18" charset="0"/>
                <a:cs typeface="Times New Roman" panose="02020603050405020304" pitchFamily="18" charset="0"/>
              </a:rPr>
              <a:t>. </a:t>
            </a:r>
          </a:p>
          <a:p>
            <a:r>
              <a:rPr lang="en-US" sz="1800" err="1">
                <a:latin typeface="Times New Roman" panose="02020603050405020304" pitchFamily="18" charset="0"/>
                <a:cs typeface="Times New Roman" panose="02020603050405020304" pitchFamily="18" charset="0"/>
              </a:rPr>
              <a:t>Khalilia</a:t>
            </a:r>
            <a:r>
              <a:rPr lang="en-US" sz="1800">
                <a:latin typeface="Times New Roman" panose="02020603050405020304" pitchFamily="18" charset="0"/>
                <a:cs typeface="Times New Roman" panose="02020603050405020304" pitchFamily="18" charset="0"/>
              </a:rPr>
              <a:t>, W.M., Abuowda, A., </a:t>
            </a:r>
            <a:r>
              <a:rPr lang="en-US" sz="1800" err="1">
                <a:latin typeface="Times New Roman" panose="02020603050405020304" pitchFamily="18" charset="0"/>
                <a:cs typeface="Times New Roman" panose="02020603050405020304" pitchFamily="18" charset="0"/>
              </a:rPr>
              <a:t>Mystakidis</a:t>
            </a:r>
            <a:r>
              <a:rPr lang="en-US" sz="1800">
                <a:latin typeface="Times New Roman" panose="02020603050405020304" pitchFamily="18" charset="0"/>
                <a:cs typeface="Times New Roman" panose="02020603050405020304" pitchFamily="18" charset="0"/>
              </a:rPr>
              <a:t>, S. and </a:t>
            </a:r>
            <a:r>
              <a:rPr lang="en-US" sz="1800" err="1">
                <a:latin typeface="Times New Roman" panose="02020603050405020304" pitchFamily="18" charset="0"/>
                <a:cs typeface="Times New Roman" panose="02020603050405020304" pitchFamily="18" charset="0"/>
              </a:rPr>
              <a:t>Fragkaki</a:t>
            </a:r>
            <a:r>
              <a:rPr lang="en-US" sz="1800">
                <a:latin typeface="Times New Roman" panose="02020603050405020304" pitchFamily="18" charset="0"/>
                <a:cs typeface="Times New Roman" panose="02020603050405020304" pitchFamily="18" charset="0"/>
              </a:rPr>
              <a:t>, M. (2023) “A mediation model of the usability and intergroup relation for Online Project Management Community effectiveness with Microsoft teams,” </a:t>
            </a:r>
            <a:r>
              <a:rPr lang="en-US" sz="1800" i="1">
                <a:latin typeface="Times New Roman" panose="02020603050405020304" pitchFamily="18" charset="0"/>
                <a:cs typeface="Times New Roman" panose="02020603050405020304" pitchFamily="18" charset="0"/>
              </a:rPr>
              <a:t>Societies</a:t>
            </a:r>
            <a:r>
              <a:rPr lang="en-US" sz="1800">
                <a:latin typeface="Times New Roman" panose="02020603050405020304" pitchFamily="18" charset="0"/>
                <a:cs typeface="Times New Roman" panose="02020603050405020304" pitchFamily="18" charset="0"/>
              </a:rPr>
              <a:t>, 13(12), p. 255. Available at: </a:t>
            </a:r>
            <a:r>
              <a:rPr lang="en-US" sz="1800">
                <a:latin typeface="Times New Roman" panose="02020603050405020304" pitchFamily="18" charset="0"/>
                <a:cs typeface="Times New Roman" panose="02020603050405020304" pitchFamily="18" charset="0"/>
                <a:hlinkClick r:id="rId4"/>
              </a:rPr>
              <a:t>https://doi.org/10.3390/soc13120255</a:t>
            </a:r>
            <a:r>
              <a:rPr lang="en-US" sz="1800">
                <a:latin typeface="Times New Roman" panose="02020603050405020304" pitchFamily="18" charset="0"/>
                <a:cs typeface="Times New Roman" panose="02020603050405020304" pitchFamily="18" charset="0"/>
              </a:rPr>
              <a:t>. </a:t>
            </a:r>
          </a:p>
          <a:p>
            <a:r>
              <a:rPr lang="en-US" sz="1800">
                <a:latin typeface="Times New Roman" panose="02020603050405020304" pitchFamily="18" charset="0"/>
                <a:cs typeface="Times New Roman" panose="02020603050405020304" pitchFamily="18" charset="0"/>
              </a:rPr>
              <a:t>Liu, N., Holliday, R. and Headden, D. (2026) “Transforming the on-call psychiatric handover: A quality improvement project using Microsoft teams to </a:t>
            </a:r>
            <a:r>
              <a:rPr lang="en-US" sz="1800" err="1">
                <a:latin typeface="Times New Roman" panose="02020603050405020304" pitchFamily="18" charset="0"/>
                <a:cs typeface="Times New Roman" panose="02020603050405020304" pitchFamily="18" charset="0"/>
              </a:rPr>
              <a:t>optimise</a:t>
            </a:r>
            <a:r>
              <a:rPr lang="en-US" sz="1800">
                <a:latin typeface="Times New Roman" panose="02020603050405020304" pitchFamily="18" charset="0"/>
                <a:cs typeface="Times New Roman" panose="02020603050405020304" pitchFamily="18" charset="0"/>
              </a:rPr>
              <a:t> ease of use, clarity and efficiency,” </a:t>
            </a:r>
            <a:r>
              <a:rPr lang="en-US" sz="1800" i="1" err="1">
                <a:latin typeface="Times New Roman" panose="02020603050405020304" pitchFamily="18" charset="0"/>
                <a:cs typeface="Times New Roman" panose="02020603050405020304" pitchFamily="18" charset="0"/>
              </a:rPr>
              <a:t>BJPsych</a:t>
            </a:r>
            <a:r>
              <a:rPr lang="en-US" sz="1800" i="1">
                <a:latin typeface="Times New Roman" panose="02020603050405020304" pitchFamily="18" charset="0"/>
                <a:cs typeface="Times New Roman" panose="02020603050405020304" pitchFamily="18" charset="0"/>
              </a:rPr>
              <a:t> Open</a:t>
            </a:r>
            <a:r>
              <a:rPr lang="en-US" sz="1800">
                <a:latin typeface="Times New Roman" panose="02020603050405020304" pitchFamily="18" charset="0"/>
                <a:cs typeface="Times New Roman" panose="02020603050405020304" pitchFamily="18" charset="0"/>
              </a:rPr>
              <a:t>, 12(S1), pp. S171-S171. Available at: </a:t>
            </a:r>
            <a:r>
              <a:rPr lang="en-US" sz="1800">
                <a:latin typeface="Times New Roman" panose="02020603050405020304" pitchFamily="18" charset="0"/>
                <a:cs typeface="Times New Roman" panose="02020603050405020304" pitchFamily="18" charset="0"/>
                <a:hlinkClick r:id="rId5"/>
              </a:rPr>
              <a:t>https://doi.org/10.1192/bjo.2026.11422</a:t>
            </a:r>
            <a:r>
              <a:rPr lang="en-US" sz="1800">
                <a:latin typeface="Times New Roman" panose="02020603050405020304" pitchFamily="18" charset="0"/>
                <a:cs typeface="Times New Roman" panose="02020603050405020304" pitchFamily="18" charset="0"/>
              </a:rPr>
              <a:t>. </a:t>
            </a:r>
          </a:p>
          <a:p>
            <a:r>
              <a:rPr lang="en-US" sz="1800">
                <a:latin typeface="Times New Roman" panose="02020603050405020304" pitchFamily="18" charset="0"/>
                <a:cs typeface="Times New Roman" panose="02020603050405020304" pitchFamily="18" charset="0"/>
              </a:rPr>
              <a:t>Mayer, C. and Simons, G. (2022) “Microsoft teams,” </a:t>
            </a:r>
            <a:r>
              <a:rPr lang="en-US" sz="1800" i="1">
                <a:latin typeface="Times New Roman" panose="02020603050405020304" pitchFamily="18" charset="0"/>
                <a:cs typeface="Times New Roman" panose="02020603050405020304" pitchFamily="18" charset="0"/>
              </a:rPr>
              <a:t>Atla Summary of Proceedings</a:t>
            </a:r>
            <a:r>
              <a:rPr lang="en-US" sz="1800">
                <a:latin typeface="Times New Roman" panose="02020603050405020304" pitchFamily="18" charset="0"/>
                <a:cs typeface="Times New Roman" panose="02020603050405020304" pitchFamily="18" charset="0"/>
              </a:rPr>
              <a:t>, pp. 260–268. Available at: </a:t>
            </a:r>
            <a:r>
              <a:rPr lang="en-US" sz="1800">
                <a:latin typeface="Times New Roman" panose="02020603050405020304" pitchFamily="18" charset="0"/>
                <a:cs typeface="Times New Roman" panose="02020603050405020304" pitchFamily="18" charset="0"/>
                <a:hlinkClick r:id="rId6"/>
              </a:rPr>
              <a:t>https://doi.org/10.31046/proceedings.2022.3115</a:t>
            </a:r>
            <a:r>
              <a:rPr lang="en-US" sz="1800">
                <a:latin typeface="Times New Roman" panose="02020603050405020304" pitchFamily="18" charset="0"/>
                <a:cs typeface="Times New Roman" panose="02020603050405020304" pitchFamily="18" charset="0"/>
              </a:rPr>
              <a:t>. </a:t>
            </a:r>
          </a:p>
          <a:p>
            <a:r>
              <a:rPr lang="en-US" sz="1800">
                <a:latin typeface="Times New Roman" panose="02020603050405020304" pitchFamily="18" charset="0"/>
                <a:cs typeface="Times New Roman" panose="02020603050405020304" pitchFamily="18" charset="0"/>
              </a:rPr>
              <a:t>Melati, R. (2025) “Analysis of the advantages of Microsoft teams as a corporate communication tool in supporting employee performance,” </a:t>
            </a:r>
            <a:r>
              <a:rPr lang="en-US" sz="1800" i="1" err="1">
                <a:latin typeface="Times New Roman" panose="02020603050405020304" pitchFamily="18" charset="0"/>
                <a:cs typeface="Times New Roman" panose="02020603050405020304" pitchFamily="18" charset="0"/>
              </a:rPr>
              <a:t>Eduvest</a:t>
            </a:r>
            <a:r>
              <a:rPr lang="en-US" sz="1800" i="1">
                <a:latin typeface="Times New Roman" panose="02020603050405020304" pitchFamily="18" charset="0"/>
                <a:cs typeface="Times New Roman" panose="02020603050405020304" pitchFamily="18" charset="0"/>
              </a:rPr>
              <a:t> - Journal of Universal Studies</a:t>
            </a:r>
            <a:r>
              <a:rPr lang="en-US" sz="1800">
                <a:latin typeface="Times New Roman" panose="02020603050405020304" pitchFamily="18" charset="0"/>
                <a:cs typeface="Times New Roman" panose="02020603050405020304" pitchFamily="18" charset="0"/>
              </a:rPr>
              <a:t>, 5(3), pp. 2893–2899. Available at: </a:t>
            </a:r>
            <a:r>
              <a:rPr lang="en-US" sz="1800">
                <a:latin typeface="Times New Roman" panose="02020603050405020304" pitchFamily="18" charset="0"/>
                <a:cs typeface="Times New Roman" panose="02020603050405020304" pitchFamily="18" charset="0"/>
                <a:hlinkClick r:id="rId7"/>
              </a:rPr>
              <a:t>https://doi.org/10.59188/eduvest.v5i3.50900</a:t>
            </a:r>
            <a:r>
              <a:rPr lang="en-US" sz="1800">
                <a:latin typeface="Times New Roman" panose="02020603050405020304" pitchFamily="18" charset="0"/>
                <a:cs typeface="Times New Roman" panose="02020603050405020304" pitchFamily="18" charset="0"/>
              </a:rPr>
              <a:t>. </a:t>
            </a:r>
          </a:p>
          <a:p>
            <a:r>
              <a:rPr lang="en-US" sz="1800" err="1">
                <a:latin typeface="Times New Roman" panose="02020603050405020304" pitchFamily="18" charset="0"/>
                <a:cs typeface="Times New Roman" panose="02020603050405020304" pitchFamily="18" charset="0"/>
              </a:rPr>
              <a:t>Puţanu</a:t>
            </a:r>
            <a:r>
              <a:rPr lang="en-US" sz="1800">
                <a:latin typeface="Times New Roman" panose="02020603050405020304" pitchFamily="18" charset="0"/>
                <a:cs typeface="Times New Roman" panose="02020603050405020304" pitchFamily="18" charset="0"/>
              </a:rPr>
              <a:t>, A. (2026) “Assessing digital platforms’ impact on organisational communication using Microsoft teams,” </a:t>
            </a:r>
            <a:r>
              <a:rPr lang="en-US" sz="1800" i="1">
                <a:latin typeface="Times New Roman" panose="02020603050405020304" pitchFamily="18" charset="0"/>
                <a:cs typeface="Times New Roman" panose="02020603050405020304" pitchFamily="18" charset="0"/>
              </a:rPr>
              <a:t>Proceedings of the International Conference on Business Excellence</a:t>
            </a:r>
            <a:r>
              <a:rPr lang="en-US" sz="1800">
                <a:latin typeface="Times New Roman" panose="02020603050405020304" pitchFamily="18" charset="0"/>
                <a:cs typeface="Times New Roman" panose="02020603050405020304" pitchFamily="18" charset="0"/>
              </a:rPr>
              <a:t>, 20(1), pp. 1482–1492. Available at: </a:t>
            </a:r>
            <a:r>
              <a:rPr lang="en-US" sz="1800">
                <a:latin typeface="Times New Roman" panose="02020603050405020304" pitchFamily="18" charset="0"/>
                <a:cs typeface="Times New Roman" panose="02020603050405020304" pitchFamily="18" charset="0"/>
                <a:hlinkClick r:id="rId8"/>
              </a:rPr>
              <a:t>https://doi.org/10.2478/picbe-2026-0113</a:t>
            </a:r>
            <a:r>
              <a:rPr lang="en-US" sz="1800">
                <a:latin typeface="Times New Roman" panose="02020603050405020304" pitchFamily="18" charset="0"/>
                <a:cs typeface="Times New Roman" panose="02020603050405020304" pitchFamily="18" charset="0"/>
              </a:rPr>
              <a:t>. </a:t>
            </a:r>
          </a:p>
          <a:p>
            <a:r>
              <a:rPr lang="en-US" sz="1800" err="1">
                <a:latin typeface="Times New Roman" panose="02020603050405020304" pitchFamily="18" charset="0"/>
                <a:cs typeface="Times New Roman" panose="02020603050405020304" pitchFamily="18" charset="0"/>
              </a:rPr>
              <a:t>Veerapandian</a:t>
            </a:r>
            <a:r>
              <a:rPr lang="en-US" sz="1800">
                <a:latin typeface="Times New Roman" panose="02020603050405020304" pitchFamily="18" charset="0"/>
                <a:cs typeface="Times New Roman" panose="02020603050405020304" pitchFamily="18" charset="0"/>
              </a:rPr>
              <a:t>, S., Kaur, H., </a:t>
            </a:r>
            <a:r>
              <a:rPr lang="en-US" sz="1800" err="1">
                <a:latin typeface="Times New Roman" panose="02020603050405020304" pitchFamily="18" charset="0"/>
                <a:cs typeface="Times New Roman" panose="02020603050405020304" pitchFamily="18" charset="0"/>
              </a:rPr>
              <a:t>Madhvarayan</a:t>
            </a:r>
            <a:r>
              <a:rPr lang="en-US" sz="1800">
                <a:latin typeface="Times New Roman" panose="02020603050405020304" pitchFamily="18" charset="0"/>
                <a:cs typeface="Times New Roman" panose="02020603050405020304" pitchFamily="18" charset="0"/>
              </a:rPr>
              <a:t>, A. and Rajamanickam, S. (2021) </a:t>
            </a:r>
            <a:r>
              <a:rPr lang="en-US" sz="1800" i="1">
                <a:latin typeface="Times New Roman" panose="02020603050405020304" pitchFamily="18" charset="0"/>
                <a:cs typeface="Times New Roman" panose="02020603050405020304" pitchFamily="18" charset="0"/>
              </a:rPr>
              <a:t>Reimagine remote working with Microsoft teams: A practical guide to increasing your productivity and enhancing collaboration in the remote world</a:t>
            </a:r>
            <a:r>
              <a:rPr lang="en-US" sz="1800">
                <a:latin typeface="Times New Roman" panose="02020603050405020304" pitchFamily="18" charset="0"/>
                <a:cs typeface="Times New Roman" panose="02020603050405020304" pitchFamily="18" charset="0"/>
              </a:rPr>
              <a:t>. </a:t>
            </a:r>
            <a:r>
              <a:rPr lang="en-US" sz="1800" err="1">
                <a:latin typeface="Times New Roman" panose="02020603050405020304" pitchFamily="18" charset="0"/>
                <a:cs typeface="Times New Roman" panose="02020603050405020304" pitchFamily="18" charset="0"/>
              </a:rPr>
              <a:t>Packt</a:t>
            </a:r>
            <a:r>
              <a:rPr lang="en-US" sz="1800">
                <a:latin typeface="Times New Roman" panose="02020603050405020304" pitchFamily="18" charset="0"/>
                <a:cs typeface="Times New Roman" panose="02020603050405020304" pitchFamily="18" charset="0"/>
              </a:rPr>
              <a:t> Publishing Ltd. Available at: </a:t>
            </a:r>
            <a:r>
              <a:rPr lang="en-US" sz="1800">
                <a:latin typeface="Times New Roman" panose="02020603050405020304" pitchFamily="18" charset="0"/>
                <a:cs typeface="Times New Roman" panose="02020603050405020304" pitchFamily="18" charset="0"/>
                <a:hlinkClick r:id="rId9"/>
              </a:rPr>
              <a:t>https://books.google.com/books?id=Tj9OEAAAQBAJ</a:t>
            </a:r>
            <a:r>
              <a:rPr lang="en-US" sz="1800">
                <a:latin typeface="Times New Roman" panose="02020603050405020304" pitchFamily="18" charset="0"/>
                <a:cs typeface="Times New Roman" panose="02020603050405020304" pitchFamily="18" charset="0"/>
              </a:rPr>
              <a:t> (Accessed: October 2, 2026).</a:t>
            </a:r>
          </a:p>
          <a:p>
            <a:r>
              <a:rPr lang="en-US" sz="1800">
                <a:latin typeface="Times New Roman" panose="02020603050405020304" pitchFamily="18" charset="0"/>
                <a:cs typeface="Times New Roman" panose="02020603050405020304" pitchFamily="18" charset="0"/>
              </a:rPr>
              <a:t>Villegas-Ch, W., Govea, J., </a:t>
            </a:r>
            <a:r>
              <a:rPr lang="en-US" sz="1800" err="1">
                <a:latin typeface="Times New Roman" panose="02020603050405020304" pitchFamily="18" charset="0"/>
                <a:cs typeface="Times New Roman" panose="02020603050405020304" pitchFamily="18" charset="0"/>
              </a:rPr>
              <a:t>Gurierrez</a:t>
            </a:r>
            <a:r>
              <a:rPr lang="en-US" sz="1800">
                <a:latin typeface="Times New Roman" panose="02020603050405020304" pitchFamily="18" charset="0"/>
                <a:cs typeface="Times New Roman" panose="02020603050405020304" pitchFamily="18" charset="0"/>
              </a:rPr>
              <a:t>, R. and Mera-Navarrete, A. (2024) “Improving interaction and assessment in hybrid educational environments: An integrated approach in Microsoft teams with the use of AI techniques,” </a:t>
            </a:r>
            <a:r>
              <a:rPr lang="en-US" sz="1800" i="1">
                <a:latin typeface="Times New Roman" panose="02020603050405020304" pitchFamily="18" charset="0"/>
                <a:cs typeface="Times New Roman" panose="02020603050405020304" pitchFamily="18" charset="0"/>
              </a:rPr>
              <a:t>IEEE Access</a:t>
            </a:r>
            <a:r>
              <a:rPr lang="en-US" sz="1800">
                <a:latin typeface="Times New Roman" panose="02020603050405020304" pitchFamily="18" charset="0"/>
                <a:cs typeface="Times New Roman" panose="02020603050405020304" pitchFamily="18" charset="0"/>
              </a:rPr>
              <a:t>, 12, pp. 93723–93738. Available at: </a:t>
            </a:r>
            <a:r>
              <a:rPr lang="en-US" sz="1800">
                <a:latin typeface="Times New Roman" panose="02020603050405020304" pitchFamily="18" charset="0"/>
                <a:cs typeface="Times New Roman" panose="02020603050405020304" pitchFamily="18" charset="0"/>
                <a:hlinkClick r:id="rId10"/>
              </a:rPr>
              <a:t>https://doi.org/10.1109/access.2024.3424397</a:t>
            </a:r>
            <a:r>
              <a:rPr lang="en-US" sz="1800">
                <a:latin typeface="Times New Roman" panose="02020603050405020304" pitchFamily="18" charset="0"/>
                <a:cs typeface="Times New Roman" panose="02020603050405020304" pitchFamily="18" charset="0"/>
              </a:rPr>
              <a:t>. </a:t>
            </a:r>
          </a:p>
          <a:p>
            <a:endParaRPr lang="en-US"/>
          </a:p>
        </p:txBody>
      </p:sp>
    </p:spTree>
    <p:extLst>
      <p:ext uri="{BB962C8B-B14F-4D97-AF65-F5344CB8AC3E}">
        <p14:creationId xmlns:p14="http://schemas.microsoft.com/office/powerpoint/2010/main" val="4101515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CC7A7-DB9B-C7A9-8A11-7791BFC0CF2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6C3BDB3-9C18-C0BA-86E8-36BBF1A3961A}"/>
              </a:ext>
            </a:extLst>
          </p:cNvPr>
          <p:cNvPicPr>
            <a:picLocks noChangeAspect="1"/>
          </p:cNvPicPr>
          <p:nvPr/>
        </p:nvPicPr>
        <p:blipFill>
          <a:blip r:embed="rId2"/>
          <a:stretch>
            <a:fillRect/>
          </a:stretch>
        </p:blipFill>
        <p:spPr>
          <a:xfrm>
            <a:off x="386080" y="365760"/>
            <a:ext cx="11440160" cy="6116319"/>
          </a:xfrm>
          <a:prstGeom prst="rect">
            <a:avLst/>
          </a:prstGeom>
        </p:spPr>
      </p:pic>
    </p:spTree>
    <p:extLst>
      <p:ext uri="{BB962C8B-B14F-4D97-AF65-F5344CB8AC3E}">
        <p14:creationId xmlns:p14="http://schemas.microsoft.com/office/powerpoint/2010/main" val="371313557"/>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4" ma:contentTypeDescription="Create a new document." ma:contentTypeScope="" ma:versionID="9c9fa00ddc584878460fcfe68e88bf99">
  <xsd:schema xmlns:xsd="http://www.w3.org/2001/XMLSchema" xmlns:xs="http://www.w3.org/2001/XMLSchema" xmlns:p="http://schemas.microsoft.com/office/2006/metadata/properties" xmlns:ns3="577751d0-6084-4994-a202-0c32fc3287d3" targetNamespace="http://schemas.microsoft.com/office/2006/metadata/properties" ma:root="true" ma:fieldsID="eb98c962e6cad45132868959f05c37c0"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B7898B-D90C-4BC8-8588-FF7DE4B9EA3E}">
  <ds:schemaRefs>
    <ds:schemaRef ds:uri="http://schemas.microsoft.com/sharepoint/v3/contenttype/forms"/>
  </ds:schemaRefs>
</ds:datastoreItem>
</file>

<file path=customXml/itemProps2.xml><?xml version="1.0" encoding="utf-8"?>
<ds:datastoreItem xmlns:ds="http://schemas.openxmlformats.org/officeDocument/2006/customXml" ds:itemID="{1B6FDE0B-CBF6-4765-A3CE-887FF1DD24B7}">
  <ds:schemaRefs>
    <ds:schemaRef ds:uri="577751d0-6084-4994-a202-0c32fc3287d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85794D5-4FE6-4B35-9F2C-F7054B426F1A}">
  <ds:schemaRefs>
    <ds:schemaRef ds:uri="577751d0-6084-4994-a202-0c32fc3287d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Archway</Template>
  <Application>Microsoft Office PowerPoint</Application>
  <PresentationFormat>Widescreen</PresentationFormat>
  <Slides>14</Slides>
  <Notes>5</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Archway</vt:lpstr>
      <vt:lpstr>LCHS4007_BIRM Digital Skills and Research Methods Presentation</vt:lpstr>
      <vt:lpstr>Workplace task: Staff Communication</vt:lpstr>
      <vt:lpstr>Staff daily updates  </vt:lpstr>
      <vt:lpstr>Staff Communication and Daily updates (WEEK POINTS)</vt:lpstr>
      <vt:lpstr>Microsoft teams    </vt:lpstr>
      <vt:lpstr>Q1.Chosen workplace task involves       How it link to case study?</vt:lpstr>
      <vt:lpstr>Q2. Which Microsoft 365 tool they selected?</vt:lpstr>
      <vt:lpstr>Question 4 - The ways Microsoft Teams improves efficiency or communication </vt:lpstr>
      <vt:lpstr>The ways Microsoft Teams improves efficiency or communication (Continued) </vt:lpstr>
      <vt:lpstr>Question 6 - Recommendations </vt:lpstr>
      <vt:lpstr>Recommendations (Continued…)</vt:lpstr>
      <vt:lpstr>Recommendations (Continued…)</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Erum Usman (2607920)</dc:creator>
  <cp:revision>1</cp:revision>
  <dcterms:created xsi:type="dcterms:W3CDTF">2026-10-02T11:17:23Z</dcterms:created>
  <dcterms:modified xsi:type="dcterms:W3CDTF">2026-10-08T10:38:24Z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