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lette Cabey" userId="08b6a3b64f8571b6" providerId="LiveId" clId="{FA9DAA91-15F8-4A30-B5B0-CCE44EEC3F41}"/>
    <pc:docChg chg="undo custSel addSld delSld modSld">
      <pc:chgData name="angellette Cabey" userId="08b6a3b64f8571b6" providerId="LiveId" clId="{FA9DAA91-15F8-4A30-B5B0-CCE44EEC3F41}" dt="2026-08-30T13:32:19.757" v="194" actId="680"/>
      <pc:docMkLst>
        <pc:docMk/>
      </pc:docMkLst>
      <pc:sldChg chg="modSp mod">
        <pc:chgData name="angellette Cabey" userId="08b6a3b64f8571b6" providerId="LiveId" clId="{FA9DAA91-15F8-4A30-B5B0-CCE44EEC3F41}" dt="2026-08-25T21:37:05.154" v="192" actId="20577"/>
        <pc:sldMkLst>
          <pc:docMk/>
          <pc:sldMk cId="1716342858" sldId="256"/>
        </pc:sldMkLst>
        <pc:spChg chg="mod">
          <ac:chgData name="angellette Cabey" userId="08b6a3b64f8571b6" providerId="LiveId" clId="{FA9DAA91-15F8-4A30-B5B0-CCE44EEC3F41}" dt="2026-08-25T21:35:28.499" v="51" actId="20577"/>
          <ac:spMkLst>
            <pc:docMk/>
            <pc:sldMk cId="1716342858" sldId="256"/>
            <ac:spMk id="2" creationId="{9D088BBA-385E-B100-D3B2-83F877ED7B13}"/>
          </ac:spMkLst>
        </pc:spChg>
        <pc:spChg chg="mod">
          <ac:chgData name="angellette Cabey" userId="08b6a3b64f8571b6" providerId="LiveId" clId="{FA9DAA91-15F8-4A30-B5B0-CCE44EEC3F41}" dt="2026-08-25T21:37:05.154" v="192" actId="20577"/>
          <ac:spMkLst>
            <pc:docMk/>
            <pc:sldMk cId="1716342858" sldId="256"/>
            <ac:spMk id="3" creationId="{D508797C-B534-8121-1EFA-68AC9E565808}"/>
          </ac:spMkLst>
        </pc:spChg>
      </pc:sldChg>
      <pc:sldChg chg="new del">
        <pc:chgData name="angellette Cabey" userId="08b6a3b64f8571b6" providerId="LiveId" clId="{FA9DAA91-15F8-4A30-B5B0-CCE44EEC3F41}" dt="2026-08-30T13:32:19.757" v="194" actId="680"/>
        <pc:sldMkLst>
          <pc:docMk/>
          <pc:sldMk cId="222237423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8BBA-385E-B100-D3B2-83F877ED7B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CASE STUDY: RIVERDALE NURSING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8797C-B534-8121-1EFA-68AC9E565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9376" y="3429000"/>
            <a:ext cx="5616624" cy="2326908"/>
          </a:xfrm>
        </p:spPr>
        <p:txBody>
          <a:bodyPr>
            <a:normAutofit/>
          </a:bodyPr>
          <a:lstStyle/>
          <a:p>
            <a:r>
              <a:rPr lang="en-US" dirty="0"/>
              <a:t>STUDENT NAME: KAREN CABEY</a:t>
            </a:r>
          </a:p>
          <a:p>
            <a:r>
              <a:rPr lang="en-US" dirty="0"/>
              <a:t>STUDENT NUMBER:2508282</a:t>
            </a:r>
          </a:p>
          <a:p>
            <a:r>
              <a:rPr lang="en-US" dirty="0"/>
              <a:t>MODULE CODE: (LCHS4007_LON)</a:t>
            </a:r>
          </a:p>
          <a:p>
            <a:r>
              <a:rPr lang="en-US"/>
              <a:t>LECTURER: SAM PARKER</a:t>
            </a: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47B5ADC-439E-8BF3-9088-90C43F8880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9" r="299"/>
          <a:stretch>
            <a:fillRect/>
          </a:stretch>
        </p:blipFill>
        <p:spPr>
          <a:xfrm>
            <a:off x="7681816" y="0"/>
            <a:ext cx="4510185" cy="6096000"/>
          </a:xfrm>
        </p:spPr>
      </p:pic>
    </p:spTree>
    <p:extLst>
      <p:ext uri="{BB962C8B-B14F-4D97-AF65-F5344CB8AC3E}">
        <p14:creationId xmlns:p14="http://schemas.microsoft.com/office/powerpoint/2010/main" val="171634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DEBC-B11D-3A44-F608-A3DD2F9FF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rmAutofit fontScale="90000"/>
          </a:bodyPr>
          <a:lstStyle/>
          <a:p>
            <a:r>
              <a:rPr lang="en-GB" sz="5100"/>
              <a:t>Staff communication at </a:t>
            </a:r>
            <a:r>
              <a:rPr lang="en-GB" sz="5100" err="1"/>
              <a:t>riverdale</a:t>
            </a:r>
            <a:r>
              <a:rPr lang="en-GB" sz="5100"/>
              <a:t> nursing home​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44F47F-DB0D-FB79-8119-10D6758CE0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69"/>
          <a:stretch>
            <a:fillRect/>
          </a:stretch>
        </p:blipFill>
        <p:spPr>
          <a:xfrm>
            <a:off x="20" y="1"/>
            <a:ext cx="707563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AD862-4840-B4B8-EC12-F3080DC2B2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Staff at Riverdale Nursing Home work in two different buildings and on different shifts.​</a:t>
            </a:r>
          </a:p>
          <a:p>
            <a:pPr>
              <a:lnSpc>
                <a:spcPct val="110000"/>
              </a:lnSpc>
            </a:pPr>
            <a:r>
              <a:rPr lang="en-GB" sz="1500"/>
              <a:t>Effective communication is essential for managing daily care and fostering teamwork.​</a:t>
            </a:r>
          </a:p>
          <a:p>
            <a:pPr>
              <a:lnSpc>
                <a:spcPct val="110000"/>
              </a:lnSpc>
            </a:pPr>
            <a:r>
              <a:rPr lang="en-GB" sz="1500"/>
              <a:t>Current communication problems include:​</a:t>
            </a:r>
          </a:p>
          <a:p>
            <a:pPr>
              <a:lnSpc>
                <a:spcPct val="110000"/>
              </a:lnSpc>
            </a:pPr>
            <a:r>
              <a:rPr lang="en-GB" sz="1500"/>
              <a:t>  Missed messages.​</a:t>
            </a:r>
          </a:p>
          <a:p>
            <a:pPr>
              <a:lnSpc>
                <a:spcPct val="110000"/>
              </a:lnSpc>
            </a:pPr>
            <a:r>
              <a:rPr lang="en-GB" sz="1500"/>
              <a:t>  Poor communication between shifts.​</a:t>
            </a:r>
          </a:p>
          <a:p>
            <a:pPr>
              <a:lnSpc>
                <a:spcPct val="110000"/>
              </a:lnSpc>
            </a:pPr>
            <a:r>
              <a:rPr lang="en-GB" sz="1500"/>
              <a:t>Duplicated work.​</a:t>
            </a:r>
          </a:p>
          <a:p>
            <a:pPr>
              <a:lnSpc>
                <a:spcPct val="110000"/>
              </a:lnSpc>
            </a:pPr>
            <a:r>
              <a:rPr lang="en-GB" sz="1500"/>
              <a:t>Inefficient ways of working​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099749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AC4AF-044A-609D-4CC1-5AAA5FE22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0" y="260648"/>
            <a:ext cx="10706100" cy="674908"/>
          </a:xfrm>
        </p:spPr>
        <p:txBody>
          <a:bodyPr anchor="t">
            <a:normAutofit/>
          </a:bodyPr>
          <a:lstStyle/>
          <a:p>
            <a:r>
              <a:rPr lang="en-GB" dirty="0"/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B5A09-E443-BC42-56D7-3E92F986309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93487" y="1081471"/>
            <a:ext cx="5402514" cy="5299857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400" dirty="0"/>
              <a:t>WHY MICROSOFT TEAMS​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400" dirty="0"/>
              <a:t>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Creates a centralised platform for staff communication.​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Enables rapid texting and group discussions.​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Facilitates communication between Riverdale's two buildings.​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Allows employees on different shifts to access messages and updates.​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Facilitates online meetings, audio, and video calls.​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Permits employees to share essential files and information.​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Helps reduce missed messages and repeated work.                 ​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800" dirty="0"/>
              <a:t>                                                                                                                                    </a:t>
            </a:r>
            <a:r>
              <a:rPr lang="en-GB" sz="2500" dirty="0"/>
              <a:t>  (MHETA ET AL.,2020)​</a:t>
            </a:r>
          </a:p>
          <a:p>
            <a:pPr>
              <a:lnSpc>
                <a:spcPct val="110000"/>
              </a:lnSpc>
            </a:pPr>
            <a:endParaRPr lang="en-GB" sz="1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50267E-A26E-6662-3329-8249AC647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099" y="1081471"/>
            <a:ext cx="5070021" cy="42936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45985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FCF1E-D6E1-727A-04BC-421B6EB1D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211" y="237269"/>
            <a:ext cx="4679832" cy="1504164"/>
          </a:xfrm>
        </p:spPr>
        <p:txBody>
          <a:bodyPr anchor="t">
            <a:normAutofit/>
          </a:bodyPr>
          <a:lstStyle/>
          <a:p>
            <a:br>
              <a:rPr lang="en-GB" sz="1900" dirty="0"/>
            </a:br>
            <a:r>
              <a:rPr lang="en-GB" dirty="0"/>
              <a:t>HOW MICROSOFT TEAMS CAN BE USED AT RIVERDALE</a:t>
            </a:r>
            <a:br>
              <a:rPr lang="en-GB" sz="1900" dirty="0"/>
            </a:br>
            <a:endParaRPr lang="en-GB" sz="1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33B27-959C-468E-83D6-4613C7E28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2072" y="1628800"/>
            <a:ext cx="4679832" cy="4406241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900" dirty="0"/>
              <a:t>Create separate Teams and channels for every employee group.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Utilise channels to communicate between the two buildings.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Share work-related updates with the relevant staff.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Allow personnel from other shifts to access previous communications.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Hold team meetings for staff ideas and updates.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Distribute essential documents and information between colleagues.</a:t>
            </a:r>
          </a:p>
          <a:p>
            <a:pPr>
              <a:lnSpc>
                <a:spcPct val="110000"/>
              </a:lnSpc>
            </a:pP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                                                                                                                                                 (LU ET AL.,2023)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CD2DDC4-402A-CF65-042A-9F097BD240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7145" y="332656"/>
            <a:ext cx="6568296" cy="5045689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A7C459-DE29-0C48-FEFD-FCCADDC04CC5}"/>
              </a:ext>
            </a:extLst>
          </p:cNvPr>
          <p:cNvSpPr txBox="1"/>
          <p:nvPr/>
        </p:nvSpPr>
        <p:spPr>
          <a:xfrm>
            <a:off x="10493115" y="9893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508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BAFBC-BF2D-A947-09E3-1BCF41AEE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0" y="424546"/>
            <a:ext cx="10706100" cy="674908"/>
          </a:xfrm>
        </p:spPr>
        <p:txBody>
          <a:bodyPr anchor="t">
            <a:normAutofit/>
          </a:bodyPr>
          <a:lstStyle/>
          <a:p>
            <a:r>
              <a:rPr lang="en-GB" dirty="0"/>
              <a:t>HOW TEAMS IMPROVES EFFICIENCY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DA8F5-F572-3ECF-85A4-369E351DEE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1999" y="1196752"/>
            <a:ext cx="5070021" cy="489924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br>
              <a:rPr lang="en-GB" dirty="0"/>
            </a:br>
            <a:r>
              <a:rPr lang="en-GB" dirty="0"/>
              <a:t>Provides a single communication platform for employees.</a:t>
            </a:r>
          </a:p>
          <a:p>
            <a:pPr>
              <a:lnSpc>
                <a:spcPct val="110000"/>
              </a:lnSpc>
            </a:pPr>
            <a:r>
              <a:rPr lang="en-GB" dirty="0"/>
              <a:t>Reduces the likelihood of losing messages.</a:t>
            </a:r>
          </a:p>
          <a:p>
            <a:pPr>
              <a:lnSpc>
                <a:spcPct val="110000"/>
              </a:lnSpc>
            </a:pPr>
            <a:r>
              <a:rPr lang="en-GB" dirty="0"/>
              <a:t>Makes information more accessible throughout shifts.</a:t>
            </a:r>
          </a:p>
          <a:p>
            <a:pPr>
              <a:lnSpc>
                <a:spcPct val="110000"/>
              </a:lnSpc>
            </a:pPr>
            <a:r>
              <a:rPr lang="en-GB" dirty="0"/>
              <a:t>Improves collaboration between employees in both buildings.</a:t>
            </a:r>
          </a:p>
          <a:p>
            <a:pPr>
              <a:lnSpc>
                <a:spcPct val="110000"/>
              </a:lnSpc>
            </a:pPr>
            <a:r>
              <a:rPr lang="en-GB" dirty="0"/>
              <a:t>Promotes speedier communication and decision-making.</a:t>
            </a:r>
          </a:p>
          <a:p>
            <a:pPr>
              <a:lnSpc>
                <a:spcPct val="110000"/>
              </a:lnSpc>
            </a:pPr>
            <a:r>
              <a:rPr lang="en-GB" dirty="0"/>
              <a:t>Helps reduce repeated work by keeping employees updated.</a:t>
            </a:r>
          </a:p>
          <a:p>
            <a:pPr>
              <a:lnSpc>
                <a:spcPct val="110000"/>
              </a:lnSpc>
            </a:pPr>
            <a:r>
              <a:rPr lang="en-GB" dirty="0"/>
              <a:t>Encourages teamwork via chat, meetings, and shared documents. 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                                                                                                    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                                                (JHALA AND MENON, 2021)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DE8855-82FF-8A52-4B96-C8BDEB35DB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001" b="2"/>
          <a:stretch>
            <a:fillRect/>
          </a:stretch>
        </p:blipFill>
        <p:spPr>
          <a:xfrm>
            <a:off x="6394099" y="1802352"/>
            <a:ext cx="5070021" cy="42936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7553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F795C-CEF7-1B14-FC55-89C55DD68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754" y="260648"/>
            <a:ext cx="10706100" cy="674908"/>
          </a:xfrm>
        </p:spPr>
        <p:txBody>
          <a:bodyPr>
            <a:normAutofit fontScale="90000"/>
          </a:bodyPr>
          <a:lstStyle/>
          <a:p>
            <a:r>
              <a:rPr lang="en-GB" dirty="0"/>
              <a:t>ADVANTAGES AND LIMITATIONS OF MICROSOFT TEAMS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357D4-3442-D43E-6546-4BD5FE9DB79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24754" y="1340768"/>
            <a:ext cx="5107266" cy="4755232"/>
          </a:xfrm>
        </p:spPr>
        <p:txBody>
          <a:bodyPr/>
          <a:lstStyle/>
          <a:p>
            <a:r>
              <a:rPr lang="en-GB" sz="1800" dirty="0">
                <a:solidFill>
                  <a:srgbClr val="7030A0"/>
                </a:solidFill>
              </a:rPr>
              <a:t>ADVANTAGES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Fast and easy staff communication</a:t>
            </a:r>
          </a:p>
          <a:p>
            <a:r>
              <a:rPr lang="en-GB" sz="2000" dirty="0"/>
              <a:t>Promotes teamwork across shifts</a:t>
            </a:r>
          </a:p>
          <a:p>
            <a:r>
              <a:rPr lang="en-GB" sz="2000" dirty="0"/>
              <a:t>Helps organise information utilising Teams and channels.</a:t>
            </a:r>
          </a:p>
          <a:p>
            <a:r>
              <a:rPr lang="en-GB" sz="2000" dirty="0"/>
              <a:t>Decreases communication delays.</a:t>
            </a:r>
          </a:p>
          <a:p>
            <a:r>
              <a:rPr lang="en-GB" sz="2000" dirty="0"/>
              <a:t>Facilitates meetings and collaboration.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72A00B-489A-9629-0F1D-BC895304AC7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6001" y="1340768"/>
            <a:ext cx="5368120" cy="4755232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>
                <a:solidFill>
                  <a:srgbClr val="FF0000"/>
                </a:solidFill>
              </a:rPr>
              <a:t>LIMITATIONS</a:t>
            </a:r>
          </a:p>
          <a:p>
            <a:endParaRPr lang="en-GB" dirty="0"/>
          </a:p>
          <a:p>
            <a:r>
              <a:rPr lang="en-GB" sz="2600" dirty="0"/>
              <a:t>Staff may require training.* Reliable internet and suitable devices are required.</a:t>
            </a:r>
          </a:p>
          <a:p>
            <a:r>
              <a:rPr lang="en-GB" sz="2600" dirty="0"/>
              <a:t>Too many messages can result in information overload.</a:t>
            </a:r>
          </a:p>
          <a:p>
            <a:r>
              <a:rPr lang="en-GB" sz="2600" dirty="0"/>
              <a:t>Poor implementation may result in inconsistent communication.</a:t>
            </a:r>
          </a:p>
          <a:p>
            <a:r>
              <a:rPr lang="en-GB" sz="2600" dirty="0"/>
              <a:t>Confidential information must be handled responsibly.</a:t>
            </a:r>
          </a:p>
          <a:p>
            <a:pPr marL="0" indent="0">
              <a:buNone/>
            </a:pPr>
            <a:r>
              <a:rPr lang="en-GB" sz="2600" dirty="0"/>
              <a:t>                            </a:t>
            </a:r>
          </a:p>
          <a:p>
            <a:pPr marL="0" indent="0">
              <a:buNone/>
            </a:pPr>
            <a:r>
              <a:rPr lang="en-GB" sz="1900" dirty="0"/>
              <a:t>                                                                                                                                (LAWSON ET AL.,2023)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543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7BF2B-082F-0394-F728-1D7F74940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24546"/>
            <a:ext cx="10706100" cy="674908"/>
          </a:xfrm>
        </p:spPr>
        <p:txBody>
          <a:bodyPr/>
          <a:lstStyle/>
          <a:p>
            <a:r>
              <a:rPr lang="en-GB" dirty="0"/>
              <a:t>RECOMMENDATION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BCBC4F-5EE2-A9DB-B395-C8CE8E7BA59A}"/>
              </a:ext>
            </a:extLst>
          </p:cNvPr>
          <p:cNvSpPr txBox="1"/>
          <p:nvPr/>
        </p:nvSpPr>
        <p:spPr>
          <a:xfrm>
            <a:off x="762000" y="1170470"/>
            <a:ext cx="9870504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Riverdale would benefit from having an integrated platform for staff communication with Microsoft Teams.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could improve communication between the two buildings and the various shifts.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Teams can facilitate faster information exchange and improved teamwork.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may assist in reducing missed messages and repeated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Before implementation, staff should get adequate training.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Confidential information must be treated in accordance with data protection policies.       </a:t>
            </a:r>
          </a:p>
          <a:p>
            <a:r>
              <a:rPr lang="en-GB" dirty="0"/>
              <a:t>                                                      </a:t>
            </a:r>
          </a:p>
          <a:p>
            <a:endParaRPr lang="en-GB" dirty="0"/>
          </a:p>
          <a:p>
            <a:r>
              <a:rPr lang="en-GB" dirty="0">
                <a:solidFill>
                  <a:srgbClr val="00B050"/>
                </a:solidFill>
              </a:rPr>
              <a:t>         CONCLUSION</a:t>
            </a:r>
          </a:p>
          <a:p>
            <a:endParaRPr lang="en-GB" dirty="0"/>
          </a:p>
          <a:p>
            <a:r>
              <a:rPr lang="en-GB" dirty="0"/>
              <a:t>When deployed correctly, Microsoft Teams can improve communication and efficiency at Riverdale Nursing Home.</a:t>
            </a:r>
          </a:p>
        </p:txBody>
      </p:sp>
    </p:spTree>
    <p:extLst>
      <p:ext uri="{BB962C8B-B14F-4D97-AF65-F5344CB8AC3E}">
        <p14:creationId xmlns:p14="http://schemas.microsoft.com/office/powerpoint/2010/main" val="593547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FBCC-D031-2B9E-0431-DCEC24940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416" y="404664"/>
            <a:ext cx="10706100" cy="674908"/>
          </a:xfrm>
        </p:spPr>
        <p:txBody>
          <a:bodyPr/>
          <a:lstStyle/>
          <a:p>
            <a:r>
              <a:rPr lang="en-GB" dirty="0"/>
              <a:t>                                           REFERENCES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75A735-AF82-70C4-480E-CF03417DE9FF}"/>
              </a:ext>
            </a:extLst>
          </p:cNvPr>
          <p:cNvSpPr txBox="1"/>
          <p:nvPr/>
        </p:nvSpPr>
        <p:spPr>
          <a:xfrm>
            <a:off x="562930" y="1582340"/>
            <a:ext cx="1106614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Jhala, M. and Menon, R. (2021) </a:t>
            </a:r>
            <a:r>
              <a:rPr lang="en-GB" dirty="0"/>
              <a:t>‘Examining the impact of an asynchronous communication platform versus existing communication methods: an observational study’, BMJ Innovations, 7(1), pp. 68–74. doi:10.1136/bmjinnov-2019-000409.</a:t>
            </a:r>
          </a:p>
          <a:p>
            <a:endParaRPr lang="en-GB" b="1" dirty="0"/>
          </a:p>
          <a:p>
            <a:r>
              <a:rPr lang="en-GB" b="1" dirty="0"/>
              <a:t>Lawson, L., Di Marco Barros, R., Evans, J. and Saleem, W. (2023) </a:t>
            </a:r>
            <a:r>
              <a:rPr lang="en-GB" dirty="0"/>
              <a:t>‘Being a “Teams” player: a quality improvement project expanding the role of Microsoft Teams to improve communication and efficiency of junior doctors in a ward-based hospital setting’, Future Healthcare Journal, 10(</a:t>
            </a:r>
            <a:r>
              <a:rPr lang="en-GB" dirty="0" err="1"/>
              <a:t>Suppl</a:t>
            </a:r>
            <a:r>
              <a:rPr lang="en-GB" dirty="0"/>
              <a:t> 3), pp. 89–90. doi:10.7861/fhj.10-3-s89.</a:t>
            </a:r>
          </a:p>
          <a:p>
            <a:endParaRPr lang="en-GB" dirty="0"/>
          </a:p>
          <a:p>
            <a:r>
              <a:rPr lang="en-GB" b="1" dirty="0"/>
              <a:t>Lu, H.Y., Li, Y., Garcia, B., Tu, S.P. and Ma, K.L. (2023) </a:t>
            </a:r>
            <a:r>
              <a:rPr lang="en-GB" dirty="0"/>
              <a:t>‘A Study of Healthcare Team Communication Networks using Visual Analytics’, Proceedings of the 7th International Conference on Medical and Health Informatics, pp. 104–111. doi:10.1145/3608298.3608319.</a:t>
            </a:r>
          </a:p>
          <a:p>
            <a:endParaRPr lang="en-GB" b="1" dirty="0"/>
          </a:p>
          <a:p>
            <a:r>
              <a:rPr lang="en-GB" b="1" dirty="0"/>
              <a:t>Mehta, J., Yates, T., Smith, P., Henderson, D., Winteringham, G. and Burns, A. (2020) </a:t>
            </a:r>
            <a:r>
              <a:rPr lang="en-GB" dirty="0"/>
              <a:t>‘Rapid implementation of Microsoft Teams in response to COVID-19: one acute healthcare organisation’s experience’, BMJ Health &amp; Care Informatics, 27(3), e100209. doi:10.1136/bmjhci-2020-100209.</a:t>
            </a:r>
          </a:p>
        </p:txBody>
      </p:sp>
    </p:spTree>
    <p:extLst>
      <p:ext uri="{BB962C8B-B14F-4D97-AF65-F5344CB8AC3E}">
        <p14:creationId xmlns:p14="http://schemas.microsoft.com/office/powerpoint/2010/main" val="171234672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{7B6A7DC7-26EE-4089-9523-DC03ABDD7446}977d9fe9-4445-4c48-bc9c-1fe8e23d557c-TF7d956844-ebdd-4ca4-b538-a1bcfc9ad3f053165620_win32</Template>
  <TotalTime>61</TotalTime>
  <Words>735</Words>
  <Application>Microsoft Office PowerPoint</Application>
  <PresentationFormat>Widescreen</PresentationFormat>
  <Paragraphs>86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Neue Haas Grotesk Text Pro</vt:lpstr>
      <vt:lpstr>Oasis</vt:lpstr>
      <vt:lpstr>CASE STUDY: RIVERDALE NURSING HOME</vt:lpstr>
      <vt:lpstr>Staff communication at riverdale nursing home​</vt:lpstr>
      <vt:lpstr>MICROSOFT TEAMS</vt:lpstr>
      <vt:lpstr> HOW MICROSOFT TEAMS CAN BE USED AT RIVERDALE </vt:lpstr>
      <vt:lpstr>HOW TEAMS IMPROVES EFFICIENCY AND COMMUNICATION</vt:lpstr>
      <vt:lpstr>ADVANTAGES AND LIMITATIONS OF MICROSOFT TEAMS </vt:lpstr>
      <vt:lpstr>RECOMMENDATION</vt:lpstr>
      <vt:lpstr>                                           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angellette Cabey</dc:creator>
  <cp:lastModifiedBy>angellette Cabey</cp:lastModifiedBy>
  <cp:revision>1</cp:revision>
  <dcterms:created xsi:type="dcterms:W3CDTF">2026-08-25T20:47:33Z</dcterms:created>
  <dcterms:modified xsi:type="dcterms:W3CDTF">2026-08-30T13:32:24Z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