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60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5000"/>
    <a:srgbClr val="6743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592766-D54B-CB43-BFDE-A7001C782555}" v="21" dt="2022-02-25T01:15:30.6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35"/>
    <p:restoredTop sz="94673"/>
  </p:normalViewPr>
  <p:slideViewPr>
    <p:cSldViewPr snapToGrid="0" snapToObjects="1">
      <p:cViewPr>
        <p:scale>
          <a:sx n="87" d="100"/>
          <a:sy n="87" d="100"/>
        </p:scale>
        <p:origin x="56" y="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fa Begum (2026754)" userId="474c0e4c-7c8b-442c-8f56-f24a88ff5059" providerId="ADAL" clId="{6A592766-D54B-CB43-BFDE-A7001C782555}"/>
    <pc:docChg chg="custSel addSld delSld modSld sldOrd">
      <pc:chgData name="Nifa Begum (2026754)" userId="474c0e4c-7c8b-442c-8f56-f24a88ff5059" providerId="ADAL" clId="{6A592766-D54B-CB43-BFDE-A7001C782555}" dt="2022-02-25T01:42:28.733" v="652" actId="1076"/>
      <pc:docMkLst>
        <pc:docMk/>
      </pc:docMkLst>
      <pc:sldChg chg="addSp delSp modSp mod">
        <pc:chgData name="Nifa Begum (2026754)" userId="474c0e4c-7c8b-442c-8f56-f24a88ff5059" providerId="ADAL" clId="{6A592766-D54B-CB43-BFDE-A7001C782555}" dt="2022-02-25T01:25:50.270" v="446" actId="1076"/>
        <pc:sldMkLst>
          <pc:docMk/>
          <pc:sldMk cId="11158492" sldId="256"/>
        </pc:sldMkLst>
        <pc:spChg chg="mod">
          <ac:chgData name="Nifa Begum (2026754)" userId="474c0e4c-7c8b-442c-8f56-f24a88ff5059" providerId="ADAL" clId="{6A592766-D54B-CB43-BFDE-A7001C782555}" dt="2022-02-25T01:25:17.390" v="442" actId="1076"/>
          <ac:spMkLst>
            <pc:docMk/>
            <pc:sldMk cId="11158492" sldId="256"/>
            <ac:spMk id="2" creationId="{00D948F9-AF91-1F44-97AC-1EAD5EE5E835}"/>
          </ac:spMkLst>
        </pc:spChg>
        <pc:spChg chg="mod">
          <ac:chgData name="Nifa Begum (2026754)" userId="474c0e4c-7c8b-442c-8f56-f24a88ff5059" providerId="ADAL" clId="{6A592766-D54B-CB43-BFDE-A7001C782555}" dt="2022-02-24T23:17:04.564" v="79" actId="1076"/>
          <ac:spMkLst>
            <pc:docMk/>
            <pc:sldMk cId="11158492" sldId="256"/>
            <ac:spMk id="3" creationId="{93253BBE-8C03-2E49-A6B4-4C89F7F4CF3A}"/>
          </ac:spMkLst>
        </pc:spChg>
        <pc:spChg chg="mod">
          <ac:chgData name="Nifa Begum (2026754)" userId="474c0e4c-7c8b-442c-8f56-f24a88ff5059" providerId="ADAL" clId="{6A592766-D54B-CB43-BFDE-A7001C782555}" dt="2022-02-25T01:23:23.609" v="427" actId="1076"/>
          <ac:spMkLst>
            <pc:docMk/>
            <pc:sldMk cId="11158492" sldId="256"/>
            <ac:spMk id="4" creationId="{E388A2D4-F58A-414B-9830-BF4D724984E8}"/>
          </ac:spMkLst>
        </pc:spChg>
        <pc:spChg chg="del mod">
          <ac:chgData name="Nifa Begum (2026754)" userId="474c0e4c-7c8b-442c-8f56-f24a88ff5059" providerId="ADAL" clId="{6A592766-D54B-CB43-BFDE-A7001C782555}" dt="2022-02-25T01:14:49.348" v="389" actId="478"/>
          <ac:spMkLst>
            <pc:docMk/>
            <pc:sldMk cId="11158492" sldId="256"/>
            <ac:spMk id="7" creationId="{D83F7879-F84A-934C-8297-3FAF598AF7C8}"/>
          </ac:spMkLst>
        </pc:spChg>
        <pc:spChg chg="mod">
          <ac:chgData name="Nifa Begum (2026754)" userId="474c0e4c-7c8b-442c-8f56-f24a88ff5059" providerId="ADAL" clId="{6A592766-D54B-CB43-BFDE-A7001C782555}" dt="2022-02-24T23:15:54.397" v="72" actId="1076"/>
          <ac:spMkLst>
            <pc:docMk/>
            <pc:sldMk cId="11158492" sldId="256"/>
            <ac:spMk id="10" creationId="{64D18FB9-6581-0943-A9C5-98F517E5310C}"/>
          </ac:spMkLst>
        </pc:spChg>
        <pc:spChg chg="del mod">
          <ac:chgData name="Nifa Begum (2026754)" userId="474c0e4c-7c8b-442c-8f56-f24a88ff5059" providerId="ADAL" clId="{6A592766-D54B-CB43-BFDE-A7001C782555}" dt="2022-02-24T23:14:48.337" v="66" actId="478"/>
          <ac:spMkLst>
            <pc:docMk/>
            <pc:sldMk cId="11158492" sldId="256"/>
            <ac:spMk id="12" creationId="{D4C09365-A22B-A54B-A870-BD492AF22DAE}"/>
          </ac:spMkLst>
        </pc:spChg>
        <pc:spChg chg="mod">
          <ac:chgData name="Nifa Begum (2026754)" userId="474c0e4c-7c8b-442c-8f56-f24a88ff5059" providerId="ADAL" clId="{6A592766-D54B-CB43-BFDE-A7001C782555}" dt="2022-02-24T23:13:27.240" v="59" actId="20577"/>
          <ac:spMkLst>
            <pc:docMk/>
            <pc:sldMk cId="11158492" sldId="256"/>
            <ac:spMk id="13" creationId="{D6E370D6-5B9F-B94B-BFF9-BBA464FCD2F0}"/>
          </ac:spMkLst>
        </pc:spChg>
        <pc:spChg chg="del mod">
          <ac:chgData name="Nifa Begum (2026754)" userId="474c0e4c-7c8b-442c-8f56-f24a88ff5059" providerId="ADAL" clId="{6A592766-D54B-CB43-BFDE-A7001C782555}" dt="2022-02-24T23:13:56.205" v="61" actId="478"/>
          <ac:spMkLst>
            <pc:docMk/>
            <pc:sldMk cId="11158492" sldId="256"/>
            <ac:spMk id="14" creationId="{E5D29013-3772-B449-8A00-7C2B0253434C}"/>
          </ac:spMkLst>
        </pc:spChg>
        <pc:spChg chg="mod">
          <ac:chgData name="Nifa Begum (2026754)" userId="474c0e4c-7c8b-442c-8f56-f24a88ff5059" providerId="ADAL" clId="{6A592766-D54B-CB43-BFDE-A7001C782555}" dt="2022-02-25T01:15:27.815" v="393" actId="1076"/>
          <ac:spMkLst>
            <pc:docMk/>
            <pc:sldMk cId="11158492" sldId="256"/>
            <ac:spMk id="16" creationId="{392F81BF-88A5-5C48-8A1F-659D27C4928C}"/>
          </ac:spMkLst>
        </pc:spChg>
        <pc:spChg chg="mod">
          <ac:chgData name="Nifa Begum (2026754)" userId="474c0e4c-7c8b-442c-8f56-f24a88ff5059" providerId="ADAL" clId="{6A592766-D54B-CB43-BFDE-A7001C782555}" dt="2022-02-25T01:25:27.927" v="443" actId="1076"/>
          <ac:spMkLst>
            <pc:docMk/>
            <pc:sldMk cId="11158492" sldId="256"/>
            <ac:spMk id="18" creationId="{07EF1DD2-3737-E249-8493-75BEAD78289F}"/>
          </ac:spMkLst>
        </pc:spChg>
        <pc:spChg chg="mod">
          <ac:chgData name="Nifa Begum (2026754)" userId="474c0e4c-7c8b-442c-8f56-f24a88ff5059" providerId="ADAL" clId="{6A592766-D54B-CB43-BFDE-A7001C782555}" dt="2022-02-25T01:25:50.270" v="446" actId="1076"/>
          <ac:spMkLst>
            <pc:docMk/>
            <pc:sldMk cId="11158492" sldId="256"/>
            <ac:spMk id="19" creationId="{7CE77594-9CB5-6E42-86B2-4EB516374D53}"/>
          </ac:spMkLst>
        </pc:spChg>
        <pc:spChg chg="mod">
          <ac:chgData name="Nifa Begum (2026754)" userId="474c0e4c-7c8b-442c-8f56-f24a88ff5059" providerId="ADAL" clId="{6A592766-D54B-CB43-BFDE-A7001C782555}" dt="2022-02-25T01:23:19.294" v="426" actId="1076"/>
          <ac:spMkLst>
            <pc:docMk/>
            <pc:sldMk cId="11158492" sldId="256"/>
            <ac:spMk id="20" creationId="{B02178F1-D817-AC43-805A-19994CF97C43}"/>
          </ac:spMkLst>
        </pc:spChg>
        <pc:spChg chg="del mod">
          <ac:chgData name="Nifa Begum (2026754)" userId="474c0e4c-7c8b-442c-8f56-f24a88ff5059" providerId="ADAL" clId="{6A592766-D54B-CB43-BFDE-A7001C782555}" dt="2022-02-24T23:12:56.255" v="52" actId="478"/>
          <ac:spMkLst>
            <pc:docMk/>
            <pc:sldMk cId="11158492" sldId="256"/>
            <ac:spMk id="21" creationId="{F3DC0780-9898-AF43-B6D5-CBB115E2D577}"/>
          </ac:spMkLst>
        </pc:spChg>
        <pc:spChg chg="del mod">
          <ac:chgData name="Nifa Begum (2026754)" userId="474c0e4c-7c8b-442c-8f56-f24a88ff5059" providerId="ADAL" clId="{6A592766-D54B-CB43-BFDE-A7001C782555}" dt="2022-02-24T23:14:32.185" v="64" actId="478"/>
          <ac:spMkLst>
            <pc:docMk/>
            <pc:sldMk cId="11158492" sldId="256"/>
            <ac:spMk id="22" creationId="{9196E815-6E75-FB4C-BED5-7159216525BC}"/>
          </ac:spMkLst>
        </pc:spChg>
        <pc:spChg chg="del mod">
          <ac:chgData name="Nifa Begum (2026754)" userId="474c0e4c-7c8b-442c-8f56-f24a88ff5059" providerId="ADAL" clId="{6A592766-D54B-CB43-BFDE-A7001C782555}" dt="2022-02-24T23:13:57.766" v="63"/>
          <ac:spMkLst>
            <pc:docMk/>
            <pc:sldMk cId="11158492" sldId="256"/>
            <ac:spMk id="23" creationId="{21FC339F-B5B7-8C46-A44A-0959D4A099BE}"/>
          </ac:spMkLst>
        </pc:spChg>
        <pc:spChg chg="del mod">
          <ac:chgData name="Nifa Begum (2026754)" userId="474c0e4c-7c8b-442c-8f56-f24a88ff5059" providerId="ADAL" clId="{6A592766-D54B-CB43-BFDE-A7001C782555}" dt="2022-02-24T23:14:50.674" v="68"/>
          <ac:spMkLst>
            <pc:docMk/>
            <pc:sldMk cId="11158492" sldId="256"/>
            <ac:spMk id="24" creationId="{E159A428-070B-9447-966A-E57AD6E35510}"/>
          </ac:spMkLst>
        </pc:spChg>
        <pc:spChg chg="add mod">
          <ac:chgData name="Nifa Begum (2026754)" userId="474c0e4c-7c8b-442c-8f56-f24a88ff5059" providerId="ADAL" clId="{6A592766-D54B-CB43-BFDE-A7001C782555}" dt="2022-02-25T01:25:44.597" v="445" actId="1076"/>
          <ac:spMkLst>
            <pc:docMk/>
            <pc:sldMk cId="11158492" sldId="256"/>
            <ac:spMk id="25" creationId="{49B9417E-58DB-A646-A371-A1629C5A4234}"/>
          </ac:spMkLst>
        </pc:spChg>
        <pc:spChg chg="add mod">
          <ac:chgData name="Nifa Begum (2026754)" userId="474c0e4c-7c8b-442c-8f56-f24a88ff5059" providerId="ADAL" clId="{6A592766-D54B-CB43-BFDE-A7001C782555}" dt="2022-02-25T01:17:31.589" v="410" actId="1076"/>
          <ac:spMkLst>
            <pc:docMk/>
            <pc:sldMk cId="11158492" sldId="256"/>
            <ac:spMk id="26" creationId="{19385F7C-ABD0-F34C-84FD-910B555CFC94}"/>
          </ac:spMkLst>
        </pc:spChg>
      </pc:sldChg>
      <pc:sldChg chg="modSp new del mod ord">
        <pc:chgData name="Nifa Begum (2026754)" userId="474c0e4c-7c8b-442c-8f56-f24a88ff5059" providerId="ADAL" clId="{6A592766-D54B-CB43-BFDE-A7001C782555}" dt="2022-02-24T13:46:40.098" v="5" actId="2696"/>
        <pc:sldMkLst>
          <pc:docMk/>
          <pc:sldMk cId="2125140985" sldId="257"/>
        </pc:sldMkLst>
        <pc:spChg chg="mod">
          <ac:chgData name="Nifa Begum (2026754)" userId="474c0e4c-7c8b-442c-8f56-f24a88ff5059" providerId="ADAL" clId="{6A592766-D54B-CB43-BFDE-A7001C782555}" dt="2022-02-24T13:46:28.437" v="2" actId="27636"/>
          <ac:spMkLst>
            <pc:docMk/>
            <pc:sldMk cId="2125140985" sldId="257"/>
            <ac:spMk id="2" creationId="{FC2F02D9-15BD-CD4F-9243-F13CDA0C74BE}"/>
          </ac:spMkLst>
        </pc:spChg>
      </pc:sldChg>
      <pc:sldChg chg="addSp delSp modSp new mod setBg">
        <pc:chgData name="Nifa Begum (2026754)" userId="474c0e4c-7c8b-442c-8f56-f24a88ff5059" providerId="ADAL" clId="{6A592766-D54B-CB43-BFDE-A7001C782555}" dt="2022-02-25T01:38:35.273" v="462" actId="1076"/>
        <pc:sldMkLst>
          <pc:docMk/>
          <pc:sldMk cId="1008763809" sldId="258"/>
        </pc:sldMkLst>
        <pc:spChg chg="add mod">
          <ac:chgData name="Nifa Begum (2026754)" userId="474c0e4c-7c8b-442c-8f56-f24a88ff5059" providerId="ADAL" clId="{6A592766-D54B-CB43-BFDE-A7001C782555}" dt="2022-02-25T01:22:32.132" v="423" actId="1076"/>
          <ac:spMkLst>
            <pc:docMk/>
            <pc:sldMk cId="1008763809" sldId="258"/>
            <ac:spMk id="2" creationId="{59E0EAF6-D49D-A64A-8CA7-0B12E805C32B}"/>
          </ac:spMkLst>
        </pc:spChg>
        <pc:spChg chg="add mod">
          <ac:chgData name="Nifa Begum (2026754)" userId="474c0e4c-7c8b-442c-8f56-f24a88ff5059" providerId="ADAL" clId="{6A592766-D54B-CB43-BFDE-A7001C782555}" dt="2022-02-25T01:22:10.870" v="421" actId="1076"/>
          <ac:spMkLst>
            <pc:docMk/>
            <pc:sldMk cId="1008763809" sldId="258"/>
            <ac:spMk id="4" creationId="{B37A54FF-B8CA-0F49-AFC5-A46FB1F04ED1}"/>
          </ac:spMkLst>
        </pc:spChg>
        <pc:spChg chg="add del">
          <ac:chgData name="Nifa Begum (2026754)" userId="474c0e4c-7c8b-442c-8f56-f24a88ff5059" providerId="ADAL" clId="{6A592766-D54B-CB43-BFDE-A7001C782555}" dt="2022-02-24T14:05:43.307" v="16" actId="21"/>
          <ac:spMkLst>
            <pc:docMk/>
            <pc:sldMk cId="1008763809" sldId="258"/>
            <ac:spMk id="6" creationId="{4548585B-E0E4-5245-99FB-BAC0FF5BB1EE}"/>
          </ac:spMkLst>
        </pc:spChg>
        <pc:spChg chg="add mod">
          <ac:chgData name="Nifa Begum (2026754)" userId="474c0e4c-7c8b-442c-8f56-f24a88ff5059" providerId="ADAL" clId="{6A592766-D54B-CB43-BFDE-A7001C782555}" dt="2022-02-25T01:38:35.273" v="462" actId="1076"/>
          <ac:spMkLst>
            <pc:docMk/>
            <pc:sldMk cId="1008763809" sldId="258"/>
            <ac:spMk id="8" creationId="{095674F3-2A54-3F43-8591-D7F74E8A662A}"/>
          </ac:spMkLst>
        </pc:spChg>
        <pc:spChg chg="add mod">
          <ac:chgData name="Nifa Begum (2026754)" userId="474c0e4c-7c8b-442c-8f56-f24a88ff5059" providerId="ADAL" clId="{6A592766-D54B-CB43-BFDE-A7001C782555}" dt="2022-02-25T01:20:17.164" v="414" actId="1076"/>
          <ac:spMkLst>
            <pc:docMk/>
            <pc:sldMk cId="1008763809" sldId="258"/>
            <ac:spMk id="10" creationId="{286DA438-8EE8-4D4A-BFE7-D6909FD3DBE9}"/>
          </ac:spMkLst>
        </pc:spChg>
        <pc:spChg chg="add mod">
          <ac:chgData name="Nifa Begum (2026754)" userId="474c0e4c-7c8b-442c-8f56-f24a88ff5059" providerId="ADAL" clId="{6A592766-D54B-CB43-BFDE-A7001C782555}" dt="2022-02-25T01:19:40.135" v="411" actId="1076"/>
          <ac:spMkLst>
            <pc:docMk/>
            <pc:sldMk cId="1008763809" sldId="258"/>
            <ac:spMk id="12" creationId="{4826CBD5-EB38-E047-B6B8-DB42869A22D2}"/>
          </ac:spMkLst>
        </pc:spChg>
        <pc:spChg chg="add mod">
          <ac:chgData name="Nifa Begum (2026754)" userId="474c0e4c-7c8b-442c-8f56-f24a88ff5059" providerId="ADAL" clId="{6A592766-D54B-CB43-BFDE-A7001C782555}" dt="2022-02-25T01:19:58.937" v="413" actId="1076"/>
          <ac:spMkLst>
            <pc:docMk/>
            <pc:sldMk cId="1008763809" sldId="258"/>
            <ac:spMk id="14" creationId="{E7857133-2979-4D4B-B79F-978318ADC0CD}"/>
          </ac:spMkLst>
        </pc:spChg>
        <pc:spChg chg="add mod">
          <ac:chgData name="Nifa Begum (2026754)" userId="474c0e4c-7c8b-442c-8f56-f24a88ff5059" providerId="ADAL" clId="{6A592766-D54B-CB43-BFDE-A7001C782555}" dt="2022-02-25T01:19:48.888" v="412" actId="1076"/>
          <ac:spMkLst>
            <pc:docMk/>
            <pc:sldMk cId="1008763809" sldId="258"/>
            <ac:spMk id="16" creationId="{B3016641-3E45-D44D-A183-9F73AC3BC788}"/>
          </ac:spMkLst>
        </pc:spChg>
        <pc:spChg chg="add mod">
          <ac:chgData name="Nifa Begum (2026754)" userId="474c0e4c-7c8b-442c-8f56-f24a88ff5059" providerId="ADAL" clId="{6A592766-D54B-CB43-BFDE-A7001C782555}" dt="2022-02-24T23:21:11.538" v="125" actId="1076"/>
          <ac:spMkLst>
            <pc:docMk/>
            <pc:sldMk cId="1008763809" sldId="258"/>
            <ac:spMk id="18" creationId="{0413AE88-7D65-814B-8854-E8A78B842B1D}"/>
          </ac:spMkLst>
        </pc:spChg>
        <pc:spChg chg="add mod">
          <ac:chgData name="Nifa Begum (2026754)" userId="474c0e4c-7c8b-442c-8f56-f24a88ff5059" providerId="ADAL" clId="{6A592766-D54B-CB43-BFDE-A7001C782555}" dt="2022-02-25T01:22:52.941" v="425" actId="1076"/>
          <ac:spMkLst>
            <pc:docMk/>
            <pc:sldMk cId="1008763809" sldId="258"/>
            <ac:spMk id="19" creationId="{5DD411C2-807A-B345-A0CC-A275755F340F}"/>
          </ac:spMkLst>
        </pc:spChg>
        <pc:spChg chg="add mod">
          <ac:chgData name="Nifa Begum (2026754)" userId="474c0e4c-7c8b-442c-8f56-f24a88ff5059" providerId="ADAL" clId="{6A592766-D54B-CB43-BFDE-A7001C782555}" dt="2022-02-25T01:22:48.199" v="424" actId="1076"/>
          <ac:spMkLst>
            <pc:docMk/>
            <pc:sldMk cId="1008763809" sldId="258"/>
            <ac:spMk id="20" creationId="{2E7F6B90-5A1B-2542-8236-ABF7A01FC0FF}"/>
          </ac:spMkLst>
        </pc:spChg>
        <pc:spChg chg="add del mod">
          <ac:chgData name="Nifa Begum (2026754)" userId="474c0e4c-7c8b-442c-8f56-f24a88ff5059" providerId="ADAL" clId="{6A592766-D54B-CB43-BFDE-A7001C782555}" dt="2022-02-24T23:57:53.643" v="332"/>
          <ac:spMkLst>
            <pc:docMk/>
            <pc:sldMk cId="1008763809" sldId="258"/>
            <ac:spMk id="21" creationId="{F46980BF-EE2F-2745-A739-74489CC73A0D}"/>
          </ac:spMkLst>
        </pc:spChg>
        <pc:spChg chg="add del mod">
          <ac:chgData name="Nifa Begum (2026754)" userId="474c0e4c-7c8b-442c-8f56-f24a88ff5059" providerId="ADAL" clId="{6A592766-D54B-CB43-BFDE-A7001C782555}" dt="2022-02-25T00:14:32.351" v="340"/>
          <ac:spMkLst>
            <pc:docMk/>
            <pc:sldMk cId="1008763809" sldId="258"/>
            <ac:spMk id="22" creationId="{9249AFC8-0E33-7241-9E45-1B0F3E115470}"/>
          </ac:spMkLst>
        </pc:spChg>
        <pc:spChg chg="add mod">
          <ac:chgData name="Nifa Begum (2026754)" userId="474c0e4c-7c8b-442c-8f56-f24a88ff5059" providerId="ADAL" clId="{6A592766-D54B-CB43-BFDE-A7001C782555}" dt="2022-02-25T00:16:14.898" v="365" actId="1076"/>
          <ac:spMkLst>
            <pc:docMk/>
            <pc:sldMk cId="1008763809" sldId="258"/>
            <ac:spMk id="23" creationId="{8622B1F9-6EE5-9E45-9FEB-77D854BF4E78}"/>
          </ac:spMkLst>
        </pc:spChg>
        <pc:picChg chg="add mod">
          <ac:chgData name="Nifa Begum (2026754)" userId="474c0e4c-7c8b-442c-8f56-f24a88ff5059" providerId="ADAL" clId="{6A592766-D54B-CB43-BFDE-A7001C782555}" dt="2022-02-25T00:14:58.758" v="344" actId="1076"/>
          <ac:picMkLst>
            <pc:docMk/>
            <pc:sldMk cId="1008763809" sldId="258"/>
            <ac:picMk id="1026" creationId="{084C9DEF-9F00-1E4C-ADE6-A510129B80CA}"/>
          </ac:picMkLst>
        </pc:picChg>
      </pc:sldChg>
      <pc:sldChg chg="addSp modSp new mod setBg">
        <pc:chgData name="Nifa Begum (2026754)" userId="474c0e4c-7c8b-442c-8f56-f24a88ff5059" providerId="ADAL" clId="{6A592766-D54B-CB43-BFDE-A7001C782555}" dt="2022-02-25T01:37:59.546" v="461" actId="115"/>
        <pc:sldMkLst>
          <pc:docMk/>
          <pc:sldMk cId="2828465839" sldId="259"/>
        </pc:sldMkLst>
        <pc:spChg chg="add mod">
          <ac:chgData name="Nifa Begum (2026754)" userId="474c0e4c-7c8b-442c-8f56-f24a88ff5059" providerId="ADAL" clId="{6A592766-D54B-CB43-BFDE-A7001C782555}" dt="2022-02-25T01:37:59.546" v="461" actId="115"/>
          <ac:spMkLst>
            <pc:docMk/>
            <pc:sldMk cId="2828465839" sldId="259"/>
            <ac:spMk id="2" creationId="{C0B3D8BD-3CC7-B347-8690-B3FF93D2C5D9}"/>
          </ac:spMkLst>
        </pc:spChg>
        <pc:spChg chg="add mod">
          <ac:chgData name="Nifa Begum (2026754)" userId="474c0e4c-7c8b-442c-8f56-f24a88ff5059" providerId="ADAL" clId="{6A592766-D54B-CB43-BFDE-A7001C782555}" dt="2022-02-25T01:31:31.633" v="450" actId="207"/>
          <ac:spMkLst>
            <pc:docMk/>
            <pc:sldMk cId="2828465839" sldId="259"/>
            <ac:spMk id="4" creationId="{B5C9C905-2937-0144-ABA2-919D92D77F66}"/>
          </ac:spMkLst>
        </pc:spChg>
        <pc:spChg chg="add mod">
          <ac:chgData name="Nifa Begum (2026754)" userId="474c0e4c-7c8b-442c-8f56-f24a88ff5059" providerId="ADAL" clId="{6A592766-D54B-CB43-BFDE-A7001C782555}" dt="2022-02-25T01:33:50.147" v="453" actId="1076"/>
          <ac:spMkLst>
            <pc:docMk/>
            <pc:sldMk cId="2828465839" sldId="259"/>
            <ac:spMk id="6" creationId="{5668CD97-775A-B642-971C-881565F13ECC}"/>
          </ac:spMkLst>
        </pc:spChg>
        <pc:spChg chg="add mod">
          <ac:chgData name="Nifa Begum (2026754)" userId="474c0e4c-7c8b-442c-8f56-f24a88ff5059" providerId="ADAL" clId="{6A592766-D54B-CB43-BFDE-A7001C782555}" dt="2022-02-25T01:36:10.378" v="456" actId="1076"/>
          <ac:spMkLst>
            <pc:docMk/>
            <pc:sldMk cId="2828465839" sldId="259"/>
            <ac:spMk id="8" creationId="{A9588053-AC78-D24E-955D-6DA0DFD102BF}"/>
          </ac:spMkLst>
        </pc:spChg>
        <pc:spChg chg="add mod">
          <ac:chgData name="Nifa Begum (2026754)" userId="474c0e4c-7c8b-442c-8f56-f24a88ff5059" providerId="ADAL" clId="{6A592766-D54B-CB43-BFDE-A7001C782555}" dt="2022-02-25T01:37:49.460" v="459" actId="1076"/>
          <ac:spMkLst>
            <pc:docMk/>
            <pc:sldMk cId="2828465839" sldId="259"/>
            <ac:spMk id="10" creationId="{21E760CA-A947-B14B-821D-A6EE85363417}"/>
          </ac:spMkLst>
        </pc:spChg>
      </pc:sldChg>
      <pc:sldChg chg="addSp modSp new mod ord">
        <pc:chgData name="Nifa Begum (2026754)" userId="474c0e4c-7c8b-442c-8f56-f24a88ff5059" providerId="ADAL" clId="{6A592766-D54B-CB43-BFDE-A7001C782555}" dt="2022-02-25T01:42:28.733" v="652" actId="1076"/>
        <pc:sldMkLst>
          <pc:docMk/>
          <pc:sldMk cId="3273510974" sldId="260"/>
        </pc:sldMkLst>
        <pc:spChg chg="add mod">
          <ac:chgData name="Nifa Begum (2026754)" userId="474c0e4c-7c8b-442c-8f56-f24a88ff5059" providerId="ADAL" clId="{6A592766-D54B-CB43-BFDE-A7001C782555}" dt="2022-02-25T01:42:28.733" v="652" actId="1076"/>
          <ac:spMkLst>
            <pc:docMk/>
            <pc:sldMk cId="3273510974" sldId="260"/>
            <ac:spMk id="3" creationId="{B91B776D-ADFB-6142-88F9-1F0DEBA3258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DB88C-60D3-2443-B3DE-B72A0E758610}" type="datetimeFigureOut">
              <a:rPr lang="en-US" smtClean="0"/>
              <a:t>2/23/22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DB0E43-033C-C44D-A270-676832A41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394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DB0E43-033C-C44D-A270-676832A4127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835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DB0E43-033C-C44D-A270-676832A4127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249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79D28-37DA-D84F-A1DC-B352ECB211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C09EAE-EB65-4E48-B25A-D7FF94072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68A73-EB79-0143-9E4F-CC6BA65CB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C5D36-7363-B64C-8D2F-64150792C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BB5FC0-A8A2-854D-88ED-FE3B2F2F3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687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68B8C-0FBA-734A-A232-61FA08D2B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EFE30-BE84-464C-A93B-6338AD5B31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82EBD4-A4D0-1044-B924-878453E82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4358BB-21E3-EA4E-A4B4-551F5D7B4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1FAF5-57D2-CB4C-8281-A64A02604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654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A9F6-029C-E04C-9B25-C52765A01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87E12A-953F-534C-943D-F12AA227D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9E6E8-3386-DC43-90E8-90DDED9E9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9DAE1-C593-7943-AFDC-6567AF9F7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DC950-5E44-524E-885E-3C00A8F4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001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9CCB6-5A5B-9C46-AF95-71F78159F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BAD1F-1233-CF48-8613-D5B5A93D5E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43B2F0-4296-1B43-9575-6BFD49E06F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83B7C-73D5-0041-95C5-6252B1377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9BD776-D5FA-744E-81A6-ADF148441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BB1184-7303-8A44-A426-7F1EA7DBF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000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F4B90-6BCA-244D-A5CB-66C9DC64F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2EA73-DAE3-CF49-A80D-D30E484BD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B83D75-DA00-0941-90D1-214636FA39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4910E9-55A8-F548-99E5-DEB5854A5E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4B7A5E-7FD7-6D43-BEAA-2C18CE2AF2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1D4B26-39A7-A54F-B30B-9D768A2CA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4C9E8E-8D4B-304D-85C7-031E1E160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6AB36A-74BB-A44B-A1F7-70087957B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006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44A29-09FA-FC42-9CEC-B3A513578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86F26-6A18-CE4C-85B3-1265828F3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939F50-F69D-404B-816E-271EC7CC4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A38EE7-C8CD-DF42-91D0-7B9FFA891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724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CB225F-4D9A-934A-AA28-D7F88496D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DC8809-DCA7-A841-8E64-5AE212360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D82519-1E2A-EF49-9756-5FEB56A6D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294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17D40-5252-424E-B382-BA5ADA49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4CC9C-0508-D14F-9843-3295A0504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21D7EF-7B2C-2648-B9DD-52AD0A453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DABF25-E5F2-A044-BD45-2EF1502D4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20695A-2A09-7547-9081-C3341B7EC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1CB5C9-C1F8-F24A-8772-B6ABA8DA6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59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85B7F-7979-8444-8143-826CC2774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649A35-8CA3-2744-A1AB-8AEB3EE284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9432F9-84E9-2643-B6F1-0B04C30B9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A2DB2D-FD85-CF43-8146-1314B319F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89022-0055-DE41-99F9-94EFB13E2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850B78-C744-6342-8944-1A183C152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414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5D630-0638-A546-BDA2-AC47B26CE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77A22-5B09-194D-A464-09643CE45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397A0A-C588-3843-B261-F57CABB9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03FA17-2DB8-7845-A445-35A054A07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B80966-07D4-3147-89C2-67BBF6F2D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456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3FA4A9-B91E-4C4C-9C87-8138ABFDDD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6DE0A-80B2-AF45-8E3F-15F5DD0DB2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2A10C0-D631-0940-B67A-AB0EEEA64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0F17F-4809-5549-BA46-C0EA27107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44ECF-EE5C-D94C-BC94-89DF14E2C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591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FBC5DF-D657-F147-8749-94CD3CF2E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C6568-A71C-314D-924D-E7AD0BC13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B56C9-9AD9-9A43-9520-89482AF730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DAEA7-E365-7E40-8896-BE64FAA8C152}" type="datetimeFigureOut">
              <a:rPr lang="en-US" smtClean="0"/>
              <a:t>2/23/22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70EDC-7A0A-CA48-84EC-565735C237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A5C75-E22E-E44B-8F18-621F425E5A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1E090-A655-9047-ACA3-675A2365A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448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91B776D-ADFB-6142-88F9-1F0DEBA32581}"/>
              </a:ext>
            </a:extLst>
          </p:cNvPr>
          <p:cNvSpPr txBox="1"/>
          <p:nvPr/>
        </p:nvSpPr>
        <p:spPr>
          <a:xfrm>
            <a:off x="3046771" y="1193772"/>
            <a:ext cx="6098458" cy="4470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Name: </a:t>
            </a:r>
            <a:r>
              <a:rPr lang="en-GB" sz="32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Nifa</a:t>
            </a:r>
            <a:r>
              <a:rPr lang="en-GB" sz="32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Begum</a:t>
            </a:r>
          </a:p>
          <a:p>
            <a:endParaRPr lang="en-GB" sz="3200" dirty="0"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32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Student No: 2026754</a:t>
            </a:r>
          </a:p>
          <a:p>
            <a:r>
              <a:rPr lang="en-GB" sz="32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 </a:t>
            </a:r>
          </a:p>
          <a:p>
            <a:r>
              <a:rPr lang="en-GB" sz="32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Module Code &amp; Name: BMIH4002 – </a:t>
            </a:r>
            <a:r>
              <a:rPr lang="en-GB" sz="32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Food &amp; Beverage Operations</a:t>
            </a:r>
            <a:endParaRPr lang="en-GB" sz="32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32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 </a:t>
            </a:r>
          </a:p>
          <a:p>
            <a:r>
              <a:rPr lang="en-GB" sz="32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Lecture Name: </a:t>
            </a:r>
            <a:r>
              <a:rPr lang="en-GB" sz="32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Laurance Blake</a:t>
            </a:r>
            <a:endParaRPr lang="en-GB" sz="32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 </a:t>
            </a:r>
            <a:endParaRPr lang="en-GB" sz="105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sz="105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510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43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948F9-AF91-1F44-97AC-1EAD5EE5E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4608" y="0"/>
            <a:ext cx="6918410" cy="1230467"/>
          </a:xfrm>
        </p:spPr>
        <p:txBody>
          <a:bodyPr>
            <a:normAutofit/>
          </a:bodyPr>
          <a:lstStyle/>
          <a:p>
            <a:r>
              <a:rPr lang="en-US" sz="4400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The Coastal Deli  </a:t>
            </a:r>
            <a:br>
              <a:rPr lang="en-US" sz="4400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</a:br>
            <a:r>
              <a:rPr lang="en-US" sz="2800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@</a:t>
            </a:r>
            <a:r>
              <a:rPr lang="en-US" sz="2800" b="1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Hotel Trinity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253BBE-8C03-2E49-A6B4-4C89F7F4CF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202" y="1985558"/>
            <a:ext cx="4262437" cy="4345077"/>
          </a:xfrm>
        </p:spPr>
        <p:txBody>
          <a:bodyPr>
            <a:normAutofit lnSpcReduction="10000"/>
          </a:bodyPr>
          <a:lstStyle/>
          <a:p>
            <a:endParaRPr lang="en-US" b="1" i="1" u="sng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algn="l"/>
            <a:r>
              <a:rPr lang="en-US" sz="23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- Pan Fried Pigeon </a:t>
            </a:r>
            <a:r>
              <a:rPr lang="en-US" sz="23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- 6.90</a:t>
            </a:r>
          </a:p>
          <a:p>
            <a:pPr algn="l"/>
            <a:r>
              <a:rPr lang="en-US" sz="18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Goat’s curd, golden raisins, pickled walnuts,         pomegranate dressing</a:t>
            </a:r>
          </a:p>
          <a:p>
            <a:pPr algn="l"/>
            <a:endParaRPr lang="en-US" sz="1800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algn="l"/>
            <a:r>
              <a:rPr lang="en-US" sz="23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</a:t>
            </a:r>
            <a:r>
              <a:rPr lang="en-US" sz="23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 French Onion Soup - 7.20</a:t>
            </a:r>
          </a:p>
          <a:p>
            <a:pPr algn="l"/>
            <a:r>
              <a:rPr lang="en-US" sz="18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   </a:t>
            </a:r>
            <a:r>
              <a:rPr lang="en-US" sz="1800" b="1" dirty="0" err="1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Gruyère</a:t>
            </a:r>
            <a:r>
              <a:rPr lang="en-US" sz="18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puff pastry top</a:t>
            </a:r>
          </a:p>
          <a:p>
            <a:pPr algn="l"/>
            <a:endParaRPr lang="en-US" sz="1800" b="1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algn="l"/>
            <a:r>
              <a:rPr lang="en-US" sz="235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- </a:t>
            </a:r>
            <a:r>
              <a:rPr lang="en-US" sz="23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Pea &amp; Mint Soup or Cream - 6.35</a:t>
            </a:r>
          </a:p>
          <a:p>
            <a:pPr algn="l"/>
            <a:r>
              <a:rPr lang="en-US" sz="235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  </a:t>
            </a:r>
            <a:r>
              <a:rPr lang="en-US" sz="18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Of Broccoli and </a:t>
            </a:r>
            <a:r>
              <a:rPr lang="en-US" sz="1800" b="1" dirty="0" err="1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Artisian</a:t>
            </a:r>
            <a:r>
              <a:rPr lang="en-US" sz="18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Per Las Blue    Cheese Soup </a:t>
            </a:r>
            <a:r>
              <a:rPr lang="en-US" sz="235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</a:t>
            </a:r>
          </a:p>
          <a:p>
            <a:pPr marL="342900" indent="-342900" algn="l">
              <a:buFontTx/>
              <a:buChar char="-"/>
            </a:pPr>
            <a:endParaRPr lang="en-US" b="1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algn="l"/>
            <a:endParaRPr lang="en-US" sz="1800" b="1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algn="l"/>
            <a:endParaRPr lang="en-US" sz="1800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marL="342900" indent="-342900" algn="l">
              <a:buFontTx/>
              <a:buChar char="-"/>
            </a:pPr>
            <a:endParaRPr lang="en-US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algn="l"/>
            <a:endParaRPr lang="en-US" u="sng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88A2D4-F58A-414B-9830-BF4D724984E8}"/>
              </a:ext>
            </a:extLst>
          </p:cNvPr>
          <p:cNvSpPr txBox="1"/>
          <p:nvPr/>
        </p:nvSpPr>
        <p:spPr>
          <a:xfrm>
            <a:off x="9175585" y="1599798"/>
            <a:ext cx="2414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Main Course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D18FB9-6581-0943-A9C5-98F517E5310C}"/>
              </a:ext>
            </a:extLst>
          </p:cNvPr>
          <p:cNvSpPr txBox="1"/>
          <p:nvPr/>
        </p:nvSpPr>
        <p:spPr>
          <a:xfrm>
            <a:off x="8489786" y="2129366"/>
            <a:ext cx="3786187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 </a:t>
            </a:r>
            <a:r>
              <a:rPr lang="en-US" sz="23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Balsamic Lentil Shepherds’ Pie with a Red Wine Reduction - 15.00</a:t>
            </a:r>
          </a:p>
          <a:p>
            <a:endParaRPr lang="en-US" sz="2400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r>
              <a:rPr lang="en-US" sz="24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 </a:t>
            </a:r>
            <a:r>
              <a:rPr lang="en-US" sz="23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Charter Pie - 17.20</a:t>
            </a:r>
          </a:p>
          <a:p>
            <a:r>
              <a:rPr lang="en-US" sz="24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</a:t>
            </a:r>
            <a:r>
              <a:rPr lang="en-US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chicken, ham hock, mushroom &amp; tarragon, clotted cream mashed potatoes, charred </a:t>
            </a:r>
            <a:r>
              <a:rPr lang="en-US" dirty="0" err="1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hispi</a:t>
            </a:r>
            <a:r>
              <a:rPr lang="en-US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cabbage, devilled gravy</a:t>
            </a:r>
          </a:p>
          <a:p>
            <a:endParaRPr lang="en-US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r>
              <a:rPr lang="en-US" sz="24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 </a:t>
            </a:r>
            <a:r>
              <a:rPr lang="en-US" sz="23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Rump Steak - 23.20</a:t>
            </a:r>
          </a:p>
          <a:p>
            <a:r>
              <a:rPr lang="en-US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  crispy shallots, truffled </a:t>
            </a:r>
            <a:r>
              <a:rPr lang="en-US" dirty="0" err="1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pomme</a:t>
            </a:r>
            <a:r>
              <a:rPr lang="en-US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anna chips, bone marrow gravy</a:t>
            </a:r>
          </a:p>
          <a:p>
            <a:r>
              <a:rPr lang="en-US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(Recommended with a bottle of red wine)</a:t>
            </a:r>
          </a:p>
          <a:p>
            <a:endParaRPr lang="en-US" sz="2400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endParaRPr lang="en-US" sz="2400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pPr marL="285750" indent="-285750">
              <a:buFontTx/>
              <a:buChar char="-"/>
            </a:pPr>
            <a:endParaRPr lang="en-US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E370D6-5B9F-B94B-BFF9-BBA464FCD2F0}"/>
              </a:ext>
            </a:extLst>
          </p:cNvPr>
          <p:cNvSpPr txBox="1"/>
          <p:nvPr/>
        </p:nvSpPr>
        <p:spPr>
          <a:xfrm>
            <a:off x="7944371" y="4837800"/>
            <a:ext cx="4262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    </a:t>
            </a:r>
            <a:endParaRPr lang="en-US" sz="2400" b="1" i="1" u="sng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2F81BF-88A5-5C48-8A1F-659D27C4928C}"/>
              </a:ext>
            </a:extLst>
          </p:cNvPr>
          <p:cNvSpPr txBox="1"/>
          <p:nvPr/>
        </p:nvSpPr>
        <p:spPr>
          <a:xfrm>
            <a:off x="1025291" y="6430487"/>
            <a:ext cx="66239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u="sng" dirty="0" err="1">
                <a:solidFill>
                  <a:schemeClr val="bg1"/>
                </a:solidFill>
              </a:rPr>
              <a:t>Rydym</a:t>
            </a:r>
            <a:r>
              <a:rPr lang="en-US" sz="1600" u="sng" dirty="0">
                <a:solidFill>
                  <a:schemeClr val="bg1"/>
                </a:solidFill>
              </a:rPr>
              <a:t> </a:t>
            </a:r>
            <a:r>
              <a:rPr lang="en-US" sz="1600" u="sng" dirty="0" err="1">
                <a:solidFill>
                  <a:schemeClr val="bg1"/>
                </a:solidFill>
              </a:rPr>
              <a:t>yn</a:t>
            </a:r>
            <a:r>
              <a:rPr lang="en-US" sz="1600" u="sng" dirty="0">
                <a:solidFill>
                  <a:schemeClr val="bg1"/>
                </a:solidFill>
              </a:rPr>
              <a:t> </a:t>
            </a:r>
            <a:r>
              <a:rPr lang="en-US" sz="1600" u="sng" dirty="0" err="1">
                <a:solidFill>
                  <a:schemeClr val="bg1"/>
                </a:solidFill>
              </a:rPr>
              <a:t>argymell</a:t>
            </a:r>
            <a:r>
              <a:rPr lang="en-US" sz="1600" u="sng" dirty="0">
                <a:solidFill>
                  <a:schemeClr val="bg1"/>
                </a:solidFill>
              </a:rPr>
              <a:t> </a:t>
            </a:r>
            <a:r>
              <a:rPr lang="en-US" sz="1600" u="sng" dirty="0" err="1">
                <a:solidFill>
                  <a:schemeClr val="bg1"/>
                </a:solidFill>
              </a:rPr>
              <a:t>ein</a:t>
            </a:r>
            <a:r>
              <a:rPr lang="en-US" sz="1600" u="sng" dirty="0">
                <a:solidFill>
                  <a:schemeClr val="bg1"/>
                </a:solidFill>
              </a:rPr>
              <a:t> </a:t>
            </a:r>
            <a:r>
              <a:rPr lang="en-US" sz="1600" u="sng" dirty="0" err="1">
                <a:solidFill>
                  <a:schemeClr val="bg1"/>
                </a:solidFill>
              </a:rPr>
              <a:t>cwsmeriaid</a:t>
            </a:r>
            <a:r>
              <a:rPr lang="en-US" sz="1600" u="sng" dirty="0">
                <a:solidFill>
                  <a:schemeClr val="bg1"/>
                </a:solidFill>
              </a:rPr>
              <a:t> I </a:t>
            </a:r>
            <a:r>
              <a:rPr lang="en-US" sz="1600" u="sng" dirty="0" err="1">
                <a:solidFill>
                  <a:schemeClr val="bg1"/>
                </a:solidFill>
              </a:rPr>
              <a:t>wiriór</a:t>
            </a:r>
            <a:r>
              <a:rPr lang="en-US" sz="1600" u="sng" dirty="0">
                <a:solidFill>
                  <a:schemeClr val="bg1"/>
                </a:solidFill>
              </a:rPr>
              <a:t> </a:t>
            </a:r>
            <a:r>
              <a:rPr lang="en-US" sz="1600" u="sng" dirty="0" err="1">
                <a:solidFill>
                  <a:schemeClr val="bg1"/>
                </a:solidFill>
              </a:rPr>
              <a:t>sgoriau</a:t>
            </a:r>
            <a:r>
              <a:rPr lang="en-US" sz="1600" u="sng" dirty="0">
                <a:solidFill>
                  <a:schemeClr val="bg1"/>
                </a:solidFill>
              </a:rPr>
              <a:t> </a:t>
            </a:r>
            <a:r>
              <a:rPr lang="en-US" sz="1600" u="sng" dirty="0" err="1">
                <a:solidFill>
                  <a:schemeClr val="bg1"/>
                </a:solidFill>
              </a:rPr>
              <a:t>hylendid</a:t>
            </a:r>
            <a:r>
              <a:rPr lang="en-US" sz="1600" u="sng" dirty="0">
                <a:solidFill>
                  <a:schemeClr val="bg1"/>
                </a:solidFill>
              </a:rPr>
              <a:t> </a:t>
            </a:r>
            <a:r>
              <a:rPr lang="en-US" sz="1600" u="sng" dirty="0" err="1">
                <a:solidFill>
                  <a:schemeClr val="bg1"/>
                </a:solidFill>
              </a:rPr>
              <a:t>bwyd</a:t>
            </a:r>
            <a:r>
              <a:rPr lang="en-US" sz="1600" u="sng" dirty="0">
                <a:solidFill>
                  <a:schemeClr val="bg1"/>
                </a:solidFill>
              </a:rPr>
              <a:t> </a:t>
            </a:r>
            <a:r>
              <a:rPr lang="en-US" sz="1600" u="sng" dirty="0" err="1">
                <a:solidFill>
                  <a:schemeClr val="bg1"/>
                </a:solidFill>
              </a:rPr>
              <a:t>ar</a:t>
            </a:r>
            <a:r>
              <a:rPr lang="en-US" sz="1600" u="sng" dirty="0">
                <a:solidFill>
                  <a:schemeClr val="bg1"/>
                </a:solidFill>
              </a:rPr>
              <a:t> y </a:t>
            </a:r>
            <a:r>
              <a:rPr lang="en-US" sz="1600" u="sng" dirty="0" err="1">
                <a:solidFill>
                  <a:schemeClr val="bg1"/>
                </a:solidFill>
              </a:rPr>
              <a:t>wefan</a:t>
            </a:r>
            <a:endParaRPr lang="en-US" sz="1600" u="sng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DF3F561-F097-F34B-BDA7-2D17CD2982C6}"/>
              </a:ext>
            </a:extLst>
          </p:cNvPr>
          <p:cNvSpPr txBox="1"/>
          <p:nvPr/>
        </p:nvSpPr>
        <p:spPr>
          <a:xfrm>
            <a:off x="8643972" y="200025"/>
            <a:ext cx="3477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solidFill>
                  <a:schemeClr val="bg1"/>
                </a:solidFill>
              </a:rPr>
              <a:t>Delivered by- Uber eats, Deliveroo &amp; Just Eat </a:t>
            </a:r>
          </a:p>
          <a:p>
            <a:r>
              <a:rPr lang="en-US" u="sng" dirty="0">
                <a:solidFill>
                  <a:schemeClr val="bg1"/>
                </a:solidFill>
              </a:rPr>
              <a:t>Or Collect point at the address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7EF1DD2-3737-E249-8493-75BEAD78289F}"/>
              </a:ext>
            </a:extLst>
          </p:cNvPr>
          <p:cNvSpPr txBox="1"/>
          <p:nvPr/>
        </p:nvSpPr>
        <p:spPr>
          <a:xfrm>
            <a:off x="3911573" y="1145653"/>
            <a:ext cx="3531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Somerset Place, Swansea SA1 1RR                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CE77594-9CB5-6E42-86B2-4EB516374D53}"/>
              </a:ext>
            </a:extLst>
          </p:cNvPr>
          <p:cNvSpPr txBox="1"/>
          <p:nvPr/>
        </p:nvSpPr>
        <p:spPr>
          <a:xfrm>
            <a:off x="4776041" y="1519751"/>
            <a:ext cx="1802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Tel-01792484848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02178F1-D817-AC43-805A-19994CF97C43}"/>
              </a:ext>
            </a:extLst>
          </p:cNvPr>
          <p:cNvSpPr txBox="1"/>
          <p:nvPr/>
        </p:nvSpPr>
        <p:spPr>
          <a:xfrm>
            <a:off x="1213400" y="1760179"/>
            <a:ext cx="1802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Starters</a:t>
            </a:r>
            <a:endParaRPr lang="en-US" sz="2400" b="1" u="sng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B9417E-58DB-A646-A371-A1629C5A4234}"/>
              </a:ext>
            </a:extLst>
          </p:cNvPr>
          <p:cNvSpPr txBox="1"/>
          <p:nvPr/>
        </p:nvSpPr>
        <p:spPr>
          <a:xfrm>
            <a:off x="4099900" y="1863063"/>
            <a:ext cx="35174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www.thecoastaldeli@hotmail.co.uk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385F7C-ABD0-F34C-84FD-910B555CFC94}"/>
              </a:ext>
            </a:extLst>
          </p:cNvPr>
          <p:cNvSpPr txBox="1"/>
          <p:nvPr/>
        </p:nvSpPr>
        <p:spPr>
          <a:xfrm>
            <a:off x="5034836" y="3465155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All day menu</a:t>
            </a:r>
            <a:endParaRPr lang="en-US" sz="2400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158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E0EAF6-D49D-A64A-8CA7-0B12E805C32B}"/>
              </a:ext>
            </a:extLst>
          </p:cNvPr>
          <p:cNvSpPr txBox="1"/>
          <p:nvPr/>
        </p:nvSpPr>
        <p:spPr>
          <a:xfrm>
            <a:off x="8238976" y="1948068"/>
            <a:ext cx="2848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Desserts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7A54FF-B8CA-0F49-AFC5-A46FB1F04ED1}"/>
              </a:ext>
            </a:extLst>
          </p:cNvPr>
          <p:cNvSpPr txBox="1"/>
          <p:nvPr/>
        </p:nvSpPr>
        <p:spPr>
          <a:xfrm>
            <a:off x="8238976" y="2629939"/>
            <a:ext cx="6100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-Sticky toffee pudding 6.50</a:t>
            </a:r>
            <a:endParaRPr lang="en-US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5674F3-2A54-3F43-8591-D7F74E8A662A}"/>
              </a:ext>
            </a:extLst>
          </p:cNvPr>
          <p:cNvSpPr txBox="1"/>
          <p:nvPr/>
        </p:nvSpPr>
        <p:spPr>
          <a:xfrm>
            <a:off x="8300531" y="2967335"/>
            <a:ext cx="357323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Butterscotch, maple pecans &amp; clotted cream</a:t>
            </a:r>
            <a:r>
              <a:rPr lang="en-US" b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Sticky toffee pudding 6.50</a:t>
            </a:r>
            <a:r>
              <a:rPr lang="en-US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ice cream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6DA438-8EE8-4D4A-BFE7-D6909FD3DBE9}"/>
              </a:ext>
            </a:extLst>
          </p:cNvPr>
          <p:cNvSpPr txBox="1"/>
          <p:nvPr/>
        </p:nvSpPr>
        <p:spPr>
          <a:xfrm>
            <a:off x="8238976" y="4736609"/>
            <a:ext cx="400752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</a:t>
            </a:r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Selection of ice cream &amp; sorbets 2.00 per scoop</a:t>
            </a:r>
            <a:endParaRPr lang="en-US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26CBD5-EB38-E047-B6B8-DB42869A22D2}"/>
              </a:ext>
            </a:extLst>
          </p:cNvPr>
          <p:cNvSpPr txBox="1"/>
          <p:nvPr/>
        </p:nvSpPr>
        <p:spPr>
          <a:xfrm>
            <a:off x="181143" y="2015091"/>
            <a:ext cx="37103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 </a:t>
            </a:r>
            <a:r>
              <a:rPr lang="en-US" sz="2000" b="1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Kids  meals</a:t>
            </a:r>
          </a:p>
          <a:p>
            <a:endParaRPr lang="en-US" sz="2000" b="1" u="sng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-Cheeseburger and Fries 6.00</a:t>
            </a:r>
          </a:p>
          <a:p>
            <a:pPr marL="285750" indent="-285750">
              <a:buFontTx/>
              <a:buChar char="-"/>
            </a:pPr>
            <a:endParaRPr lang="en-US" sz="2000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-Fish &amp; Chips, garden pea 6.00</a:t>
            </a:r>
          </a:p>
          <a:p>
            <a:pPr marL="342900" indent="-342900">
              <a:buFontTx/>
              <a:buChar char="-"/>
            </a:pPr>
            <a:endParaRPr lang="en-US" sz="2000" dirty="0">
              <a:solidFill>
                <a:schemeClr val="bg1"/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 Grilled chicken, mash &amp; greens  6.00</a:t>
            </a:r>
            <a:endParaRPr lang="en-US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7857133-2979-4D4B-B79F-978318ADC0CD}"/>
              </a:ext>
            </a:extLst>
          </p:cNvPr>
          <p:cNvSpPr txBox="1"/>
          <p:nvPr/>
        </p:nvSpPr>
        <p:spPr>
          <a:xfrm>
            <a:off x="4068709" y="1949323"/>
            <a:ext cx="357323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1" u="sng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Drinks, Soft Drinks &amp; Wine</a:t>
            </a:r>
            <a:endParaRPr lang="en-US" sz="2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016641-3E45-D44D-A183-9F73AC3BC788}"/>
              </a:ext>
            </a:extLst>
          </p:cNvPr>
          <p:cNvSpPr txBox="1"/>
          <p:nvPr/>
        </p:nvSpPr>
        <p:spPr>
          <a:xfrm>
            <a:off x="4068709" y="2642147"/>
            <a:ext cx="423182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-White Wine (175ml) 8.00</a:t>
            </a:r>
          </a:p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-Coke - 1.20</a:t>
            </a:r>
          </a:p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-Orange juice 1.20</a:t>
            </a:r>
          </a:p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-Red Wine (175ml) 10.00</a:t>
            </a:r>
          </a:p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-Apple juice - 1.30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413AE88-7D65-814B-8854-E8A78B842B1D}"/>
              </a:ext>
            </a:extLst>
          </p:cNvPr>
          <p:cNvSpPr txBox="1"/>
          <p:nvPr/>
        </p:nvSpPr>
        <p:spPr>
          <a:xfrm>
            <a:off x="2092781" y="6319354"/>
            <a:ext cx="84432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u="sng" dirty="0">
                <a:solidFill>
                  <a:schemeClr val="bg1"/>
                </a:solidFill>
              </a:rPr>
              <a:t>A full list of allergens is available on request. Please advise of any allergens in advance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D411C2-807A-B345-A0CC-A275755F340F}"/>
              </a:ext>
            </a:extLst>
          </p:cNvPr>
          <p:cNvSpPr txBox="1"/>
          <p:nvPr/>
        </p:nvSpPr>
        <p:spPr>
          <a:xfrm>
            <a:off x="8123293" y="3905314"/>
            <a:ext cx="3355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-Dark chocolate brownie  6.50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E7F6B90-5A1B-2542-8236-ABF7A01FC0FF}"/>
              </a:ext>
            </a:extLst>
          </p:cNvPr>
          <p:cNvSpPr txBox="1"/>
          <p:nvPr/>
        </p:nvSpPr>
        <p:spPr>
          <a:xfrm>
            <a:off x="8300531" y="4243770"/>
            <a:ext cx="334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Salted molasses, vanilla ice cream</a:t>
            </a:r>
          </a:p>
        </p:txBody>
      </p:sp>
      <p:pic>
        <p:nvPicPr>
          <p:cNvPr id="1026" name="Picture 2" descr="credit-card-logos |">
            <a:extLst>
              <a:ext uri="{FF2B5EF4-FFF2-40B4-BE49-F238E27FC236}">
                <a16:creationId xmlns:a16="http://schemas.microsoft.com/office/drawing/2014/main" id="{084C9DEF-9F00-1E4C-ADE6-A510129B8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987" y="194579"/>
            <a:ext cx="3355407" cy="595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622B1F9-6EE5-9E45-9FEB-77D854BF4E78}"/>
              </a:ext>
            </a:extLst>
          </p:cNvPr>
          <p:cNvSpPr txBox="1"/>
          <p:nvPr/>
        </p:nvSpPr>
        <p:spPr>
          <a:xfrm>
            <a:off x="5339307" y="757051"/>
            <a:ext cx="1714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We except cards</a:t>
            </a:r>
          </a:p>
        </p:txBody>
      </p:sp>
    </p:spTree>
    <p:extLst>
      <p:ext uri="{BB962C8B-B14F-4D97-AF65-F5344CB8AC3E}">
        <p14:creationId xmlns:p14="http://schemas.microsoft.com/office/powerpoint/2010/main" val="1008763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B3D8BD-3CC7-B347-8690-B3FF93D2C5D9}"/>
              </a:ext>
            </a:extLst>
          </p:cNvPr>
          <p:cNvSpPr txBox="1"/>
          <p:nvPr/>
        </p:nvSpPr>
        <p:spPr>
          <a:xfrm>
            <a:off x="1209369" y="636412"/>
            <a:ext cx="5250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chemeClr val="bg1"/>
                </a:solidFill>
              </a:rPr>
              <a:t>Reference: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C9C905-2937-0144-ABA2-919D92D77F66}"/>
              </a:ext>
            </a:extLst>
          </p:cNvPr>
          <p:cNvSpPr txBox="1"/>
          <p:nvPr/>
        </p:nvSpPr>
        <p:spPr>
          <a:xfrm>
            <a:off x="962333" y="1356540"/>
            <a:ext cx="6098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https://www.princeofwaleskt8.co.uk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68CD97-775A-B642-971C-881565F13ECC}"/>
              </a:ext>
            </a:extLst>
          </p:cNvPr>
          <p:cNvSpPr txBox="1"/>
          <p:nvPr/>
        </p:nvSpPr>
        <p:spPr>
          <a:xfrm>
            <a:off x="962333" y="1946476"/>
            <a:ext cx="6098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https://</a:t>
            </a:r>
            <a:r>
              <a:rPr lang="en-US" dirty="0" err="1">
                <a:solidFill>
                  <a:schemeClr val="bg1"/>
                </a:solidFill>
              </a:rPr>
              <a:t>www.wales</a:t>
            </a:r>
            <a:r>
              <a:rPr lang="en-US" dirty="0">
                <a:solidFill>
                  <a:schemeClr val="bg1"/>
                </a:solidFill>
              </a:rPr>
              <a:t>-country-</a:t>
            </a:r>
            <a:r>
              <a:rPr lang="en-US" dirty="0" err="1">
                <a:solidFill>
                  <a:schemeClr val="bg1"/>
                </a:solidFill>
              </a:rPr>
              <a:t>hotel.co.uk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588053-AC78-D24E-955D-6DA0DFD102BF}"/>
              </a:ext>
            </a:extLst>
          </p:cNvPr>
          <p:cNvSpPr txBox="1"/>
          <p:nvPr/>
        </p:nvSpPr>
        <p:spPr>
          <a:xfrm>
            <a:off x="962333" y="2648635"/>
            <a:ext cx="60984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https://</a:t>
            </a:r>
            <a:r>
              <a:rPr lang="en-US" dirty="0" err="1">
                <a:solidFill>
                  <a:schemeClr val="bg1"/>
                </a:solidFill>
              </a:rPr>
              <a:t>www.hotels.uk.com</a:t>
            </a:r>
            <a:r>
              <a:rPr lang="en-US" dirty="0">
                <a:solidFill>
                  <a:schemeClr val="bg1"/>
                </a:solidFill>
              </a:rPr>
              <a:t>/</a:t>
            </a:r>
            <a:r>
              <a:rPr lang="en-US" dirty="0" err="1">
                <a:solidFill>
                  <a:schemeClr val="bg1"/>
                </a:solidFill>
              </a:rPr>
              <a:t>uk</a:t>
            </a:r>
            <a:r>
              <a:rPr lang="en-US" dirty="0">
                <a:solidFill>
                  <a:schemeClr val="bg1"/>
                </a:solidFill>
              </a:rPr>
              <a:t>/</a:t>
            </a:r>
            <a:r>
              <a:rPr lang="en-US" dirty="0" err="1">
                <a:solidFill>
                  <a:schemeClr val="bg1"/>
                </a:solidFill>
              </a:rPr>
              <a:t>swansea</a:t>
            </a:r>
            <a:r>
              <a:rPr lang="en-US" dirty="0">
                <a:solidFill>
                  <a:schemeClr val="bg1"/>
                </a:solidFill>
              </a:rPr>
              <a:t>/hotels-in-</a:t>
            </a:r>
            <a:r>
              <a:rPr lang="en-US" dirty="0" err="1">
                <a:solidFill>
                  <a:schemeClr val="bg1"/>
                </a:solidFill>
              </a:rPr>
              <a:t>swansea</a:t>
            </a:r>
            <a:r>
              <a:rPr lang="en-US" dirty="0">
                <a:solidFill>
                  <a:schemeClr val="bg1"/>
                </a:solidFill>
              </a:rPr>
              <a:t>/morgans-hotel.sa1-1rr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E760CA-A947-B14B-821D-A6EE85363417}"/>
              </a:ext>
            </a:extLst>
          </p:cNvPr>
          <p:cNvSpPr txBox="1"/>
          <p:nvPr/>
        </p:nvSpPr>
        <p:spPr>
          <a:xfrm>
            <a:off x="962333" y="3563035"/>
            <a:ext cx="6098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https://</a:t>
            </a:r>
            <a:r>
              <a:rPr lang="en-US" dirty="0" err="1">
                <a:solidFill>
                  <a:schemeClr val="bg1"/>
                </a:solidFill>
              </a:rPr>
              <a:t>www.kindpng.com</a:t>
            </a:r>
            <a:r>
              <a:rPr lang="en-US" dirty="0">
                <a:solidFill>
                  <a:schemeClr val="bg1"/>
                </a:solidFill>
              </a:rPr>
              <a:t>/free/credit-card-logos/</a:t>
            </a:r>
          </a:p>
        </p:txBody>
      </p:sp>
    </p:spTree>
    <p:extLst>
      <p:ext uri="{BB962C8B-B14F-4D97-AF65-F5344CB8AC3E}">
        <p14:creationId xmlns:p14="http://schemas.microsoft.com/office/powerpoint/2010/main" val="2828465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370</Words>
  <Application>Microsoft Macintosh PowerPoint</Application>
  <PresentationFormat>Widescreen</PresentationFormat>
  <Paragraphs>68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Apple Chancery</vt:lpstr>
      <vt:lpstr>Apple Chancery</vt:lpstr>
      <vt:lpstr>Arial</vt:lpstr>
      <vt:lpstr>Calibri</vt:lpstr>
      <vt:lpstr>Calibri Light</vt:lpstr>
      <vt:lpstr>Office Theme</vt:lpstr>
      <vt:lpstr>PowerPoint Presentation</vt:lpstr>
      <vt:lpstr>The Coastal Deli   @Hotel Trinity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Coastal Deli @Hotel Trinity</dc:title>
  <dc:creator>Nifa Begum (2026754)</dc:creator>
  <cp:lastModifiedBy>Nifa Begum (2026754)</cp:lastModifiedBy>
  <cp:revision>1</cp:revision>
  <dcterms:created xsi:type="dcterms:W3CDTF">2022-02-23T17:43:14Z</dcterms:created>
  <dcterms:modified xsi:type="dcterms:W3CDTF">2022-02-25T01:42:31Z</dcterms:modified>
</cp:coreProperties>
</file>