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56" r:id="rId2"/>
    <p:sldId id="293" r:id="rId3"/>
    <p:sldId id="294" r:id="rId4"/>
    <p:sldId id="296" r:id="rId5"/>
    <p:sldId id="297" r:id="rId6"/>
    <p:sldId id="298" r:id="rId7"/>
    <p:sldId id="299" r:id="rId8"/>
    <p:sldId id="295" r:id="rId9"/>
    <p:sldId id="300" r:id="rId10"/>
    <p:sldId id="301" r:id="rId11"/>
    <p:sldId id="302" r:id="rId12"/>
    <p:sldId id="303" r:id="rId13"/>
    <p:sldId id="304" r:id="rId14"/>
    <p:sldId id="305" r:id="rId15"/>
    <p:sldId id="307" r:id="rId16"/>
    <p:sldId id="308" r:id="rId17"/>
    <p:sldId id="309" r:id="rId18"/>
    <p:sldId id="310" r:id="rId19"/>
    <p:sldId id="306" r:id="rId20"/>
    <p:sldId id="311" r:id="rId21"/>
    <p:sldId id="312" r:id="rId22"/>
    <p:sldId id="313" r:id="rId23"/>
    <p:sldId id="314" r:id="rId24"/>
    <p:sldId id="315" r:id="rId25"/>
    <p:sldId id="316" r:id="rId26"/>
    <p:sldId id="317" r:id="rId27"/>
    <p:sldId id="318" r:id="rId28"/>
    <p:sldId id="319" r:id="rId29"/>
    <p:sldId id="320" r:id="rId30"/>
    <p:sldId id="321" r:id="rId31"/>
    <p:sldId id="323" r:id="rId32"/>
    <p:sldId id="324" r:id="rId33"/>
    <p:sldId id="322" r:id="rId34"/>
    <p:sldId id="325" r:id="rId35"/>
    <p:sldId id="326" r:id="rId36"/>
    <p:sldId id="327" r:id="rId37"/>
    <p:sldId id="328" r:id="rId38"/>
    <p:sldId id="329" r:id="rId39"/>
    <p:sldId id="330" r:id="rId40"/>
    <p:sldId id="331" r:id="rId41"/>
    <p:sldId id="332"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C55982-428E-4506-AD83-498E52C61BF4}" v="1" dt="2022-04-01T08:19:04.1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01" autoAdjust="0"/>
    <p:restoredTop sz="55918"/>
  </p:normalViewPr>
  <p:slideViewPr>
    <p:cSldViewPr snapToGrid="0">
      <p:cViewPr varScale="1">
        <p:scale>
          <a:sx n="68" d="100"/>
          <a:sy n="68" d="100"/>
        </p:scale>
        <p:origin x="273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D9C55982-428E-4506-AD83-498E52C61BF4}"/>
    <pc:docChg chg="undo custSel modSld">
      <pc:chgData name="Luke Roach" userId="3c173453-1e89-4ab7-a897-c035ad6940d7" providerId="ADAL" clId="{D9C55982-428E-4506-AD83-498E52C61BF4}" dt="2022-04-01T08:23:04.591" v="157" actId="26606"/>
      <pc:docMkLst>
        <pc:docMk/>
      </pc:docMkLst>
      <pc:sldChg chg="addSp modSp mod setBg">
        <pc:chgData name="Luke Roach" userId="3c173453-1e89-4ab7-a897-c035ad6940d7" providerId="ADAL" clId="{D9C55982-428E-4506-AD83-498E52C61BF4}" dt="2022-04-01T08:03:38.578" v="0" actId="26606"/>
        <pc:sldMkLst>
          <pc:docMk/>
          <pc:sldMk cId="2693828698" sldId="256"/>
        </pc:sldMkLst>
        <pc:spChg chg="mod">
          <ac:chgData name="Luke Roach" userId="3c173453-1e89-4ab7-a897-c035ad6940d7" providerId="ADAL" clId="{D9C55982-428E-4506-AD83-498E52C61BF4}" dt="2022-04-01T08:03:38.578" v="0" actId="26606"/>
          <ac:spMkLst>
            <pc:docMk/>
            <pc:sldMk cId="2693828698" sldId="256"/>
            <ac:spMk id="2" creationId="{24F4F445-DD95-4F06-A82D-B68DB256C11B}"/>
          </ac:spMkLst>
        </pc:spChg>
        <pc:spChg chg="mod">
          <ac:chgData name="Luke Roach" userId="3c173453-1e89-4ab7-a897-c035ad6940d7" providerId="ADAL" clId="{D9C55982-428E-4506-AD83-498E52C61BF4}" dt="2022-04-01T08:03:38.578" v="0" actId="26606"/>
          <ac:spMkLst>
            <pc:docMk/>
            <pc:sldMk cId="2693828698" sldId="256"/>
            <ac:spMk id="3" creationId="{4D5F663C-5D5F-4F3A-9595-6E68E11D5AA3}"/>
          </ac:spMkLst>
        </pc:spChg>
        <pc:spChg chg="add">
          <ac:chgData name="Luke Roach" userId="3c173453-1e89-4ab7-a897-c035ad6940d7" providerId="ADAL" clId="{D9C55982-428E-4506-AD83-498E52C61BF4}" dt="2022-04-01T08:03:38.578" v="0" actId="26606"/>
          <ac:spMkLst>
            <pc:docMk/>
            <pc:sldMk cId="2693828698" sldId="256"/>
            <ac:spMk id="8" creationId="{18873D23-2DCF-4B31-A009-95721C06E8E1}"/>
          </ac:spMkLst>
        </pc:spChg>
        <pc:spChg chg="add">
          <ac:chgData name="Luke Roach" userId="3c173453-1e89-4ab7-a897-c035ad6940d7" providerId="ADAL" clId="{D9C55982-428E-4506-AD83-498E52C61BF4}" dt="2022-04-01T08:03:38.578" v="0" actId="26606"/>
          <ac:spMkLst>
            <pc:docMk/>
            <pc:sldMk cId="2693828698" sldId="256"/>
            <ac:spMk id="10" creationId="{C13EF075-D4EF-4929-ADBC-91B27DA19955}"/>
          </ac:spMkLst>
        </pc:spChg>
        <pc:grpChg chg="add">
          <ac:chgData name="Luke Roach" userId="3c173453-1e89-4ab7-a897-c035ad6940d7" providerId="ADAL" clId="{D9C55982-428E-4506-AD83-498E52C61BF4}" dt="2022-04-01T08:03:38.578" v="0" actId="26606"/>
          <ac:grpSpMkLst>
            <pc:docMk/>
            <pc:sldMk cId="2693828698" sldId="256"/>
            <ac:grpSpMk id="12" creationId="{DAA26DFA-AAB2-4973-9C17-16D587C7B198}"/>
          </ac:grpSpMkLst>
        </pc:grpChg>
      </pc:sldChg>
      <pc:sldChg chg="addSp delSp modSp mod setBg">
        <pc:chgData name="Luke Roach" userId="3c173453-1e89-4ab7-a897-c035ad6940d7" providerId="ADAL" clId="{D9C55982-428E-4506-AD83-498E52C61BF4}" dt="2022-04-01T08:03:46.902" v="1" actId="26606"/>
        <pc:sldMkLst>
          <pc:docMk/>
          <pc:sldMk cId="295989289" sldId="257"/>
        </pc:sldMkLst>
        <pc:spChg chg="mod">
          <ac:chgData name="Luke Roach" userId="3c173453-1e89-4ab7-a897-c035ad6940d7" providerId="ADAL" clId="{D9C55982-428E-4506-AD83-498E52C61BF4}" dt="2022-04-01T08:03:46.902" v="1" actId="26606"/>
          <ac:spMkLst>
            <pc:docMk/>
            <pc:sldMk cId="295989289" sldId="257"/>
            <ac:spMk id="2" creationId="{81DF8E1F-301B-4833-9084-2D9D3B499D9B}"/>
          </ac:spMkLst>
        </pc:spChg>
        <pc:spChg chg="del">
          <ac:chgData name="Luke Roach" userId="3c173453-1e89-4ab7-a897-c035ad6940d7" providerId="ADAL" clId="{D9C55982-428E-4506-AD83-498E52C61BF4}" dt="2022-04-01T08:03:46.902" v="1" actId="26606"/>
          <ac:spMkLst>
            <pc:docMk/>
            <pc:sldMk cId="295989289" sldId="257"/>
            <ac:spMk id="3" creationId="{FA9D8BB6-9DBD-4FEE-BEA8-62F5949FB519}"/>
          </ac:spMkLst>
        </pc:spChg>
        <pc:spChg chg="add">
          <ac:chgData name="Luke Roach" userId="3c173453-1e89-4ab7-a897-c035ad6940d7" providerId="ADAL" clId="{D9C55982-428E-4506-AD83-498E52C61BF4}" dt="2022-04-01T08:03:46.902" v="1" actId="26606"/>
          <ac:spMkLst>
            <pc:docMk/>
            <pc:sldMk cId="295989289" sldId="257"/>
            <ac:spMk id="9" creationId="{37C89E4B-3C9F-44B9-8B86-D9E3D112D8EC}"/>
          </ac:spMkLst>
        </pc:spChg>
        <pc:picChg chg="add">
          <ac:chgData name="Luke Roach" userId="3c173453-1e89-4ab7-a897-c035ad6940d7" providerId="ADAL" clId="{D9C55982-428E-4506-AD83-498E52C61BF4}" dt="2022-04-01T08:03:46.902" v="1" actId="26606"/>
          <ac:picMkLst>
            <pc:docMk/>
            <pc:sldMk cId="295989289" sldId="257"/>
            <ac:picMk id="5" creationId="{31D7C40B-87CF-08D0-A81B-C67D816EB878}"/>
          </ac:picMkLst>
        </pc:picChg>
        <pc:cxnChg chg="add">
          <ac:chgData name="Luke Roach" userId="3c173453-1e89-4ab7-a897-c035ad6940d7" providerId="ADAL" clId="{D9C55982-428E-4506-AD83-498E52C61BF4}" dt="2022-04-01T08:03:46.902" v="1" actId="26606"/>
          <ac:cxnSpMkLst>
            <pc:docMk/>
            <pc:sldMk cId="295989289" sldId="257"/>
            <ac:cxnSpMk id="11" creationId="{AA2EAA10-076F-46BD-8F0F-B9A2FB77A85C}"/>
          </ac:cxnSpMkLst>
        </pc:cxnChg>
        <pc:cxnChg chg="add">
          <ac:chgData name="Luke Roach" userId="3c173453-1e89-4ab7-a897-c035ad6940d7" providerId="ADAL" clId="{D9C55982-428E-4506-AD83-498E52C61BF4}" dt="2022-04-01T08:03:46.902" v="1" actId="26606"/>
          <ac:cxnSpMkLst>
            <pc:docMk/>
            <pc:sldMk cId="295989289" sldId="257"/>
            <ac:cxnSpMk id="13" creationId="{D891E407-403B-4764-86C9-33A56D3BCAA3}"/>
          </ac:cxnSpMkLst>
        </pc:cxnChg>
      </pc:sldChg>
      <pc:sldChg chg="addSp delSp modSp mod setBg">
        <pc:chgData name="Luke Roach" userId="3c173453-1e89-4ab7-a897-c035ad6940d7" providerId="ADAL" clId="{D9C55982-428E-4506-AD83-498E52C61BF4}" dt="2022-04-01T08:03:52.058" v="2" actId="26606"/>
        <pc:sldMkLst>
          <pc:docMk/>
          <pc:sldMk cId="1805359898" sldId="258"/>
        </pc:sldMkLst>
        <pc:spChg chg="mod">
          <ac:chgData name="Luke Roach" userId="3c173453-1e89-4ab7-a897-c035ad6940d7" providerId="ADAL" clId="{D9C55982-428E-4506-AD83-498E52C61BF4}" dt="2022-04-01T08:03:52.058" v="2" actId="26606"/>
          <ac:spMkLst>
            <pc:docMk/>
            <pc:sldMk cId="1805359898" sldId="258"/>
            <ac:spMk id="2" creationId="{5A869870-3D3E-44C9-A5B4-CAB33A394A8C}"/>
          </ac:spMkLst>
        </pc:spChg>
        <pc:spChg chg="del">
          <ac:chgData name="Luke Roach" userId="3c173453-1e89-4ab7-a897-c035ad6940d7" providerId="ADAL" clId="{D9C55982-428E-4506-AD83-498E52C61BF4}" dt="2022-04-01T08:03:52.058" v="2" actId="26606"/>
          <ac:spMkLst>
            <pc:docMk/>
            <pc:sldMk cId="1805359898" sldId="258"/>
            <ac:spMk id="3" creationId="{C0B4EF80-4358-45FF-9969-C1FF3E94388B}"/>
          </ac:spMkLst>
        </pc:spChg>
        <pc:graphicFrameChg chg="add">
          <ac:chgData name="Luke Roach" userId="3c173453-1e89-4ab7-a897-c035ad6940d7" providerId="ADAL" clId="{D9C55982-428E-4506-AD83-498E52C61BF4}" dt="2022-04-01T08:03:52.058" v="2" actId="26606"/>
          <ac:graphicFrameMkLst>
            <pc:docMk/>
            <pc:sldMk cId="1805359898" sldId="258"/>
            <ac:graphicFrameMk id="5" creationId="{B55FBD6B-3EA2-4EB5-AA53-1D2F825AE282}"/>
          </ac:graphicFrameMkLst>
        </pc:graphicFrameChg>
      </pc:sldChg>
      <pc:sldChg chg="addSp delSp modSp mod setBg">
        <pc:chgData name="Luke Roach" userId="3c173453-1e89-4ab7-a897-c035ad6940d7" providerId="ADAL" clId="{D9C55982-428E-4506-AD83-498E52C61BF4}" dt="2022-04-01T08:04:01.236" v="3" actId="26606"/>
        <pc:sldMkLst>
          <pc:docMk/>
          <pc:sldMk cId="812288760" sldId="259"/>
        </pc:sldMkLst>
        <pc:spChg chg="mod">
          <ac:chgData name="Luke Roach" userId="3c173453-1e89-4ab7-a897-c035ad6940d7" providerId="ADAL" clId="{D9C55982-428E-4506-AD83-498E52C61BF4}" dt="2022-04-01T08:04:01.236" v="3" actId="26606"/>
          <ac:spMkLst>
            <pc:docMk/>
            <pc:sldMk cId="812288760" sldId="259"/>
            <ac:spMk id="2" creationId="{6935A74F-6451-4397-BE37-C67B8CE1F2BA}"/>
          </ac:spMkLst>
        </pc:spChg>
        <pc:spChg chg="del">
          <ac:chgData name="Luke Roach" userId="3c173453-1e89-4ab7-a897-c035ad6940d7" providerId="ADAL" clId="{D9C55982-428E-4506-AD83-498E52C61BF4}" dt="2022-04-01T08:04:01.236" v="3" actId="26606"/>
          <ac:spMkLst>
            <pc:docMk/>
            <pc:sldMk cId="812288760" sldId="259"/>
            <ac:spMk id="3" creationId="{9F793307-6D50-45DF-A336-7E8AF518A697}"/>
          </ac:spMkLst>
        </pc:spChg>
        <pc:spChg chg="add">
          <ac:chgData name="Luke Roach" userId="3c173453-1e89-4ab7-a897-c035ad6940d7" providerId="ADAL" clId="{D9C55982-428E-4506-AD83-498E52C61BF4}" dt="2022-04-01T08:04:01.236" v="3" actId="26606"/>
          <ac:spMkLst>
            <pc:docMk/>
            <pc:sldMk cId="812288760" sldId="259"/>
            <ac:spMk id="9" creationId="{2E442304-DDBD-4F7B-8017-36BCC863FB40}"/>
          </ac:spMkLst>
        </pc:spChg>
        <pc:spChg chg="add">
          <ac:chgData name="Luke Roach" userId="3c173453-1e89-4ab7-a897-c035ad6940d7" providerId="ADAL" clId="{D9C55982-428E-4506-AD83-498E52C61BF4}" dt="2022-04-01T08:04:01.236" v="3" actId="26606"/>
          <ac:spMkLst>
            <pc:docMk/>
            <pc:sldMk cId="812288760" sldId="259"/>
            <ac:spMk id="11" creationId="{5E107275-3853-46FD-A241-DE4355A42675}"/>
          </ac:spMkLst>
        </pc:spChg>
        <pc:graphicFrameChg chg="add">
          <ac:chgData name="Luke Roach" userId="3c173453-1e89-4ab7-a897-c035ad6940d7" providerId="ADAL" clId="{D9C55982-428E-4506-AD83-498E52C61BF4}" dt="2022-04-01T08:04:01.236" v="3" actId="26606"/>
          <ac:graphicFrameMkLst>
            <pc:docMk/>
            <pc:sldMk cId="812288760" sldId="259"/>
            <ac:graphicFrameMk id="5" creationId="{8D02C76F-9D0A-5B2D-4E9E-68482648E8E9}"/>
          </ac:graphicFrameMkLst>
        </pc:graphicFrameChg>
      </pc:sldChg>
      <pc:sldChg chg="addSp delSp mod">
        <pc:chgData name="Luke Roach" userId="3c173453-1e89-4ab7-a897-c035ad6940d7" providerId="ADAL" clId="{D9C55982-428E-4506-AD83-498E52C61BF4}" dt="2022-04-01T08:04:08.905" v="4" actId="26606"/>
        <pc:sldMkLst>
          <pc:docMk/>
          <pc:sldMk cId="1143395059" sldId="260"/>
        </pc:sldMkLst>
        <pc:spChg chg="del">
          <ac:chgData name="Luke Roach" userId="3c173453-1e89-4ab7-a897-c035ad6940d7" providerId="ADAL" clId="{D9C55982-428E-4506-AD83-498E52C61BF4}" dt="2022-04-01T08:04:08.905" v="4" actId="26606"/>
          <ac:spMkLst>
            <pc:docMk/>
            <pc:sldMk cId="1143395059" sldId="260"/>
            <ac:spMk id="3" creationId="{6CB6A81A-B322-40CD-92A8-F9BA1B4C517F}"/>
          </ac:spMkLst>
        </pc:spChg>
        <pc:graphicFrameChg chg="add">
          <ac:chgData name="Luke Roach" userId="3c173453-1e89-4ab7-a897-c035ad6940d7" providerId="ADAL" clId="{D9C55982-428E-4506-AD83-498E52C61BF4}" dt="2022-04-01T08:04:08.905" v="4" actId="26606"/>
          <ac:graphicFrameMkLst>
            <pc:docMk/>
            <pc:sldMk cId="1143395059" sldId="260"/>
            <ac:graphicFrameMk id="5" creationId="{AA6A6203-435C-AEA6-CA66-BE547841F7AC}"/>
          </ac:graphicFrameMkLst>
        </pc:graphicFrameChg>
      </pc:sldChg>
      <pc:sldChg chg="addSp modSp mod setBg">
        <pc:chgData name="Luke Roach" userId="3c173453-1e89-4ab7-a897-c035ad6940d7" providerId="ADAL" clId="{D9C55982-428E-4506-AD83-498E52C61BF4}" dt="2022-04-01T08:04:14.324" v="5" actId="26606"/>
        <pc:sldMkLst>
          <pc:docMk/>
          <pc:sldMk cId="3755849533" sldId="261"/>
        </pc:sldMkLst>
        <pc:spChg chg="mod">
          <ac:chgData name="Luke Roach" userId="3c173453-1e89-4ab7-a897-c035ad6940d7" providerId="ADAL" clId="{D9C55982-428E-4506-AD83-498E52C61BF4}" dt="2022-04-01T08:04:14.324" v="5" actId="26606"/>
          <ac:spMkLst>
            <pc:docMk/>
            <pc:sldMk cId="3755849533" sldId="261"/>
            <ac:spMk id="2" creationId="{8DDB479D-8DCB-4F5F-BFF3-81121D37B424}"/>
          </ac:spMkLst>
        </pc:spChg>
        <pc:spChg chg="mod">
          <ac:chgData name="Luke Roach" userId="3c173453-1e89-4ab7-a897-c035ad6940d7" providerId="ADAL" clId="{D9C55982-428E-4506-AD83-498E52C61BF4}" dt="2022-04-01T08:04:14.324" v="5" actId="26606"/>
          <ac:spMkLst>
            <pc:docMk/>
            <pc:sldMk cId="3755849533" sldId="261"/>
            <ac:spMk id="3" creationId="{EEC11424-573B-461E-8964-2AB0607D4573}"/>
          </ac:spMkLst>
        </pc:spChg>
        <pc:spChg chg="add">
          <ac:chgData name="Luke Roach" userId="3c173453-1e89-4ab7-a897-c035ad6940d7" providerId="ADAL" clId="{D9C55982-428E-4506-AD83-498E52C61BF4}" dt="2022-04-01T08:04:14.324" v="5" actId="26606"/>
          <ac:spMkLst>
            <pc:docMk/>
            <pc:sldMk cId="3755849533" sldId="261"/>
            <ac:spMk id="8" creationId="{777A147A-9ED8-46B4-8660-1B3C2AA880B5}"/>
          </ac:spMkLst>
        </pc:spChg>
        <pc:spChg chg="add">
          <ac:chgData name="Luke Roach" userId="3c173453-1e89-4ab7-a897-c035ad6940d7" providerId="ADAL" clId="{D9C55982-428E-4506-AD83-498E52C61BF4}" dt="2022-04-01T08:04:14.324" v="5" actId="26606"/>
          <ac:spMkLst>
            <pc:docMk/>
            <pc:sldMk cId="3755849533" sldId="261"/>
            <ac:spMk id="10" creationId="{5D6C15A0-C087-4593-8414-2B4EC1CDC3DE}"/>
          </ac:spMkLst>
        </pc:spChg>
      </pc:sldChg>
      <pc:sldChg chg="addSp modSp mod setBg">
        <pc:chgData name="Luke Roach" userId="3c173453-1e89-4ab7-a897-c035ad6940d7" providerId="ADAL" clId="{D9C55982-428E-4506-AD83-498E52C61BF4}" dt="2022-04-01T08:04:20.632" v="6" actId="26606"/>
        <pc:sldMkLst>
          <pc:docMk/>
          <pc:sldMk cId="3294163386" sldId="262"/>
        </pc:sldMkLst>
        <pc:spChg chg="mod">
          <ac:chgData name="Luke Roach" userId="3c173453-1e89-4ab7-a897-c035ad6940d7" providerId="ADAL" clId="{D9C55982-428E-4506-AD83-498E52C61BF4}" dt="2022-04-01T08:04:20.632" v="6" actId="26606"/>
          <ac:spMkLst>
            <pc:docMk/>
            <pc:sldMk cId="3294163386" sldId="262"/>
            <ac:spMk id="2" creationId="{FA837756-5A44-4E0C-A576-C531868C0F08}"/>
          </ac:spMkLst>
        </pc:spChg>
        <pc:spChg chg="mod">
          <ac:chgData name="Luke Roach" userId="3c173453-1e89-4ab7-a897-c035ad6940d7" providerId="ADAL" clId="{D9C55982-428E-4506-AD83-498E52C61BF4}" dt="2022-04-01T08:04:20.632" v="6" actId="26606"/>
          <ac:spMkLst>
            <pc:docMk/>
            <pc:sldMk cId="3294163386" sldId="262"/>
            <ac:spMk id="3" creationId="{7110AB54-CE20-4971-8847-B6A851915CB8}"/>
          </ac:spMkLst>
        </pc:spChg>
        <pc:spChg chg="add">
          <ac:chgData name="Luke Roach" userId="3c173453-1e89-4ab7-a897-c035ad6940d7" providerId="ADAL" clId="{D9C55982-428E-4506-AD83-498E52C61BF4}" dt="2022-04-01T08:04:20.632" v="6" actId="26606"/>
          <ac:spMkLst>
            <pc:docMk/>
            <pc:sldMk cId="3294163386" sldId="262"/>
            <ac:spMk id="8" creationId="{C9A36457-A5F4-4103-A443-02581C09185B}"/>
          </ac:spMkLst>
        </pc:spChg>
        <pc:spChg chg="add">
          <ac:chgData name="Luke Roach" userId="3c173453-1e89-4ab7-a897-c035ad6940d7" providerId="ADAL" clId="{D9C55982-428E-4506-AD83-498E52C61BF4}" dt="2022-04-01T08:04:20.632" v="6" actId="26606"/>
          <ac:spMkLst>
            <pc:docMk/>
            <pc:sldMk cId="3294163386" sldId="262"/>
            <ac:spMk id="10" creationId="{DC5FB7E8-B636-40FA-BE8D-48145C0F5C57}"/>
          </ac:spMkLst>
        </pc:spChg>
        <pc:spChg chg="add">
          <ac:chgData name="Luke Roach" userId="3c173453-1e89-4ab7-a897-c035ad6940d7" providerId="ADAL" clId="{D9C55982-428E-4506-AD83-498E52C61BF4}" dt="2022-04-01T08:04:20.632" v="6" actId="26606"/>
          <ac:spMkLst>
            <pc:docMk/>
            <pc:sldMk cId="3294163386" sldId="262"/>
            <ac:spMk id="12" creationId="{142DCE2C-2863-46FA-9BE7-24365A24D9BA}"/>
          </ac:spMkLst>
        </pc:spChg>
      </pc:sldChg>
      <pc:sldChg chg="addSp modSp mod setBg">
        <pc:chgData name="Luke Roach" userId="3c173453-1e89-4ab7-a897-c035ad6940d7" providerId="ADAL" clId="{D9C55982-428E-4506-AD83-498E52C61BF4}" dt="2022-04-01T08:04:30.311" v="8" actId="403"/>
        <pc:sldMkLst>
          <pc:docMk/>
          <pc:sldMk cId="3497888322" sldId="263"/>
        </pc:sldMkLst>
        <pc:spChg chg="mod">
          <ac:chgData name="Luke Roach" userId="3c173453-1e89-4ab7-a897-c035ad6940d7" providerId="ADAL" clId="{D9C55982-428E-4506-AD83-498E52C61BF4}" dt="2022-04-01T08:04:26.042" v="7" actId="26606"/>
          <ac:spMkLst>
            <pc:docMk/>
            <pc:sldMk cId="3497888322" sldId="263"/>
            <ac:spMk id="2" creationId="{44168264-6E2B-4671-8D95-DD1B326C25BE}"/>
          </ac:spMkLst>
        </pc:spChg>
        <pc:spChg chg="mod">
          <ac:chgData name="Luke Roach" userId="3c173453-1e89-4ab7-a897-c035ad6940d7" providerId="ADAL" clId="{D9C55982-428E-4506-AD83-498E52C61BF4}" dt="2022-04-01T08:04:30.311" v="8" actId="403"/>
          <ac:spMkLst>
            <pc:docMk/>
            <pc:sldMk cId="3497888322" sldId="263"/>
            <ac:spMk id="3" creationId="{439BF3D6-0A1C-4766-8163-E23BB6B1EAEA}"/>
          </ac:spMkLst>
        </pc:spChg>
        <pc:spChg chg="add">
          <ac:chgData name="Luke Roach" userId="3c173453-1e89-4ab7-a897-c035ad6940d7" providerId="ADAL" clId="{D9C55982-428E-4506-AD83-498E52C61BF4}" dt="2022-04-01T08:04:26.042" v="7" actId="26606"/>
          <ac:spMkLst>
            <pc:docMk/>
            <pc:sldMk cId="3497888322" sldId="263"/>
            <ac:spMk id="8" creationId="{C9A36457-A5F4-4103-A443-02581C09185B}"/>
          </ac:spMkLst>
        </pc:spChg>
        <pc:spChg chg="add">
          <ac:chgData name="Luke Roach" userId="3c173453-1e89-4ab7-a897-c035ad6940d7" providerId="ADAL" clId="{D9C55982-428E-4506-AD83-498E52C61BF4}" dt="2022-04-01T08:04:26.042" v="7" actId="26606"/>
          <ac:spMkLst>
            <pc:docMk/>
            <pc:sldMk cId="3497888322" sldId="263"/>
            <ac:spMk id="10" creationId="{DC5FB7E8-B636-40FA-BE8D-48145C0F5C57}"/>
          </ac:spMkLst>
        </pc:spChg>
        <pc:spChg chg="add">
          <ac:chgData name="Luke Roach" userId="3c173453-1e89-4ab7-a897-c035ad6940d7" providerId="ADAL" clId="{D9C55982-428E-4506-AD83-498E52C61BF4}" dt="2022-04-01T08:04:26.042" v="7" actId="26606"/>
          <ac:spMkLst>
            <pc:docMk/>
            <pc:sldMk cId="3497888322" sldId="263"/>
            <ac:spMk id="12" creationId="{142DCE2C-2863-46FA-9BE7-24365A24D9BA}"/>
          </ac:spMkLst>
        </pc:spChg>
      </pc:sldChg>
      <pc:sldChg chg="addSp delSp modSp mod setBg">
        <pc:chgData name="Luke Roach" userId="3c173453-1e89-4ab7-a897-c035ad6940d7" providerId="ADAL" clId="{D9C55982-428E-4506-AD83-498E52C61BF4}" dt="2022-04-01T08:04:40.797" v="11" actId="26606"/>
        <pc:sldMkLst>
          <pc:docMk/>
          <pc:sldMk cId="1721961123" sldId="264"/>
        </pc:sldMkLst>
        <pc:spChg chg="mod">
          <ac:chgData name="Luke Roach" userId="3c173453-1e89-4ab7-a897-c035ad6940d7" providerId="ADAL" clId="{D9C55982-428E-4506-AD83-498E52C61BF4}" dt="2022-04-01T08:04:40.797" v="11" actId="26606"/>
          <ac:spMkLst>
            <pc:docMk/>
            <pc:sldMk cId="1721961123" sldId="264"/>
            <ac:spMk id="2" creationId="{3DDA101F-5A0C-45A9-A93C-8153ED0E1508}"/>
          </ac:spMkLst>
        </pc:spChg>
        <pc:spChg chg="mod">
          <ac:chgData name="Luke Roach" userId="3c173453-1e89-4ab7-a897-c035ad6940d7" providerId="ADAL" clId="{D9C55982-428E-4506-AD83-498E52C61BF4}" dt="2022-04-01T08:04:40.797" v="11" actId="26606"/>
          <ac:spMkLst>
            <pc:docMk/>
            <pc:sldMk cId="1721961123" sldId="264"/>
            <ac:spMk id="3" creationId="{CA869234-778A-4F19-8918-55A2A7334434}"/>
          </ac:spMkLst>
        </pc:spChg>
        <pc:spChg chg="add del">
          <ac:chgData name="Luke Roach" userId="3c173453-1e89-4ab7-a897-c035ad6940d7" providerId="ADAL" clId="{D9C55982-428E-4506-AD83-498E52C61BF4}" dt="2022-04-01T08:04:40.725" v="10" actId="26606"/>
          <ac:spMkLst>
            <pc:docMk/>
            <pc:sldMk cId="1721961123" sldId="264"/>
            <ac:spMk id="8" creationId="{100EDD19-6802-4EC3-95CE-CFFAB042CFD6}"/>
          </ac:spMkLst>
        </pc:spChg>
        <pc:spChg chg="add del">
          <ac:chgData name="Luke Roach" userId="3c173453-1e89-4ab7-a897-c035ad6940d7" providerId="ADAL" clId="{D9C55982-428E-4506-AD83-498E52C61BF4}" dt="2022-04-01T08:04:40.725" v="10" actId="26606"/>
          <ac:spMkLst>
            <pc:docMk/>
            <pc:sldMk cId="1721961123" sldId="264"/>
            <ac:spMk id="10" creationId="{DB17E863-922E-4C26-BD64-E8FD41D28661}"/>
          </ac:spMkLst>
        </pc:spChg>
        <pc:spChg chg="add">
          <ac:chgData name="Luke Roach" userId="3c173453-1e89-4ab7-a897-c035ad6940d7" providerId="ADAL" clId="{D9C55982-428E-4506-AD83-498E52C61BF4}" dt="2022-04-01T08:04:40.797" v="11" actId="26606"/>
          <ac:spMkLst>
            <pc:docMk/>
            <pc:sldMk cId="1721961123" sldId="264"/>
            <ac:spMk id="12" creationId="{C9A36457-A5F4-4103-A443-02581C09185B}"/>
          </ac:spMkLst>
        </pc:spChg>
        <pc:spChg chg="add">
          <ac:chgData name="Luke Roach" userId="3c173453-1e89-4ab7-a897-c035ad6940d7" providerId="ADAL" clId="{D9C55982-428E-4506-AD83-498E52C61BF4}" dt="2022-04-01T08:04:40.797" v="11" actId="26606"/>
          <ac:spMkLst>
            <pc:docMk/>
            <pc:sldMk cId="1721961123" sldId="264"/>
            <ac:spMk id="13" creationId="{AA5CF486-D9E5-4A66-898A-F3D62B81B15E}"/>
          </ac:spMkLst>
        </pc:spChg>
      </pc:sldChg>
      <pc:sldChg chg="addSp modSp mod setBg">
        <pc:chgData name="Luke Roach" userId="3c173453-1e89-4ab7-a897-c035ad6940d7" providerId="ADAL" clId="{D9C55982-428E-4506-AD83-498E52C61BF4}" dt="2022-04-01T08:04:47.670" v="12" actId="26606"/>
        <pc:sldMkLst>
          <pc:docMk/>
          <pc:sldMk cId="3873056839" sldId="265"/>
        </pc:sldMkLst>
        <pc:spChg chg="mod">
          <ac:chgData name="Luke Roach" userId="3c173453-1e89-4ab7-a897-c035ad6940d7" providerId="ADAL" clId="{D9C55982-428E-4506-AD83-498E52C61BF4}" dt="2022-04-01T08:04:47.670" v="12" actId="26606"/>
          <ac:spMkLst>
            <pc:docMk/>
            <pc:sldMk cId="3873056839" sldId="265"/>
            <ac:spMk id="2" creationId="{CCE6D5BF-62CD-4F1F-B887-49839A31E81B}"/>
          </ac:spMkLst>
        </pc:spChg>
        <pc:spChg chg="mod">
          <ac:chgData name="Luke Roach" userId="3c173453-1e89-4ab7-a897-c035ad6940d7" providerId="ADAL" clId="{D9C55982-428E-4506-AD83-498E52C61BF4}" dt="2022-04-01T08:04:47.670" v="12" actId="26606"/>
          <ac:spMkLst>
            <pc:docMk/>
            <pc:sldMk cId="3873056839" sldId="265"/>
            <ac:spMk id="3" creationId="{583FF2B1-BE4A-4818-8F5E-B4836D4EE319}"/>
          </ac:spMkLst>
        </pc:spChg>
        <pc:spChg chg="add">
          <ac:chgData name="Luke Roach" userId="3c173453-1e89-4ab7-a897-c035ad6940d7" providerId="ADAL" clId="{D9C55982-428E-4506-AD83-498E52C61BF4}" dt="2022-04-01T08:04:47.670" v="12" actId="26606"/>
          <ac:spMkLst>
            <pc:docMk/>
            <pc:sldMk cId="3873056839" sldId="265"/>
            <ac:spMk id="8" creationId="{6128F3BD-7564-4310-B528-888E64F87576}"/>
          </ac:spMkLst>
        </pc:spChg>
        <pc:spChg chg="add">
          <ac:chgData name="Luke Roach" userId="3c173453-1e89-4ab7-a897-c035ad6940d7" providerId="ADAL" clId="{D9C55982-428E-4506-AD83-498E52C61BF4}" dt="2022-04-01T08:04:47.670" v="12" actId="26606"/>
          <ac:spMkLst>
            <pc:docMk/>
            <pc:sldMk cId="3873056839" sldId="265"/>
            <ac:spMk id="10" creationId="{82AA3C4E-019E-440F-87AB-67EFA9BE6C81}"/>
          </ac:spMkLst>
        </pc:spChg>
      </pc:sldChg>
      <pc:sldChg chg="addSp modSp mod setBg">
        <pc:chgData name="Luke Roach" userId="3c173453-1e89-4ab7-a897-c035ad6940d7" providerId="ADAL" clId="{D9C55982-428E-4506-AD83-498E52C61BF4}" dt="2022-04-01T08:04:58.126" v="14" actId="403"/>
        <pc:sldMkLst>
          <pc:docMk/>
          <pc:sldMk cId="3650092801" sldId="266"/>
        </pc:sldMkLst>
        <pc:spChg chg="mod">
          <ac:chgData name="Luke Roach" userId="3c173453-1e89-4ab7-a897-c035ad6940d7" providerId="ADAL" clId="{D9C55982-428E-4506-AD83-498E52C61BF4}" dt="2022-04-01T08:04:55.555" v="13" actId="26606"/>
          <ac:spMkLst>
            <pc:docMk/>
            <pc:sldMk cId="3650092801" sldId="266"/>
            <ac:spMk id="2" creationId="{1635FCE9-156C-49A3-9EDE-65DEA3EE4ADE}"/>
          </ac:spMkLst>
        </pc:spChg>
        <pc:spChg chg="mod">
          <ac:chgData name="Luke Roach" userId="3c173453-1e89-4ab7-a897-c035ad6940d7" providerId="ADAL" clId="{D9C55982-428E-4506-AD83-498E52C61BF4}" dt="2022-04-01T08:04:58.126" v="14" actId="403"/>
          <ac:spMkLst>
            <pc:docMk/>
            <pc:sldMk cId="3650092801" sldId="266"/>
            <ac:spMk id="3" creationId="{6615A3EA-B9FB-40B9-9C89-DF6595DFE6F0}"/>
          </ac:spMkLst>
        </pc:spChg>
        <pc:spChg chg="add">
          <ac:chgData name="Luke Roach" userId="3c173453-1e89-4ab7-a897-c035ad6940d7" providerId="ADAL" clId="{D9C55982-428E-4506-AD83-498E52C61BF4}" dt="2022-04-01T08:04:55.555" v="13" actId="26606"/>
          <ac:spMkLst>
            <pc:docMk/>
            <pc:sldMk cId="3650092801" sldId="266"/>
            <ac:spMk id="8" creationId="{429917F3-0560-4C6F-B265-458B218C4B87}"/>
          </ac:spMkLst>
        </pc:spChg>
        <pc:grpChg chg="add">
          <ac:chgData name="Luke Roach" userId="3c173453-1e89-4ab7-a897-c035ad6940d7" providerId="ADAL" clId="{D9C55982-428E-4506-AD83-498E52C61BF4}" dt="2022-04-01T08:04:55.555" v="13" actId="26606"/>
          <ac:grpSpMkLst>
            <pc:docMk/>
            <pc:sldMk cId="3650092801" sldId="266"/>
            <ac:grpSpMk id="10" creationId="{AA39BAE7-7EB8-4E22-BCBB-F00F514DB7EA}"/>
          </ac:grpSpMkLst>
        </pc:grpChg>
      </pc:sldChg>
      <pc:sldChg chg="addSp modSp mod setBg">
        <pc:chgData name="Luke Roach" userId="3c173453-1e89-4ab7-a897-c035ad6940d7" providerId="ADAL" clId="{D9C55982-428E-4506-AD83-498E52C61BF4}" dt="2022-04-01T08:05:05.191" v="15" actId="26606"/>
        <pc:sldMkLst>
          <pc:docMk/>
          <pc:sldMk cId="1801334968" sldId="267"/>
        </pc:sldMkLst>
        <pc:spChg chg="mod">
          <ac:chgData name="Luke Roach" userId="3c173453-1e89-4ab7-a897-c035ad6940d7" providerId="ADAL" clId="{D9C55982-428E-4506-AD83-498E52C61BF4}" dt="2022-04-01T08:05:05.191" v="15" actId="26606"/>
          <ac:spMkLst>
            <pc:docMk/>
            <pc:sldMk cId="1801334968" sldId="267"/>
            <ac:spMk id="2" creationId="{DDA74FC7-0A58-4AA7-9C5F-5B79789219BD}"/>
          </ac:spMkLst>
        </pc:spChg>
        <pc:spChg chg="mod">
          <ac:chgData name="Luke Roach" userId="3c173453-1e89-4ab7-a897-c035ad6940d7" providerId="ADAL" clId="{D9C55982-428E-4506-AD83-498E52C61BF4}" dt="2022-04-01T08:05:05.191" v="15" actId="26606"/>
          <ac:spMkLst>
            <pc:docMk/>
            <pc:sldMk cId="1801334968" sldId="267"/>
            <ac:spMk id="3" creationId="{A38A6A33-79DA-4419-81B0-5CECEE37F58C}"/>
          </ac:spMkLst>
        </pc:spChg>
        <pc:spChg chg="add">
          <ac:chgData name="Luke Roach" userId="3c173453-1e89-4ab7-a897-c035ad6940d7" providerId="ADAL" clId="{D9C55982-428E-4506-AD83-498E52C61BF4}" dt="2022-04-01T08:05:05.191" v="15" actId="26606"/>
          <ac:spMkLst>
            <pc:docMk/>
            <pc:sldMk cId="1801334968" sldId="267"/>
            <ac:spMk id="8" creationId="{429917F3-0560-4C6F-B265-458B218C4B87}"/>
          </ac:spMkLst>
        </pc:spChg>
        <pc:grpChg chg="add">
          <ac:chgData name="Luke Roach" userId="3c173453-1e89-4ab7-a897-c035ad6940d7" providerId="ADAL" clId="{D9C55982-428E-4506-AD83-498E52C61BF4}" dt="2022-04-01T08:05:05.191" v="15" actId="26606"/>
          <ac:grpSpMkLst>
            <pc:docMk/>
            <pc:sldMk cId="1801334968" sldId="267"/>
            <ac:grpSpMk id="10" creationId="{AA39BAE7-7EB8-4E22-BCBB-F00F514DB7EA}"/>
          </ac:grpSpMkLst>
        </pc:grpChg>
      </pc:sldChg>
      <pc:sldChg chg="addSp modSp mod setBg">
        <pc:chgData name="Luke Roach" userId="3c173453-1e89-4ab7-a897-c035ad6940d7" providerId="ADAL" clId="{D9C55982-428E-4506-AD83-498E52C61BF4}" dt="2022-04-01T08:05:29.329" v="22" actId="27636"/>
        <pc:sldMkLst>
          <pc:docMk/>
          <pc:sldMk cId="3006021611" sldId="268"/>
        </pc:sldMkLst>
        <pc:spChg chg="mod">
          <ac:chgData name="Luke Roach" userId="3c173453-1e89-4ab7-a897-c035ad6940d7" providerId="ADAL" clId="{D9C55982-428E-4506-AD83-498E52C61BF4}" dt="2022-04-01T08:05:17.847" v="16" actId="26606"/>
          <ac:spMkLst>
            <pc:docMk/>
            <pc:sldMk cId="3006021611" sldId="268"/>
            <ac:spMk id="2" creationId="{3C967412-36D0-47B7-877C-1EBA84DE2202}"/>
          </ac:spMkLst>
        </pc:spChg>
        <pc:spChg chg="mod">
          <ac:chgData name="Luke Roach" userId="3c173453-1e89-4ab7-a897-c035ad6940d7" providerId="ADAL" clId="{D9C55982-428E-4506-AD83-498E52C61BF4}" dt="2022-04-01T08:05:29.329" v="22" actId="27636"/>
          <ac:spMkLst>
            <pc:docMk/>
            <pc:sldMk cId="3006021611" sldId="268"/>
            <ac:spMk id="3" creationId="{C80B8FAE-96FB-4639-8BB2-5FD17855FAA2}"/>
          </ac:spMkLst>
        </pc:spChg>
        <pc:spChg chg="add">
          <ac:chgData name="Luke Roach" userId="3c173453-1e89-4ab7-a897-c035ad6940d7" providerId="ADAL" clId="{D9C55982-428E-4506-AD83-498E52C61BF4}" dt="2022-04-01T08:05:17.847" v="16" actId="26606"/>
          <ac:spMkLst>
            <pc:docMk/>
            <pc:sldMk cId="3006021611" sldId="268"/>
            <ac:spMk id="8" creationId="{C9A36457-A5F4-4103-A443-02581C09185B}"/>
          </ac:spMkLst>
        </pc:spChg>
        <pc:spChg chg="add">
          <ac:chgData name="Luke Roach" userId="3c173453-1e89-4ab7-a897-c035ad6940d7" providerId="ADAL" clId="{D9C55982-428E-4506-AD83-498E52C61BF4}" dt="2022-04-01T08:05:17.847" v="16" actId="26606"/>
          <ac:spMkLst>
            <pc:docMk/>
            <pc:sldMk cId="3006021611" sldId="268"/>
            <ac:spMk id="10" creationId="{AA5CF486-D9E5-4A66-898A-F3D62B81B15E}"/>
          </ac:spMkLst>
        </pc:spChg>
      </pc:sldChg>
      <pc:sldChg chg="addSp modSp mod setBg">
        <pc:chgData name="Luke Roach" userId="3c173453-1e89-4ab7-a897-c035ad6940d7" providerId="ADAL" clId="{D9C55982-428E-4506-AD83-498E52C61BF4}" dt="2022-04-01T08:06:37.474" v="23" actId="26606"/>
        <pc:sldMkLst>
          <pc:docMk/>
          <pc:sldMk cId="2596626491" sldId="269"/>
        </pc:sldMkLst>
        <pc:spChg chg="mod">
          <ac:chgData name="Luke Roach" userId="3c173453-1e89-4ab7-a897-c035ad6940d7" providerId="ADAL" clId="{D9C55982-428E-4506-AD83-498E52C61BF4}" dt="2022-04-01T08:06:37.474" v="23" actId="26606"/>
          <ac:spMkLst>
            <pc:docMk/>
            <pc:sldMk cId="2596626491" sldId="269"/>
            <ac:spMk id="2" creationId="{C5E729F2-AFB6-492E-A531-A55B158A95C5}"/>
          </ac:spMkLst>
        </pc:spChg>
        <pc:spChg chg="mod">
          <ac:chgData name="Luke Roach" userId="3c173453-1e89-4ab7-a897-c035ad6940d7" providerId="ADAL" clId="{D9C55982-428E-4506-AD83-498E52C61BF4}" dt="2022-04-01T08:06:37.474" v="23" actId="26606"/>
          <ac:spMkLst>
            <pc:docMk/>
            <pc:sldMk cId="2596626491" sldId="269"/>
            <ac:spMk id="3" creationId="{B7B02703-7916-4672-89DD-F2EB1506E77E}"/>
          </ac:spMkLst>
        </pc:spChg>
        <pc:spChg chg="add">
          <ac:chgData name="Luke Roach" userId="3c173453-1e89-4ab7-a897-c035ad6940d7" providerId="ADAL" clId="{D9C55982-428E-4506-AD83-498E52C61BF4}" dt="2022-04-01T08:06:37.474" v="23" actId="26606"/>
          <ac:spMkLst>
            <pc:docMk/>
            <pc:sldMk cId="2596626491" sldId="269"/>
            <ac:spMk id="8" creationId="{6128F3BD-7564-4310-B528-888E64F87576}"/>
          </ac:spMkLst>
        </pc:spChg>
        <pc:spChg chg="add">
          <ac:chgData name="Luke Roach" userId="3c173453-1e89-4ab7-a897-c035ad6940d7" providerId="ADAL" clId="{D9C55982-428E-4506-AD83-498E52C61BF4}" dt="2022-04-01T08:06:37.474" v="23" actId="26606"/>
          <ac:spMkLst>
            <pc:docMk/>
            <pc:sldMk cId="2596626491" sldId="269"/>
            <ac:spMk id="10" creationId="{82AA3C4E-019E-440F-87AB-67EFA9BE6C81}"/>
          </ac:spMkLst>
        </pc:spChg>
      </pc:sldChg>
      <pc:sldChg chg="addSp delSp modSp mod setBg">
        <pc:chgData name="Luke Roach" userId="3c173453-1e89-4ab7-a897-c035ad6940d7" providerId="ADAL" clId="{D9C55982-428E-4506-AD83-498E52C61BF4}" dt="2022-04-01T08:06:50.079" v="24" actId="26606"/>
        <pc:sldMkLst>
          <pc:docMk/>
          <pc:sldMk cId="647950270" sldId="270"/>
        </pc:sldMkLst>
        <pc:spChg chg="mod">
          <ac:chgData name="Luke Roach" userId="3c173453-1e89-4ab7-a897-c035ad6940d7" providerId="ADAL" clId="{D9C55982-428E-4506-AD83-498E52C61BF4}" dt="2022-04-01T08:06:50.079" v="24" actId="26606"/>
          <ac:spMkLst>
            <pc:docMk/>
            <pc:sldMk cId="647950270" sldId="270"/>
            <ac:spMk id="2" creationId="{CD8F53D8-FF67-474C-A56B-460DBC217083}"/>
          </ac:spMkLst>
        </pc:spChg>
        <pc:spChg chg="del">
          <ac:chgData name="Luke Roach" userId="3c173453-1e89-4ab7-a897-c035ad6940d7" providerId="ADAL" clId="{D9C55982-428E-4506-AD83-498E52C61BF4}" dt="2022-04-01T08:06:50.079" v="24" actId="26606"/>
          <ac:spMkLst>
            <pc:docMk/>
            <pc:sldMk cId="647950270" sldId="270"/>
            <ac:spMk id="3" creationId="{5006384F-352A-4E29-BD52-11D1D67D0040}"/>
          </ac:spMkLst>
        </pc:spChg>
        <pc:spChg chg="add">
          <ac:chgData name="Luke Roach" userId="3c173453-1e89-4ab7-a897-c035ad6940d7" providerId="ADAL" clId="{D9C55982-428E-4506-AD83-498E52C61BF4}" dt="2022-04-01T08:06:50.079" v="24" actId="26606"/>
          <ac:spMkLst>
            <pc:docMk/>
            <pc:sldMk cId="647950270" sldId="270"/>
            <ac:spMk id="9" creationId="{3C915414-2809-4735-A560-0D5FE66700D8}"/>
          </ac:spMkLst>
        </pc:spChg>
        <pc:spChg chg="add">
          <ac:chgData name="Luke Roach" userId="3c173453-1e89-4ab7-a897-c035ad6940d7" providerId="ADAL" clId="{D9C55982-428E-4506-AD83-498E52C61BF4}" dt="2022-04-01T08:06:50.079" v="24" actId="26606"/>
          <ac:spMkLst>
            <pc:docMk/>
            <pc:sldMk cId="647950270" sldId="270"/>
            <ac:spMk id="40" creationId="{AC616AAA-C7F7-4B2F-89AA-FCAEE279CC92}"/>
          </ac:spMkLst>
        </pc:spChg>
        <pc:spChg chg="add">
          <ac:chgData name="Luke Roach" userId="3c173453-1e89-4ab7-a897-c035ad6940d7" providerId="ADAL" clId="{D9C55982-428E-4506-AD83-498E52C61BF4}" dt="2022-04-01T08:06:50.079" v="24" actId="26606"/>
          <ac:spMkLst>
            <pc:docMk/>
            <pc:sldMk cId="647950270" sldId="270"/>
            <ac:spMk id="44" creationId="{D665D759-2DF8-4D47-8386-4BA28901A79D}"/>
          </ac:spMkLst>
        </pc:spChg>
        <pc:grpChg chg="add">
          <ac:chgData name="Luke Roach" userId="3c173453-1e89-4ab7-a897-c035ad6940d7" providerId="ADAL" clId="{D9C55982-428E-4506-AD83-498E52C61BF4}" dt="2022-04-01T08:06:50.079" v="24" actId="26606"/>
          <ac:grpSpMkLst>
            <pc:docMk/>
            <pc:sldMk cId="647950270" sldId="270"/>
            <ac:grpSpMk id="11" creationId="{24413201-85BF-4680-A7D4-10CDBD03569C}"/>
          </ac:grpSpMkLst>
        </pc:grpChg>
        <pc:graphicFrameChg chg="add">
          <ac:chgData name="Luke Roach" userId="3c173453-1e89-4ab7-a897-c035ad6940d7" providerId="ADAL" clId="{D9C55982-428E-4506-AD83-498E52C61BF4}" dt="2022-04-01T08:06:50.079" v="24" actId="26606"/>
          <ac:graphicFrameMkLst>
            <pc:docMk/>
            <pc:sldMk cId="647950270" sldId="270"/>
            <ac:graphicFrameMk id="5" creationId="{ECD85AFB-4E48-BB55-08DE-3420F8A2F55B}"/>
          </ac:graphicFrameMkLst>
        </pc:graphicFrameChg>
        <pc:cxnChg chg="add">
          <ac:chgData name="Luke Roach" userId="3c173453-1e89-4ab7-a897-c035ad6940d7" providerId="ADAL" clId="{D9C55982-428E-4506-AD83-498E52C61BF4}" dt="2022-04-01T08:06:50.079" v="24" actId="26606"/>
          <ac:cxnSpMkLst>
            <pc:docMk/>
            <pc:sldMk cId="647950270" sldId="270"/>
            <ac:cxnSpMk id="42" creationId="{0CEF9539-B200-45EE-A293-A5CFA7D311F5}"/>
          </ac:cxnSpMkLst>
        </pc:cxnChg>
      </pc:sldChg>
      <pc:sldChg chg="addSp modSp mod setBg">
        <pc:chgData name="Luke Roach" userId="3c173453-1e89-4ab7-a897-c035ad6940d7" providerId="ADAL" clId="{D9C55982-428E-4506-AD83-498E52C61BF4}" dt="2022-04-01T08:07:13.580" v="25" actId="26606"/>
        <pc:sldMkLst>
          <pc:docMk/>
          <pc:sldMk cId="1457507669" sldId="271"/>
        </pc:sldMkLst>
        <pc:spChg chg="mod">
          <ac:chgData name="Luke Roach" userId="3c173453-1e89-4ab7-a897-c035ad6940d7" providerId="ADAL" clId="{D9C55982-428E-4506-AD83-498E52C61BF4}" dt="2022-04-01T08:07:13.580" v="25" actId="26606"/>
          <ac:spMkLst>
            <pc:docMk/>
            <pc:sldMk cId="1457507669" sldId="271"/>
            <ac:spMk id="2" creationId="{FE1FC21D-571C-4578-9236-0151EE003B4E}"/>
          </ac:spMkLst>
        </pc:spChg>
        <pc:spChg chg="mod">
          <ac:chgData name="Luke Roach" userId="3c173453-1e89-4ab7-a897-c035ad6940d7" providerId="ADAL" clId="{D9C55982-428E-4506-AD83-498E52C61BF4}" dt="2022-04-01T08:07:13.580" v="25" actId="26606"/>
          <ac:spMkLst>
            <pc:docMk/>
            <pc:sldMk cId="1457507669" sldId="271"/>
            <ac:spMk id="3" creationId="{B3C7D089-48C7-4000-9D17-B066E7C5B102}"/>
          </ac:spMkLst>
        </pc:spChg>
        <pc:spChg chg="add">
          <ac:chgData name="Luke Roach" userId="3c173453-1e89-4ab7-a897-c035ad6940d7" providerId="ADAL" clId="{D9C55982-428E-4506-AD83-498E52C61BF4}" dt="2022-04-01T08:07:13.580" v="25" actId="26606"/>
          <ac:spMkLst>
            <pc:docMk/>
            <pc:sldMk cId="1457507669" sldId="271"/>
            <ac:spMk id="8" creationId="{C9A36457-A5F4-4103-A443-02581C09185B}"/>
          </ac:spMkLst>
        </pc:spChg>
        <pc:spChg chg="add">
          <ac:chgData name="Luke Roach" userId="3c173453-1e89-4ab7-a897-c035ad6940d7" providerId="ADAL" clId="{D9C55982-428E-4506-AD83-498E52C61BF4}" dt="2022-04-01T08:07:13.580" v="25" actId="26606"/>
          <ac:spMkLst>
            <pc:docMk/>
            <pc:sldMk cId="1457507669" sldId="271"/>
            <ac:spMk id="10" creationId="{AA5CF486-D9E5-4A66-898A-F3D62B81B15E}"/>
          </ac:spMkLst>
        </pc:spChg>
      </pc:sldChg>
      <pc:sldChg chg="addSp modSp mod setBg">
        <pc:chgData name="Luke Roach" userId="3c173453-1e89-4ab7-a897-c035ad6940d7" providerId="ADAL" clId="{D9C55982-428E-4506-AD83-498E52C61BF4}" dt="2022-04-01T08:07:29.472" v="27" actId="403"/>
        <pc:sldMkLst>
          <pc:docMk/>
          <pc:sldMk cId="907613223" sldId="272"/>
        </pc:sldMkLst>
        <pc:spChg chg="mod">
          <ac:chgData name="Luke Roach" userId="3c173453-1e89-4ab7-a897-c035ad6940d7" providerId="ADAL" clId="{D9C55982-428E-4506-AD83-498E52C61BF4}" dt="2022-04-01T08:07:25.670" v="26" actId="26606"/>
          <ac:spMkLst>
            <pc:docMk/>
            <pc:sldMk cId="907613223" sldId="272"/>
            <ac:spMk id="2" creationId="{BE853025-85AA-4984-9BFB-D9ADD3D648F8}"/>
          </ac:spMkLst>
        </pc:spChg>
        <pc:spChg chg="mod">
          <ac:chgData name="Luke Roach" userId="3c173453-1e89-4ab7-a897-c035ad6940d7" providerId="ADAL" clId="{D9C55982-428E-4506-AD83-498E52C61BF4}" dt="2022-04-01T08:07:29.472" v="27" actId="403"/>
          <ac:spMkLst>
            <pc:docMk/>
            <pc:sldMk cId="907613223" sldId="272"/>
            <ac:spMk id="3" creationId="{D82F3987-C386-4BCA-8F2C-19E4BAC4CF34}"/>
          </ac:spMkLst>
        </pc:spChg>
        <pc:spChg chg="add">
          <ac:chgData name="Luke Roach" userId="3c173453-1e89-4ab7-a897-c035ad6940d7" providerId="ADAL" clId="{D9C55982-428E-4506-AD83-498E52C61BF4}" dt="2022-04-01T08:07:25.670" v="26" actId="26606"/>
          <ac:spMkLst>
            <pc:docMk/>
            <pc:sldMk cId="907613223" sldId="272"/>
            <ac:spMk id="8" creationId="{6128F3BD-7564-4310-B528-888E64F87576}"/>
          </ac:spMkLst>
        </pc:spChg>
        <pc:spChg chg="add">
          <ac:chgData name="Luke Roach" userId="3c173453-1e89-4ab7-a897-c035ad6940d7" providerId="ADAL" clId="{D9C55982-428E-4506-AD83-498E52C61BF4}" dt="2022-04-01T08:07:25.670" v="26" actId="26606"/>
          <ac:spMkLst>
            <pc:docMk/>
            <pc:sldMk cId="907613223" sldId="272"/>
            <ac:spMk id="10" creationId="{82AA3C4E-019E-440F-87AB-67EFA9BE6C81}"/>
          </ac:spMkLst>
        </pc:spChg>
      </pc:sldChg>
      <pc:sldChg chg="addSp modSp mod setBg">
        <pc:chgData name="Luke Roach" userId="3c173453-1e89-4ab7-a897-c035ad6940d7" providerId="ADAL" clId="{D9C55982-428E-4506-AD83-498E52C61BF4}" dt="2022-04-01T08:07:42.061" v="30" actId="403"/>
        <pc:sldMkLst>
          <pc:docMk/>
          <pc:sldMk cId="1487689209" sldId="273"/>
        </pc:sldMkLst>
        <pc:spChg chg="mod">
          <ac:chgData name="Luke Roach" userId="3c173453-1e89-4ab7-a897-c035ad6940d7" providerId="ADAL" clId="{D9C55982-428E-4506-AD83-498E52C61BF4}" dt="2022-04-01T08:07:37.297" v="28" actId="26606"/>
          <ac:spMkLst>
            <pc:docMk/>
            <pc:sldMk cId="1487689209" sldId="273"/>
            <ac:spMk id="2" creationId="{9AFBF533-8137-49B8-93A8-511F53DDDC45}"/>
          </ac:spMkLst>
        </pc:spChg>
        <pc:spChg chg="mod">
          <ac:chgData name="Luke Roach" userId="3c173453-1e89-4ab7-a897-c035ad6940d7" providerId="ADAL" clId="{D9C55982-428E-4506-AD83-498E52C61BF4}" dt="2022-04-01T08:07:42.061" v="30" actId="403"/>
          <ac:spMkLst>
            <pc:docMk/>
            <pc:sldMk cId="1487689209" sldId="273"/>
            <ac:spMk id="3" creationId="{C8CD0A1F-901D-4A85-A638-869505C94163}"/>
          </ac:spMkLst>
        </pc:spChg>
        <pc:spChg chg="add">
          <ac:chgData name="Luke Roach" userId="3c173453-1e89-4ab7-a897-c035ad6940d7" providerId="ADAL" clId="{D9C55982-428E-4506-AD83-498E52C61BF4}" dt="2022-04-01T08:07:37.297" v="28" actId="26606"/>
          <ac:spMkLst>
            <pc:docMk/>
            <pc:sldMk cId="1487689209" sldId="273"/>
            <ac:spMk id="8" creationId="{429917F3-0560-4C6F-B265-458B218C4B87}"/>
          </ac:spMkLst>
        </pc:spChg>
        <pc:grpChg chg="add">
          <ac:chgData name="Luke Roach" userId="3c173453-1e89-4ab7-a897-c035ad6940d7" providerId="ADAL" clId="{D9C55982-428E-4506-AD83-498E52C61BF4}" dt="2022-04-01T08:07:37.297" v="28" actId="26606"/>
          <ac:grpSpMkLst>
            <pc:docMk/>
            <pc:sldMk cId="1487689209" sldId="273"/>
            <ac:grpSpMk id="10" creationId="{AA39BAE7-7EB8-4E22-BCBB-F00F514DB7EA}"/>
          </ac:grpSpMkLst>
        </pc:grpChg>
      </pc:sldChg>
      <pc:sldChg chg="addSp modSp mod setBg">
        <pc:chgData name="Luke Roach" userId="3c173453-1e89-4ab7-a897-c035ad6940d7" providerId="ADAL" clId="{D9C55982-428E-4506-AD83-498E52C61BF4}" dt="2022-04-01T08:07:55.666" v="32" actId="403"/>
        <pc:sldMkLst>
          <pc:docMk/>
          <pc:sldMk cId="910795321" sldId="274"/>
        </pc:sldMkLst>
        <pc:spChg chg="mod">
          <ac:chgData name="Luke Roach" userId="3c173453-1e89-4ab7-a897-c035ad6940d7" providerId="ADAL" clId="{D9C55982-428E-4506-AD83-498E52C61BF4}" dt="2022-04-01T08:07:53.068" v="31" actId="26606"/>
          <ac:spMkLst>
            <pc:docMk/>
            <pc:sldMk cId="910795321" sldId="274"/>
            <ac:spMk id="2" creationId="{7E073AA3-3AF2-488A-97A6-A11BA61C5979}"/>
          </ac:spMkLst>
        </pc:spChg>
        <pc:spChg chg="mod">
          <ac:chgData name="Luke Roach" userId="3c173453-1e89-4ab7-a897-c035ad6940d7" providerId="ADAL" clId="{D9C55982-428E-4506-AD83-498E52C61BF4}" dt="2022-04-01T08:07:55.666" v="32" actId="403"/>
          <ac:spMkLst>
            <pc:docMk/>
            <pc:sldMk cId="910795321" sldId="274"/>
            <ac:spMk id="3" creationId="{1551EDBA-833A-40F1-90C7-AB47D32C8751}"/>
          </ac:spMkLst>
        </pc:spChg>
        <pc:spChg chg="add">
          <ac:chgData name="Luke Roach" userId="3c173453-1e89-4ab7-a897-c035ad6940d7" providerId="ADAL" clId="{D9C55982-428E-4506-AD83-498E52C61BF4}" dt="2022-04-01T08:07:53.068" v="31" actId="26606"/>
          <ac:spMkLst>
            <pc:docMk/>
            <pc:sldMk cId="910795321" sldId="274"/>
            <ac:spMk id="8" creationId="{6128F3BD-7564-4310-B528-888E64F87576}"/>
          </ac:spMkLst>
        </pc:spChg>
        <pc:spChg chg="add">
          <ac:chgData name="Luke Roach" userId="3c173453-1e89-4ab7-a897-c035ad6940d7" providerId="ADAL" clId="{D9C55982-428E-4506-AD83-498E52C61BF4}" dt="2022-04-01T08:07:53.068" v="31" actId="26606"/>
          <ac:spMkLst>
            <pc:docMk/>
            <pc:sldMk cId="910795321" sldId="274"/>
            <ac:spMk id="10" creationId="{82AA3C4E-019E-440F-87AB-67EFA9BE6C81}"/>
          </ac:spMkLst>
        </pc:spChg>
      </pc:sldChg>
      <pc:sldChg chg="addSp delSp modSp mod setBg">
        <pc:chgData name="Luke Roach" userId="3c173453-1e89-4ab7-a897-c035ad6940d7" providerId="ADAL" clId="{D9C55982-428E-4506-AD83-498E52C61BF4}" dt="2022-04-01T08:08:02.606" v="33" actId="26606"/>
        <pc:sldMkLst>
          <pc:docMk/>
          <pc:sldMk cId="103374517" sldId="275"/>
        </pc:sldMkLst>
        <pc:spChg chg="mod">
          <ac:chgData name="Luke Roach" userId="3c173453-1e89-4ab7-a897-c035ad6940d7" providerId="ADAL" clId="{D9C55982-428E-4506-AD83-498E52C61BF4}" dt="2022-04-01T08:08:02.606" v="33" actId="26606"/>
          <ac:spMkLst>
            <pc:docMk/>
            <pc:sldMk cId="103374517" sldId="275"/>
            <ac:spMk id="2" creationId="{E7B82BD3-AC35-48BA-9287-D2EDECD92A50}"/>
          </ac:spMkLst>
        </pc:spChg>
        <pc:spChg chg="del">
          <ac:chgData name="Luke Roach" userId="3c173453-1e89-4ab7-a897-c035ad6940d7" providerId="ADAL" clId="{D9C55982-428E-4506-AD83-498E52C61BF4}" dt="2022-04-01T08:08:02.606" v="33" actId="26606"/>
          <ac:spMkLst>
            <pc:docMk/>
            <pc:sldMk cId="103374517" sldId="275"/>
            <ac:spMk id="3" creationId="{B9A23B8D-716C-49A7-B6B2-53BF4CC3BA5C}"/>
          </ac:spMkLst>
        </pc:spChg>
        <pc:graphicFrameChg chg="add">
          <ac:chgData name="Luke Roach" userId="3c173453-1e89-4ab7-a897-c035ad6940d7" providerId="ADAL" clId="{D9C55982-428E-4506-AD83-498E52C61BF4}" dt="2022-04-01T08:08:02.606" v="33" actId="26606"/>
          <ac:graphicFrameMkLst>
            <pc:docMk/>
            <pc:sldMk cId="103374517" sldId="275"/>
            <ac:graphicFrameMk id="5" creationId="{75B55999-3B2E-3263-CB38-A1EDBB7F101F}"/>
          </ac:graphicFrameMkLst>
        </pc:graphicFrameChg>
      </pc:sldChg>
      <pc:sldChg chg="addSp modSp mod setBg">
        <pc:chgData name="Luke Roach" userId="3c173453-1e89-4ab7-a897-c035ad6940d7" providerId="ADAL" clId="{D9C55982-428E-4506-AD83-498E52C61BF4}" dt="2022-04-01T08:08:07.577" v="34" actId="26606"/>
        <pc:sldMkLst>
          <pc:docMk/>
          <pc:sldMk cId="3875592055" sldId="276"/>
        </pc:sldMkLst>
        <pc:spChg chg="mod">
          <ac:chgData name="Luke Roach" userId="3c173453-1e89-4ab7-a897-c035ad6940d7" providerId="ADAL" clId="{D9C55982-428E-4506-AD83-498E52C61BF4}" dt="2022-04-01T08:08:07.577" v="34" actId="26606"/>
          <ac:spMkLst>
            <pc:docMk/>
            <pc:sldMk cId="3875592055" sldId="276"/>
            <ac:spMk id="2" creationId="{07DDBEA5-C407-4191-A887-FBE51988D646}"/>
          </ac:spMkLst>
        </pc:spChg>
        <pc:spChg chg="mod">
          <ac:chgData name="Luke Roach" userId="3c173453-1e89-4ab7-a897-c035ad6940d7" providerId="ADAL" clId="{D9C55982-428E-4506-AD83-498E52C61BF4}" dt="2022-04-01T08:08:07.577" v="34" actId="26606"/>
          <ac:spMkLst>
            <pc:docMk/>
            <pc:sldMk cId="3875592055" sldId="276"/>
            <ac:spMk id="3" creationId="{6B74C5E1-92EC-473A-8BC6-5AA279ACBE98}"/>
          </ac:spMkLst>
        </pc:spChg>
        <pc:spChg chg="add">
          <ac:chgData name="Luke Roach" userId="3c173453-1e89-4ab7-a897-c035ad6940d7" providerId="ADAL" clId="{D9C55982-428E-4506-AD83-498E52C61BF4}" dt="2022-04-01T08:08:07.577" v="34" actId="26606"/>
          <ac:spMkLst>
            <pc:docMk/>
            <pc:sldMk cId="3875592055" sldId="276"/>
            <ac:spMk id="8" creationId="{C9A36457-A5F4-4103-A443-02581C09185B}"/>
          </ac:spMkLst>
        </pc:spChg>
        <pc:spChg chg="add">
          <ac:chgData name="Luke Roach" userId="3c173453-1e89-4ab7-a897-c035ad6940d7" providerId="ADAL" clId="{D9C55982-428E-4506-AD83-498E52C61BF4}" dt="2022-04-01T08:08:07.577" v="34" actId="26606"/>
          <ac:spMkLst>
            <pc:docMk/>
            <pc:sldMk cId="3875592055" sldId="276"/>
            <ac:spMk id="10" creationId="{DC5FB7E8-B636-40FA-BE8D-48145C0F5C57}"/>
          </ac:spMkLst>
        </pc:spChg>
        <pc:spChg chg="add">
          <ac:chgData name="Luke Roach" userId="3c173453-1e89-4ab7-a897-c035ad6940d7" providerId="ADAL" clId="{D9C55982-428E-4506-AD83-498E52C61BF4}" dt="2022-04-01T08:08:07.577" v="34" actId="26606"/>
          <ac:spMkLst>
            <pc:docMk/>
            <pc:sldMk cId="3875592055" sldId="276"/>
            <ac:spMk id="12" creationId="{142DCE2C-2863-46FA-9BE7-24365A24D9BA}"/>
          </ac:spMkLst>
        </pc:spChg>
      </pc:sldChg>
      <pc:sldChg chg="addSp modSp mod setBg">
        <pc:chgData name="Luke Roach" userId="3c173453-1e89-4ab7-a897-c035ad6940d7" providerId="ADAL" clId="{D9C55982-428E-4506-AD83-498E52C61BF4}" dt="2022-04-01T08:08:21.063" v="35" actId="26606"/>
        <pc:sldMkLst>
          <pc:docMk/>
          <pc:sldMk cId="291771361" sldId="277"/>
        </pc:sldMkLst>
        <pc:spChg chg="mod">
          <ac:chgData name="Luke Roach" userId="3c173453-1e89-4ab7-a897-c035ad6940d7" providerId="ADAL" clId="{D9C55982-428E-4506-AD83-498E52C61BF4}" dt="2022-04-01T08:08:21.063" v="35" actId="26606"/>
          <ac:spMkLst>
            <pc:docMk/>
            <pc:sldMk cId="291771361" sldId="277"/>
            <ac:spMk id="2" creationId="{D9EE4DC9-3FFD-45C1-AC0E-9AF0FA2658EF}"/>
          </ac:spMkLst>
        </pc:spChg>
        <pc:spChg chg="mod">
          <ac:chgData name="Luke Roach" userId="3c173453-1e89-4ab7-a897-c035ad6940d7" providerId="ADAL" clId="{D9C55982-428E-4506-AD83-498E52C61BF4}" dt="2022-04-01T08:08:21.063" v="35" actId="26606"/>
          <ac:spMkLst>
            <pc:docMk/>
            <pc:sldMk cId="291771361" sldId="277"/>
            <ac:spMk id="3" creationId="{4B22559A-8255-405D-A94D-6C3BBE420943}"/>
          </ac:spMkLst>
        </pc:spChg>
        <pc:spChg chg="add">
          <ac:chgData name="Luke Roach" userId="3c173453-1e89-4ab7-a897-c035ad6940d7" providerId="ADAL" clId="{D9C55982-428E-4506-AD83-498E52C61BF4}" dt="2022-04-01T08:08:21.063" v="35" actId="26606"/>
          <ac:spMkLst>
            <pc:docMk/>
            <pc:sldMk cId="291771361" sldId="277"/>
            <ac:spMk id="8" creationId="{6128F3BD-7564-4310-B528-888E64F87576}"/>
          </ac:spMkLst>
        </pc:spChg>
        <pc:spChg chg="add">
          <ac:chgData name="Luke Roach" userId="3c173453-1e89-4ab7-a897-c035ad6940d7" providerId="ADAL" clId="{D9C55982-428E-4506-AD83-498E52C61BF4}" dt="2022-04-01T08:08:21.063" v="35" actId="26606"/>
          <ac:spMkLst>
            <pc:docMk/>
            <pc:sldMk cId="291771361" sldId="277"/>
            <ac:spMk id="10" creationId="{82AA3C4E-019E-440F-87AB-67EFA9BE6C81}"/>
          </ac:spMkLst>
        </pc:spChg>
      </pc:sldChg>
      <pc:sldChg chg="addSp modSp mod setBg">
        <pc:chgData name="Luke Roach" userId="3c173453-1e89-4ab7-a897-c035ad6940d7" providerId="ADAL" clId="{D9C55982-428E-4506-AD83-498E52C61BF4}" dt="2022-04-01T08:11:05.103" v="39" actId="26606"/>
        <pc:sldMkLst>
          <pc:docMk/>
          <pc:sldMk cId="3336395289" sldId="278"/>
        </pc:sldMkLst>
        <pc:spChg chg="mod">
          <ac:chgData name="Luke Roach" userId="3c173453-1e89-4ab7-a897-c035ad6940d7" providerId="ADAL" clId="{D9C55982-428E-4506-AD83-498E52C61BF4}" dt="2022-04-01T08:11:05.103" v="39" actId="26606"/>
          <ac:spMkLst>
            <pc:docMk/>
            <pc:sldMk cId="3336395289" sldId="278"/>
            <ac:spMk id="2" creationId="{1F4997CA-5D71-4565-89E1-A4604C2D4993}"/>
          </ac:spMkLst>
        </pc:spChg>
        <pc:spChg chg="mod">
          <ac:chgData name="Luke Roach" userId="3c173453-1e89-4ab7-a897-c035ad6940d7" providerId="ADAL" clId="{D9C55982-428E-4506-AD83-498E52C61BF4}" dt="2022-04-01T08:11:05.103" v="39" actId="26606"/>
          <ac:spMkLst>
            <pc:docMk/>
            <pc:sldMk cId="3336395289" sldId="278"/>
            <ac:spMk id="3" creationId="{FC0A0666-2795-4674-AAD7-CF7D3F9143CC}"/>
          </ac:spMkLst>
        </pc:spChg>
        <pc:spChg chg="add">
          <ac:chgData name="Luke Roach" userId="3c173453-1e89-4ab7-a897-c035ad6940d7" providerId="ADAL" clId="{D9C55982-428E-4506-AD83-498E52C61BF4}" dt="2022-04-01T08:11:05.103" v="39" actId="26606"/>
          <ac:spMkLst>
            <pc:docMk/>
            <pc:sldMk cId="3336395289" sldId="278"/>
            <ac:spMk id="8" creationId="{C9A36457-A5F4-4103-A443-02581C09185B}"/>
          </ac:spMkLst>
        </pc:spChg>
        <pc:spChg chg="add">
          <ac:chgData name="Luke Roach" userId="3c173453-1e89-4ab7-a897-c035ad6940d7" providerId="ADAL" clId="{D9C55982-428E-4506-AD83-498E52C61BF4}" dt="2022-04-01T08:11:05.103" v="39" actId="26606"/>
          <ac:spMkLst>
            <pc:docMk/>
            <pc:sldMk cId="3336395289" sldId="278"/>
            <ac:spMk id="10" creationId="{DC5FB7E8-B636-40FA-BE8D-48145C0F5C57}"/>
          </ac:spMkLst>
        </pc:spChg>
        <pc:spChg chg="add">
          <ac:chgData name="Luke Roach" userId="3c173453-1e89-4ab7-a897-c035ad6940d7" providerId="ADAL" clId="{D9C55982-428E-4506-AD83-498E52C61BF4}" dt="2022-04-01T08:11:05.103" v="39" actId="26606"/>
          <ac:spMkLst>
            <pc:docMk/>
            <pc:sldMk cId="3336395289" sldId="278"/>
            <ac:spMk id="12" creationId="{142DCE2C-2863-46FA-9BE7-24365A24D9BA}"/>
          </ac:spMkLst>
        </pc:spChg>
      </pc:sldChg>
      <pc:sldChg chg="addSp modSp mod setBg">
        <pc:chgData name="Luke Roach" userId="3c173453-1e89-4ab7-a897-c035ad6940d7" providerId="ADAL" clId="{D9C55982-428E-4506-AD83-498E52C61BF4}" dt="2022-04-01T08:08:37.936" v="38" actId="403"/>
        <pc:sldMkLst>
          <pc:docMk/>
          <pc:sldMk cId="1468027445" sldId="279"/>
        </pc:sldMkLst>
        <pc:spChg chg="mod">
          <ac:chgData name="Luke Roach" userId="3c173453-1e89-4ab7-a897-c035ad6940d7" providerId="ADAL" clId="{D9C55982-428E-4506-AD83-498E52C61BF4}" dt="2022-04-01T08:08:34.036" v="36" actId="26606"/>
          <ac:spMkLst>
            <pc:docMk/>
            <pc:sldMk cId="1468027445" sldId="279"/>
            <ac:spMk id="2" creationId="{EF89569C-732A-43FE-881D-CCBE6939BC2D}"/>
          </ac:spMkLst>
        </pc:spChg>
        <pc:spChg chg="mod">
          <ac:chgData name="Luke Roach" userId="3c173453-1e89-4ab7-a897-c035ad6940d7" providerId="ADAL" clId="{D9C55982-428E-4506-AD83-498E52C61BF4}" dt="2022-04-01T08:08:37.936" v="38" actId="403"/>
          <ac:spMkLst>
            <pc:docMk/>
            <pc:sldMk cId="1468027445" sldId="279"/>
            <ac:spMk id="3" creationId="{9812BD6B-190E-49DB-90AE-36AB4800AEF9}"/>
          </ac:spMkLst>
        </pc:spChg>
        <pc:spChg chg="add">
          <ac:chgData name="Luke Roach" userId="3c173453-1e89-4ab7-a897-c035ad6940d7" providerId="ADAL" clId="{D9C55982-428E-4506-AD83-498E52C61BF4}" dt="2022-04-01T08:08:34.036" v="36" actId="26606"/>
          <ac:spMkLst>
            <pc:docMk/>
            <pc:sldMk cId="1468027445" sldId="279"/>
            <ac:spMk id="8" creationId="{C9A36457-A5F4-4103-A443-02581C09185B}"/>
          </ac:spMkLst>
        </pc:spChg>
        <pc:spChg chg="add">
          <ac:chgData name="Luke Roach" userId="3c173453-1e89-4ab7-a897-c035ad6940d7" providerId="ADAL" clId="{D9C55982-428E-4506-AD83-498E52C61BF4}" dt="2022-04-01T08:08:34.036" v="36" actId="26606"/>
          <ac:spMkLst>
            <pc:docMk/>
            <pc:sldMk cId="1468027445" sldId="279"/>
            <ac:spMk id="10" creationId="{AA5CF486-D9E5-4A66-898A-F3D62B81B15E}"/>
          </ac:spMkLst>
        </pc:spChg>
      </pc:sldChg>
      <pc:sldChg chg="addSp modSp mod setBg">
        <pc:chgData name="Luke Roach" userId="3c173453-1e89-4ab7-a897-c035ad6940d7" providerId="ADAL" clId="{D9C55982-428E-4506-AD83-498E52C61BF4}" dt="2022-04-01T08:11:18.596" v="40" actId="26606"/>
        <pc:sldMkLst>
          <pc:docMk/>
          <pc:sldMk cId="1180416036" sldId="280"/>
        </pc:sldMkLst>
        <pc:spChg chg="mod">
          <ac:chgData name="Luke Roach" userId="3c173453-1e89-4ab7-a897-c035ad6940d7" providerId="ADAL" clId="{D9C55982-428E-4506-AD83-498E52C61BF4}" dt="2022-04-01T08:11:18.596" v="40" actId="26606"/>
          <ac:spMkLst>
            <pc:docMk/>
            <pc:sldMk cId="1180416036" sldId="280"/>
            <ac:spMk id="2" creationId="{FE825D51-5E4D-406E-96A6-D7E7EFEF12E1}"/>
          </ac:spMkLst>
        </pc:spChg>
        <pc:spChg chg="mod">
          <ac:chgData name="Luke Roach" userId="3c173453-1e89-4ab7-a897-c035ad6940d7" providerId="ADAL" clId="{D9C55982-428E-4506-AD83-498E52C61BF4}" dt="2022-04-01T08:11:18.596" v="40" actId="26606"/>
          <ac:spMkLst>
            <pc:docMk/>
            <pc:sldMk cId="1180416036" sldId="280"/>
            <ac:spMk id="3" creationId="{37DBFB95-7E89-45E2-9E80-503EA55D659A}"/>
          </ac:spMkLst>
        </pc:spChg>
        <pc:spChg chg="add">
          <ac:chgData name="Luke Roach" userId="3c173453-1e89-4ab7-a897-c035ad6940d7" providerId="ADAL" clId="{D9C55982-428E-4506-AD83-498E52C61BF4}" dt="2022-04-01T08:11:18.596" v="40" actId="26606"/>
          <ac:spMkLst>
            <pc:docMk/>
            <pc:sldMk cId="1180416036" sldId="280"/>
            <ac:spMk id="8" creationId="{C9A36457-A5F4-4103-A443-02581C09185B}"/>
          </ac:spMkLst>
        </pc:spChg>
        <pc:spChg chg="add">
          <ac:chgData name="Luke Roach" userId="3c173453-1e89-4ab7-a897-c035ad6940d7" providerId="ADAL" clId="{D9C55982-428E-4506-AD83-498E52C61BF4}" dt="2022-04-01T08:11:18.596" v="40" actId="26606"/>
          <ac:spMkLst>
            <pc:docMk/>
            <pc:sldMk cId="1180416036" sldId="280"/>
            <ac:spMk id="10" creationId="{DC5FB7E8-B636-40FA-BE8D-48145C0F5C57}"/>
          </ac:spMkLst>
        </pc:spChg>
        <pc:spChg chg="add">
          <ac:chgData name="Luke Roach" userId="3c173453-1e89-4ab7-a897-c035ad6940d7" providerId="ADAL" clId="{D9C55982-428E-4506-AD83-498E52C61BF4}" dt="2022-04-01T08:11:18.596" v="40" actId="26606"/>
          <ac:spMkLst>
            <pc:docMk/>
            <pc:sldMk cId="1180416036" sldId="280"/>
            <ac:spMk id="12" creationId="{142DCE2C-2863-46FA-9BE7-24365A24D9BA}"/>
          </ac:spMkLst>
        </pc:spChg>
      </pc:sldChg>
      <pc:sldChg chg="addSp modSp mod setBg">
        <pc:chgData name="Luke Roach" userId="3c173453-1e89-4ab7-a897-c035ad6940d7" providerId="ADAL" clId="{D9C55982-428E-4506-AD83-498E52C61BF4}" dt="2022-04-01T08:11:28.185" v="41" actId="26606"/>
        <pc:sldMkLst>
          <pc:docMk/>
          <pc:sldMk cId="1678690803" sldId="281"/>
        </pc:sldMkLst>
        <pc:spChg chg="mod">
          <ac:chgData name="Luke Roach" userId="3c173453-1e89-4ab7-a897-c035ad6940d7" providerId="ADAL" clId="{D9C55982-428E-4506-AD83-498E52C61BF4}" dt="2022-04-01T08:11:28.185" v="41" actId="26606"/>
          <ac:spMkLst>
            <pc:docMk/>
            <pc:sldMk cId="1678690803" sldId="281"/>
            <ac:spMk id="2" creationId="{05FF38FA-DAB8-4269-8BB7-3F908306F590}"/>
          </ac:spMkLst>
        </pc:spChg>
        <pc:spChg chg="mod">
          <ac:chgData name="Luke Roach" userId="3c173453-1e89-4ab7-a897-c035ad6940d7" providerId="ADAL" clId="{D9C55982-428E-4506-AD83-498E52C61BF4}" dt="2022-04-01T08:11:28.185" v="41" actId="26606"/>
          <ac:spMkLst>
            <pc:docMk/>
            <pc:sldMk cId="1678690803" sldId="281"/>
            <ac:spMk id="3" creationId="{42E80A70-6660-4CCC-B4E0-23C5D758FCB9}"/>
          </ac:spMkLst>
        </pc:spChg>
        <pc:spChg chg="add">
          <ac:chgData name="Luke Roach" userId="3c173453-1e89-4ab7-a897-c035ad6940d7" providerId="ADAL" clId="{D9C55982-428E-4506-AD83-498E52C61BF4}" dt="2022-04-01T08:11:28.185" v="41" actId="26606"/>
          <ac:spMkLst>
            <pc:docMk/>
            <pc:sldMk cId="1678690803" sldId="281"/>
            <ac:spMk id="8" creationId="{777A147A-9ED8-46B4-8660-1B3C2AA880B5}"/>
          </ac:spMkLst>
        </pc:spChg>
        <pc:spChg chg="add">
          <ac:chgData name="Luke Roach" userId="3c173453-1e89-4ab7-a897-c035ad6940d7" providerId="ADAL" clId="{D9C55982-428E-4506-AD83-498E52C61BF4}" dt="2022-04-01T08:11:28.185" v="41" actId="26606"/>
          <ac:spMkLst>
            <pc:docMk/>
            <pc:sldMk cId="1678690803" sldId="281"/>
            <ac:spMk id="10" creationId="{5D6C15A0-C087-4593-8414-2B4EC1CDC3DE}"/>
          </ac:spMkLst>
        </pc:spChg>
      </pc:sldChg>
      <pc:sldChg chg="addSp modSp mod setBg">
        <pc:chgData name="Luke Roach" userId="3c173453-1e89-4ab7-a897-c035ad6940d7" providerId="ADAL" clId="{D9C55982-428E-4506-AD83-498E52C61BF4}" dt="2022-04-01T08:11:38.809" v="42" actId="26606"/>
        <pc:sldMkLst>
          <pc:docMk/>
          <pc:sldMk cId="3072359142" sldId="282"/>
        </pc:sldMkLst>
        <pc:spChg chg="mod">
          <ac:chgData name="Luke Roach" userId="3c173453-1e89-4ab7-a897-c035ad6940d7" providerId="ADAL" clId="{D9C55982-428E-4506-AD83-498E52C61BF4}" dt="2022-04-01T08:11:38.809" v="42" actId="26606"/>
          <ac:spMkLst>
            <pc:docMk/>
            <pc:sldMk cId="3072359142" sldId="282"/>
            <ac:spMk id="2" creationId="{23E2785E-AAFA-4BD2-AADC-CFD264634B55}"/>
          </ac:spMkLst>
        </pc:spChg>
        <pc:spChg chg="mod">
          <ac:chgData name="Luke Roach" userId="3c173453-1e89-4ab7-a897-c035ad6940d7" providerId="ADAL" clId="{D9C55982-428E-4506-AD83-498E52C61BF4}" dt="2022-04-01T08:11:38.809" v="42" actId="26606"/>
          <ac:spMkLst>
            <pc:docMk/>
            <pc:sldMk cId="3072359142" sldId="282"/>
            <ac:spMk id="3" creationId="{7B535326-B9FB-406B-B4C0-8D91DA11CB6F}"/>
          </ac:spMkLst>
        </pc:spChg>
        <pc:spChg chg="add">
          <ac:chgData name="Luke Roach" userId="3c173453-1e89-4ab7-a897-c035ad6940d7" providerId="ADAL" clId="{D9C55982-428E-4506-AD83-498E52C61BF4}" dt="2022-04-01T08:11:38.809" v="42" actId="26606"/>
          <ac:spMkLst>
            <pc:docMk/>
            <pc:sldMk cId="3072359142" sldId="282"/>
            <ac:spMk id="8" creationId="{C9A36457-A5F4-4103-A443-02581C09185B}"/>
          </ac:spMkLst>
        </pc:spChg>
        <pc:spChg chg="add">
          <ac:chgData name="Luke Roach" userId="3c173453-1e89-4ab7-a897-c035ad6940d7" providerId="ADAL" clId="{D9C55982-428E-4506-AD83-498E52C61BF4}" dt="2022-04-01T08:11:38.809" v="42" actId="26606"/>
          <ac:spMkLst>
            <pc:docMk/>
            <pc:sldMk cId="3072359142" sldId="282"/>
            <ac:spMk id="10" creationId="{DC5FB7E8-B636-40FA-BE8D-48145C0F5C57}"/>
          </ac:spMkLst>
        </pc:spChg>
        <pc:spChg chg="add">
          <ac:chgData name="Luke Roach" userId="3c173453-1e89-4ab7-a897-c035ad6940d7" providerId="ADAL" clId="{D9C55982-428E-4506-AD83-498E52C61BF4}" dt="2022-04-01T08:11:38.809" v="42" actId="26606"/>
          <ac:spMkLst>
            <pc:docMk/>
            <pc:sldMk cId="3072359142" sldId="282"/>
            <ac:spMk id="12" creationId="{142DCE2C-2863-46FA-9BE7-24365A24D9BA}"/>
          </ac:spMkLst>
        </pc:spChg>
      </pc:sldChg>
      <pc:sldChg chg="addSp delSp modSp mod setBg">
        <pc:chgData name="Luke Roach" userId="3c173453-1e89-4ab7-a897-c035ad6940d7" providerId="ADAL" clId="{D9C55982-428E-4506-AD83-498E52C61BF4}" dt="2022-04-01T08:11:49.394" v="43" actId="26606"/>
        <pc:sldMkLst>
          <pc:docMk/>
          <pc:sldMk cId="3383538699" sldId="283"/>
        </pc:sldMkLst>
        <pc:spChg chg="mod">
          <ac:chgData name="Luke Roach" userId="3c173453-1e89-4ab7-a897-c035ad6940d7" providerId="ADAL" clId="{D9C55982-428E-4506-AD83-498E52C61BF4}" dt="2022-04-01T08:11:49.394" v="43" actId="26606"/>
          <ac:spMkLst>
            <pc:docMk/>
            <pc:sldMk cId="3383538699" sldId="283"/>
            <ac:spMk id="2" creationId="{5C0FDBCA-29DF-4B6C-AF56-B1271453F2EF}"/>
          </ac:spMkLst>
        </pc:spChg>
        <pc:spChg chg="del">
          <ac:chgData name="Luke Roach" userId="3c173453-1e89-4ab7-a897-c035ad6940d7" providerId="ADAL" clId="{D9C55982-428E-4506-AD83-498E52C61BF4}" dt="2022-04-01T08:11:49.394" v="43" actId="26606"/>
          <ac:spMkLst>
            <pc:docMk/>
            <pc:sldMk cId="3383538699" sldId="283"/>
            <ac:spMk id="3" creationId="{149C90B9-EB4F-4A46-A0B7-BAC4A045699D}"/>
          </ac:spMkLst>
        </pc:spChg>
        <pc:graphicFrameChg chg="add">
          <ac:chgData name="Luke Roach" userId="3c173453-1e89-4ab7-a897-c035ad6940d7" providerId="ADAL" clId="{D9C55982-428E-4506-AD83-498E52C61BF4}" dt="2022-04-01T08:11:49.394" v="43" actId="26606"/>
          <ac:graphicFrameMkLst>
            <pc:docMk/>
            <pc:sldMk cId="3383538699" sldId="283"/>
            <ac:graphicFrameMk id="5" creationId="{D2C9FDD1-6BC2-2E54-44BA-8CB5607DFC13}"/>
          </ac:graphicFrameMkLst>
        </pc:graphicFrameChg>
      </pc:sldChg>
      <pc:sldChg chg="addSp delSp modSp mod setBg">
        <pc:chgData name="Luke Roach" userId="3c173453-1e89-4ab7-a897-c035ad6940d7" providerId="ADAL" clId="{D9C55982-428E-4506-AD83-498E52C61BF4}" dt="2022-04-01T08:11:58.478" v="44" actId="26606"/>
        <pc:sldMkLst>
          <pc:docMk/>
          <pc:sldMk cId="2547936250" sldId="284"/>
        </pc:sldMkLst>
        <pc:spChg chg="mod">
          <ac:chgData name="Luke Roach" userId="3c173453-1e89-4ab7-a897-c035ad6940d7" providerId="ADAL" clId="{D9C55982-428E-4506-AD83-498E52C61BF4}" dt="2022-04-01T08:11:58.478" v="44" actId="26606"/>
          <ac:spMkLst>
            <pc:docMk/>
            <pc:sldMk cId="2547936250" sldId="284"/>
            <ac:spMk id="2" creationId="{88D0E433-06D2-485F-88A6-3321DB785965}"/>
          </ac:spMkLst>
        </pc:spChg>
        <pc:spChg chg="del">
          <ac:chgData name="Luke Roach" userId="3c173453-1e89-4ab7-a897-c035ad6940d7" providerId="ADAL" clId="{D9C55982-428E-4506-AD83-498E52C61BF4}" dt="2022-04-01T08:11:58.478" v="44" actId="26606"/>
          <ac:spMkLst>
            <pc:docMk/>
            <pc:sldMk cId="2547936250" sldId="284"/>
            <ac:spMk id="3" creationId="{2689736E-EDA3-447B-B4B8-9B2C2875E01B}"/>
          </ac:spMkLst>
        </pc:spChg>
        <pc:spChg chg="add">
          <ac:chgData name="Luke Roach" userId="3c173453-1e89-4ab7-a897-c035ad6940d7" providerId="ADAL" clId="{D9C55982-428E-4506-AD83-498E52C61BF4}" dt="2022-04-01T08:11:58.478" v="44" actId="26606"/>
          <ac:spMkLst>
            <pc:docMk/>
            <pc:sldMk cId="2547936250" sldId="284"/>
            <ac:spMk id="9" creationId="{577D1452-F0B7-431E-9A24-D3F7103D8510}"/>
          </ac:spMkLst>
        </pc:spChg>
        <pc:spChg chg="add">
          <ac:chgData name="Luke Roach" userId="3c173453-1e89-4ab7-a897-c035ad6940d7" providerId="ADAL" clId="{D9C55982-428E-4506-AD83-498E52C61BF4}" dt="2022-04-01T08:11:58.478" v="44" actId="26606"/>
          <ac:spMkLst>
            <pc:docMk/>
            <pc:sldMk cId="2547936250" sldId="284"/>
            <ac:spMk id="11" creationId="{A660F4F9-5DF5-4F15-BE6A-CD8648BB1148}"/>
          </ac:spMkLst>
        </pc:spChg>
        <pc:graphicFrameChg chg="add">
          <ac:chgData name="Luke Roach" userId="3c173453-1e89-4ab7-a897-c035ad6940d7" providerId="ADAL" clId="{D9C55982-428E-4506-AD83-498E52C61BF4}" dt="2022-04-01T08:11:58.478" v="44" actId="26606"/>
          <ac:graphicFrameMkLst>
            <pc:docMk/>
            <pc:sldMk cId="2547936250" sldId="284"/>
            <ac:graphicFrameMk id="5" creationId="{F3F4B594-9F56-6DA6-AA27-C3A54C4676B7}"/>
          </ac:graphicFrameMkLst>
        </pc:graphicFrameChg>
      </pc:sldChg>
      <pc:sldChg chg="addSp delSp modSp mod setBg">
        <pc:chgData name="Luke Roach" userId="3c173453-1e89-4ab7-a897-c035ad6940d7" providerId="ADAL" clId="{D9C55982-428E-4506-AD83-498E52C61BF4}" dt="2022-04-01T08:12:05.936" v="45" actId="26606"/>
        <pc:sldMkLst>
          <pc:docMk/>
          <pc:sldMk cId="1046538438" sldId="285"/>
        </pc:sldMkLst>
        <pc:spChg chg="mod">
          <ac:chgData name="Luke Roach" userId="3c173453-1e89-4ab7-a897-c035ad6940d7" providerId="ADAL" clId="{D9C55982-428E-4506-AD83-498E52C61BF4}" dt="2022-04-01T08:12:05.936" v="45" actId="26606"/>
          <ac:spMkLst>
            <pc:docMk/>
            <pc:sldMk cId="1046538438" sldId="285"/>
            <ac:spMk id="2" creationId="{B7CE9A69-DF5E-4769-BD94-70C2374AA3E0}"/>
          </ac:spMkLst>
        </pc:spChg>
        <pc:spChg chg="del">
          <ac:chgData name="Luke Roach" userId="3c173453-1e89-4ab7-a897-c035ad6940d7" providerId="ADAL" clId="{D9C55982-428E-4506-AD83-498E52C61BF4}" dt="2022-04-01T08:12:05.936" v="45" actId="26606"/>
          <ac:spMkLst>
            <pc:docMk/>
            <pc:sldMk cId="1046538438" sldId="285"/>
            <ac:spMk id="3" creationId="{2E41EB72-FF7E-48A9-8515-61F3F5DC2F2D}"/>
          </ac:spMkLst>
        </pc:spChg>
        <pc:graphicFrameChg chg="add">
          <ac:chgData name="Luke Roach" userId="3c173453-1e89-4ab7-a897-c035ad6940d7" providerId="ADAL" clId="{D9C55982-428E-4506-AD83-498E52C61BF4}" dt="2022-04-01T08:12:05.936" v="45" actId="26606"/>
          <ac:graphicFrameMkLst>
            <pc:docMk/>
            <pc:sldMk cId="1046538438" sldId="285"/>
            <ac:graphicFrameMk id="5" creationId="{CDA2727E-15BE-1504-7AA5-B2EB9402EC27}"/>
          </ac:graphicFrameMkLst>
        </pc:graphicFrameChg>
      </pc:sldChg>
      <pc:sldChg chg="addSp delSp modSp mod setBg">
        <pc:chgData name="Luke Roach" userId="3c173453-1e89-4ab7-a897-c035ad6940d7" providerId="ADAL" clId="{D9C55982-428E-4506-AD83-498E52C61BF4}" dt="2022-04-01T08:13:17.404" v="55" actId="26606"/>
        <pc:sldMkLst>
          <pc:docMk/>
          <pc:sldMk cId="4234921311" sldId="286"/>
        </pc:sldMkLst>
        <pc:spChg chg="mod">
          <ac:chgData name="Luke Roach" userId="3c173453-1e89-4ab7-a897-c035ad6940d7" providerId="ADAL" clId="{D9C55982-428E-4506-AD83-498E52C61BF4}" dt="2022-04-01T08:13:17.404" v="55" actId="26606"/>
          <ac:spMkLst>
            <pc:docMk/>
            <pc:sldMk cId="4234921311" sldId="286"/>
            <ac:spMk id="2" creationId="{42BA3EB1-3FCB-44C5-BAE2-40E18D0AA90E}"/>
          </ac:spMkLst>
        </pc:spChg>
        <pc:spChg chg="add del mod">
          <ac:chgData name="Luke Roach" userId="3c173453-1e89-4ab7-a897-c035ad6940d7" providerId="ADAL" clId="{D9C55982-428E-4506-AD83-498E52C61BF4}" dt="2022-04-01T08:13:17.404" v="55" actId="26606"/>
          <ac:spMkLst>
            <pc:docMk/>
            <pc:sldMk cId="4234921311" sldId="286"/>
            <ac:spMk id="3" creationId="{E6043233-2FB8-4A29-A616-27F58E68053B}"/>
          </ac:spMkLst>
        </pc:spChg>
        <pc:spChg chg="add">
          <ac:chgData name="Luke Roach" userId="3c173453-1e89-4ab7-a897-c035ad6940d7" providerId="ADAL" clId="{D9C55982-428E-4506-AD83-498E52C61BF4}" dt="2022-04-01T08:13:17.404" v="55" actId="26606"/>
          <ac:spMkLst>
            <pc:docMk/>
            <pc:sldMk cId="4234921311" sldId="286"/>
            <ac:spMk id="6" creationId="{5D84EFE8-C53A-44C4-B289-D1B42CF690B8}"/>
          </ac:spMkLst>
        </pc:spChg>
        <pc:spChg chg="add del">
          <ac:chgData name="Luke Roach" userId="3c173453-1e89-4ab7-a897-c035ad6940d7" providerId="ADAL" clId="{D9C55982-428E-4506-AD83-498E52C61BF4}" dt="2022-04-01T08:13:03.308" v="47" actId="26606"/>
          <ac:spMkLst>
            <pc:docMk/>
            <pc:sldMk cId="4234921311" sldId="286"/>
            <ac:spMk id="9" creationId="{5D84EFE8-C53A-44C4-B289-D1B42CF690B8}"/>
          </ac:spMkLst>
        </pc:spChg>
        <pc:graphicFrameChg chg="add del">
          <ac:chgData name="Luke Roach" userId="3c173453-1e89-4ab7-a897-c035ad6940d7" providerId="ADAL" clId="{D9C55982-428E-4506-AD83-498E52C61BF4}" dt="2022-04-01T08:13:03.308" v="47" actId="26606"/>
          <ac:graphicFrameMkLst>
            <pc:docMk/>
            <pc:sldMk cId="4234921311" sldId="286"/>
            <ac:graphicFrameMk id="5" creationId="{71AD5ABC-8EAA-C40A-588C-19FB0505D56B}"/>
          </ac:graphicFrameMkLst>
        </pc:graphicFrameChg>
        <pc:graphicFrameChg chg="add">
          <ac:chgData name="Luke Roach" userId="3c173453-1e89-4ab7-a897-c035ad6940d7" providerId="ADAL" clId="{D9C55982-428E-4506-AD83-498E52C61BF4}" dt="2022-04-01T08:13:17.404" v="55" actId="26606"/>
          <ac:graphicFrameMkLst>
            <pc:docMk/>
            <pc:sldMk cId="4234921311" sldId="286"/>
            <ac:graphicFrameMk id="7" creationId="{2CA960BE-D618-3AF1-1EBD-8EC2B23100C5}"/>
          </ac:graphicFrameMkLst>
        </pc:graphicFrameChg>
      </pc:sldChg>
      <pc:sldChg chg="addSp delSp modSp mod setBg">
        <pc:chgData name="Luke Roach" userId="3c173453-1e89-4ab7-a897-c035ad6940d7" providerId="ADAL" clId="{D9C55982-428E-4506-AD83-498E52C61BF4}" dt="2022-04-01T08:13:34.073" v="56" actId="26606"/>
        <pc:sldMkLst>
          <pc:docMk/>
          <pc:sldMk cId="4133486535" sldId="287"/>
        </pc:sldMkLst>
        <pc:spChg chg="mod">
          <ac:chgData name="Luke Roach" userId="3c173453-1e89-4ab7-a897-c035ad6940d7" providerId="ADAL" clId="{D9C55982-428E-4506-AD83-498E52C61BF4}" dt="2022-04-01T08:13:34.073" v="56" actId="26606"/>
          <ac:spMkLst>
            <pc:docMk/>
            <pc:sldMk cId="4133486535" sldId="287"/>
            <ac:spMk id="2" creationId="{18A5A7C4-2A8A-46D3-A63C-FFCA608A392D}"/>
          </ac:spMkLst>
        </pc:spChg>
        <pc:spChg chg="del">
          <ac:chgData name="Luke Roach" userId="3c173453-1e89-4ab7-a897-c035ad6940d7" providerId="ADAL" clId="{D9C55982-428E-4506-AD83-498E52C61BF4}" dt="2022-04-01T08:13:34.073" v="56" actId="26606"/>
          <ac:spMkLst>
            <pc:docMk/>
            <pc:sldMk cId="4133486535" sldId="287"/>
            <ac:spMk id="3" creationId="{50BAB19E-5E74-42EC-BA47-52A18FBDFCF8}"/>
          </ac:spMkLst>
        </pc:spChg>
        <pc:spChg chg="add">
          <ac:chgData name="Luke Roach" userId="3c173453-1e89-4ab7-a897-c035ad6940d7" providerId="ADAL" clId="{D9C55982-428E-4506-AD83-498E52C61BF4}" dt="2022-04-01T08:13:34.073" v="56" actId="26606"/>
          <ac:spMkLst>
            <pc:docMk/>
            <pc:sldMk cId="4133486535" sldId="287"/>
            <ac:spMk id="9" creationId="{98DED6BC-9A3E-48D4-AD7C-A56D63F547E8}"/>
          </ac:spMkLst>
        </pc:spChg>
        <pc:spChg chg="add">
          <ac:chgData name="Luke Roach" userId="3c173453-1e89-4ab7-a897-c035ad6940d7" providerId="ADAL" clId="{D9C55982-428E-4506-AD83-498E52C61BF4}" dt="2022-04-01T08:13:34.073" v="56" actId="26606"/>
          <ac:spMkLst>
            <pc:docMk/>
            <pc:sldMk cId="4133486535" sldId="287"/>
            <ac:spMk id="11" creationId="{6B6E033A-DB2E-49B8-B600-B38E0C280263}"/>
          </ac:spMkLst>
        </pc:spChg>
        <pc:graphicFrameChg chg="add">
          <ac:chgData name="Luke Roach" userId="3c173453-1e89-4ab7-a897-c035ad6940d7" providerId="ADAL" clId="{D9C55982-428E-4506-AD83-498E52C61BF4}" dt="2022-04-01T08:13:34.073" v="56" actId="26606"/>
          <ac:graphicFrameMkLst>
            <pc:docMk/>
            <pc:sldMk cId="4133486535" sldId="287"/>
            <ac:graphicFrameMk id="5" creationId="{0E6B4E72-E997-4200-0230-36A05A67BA82}"/>
          </ac:graphicFrameMkLst>
        </pc:graphicFrameChg>
      </pc:sldChg>
      <pc:sldChg chg="addSp modSp mod setBg">
        <pc:chgData name="Luke Roach" userId="3c173453-1e89-4ab7-a897-c035ad6940d7" providerId="ADAL" clId="{D9C55982-428E-4506-AD83-498E52C61BF4}" dt="2022-04-01T08:13:45.063" v="58" actId="403"/>
        <pc:sldMkLst>
          <pc:docMk/>
          <pc:sldMk cId="3811236901" sldId="288"/>
        </pc:sldMkLst>
        <pc:spChg chg="mod">
          <ac:chgData name="Luke Roach" userId="3c173453-1e89-4ab7-a897-c035ad6940d7" providerId="ADAL" clId="{D9C55982-428E-4506-AD83-498E52C61BF4}" dt="2022-04-01T08:13:41.142" v="57" actId="26606"/>
          <ac:spMkLst>
            <pc:docMk/>
            <pc:sldMk cId="3811236901" sldId="288"/>
            <ac:spMk id="2" creationId="{6CD98E7C-18B9-417F-AA62-73E26EEA24FA}"/>
          </ac:spMkLst>
        </pc:spChg>
        <pc:spChg chg="mod">
          <ac:chgData name="Luke Roach" userId="3c173453-1e89-4ab7-a897-c035ad6940d7" providerId="ADAL" clId="{D9C55982-428E-4506-AD83-498E52C61BF4}" dt="2022-04-01T08:13:45.063" v="58" actId="403"/>
          <ac:spMkLst>
            <pc:docMk/>
            <pc:sldMk cId="3811236901" sldId="288"/>
            <ac:spMk id="3" creationId="{4E3F954B-3E98-4A15-9572-DA486330110D}"/>
          </ac:spMkLst>
        </pc:spChg>
        <pc:spChg chg="add">
          <ac:chgData name="Luke Roach" userId="3c173453-1e89-4ab7-a897-c035ad6940d7" providerId="ADAL" clId="{D9C55982-428E-4506-AD83-498E52C61BF4}" dt="2022-04-01T08:13:41.142" v="57" actId="26606"/>
          <ac:spMkLst>
            <pc:docMk/>
            <pc:sldMk cId="3811236901" sldId="288"/>
            <ac:spMk id="8" creationId="{C9A36457-A5F4-4103-A443-02581C09185B}"/>
          </ac:spMkLst>
        </pc:spChg>
        <pc:spChg chg="add">
          <ac:chgData name="Luke Roach" userId="3c173453-1e89-4ab7-a897-c035ad6940d7" providerId="ADAL" clId="{D9C55982-428E-4506-AD83-498E52C61BF4}" dt="2022-04-01T08:13:41.142" v="57" actId="26606"/>
          <ac:spMkLst>
            <pc:docMk/>
            <pc:sldMk cId="3811236901" sldId="288"/>
            <ac:spMk id="10" creationId="{DC5FB7E8-B636-40FA-BE8D-48145C0F5C57}"/>
          </ac:spMkLst>
        </pc:spChg>
        <pc:spChg chg="add">
          <ac:chgData name="Luke Roach" userId="3c173453-1e89-4ab7-a897-c035ad6940d7" providerId="ADAL" clId="{D9C55982-428E-4506-AD83-498E52C61BF4}" dt="2022-04-01T08:13:41.142" v="57" actId="26606"/>
          <ac:spMkLst>
            <pc:docMk/>
            <pc:sldMk cId="3811236901" sldId="288"/>
            <ac:spMk id="12" creationId="{142DCE2C-2863-46FA-9BE7-24365A24D9BA}"/>
          </ac:spMkLst>
        </pc:spChg>
      </pc:sldChg>
      <pc:sldChg chg="addSp modSp mod setBg">
        <pc:chgData name="Luke Roach" userId="3c173453-1e89-4ab7-a897-c035ad6940d7" providerId="ADAL" clId="{D9C55982-428E-4506-AD83-498E52C61BF4}" dt="2022-04-01T08:13:52.429" v="59" actId="26606"/>
        <pc:sldMkLst>
          <pc:docMk/>
          <pc:sldMk cId="2705716489" sldId="289"/>
        </pc:sldMkLst>
        <pc:spChg chg="mod">
          <ac:chgData name="Luke Roach" userId="3c173453-1e89-4ab7-a897-c035ad6940d7" providerId="ADAL" clId="{D9C55982-428E-4506-AD83-498E52C61BF4}" dt="2022-04-01T08:13:52.429" v="59" actId="26606"/>
          <ac:spMkLst>
            <pc:docMk/>
            <pc:sldMk cId="2705716489" sldId="289"/>
            <ac:spMk id="2" creationId="{5B848072-ED06-4E4F-A73D-072B8B303CF9}"/>
          </ac:spMkLst>
        </pc:spChg>
        <pc:spChg chg="mod">
          <ac:chgData name="Luke Roach" userId="3c173453-1e89-4ab7-a897-c035ad6940d7" providerId="ADAL" clId="{D9C55982-428E-4506-AD83-498E52C61BF4}" dt="2022-04-01T08:13:52.429" v="59" actId="26606"/>
          <ac:spMkLst>
            <pc:docMk/>
            <pc:sldMk cId="2705716489" sldId="289"/>
            <ac:spMk id="3" creationId="{3633E473-82E9-4A7D-B6E9-F69AB8A22EAD}"/>
          </ac:spMkLst>
        </pc:spChg>
        <pc:spChg chg="add">
          <ac:chgData name="Luke Roach" userId="3c173453-1e89-4ab7-a897-c035ad6940d7" providerId="ADAL" clId="{D9C55982-428E-4506-AD83-498E52C61BF4}" dt="2022-04-01T08:13:52.429" v="59" actId="26606"/>
          <ac:spMkLst>
            <pc:docMk/>
            <pc:sldMk cId="2705716489" sldId="289"/>
            <ac:spMk id="8" creationId="{C9A36457-A5F4-4103-A443-02581C09185B}"/>
          </ac:spMkLst>
        </pc:spChg>
        <pc:spChg chg="add">
          <ac:chgData name="Luke Roach" userId="3c173453-1e89-4ab7-a897-c035ad6940d7" providerId="ADAL" clId="{D9C55982-428E-4506-AD83-498E52C61BF4}" dt="2022-04-01T08:13:52.429" v="59" actId="26606"/>
          <ac:spMkLst>
            <pc:docMk/>
            <pc:sldMk cId="2705716489" sldId="289"/>
            <ac:spMk id="10" creationId="{DC5FB7E8-B636-40FA-BE8D-48145C0F5C57}"/>
          </ac:spMkLst>
        </pc:spChg>
        <pc:spChg chg="add">
          <ac:chgData name="Luke Roach" userId="3c173453-1e89-4ab7-a897-c035ad6940d7" providerId="ADAL" clId="{D9C55982-428E-4506-AD83-498E52C61BF4}" dt="2022-04-01T08:13:52.429" v="59" actId="26606"/>
          <ac:spMkLst>
            <pc:docMk/>
            <pc:sldMk cId="2705716489" sldId="289"/>
            <ac:spMk id="12" creationId="{142DCE2C-2863-46FA-9BE7-24365A24D9BA}"/>
          </ac:spMkLst>
        </pc:spChg>
      </pc:sldChg>
      <pc:sldChg chg="addSp modSp mod setBg">
        <pc:chgData name="Luke Roach" userId="3c173453-1e89-4ab7-a897-c035ad6940d7" providerId="ADAL" clId="{D9C55982-428E-4506-AD83-498E52C61BF4}" dt="2022-04-01T08:14:00.823" v="61" actId="403"/>
        <pc:sldMkLst>
          <pc:docMk/>
          <pc:sldMk cId="2519744307" sldId="290"/>
        </pc:sldMkLst>
        <pc:spChg chg="mod">
          <ac:chgData name="Luke Roach" userId="3c173453-1e89-4ab7-a897-c035ad6940d7" providerId="ADAL" clId="{D9C55982-428E-4506-AD83-498E52C61BF4}" dt="2022-04-01T08:13:57.934" v="60" actId="26606"/>
          <ac:spMkLst>
            <pc:docMk/>
            <pc:sldMk cId="2519744307" sldId="290"/>
            <ac:spMk id="2" creationId="{31515367-3A5B-4566-9252-D642CA4592BD}"/>
          </ac:spMkLst>
        </pc:spChg>
        <pc:spChg chg="mod">
          <ac:chgData name="Luke Roach" userId="3c173453-1e89-4ab7-a897-c035ad6940d7" providerId="ADAL" clId="{D9C55982-428E-4506-AD83-498E52C61BF4}" dt="2022-04-01T08:14:00.823" v="61" actId="403"/>
          <ac:spMkLst>
            <pc:docMk/>
            <pc:sldMk cId="2519744307" sldId="290"/>
            <ac:spMk id="3" creationId="{93F99EBA-8CF4-4C42-A614-4B96C21E0C3F}"/>
          </ac:spMkLst>
        </pc:spChg>
        <pc:spChg chg="add">
          <ac:chgData name="Luke Roach" userId="3c173453-1e89-4ab7-a897-c035ad6940d7" providerId="ADAL" clId="{D9C55982-428E-4506-AD83-498E52C61BF4}" dt="2022-04-01T08:13:57.934" v="60" actId="26606"/>
          <ac:spMkLst>
            <pc:docMk/>
            <pc:sldMk cId="2519744307" sldId="290"/>
            <ac:spMk id="8" creationId="{6128F3BD-7564-4310-B528-888E64F87576}"/>
          </ac:spMkLst>
        </pc:spChg>
        <pc:spChg chg="add">
          <ac:chgData name="Luke Roach" userId="3c173453-1e89-4ab7-a897-c035ad6940d7" providerId="ADAL" clId="{D9C55982-428E-4506-AD83-498E52C61BF4}" dt="2022-04-01T08:13:57.934" v="60" actId="26606"/>
          <ac:spMkLst>
            <pc:docMk/>
            <pc:sldMk cId="2519744307" sldId="290"/>
            <ac:spMk id="10" creationId="{82AA3C4E-019E-440F-87AB-67EFA9BE6C81}"/>
          </ac:spMkLst>
        </pc:spChg>
      </pc:sldChg>
      <pc:sldChg chg="addSp modSp mod setBg">
        <pc:chgData name="Luke Roach" userId="3c173453-1e89-4ab7-a897-c035ad6940d7" providerId="ADAL" clId="{D9C55982-428E-4506-AD83-498E52C61BF4}" dt="2022-04-01T08:14:08.199" v="63" actId="403"/>
        <pc:sldMkLst>
          <pc:docMk/>
          <pc:sldMk cId="2651145495" sldId="291"/>
        </pc:sldMkLst>
        <pc:spChg chg="mod">
          <ac:chgData name="Luke Roach" userId="3c173453-1e89-4ab7-a897-c035ad6940d7" providerId="ADAL" clId="{D9C55982-428E-4506-AD83-498E52C61BF4}" dt="2022-04-01T08:14:05.956" v="62" actId="26606"/>
          <ac:spMkLst>
            <pc:docMk/>
            <pc:sldMk cId="2651145495" sldId="291"/>
            <ac:spMk id="2" creationId="{6144252B-AB3F-4DD9-9DC3-B332ED5707D3}"/>
          </ac:spMkLst>
        </pc:spChg>
        <pc:spChg chg="mod">
          <ac:chgData name="Luke Roach" userId="3c173453-1e89-4ab7-a897-c035ad6940d7" providerId="ADAL" clId="{D9C55982-428E-4506-AD83-498E52C61BF4}" dt="2022-04-01T08:14:08.199" v="63" actId="403"/>
          <ac:spMkLst>
            <pc:docMk/>
            <pc:sldMk cId="2651145495" sldId="291"/>
            <ac:spMk id="3" creationId="{5C95F75B-381D-4734-8AD3-EA88ECF8142E}"/>
          </ac:spMkLst>
        </pc:spChg>
        <pc:spChg chg="add">
          <ac:chgData name="Luke Roach" userId="3c173453-1e89-4ab7-a897-c035ad6940d7" providerId="ADAL" clId="{D9C55982-428E-4506-AD83-498E52C61BF4}" dt="2022-04-01T08:14:05.956" v="62" actId="26606"/>
          <ac:spMkLst>
            <pc:docMk/>
            <pc:sldMk cId="2651145495" sldId="291"/>
            <ac:spMk id="8" creationId="{6128F3BD-7564-4310-B528-888E64F87576}"/>
          </ac:spMkLst>
        </pc:spChg>
        <pc:spChg chg="add">
          <ac:chgData name="Luke Roach" userId="3c173453-1e89-4ab7-a897-c035ad6940d7" providerId="ADAL" clId="{D9C55982-428E-4506-AD83-498E52C61BF4}" dt="2022-04-01T08:14:05.956" v="62" actId="26606"/>
          <ac:spMkLst>
            <pc:docMk/>
            <pc:sldMk cId="2651145495" sldId="291"/>
            <ac:spMk id="10" creationId="{82AA3C4E-019E-440F-87AB-67EFA9BE6C81}"/>
          </ac:spMkLst>
        </pc:spChg>
      </pc:sldChg>
      <pc:sldChg chg="addSp modSp mod setBg">
        <pc:chgData name="Luke Roach" userId="3c173453-1e89-4ab7-a897-c035ad6940d7" providerId="ADAL" clId="{D9C55982-428E-4506-AD83-498E52C61BF4}" dt="2022-04-01T08:14:14.675" v="64" actId="26606"/>
        <pc:sldMkLst>
          <pc:docMk/>
          <pc:sldMk cId="4049639735" sldId="292"/>
        </pc:sldMkLst>
        <pc:spChg chg="mod">
          <ac:chgData name="Luke Roach" userId="3c173453-1e89-4ab7-a897-c035ad6940d7" providerId="ADAL" clId="{D9C55982-428E-4506-AD83-498E52C61BF4}" dt="2022-04-01T08:14:14.675" v="64" actId="26606"/>
          <ac:spMkLst>
            <pc:docMk/>
            <pc:sldMk cId="4049639735" sldId="292"/>
            <ac:spMk id="2" creationId="{C0FC73C2-9828-45E1-8DB0-AB30A29DF861}"/>
          </ac:spMkLst>
        </pc:spChg>
        <pc:spChg chg="mod">
          <ac:chgData name="Luke Roach" userId="3c173453-1e89-4ab7-a897-c035ad6940d7" providerId="ADAL" clId="{D9C55982-428E-4506-AD83-498E52C61BF4}" dt="2022-04-01T08:14:14.675" v="64" actId="26606"/>
          <ac:spMkLst>
            <pc:docMk/>
            <pc:sldMk cId="4049639735" sldId="292"/>
            <ac:spMk id="3" creationId="{218DA006-B820-45CF-9F08-6FE58398AB73}"/>
          </ac:spMkLst>
        </pc:spChg>
        <pc:spChg chg="add">
          <ac:chgData name="Luke Roach" userId="3c173453-1e89-4ab7-a897-c035ad6940d7" providerId="ADAL" clId="{D9C55982-428E-4506-AD83-498E52C61BF4}" dt="2022-04-01T08:14:14.675" v="64" actId="26606"/>
          <ac:spMkLst>
            <pc:docMk/>
            <pc:sldMk cId="4049639735" sldId="292"/>
            <ac:spMk id="8" creationId="{C9A36457-A5F4-4103-A443-02581C09185B}"/>
          </ac:spMkLst>
        </pc:spChg>
        <pc:spChg chg="add">
          <ac:chgData name="Luke Roach" userId="3c173453-1e89-4ab7-a897-c035ad6940d7" providerId="ADAL" clId="{D9C55982-428E-4506-AD83-498E52C61BF4}" dt="2022-04-01T08:14:14.675" v="64" actId="26606"/>
          <ac:spMkLst>
            <pc:docMk/>
            <pc:sldMk cId="4049639735" sldId="292"/>
            <ac:spMk id="10" creationId="{DC5FB7E8-B636-40FA-BE8D-48145C0F5C57}"/>
          </ac:spMkLst>
        </pc:spChg>
        <pc:spChg chg="add">
          <ac:chgData name="Luke Roach" userId="3c173453-1e89-4ab7-a897-c035ad6940d7" providerId="ADAL" clId="{D9C55982-428E-4506-AD83-498E52C61BF4}" dt="2022-04-01T08:14:14.675" v="64" actId="26606"/>
          <ac:spMkLst>
            <pc:docMk/>
            <pc:sldMk cId="4049639735" sldId="292"/>
            <ac:spMk id="12" creationId="{142DCE2C-2863-46FA-9BE7-24365A24D9BA}"/>
          </ac:spMkLst>
        </pc:spChg>
      </pc:sldChg>
      <pc:sldChg chg="addSp delSp modSp mod setBg">
        <pc:chgData name="Luke Roach" userId="3c173453-1e89-4ab7-a897-c035ad6940d7" providerId="ADAL" clId="{D9C55982-428E-4506-AD83-498E52C61BF4}" dt="2022-04-01T08:14:22.634" v="65" actId="26606"/>
        <pc:sldMkLst>
          <pc:docMk/>
          <pc:sldMk cId="1514651390" sldId="293"/>
        </pc:sldMkLst>
        <pc:spChg chg="mod">
          <ac:chgData name="Luke Roach" userId="3c173453-1e89-4ab7-a897-c035ad6940d7" providerId="ADAL" clId="{D9C55982-428E-4506-AD83-498E52C61BF4}" dt="2022-04-01T08:14:22.634" v="65" actId="26606"/>
          <ac:spMkLst>
            <pc:docMk/>
            <pc:sldMk cId="1514651390" sldId="293"/>
            <ac:spMk id="2" creationId="{4632BBB4-4342-4AB5-A9EB-1BA4F1B58254}"/>
          </ac:spMkLst>
        </pc:spChg>
        <pc:spChg chg="del">
          <ac:chgData name="Luke Roach" userId="3c173453-1e89-4ab7-a897-c035ad6940d7" providerId="ADAL" clId="{D9C55982-428E-4506-AD83-498E52C61BF4}" dt="2022-04-01T08:14:22.634" v="65" actId="26606"/>
          <ac:spMkLst>
            <pc:docMk/>
            <pc:sldMk cId="1514651390" sldId="293"/>
            <ac:spMk id="3" creationId="{A106BB2A-C1FD-4179-949F-1CF5B5DCF0D3}"/>
          </ac:spMkLst>
        </pc:spChg>
        <pc:spChg chg="add">
          <ac:chgData name="Luke Roach" userId="3c173453-1e89-4ab7-a897-c035ad6940d7" providerId="ADAL" clId="{D9C55982-428E-4506-AD83-498E52C61BF4}" dt="2022-04-01T08:14:22.634" v="65" actId="26606"/>
          <ac:spMkLst>
            <pc:docMk/>
            <pc:sldMk cId="1514651390" sldId="293"/>
            <ac:spMk id="9" creationId="{0E91F5CA-B392-444C-88E3-BF5BAAEBDEB0}"/>
          </ac:spMkLst>
        </pc:spChg>
        <pc:spChg chg="add">
          <ac:chgData name="Luke Roach" userId="3c173453-1e89-4ab7-a897-c035ad6940d7" providerId="ADAL" clId="{D9C55982-428E-4506-AD83-498E52C61BF4}" dt="2022-04-01T08:14:22.634" v="65" actId="26606"/>
          <ac:spMkLst>
            <pc:docMk/>
            <pc:sldMk cId="1514651390" sldId="293"/>
            <ac:spMk id="11" creationId="{0459807F-B6FA-44D3-9A53-C55B6B56884A}"/>
          </ac:spMkLst>
        </pc:spChg>
        <pc:picChg chg="add">
          <ac:chgData name="Luke Roach" userId="3c173453-1e89-4ab7-a897-c035ad6940d7" providerId="ADAL" clId="{D9C55982-428E-4506-AD83-498E52C61BF4}" dt="2022-04-01T08:14:22.634" v="65" actId="26606"/>
          <ac:picMkLst>
            <pc:docMk/>
            <pc:sldMk cId="1514651390" sldId="293"/>
            <ac:picMk id="5" creationId="{395B2C31-C82F-26C9-F1F6-D82300B9DDC4}"/>
          </ac:picMkLst>
        </pc:picChg>
      </pc:sldChg>
      <pc:sldChg chg="addSp delSp modSp mod setBg">
        <pc:chgData name="Luke Roach" userId="3c173453-1e89-4ab7-a897-c035ad6940d7" providerId="ADAL" clId="{D9C55982-428E-4506-AD83-498E52C61BF4}" dt="2022-04-01T08:14:39.400" v="66" actId="26606"/>
        <pc:sldMkLst>
          <pc:docMk/>
          <pc:sldMk cId="3809581315" sldId="294"/>
        </pc:sldMkLst>
        <pc:spChg chg="mod">
          <ac:chgData name="Luke Roach" userId="3c173453-1e89-4ab7-a897-c035ad6940d7" providerId="ADAL" clId="{D9C55982-428E-4506-AD83-498E52C61BF4}" dt="2022-04-01T08:14:39.400" v="66" actId="26606"/>
          <ac:spMkLst>
            <pc:docMk/>
            <pc:sldMk cId="3809581315" sldId="294"/>
            <ac:spMk id="2" creationId="{E9B58C84-D858-43AA-A722-5F47527A2808}"/>
          </ac:spMkLst>
        </pc:spChg>
        <pc:spChg chg="del">
          <ac:chgData name="Luke Roach" userId="3c173453-1e89-4ab7-a897-c035ad6940d7" providerId="ADAL" clId="{D9C55982-428E-4506-AD83-498E52C61BF4}" dt="2022-04-01T08:14:39.400" v="66" actId="26606"/>
          <ac:spMkLst>
            <pc:docMk/>
            <pc:sldMk cId="3809581315" sldId="294"/>
            <ac:spMk id="3" creationId="{E64CA70A-A0EE-42AF-8FE3-CF395DD37D25}"/>
          </ac:spMkLst>
        </pc:spChg>
        <pc:graphicFrameChg chg="add">
          <ac:chgData name="Luke Roach" userId="3c173453-1e89-4ab7-a897-c035ad6940d7" providerId="ADAL" clId="{D9C55982-428E-4506-AD83-498E52C61BF4}" dt="2022-04-01T08:14:39.400" v="66" actId="26606"/>
          <ac:graphicFrameMkLst>
            <pc:docMk/>
            <pc:sldMk cId="3809581315" sldId="294"/>
            <ac:graphicFrameMk id="5" creationId="{B4B80153-3ECC-4EFE-23D1-C570D6E1232F}"/>
          </ac:graphicFrameMkLst>
        </pc:graphicFrameChg>
      </pc:sldChg>
      <pc:sldChg chg="addSp modSp mod setBg">
        <pc:chgData name="Luke Roach" userId="3c173453-1e89-4ab7-a897-c035ad6940d7" providerId="ADAL" clId="{D9C55982-428E-4506-AD83-498E52C61BF4}" dt="2022-04-01T08:15:33.261" v="81" actId="27636"/>
        <pc:sldMkLst>
          <pc:docMk/>
          <pc:sldMk cId="1947159582" sldId="295"/>
        </pc:sldMkLst>
        <pc:spChg chg="mod">
          <ac:chgData name="Luke Roach" userId="3c173453-1e89-4ab7-a897-c035ad6940d7" providerId="ADAL" clId="{D9C55982-428E-4506-AD83-498E52C61BF4}" dt="2022-04-01T08:15:27.825" v="78" actId="26606"/>
          <ac:spMkLst>
            <pc:docMk/>
            <pc:sldMk cId="1947159582" sldId="295"/>
            <ac:spMk id="2" creationId="{DFD86CBF-49E3-4A07-973F-377BBB5D2F39}"/>
          </ac:spMkLst>
        </pc:spChg>
        <pc:spChg chg="mod">
          <ac:chgData name="Luke Roach" userId="3c173453-1e89-4ab7-a897-c035ad6940d7" providerId="ADAL" clId="{D9C55982-428E-4506-AD83-498E52C61BF4}" dt="2022-04-01T08:15:33.261" v="81" actId="27636"/>
          <ac:spMkLst>
            <pc:docMk/>
            <pc:sldMk cId="1947159582" sldId="295"/>
            <ac:spMk id="3" creationId="{CC3418BE-7037-455F-B731-73710C730529}"/>
          </ac:spMkLst>
        </pc:spChg>
        <pc:spChg chg="add">
          <ac:chgData name="Luke Roach" userId="3c173453-1e89-4ab7-a897-c035ad6940d7" providerId="ADAL" clId="{D9C55982-428E-4506-AD83-498E52C61BF4}" dt="2022-04-01T08:15:27.825" v="78" actId="26606"/>
          <ac:spMkLst>
            <pc:docMk/>
            <pc:sldMk cId="1947159582" sldId="295"/>
            <ac:spMk id="8" creationId="{C9A36457-A5F4-4103-A443-02581C09185B}"/>
          </ac:spMkLst>
        </pc:spChg>
        <pc:spChg chg="add">
          <ac:chgData name="Luke Roach" userId="3c173453-1e89-4ab7-a897-c035ad6940d7" providerId="ADAL" clId="{D9C55982-428E-4506-AD83-498E52C61BF4}" dt="2022-04-01T08:15:27.825" v="78" actId="26606"/>
          <ac:spMkLst>
            <pc:docMk/>
            <pc:sldMk cId="1947159582" sldId="295"/>
            <ac:spMk id="10" creationId="{DC5FB7E8-B636-40FA-BE8D-48145C0F5C57}"/>
          </ac:spMkLst>
        </pc:spChg>
        <pc:spChg chg="add">
          <ac:chgData name="Luke Roach" userId="3c173453-1e89-4ab7-a897-c035ad6940d7" providerId="ADAL" clId="{D9C55982-428E-4506-AD83-498E52C61BF4}" dt="2022-04-01T08:15:27.825" v="78" actId="26606"/>
          <ac:spMkLst>
            <pc:docMk/>
            <pc:sldMk cId="1947159582" sldId="295"/>
            <ac:spMk id="12" creationId="{142DCE2C-2863-46FA-9BE7-24365A24D9BA}"/>
          </ac:spMkLst>
        </pc:spChg>
      </pc:sldChg>
      <pc:sldChg chg="addSp modSp mod setBg">
        <pc:chgData name="Luke Roach" userId="3c173453-1e89-4ab7-a897-c035ad6940d7" providerId="ADAL" clId="{D9C55982-428E-4506-AD83-498E52C61BF4}" dt="2022-04-01T08:14:55.554" v="71" actId="403"/>
        <pc:sldMkLst>
          <pc:docMk/>
          <pc:sldMk cId="3434804573" sldId="296"/>
        </pc:sldMkLst>
        <pc:spChg chg="mod">
          <ac:chgData name="Luke Roach" userId="3c173453-1e89-4ab7-a897-c035ad6940d7" providerId="ADAL" clId="{D9C55982-428E-4506-AD83-498E52C61BF4}" dt="2022-04-01T08:14:45.467" v="67" actId="26606"/>
          <ac:spMkLst>
            <pc:docMk/>
            <pc:sldMk cId="3434804573" sldId="296"/>
            <ac:spMk id="2" creationId="{A26BE934-BD5F-4592-936F-60083834A04F}"/>
          </ac:spMkLst>
        </pc:spChg>
        <pc:spChg chg="mod">
          <ac:chgData name="Luke Roach" userId="3c173453-1e89-4ab7-a897-c035ad6940d7" providerId="ADAL" clId="{D9C55982-428E-4506-AD83-498E52C61BF4}" dt="2022-04-01T08:14:55.554" v="71" actId="403"/>
          <ac:spMkLst>
            <pc:docMk/>
            <pc:sldMk cId="3434804573" sldId="296"/>
            <ac:spMk id="3" creationId="{5C2A78FC-8A0C-449B-97C1-F8EFF0F52DC6}"/>
          </ac:spMkLst>
        </pc:spChg>
        <pc:spChg chg="add">
          <ac:chgData name="Luke Roach" userId="3c173453-1e89-4ab7-a897-c035ad6940d7" providerId="ADAL" clId="{D9C55982-428E-4506-AD83-498E52C61BF4}" dt="2022-04-01T08:14:45.467" v="67" actId="26606"/>
          <ac:spMkLst>
            <pc:docMk/>
            <pc:sldMk cId="3434804573" sldId="296"/>
            <ac:spMk id="8" creationId="{C9A36457-A5F4-4103-A443-02581C09185B}"/>
          </ac:spMkLst>
        </pc:spChg>
        <pc:spChg chg="add">
          <ac:chgData name="Luke Roach" userId="3c173453-1e89-4ab7-a897-c035ad6940d7" providerId="ADAL" clId="{D9C55982-428E-4506-AD83-498E52C61BF4}" dt="2022-04-01T08:14:45.467" v="67" actId="26606"/>
          <ac:spMkLst>
            <pc:docMk/>
            <pc:sldMk cId="3434804573" sldId="296"/>
            <ac:spMk id="10" creationId="{DC5FB7E8-B636-40FA-BE8D-48145C0F5C57}"/>
          </ac:spMkLst>
        </pc:spChg>
        <pc:spChg chg="add">
          <ac:chgData name="Luke Roach" userId="3c173453-1e89-4ab7-a897-c035ad6940d7" providerId="ADAL" clId="{D9C55982-428E-4506-AD83-498E52C61BF4}" dt="2022-04-01T08:14:45.467" v="67" actId="26606"/>
          <ac:spMkLst>
            <pc:docMk/>
            <pc:sldMk cId="3434804573" sldId="296"/>
            <ac:spMk id="12" creationId="{142DCE2C-2863-46FA-9BE7-24365A24D9BA}"/>
          </ac:spMkLst>
        </pc:spChg>
      </pc:sldChg>
      <pc:sldChg chg="addSp modSp mod setBg">
        <pc:chgData name="Luke Roach" userId="3c173453-1e89-4ab7-a897-c035ad6940d7" providerId="ADAL" clId="{D9C55982-428E-4506-AD83-498E52C61BF4}" dt="2022-04-01T08:15:00.914" v="72" actId="26606"/>
        <pc:sldMkLst>
          <pc:docMk/>
          <pc:sldMk cId="58006329" sldId="297"/>
        </pc:sldMkLst>
        <pc:spChg chg="mod">
          <ac:chgData name="Luke Roach" userId="3c173453-1e89-4ab7-a897-c035ad6940d7" providerId="ADAL" clId="{D9C55982-428E-4506-AD83-498E52C61BF4}" dt="2022-04-01T08:15:00.914" v="72" actId="26606"/>
          <ac:spMkLst>
            <pc:docMk/>
            <pc:sldMk cId="58006329" sldId="297"/>
            <ac:spMk id="2" creationId="{23E93973-FAD2-407C-B0B7-6F0C579A8C27}"/>
          </ac:spMkLst>
        </pc:spChg>
        <pc:spChg chg="mod">
          <ac:chgData name="Luke Roach" userId="3c173453-1e89-4ab7-a897-c035ad6940d7" providerId="ADAL" clId="{D9C55982-428E-4506-AD83-498E52C61BF4}" dt="2022-04-01T08:15:00.914" v="72" actId="26606"/>
          <ac:spMkLst>
            <pc:docMk/>
            <pc:sldMk cId="58006329" sldId="297"/>
            <ac:spMk id="3" creationId="{CDBF2451-736A-4D90-9D9C-951A7939DE01}"/>
          </ac:spMkLst>
        </pc:spChg>
        <pc:spChg chg="add">
          <ac:chgData name="Luke Roach" userId="3c173453-1e89-4ab7-a897-c035ad6940d7" providerId="ADAL" clId="{D9C55982-428E-4506-AD83-498E52C61BF4}" dt="2022-04-01T08:15:00.914" v="72" actId="26606"/>
          <ac:spMkLst>
            <pc:docMk/>
            <pc:sldMk cId="58006329" sldId="297"/>
            <ac:spMk id="8" creationId="{C9A36457-A5F4-4103-A443-02581C09185B}"/>
          </ac:spMkLst>
        </pc:spChg>
        <pc:spChg chg="add">
          <ac:chgData name="Luke Roach" userId="3c173453-1e89-4ab7-a897-c035ad6940d7" providerId="ADAL" clId="{D9C55982-428E-4506-AD83-498E52C61BF4}" dt="2022-04-01T08:15:00.914" v="72" actId="26606"/>
          <ac:spMkLst>
            <pc:docMk/>
            <pc:sldMk cId="58006329" sldId="297"/>
            <ac:spMk id="10" creationId="{DC5FB7E8-B636-40FA-BE8D-48145C0F5C57}"/>
          </ac:spMkLst>
        </pc:spChg>
        <pc:spChg chg="add">
          <ac:chgData name="Luke Roach" userId="3c173453-1e89-4ab7-a897-c035ad6940d7" providerId="ADAL" clId="{D9C55982-428E-4506-AD83-498E52C61BF4}" dt="2022-04-01T08:15:00.914" v="72" actId="26606"/>
          <ac:spMkLst>
            <pc:docMk/>
            <pc:sldMk cId="58006329" sldId="297"/>
            <ac:spMk id="12" creationId="{142DCE2C-2863-46FA-9BE7-24365A24D9BA}"/>
          </ac:spMkLst>
        </pc:spChg>
      </pc:sldChg>
      <pc:sldChg chg="addSp modSp mod setBg">
        <pc:chgData name="Luke Roach" userId="3c173453-1e89-4ab7-a897-c035ad6940d7" providerId="ADAL" clId="{D9C55982-428E-4506-AD83-498E52C61BF4}" dt="2022-04-01T08:15:08.474" v="75" actId="27636"/>
        <pc:sldMkLst>
          <pc:docMk/>
          <pc:sldMk cId="2299229179" sldId="298"/>
        </pc:sldMkLst>
        <pc:spChg chg="mod">
          <ac:chgData name="Luke Roach" userId="3c173453-1e89-4ab7-a897-c035ad6940d7" providerId="ADAL" clId="{D9C55982-428E-4506-AD83-498E52C61BF4}" dt="2022-04-01T08:15:05.481" v="73" actId="26606"/>
          <ac:spMkLst>
            <pc:docMk/>
            <pc:sldMk cId="2299229179" sldId="298"/>
            <ac:spMk id="2" creationId="{21BFB2EB-709A-4E37-BB96-2BF8BD900C2C}"/>
          </ac:spMkLst>
        </pc:spChg>
        <pc:spChg chg="mod">
          <ac:chgData name="Luke Roach" userId="3c173453-1e89-4ab7-a897-c035ad6940d7" providerId="ADAL" clId="{D9C55982-428E-4506-AD83-498E52C61BF4}" dt="2022-04-01T08:15:08.474" v="75" actId="27636"/>
          <ac:spMkLst>
            <pc:docMk/>
            <pc:sldMk cId="2299229179" sldId="298"/>
            <ac:spMk id="3" creationId="{888E7C28-531E-4DC7-B801-16E7005C49BA}"/>
          </ac:spMkLst>
        </pc:spChg>
        <pc:spChg chg="add">
          <ac:chgData name="Luke Roach" userId="3c173453-1e89-4ab7-a897-c035ad6940d7" providerId="ADAL" clId="{D9C55982-428E-4506-AD83-498E52C61BF4}" dt="2022-04-01T08:15:05.481" v="73" actId="26606"/>
          <ac:spMkLst>
            <pc:docMk/>
            <pc:sldMk cId="2299229179" sldId="298"/>
            <ac:spMk id="8" creationId="{C9A36457-A5F4-4103-A443-02581C09185B}"/>
          </ac:spMkLst>
        </pc:spChg>
        <pc:spChg chg="add">
          <ac:chgData name="Luke Roach" userId="3c173453-1e89-4ab7-a897-c035ad6940d7" providerId="ADAL" clId="{D9C55982-428E-4506-AD83-498E52C61BF4}" dt="2022-04-01T08:15:05.481" v="73" actId="26606"/>
          <ac:spMkLst>
            <pc:docMk/>
            <pc:sldMk cId="2299229179" sldId="298"/>
            <ac:spMk id="10" creationId="{DC5FB7E8-B636-40FA-BE8D-48145C0F5C57}"/>
          </ac:spMkLst>
        </pc:spChg>
        <pc:spChg chg="add">
          <ac:chgData name="Luke Roach" userId="3c173453-1e89-4ab7-a897-c035ad6940d7" providerId="ADAL" clId="{D9C55982-428E-4506-AD83-498E52C61BF4}" dt="2022-04-01T08:15:05.481" v="73" actId="26606"/>
          <ac:spMkLst>
            <pc:docMk/>
            <pc:sldMk cId="2299229179" sldId="298"/>
            <ac:spMk id="12" creationId="{142DCE2C-2863-46FA-9BE7-24365A24D9BA}"/>
          </ac:spMkLst>
        </pc:spChg>
      </pc:sldChg>
      <pc:sldChg chg="addSp modSp mod setBg">
        <pc:chgData name="Luke Roach" userId="3c173453-1e89-4ab7-a897-c035ad6940d7" providerId="ADAL" clId="{D9C55982-428E-4506-AD83-498E52C61BF4}" dt="2022-04-01T08:15:23.682" v="77" actId="403"/>
        <pc:sldMkLst>
          <pc:docMk/>
          <pc:sldMk cId="4021133552" sldId="299"/>
        </pc:sldMkLst>
        <pc:spChg chg="mod">
          <ac:chgData name="Luke Roach" userId="3c173453-1e89-4ab7-a897-c035ad6940d7" providerId="ADAL" clId="{D9C55982-428E-4506-AD83-498E52C61BF4}" dt="2022-04-01T08:15:20.680" v="76" actId="26606"/>
          <ac:spMkLst>
            <pc:docMk/>
            <pc:sldMk cId="4021133552" sldId="299"/>
            <ac:spMk id="2" creationId="{5DCCDB0A-0C65-4DCE-B256-F37AD43440FB}"/>
          </ac:spMkLst>
        </pc:spChg>
        <pc:spChg chg="mod">
          <ac:chgData name="Luke Roach" userId="3c173453-1e89-4ab7-a897-c035ad6940d7" providerId="ADAL" clId="{D9C55982-428E-4506-AD83-498E52C61BF4}" dt="2022-04-01T08:15:23.682" v="77" actId="403"/>
          <ac:spMkLst>
            <pc:docMk/>
            <pc:sldMk cId="4021133552" sldId="299"/>
            <ac:spMk id="3" creationId="{15C64CEF-F728-4C82-8A41-39F4ABFD609C}"/>
          </ac:spMkLst>
        </pc:spChg>
        <pc:spChg chg="add">
          <ac:chgData name="Luke Roach" userId="3c173453-1e89-4ab7-a897-c035ad6940d7" providerId="ADAL" clId="{D9C55982-428E-4506-AD83-498E52C61BF4}" dt="2022-04-01T08:15:20.680" v="76" actId="26606"/>
          <ac:spMkLst>
            <pc:docMk/>
            <pc:sldMk cId="4021133552" sldId="299"/>
            <ac:spMk id="8" creationId="{C9A36457-A5F4-4103-A443-02581C09185B}"/>
          </ac:spMkLst>
        </pc:spChg>
        <pc:spChg chg="add">
          <ac:chgData name="Luke Roach" userId="3c173453-1e89-4ab7-a897-c035ad6940d7" providerId="ADAL" clId="{D9C55982-428E-4506-AD83-498E52C61BF4}" dt="2022-04-01T08:15:20.680" v="76" actId="26606"/>
          <ac:spMkLst>
            <pc:docMk/>
            <pc:sldMk cId="4021133552" sldId="299"/>
            <ac:spMk id="10" creationId="{DC5FB7E8-B636-40FA-BE8D-48145C0F5C57}"/>
          </ac:spMkLst>
        </pc:spChg>
        <pc:spChg chg="add">
          <ac:chgData name="Luke Roach" userId="3c173453-1e89-4ab7-a897-c035ad6940d7" providerId="ADAL" clId="{D9C55982-428E-4506-AD83-498E52C61BF4}" dt="2022-04-01T08:15:20.680" v="76" actId="26606"/>
          <ac:spMkLst>
            <pc:docMk/>
            <pc:sldMk cId="4021133552" sldId="299"/>
            <ac:spMk id="12" creationId="{142DCE2C-2863-46FA-9BE7-24365A24D9BA}"/>
          </ac:spMkLst>
        </pc:spChg>
      </pc:sldChg>
      <pc:sldChg chg="addSp modSp mod setBg">
        <pc:chgData name="Luke Roach" userId="3c173453-1e89-4ab7-a897-c035ad6940d7" providerId="ADAL" clId="{D9C55982-428E-4506-AD83-498E52C61BF4}" dt="2022-04-01T08:15:41.105" v="83" actId="403"/>
        <pc:sldMkLst>
          <pc:docMk/>
          <pc:sldMk cId="3481373358" sldId="300"/>
        </pc:sldMkLst>
        <pc:spChg chg="mod">
          <ac:chgData name="Luke Roach" userId="3c173453-1e89-4ab7-a897-c035ad6940d7" providerId="ADAL" clId="{D9C55982-428E-4506-AD83-498E52C61BF4}" dt="2022-04-01T08:15:38.221" v="82" actId="26606"/>
          <ac:spMkLst>
            <pc:docMk/>
            <pc:sldMk cId="3481373358" sldId="300"/>
            <ac:spMk id="2" creationId="{A69CCA62-40E4-45C5-8A7B-E6C2860E3E0B}"/>
          </ac:spMkLst>
        </pc:spChg>
        <pc:spChg chg="mod">
          <ac:chgData name="Luke Roach" userId="3c173453-1e89-4ab7-a897-c035ad6940d7" providerId="ADAL" clId="{D9C55982-428E-4506-AD83-498E52C61BF4}" dt="2022-04-01T08:15:41.105" v="83" actId="403"/>
          <ac:spMkLst>
            <pc:docMk/>
            <pc:sldMk cId="3481373358" sldId="300"/>
            <ac:spMk id="3" creationId="{321E204F-454B-4FB6-93C7-D9317F3D20F7}"/>
          </ac:spMkLst>
        </pc:spChg>
        <pc:spChg chg="add">
          <ac:chgData name="Luke Roach" userId="3c173453-1e89-4ab7-a897-c035ad6940d7" providerId="ADAL" clId="{D9C55982-428E-4506-AD83-498E52C61BF4}" dt="2022-04-01T08:15:38.221" v="82" actId="26606"/>
          <ac:spMkLst>
            <pc:docMk/>
            <pc:sldMk cId="3481373358" sldId="300"/>
            <ac:spMk id="8" creationId="{100EDD19-6802-4EC3-95CE-CFFAB042CFD6}"/>
          </ac:spMkLst>
        </pc:spChg>
        <pc:spChg chg="add">
          <ac:chgData name="Luke Roach" userId="3c173453-1e89-4ab7-a897-c035ad6940d7" providerId="ADAL" clId="{D9C55982-428E-4506-AD83-498E52C61BF4}" dt="2022-04-01T08:15:38.221" v="82" actId="26606"/>
          <ac:spMkLst>
            <pc:docMk/>
            <pc:sldMk cId="3481373358" sldId="300"/>
            <ac:spMk id="10" creationId="{DB17E863-922E-4C26-BD64-E8FD41D28661}"/>
          </ac:spMkLst>
        </pc:spChg>
      </pc:sldChg>
      <pc:sldChg chg="addSp modSp mod setBg">
        <pc:chgData name="Luke Roach" userId="3c173453-1e89-4ab7-a897-c035ad6940d7" providerId="ADAL" clId="{D9C55982-428E-4506-AD83-498E52C61BF4}" dt="2022-04-01T08:15:46.710" v="85" actId="403"/>
        <pc:sldMkLst>
          <pc:docMk/>
          <pc:sldMk cId="2326417944" sldId="301"/>
        </pc:sldMkLst>
        <pc:spChg chg="mod">
          <ac:chgData name="Luke Roach" userId="3c173453-1e89-4ab7-a897-c035ad6940d7" providerId="ADAL" clId="{D9C55982-428E-4506-AD83-498E52C61BF4}" dt="2022-04-01T08:15:44.629" v="84" actId="26606"/>
          <ac:spMkLst>
            <pc:docMk/>
            <pc:sldMk cId="2326417944" sldId="301"/>
            <ac:spMk id="2" creationId="{CB94BDF4-11F7-4CF4-90F8-CCC98A912C36}"/>
          </ac:spMkLst>
        </pc:spChg>
        <pc:spChg chg="mod">
          <ac:chgData name="Luke Roach" userId="3c173453-1e89-4ab7-a897-c035ad6940d7" providerId="ADAL" clId="{D9C55982-428E-4506-AD83-498E52C61BF4}" dt="2022-04-01T08:15:46.710" v="85" actId="403"/>
          <ac:spMkLst>
            <pc:docMk/>
            <pc:sldMk cId="2326417944" sldId="301"/>
            <ac:spMk id="3" creationId="{5E3059EF-C6D7-48C6-B740-EC405E7907BA}"/>
          </ac:spMkLst>
        </pc:spChg>
        <pc:spChg chg="add">
          <ac:chgData name="Luke Roach" userId="3c173453-1e89-4ab7-a897-c035ad6940d7" providerId="ADAL" clId="{D9C55982-428E-4506-AD83-498E52C61BF4}" dt="2022-04-01T08:15:44.629" v="84" actId="26606"/>
          <ac:spMkLst>
            <pc:docMk/>
            <pc:sldMk cId="2326417944" sldId="301"/>
            <ac:spMk id="8" creationId="{100EDD19-6802-4EC3-95CE-CFFAB042CFD6}"/>
          </ac:spMkLst>
        </pc:spChg>
        <pc:spChg chg="add">
          <ac:chgData name="Luke Roach" userId="3c173453-1e89-4ab7-a897-c035ad6940d7" providerId="ADAL" clId="{D9C55982-428E-4506-AD83-498E52C61BF4}" dt="2022-04-01T08:15:44.629" v="84" actId="26606"/>
          <ac:spMkLst>
            <pc:docMk/>
            <pc:sldMk cId="2326417944" sldId="301"/>
            <ac:spMk id="10" creationId="{DB17E863-922E-4C26-BD64-E8FD41D28661}"/>
          </ac:spMkLst>
        </pc:spChg>
      </pc:sldChg>
      <pc:sldChg chg="addSp modSp mod setBg">
        <pc:chgData name="Luke Roach" userId="3c173453-1e89-4ab7-a897-c035ad6940d7" providerId="ADAL" clId="{D9C55982-428E-4506-AD83-498E52C61BF4}" dt="2022-04-01T08:16:01.077" v="87" actId="403"/>
        <pc:sldMkLst>
          <pc:docMk/>
          <pc:sldMk cId="270858452" sldId="302"/>
        </pc:sldMkLst>
        <pc:spChg chg="mod">
          <ac:chgData name="Luke Roach" userId="3c173453-1e89-4ab7-a897-c035ad6940d7" providerId="ADAL" clId="{D9C55982-428E-4506-AD83-498E52C61BF4}" dt="2022-04-01T08:15:57.576" v="86" actId="26606"/>
          <ac:spMkLst>
            <pc:docMk/>
            <pc:sldMk cId="270858452" sldId="302"/>
            <ac:spMk id="2" creationId="{014B55F9-B707-489F-AD1F-2E40B6E0D554}"/>
          </ac:spMkLst>
        </pc:spChg>
        <pc:spChg chg="mod">
          <ac:chgData name="Luke Roach" userId="3c173453-1e89-4ab7-a897-c035ad6940d7" providerId="ADAL" clId="{D9C55982-428E-4506-AD83-498E52C61BF4}" dt="2022-04-01T08:16:01.077" v="87" actId="403"/>
          <ac:spMkLst>
            <pc:docMk/>
            <pc:sldMk cId="270858452" sldId="302"/>
            <ac:spMk id="3" creationId="{0E91A5F1-4A85-4741-812F-682A5BF67B9F}"/>
          </ac:spMkLst>
        </pc:spChg>
        <pc:spChg chg="add">
          <ac:chgData name="Luke Roach" userId="3c173453-1e89-4ab7-a897-c035ad6940d7" providerId="ADAL" clId="{D9C55982-428E-4506-AD83-498E52C61BF4}" dt="2022-04-01T08:15:57.576" v="86" actId="26606"/>
          <ac:spMkLst>
            <pc:docMk/>
            <pc:sldMk cId="270858452" sldId="302"/>
            <ac:spMk id="8" creationId="{C9A36457-A5F4-4103-A443-02581C09185B}"/>
          </ac:spMkLst>
        </pc:spChg>
        <pc:spChg chg="add">
          <ac:chgData name="Luke Roach" userId="3c173453-1e89-4ab7-a897-c035ad6940d7" providerId="ADAL" clId="{D9C55982-428E-4506-AD83-498E52C61BF4}" dt="2022-04-01T08:15:57.576" v="86" actId="26606"/>
          <ac:spMkLst>
            <pc:docMk/>
            <pc:sldMk cId="270858452" sldId="302"/>
            <ac:spMk id="10" creationId="{DC5FB7E8-B636-40FA-BE8D-48145C0F5C57}"/>
          </ac:spMkLst>
        </pc:spChg>
        <pc:spChg chg="add">
          <ac:chgData name="Luke Roach" userId="3c173453-1e89-4ab7-a897-c035ad6940d7" providerId="ADAL" clId="{D9C55982-428E-4506-AD83-498E52C61BF4}" dt="2022-04-01T08:15:57.576" v="86" actId="26606"/>
          <ac:spMkLst>
            <pc:docMk/>
            <pc:sldMk cId="270858452" sldId="302"/>
            <ac:spMk id="12" creationId="{142DCE2C-2863-46FA-9BE7-24365A24D9BA}"/>
          </ac:spMkLst>
        </pc:spChg>
      </pc:sldChg>
      <pc:sldChg chg="addSp modSp mod setBg">
        <pc:chgData name="Luke Roach" userId="3c173453-1e89-4ab7-a897-c035ad6940d7" providerId="ADAL" clId="{D9C55982-428E-4506-AD83-498E52C61BF4}" dt="2022-04-01T08:16:08.438" v="90" actId="27636"/>
        <pc:sldMkLst>
          <pc:docMk/>
          <pc:sldMk cId="1408493524" sldId="303"/>
        </pc:sldMkLst>
        <pc:spChg chg="mod">
          <ac:chgData name="Luke Roach" userId="3c173453-1e89-4ab7-a897-c035ad6940d7" providerId="ADAL" clId="{D9C55982-428E-4506-AD83-498E52C61BF4}" dt="2022-04-01T08:16:05.963" v="88" actId="26606"/>
          <ac:spMkLst>
            <pc:docMk/>
            <pc:sldMk cId="1408493524" sldId="303"/>
            <ac:spMk id="2" creationId="{97BE25A3-EC07-437C-B413-6B29A02E2192}"/>
          </ac:spMkLst>
        </pc:spChg>
        <pc:spChg chg="mod">
          <ac:chgData name="Luke Roach" userId="3c173453-1e89-4ab7-a897-c035ad6940d7" providerId="ADAL" clId="{D9C55982-428E-4506-AD83-498E52C61BF4}" dt="2022-04-01T08:16:08.438" v="90" actId="27636"/>
          <ac:spMkLst>
            <pc:docMk/>
            <pc:sldMk cId="1408493524" sldId="303"/>
            <ac:spMk id="3" creationId="{E59EE6E6-BC27-4D0B-A154-EB618FCEEEBC}"/>
          </ac:spMkLst>
        </pc:spChg>
        <pc:spChg chg="add">
          <ac:chgData name="Luke Roach" userId="3c173453-1e89-4ab7-a897-c035ad6940d7" providerId="ADAL" clId="{D9C55982-428E-4506-AD83-498E52C61BF4}" dt="2022-04-01T08:16:05.963" v="88" actId="26606"/>
          <ac:spMkLst>
            <pc:docMk/>
            <pc:sldMk cId="1408493524" sldId="303"/>
            <ac:spMk id="8" creationId="{C9A36457-A5F4-4103-A443-02581C09185B}"/>
          </ac:spMkLst>
        </pc:spChg>
        <pc:spChg chg="add">
          <ac:chgData name="Luke Roach" userId="3c173453-1e89-4ab7-a897-c035ad6940d7" providerId="ADAL" clId="{D9C55982-428E-4506-AD83-498E52C61BF4}" dt="2022-04-01T08:16:05.963" v="88" actId="26606"/>
          <ac:spMkLst>
            <pc:docMk/>
            <pc:sldMk cId="1408493524" sldId="303"/>
            <ac:spMk id="10" creationId="{AA5CF486-D9E5-4A66-898A-F3D62B81B15E}"/>
          </ac:spMkLst>
        </pc:spChg>
      </pc:sldChg>
      <pc:sldChg chg="addSp delSp modSp mod setBg">
        <pc:chgData name="Luke Roach" userId="3c173453-1e89-4ab7-a897-c035ad6940d7" providerId="ADAL" clId="{D9C55982-428E-4506-AD83-498E52C61BF4}" dt="2022-04-01T08:16:14.711" v="95" actId="27636"/>
        <pc:sldMkLst>
          <pc:docMk/>
          <pc:sldMk cId="2465835078" sldId="304"/>
        </pc:sldMkLst>
        <pc:spChg chg="mod">
          <ac:chgData name="Luke Roach" userId="3c173453-1e89-4ab7-a897-c035ad6940d7" providerId="ADAL" clId="{D9C55982-428E-4506-AD83-498E52C61BF4}" dt="2022-04-01T08:16:12.442" v="93" actId="26606"/>
          <ac:spMkLst>
            <pc:docMk/>
            <pc:sldMk cId="2465835078" sldId="304"/>
            <ac:spMk id="2" creationId="{66FE59CD-4665-468F-B09E-5D5D0E63B39F}"/>
          </ac:spMkLst>
        </pc:spChg>
        <pc:spChg chg="mod">
          <ac:chgData name="Luke Roach" userId="3c173453-1e89-4ab7-a897-c035ad6940d7" providerId="ADAL" clId="{D9C55982-428E-4506-AD83-498E52C61BF4}" dt="2022-04-01T08:16:14.711" v="95" actId="27636"/>
          <ac:spMkLst>
            <pc:docMk/>
            <pc:sldMk cId="2465835078" sldId="304"/>
            <ac:spMk id="3" creationId="{923F814C-E265-41B6-8840-04EE1FC6DDBA}"/>
          </ac:spMkLst>
        </pc:spChg>
        <pc:spChg chg="add del">
          <ac:chgData name="Luke Roach" userId="3c173453-1e89-4ab7-a897-c035ad6940d7" providerId="ADAL" clId="{D9C55982-428E-4506-AD83-498E52C61BF4}" dt="2022-04-01T08:16:12.376" v="92" actId="26606"/>
          <ac:spMkLst>
            <pc:docMk/>
            <pc:sldMk cId="2465835078" sldId="304"/>
            <ac:spMk id="8" creationId="{C9A36457-A5F4-4103-A443-02581C09185B}"/>
          </ac:spMkLst>
        </pc:spChg>
        <pc:spChg chg="add del">
          <ac:chgData name="Luke Roach" userId="3c173453-1e89-4ab7-a897-c035ad6940d7" providerId="ADAL" clId="{D9C55982-428E-4506-AD83-498E52C61BF4}" dt="2022-04-01T08:16:12.376" v="92" actId="26606"/>
          <ac:spMkLst>
            <pc:docMk/>
            <pc:sldMk cId="2465835078" sldId="304"/>
            <ac:spMk id="10" creationId="{DC5FB7E8-B636-40FA-BE8D-48145C0F5C57}"/>
          </ac:spMkLst>
        </pc:spChg>
        <pc:spChg chg="add del">
          <ac:chgData name="Luke Roach" userId="3c173453-1e89-4ab7-a897-c035ad6940d7" providerId="ADAL" clId="{D9C55982-428E-4506-AD83-498E52C61BF4}" dt="2022-04-01T08:16:12.376" v="92" actId="26606"/>
          <ac:spMkLst>
            <pc:docMk/>
            <pc:sldMk cId="2465835078" sldId="304"/>
            <ac:spMk id="12" creationId="{142DCE2C-2863-46FA-9BE7-24365A24D9BA}"/>
          </ac:spMkLst>
        </pc:spChg>
        <pc:spChg chg="add">
          <ac:chgData name="Luke Roach" userId="3c173453-1e89-4ab7-a897-c035ad6940d7" providerId="ADAL" clId="{D9C55982-428E-4506-AD83-498E52C61BF4}" dt="2022-04-01T08:16:12.442" v="93" actId="26606"/>
          <ac:spMkLst>
            <pc:docMk/>
            <pc:sldMk cId="2465835078" sldId="304"/>
            <ac:spMk id="14" creationId="{C9A36457-A5F4-4103-A443-02581C09185B}"/>
          </ac:spMkLst>
        </pc:spChg>
        <pc:spChg chg="add">
          <ac:chgData name="Luke Roach" userId="3c173453-1e89-4ab7-a897-c035ad6940d7" providerId="ADAL" clId="{D9C55982-428E-4506-AD83-498E52C61BF4}" dt="2022-04-01T08:16:12.442" v="93" actId="26606"/>
          <ac:spMkLst>
            <pc:docMk/>
            <pc:sldMk cId="2465835078" sldId="304"/>
            <ac:spMk id="15" creationId="{AA5CF486-D9E5-4A66-898A-F3D62B81B15E}"/>
          </ac:spMkLst>
        </pc:spChg>
      </pc:sldChg>
      <pc:sldChg chg="addSp modSp mod setBg">
        <pc:chgData name="Luke Roach" userId="3c173453-1e89-4ab7-a897-c035ad6940d7" providerId="ADAL" clId="{D9C55982-428E-4506-AD83-498E52C61BF4}" dt="2022-04-01T08:16:25.681" v="104" actId="27636"/>
        <pc:sldMkLst>
          <pc:docMk/>
          <pc:sldMk cId="4260098876" sldId="305"/>
        </pc:sldMkLst>
        <pc:spChg chg="mod">
          <ac:chgData name="Luke Roach" userId="3c173453-1e89-4ab7-a897-c035ad6940d7" providerId="ADAL" clId="{D9C55982-428E-4506-AD83-498E52C61BF4}" dt="2022-04-01T08:16:19.402" v="96" actId="26606"/>
          <ac:spMkLst>
            <pc:docMk/>
            <pc:sldMk cId="4260098876" sldId="305"/>
            <ac:spMk id="2" creationId="{805C65D5-6560-45DF-8C92-065246293885}"/>
          </ac:spMkLst>
        </pc:spChg>
        <pc:spChg chg="mod">
          <ac:chgData name="Luke Roach" userId="3c173453-1e89-4ab7-a897-c035ad6940d7" providerId="ADAL" clId="{D9C55982-428E-4506-AD83-498E52C61BF4}" dt="2022-04-01T08:16:25.681" v="104" actId="27636"/>
          <ac:spMkLst>
            <pc:docMk/>
            <pc:sldMk cId="4260098876" sldId="305"/>
            <ac:spMk id="3" creationId="{2CE4746B-7F7E-4F09-B286-D2DAA4616AF1}"/>
          </ac:spMkLst>
        </pc:spChg>
        <pc:spChg chg="add">
          <ac:chgData name="Luke Roach" userId="3c173453-1e89-4ab7-a897-c035ad6940d7" providerId="ADAL" clId="{D9C55982-428E-4506-AD83-498E52C61BF4}" dt="2022-04-01T08:16:19.402" v="96" actId="26606"/>
          <ac:spMkLst>
            <pc:docMk/>
            <pc:sldMk cId="4260098876" sldId="305"/>
            <ac:spMk id="8" creationId="{C9A36457-A5F4-4103-A443-02581C09185B}"/>
          </ac:spMkLst>
        </pc:spChg>
        <pc:spChg chg="add">
          <ac:chgData name="Luke Roach" userId="3c173453-1e89-4ab7-a897-c035ad6940d7" providerId="ADAL" clId="{D9C55982-428E-4506-AD83-498E52C61BF4}" dt="2022-04-01T08:16:19.402" v="96" actId="26606"/>
          <ac:spMkLst>
            <pc:docMk/>
            <pc:sldMk cId="4260098876" sldId="305"/>
            <ac:spMk id="10" creationId="{AA5CF486-D9E5-4A66-898A-F3D62B81B15E}"/>
          </ac:spMkLst>
        </pc:spChg>
      </pc:sldChg>
      <pc:sldChg chg="addSp modSp mod setBg">
        <pc:chgData name="Luke Roach" userId="3c173453-1e89-4ab7-a897-c035ad6940d7" providerId="ADAL" clId="{D9C55982-428E-4506-AD83-498E52C61BF4}" dt="2022-04-01T08:17:13.225" v="117" actId="26606"/>
        <pc:sldMkLst>
          <pc:docMk/>
          <pc:sldMk cId="2311746631" sldId="306"/>
        </pc:sldMkLst>
        <pc:spChg chg="mod">
          <ac:chgData name="Luke Roach" userId="3c173453-1e89-4ab7-a897-c035ad6940d7" providerId="ADAL" clId="{D9C55982-428E-4506-AD83-498E52C61BF4}" dt="2022-04-01T08:17:13.225" v="117" actId="26606"/>
          <ac:spMkLst>
            <pc:docMk/>
            <pc:sldMk cId="2311746631" sldId="306"/>
            <ac:spMk id="2" creationId="{C38E40AE-7092-4ED1-AF0F-E597F3A2EC9A}"/>
          </ac:spMkLst>
        </pc:spChg>
        <pc:spChg chg="mod">
          <ac:chgData name="Luke Roach" userId="3c173453-1e89-4ab7-a897-c035ad6940d7" providerId="ADAL" clId="{D9C55982-428E-4506-AD83-498E52C61BF4}" dt="2022-04-01T08:17:13.225" v="117" actId="26606"/>
          <ac:spMkLst>
            <pc:docMk/>
            <pc:sldMk cId="2311746631" sldId="306"/>
            <ac:spMk id="3" creationId="{7A2ABF3C-29CB-4A32-B7E7-015547FF4B4F}"/>
          </ac:spMkLst>
        </pc:spChg>
        <pc:spChg chg="add">
          <ac:chgData name="Luke Roach" userId="3c173453-1e89-4ab7-a897-c035ad6940d7" providerId="ADAL" clId="{D9C55982-428E-4506-AD83-498E52C61BF4}" dt="2022-04-01T08:17:13.225" v="117" actId="26606"/>
          <ac:spMkLst>
            <pc:docMk/>
            <pc:sldMk cId="2311746631" sldId="306"/>
            <ac:spMk id="8" creationId="{C9A36457-A5F4-4103-A443-02581C09185B}"/>
          </ac:spMkLst>
        </pc:spChg>
        <pc:spChg chg="add">
          <ac:chgData name="Luke Roach" userId="3c173453-1e89-4ab7-a897-c035ad6940d7" providerId="ADAL" clId="{D9C55982-428E-4506-AD83-498E52C61BF4}" dt="2022-04-01T08:17:13.225" v="117" actId="26606"/>
          <ac:spMkLst>
            <pc:docMk/>
            <pc:sldMk cId="2311746631" sldId="306"/>
            <ac:spMk id="10" creationId="{DC5FB7E8-B636-40FA-BE8D-48145C0F5C57}"/>
          </ac:spMkLst>
        </pc:spChg>
        <pc:spChg chg="add">
          <ac:chgData name="Luke Roach" userId="3c173453-1e89-4ab7-a897-c035ad6940d7" providerId="ADAL" clId="{D9C55982-428E-4506-AD83-498E52C61BF4}" dt="2022-04-01T08:17:13.225" v="117" actId="26606"/>
          <ac:spMkLst>
            <pc:docMk/>
            <pc:sldMk cId="2311746631" sldId="306"/>
            <ac:spMk id="12" creationId="{142DCE2C-2863-46FA-9BE7-24365A24D9BA}"/>
          </ac:spMkLst>
        </pc:spChg>
      </pc:sldChg>
      <pc:sldChg chg="addSp modSp mod setBg">
        <pc:chgData name="Luke Roach" userId="3c173453-1e89-4ab7-a897-c035ad6940d7" providerId="ADAL" clId="{D9C55982-428E-4506-AD83-498E52C61BF4}" dt="2022-04-01T08:16:38.794" v="107" actId="403"/>
        <pc:sldMkLst>
          <pc:docMk/>
          <pc:sldMk cId="1204100357" sldId="307"/>
        </pc:sldMkLst>
        <pc:spChg chg="mod">
          <ac:chgData name="Luke Roach" userId="3c173453-1e89-4ab7-a897-c035ad6940d7" providerId="ADAL" clId="{D9C55982-428E-4506-AD83-498E52C61BF4}" dt="2022-04-01T08:16:34.369" v="105" actId="26606"/>
          <ac:spMkLst>
            <pc:docMk/>
            <pc:sldMk cId="1204100357" sldId="307"/>
            <ac:spMk id="2" creationId="{E67B3119-5949-4A23-8818-908DCAA8A343}"/>
          </ac:spMkLst>
        </pc:spChg>
        <pc:spChg chg="mod">
          <ac:chgData name="Luke Roach" userId="3c173453-1e89-4ab7-a897-c035ad6940d7" providerId="ADAL" clId="{D9C55982-428E-4506-AD83-498E52C61BF4}" dt="2022-04-01T08:16:38.794" v="107" actId="403"/>
          <ac:spMkLst>
            <pc:docMk/>
            <pc:sldMk cId="1204100357" sldId="307"/>
            <ac:spMk id="3" creationId="{DB202021-A1F2-4C20-92D4-B66D737878A5}"/>
          </ac:spMkLst>
        </pc:spChg>
        <pc:spChg chg="add">
          <ac:chgData name="Luke Roach" userId="3c173453-1e89-4ab7-a897-c035ad6940d7" providerId="ADAL" clId="{D9C55982-428E-4506-AD83-498E52C61BF4}" dt="2022-04-01T08:16:34.369" v="105" actId="26606"/>
          <ac:spMkLst>
            <pc:docMk/>
            <pc:sldMk cId="1204100357" sldId="307"/>
            <ac:spMk id="8" creationId="{429917F3-0560-4C6F-B265-458B218C4B87}"/>
          </ac:spMkLst>
        </pc:spChg>
        <pc:grpChg chg="add">
          <ac:chgData name="Luke Roach" userId="3c173453-1e89-4ab7-a897-c035ad6940d7" providerId="ADAL" clId="{D9C55982-428E-4506-AD83-498E52C61BF4}" dt="2022-04-01T08:16:34.369" v="105" actId="26606"/>
          <ac:grpSpMkLst>
            <pc:docMk/>
            <pc:sldMk cId="1204100357" sldId="307"/>
            <ac:grpSpMk id="10" creationId="{AA39BAE7-7EB8-4E22-BCBB-F00F514DB7EA}"/>
          </ac:grpSpMkLst>
        </pc:grpChg>
      </pc:sldChg>
      <pc:sldChg chg="addSp modSp mod setBg">
        <pc:chgData name="Luke Roach" userId="3c173453-1e89-4ab7-a897-c035ad6940d7" providerId="ADAL" clId="{D9C55982-428E-4506-AD83-498E52C61BF4}" dt="2022-04-01T08:16:47.629" v="110" actId="207"/>
        <pc:sldMkLst>
          <pc:docMk/>
          <pc:sldMk cId="255399651" sldId="308"/>
        </pc:sldMkLst>
        <pc:spChg chg="mod">
          <ac:chgData name="Luke Roach" userId="3c173453-1e89-4ab7-a897-c035ad6940d7" providerId="ADAL" clId="{D9C55982-428E-4506-AD83-498E52C61BF4}" dt="2022-04-01T08:16:44.603" v="108" actId="26606"/>
          <ac:spMkLst>
            <pc:docMk/>
            <pc:sldMk cId="255399651" sldId="308"/>
            <ac:spMk id="2" creationId="{775195A9-5FE0-445C-9B2D-EAA6BD455038}"/>
          </ac:spMkLst>
        </pc:spChg>
        <pc:spChg chg="mod">
          <ac:chgData name="Luke Roach" userId="3c173453-1e89-4ab7-a897-c035ad6940d7" providerId="ADAL" clId="{D9C55982-428E-4506-AD83-498E52C61BF4}" dt="2022-04-01T08:16:47.629" v="110" actId="207"/>
          <ac:spMkLst>
            <pc:docMk/>
            <pc:sldMk cId="255399651" sldId="308"/>
            <ac:spMk id="3" creationId="{4CF8E172-AC0B-479A-87B4-C4BC4C4C07C4}"/>
          </ac:spMkLst>
        </pc:spChg>
        <pc:spChg chg="add">
          <ac:chgData name="Luke Roach" userId="3c173453-1e89-4ab7-a897-c035ad6940d7" providerId="ADAL" clId="{D9C55982-428E-4506-AD83-498E52C61BF4}" dt="2022-04-01T08:16:44.603" v="108" actId="26606"/>
          <ac:spMkLst>
            <pc:docMk/>
            <pc:sldMk cId="255399651" sldId="308"/>
            <ac:spMk id="8" creationId="{429917F3-0560-4C6F-B265-458B218C4B87}"/>
          </ac:spMkLst>
        </pc:spChg>
        <pc:grpChg chg="add">
          <ac:chgData name="Luke Roach" userId="3c173453-1e89-4ab7-a897-c035ad6940d7" providerId="ADAL" clId="{D9C55982-428E-4506-AD83-498E52C61BF4}" dt="2022-04-01T08:16:44.603" v="108" actId="26606"/>
          <ac:grpSpMkLst>
            <pc:docMk/>
            <pc:sldMk cId="255399651" sldId="308"/>
            <ac:grpSpMk id="10" creationId="{AA39BAE7-7EB8-4E22-BCBB-F00F514DB7EA}"/>
          </ac:grpSpMkLst>
        </pc:grpChg>
      </pc:sldChg>
      <pc:sldChg chg="addSp modSp mod setBg">
        <pc:chgData name="Luke Roach" userId="3c173453-1e89-4ab7-a897-c035ad6940d7" providerId="ADAL" clId="{D9C55982-428E-4506-AD83-498E52C61BF4}" dt="2022-04-01T08:16:57.301" v="113" actId="207"/>
        <pc:sldMkLst>
          <pc:docMk/>
          <pc:sldMk cId="193446230" sldId="309"/>
        </pc:sldMkLst>
        <pc:spChg chg="mod">
          <ac:chgData name="Luke Roach" userId="3c173453-1e89-4ab7-a897-c035ad6940d7" providerId="ADAL" clId="{D9C55982-428E-4506-AD83-498E52C61BF4}" dt="2022-04-01T08:16:53.518" v="111" actId="26606"/>
          <ac:spMkLst>
            <pc:docMk/>
            <pc:sldMk cId="193446230" sldId="309"/>
            <ac:spMk id="2" creationId="{1FA48B6F-2E3D-4CFE-9F74-AA63E8D462BB}"/>
          </ac:spMkLst>
        </pc:spChg>
        <pc:spChg chg="mod">
          <ac:chgData name="Luke Roach" userId="3c173453-1e89-4ab7-a897-c035ad6940d7" providerId="ADAL" clId="{D9C55982-428E-4506-AD83-498E52C61BF4}" dt="2022-04-01T08:16:57.301" v="113" actId="207"/>
          <ac:spMkLst>
            <pc:docMk/>
            <pc:sldMk cId="193446230" sldId="309"/>
            <ac:spMk id="3" creationId="{99AC1A0C-D4B1-4EF8-843E-8091C18EC310}"/>
          </ac:spMkLst>
        </pc:spChg>
        <pc:spChg chg="add">
          <ac:chgData name="Luke Roach" userId="3c173453-1e89-4ab7-a897-c035ad6940d7" providerId="ADAL" clId="{D9C55982-428E-4506-AD83-498E52C61BF4}" dt="2022-04-01T08:16:53.518" v="111" actId="26606"/>
          <ac:spMkLst>
            <pc:docMk/>
            <pc:sldMk cId="193446230" sldId="309"/>
            <ac:spMk id="8" creationId="{429917F3-0560-4C6F-B265-458B218C4B87}"/>
          </ac:spMkLst>
        </pc:spChg>
        <pc:grpChg chg="add">
          <ac:chgData name="Luke Roach" userId="3c173453-1e89-4ab7-a897-c035ad6940d7" providerId="ADAL" clId="{D9C55982-428E-4506-AD83-498E52C61BF4}" dt="2022-04-01T08:16:53.518" v="111" actId="26606"/>
          <ac:grpSpMkLst>
            <pc:docMk/>
            <pc:sldMk cId="193446230" sldId="309"/>
            <ac:grpSpMk id="10" creationId="{AA39BAE7-7EB8-4E22-BCBB-F00F514DB7EA}"/>
          </ac:grpSpMkLst>
        </pc:grpChg>
      </pc:sldChg>
      <pc:sldChg chg="addSp modSp mod setBg">
        <pc:chgData name="Luke Roach" userId="3c173453-1e89-4ab7-a897-c035ad6940d7" providerId="ADAL" clId="{D9C55982-428E-4506-AD83-498E52C61BF4}" dt="2022-04-01T08:17:05.560" v="116" actId="403"/>
        <pc:sldMkLst>
          <pc:docMk/>
          <pc:sldMk cId="2578620639" sldId="310"/>
        </pc:sldMkLst>
        <pc:spChg chg="mod">
          <ac:chgData name="Luke Roach" userId="3c173453-1e89-4ab7-a897-c035ad6940d7" providerId="ADAL" clId="{D9C55982-428E-4506-AD83-498E52C61BF4}" dt="2022-04-01T08:17:02.557" v="114" actId="26606"/>
          <ac:spMkLst>
            <pc:docMk/>
            <pc:sldMk cId="2578620639" sldId="310"/>
            <ac:spMk id="2" creationId="{412716FF-6EB4-4CFC-840D-C91D345AB1D2}"/>
          </ac:spMkLst>
        </pc:spChg>
        <pc:spChg chg="mod">
          <ac:chgData name="Luke Roach" userId="3c173453-1e89-4ab7-a897-c035ad6940d7" providerId="ADAL" clId="{D9C55982-428E-4506-AD83-498E52C61BF4}" dt="2022-04-01T08:17:05.560" v="116" actId="403"/>
          <ac:spMkLst>
            <pc:docMk/>
            <pc:sldMk cId="2578620639" sldId="310"/>
            <ac:spMk id="3" creationId="{18172583-F407-472E-A05B-55A9BBBDC24D}"/>
          </ac:spMkLst>
        </pc:spChg>
        <pc:spChg chg="add">
          <ac:chgData name="Luke Roach" userId="3c173453-1e89-4ab7-a897-c035ad6940d7" providerId="ADAL" clId="{D9C55982-428E-4506-AD83-498E52C61BF4}" dt="2022-04-01T08:17:02.557" v="114" actId="26606"/>
          <ac:spMkLst>
            <pc:docMk/>
            <pc:sldMk cId="2578620639" sldId="310"/>
            <ac:spMk id="8" creationId="{429917F3-0560-4C6F-B265-458B218C4B87}"/>
          </ac:spMkLst>
        </pc:spChg>
        <pc:grpChg chg="add">
          <ac:chgData name="Luke Roach" userId="3c173453-1e89-4ab7-a897-c035ad6940d7" providerId="ADAL" clId="{D9C55982-428E-4506-AD83-498E52C61BF4}" dt="2022-04-01T08:17:02.557" v="114" actId="26606"/>
          <ac:grpSpMkLst>
            <pc:docMk/>
            <pc:sldMk cId="2578620639" sldId="310"/>
            <ac:grpSpMk id="10" creationId="{AA39BAE7-7EB8-4E22-BCBB-F00F514DB7EA}"/>
          </ac:grpSpMkLst>
        </pc:grpChg>
      </pc:sldChg>
      <pc:sldChg chg="addSp modSp mod setBg">
        <pc:chgData name="Luke Roach" userId="3c173453-1e89-4ab7-a897-c035ad6940d7" providerId="ADAL" clId="{D9C55982-428E-4506-AD83-498E52C61BF4}" dt="2022-04-01T08:17:23.026" v="118" actId="26606"/>
        <pc:sldMkLst>
          <pc:docMk/>
          <pc:sldMk cId="138072729" sldId="311"/>
        </pc:sldMkLst>
        <pc:spChg chg="mod">
          <ac:chgData name="Luke Roach" userId="3c173453-1e89-4ab7-a897-c035ad6940d7" providerId="ADAL" clId="{D9C55982-428E-4506-AD83-498E52C61BF4}" dt="2022-04-01T08:17:23.026" v="118" actId="26606"/>
          <ac:spMkLst>
            <pc:docMk/>
            <pc:sldMk cId="138072729" sldId="311"/>
            <ac:spMk id="2" creationId="{AA74A905-2B6E-49E5-A046-1EFB7F14EBFC}"/>
          </ac:spMkLst>
        </pc:spChg>
        <pc:spChg chg="mod">
          <ac:chgData name="Luke Roach" userId="3c173453-1e89-4ab7-a897-c035ad6940d7" providerId="ADAL" clId="{D9C55982-428E-4506-AD83-498E52C61BF4}" dt="2022-04-01T08:17:23.026" v="118" actId="26606"/>
          <ac:spMkLst>
            <pc:docMk/>
            <pc:sldMk cId="138072729" sldId="311"/>
            <ac:spMk id="3" creationId="{278CC918-58B9-4ADD-AF2E-339A8D48597D}"/>
          </ac:spMkLst>
        </pc:spChg>
        <pc:spChg chg="add">
          <ac:chgData name="Luke Roach" userId="3c173453-1e89-4ab7-a897-c035ad6940d7" providerId="ADAL" clId="{D9C55982-428E-4506-AD83-498E52C61BF4}" dt="2022-04-01T08:17:23.026" v="118" actId="26606"/>
          <ac:spMkLst>
            <pc:docMk/>
            <pc:sldMk cId="138072729" sldId="311"/>
            <ac:spMk id="8" creationId="{6128F3BD-7564-4310-B528-888E64F87576}"/>
          </ac:spMkLst>
        </pc:spChg>
        <pc:spChg chg="add">
          <ac:chgData name="Luke Roach" userId="3c173453-1e89-4ab7-a897-c035ad6940d7" providerId="ADAL" clId="{D9C55982-428E-4506-AD83-498E52C61BF4}" dt="2022-04-01T08:17:23.026" v="118" actId="26606"/>
          <ac:spMkLst>
            <pc:docMk/>
            <pc:sldMk cId="138072729" sldId="311"/>
            <ac:spMk id="10" creationId="{82AA3C4E-019E-440F-87AB-67EFA9BE6C81}"/>
          </ac:spMkLst>
        </pc:spChg>
      </pc:sldChg>
      <pc:sldChg chg="addSp modSp mod setBg">
        <pc:chgData name="Luke Roach" userId="3c173453-1e89-4ab7-a897-c035ad6940d7" providerId="ADAL" clId="{D9C55982-428E-4506-AD83-498E52C61BF4}" dt="2022-04-01T08:17:26.942" v="119" actId="26606"/>
        <pc:sldMkLst>
          <pc:docMk/>
          <pc:sldMk cId="1362901817" sldId="312"/>
        </pc:sldMkLst>
        <pc:spChg chg="mod">
          <ac:chgData name="Luke Roach" userId="3c173453-1e89-4ab7-a897-c035ad6940d7" providerId="ADAL" clId="{D9C55982-428E-4506-AD83-498E52C61BF4}" dt="2022-04-01T08:17:26.942" v="119" actId="26606"/>
          <ac:spMkLst>
            <pc:docMk/>
            <pc:sldMk cId="1362901817" sldId="312"/>
            <ac:spMk id="2" creationId="{353870AD-AC6E-4516-8B20-F8C45E970324}"/>
          </ac:spMkLst>
        </pc:spChg>
        <pc:spChg chg="mod">
          <ac:chgData name="Luke Roach" userId="3c173453-1e89-4ab7-a897-c035ad6940d7" providerId="ADAL" clId="{D9C55982-428E-4506-AD83-498E52C61BF4}" dt="2022-04-01T08:17:26.942" v="119" actId="26606"/>
          <ac:spMkLst>
            <pc:docMk/>
            <pc:sldMk cId="1362901817" sldId="312"/>
            <ac:spMk id="3" creationId="{7AEADBBF-907B-43C9-8528-0BC85C867E1D}"/>
          </ac:spMkLst>
        </pc:spChg>
        <pc:spChg chg="add">
          <ac:chgData name="Luke Roach" userId="3c173453-1e89-4ab7-a897-c035ad6940d7" providerId="ADAL" clId="{D9C55982-428E-4506-AD83-498E52C61BF4}" dt="2022-04-01T08:17:26.942" v="119" actId="26606"/>
          <ac:spMkLst>
            <pc:docMk/>
            <pc:sldMk cId="1362901817" sldId="312"/>
            <ac:spMk id="8" creationId="{6128F3BD-7564-4310-B528-888E64F87576}"/>
          </ac:spMkLst>
        </pc:spChg>
        <pc:spChg chg="add">
          <ac:chgData name="Luke Roach" userId="3c173453-1e89-4ab7-a897-c035ad6940d7" providerId="ADAL" clId="{D9C55982-428E-4506-AD83-498E52C61BF4}" dt="2022-04-01T08:17:26.942" v="119" actId="26606"/>
          <ac:spMkLst>
            <pc:docMk/>
            <pc:sldMk cId="1362901817" sldId="312"/>
            <ac:spMk id="10" creationId="{82AA3C4E-019E-440F-87AB-67EFA9BE6C81}"/>
          </ac:spMkLst>
        </pc:spChg>
      </pc:sldChg>
      <pc:sldChg chg="addSp modSp mod setBg">
        <pc:chgData name="Luke Roach" userId="3c173453-1e89-4ab7-a897-c035ad6940d7" providerId="ADAL" clId="{D9C55982-428E-4506-AD83-498E52C61BF4}" dt="2022-04-01T08:17:30.218" v="120" actId="26606"/>
        <pc:sldMkLst>
          <pc:docMk/>
          <pc:sldMk cId="676220476" sldId="313"/>
        </pc:sldMkLst>
        <pc:spChg chg="mod">
          <ac:chgData name="Luke Roach" userId="3c173453-1e89-4ab7-a897-c035ad6940d7" providerId="ADAL" clId="{D9C55982-428E-4506-AD83-498E52C61BF4}" dt="2022-04-01T08:17:30.218" v="120" actId="26606"/>
          <ac:spMkLst>
            <pc:docMk/>
            <pc:sldMk cId="676220476" sldId="313"/>
            <ac:spMk id="2" creationId="{5B6867E5-E6D6-49EF-9AFB-96BBE8938176}"/>
          </ac:spMkLst>
        </pc:spChg>
        <pc:spChg chg="mod">
          <ac:chgData name="Luke Roach" userId="3c173453-1e89-4ab7-a897-c035ad6940d7" providerId="ADAL" clId="{D9C55982-428E-4506-AD83-498E52C61BF4}" dt="2022-04-01T08:17:30.218" v="120" actId="26606"/>
          <ac:spMkLst>
            <pc:docMk/>
            <pc:sldMk cId="676220476" sldId="313"/>
            <ac:spMk id="3" creationId="{AA9A3F94-AA65-4053-908B-C8CF2B7892F3}"/>
          </ac:spMkLst>
        </pc:spChg>
        <pc:spChg chg="add">
          <ac:chgData name="Luke Roach" userId="3c173453-1e89-4ab7-a897-c035ad6940d7" providerId="ADAL" clId="{D9C55982-428E-4506-AD83-498E52C61BF4}" dt="2022-04-01T08:17:30.218" v="120" actId="26606"/>
          <ac:spMkLst>
            <pc:docMk/>
            <pc:sldMk cId="676220476" sldId="313"/>
            <ac:spMk id="8" creationId="{6128F3BD-7564-4310-B528-888E64F87576}"/>
          </ac:spMkLst>
        </pc:spChg>
        <pc:spChg chg="add">
          <ac:chgData name="Luke Roach" userId="3c173453-1e89-4ab7-a897-c035ad6940d7" providerId="ADAL" clId="{D9C55982-428E-4506-AD83-498E52C61BF4}" dt="2022-04-01T08:17:30.218" v="120" actId="26606"/>
          <ac:spMkLst>
            <pc:docMk/>
            <pc:sldMk cId="676220476" sldId="313"/>
            <ac:spMk id="10" creationId="{82AA3C4E-019E-440F-87AB-67EFA9BE6C81}"/>
          </ac:spMkLst>
        </pc:spChg>
      </pc:sldChg>
      <pc:sldChg chg="addSp modSp mod setBg">
        <pc:chgData name="Luke Roach" userId="3c173453-1e89-4ab7-a897-c035ad6940d7" providerId="ADAL" clId="{D9C55982-428E-4506-AD83-498E52C61BF4}" dt="2022-04-01T08:17:40.054" v="121" actId="26606"/>
        <pc:sldMkLst>
          <pc:docMk/>
          <pc:sldMk cId="2819646981" sldId="314"/>
        </pc:sldMkLst>
        <pc:spChg chg="mod">
          <ac:chgData name="Luke Roach" userId="3c173453-1e89-4ab7-a897-c035ad6940d7" providerId="ADAL" clId="{D9C55982-428E-4506-AD83-498E52C61BF4}" dt="2022-04-01T08:17:40.054" v="121" actId="26606"/>
          <ac:spMkLst>
            <pc:docMk/>
            <pc:sldMk cId="2819646981" sldId="314"/>
            <ac:spMk id="2" creationId="{37D5BC4A-EC60-401C-B236-C58705025DDA}"/>
          </ac:spMkLst>
        </pc:spChg>
        <pc:spChg chg="mod">
          <ac:chgData name="Luke Roach" userId="3c173453-1e89-4ab7-a897-c035ad6940d7" providerId="ADAL" clId="{D9C55982-428E-4506-AD83-498E52C61BF4}" dt="2022-04-01T08:17:40.054" v="121" actId="26606"/>
          <ac:spMkLst>
            <pc:docMk/>
            <pc:sldMk cId="2819646981" sldId="314"/>
            <ac:spMk id="3" creationId="{2B208D25-517A-447D-A627-C1413B30F5D4}"/>
          </ac:spMkLst>
        </pc:spChg>
        <pc:spChg chg="add">
          <ac:chgData name="Luke Roach" userId="3c173453-1e89-4ab7-a897-c035ad6940d7" providerId="ADAL" clId="{D9C55982-428E-4506-AD83-498E52C61BF4}" dt="2022-04-01T08:17:40.054" v="121" actId="26606"/>
          <ac:spMkLst>
            <pc:docMk/>
            <pc:sldMk cId="2819646981" sldId="314"/>
            <ac:spMk id="8" creationId="{100EDD19-6802-4EC3-95CE-CFFAB042CFD6}"/>
          </ac:spMkLst>
        </pc:spChg>
        <pc:spChg chg="add">
          <ac:chgData name="Luke Roach" userId="3c173453-1e89-4ab7-a897-c035ad6940d7" providerId="ADAL" clId="{D9C55982-428E-4506-AD83-498E52C61BF4}" dt="2022-04-01T08:17:40.054" v="121" actId="26606"/>
          <ac:spMkLst>
            <pc:docMk/>
            <pc:sldMk cId="2819646981" sldId="314"/>
            <ac:spMk id="10" creationId="{DB17E863-922E-4C26-BD64-E8FD41D28661}"/>
          </ac:spMkLst>
        </pc:spChg>
      </pc:sldChg>
      <pc:sldChg chg="addSp modSp mod setBg">
        <pc:chgData name="Luke Roach" userId="3c173453-1e89-4ab7-a897-c035ad6940d7" providerId="ADAL" clId="{D9C55982-428E-4506-AD83-498E52C61BF4}" dt="2022-04-01T08:17:43.336" v="122" actId="26606"/>
        <pc:sldMkLst>
          <pc:docMk/>
          <pc:sldMk cId="561487596" sldId="315"/>
        </pc:sldMkLst>
        <pc:spChg chg="mod">
          <ac:chgData name="Luke Roach" userId="3c173453-1e89-4ab7-a897-c035ad6940d7" providerId="ADAL" clId="{D9C55982-428E-4506-AD83-498E52C61BF4}" dt="2022-04-01T08:17:43.336" v="122" actId="26606"/>
          <ac:spMkLst>
            <pc:docMk/>
            <pc:sldMk cId="561487596" sldId="315"/>
            <ac:spMk id="2" creationId="{1FD8428D-87CF-4BFD-8753-132086B3C8E1}"/>
          </ac:spMkLst>
        </pc:spChg>
        <pc:spChg chg="mod">
          <ac:chgData name="Luke Roach" userId="3c173453-1e89-4ab7-a897-c035ad6940d7" providerId="ADAL" clId="{D9C55982-428E-4506-AD83-498E52C61BF4}" dt="2022-04-01T08:17:43.336" v="122" actId="26606"/>
          <ac:spMkLst>
            <pc:docMk/>
            <pc:sldMk cId="561487596" sldId="315"/>
            <ac:spMk id="3" creationId="{5AE01E58-CD19-4DEC-BAC7-598CC8D10B17}"/>
          </ac:spMkLst>
        </pc:spChg>
        <pc:spChg chg="add">
          <ac:chgData name="Luke Roach" userId="3c173453-1e89-4ab7-a897-c035ad6940d7" providerId="ADAL" clId="{D9C55982-428E-4506-AD83-498E52C61BF4}" dt="2022-04-01T08:17:43.336" v="122" actId="26606"/>
          <ac:spMkLst>
            <pc:docMk/>
            <pc:sldMk cId="561487596" sldId="315"/>
            <ac:spMk id="8" creationId="{100EDD19-6802-4EC3-95CE-CFFAB042CFD6}"/>
          </ac:spMkLst>
        </pc:spChg>
        <pc:spChg chg="add">
          <ac:chgData name="Luke Roach" userId="3c173453-1e89-4ab7-a897-c035ad6940d7" providerId="ADAL" clId="{D9C55982-428E-4506-AD83-498E52C61BF4}" dt="2022-04-01T08:17:43.336" v="122" actId="26606"/>
          <ac:spMkLst>
            <pc:docMk/>
            <pc:sldMk cId="561487596" sldId="315"/>
            <ac:spMk id="10" creationId="{DB17E863-922E-4C26-BD64-E8FD41D28661}"/>
          </ac:spMkLst>
        </pc:spChg>
      </pc:sldChg>
      <pc:sldChg chg="addSp modSp mod setBg">
        <pc:chgData name="Luke Roach" userId="3c173453-1e89-4ab7-a897-c035ad6940d7" providerId="ADAL" clId="{D9C55982-428E-4506-AD83-498E52C61BF4}" dt="2022-04-01T08:17:47.857" v="123" actId="26606"/>
        <pc:sldMkLst>
          <pc:docMk/>
          <pc:sldMk cId="1405542795" sldId="316"/>
        </pc:sldMkLst>
        <pc:spChg chg="mod">
          <ac:chgData name="Luke Roach" userId="3c173453-1e89-4ab7-a897-c035ad6940d7" providerId="ADAL" clId="{D9C55982-428E-4506-AD83-498E52C61BF4}" dt="2022-04-01T08:17:47.857" v="123" actId="26606"/>
          <ac:spMkLst>
            <pc:docMk/>
            <pc:sldMk cId="1405542795" sldId="316"/>
            <ac:spMk id="2" creationId="{9ED27704-F886-4BC0-A42A-462AB9BA0007}"/>
          </ac:spMkLst>
        </pc:spChg>
        <pc:spChg chg="mod">
          <ac:chgData name="Luke Roach" userId="3c173453-1e89-4ab7-a897-c035ad6940d7" providerId="ADAL" clId="{D9C55982-428E-4506-AD83-498E52C61BF4}" dt="2022-04-01T08:17:47.857" v="123" actId="26606"/>
          <ac:spMkLst>
            <pc:docMk/>
            <pc:sldMk cId="1405542795" sldId="316"/>
            <ac:spMk id="3" creationId="{7E79FF75-589F-4EE7-9B05-6D89A9E7E28B}"/>
          </ac:spMkLst>
        </pc:spChg>
        <pc:spChg chg="add">
          <ac:chgData name="Luke Roach" userId="3c173453-1e89-4ab7-a897-c035ad6940d7" providerId="ADAL" clId="{D9C55982-428E-4506-AD83-498E52C61BF4}" dt="2022-04-01T08:17:47.857" v="123" actId="26606"/>
          <ac:spMkLst>
            <pc:docMk/>
            <pc:sldMk cId="1405542795" sldId="316"/>
            <ac:spMk id="8" creationId="{100EDD19-6802-4EC3-95CE-CFFAB042CFD6}"/>
          </ac:spMkLst>
        </pc:spChg>
        <pc:spChg chg="add">
          <ac:chgData name="Luke Roach" userId="3c173453-1e89-4ab7-a897-c035ad6940d7" providerId="ADAL" clId="{D9C55982-428E-4506-AD83-498E52C61BF4}" dt="2022-04-01T08:17:47.857" v="123" actId="26606"/>
          <ac:spMkLst>
            <pc:docMk/>
            <pc:sldMk cId="1405542795" sldId="316"/>
            <ac:spMk id="10" creationId="{DB17E863-922E-4C26-BD64-E8FD41D28661}"/>
          </ac:spMkLst>
        </pc:spChg>
      </pc:sldChg>
      <pc:sldChg chg="addSp modSp mod setBg">
        <pc:chgData name="Luke Roach" userId="3c173453-1e89-4ab7-a897-c035ad6940d7" providerId="ADAL" clId="{D9C55982-428E-4506-AD83-498E52C61BF4}" dt="2022-04-01T08:19:07.849" v="125" actId="26606"/>
        <pc:sldMkLst>
          <pc:docMk/>
          <pc:sldMk cId="2375452531" sldId="317"/>
        </pc:sldMkLst>
        <pc:spChg chg="mod">
          <ac:chgData name="Luke Roach" userId="3c173453-1e89-4ab7-a897-c035ad6940d7" providerId="ADAL" clId="{D9C55982-428E-4506-AD83-498E52C61BF4}" dt="2022-04-01T08:19:07.849" v="125" actId="26606"/>
          <ac:spMkLst>
            <pc:docMk/>
            <pc:sldMk cId="2375452531" sldId="317"/>
            <ac:spMk id="2" creationId="{CADA3F6A-6C89-4B94-82F4-630B4BF98911}"/>
          </ac:spMkLst>
        </pc:spChg>
        <pc:spChg chg="mod">
          <ac:chgData name="Luke Roach" userId="3c173453-1e89-4ab7-a897-c035ad6940d7" providerId="ADAL" clId="{D9C55982-428E-4506-AD83-498E52C61BF4}" dt="2022-04-01T08:19:07.849" v="125" actId="26606"/>
          <ac:spMkLst>
            <pc:docMk/>
            <pc:sldMk cId="2375452531" sldId="317"/>
            <ac:spMk id="3" creationId="{40CFB437-2ADD-4E86-865D-B8A2538AF82C}"/>
          </ac:spMkLst>
        </pc:spChg>
        <pc:spChg chg="add">
          <ac:chgData name="Luke Roach" userId="3c173453-1e89-4ab7-a897-c035ad6940d7" providerId="ADAL" clId="{D9C55982-428E-4506-AD83-498E52C61BF4}" dt="2022-04-01T08:19:07.849" v="125" actId="26606"/>
          <ac:spMkLst>
            <pc:docMk/>
            <pc:sldMk cId="2375452531" sldId="317"/>
            <ac:spMk id="71" creationId="{04812C46-200A-4DEB-A05E-3ED6C68C2387}"/>
          </ac:spMkLst>
        </pc:spChg>
        <pc:spChg chg="add">
          <ac:chgData name="Luke Roach" userId="3c173453-1e89-4ab7-a897-c035ad6940d7" providerId="ADAL" clId="{D9C55982-428E-4506-AD83-498E52C61BF4}" dt="2022-04-01T08:19:07.849" v="125" actId="26606"/>
          <ac:spMkLst>
            <pc:docMk/>
            <pc:sldMk cId="2375452531" sldId="317"/>
            <ac:spMk id="73" creationId="{D1EA859B-E555-4109-94F3-6700E046E008}"/>
          </ac:spMkLst>
        </pc:spChg>
        <pc:picChg chg="add mod ord">
          <ac:chgData name="Luke Roach" userId="3c173453-1e89-4ab7-a897-c035ad6940d7" providerId="ADAL" clId="{D9C55982-428E-4506-AD83-498E52C61BF4}" dt="2022-04-01T08:19:07.849" v="125" actId="26606"/>
          <ac:picMkLst>
            <pc:docMk/>
            <pc:sldMk cId="2375452531" sldId="317"/>
            <ac:picMk id="1026" creationId="{8BCB0B7D-DEE9-4CA8-BA89-A4F75B1BBDE2}"/>
          </ac:picMkLst>
        </pc:picChg>
      </pc:sldChg>
      <pc:sldChg chg="addSp delSp modSp mod setBg">
        <pc:chgData name="Luke Roach" userId="3c173453-1e89-4ab7-a897-c035ad6940d7" providerId="ADAL" clId="{D9C55982-428E-4506-AD83-498E52C61BF4}" dt="2022-04-01T08:19:15.136" v="126" actId="26606"/>
        <pc:sldMkLst>
          <pc:docMk/>
          <pc:sldMk cId="1321150444" sldId="318"/>
        </pc:sldMkLst>
        <pc:spChg chg="mod">
          <ac:chgData name="Luke Roach" userId="3c173453-1e89-4ab7-a897-c035ad6940d7" providerId="ADAL" clId="{D9C55982-428E-4506-AD83-498E52C61BF4}" dt="2022-04-01T08:19:15.136" v="126" actId="26606"/>
          <ac:spMkLst>
            <pc:docMk/>
            <pc:sldMk cId="1321150444" sldId="318"/>
            <ac:spMk id="2" creationId="{575070F4-528E-4639-B41D-305637469F32}"/>
          </ac:spMkLst>
        </pc:spChg>
        <pc:spChg chg="del">
          <ac:chgData name="Luke Roach" userId="3c173453-1e89-4ab7-a897-c035ad6940d7" providerId="ADAL" clId="{D9C55982-428E-4506-AD83-498E52C61BF4}" dt="2022-04-01T08:19:15.136" v="126" actId="26606"/>
          <ac:spMkLst>
            <pc:docMk/>
            <pc:sldMk cId="1321150444" sldId="318"/>
            <ac:spMk id="3" creationId="{1BDF2D2D-4E13-4E08-8B61-8E585AA9E54C}"/>
          </ac:spMkLst>
        </pc:spChg>
        <pc:spChg chg="add">
          <ac:chgData name="Luke Roach" userId="3c173453-1e89-4ab7-a897-c035ad6940d7" providerId="ADAL" clId="{D9C55982-428E-4506-AD83-498E52C61BF4}" dt="2022-04-01T08:19:15.136" v="126" actId="26606"/>
          <ac:spMkLst>
            <pc:docMk/>
            <pc:sldMk cId="1321150444" sldId="318"/>
            <ac:spMk id="9" creationId="{87CC2527-562A-4F69-B487-4371E5B243E7}"/>
          </ac:spMkLst>
        </pc:spChg>
        <pc:picChg chg="add">
          <ac:chgData name="Luke Roach" userId="3c173453-1e89-4ab7-a897-c035ad6940d7" providerId="ADAL" clId="{D9C55982-428E-4506-AD83-498E52C61BF4}" dt="2022-04-01T08:19:15.136" v="126" actId="26606"/>
          <ac:picMkLst>
            <pc:docMk/>
            <pc:sldMk cId="1321150444" sldId="318"/>
            <ac:picMk id="5" creationId="{C1C3C8C7-8911-906A-8DDE-A4A00496160E}"/>
          </ac:picMkLst>
        </pc:picChg>
        <pc:cxnChg chg="add">
          <ac:chgData name="Luke Roach" userId="3c173453-1e89-4ab7-a897-c035ad6940d7" providerId="ADAL" clId="{D9C55982-428E-4506-AD83-498E52C61BF4}" dt="2022-04-01T08:19:15.136" v="126" actId="26606"/>
          <ac:cxnSpMkLst>
            <pc:docMk/>
            <pc:sldMk cId="1321150444" sldId="318"/>
            <ac:cxnSpMk id="11" creationId="{BCDAEC91-5BCE-4B55-9CC0-43EF94CB734B}"/>
          </ac:cxnSpMkLst>
        </pc:cxnChg>
      </pc:sldChg>
      <pc:sldChg chg="addSp modSp mod setBg">
        <pc:chgData name="Luke Roach" userId="3c173453-1e89-4ab7-a897-c035ad6940d7" providerId="ADAL" clId="{D9C55982-428E-4506-AD83-498E52C61BF4}" dt="2022-04-01T08:19:27.123" v="128" actId="403"/>
        <pc:sldMkLst>
          <pc:docMk/>
          <pc:sldMk cId="809715657" sldId="319"/>
        </pc:sldMkLst>
        <pc:spChg chg="mod">
          <ac:chgData name="Luke Roach" userId="3c173453-1e89-4ab7-a897-c035ad6940d7" providerId="ADAL" clId="{D9C55982-428E-4506-AD83-498E52C61BF4}" dt="2022-04-01T08:19:24.667" v="127" actId="26606"/>
          <ac:spMkLst>
            <pc:docMk/>
            <pc:sldMk cId="809715657" sldId="319"/>
            <ac:spMk id="2" creationId="{69F00982-C72B-44A5-8125-77909A5D3F42}"/>
          </ac:spMkLst>
        </pc:spChg>
        <pc:spChg chg="mod">
          <ac:chgData name="Luke Roach" userId="3c173453-1e89-4ab7-a897-c035ad6940d7" providerId="ADAL" clId="{D9C55982-428E-4506-AD83-498E52C61BF4}" dt="2022-04-01T08:19:27.123" v="128" actId="403"/>
          <ac:spMkLst>
            <pc:docMk/>
            <pc:sldMk cId="809715657" sldId="319"/>
            <ac:spMk id="3" creationId="{89E1E348-F57B-4131-89D9-833B4324B77C}"/>
          </ac:spMkLst>
        </pc:spChg>
        <pc:spChg chg="add">
          <ac:chgData name="Luke Roach" userId="3c173453-1e89-4ab7-a897-c035ad6940d7" providerId="ADAL" clId="{D9C55982-428E-4506-AD83-498E52C61BF4}" dt="2022-04-01T08:19:24.667" v="127" actId="26606"/>
          <ac:spMkLst>
            <pc:docMk/>
            <pc:sldMk cId="809715657" sldId="319"/>
            <ac:spMk id="8" creationId="{C9A36457-A5F4-4103-A443-02581C09185B}"/>
          </ac:spMkLst>
        </pc:spChg>
        <pc:spChg chg="add">
          <ac:chgData name="Luke Roach" userId="3c173453-1e89-4ab7-a897-c035ad6940d7" providerId="ADAL" clId="{D9C55982-428E-4506-AD83-498E52C61BF4}" dt="2022-04-01T08:19:24.667" v="127" actId="26606"/>
          <ac:spMkLst>
            <pc:docMk/>
            <pc:sldMk cId="809715657" sldId="319"/>
            <ac:spMk id="10" creationId="{DC5FB7E8-B636-40FA-BE8D-48145C0F5C57}"/>
          </ac:spMkLst>
        </pc:spChg>
        <pc:spChg chg="add">
          <ac:chgData name="Luke Roach" userId="3c173453-1e89-4ab7-a897-c035ad6940d7" providerId="ADAL" clId="{D9C55982-428E-4506-AD83-498E52C61BF4}" dt="2022-04-01T08:19:24.667" v="127" actId="26606"/>
          <ac:spMkLst>
            <pc:docMk/>
            <pc:sldMk cId="809715657" sldId="319"/>
            <ac:spMk id="12" creationId="{142DCE2C-2863-46FA-9BE7-24365A24D9BA}"/>
          </ac:spMkLst>
        </pc:spChg>
      </pc:sldChg>
      <pc:sldChg chg="addSp delSp modSp mod setBg">
        <pc:chgData name="Luke Roach" userId="3c173453-1e89-4ab7-a897-c035ad6940d7" providerId="ADAL" clId="{D9C55982-428E-4506-AD83-498E52C61BF4}" dt="2022-04-01T08:19:32.555" v="129" actId="26606"/>
        <pc:sldMkLst>
          <pc:docMk/>
          <pc:sldMk cId="1361259738" sldId="320"/>
        </pc:sldMkLst>
        <pc:spChg chg="mod">
          <ac:chgData name="Luke Roach" userId="3c173453-1e89-4ab7-a897-c035ad6940d7" providerId="ADAL" clId="{D9C55982-428E-4506-AD83-498E52C61BF4}" dt="2022-04-01T08:19:32.555" v="129" actId="26606"/>
          <ac:spMkLst>
            <pc:docMk/>
            <pc:sldMk cId="1361259738" sldId="320"/>
            <ac:spMk id="2" creationId="{7127DCE4-657A-480F-9DEF-1C05D70BBDA0}"/>
          </ac:spMkLst>
        </pc:spChg>
        <pc:spChg chg="del">
          <ac:chgData name="Luke Roach" userId="3c173453-1e89-4ab7-a897-c035ad6940d7" providerId="ADAL" clId="{D9C55982-428E-4506-AD83-498E52C61BF4}" dt="2022-04-01T08:19:32.555" v="129" actId="26606"/>
          <ac:spMkLst>
            <pc:docMk/>
            <pc:sldMk cId="1361259738" sldId="320"/>
            <ac:spMk id="3" creationId="{5609C99F-73B2-4C3D-B7D9-5ECEB8220E8D}"/>
          </ac:spMkLst>
        </pc:spChg>
        <pc:spChg chg="add">
          <ac:chgData name="Luke Roach" userId="3c173453-1e89-4ab7-a897-c035ad6940d7" providerId="ADAL" clId="{D9C55982-428E-4506-AD83-498E52C61BF4}" dt="2022-04-01T08:19:32.555" v="129" actId="26606"/>
          <ac:spMkLst>
            <pc:docMk/>
            <pc:sldMk cId="1361259738" sldId="320"/>
            <ac:spMk id="9" creationId="{2E442304-DDBD-4F7B-8017-36BCC863FB40}"/>
          </ac:spMkLst>
        </pc:spChg>
        <pc:spChg chg="add">
          <ac:chgData name="Luke Roach" userId="3c173453-1e89-4ab7-a897-c035ad6940d7" providerId="ADAL" clId="{D9C55982-428E-4506-AD83-498E52C61BF4}" dt="2022-04-01T08:19:32.555" v="129" actId="26606"/>
          <ac:spMkLst>
            <pc:docMk/>
            <pc:sldMk cId="1361259738" sldId="320"/>
            <ac:spMk id="11" creationId="{5E107275-3853-46FD-A241-DE4355A42675}"/>
          </ac:spMkLst>
        </pc:spChg>
        <pc:graphicFrameChg chg="add">
          <ac:chgData name="Luke Roach" userId="3c173453-1e89-4ab7-a897-c035ad6940d7" providerId="ADAL" clId="{D9C55982-428E-4506-AD83-498E52C61BF4}" dt="2022-04-01T08:19:32.555" v="129" actId="26606"/>
          <ac:graphicFrameMkLst>
            <pc:docMk/>
            <pc:sldMk cId="1361259738" sldId="320"/>
            <ac:graphicFrameMk id="5" creationId="{60B3F67A-5127-2FAD-6473-80A803D0B4DC}"/>
          </ac:graphicFrameMkLst>
        </pc:graphicFrameChg>
      </pc:sldChg>
      <pc:sldChg chg="addSp modSp mod setBg">
        <pc:chgData name="Luke Roach" userId="3c173453-1e89-4ab7-a897-c035ad6940d7" providerId="ADAL" clId="{D9C55982-428E-4506-AD83-498E52C61BF4}" dt="2022-04-01T08:19:49.037" v="135" actId="403"/>
        <pc:sldMkLst>
          <pc:docMk/>
          <pc:sldMk cId="3986760159" sldId="321"/>
        </pc:sldMkLst>
        <pc:spChg chg="mod">
          <ac:chgData name="Luke Roach" userId="3c173453-1e89-4ab7-a897-c035ad6940d7" providerId="ADAL" clId="{D9C55982-428E-4506-AD83-498E52C61BF4}" dt="2022-04-01T08:19:43.529" v="130" actId="26606"/>
          <ac:spMkLst>
            <pc:docMk/>
            <pc:sldMk cId="3986760159" sldId="321"/>
            <ac:spMk id="2" creationId="{1A546263-946A-451E-9BEE-3F1662371EDC}"/>
          </ac:spMkLst>
        </pc:spChg>
        <pc:spChg chg="mod">
          <ac:chgData name="Luke Roach" userId="3c173453-1e89-4ab7-a897-c035ad6940d7" providerId="ADAL" clId="{D9C55982-428E-4506-AD83-498E52C61BF4}" dt="2022-04-01T08:19:49.037" v="135" actId="403"/>
          <ac:spMkLst>
            <pc:docMk/>
            <pc:sldMk cId="3986760159" sldId="321"/>
            <ac:spMk id="3" creationId="{71C31FD7-17CE-44B1-BC5B-4E308BF16CF2}"/>
          </ac:spMkLst>
        </pc:spChg>
        <pc:spChg chg="add">
          <ac:chgData name="Luke Roach" userId="3c173453-1e89-4ab7-a897-c035ad6940d7" providerId="ADAL" clId="{D9C55982-428E-4506-AD83-498E52C61BF4}" dt="2022-04-01T08:19:43.529" v="130" actId="26606"/>
          <ac:spMkLst>
            <pc:docMk/>
            <pc:sldMk cId="3986760159" sldId="321"/>
            <ac:spMk id="8" creationId="{777A147A-9ED8-46B4-8660-1B3C2AA880B5}"/>
          </ac:spMkLst>
        </pc:spChg>
        <pc:spChg chg="add">
          <ac:chgData name="Luke Roach" userId="3c173453-1e89-4ab7-a897-c035ad6940d7" providerId="ADAL" clId="{D9C55982-428E-4506-AD83-498E52C61BF4}" dt="2022-04-01T08:19:43.529" v="130" actId="26606"/>
          <ac:spMkLst>
            <pc:docMk/>
            <pc:sldMk cId="3986760159" sldId="321"/>
            <ac:spMk id="10" creationId="{5D6C15A0-C087-4593-8414-2B4EC1CDC3DE}"/>
          </ac:spMkLst>
        </pc:spChg>
      </pc:sldChg>
      <pc:sldChg chg="addSp modSp mod setBg">
        <pc:chgData name="Luke Roach" userId="3c173453-1e89-4ab7-a897-c035ad6940d7" providerId="ADAL" clId="{D9C55982-428E-4506-AD83-498E52C61BF4}" dt="2022-04-01T08:20:29.361" v="143" actId="403"/>
        <pc:sldMkLst>
          <pc:docMk/>
          <pc:sldMk cId="2631297662" sldId="322"/>
        </pc:sldMkLst>
        <pc:spChg chg="mod">
          <ac:chgData name="Luke Roach" userId="3c173453-1e89-4ab7-a897-c035ad6940d7" providerId="ADAL" clId="{D9C55982-428E-4506-AD83-498E52C61BF4}" dt="2022-04-01T08:20:25.420" v="140" actId="26606"/>
          <ac:spMkLst>
            <pc:docMk/>
            <pc:sldMk cId="2631297662" sldId="322"/>
            <ac:spMk id="2" creationId="{DEF20ACD-950D-46C5-B2A0-9C03DBCA5463}"/>
          </ac:spMkLst>
        </pc:spChg>
        <pc:spChg chg="mod">
          <ac:chgData name="Luke Roach" userId="3c173453-1e89-4ab7-a897-c035ad6940d7" providerId="ADAL" clId="{D9C55982-428E-4506-AD83-498E52C61BF4}" dt="2022-04-01T08:20:29.361" v="143" actId="403"/>
          <ac:spMkLst>
            <pc:docMk/>
            <pc:sldMk cId="2631297662" sldId="322"/>
            <ac:spMk id="3" creationId="{335FE682-AAA4-421C-B14B-F5DA13BCB679}"/>
          </ac:spMkLst>
        </pc:spChg>
        <pc:spChg chg="add">
          <ac:chgData name="Luke Roach" userId="3c173453-1e89-4ab7-a897-c035ad6940d7" providerId="ADAL" clId="{D9C55982-428E-4506-AD83-498E52C61BF4}" dt="2022-04-01T08:20:25.420" v="140" actId="26606"/>
          <ac:spMkLst>
            <pc:docMk/>
            <pc:sldMk cId="2631297662" sldId="322"/>
            <ac:spMk id="8" creationId="{18873D23-2DCF-4B31-A009-95721C06E8E1}"/>
          </ac:spMkLst>
        </pc:spChg>
        <pc:spChg chg="add">
          <ac:chgData name="Luke Roach" userId="3c173453-1e89-4ab7-a897-c035ad6940d7" providerId="ADAL" clId="{D9C55982-428E-4506-AD83-498E52C61BF4}" dt="2022-04-01T08:20:25.420" v="140" actId="26606"/>
          <ac:spMkLst>
            <pc:docMk/>
            <pc:sldMk cId="2631297662" sldId="322"/>
            <ac:spMk id="10" creationId="{C13EF075-D4EF-4929-ADBC-91B27DA19955}"/>
          </ac:spMkLst>
        </pc:spChg>
        <pc:grpChg chg="add">
          <ac:chgData name="Luke Roach" userId="3c173453-1e89-4ab7-a897-c035ad6940d7" providerId="ADAL" clId="{D9C55982-428E-4506-AD83-498E52C61BF4}" dt="2022-04-01T08:20:25.420" v="140" actId="26606"/>
          <ac:grpSpMkLst>
            <pc:docMk/>
            <pc:sldMk cId="2631297662" sldId="322"/>
            <ac:grpSpMk id="12" creationId="{DAA26DFA-AAB2-4973-9C17-16D587C7B198}"/>
          </ac:grpSpMkLst>
        </pc:grpChg>
      </pc:sldChg>
      <pc:sldChg chg="addSp modSp mod setBg">
        <pc:chgData name="Luke Roach" userId="3c173453-1e89-4ab7-a897-c035ad6940d7" providerId="ADAL" clId="{D9C55982-428E-4506-AD83-498E52C61BF4}" dt="2022-04-01T08:19:58.761" v="136" actId="26606"/>
        <pc:sldMkLst>
          <pc:docMk/>
          <pc:sldMk cId="4059112011" sldId="323"/>
        </pc:sldMkLst>
        <pc:spChg chg="mod">
          <ac:chgData name="Luke Roach" userId="3c173453-1e89-4ab7-a897-c035ad6940d7" providerId="ADAL" clId="{D9C55982-428E-4506-AD83-498E52C61BF4}" dt="2022-04-01T08:19:58.761" v="136" actId="26606"/>
          <ac:spMkLst>
            <pc:docMk/>
            <pc:sldMk cId="4059112011" sldId="323"/>
            <ac:spMk id="2" creationId="{64647223-1BF7-448D-AE78-D2E65C099231}"/>
          </ac:spMkLst>
        </pc:spChg>
        <pc:spChg chg="mod">
          <ac:chgData name="Luke Roach" userId="3c173453-1e89-4ab7-a897-c035ad6940d7" providerId="ADAL" clId="{D9C55982-428E-4506-AD83-498E52C61BF4}" dt="2022-04-01T08:19:58.761" v="136" actId="26606"/>
          <ac:spMkLst>
            <pc:docMk/>
            <pc:sldMk cId="4059112011" sldId="323"/>
            <ac:spMk id="3" creationId="{A43927DC-1D98-4AF1-9191-96F17BEC7B3E}"/>
          </ac:spMkLst>
        </pc:spChg>
        <pc:spChg chg="add">
          <ac:chgData name="Luke Roach" userId="3c173453-1e89-4ab7-a897-c035ad6940d7" providerId="ADAL" clId="{D9C55982-428E-4506-AD83-498E52C61BF4}" dt="2022-04-01T08:19:58.761" v="136" actId="26606"/>
          <ac:spMkLst>
            <pc:docMk/>
            <pc:sldMk cId="4059112011" sldId="323"/>
            <ac:spMk id="8" creationId="{C9A36457-A5F4-4103-A443-02581C09185B}"/>
          </ac:spMkLst>
        </pc:spChg>
        <pc:spChg chg="add">
          <ac:chgData name="Luke Roach" userId="3c173453-1e89-4ab7-a897-c035ad6940d7" providerId="ADAL" clId="{D9C55982-428E-4506-AD83-498E52C61BF4}" dt="2022-04-01T08:19:58.761" v="136" actId="26606"/>
          <ac:spMkLst>
            <pc:docMk/>
            <pc:sldMk cId="4059112011" sldId="323"/>
            <ac:spMk id="10" creationId="{DC5FB7E8-B636-40FA-BE8D-48145C0F5C57}"/>
          </ac:spMkLst>
        </pc:spChg>
        <pc:spChg chg="add">
          <ac:chgData name="Luke Roach" userId="3c173453-1e89-4ab7-a897-c035ad6940d7" providerId="ADAL" clId="{D9C55982-428E-4506-AD83-498E52C61BF4}" dt="2022-04-01T08:19:58.761" v="136" actId="26606"/>
          <ac:spMkLst>
            <pc:docMk/>
            <pc:sldMk cId="4059112011" sldId="323"/>
            <ac:spMk id="12" creationId="{142DCE2C-2863-46FA-9BE7-24365A24D9BA}"/>
          </ac:spMkLst>
        </pc:spChg>
      </pc:sldChg>
      <pc:sldChg chg="addSp modSp mod setBg">
        <pc:chgData name="Luke Roach" userId="3c173453-1e89-4ab7-a897-c035ad6940d7" providerId="ADAL" clId="{D9C55982-428E-4506-AD83-498E52C61BF4}" dt="2022-04-01T08:20:06.991" v="137" actId="26606"/>
        <pc:sldMkLst>
          <pc:docMk/>
          <pc:sldMk cId="3866096049" sldId="324"/>
        </pc:sldMkLst>
        <pc:spChg chg="mod">
          <ac:chgData name="Luke Roach" userId="3c173453-1e89-4ab7-a897-c035ad6940d7" providerId="ADAL" clId="{D9C55982-428E-4506-AD83-498E52C61BF4}" dt="2022-04-01T08:20:06.991" v="137" actId="26606"/>
          <ac:spMkLst>
            <pc:docMk/>
            <pc:sldMk cId="3866096049" sldId="324"/>
            <ac:spMk id="2" creationId="{E81470CE-213E-484C-A53C-F6A821DA31D1}"/>
          </ac:spMkLst>
        </pc:spChg>
        <pc:spChg chg="mod">
          <ac:chgData name="Luke Roach" userId="3c173453-1e89-4ab7-a897-c035ad6940d7" providerId="ADAL" clId="{D9C55982-428E-4506-AD83-498E52C61BF4}" dt="2022-04-01T08:20:06.991" v="137" actId="26606"/>
          <ac:spMkLst>
            <pc:docMk/>
            <pc:sldMk cId="3866096049" sldId="324"/>
            <ac:spMk id="3" creationId="{E22D2F92-8921-4651-9D41-46C6988002C2}"/>
          </ac:spMkLst>
        </pc:spChg>
        <pc:spChg chg="add">
          <ac:chgData name="Luke Roach" userId="3c173453-1e89-4ab7-a897-c035ad6940d7" providerId="ADAL" clId="{D9C55982-428E-4506-AD83-498E52C61BF4}" dt="2022-04-01T08:20:06.991" v="137" actId="26606"/>
          <ac:spMkLst>
            <pc:docMk/>
            <pc:sldMk cId="3866096049" sldId="324"/>
            <ac:spMk id="8" creationId="{884769FE-1656-422F-86E1-8C1B16C27BE1}"/>
          </ac:spMkLst>
        </pc:spChg>
        <pc:spChg chg="add">
          <ac:chgData name="Luke Roach" userId="3c173453-1e89-4ab7-a897-c035ad6940d7" providerId="ADAL" clId="{D9C55982-428E-4506-AD83-498E52C61BF4}" dt="2022-04-01T08:20:06.991" v="137" actId="26606"/>
          <ac:spMkLst>
            <pc:docMk/>
            <pc:sldMk cId="3866096049" sldId="324"/>
            <ac:spMk id="10" creationId="{CB249F6D-244F-494A-98B9-5CC7413C4FB9}"/>
          </ac:spMkLst>
        </pc:spChg>
        <pc:spChg chg="add">
          <ac:chgData name="Luke Roach" userId="3c173453-1e89-4ab7-a897-c035ad6940d7" providerId="ADAL" clId="{D9C55982-428E-4506-AD83-498E52C61BF4}" dt="2022-04-01T08:20:06.991" v="137" actId="26606"/>
          <ac:spMkLst>
            <pc:docMk/>
            <pc:sldMk cId="3866096049" sldId="324"/>
            <ac:spMk id="12" creationId="{506C536E-6ECA-4211-AF8C-A2671C484DA7}"/>
          </ac:spMkLst>
        </pc:spChg>
        <pc:spChg chg="add">
          <ac:chgData name="Luke Roach" userId="3c173453-1e89-4ab7-a897-c035ad6940d7" providerId="ADAL" clId="{D9C55982-428E-4506-AD83-498E52C61BF4}" dt="2022-04-01T08:20:06.991" v="137" actId="26606"/>
          <ac:spMkLst>
            <pc:docMk/>
            <pc:sldMk cId="3866096049" sldId="324"/>
            <ac:spMk id="14" creationId="{AEAA70EA-2201-4F5D-AF08-58CFF851CCCD}"/>
          </ac:spMkLst>
        </pc:spChg>
      </pc:sldChg>
      <pc:sldChg chg="addSp modSp mod setBg">
        <pc:chgData name="Luke Roach" userId="3c173453-1e89-4ab7-a897-c035ad6940d7" providerId="ADAL" clId="{D9C55982-428E-4506-AD83-498E52C61BF4}" dt="2022-04-01T08:20:57.523" v="146" actId="403"/>
        <pc:sldMkLst>
          <pc:docMk/>
          <pc:sldMk cId="2596457963" sldId="325"/>
        </pc:sldMkLst>
        <pc:spChg chg="mod">
          <ac:chgData name="Luke Roach" userId="3c173453-1e89-4ab7-a897-c035ad6940d7" providerId="ADAL" clId="{D9C55982-428E-4506-AD83-498E52C61BF4}" dt="2022-04-01T08:20:54.856" v="144" actId="26606"/>
          <ac:spMkLst>
            <pc:docMk/>
            <pc:sldMk cId="2596457963" sldId="325"/>
            <ac:spMk id="2" creationId="{E3959EC8-A110-4314-865B-D3D3778ED41D}"/>
          </ac:spMkLst>
        </pc:spChg>
        <pc:spChg chg="mod">
          <ac:chgData name="Luke Roach" userId="3c173453-1e89-4ab7-a897-c035ad6940d7" providerId="ADAL" clId="{D9C55982-428E-4506-AD83-498E52C61BF4}" dt="2022-04-01T08:20:57.523" v="146" actId="403"/>
          <ac:spMkLst>
            <pc:docMk/>
            <pc:sldMk cId="2596457963" sldId="325"/>
            <ac:spMk id="3" creationId="{73C08B7D-EBF7-4A3A-9C81-F90759C002E1}"/>
          </ac:spMkLst>
        </pc:spChg>
        <pc:spChg chg="add">
          <ac:chgData name="Luke Roach" userId="3c173453-1e89-4ab7-a897-c035ad6940d7" providerId="ADAL" clId="{D9C55982-428E-4506-AD83-498E52C61BF4}" dt="2022-04-01T08:20:54.856" v="144" actId="26606"/>
          <ac:spMkLst>
            <pc:docMk/>
            <pc:sldMk cId="2596457963" sldId="325"/>
            <ac:spMk id="8" creationId="{C9A36457-A5F4-4103-A443-02581C09185B}"/>
          </ac:spMkLst>
        </pc:spChg>
        <pc:spChg chg="add">
          <ac:chgData name="Luke Roach" userId="3c173453-1e89-4ab7-a897-c035ad6940d7" providerId="ADAL" clId="{D9C55982-428E-4506-AD83-498E52C61BF4}" dt="2022-04-01T08:20:54.856" v="144" actId="26606"/>
          <ac:spMkLst>
            <pc:docMk/>
            <pc:sldMk cId="2596457963" sldId="325"/>
            <ac:spMk id="10" creationId="{DC5FB7E8-B636-40FA-BE8D-48145C0F5C57}"/>
          </ac:spMkLst>
        </pc:spChg>
        <pc:spChg chg="add">
          <ac:chgData name="Luke Roach" userId="3c173453-1e89-4ab7-a897-c035ad6940d7" providerId="ADAL" clId="{D9C55982-428E-4506-AD83-498E52C61BF4}" dt="2022-04-01T08:20:54.856" v="144" actId="26606"/>
          <ac:spMkLst>
            <pc:docMk/>
            <pc:sldMk cId="2596457963" sldId="325"/>
            <ac:spMk id="12" creationId="{142DCE2C-2863-46FA-9BE7-24365A24D9BA}"/>
          </ac:spMkLst>
        </pc:spChg>
      </pc:sldChg>
      <pc:sldChg chg="addSp modSp mod setBg">
        <pc:chgData name="Luke Roach" userId="3c173453-1e89-4ab7-a897-c035ad6940d7" providerId="ADAL" clId="{D9C55982-428E-4506-AD83-498E52C61BF4}" dt="2022-04-01T08:21:17.660" v="148" actId="403"/>
        <pc:sldMkLst>
          <pc:docMk/>
          <pc:sldMk cId="2439115535" sldId="326"/>
        </pc:sldMkLst>
        <pc:spChg chg="mod">
          <ac:chgData name="Luke Roach" userId="3c173453-1e89-4ab7-a897-c035ad6940d7" providerId="ADAL" clId="{D9C55982-428E-4506-AD83-498E52C61BF4}" dt="2022-04-01T08:21:13.229" v="147" actId="26606"/>
          <ac:spMkLst>
            <pc:docMk/>
            <pc:sldMk cId="2439115535" sldId="326"/>
            <ac:spMk id="2" creationId="{3F290ACC-C442-42A8-8759-FAE5C54C4968}"/>
          </ac:spMkLst>
        </pc:spChg>
        <pc:spChg chg="mod">
          <ac:chgData name="Luke Roach" userId="3c173453-1e89-4ab7-a897-c035ad6940d7" providerId="ADAL" clId="{D9C55982-428E-4506-AD83-498E52C61BF4}" dt="2022-04-01T08:21:17.660" v="148" actId="403"/>
          <ac:spMkLst>
            <pc:docMk/>
            <pc:sldMk cId="2439115535" sldId="326"/>
            <ac:spMk id="3" creationId="{BF745A8A-A5EC-48D6-9343-6581C75E1E12}"/>
          </ac:spMkLst>
        </pc:spChg>
        <pc:spChg chg="add">
          <ac:chgData name="Luke Roach" userId="3c173453-1e89-4ab7-a897-c035ad6940d7" providerId="ADAL" clId="{D9C55982-428E-4506-AD83-498E52C61BF4}" dt="2022-04-01T08:21:13.229" v="147" actId="26606"/>
          <ac:spMkLst>
            <pc:docMk/>
            <pc:sldMk cId="2439115535" sldId="326"/>
            <ac:spMk id="8" creationId="{907EF6B7-1338-4443-8C46-6A318D952DFD}"/>
          </ac:spMkLst>
        </pc:spChg>
        <pc:spChg chg="add">
          <ac:chgData name="Luke Roach" userId="3c173453-1e89-4ab7-a897-c035ad6940d7" providerId="ADAL" clId="{D9C55982-428E-4506-AD83-498E52C61BF4}" dt="2022-04-01T08:21:13.229" v="147" actId="26606"/>
          <ac:spMkLst>
            <pc:docMk/>
            <pc:sldMk cId="2439115535" sldId="326"/>
            <ac:spMk id="10" creationId="{DAAE4CDD-124C-4DCF-9584-B6033B545DD5}"/>
          </ac:spMkLst>
        </pc:spChg>
        <pc:spChg chg="add">
          <ac:chgData name="Luke Roach" userId="3c173453-1e89-4ab7-a897-c035ad6940d7" providerId="ADAL" clId="{D9C55982-428E-4506-AD83-498E52C61BF4}" dt="2022-04-01T08:21:13.229" v="147" actId="26606"/>
          <ac:spMkLst>
            <pc:docMk/>
            <pc:sldMk cId="2439115535" sldId="326"/>
            <ac:spMk id="12" creationId="{081E4A58-353D-44AE-B2FC-2A74E2E400F7}"/>
          </ac:spMkLst>
        </pc:spChg>
      </pc:sldChg>
      <pc:sldChg chg="addSp delSp modSp mod setBg">
        <pc:chgData name="Luke Roach" userId="3c173453-1e89-4ab7-a897-c035ad6940d7" providerId="ADAL" clId="{D9C55982-428E-4506-AD83-498E52C61BF4}" dt="2022-04-01T08:21:23.556" v="149" actId="26606"/>
        <pc:sldMkLst>
          <pc:docMk/>
          <pc:sldMk cId="3564154245" sldId="327"/>
        </pc:sldMkLst>
        <pc:spChg chg="mod">
          <ac:chgData name="Luke Roach" userId="3c173453-1e89-4ab7-a897-c035ad6940d7" providerId="ADAL" clId="{D9C55982-428E-4506-AD83-498E52C61BF4}" dt="2022-04-01T08:21:23.556" v="149" actId="26606"/>
          <ac:spMkLst>
            <pc:docMk/>
            <pc:sldMk cId="3564154245" sldId="327"/>
            <ac:spMk id="2" creationId="{F800A8DF-37ED-456B-A85D-45E5D369F16C}"/>
          </ac:spMkLst>
        </pc:spChg>
        <pc:spChg chg="del">
          <ac:chgData name="Luke Roach" userId="3c173453-1e89-4ab7-a897-c035ad6940d7" providerId="ADAL" clId="{D9C55982-428E-4506-AD83-498E52C61BF4}" dt="2022-04-01T08:21:23.556" v="149" actId="26606"/>
          <ac:spMkLst>
            <pc:docMk/>
            <pc:sldMk cId="3564154245" sldId="327"/>
            <ac:spMk id="3" creationId="{74BBEE67-70BC-46CA-840E-19F34D81EF94}"/>
          </ac:spMkLst>
        </pc:spChg>
        <pc:spChg chg="add">
          <ac:chgData name="Luke Roach" userId="3c173453-1e89-4ab7-a897-c035ad6940d7" providerId="ADAL" clId="{D9C55982-428E-4506-AD83-498E52C61BF4}" dt="2022-04-01T08:21:23.556" v="149" actId="26606"/>
          <ac:spMkLst>
            <pc:docMk/>
            <pc:sldMk cId="3564154245" sldId="327"/>
            <ac:spMk id="9" creationId="{2E442304-DDBD-4F7B-8017-36BCC863FB40}"/>
          </ac:spMkLst>
        </pc:spChg>
        <pc:spChg chg="add">
          <ac:chgData name="Luke Roach" userId="3c173453-1e89-4ab7-a897-c035ad6940d7" providerId="ADAL" clId="{D9C55982-428E-4506-AD83-498E52C61BF4}" dt="2022-04-01T08:21:23.556" v="149" actId="26606"/>
          <ac:spMkLst>
            <pc:docMk/>
            <pc:sldMk cId="3564154245" sldId="327"/>
            <ac:spMk id="11" creationId="{5E107275-3853-46FD-A241-DE4355A42675}"/>
          </ac:spMkLst>
        </pc:spChg>
        <pc:graphicFrameChg chg="add">
          <ac:chgData name="Luke Roach" userId="3c173453-1e89-4ab7-a897-c035ad6940d7" providerId="ADAL" clId="{D9C55982-428E-4506-AD83-498E52C61BF4}" dt="2022-04-01T08:21:23.556" v="149" actId="26606"/>
          <ac:graphicFrameMkLst>
            <pc:docMk/>
            <pc:sldMk cId="3564154245" sldId="327"/>
            <ac:graphicFrameMk id="5" creationId="{1403FE8A-BD0D-FB57-8EE6-308A2F9C744F}"/>
          </ac:graphicFrameMkLst>
        </pc:graphicFrameChg>
      </pc:sldChg>
      <pc:sldChg chg="addSp modSp mod setBg">
        <pc:chgData name="Luke Roach" userId="3c173453-1e89-4ab7-a897-c035ad6940d7" providerId="ADAL" clId="{D9C55982-428E-4506-AD83-498E52C61BF4}" dt="2022-04-01T08:21:33.156" v="151" actId="403"/>
        <pc:sldMkLst>
          <pc:docMk/>
          <pc:sldMk cId="1002634799" sldId="328"/>
        </pc:sldMkLst>
        <pc:spChg chg="mod">
          <ac:chgData name="Luke Roach" userId="3c173453-1e89-4ab7-a897-c035ad6940d7" providerId="ADAL" clId="{D9C55982-428E-4506-AD83-498E52C61BF4}" dt="2022-04-01T08:21:30.349" v="150" actId="26606"/>
          <ac:spMkLst>
            <pc:docMk/>
            <pc:sldMk cId="1002634799" sldId="328"/>
            <ac:spMk id="2" creationId="{E90B4EF7-8F84-4115-880A-70BE1067A8EA}"/>
          </ac:spMkLst>
        </pc:spChg>
        <pc:spChg chg="mod">
          <ac:chgData name="Luke Roach" userId="3c173453-1e89-4ab7-a897-c035ad6940d7" providerId="ADAL" clId="{D9C55982-428E-4506-AD83-498E52C61BF4}" dt="2022-04-01T08:21:33.156" v="151" actId="403"/>
          <ac:spMkLst>
            <pc:docMk/>
            <pc:sldMk cId="1002634799" sldId="328"/>
            <ac:spMk id="3" creationId="{672A00B7-4D7D-4E2D-A3BA-BB344FE69A92}"/>
          </ac:spMkLst>
        </pc:spChg>
        <pc:spChg chg="add">
          <ac:chgData name="Luke Roach" userId="3c173453-1e89-4ab7-a897-c035ad6940d7" providerId="ADAL" clId="{D9C55982-428E-4506-AD83-498E52C61BF4}" dt="2022-04-01T08:21:30.349" v="150" actId="26606"/>
          <ac:spMkLst>
            <pc:docMk/>
            <pc:sldMk cId="1002634799" sldId="328"/>
            <ac:spMk id="8" creationId="{777A147A-9ED8-46B4-8660-1B3C2AA880B5}"/>
          </ac:spMkLst>
        </pc:spChg>
        <pc:spChg chg="add">
          <ac:chgData name="Luke Roach" userId="3c173453-1e89-4ab7-a897-c035ad6940d7" providerId="ADAL" clId="{D9C55982-428E-4506-AD83-498E52C61BF4}" dt="2022-04-01T08:21:30.349" v="150" actId="26606"/>
          <ac:spMkLst>
            <pc:docMk/>
            <pc:sldMk cId="1002634799" sldId="328"/>
            <ac:spMk id="10" creationId="{5D6C15A0-C087-4593-8414-2B4EC1CDC3DE}"/>
          </ac:spMkLst>
        </pc:spChg>
      </pc:sldChg>
      <pc:sldChg chg="addSp modSp mod setBg">
        <pc:chgData name="Luke Roach" userId="3c173453-1e89-4ab7-a897-c035ad6940d7" providerId="ADAL" clId="{D9C55982-428E-4506-AD83-498E52C61BF4}" dt="2022-04-01T08:21:51.214" v="152" actId="26606"/>
        <pc:sldMkLst>
          <pc:docMk/>
          <pc:sldMk cId="4062836480" sldId="329"/>
        </pc:sldMkLst>
        <pc:spChg chg="mod">
          <ac:chgData name="Luke Roach" userId="3c173453-1e89-4ab7-a897-c035ad6940d7" providerId="ADAL" clId="{D9C55982-428E-4506-AD83-498E52C61BF4}" dt="2022-04-01T08:21:51.214" v="152" actId="26606"/>
          <ac:spMkLst>
            <pc:docMk/>
            <pc:sldMk cId="4062836480" sldId="329"/>
            <ac:spMk id="2" creationId="{87AD2170-BFF0-43A6-9BB5-FEFFD8130CB9}"/>
          </ac:spMkLst>
        </pc:spChg>
        <pc:spChg chg="mod">
          <ac:chgData name="Luke Roach" userId="3c173453-1e89-4ab7-a897-c035ad6940d7" providerId="ADAL" clId="{D9C55982-428E-4506-AD83-498E52C61BF4}" dt="2022-04-01T08:21:51.214" v="152" actId="26606"/>
          <ac:spMkLst>
            <pc:docMk/>
            <pc:sldMk cId="4062836480" sldId="329"/>
            <ac:spMk id="3" creationId="{93019094-8CA8-4B96-95EF-4FB51D8D1DC1}"/>
          </ac:spMkLst>
        </pc:spChg>
        <pc:spChg chg="add">
          <ac:chgData name="Luke Roach" userId="3c173453-1e89-4ab7-a897-c035ad6940d7" providerId="ADAL" clId="{D9C55982-428E-4506-AD83-498E52C61BF4}" dt="2022-04-01T08:21:51.214" v="152" actId="26606"/>
          <ac:spMkLst>
            <pc:docMk/>
            <pc:sldMk cId="4062836480" sldId="329"/>
            <ac:spMk id="8" creationId="{2B566528-1B12-4246-9431-5C2D7D081168}"/>
          </ac:spMkLst>
        </pc:spChg>
        <pc:spChg chg="add">
          <ac:chgData name="Luke Roach" userId="3c173453-1e89-4ab7-a897-c035ad6940d7" providerId="ADAL" clId="{D9C55982-428E-4506-AD83-498E52C61BF4}" dt="2022-04-01T08:21:51.214" v="152" actId="26606"/>
          <ac:spMkLst>
            <pc:docMk/>
            <pc:sldMk cId="4062836480" sldId="329"/>
            <ac:spMk id="10" creationId="{2E80C965-DB6D-4F81-9E9E-B027384D0BD6}"/>
          </ac:spMkLst>
        </pc:spChg>
        <pc:spChg chg="add">
          <ac:chgData name="Luke Roach" userId="3c173453-1e89-4ab7-a897-c035ad6940d7" providerId="ADAL" clId="{D9C55982-428E-4506-AD83-498E52C61BF4}" dt="2022-04-01T08:21:51.214" v="152" actId="26606"/>
          <ac:spMkLst>
            <pc:docMk/>
            <pc:sldMk cId="4062836480" sldId="329"/>
            <ac:spMk id="12" creationId="{A580F890-B085-4E95-96AA-55AEBEC5CE6E}"/>
          </ac:spMkLst>
        </pc:spChg>
        <pc:spChg chg="add">
          <ac:chgData name="Luke Roach" userId="3c173453-1e89-4ab7-a897-c035ad6940d7" providerId="ADAL" clId="{D9C55982-428E-4506-AD83-498E52C61BF4}" dt="2022-04-01T08:21:51.214" v="152" actId="26606"/>
          <ac:spMkLst>
            <pc:docMk/>
            <pc:sldMk cId="4062836480" sldId="329"/>
            <ac:spMk id="14" creationId="{D3F51FEB-38FB-4F6C-9F7B-2F2AFAB65463}"/>
          </ac:spMkLst>
        </pc:spChg>
        <pc:spChg chg="add">
          <ac:chgData name="Luke Roach" userId="3c173453-1e89-4ab7-a897-c035ad6940d7" providerId="ADAL" clId="{D9C55982-428E-4506-AD83-498E52C61BF4}" dt="2022-04-01T08:21:51.214" v="152" actId="26606"/>
          <ac:spMkLst>
            <pc:docMk/>
            <pc:sldMk cId="4062836480" sldId="329"/>
            <ac:spMk id="16" creationId="{1E547BA6-BAE0-43BB-A7CA-60F69CE252F0}"/>
          </ac:spMkLst>
        </pc:spChg>
      </pc:sldChg>
      <pc:sldChg chg="addSp modSp mod setBg">
        <pc:chgData name="Luke Roach" userId="3c173453-1e89-4ab7-a897-c035ad6940d7" providerId="ADAL" clId="{D9C55982-428E-4506-AD83-498E52C61BF4}" dt="2022-04-01T08:22:00.314" v="154" actId="403"/>
        <pc:sldMkLst>
          <pc:docMk/>
          <pc:sldMk cId="1934680413" sldId="330"/>
        </pc:sldMkLst>
        <pc:spChg chg="mod">
          <ac:chgData name="Luke Roach" userId="3c173453-1e89-4ab7-a897-c035ad6940d7" providerId="ADAL" clId="{D9C55982-428E-4506-AD83-498E52C61BF4}" dt="2022-04-01T08:21:58.270" v="153" actId="26606"/>
          <ac:spMkLst>
            <pc:docMk/>
            <pc:sldMk cId="1934680413" sldId="330"/>
            <ac:spMk id="2" creationId="{80B3926D-1E59-4839-AAC6-554D69FBA48C}"/>
          </ac:spMkLst>
        </pc:spChg>
        <pc:spChg chg="mod">
          <ac:chgData name="Luke Roach" userId="3c173453-1e89-4ab7-a897-c035ad6940d7" providerId="ADAL" clId="{D9C55982-428E-4506-AD83-498E52C61BF4}" dt="2022-04-01T08:22:00.314" v="154" actId="403"/>
          <ac:spMkLst>
            <pc:docMk/>
            <pc:sldMk cId="1934680413" sldId="330"/>
            <ac:spMk id="3" creationId="{A8602456-90EB-4EBC-8CE0-EBBF2A62E836}"/>
          </ac:spMkLst>
        </pc:spChg>
        <pc:spChg chg="add">
          <ac:chgData name="Luke Roach" userId="3c173453-1e89-4ab7-a897-c035ad6940d7" providerId="ADAL" clId="{D9C55982-428E-4506-AD83-498E52C61BF4}" dt="2022-04-01T08:21:58.270" v="153" actId="26606"/>
          <ac:spMkLst>
            <pc:docMk/>
            <pc:sldMk cId="1934680413" sldId="330"/>
            <ac:spMk id="8" creationId="{777A147A-9ED8-46B4-8660-1B3C2AA880B5}"/>
          </ac:spMkLst>
        </pc:spChg>
        <pc:spChg chg="add">
          <ac:chgData name="Luke Roach" userId="3c173453-1e89-4ab7-a897-c035ad6940d7" providerId="ADAL" clId="{D9C55982-428E-4506-AD83-498E52C61BF4}" dt="2022-04-01T08:21:58.270" v="153" actId="26606"/>
          <ac:spMkLst>
            <pc:docMk/>
            <pc:sldMk cId="1934680413" sldId="330"/>
            <ac:spMk id="10" creationId="{5D6C15A0-C087-4593-8414-2B4EC1CDC3DE}"/>
          </ac:spMkLst>
        </pc:spChg>
      </pc:sldChg>
      <pc:sldChg chg="addSp modSp mod setBg">
        <pc:chgData name="Luke Roach" userId="3c173453-1e89-4ab7-a897-c035ad6940d7" providerId="ADAL" clId="{D9C55982-428E-4506-AD83-498E52C61BF4}" dt="2022-04-01T08:22:40.452" v="156" actId="403"/>
        <pc:sldMkLst>
          <pc:docMk/>
          <pc:sldMk cId="1021333330" sldId="331"/>
        </pc:sldMkLst>
        <pc:spChg chg="mod">
          <ac:chgData name="Luke Roach" userId="3c173453-1e89-4ab7-a897-c035ad6940d7" providerId="ADAL" clId="{D9C55982-428E-4506-AD83-498E52C61BF4}" dt="2022-04-01T08:22:16.112" v="155" actId="26606"/>
          <ac:spMkLst>
            <pc:docMk/>
            <pc:sldMk cId="1021333330" sldId="331"/>
            <ac:spMk id="2" creationId="{CF724896-1F5E-4931-93F7-0ADEA2B64378}"/>
          </ac:spMkLst>
        </pc:spChg>
        <pc:spChg chg="mod">
          <ac:chgData name="Luke Roach" userId="3c173453-1e89-4ab7-a897-c035ad6940d7" providerId="ADAL" clId="{D9C55982-428E-4506-AD83-498E52C61BF4}" dt="2022-04-01T08:22:40.452" v="156" actId="403"/>
          <ac:spMkLst>
            <pc:docMk/>
            <pc:sldMk cId="1021333330" sldId="331"/>
            <ac:spMk id="3" creationId="{8E696FBE-31F6-46E4-BA22-4FDCB5F73E28}"/>
          </ac:spMkLst>
        </pc:spChg>
        <pc:picChg chg="add">
          <ac:chgData name="Luke Roach" userId="3c173453-1e89-4ab7-a897-c035ad6940d7" providerId="ADAL" clId="{D9C55982-428E-4506-AD83-498E52C61BF4}" dt="2022-04-01T08:22:16.112" v="155" actId="26606"/>
          <ac:picMkLst>
            <pc:docMk/>
            <pc:sldMk cId="1021333330" sldId="331"/>
            <ac:picMk id="5" creationId="{F247DBF1-EE71-AAC2-902D-F8E8C8D01393}"/>
          </ac:picMkLst>
        </pc:picChg>
        <pc:cxnChg chg="add">
          <ac:chgData name="Luke Roach" userId="3c173453-1e89-4ab7-a897-c035ad6940d7" providerId="ADAL" clId="{D9C55982-428E-4506-AD83-498E52C61BF4}" dt="2022-04-01T08:22:16.112" v="155" actId="26606"/>
          <ac:cxnSpMkLst>
            <pc:docMk/>
            <pc:sldMk cId="1021333330" sldId="331"/>
            <ac:cxnSpMk id="9" creationId="{A7F400EE-A8A5-48AF-B4D6-291B52C6F0B0}"/>
          </ac:cxnSpMkLst>
        </pc:cxnChg>
      </pc:sldChg>
      <pc:sldChg chg="addSp delSp mod">
        <pc:chgData name="Luke Roach" userId="3c173453-1e89-4ab7-a897-c035ad6940d7" providerId="ADAL" clId="{D9C55982-428E-4506-AD83-498E52C61BF4}" dt="2022-04-01T08:23:04.591" v="157" actId="26606"/>
        <pc:sldMkLst>
          <pc:docMk/>
          <pc:sldMk cId="919908174" sldId="332"/>
        </pc:sldMkLst>
        <pc:spChg chg="del">
          <ac:chgData name="Luke Roach" userId="3c173453-1e89-4ab7-a897-c035ad6940d7" providerId="ADAL" clId="{D9C55982-428E-4506-AD83-498E52C61BF4}" dt="2022-04-01T08:23:04.591" v="157" actId="26606"/>
          <ac:spMkLst>
            <pc:docMk/>
            <pc:sldMk cId="919908174" sldId="332"/>
            <ac:spMk id="3" creationId="{69507C46-FCC1-484C-9C7B-9F16161ACE8A}"/>
          </ac:spMkLst>
        </pc:spChg>
        <pc:graphicFrameChg chg="add">
          <ac:chgData name="Luke Roach" userId="3c173453-1e89-4ab7-a897-c035ad6940d7" providerId="ADAL" clId="{D9C55982-428E-4506-AD83-498E52C61BF4}" dt="2022-04-01T08:23:04.591" v="157" actId="26606"/>
          <ac:graphicFrameMkLst>
            <pc:docMk/>
            <pc:sldMk cId="919908174" sldId="332"/>
            <ac:graphicFrameMk id="5" creationId="{8EFB6139-9A89-CC99-844D-736E02534832}"/>
          </ac:graphicFrameMkLst>
        </pc:graphicFrameChg>
      </pc:sldChg>
    </pc:docChg>
  </pc:docChgLst>
</pc:chgInfo>
</file>

<file path=ppt/diagrams/_rels/data8.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8.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9ECFF3-0390-4CCA-8A41-7AC83D1E56F6}"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AB5C97C3-BD11-4568-A4EF-EEA4AA9FEFBC}">
      <dgm:prSet/>
      <dgm:spPr/>
      <dgm:t>
        <a:bodyPr/>
        <a:lstStyle/>
        <a:p>
          <a:r>
            <a:rPr lang="en-GB" dirty="0"/>
            <a:t>What makes modern crime a global issue?</a:t>
          </a:r>
          <a:endParaRPr lang="en-US" dirty="0"/>
        </a:p>
      </dgm:t>
    </dgm:pt>
    <dgm:pt modelId="{9C7BA6B8-CB94-44AA-92E2-1A509D6AF96D}" type="parTrans" cxnId="{2F0FDE35-BABC-4B12-BEF7-367BE62D2B3E}">
      <dgm:prSet/>
      <dgm:spPr/>
      <dgm:t>
        <a:bodyPr/>
        <a:lstStyle/>
        <a:p>
          <a:endParaRPr lang="en-US"/>
        </a:p>
      </dgm:t>
    </dgm:pt>
    <dgm:pt modelId="{1FE4C580-6773-411F-878F-E12FA1CF4C90}" type="sibTrans" cxnId="{2F0FDE35-BABC-4B12-BEF7-367BE62D2B3E}">
      <dgm:prSet/>
      <dgm:spPr/>
      <dgm:t>
        <a:bodyPr/>
        <a:lstStyle/>
        <a:p>
          <a:endParaRPr lang="en-US"/>
        </a:p>
      </dgm:t>
    </dgm:pt>
    <dgm:pt modelId="{AE25A0AC-CEF4-4FE6-B133-8AC9832B2A4C}">
      <dgm:prSet/>
      <dgm:spPr/>
      <dgm:t>
        <a:bodyPr/>
        <a:lstStyle/>
        <a:p>
          <a:r>
            <a:rPr lang="en-GB" dirty="0"/>
            <a:t>How do “borders” effect policing?</a:t>
          </a:r>
          <a:endParaRPr lang="en-US" dirty="0"/>
        </a:p>
      </dgm:t>
    </dgm:pt>
    <dgm:pt modelId="{84B8A32B-A60C-4EE0-AE6D-75D22C41707A}" type="parTrans" cxnId="{869CB3F8-C31C-41A9-9452-37CCE79B210C}">
      <dgm:prSet/>
      <dgm:spPr/>
      <dgm:t>
        <a:bodyPr/>
        <a:lstStyle/>
        <a:p>
          <a:endParaRPr lang="en-US"/>
        </a:p>
      </dgm:t>
    </dgm:pt>
    <dgm:pt modelId="{96CA6F68-BC7A-4779-903E-28A33CF41E63}" type="sibTrans" cxnId="{869CB3F8-C31C-41A9-9452-37CCE79B210C}">
      <dgm:prSet/>
      <dgm:spPr/>
      <dgm:t>
        <a:bodyPr/>
        <a:lstStyle/>
        <a:p>
          <a:endParaRPr lang="en-US"/>
        </a:p>
      </dgm:t>
    </dgm:pt>
    <dgm:pt modelId="{66F31DF2-33A8-4B7A-9802-4DCC9A843E23}">
      <dgm:prSet/>
      <dgm:spPr/>
      <dgm:t>
        <a:bodyPr/>
        <a:lstStyle/>
        <a:p>
          <a:r>
            <a:rPr lang="en-GB"/>
            <a:t>Has COVID illuminated any issues with our global view of policing?</a:t>
          </a:r>
          <a:endParaRPr lang="en-US"/>
        </a:p>
      </dgm:t>
    </dgm:pt>
    <dgm:pt modelId="{AABA3C2F-ACE3-40F1-9D36-6726455595D2}" type="parTrans" cxnId="{74D4EAE8-A493-4D7F-82EC-4EB2140B83F9}">
      <dgm:prSet/>
      <dgm:spPr/>
      <dgm:t>
        <a:bodyPr/>
        <a:lstStyle/>
        <a:p>
          <a:endParaRPr lang="en-US"/>
        </a:p>
      </dgm:t>
    </dgm:pt>
    <dgm:pt modelId="{F6C76040-7E9F-464B-A058-A3FB296FFC0E}" type="sibTrans" cxnId="{74D4EAE8-A493-4D7F-82EC-4EB2140B83F9}">
      <dgm:prSet/>
      <dgm:spPr/>
      <dgm:t>
        <a:bodyPr/>
        <a:lstStyle/>
        <a:p>
          <a:endParaRPr lang="en-US"/>
        </a:p>
      </dgm:t>
    </dgm:pt>
    <dgm:pt modelId="{FA2AB0DD-E563-2A40-8373-7FAC75911DAD}" type="pres">
      <dgm:prSet presAssocID="{D19ECFF3-0390-4CCA-8A41-7AC83D1E56F6}" presName="diagram" presStyleCnt="0">
        <dgm:presLayoutVars>
          <dgm:dir/>
          <dgm:resizeHandles val="exact"/>
        </dgm:presLayoutVars>
      </dgm:prSet>
      <dgm:spPr/>
    </dgm:pt>
    <dgm:pt modelId="{281A4BDF-539F-6748-AECE-A18F5BE90D74}" type="pres">
      <dgm:prSet presAssocID="{AB5C97C3-BD11-4568-A4EF-EEA4AA9FEFBC}" presName="node" presStyleLbl="node1" presStyleIdx="0" presStyleCnt="3">
        <dgm:presLayoutVars>
          <dgm:bulletEnabled val="1"/>
        </dgm:presLayoutVars>
      </dgm:prSet>
      <dgm:spPr/>
    </dgm:pt>
    <dgm:pt modelId="{67A8F5FE-56F1-D748-9927-A2373E850721}" type="pres">
      <dgm:prSet presAssocID="{1FE4C580-6773-411F-878F-E12FA1CF4C90}" presName="sibTrans" presStyleCnt="0"/>
      <dgm:spPr/>
    </dgm:pt>
    <dgm:pt modelId="{88AD3F4B-CD08-994F-9BC9-4B56A9A604E4}" type="pres">
      <dgm:prSet presAssocID="{AE25A0AC-CEF4-4FE6-B133-8AC9832B2A4C}" presName="node" presStyleLbl="node1" presStyleIdx="1" presStyleCnt="3" custLinFactNeighborX="-351" custLinFactNeighborY="-351">
        <dgm:presLayoutVars>
          <dgm:bulletEnabled val="1"/>
        </dgm:presLayoutVars>
      </dgm:prSet>
      <dgm:spPr/>
    </dgm:pt>
    <dgm:pt modelId="{81FFF27C-F5D1-274E-82B2-1FA61970D1DD}" type="pres">
      <dgm:prSet presAssocID="{96CA6F68-BC7A-4779-903E-28A33CF41E63}" presName="sibTrans" presStyleCnt="0"/>
      <dgm:spPr/>
    </dgm:pt>
    <dgm:pt modelId="{2D86CEFE-EE74-4E40-8A10-94A4E805FAD5}" type="pres">
      <dgm:prSet presAssocID="{66F31DF2-33A8-4B7A-9802-4DCC9A843E23}" presName="node" presStyleLbl="node1" presStyleIdx="2" presStyleCnt="3">
        <dgm:presLayoutVars>
          <dgm:bulletEnabled val="1"/>
        </dgm:presLayoutVars>
      </dgm:prSet>
      <dgm:spPr/>
    </dgm:pt>
  </dgm:ptLst>
  <dgm:cxnLst>
    <dgm:cxn modelId="{43529509-F283-3C4C-B9A5-72F340C0F79C}" type="presOf" srcId="{AB5C97C3-BD11-4568-A4EF-EEA4AA9FEFBC}" destId="{281A4BDF-539F-6748-AECE-A18F5BE90D74}" srcOrd="0" destOrd="0" presId="urn:microsoft.com/office/officeart/2005/8/layout/default"/>
    <dgm:cxn modelId="{2F0FDE35-BABC-4B12-BEF7-367BE62D2B3E}" srcId="{D19ECFF3-0390-4CCA-8A41-7AC83D1E56F6}" destId="{AB5C97C3-BD11-4568-A4EF-EEA4AA9FEFBC}" srcOrd="0" destOrd="0" parTransId="{9C7BA6B8-CB94-44AA-92E2-1A509D6AF96D}" sibTransId="{1FE4C580-6773-411F-878F-E12FA1CF4C90}"/>
    <dgm:cxn modelId="{3977B674-93A1-FF46-B80A-AFD0B41F3A4D}" type="presOf" srcId="{AE25A0AC-CEF4-4FE6-B133-8AC9832B2A4C}" destId="{88AD3F4B-CD08-994F-9BC9-4B56A9A604E4}" srcOrd="0" destOrd="0" presId="urn:microsoft.com/office/officeart/2005/8/layout/default"/>
    <dgm:cxn modelId="{CB8AC692-0E85-2644-8899-BB9FB74538BE}" type="presOf" srcId="{66F31DF2-33A8-4B7A-9802-4DCC9A843E23}" destId="{2D86CEFE-EE74-4E40-8A10-94A4E805FAD5}" srcOrd="0" destOrd="0" presId="urn:microsoft.com/office/officeart/2005/8/layout/default"/>
    <dgm:cxn modelId="{74D4EAE8-A493-4D7F-82EC-4EB2140B83F9}" srcId="{D19ECFF3-0390-4CCA-8A41-7AC83D1E56F6}" destId="{66F31DF2-33A8-4B7A-9802-4DCC9A843E23}" srcOrd="2" destOrd="0" parTransId="{AABA3C2F-ACE3-40F1-9D36-6726455595D2}" sibTransId="{F6C76040-7E9F-464B-A058-A3FB296FFC0E}"/>
    <dgm:cxn modelId="{869CB3F8-C31C-41A9-9452-37CCE79B210C}" srcId="{D19ECFF3-0390-4CCA-8A41-7AC83D1E56F6}" destId="{AE25A0AC-CEF4-4FE6-B133-8AC9832B2A4C}" srcOrd="1" destOrd="0" parTransId="{84B8A32B-A60C-4EE0-AE6D-75D22C41707A}" sibTransId="{96CA6F68-BC7A-4779-903E-28A33CF41E63}"/>
    <dgm:cxn modelId="{6F8663FB-C89A-3B4F-B5C6-A39AD7555426}" type="presOf" srcId="{D19ECFF3-0390-4CCA-8A41-7AC83D1E56F6}" destId="{FA2AB0DD-E563-2A40-8373-7FAC75911DAD}" srcOrd="0" destOrd="0" presId="urn:microsoft.com/office/officeart/2005/8/layout/default"/>
    <dgm:cxn modelId="{E5C91211-CEF3-8A43-AB3D-8BB0691DA9FE}" type="presParOf" srcId="{FA2AB0DD-E563-2A40-8373-7FAC75911DAD}" destId="{281A4BDF-539F-6748-AECE-A18F5BE90D74}" srcOrd="0" destOrd="0" presId="urn:microsoft.com/office/officeart/2005/8/layout/default"/>
    <dgm:cxn modelId="{1019C791-107A-534E-81B6-0ED08866A24C}" type="presParOf" srcId="{FA2AB0DD-E563-2A40-8373-7FAC75911DAD}" destId="{67A8F5FE-56F1-D748-9927-A2373E850721}" srcOrd="1" destOrd="0" presId="urn:microsoft.com/office/officeart/2005/8/layout/default"/>
    <dgm:cxn modelId="{B0AE310C-F4FF-D041-AE03-3E47D7DCDA68}" type="presParOf" srcId="{FA2AB0DD-E563-2A40-8373-7FAC75911DAD}" destId="{88AD3F4B-CD08-994F-9BC9-4B56A9A604E4}" srcOrd="2" destOrd="0" presId="urn:microsoft.com/office/officeart/2005/8/layout/default"/>
    <dgm:cxn modelId="{B6A729E6-CF28-E94D-A596-090EA4CE443C}" type="presParOf" srcId="{FA2AB0DD-E563-2A40-8373-7FAC75911DAD}" destId="{81FFF27C-F5D1-274E-82B2-1FA61970D1DD}" srcOrd="3" destOrd="0" presId="urn:microsoft.com/office/officeart/2005/8/layout/default"/>
    <dgm:cxn modelId="{6B433DCD-99F2-1346-BAB8-E044E69E3B7B}" type="presParOf" srcId="{FA2AB0DD-E563-2A40-8373-7FAC75911DAD}" destId="{2D86CEFE-EE74-4E40-8A10-94A4E805FAD5}"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2E5B67-248F-4E1A-98E3-8273F09A211B}"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DD2882CB-9D30-4275-B946-3CA9B0DD82DB}">
      <dgm:prSet/>
      <dgm:spPr/>
      <dgm:t>
        <a:bodyPr/>
        <a:lstStyle/>
        <a:p>
          <a:r>
            <a:rPr lang="en-GB" dirty="0">
              <a:solidFill>
                <a:schemeClr val="bg1"/>
              </a:solidFill>
            </a:rPr>
            <a:t>Considers links between policing and international development, transnational policing within the European Union, and the emergence of private security companies within globalised policing networks</a:t>
          </a:r>
          <a:endParaRPr lang="en-US" dirty="0">
            <a:solidFill>
              <a:schemeClr val="bg1"/>
            </a:solidFill>
          </a:endParaRPr>
        </a:p>
      </dgm:t>
    </dgm:pt>
    <dgm:pt modelId="{C6D9F4F1-451A-480F-A0DB-A4606DE61B1D}" type="parTrans" cxnId="{0A53D1D1-A24F-49DC-90EC-7CCE084ED167}">
      <dgm:prSet/>
      <dgm:spPr/>
      <dgm:t>
        <a:bodyPr/>
        <a:lstStyle/>
        <a:p>
          <a:endParaRPr lang="en-US"/>
        </a:p>
      </dgm:t>
    </dgm:pt>
    <dgm:pt modelId="{FD1519FE-7E94-4F75-BF97-A0B2CF7EDC7C}" type="sibTrans" cxnId="{0A53D1D1-A24F-49DC-90EC-7CCE084ED167}">
      <dgm:prSet/>
      <dgm:spPr/>
      <dgm:t>
        <a:bodyPr/>
        <a:lstStyle/>
        <a:p>
          <a:endParaRPr lang="en-US"/>
        </a:p>
      </dgm:t>
    </dgm:pt>
    <dgm:pt modelId="{4FE1C91C-21FA-4056-A030-46E59F84B413}">
      <dgm:prSet/>
      <dgm:spPr/>
      <dgm:t>
        <a:bodyPr/>
        <a:lstStyle/>
        <a:p>
          <a:pPr algn="ctr"/>
          <a:r>
            <a:rPr lang="en-GB" dirty="0">
              <a:solidFill>
                <a:schemeClr val="tx1"/>
              </a:solidFill>
            </a:rPr>
            <a:t>Reflects on key debates and challenges relating to governance and accountability, wider patterns of global inequality, and the emergence of a network of policing ‘entrepreneurs’ able to shape the development and direction of emerging forms of policing practice and organisation</a:t>
          </a:r>
          <a:endParaRPr lang="en-US" dirty="0">
            <a:solidFill>
              <a:schemeClr val="tx1"/>
            </a:solidFill>
          </a:endParaRPr>
        </a:p>
      </dgm:t>
    </dgm:pt>
    <dgm:pt modelId="{10CB6D49-57C4-4D3F-88E0-7030825780F1}" type="parTrans" cxnId="{82EF9A51-53BD-4CD6-8C5A-D11B970489A9}">
      <dgm:prSet/>
      <dgm:spPr/>
      <dgm:t>
        <a:bodyPr/>
        <a:lstStyle/>
        <a:p>
          <a:endParaRPr lang="en-US"/>
        </a:p>
      </dgm:t>
    </dgm:pt>
    <dgm:pt modelId="{2DA959ED-ECB9-4AD9-BC5B-67A147690CB1}" type="sibTrans" cxnId="{82EF9A51-53BD-4CD6-8C5A-D11B970489A9}">
      <dgm:prSet/>
      <dgm:spPr/>
      <dgm:t>
        <a:bodyPr/>
        <a:lstStyle/>
        <a:p>
          <a:endParaRPr lang="en-US"/>
        </a:p>
      </dgm:t>
    </dgm:pt>
    <dgm:pt modelId="{6899D7E3-9788-914B-B634-74B6A8F7FBB6}" type="pres">
      <dgm:prSet presAssocID="{C42E5B67-248F-4E1A-98E3-8273F09A211B}" presName="outerComposite" presStyleCnt="0">
        <dgm:presLayoutVars>
          <dgm:chMax val="5"/>
          <dgm:dir/>
          <dgm:resizeHandles val="exact"/>
        </dgm:presLayoutVars>
      </dgm:prSet>
      <dgm:spPr/>
    </dgm:pt>
    <dgm:pt modelId="{609DB2D7-165F-A44C-B29A-F7418834185D}" type="pres">
      <dgm:prSet presAssocID="{C42E5B67-248F-4E1A-98E3-8273F09A211B}" presName="dummyMaxCanvas" presStyleCnt="0">
        <dgm:presLayoutVars/>
      </dgm:prSet>
      <dgm:spPr/>
    </dgm:pt>
    <dgm:pt modelId="{68BEE183-F934-4C41-B285-95990629A890}" type="pres">
      <dgm:prSet presAssocID="{C42E5B67-248F-4E1A-98E3-8273F09A211B}" presName="TwoNodes_1" presStyleLbl="node1" presStyleIdx="0" presStyleCnt="2">
        <dgm:presLayoutVars>
          <dgm:bulletEnabled val="1"/>
        </dgm:presLayoutVars>
      </dgm:prSet>
      <dgm:spPr/>
    </dgm:pt>
    <dgm:pt modelId="{966170B4-F87D-9B45-B589-E5AE909A47F8}" type="pres">
      <dgm:prSet presAssocID="{C42E5B67-248F-4E1A-98E3-8273F09A211B}" presName="TwoNodes_2" presStyleLbl="node1" presStyleIdx="1" presStyleCnt="2" custScaleX="101581">
        <dgm:presLayoutVars>
          <dgm:bulletEnabled val="1"/>
        </dgm:presLayoutVars>
      </dgm:prSet>
      <dgm:spPr/>
    </dgm:pt>
    <dgm:pt modelId="{8F63462B-35FA-7F45-B902-26E33232C79C}" type="pres">
      <dgm:prSet presAssocID="{C42E5B67-248F-4E1A-98E3-8273F09A211B}" presName="TwoConn_1-2" presStyleLbl="fgAccFollowNode1" presStyleIdx="0" presStyleCnt="1">
        <dgm:presLayoutVars>
          <dgm:bulletEnabled val="1"/>
        </dgm:presLayoutVars>
      </dgm:prSet>
      <dgm:spPr/>
    </dgm:pt>
    <dgm:pt modelId="{43F30226-9B20-6747-8452-1F9CA8B0FF46}" type="pres">
      <dgm:prSet presAssocID="{C42E5B67-248F-4E1A-98E3-8273F09A211B}" presName="TwoNodes_1_text" presStyleLbl="node1" presStyleIdx="1" presStyleCnt="2">
        <dgm:presLayoutVars>
          <dgm:bulletEnabled val="1"/>
        </dgm:presLayoutVars>
      </dgm:prSet>
      <dgm:spPr/>
    </dgm:pt>
    <dgm:pt modelId="{5CA800FA-5271-E242-B847-C36D0B1C9FB2}" type="pres">
      <dgm:prSet presAssocID="{C42E5B67-248F-4E1A-98E3-8273F09A211B}" presName="TwoNodes_2_text" presStyleLbl="node1" presStyleIdx="1" presStyleCnt="2">
        <dgm:presLayoutVars>
          <dgm:bulletEnabled val="1"/>
        </dgm:presLayoutVars>
      </dgm:prSet>
      <dgm:spPr/>
    </dgm:pt>
  </dgm:ptLst>
  <dgm:cxnLst>
    <dgm:cxn modelId="{54703923-1CD7-1B49-ACDA-D0E863D13BF9}" type="presOf" srcId="{C42E5B67-248F-4E1A-98E3-8273F09A211B}" destId="{6899D7E3-9788-914B-B634-74B6A8F7FBB6}" srcOrd="0" destOrd="0" presId="urn:microsoft.com/office/officeart/2005/8/layout/vProcess5"/>
    <dgm:cxn modelId="{1848C32A-8242-B94A-9E8E-5C029CBAC6C1}" type="presOf" srcId="{4FE1C91C-21FA-4056-A030-46E59F84B413}" destId="{966170B4-F87D-9B45-B589-E5AE909A47F8}" srcOrd="0" destOrd="0" presId="urn:microsoft.com/office/officeart/2005/8/layout/vProcess5"/>
    <dgm:cxn modelId="{82EF9A51-53BD-4CD6-8C5A-D11B970489A9}" srcId="{C42E5B67-248F-4E1A-98E3-8273F09A211B}" destId="{4FE1C91C-21FA-4056-A030-46E59F84B413}" srcOrd="1" destOrd="0" parTransId="{10CB6D49-57C4-4D3F-88E0-7030825780F1}" sibTransId="{2DA959ED-ECB9-4AD9-BC5B-67A147690CB1}"/>
    <dgm:cxn modelId="{42E3C651-054F-CB44-807F-BD94DC2F4AB2}" type="presOf" srcId="{FD1519FE-7E94-4F75-BF97-A0B2CF7EDC7C}" destId="{8F63462B-35FA-7F45-B902-26E33232C79C}" srcOrd="0" destOrd="0" presId="urn:microsoft.com/office/officeart/2005/8/layout/vProcess5"/>
    <dgm:cxn modelId="{2A84DF90-9615-4A41-B6D5-615FD7F5B33C}" type="presOf" srcId="{DD2882CB-9D30-4275-B946-3CA9B0DD82DB}" destId="{43F30226-9B20-6747-8452-1F9CA8B0FF46}" srcOrd="1" destOrd="0" presId="urn:microsoft.com/office/officeart/2005/8/layout/vProcess5"/>
    <dgm:cxn modelId="{0D5C8EB9-D0A4-1744-B61E-E18DB7365FF4}" type="presOf" srcId="{4FE1C91C-21FA-4056-A030-46E59F84B413}" destId="{5CA800FA-5271-E242-B847-C36D0B1C9FB2}" srcOrd="1" destOrd="0" presId="urn:microsoft.com/office/officeart/2005/8/layout/vProcess5"/>
    <dgm:cxn modelId="{4A7448BB-951E-6A46-B03C-FA89C361C479}" type="presOf" srcId="{DD2882CB-9D30-4275-B946-3CA9B0DD82DB}" destId="{68BEE183-F934-4C41-B285-95990629A890}" srcOrd="0" destOrd="0" presId="urn:microsoft.com/office/officeart/2005/8/layout/vProcess5"/>
    <dgm:cxn modelId="{0A53D1D1-A24F-49DC-90EC-7CCE084ED167}" srcId="{C42E5B67-248F-4E1A-98E3-8273F09A211B}" destId="{DD2882CB-9D30-4275-B946-3CA9B0DD82DB}" srcOrd="0" destOrd="0" parTransId="{C6D9F4F1-451A-480F-A0DB-A4606DE61B1D}" sibTransId="{FD1519FE-7E94-4F75-BF97-A0B2CF7EDC7C}"/>
    <dgm:cxn modelId="{E8679EFE-FF4B-3E4C-9903-C7BFADAF1A97}" type="presParOf" srcId="{6899D7E3-9788-914B-B634-74B6A8F7FBB6}" destId="{609DB2D7-165F-A44C-B29A-F7418834185D}" srcOrd="0" destOrd="0" presId="urn:microsoft.com/office/officeart/2005/8/layout/vProcess5"/>
    <dgm:cxn modelId="{65D08C09-C88C-624C-9C9C-682C084EF4ED}" type="presParOf" srcId="{6899D7E3-9788-914B-B634-74B6A8F7FBB6}" destId="{68BEE183-F934-4C41-B285-95990629A890}" srcOrd="1" destOrd="0" presId="urn:microsoft.com/office/officeart/2005/8/layout/vProcess5"/>
    <dgm:cxn modelId="{83313BFA-A222-524C-A905-18778E3A451D}" type="presParOf" srcId="{6899D7E3-9788-914B-B634-74B6A8F7FBB6}" destId="{966170B4-F87D-9B45-B589-E5AE909A47F8}" srcOrd="2" destOrd="0" presId="urn:microsoft.com/office/officeart/2005/8/layout/vProcess5"/>
    <dgm:cxn modelId="{2181732E-7CFA-CD49-89EB-60AD53BB9000}" type="presParOf" srcId="{6899D7E3-9788-914B-B634-74B6A8F7FBB6}" destId="{8F63462B-35FA-7F45-B902-26E33232C79C}" srcOrd="3" destOrd="0" presId="urn:microsoft.com/office/officeart/2005/8/layout/vProcess5"/>
    <dgm:cxn modelId="{526D8E63-F38E-4C45-92D8-ACFC266AA5FA}" type="presParOf" srcId="{6899D7E3-9788-914B-B634-74B6A8F7FBB6}" destId="{43F30226-9B20-6747-8452-1F9CA8B0FF46}" srcOrd="4" destOrd="0" presId="urn:microsoft.com/office/officeart/2005/8/layout/vProcess5"/>
    <dgm:cxn modelId="{1AAF0693-B321-3E49-A343-1F0E1521AF24}" type="presParOf" srcId="{6899D7E3-9788-914B-B634-74B6A8F7FBB6}" destId="{5CA800FA-5271-E242-B847-C36D0B1C9FB2}"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652057-8295-4F17-B6E2-E5527241D4EE}"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0CFAC009-1061-48D2-9549-74B2317220F7}">
      <dgm:prSet/>
      <dgm:spPr/>
      <dgm:t>
        <a:bodyPr/>
        <a:lstStyle/>
        <a:p>
          <a:r>
            <a:rPr lang="en-GB" dirty="0"/>
            <a:t>Globalisation unsettles established modes and practices of policing and calls into question the organisation, delivery and conceptualisation of practices that evolved in the context of nation-states</a:t>
          </a:r>
          <a:endParaRPr lang="en-US" dirty="0"/>
        </a:p>
      </dgm:t>
    </dgm:pt>
    <dgm:pt modelId="{C9D628FD-2933-405C-BAEB-F1B2BB64BE7C}" type="parTrans" cxnId="{63FD8CC3-359D-4B5D-A185-D37854B01F3C}">
      <dgm:prSet/>
      <dgm:spPr/>
      <dgm:t>
        <a:bodyPr/>
        <a:lstStyle/>
        <a:p>
          <a:endParaRPr lang="en-US"/>
        </a:p>
      </dgm:t>
    </dgm:pt>
    <dgm:pt modelId="{BC834E7A-8A8E-4805-83E6-7EFABF45198F}" type="sibTrans" cxnId="{63FD8CC3-359D-4B5D-A185-D37854B01F3C}">
      <dgm:prSet/>
      <dgm:spPr/>
      <dgm:t>
        <a:bodyPr/>
        <a:lstStyle/>
        <a:p>
          <a:endParaRPr lang="en-US"/>
        </a:p>
      </dgm:t>
    </dgm:pt>
    <dgm:pt modelId="{6FBE45D9-05E4-4609-96BC-046C43C0435B}">
      <dgm:prSet/>
      <dgm:spPr/>
      <dgm:t>
        <a:bodyPr/>
        <a:lstStyle/>
        <a:p>
          <a:r>
            <a:rPr lang="en-GB" dirty="0"/>
            <a:t>Moreover, the central position of the state in policing has also been eroded by processes of privatisation such that the delivery of core functions has been outsourced to commercial companies. </a:t>
          </a:r>
          <a:endParaRPr lang="en-US" dirty="0"/>
        </a:p>
      </dgm:t>
    </dgm:pt>
    <dgm:pt modelId="{0D5BE4E1-609B-4DB2-811A-B09901901E33}" type="parTrans" cxnId="{EB28FCFC-E6E6-404D-AAF5-B87705C9B070}">
      <dgm:prSet/>
      <dgm:spPr/>
      <dgm:t>
        <a:bodyPr/>
        <a:lstStyle/>
        <a:p>
          <a:endParaRPr lang="en-US"/>
        </a:p>
      </dgm:t>
    </dgm:pt>
    <dgm:pt modelId="{7F6FC165-E1B7-4D66-A235-0016B1924D9C}" type="sibTrans" cxnId="{EB28FCFC-E6E6-404D-AAF5-B87705C9B070}">
      <dgm:prSet/>
      <dgm:spPr/>
      <dgm:t>
        <a:bodyPr/>
        <a:lstStyle/>
        <a:p>
          <a:endParaRPr lang="en-US"/>
        </a:p>
      </dgm:t>
    </dgm:pt>
    <dgm:pt modelId="{3F3BFF56-BDE5-4748-8112-A3679FF810D1}">
      <dgm:prSet/>
      <dgm:spPr/>
      <dgm:t>
        <a:bodyPr/>
        <a:lstStyle/>
        <a:p>
          <a:r>
            <a:rPr lang="en-GB" dirty="0"/>
            <a:t>That many of those operating in the field of policing are themselves large transnational corporations indicates how aspects of global and international policing have been shaped in part by broader processes of pluralisation</a:t>
          </a:r>
          <a:endParaRPr lang="en-US" dirty="0"/>
        </a:p>
      </dgm:t>
    </dgm:pt>
    <dgm:pt modelId="{406187C0-D364-49BB-A2B6-432DC2471432}" type="parTrans" cxnId="{2227E39B-641E-4A75-9623-310AFE23B110}">
      <dgm:prSet/>
      <dgm:spPr/>
      <dgm:t>
        <a:bodyPr/>
        <a:lstStyle/>
        <a:p>
          <a:endParaRPr lang="en-US"/>
        </a:p>
      </dgm:t>
    </dgm:pt>
    <dgm:pt modelId="{8C6117A1-69F4-428D-8CB0-CFFCB3FD9526}" type="sibTrans" cxnId="{2227E39B-641E-4A75-9623-310AFE23B110}">
      <dgm:prSet/>
      <dgm:spPr/>
      <dgm:t>
        <a:bodyPr/>
        <a:lstStyle/>
        <a:p>
          <a:endParaRPr lang="en-US"/>
        </a:p>
      </dgm:t>
    </dgm:pt>
    <dgm:pt modelId="{CF789089-A6B5-DB42-9EA0-19360D8FAE04}" type="pres">
      <dgm:prSet presAssocID="{CE652057-8295-4F17-B6E2-E5527241D4EE}" presName="outerComposite" presStyleCnt="0">
        <dgm:presLayoutVars>
          <dgm:chMax val="5"/>
          <dgm:dir/>
          <dgm:resizeHandles val="exact"/>
        </dgm:presLayoutVars>
      </dgm:prSet>
      <dgm:spPr/>
    </dgm:pt>
    <dgm:pt modelId="{38A34361-F0A3-D440-B048-4C50B8E45B64}" type="pres">
      <dgm:prSet presAssocID="{CE652057-8295-4F17-B6E2-E5527241D4EE}" presName="dummyMaxCanvas" presStyleCnt="0">
        <dgm:presLayoutVars/>
      </dgm:prSet>
      <dgm:spPr/>
    </dgm:pt>
    <dgm:pt modelId="{C4636CBB-DE21-5B46-98FF-179846D5F65B}" type="pres">
      <dgm:prSet presAssocID="{CE652057-8295-4F17-B6E2-E5527241D4EE}" presName="ThreeNodes_1" presStyleLbl="node1" presStyleIdx="0" presStyleCnt="3">
        <dgm:presLayoutVars>
          <dgm:bulletEnabled val="1"/>
        </dgm:presLayoutVars>
      </dgm:prSet>
      <dgm:spPr/>
    </dgm:pt>
    <dgm:pt modelId="{7DE3EA50-2F08-4F45-BD84-29582AFD1973}" type="pres">
      <dgm:prSet presAssocID="{CE652057-8295-4F17-B6E2-E5527241D4EE}" presName="ThreeNodes_2" presStyleLbl="node1" presStyleIdx="1" presStyleCnt="3">
        <dgm:presLayoutVars>
          <dgm:bulletEnabled val="1"/>
        </dgm:presLayoutVars>
      </dgm:prSet>
      <dgm:spPr/>
    </dgm:pt>
    <dgm:pt modelId="{B7F1E32F-60B5-624C-A84C-77458AF8A9BA}" type="pres">
      <dgm:prSet presAssocID="{CE652057-8295-4F17-B6E2-E5527241D4EE}" presName="ThreeNodes_3" presStyleLbl="node1" presStyleIdx="2" presStyleCnt="3">
        <dgm:presLayoutVars>
          <dgm:bulletEnabled val="1"/>
        </dgm:presLayoutVars>
      </dgm:prSet>
      <dgm:spPr/>
    </dgm:pt>
    <dgm:pt modelId="{1D9508AB-98CA-6F42-9B2A-3D837170FC4A}" type="pres">
      <dgm:prSet presAssocID="{CE652057-8295-4F17-B6E2-E5527241D4EE}" presName="ThreeConn_1-2" presStyleLbl="fgAccFollowNode1" presStyleIdx="0" presStyleCnt="2">
        <dgm:presLayoutVars>
          <dgm:bulletEnabled val="1"/>
        </dgm:presLayoutVars>
      </dgm:prSet>
      <dgm:spPr/>
    </dgm:pt>
    <dgm:pt modelId="{730397D6-500A-4941-9DA0-634233502342}" type="pres">
      <dgm:prSet presAssocID="{CE652057-8295-4F17-B6E2-E5527241D4EE}" presName="ThreeConn_2-3" presStyleLbl="fgAccFollowNode1" presStyleIdx="1" presStyleCnt="2">
        <dgm:presLayoutVars>
          <dgm:bulletEnabled val="1"/>
        </dgm:presLayoutVars>
      </dgm:prSet>
      <dgm:spPr/>
    </dgm:pt>
    <dgm:pt modelId="{3BA42F71-6639-3B49-AA3C-CA47E766027D}" type="pres">
      <dgm:prSet presAssocID="{CE652057-8295-4F17-B6E2-E5527241D4EE}" presName="ThreeNodes_1_text" presStyleLbl="node1" presStyleIdx="2" presStyleCnt="3">
        <dgm:presLayoutVars>
          <dgm:bulletEnabled val="1"/>
        </dgm:presLayoutVars>
      </dgm:prSet>
      <dgm:spPr/>
    </dgm:pt>
    <dgm:pt modelId="{F98A4380-CB07-8C47-B77E-537855DA5EAE}" type="pres">
      <dgm:prSet presAssocID="{CE652057-8295-4F17-B6E2-E5527241D4EE}" presName="ThreeNodes_2_text" presStyleLbl="node1" presStyleIdx="2" presStyleCnt="3">
        <dgm:presLayoutVars>
          <dgm:bulletEnabled val="1"/>
        </dgm:presLayoutVars>
      </dgm:prSet>
      <dgm:spPr/>
    </dgm:pt>
    <dgm:pt modelId="{0A7A21F5-C191-0140-BD2D-28712DB715C8}" type="pres">
      <dgm:prSet presAssocID="{CE652057-8295-4F17-B6E2-E5527241D4EE}" presName="ThreeNodes_3_text" presStyleLbl="node1" presStyleIdx="2" presStyleCnt="3">
        <dgm:presLayoutVars>
          <dgm:bulletEnabled val="1"/>
        </dgm:presLayoutVars>
      </dgm:prSet>
      <dgm:spPr/>
    </dgm:pt>
  </dgm:ptLst>
  <dgm:cxnLst>
    <dgm:cxn modelId="{77560E2B-4136-0347-AAA1-B70C48721761}" type="presOf" srcId="{CE652057-8295-4F17-B6E2-E5527241D4EE}" destId="{CF789089-A6B5-DB42-9EA0-19360D8FAE04}" srcOrd="0" destOrd="0" presId="urn:microsoft.com/office/officeart/2005/8/layout/vProcess5"/>
    <dgm:cxn modelId="{E7AA0C2F-4D75-4B49-A825-34F5917ED5D1}" type="presOf" srcId="{7F6FC165-E1B7-4D66-A235-0016B1924D9C}" destId="{730397D6-500A-4941-9DA0-634233502342}" srcOrd="0" destOrd="0" presId="urn:microsoft.com/office/officeart/2005/8/layout/vProcess5"/>
    <dgm:cxn modelId="{68603C40-3B20-634E-A2CE-AF7D79ED6B24}" type="presOf" srcId="{0CFAC009-1061-48D2-9549-74B2317220F7}" destId="{3BA42F71-6639-3B49-AA3C-CA47E766027D}" srcOrd="1" destOrd="0" presId="urn:microsoft.com/office/officeart/2005/8/layout/vProcess5"/>
    <dgm:cxn modelId="{9C705659-05D1-AE4F-AEC3-976956C25318}" type="presOf" srcId="{6FBE45D9-05E4-4609-96BC-046C43C0435B}" destId="{F98A4380-CB07-8C47-B77E-537855DA5EAE}" srcOrd="1" destOrd="0" presId="urn:microsoft.com/office/officeart/2005/8/layout/vProcess5"/>
    <dgm:cxn modelId="{1DCC3C73-DF57-D34D-902A-2A39371ED105}" type="presOf" srcId="{3F3BFF56-BDE5-4748-8112-A3679FF810D1}" destId="{B7F1E32F-60B5-624C-A84C-77458AF8A9BA}" srcOrd="0" destOrd="0" presId="urn:microsoft.com/office/officeart/2005/8/layout/vProcess5"/>
    <dgm:cxn modelId="{7ABF2479-660F-B943-8A85-8C8B1647FE4C}" type="presOf" srcId="{6FBE45D9-05E4-4609-96BC-046C43C0435B}" destId="{7DE3EA50-2F08-4F45-BD84-29582AFD1973}" srcOrd="0" destOrd="0" presId="urn:microsoft.com/office/officeart/2005/8/layout/vProcess5"/>
    <dgm:cxn modelId="{26DEC37A-B248-894C-8981-D0EC6D2E450A}" type="presOf" srcId="{BC834E7A-8A8E-4805-83E6-7EFABF45198F}" destId="{1D9508AB-98CA-6F42-9B2A-3D837170FC4A}" srcOrd="0" destOrd="0" presId="urn:microsoft.com/office/officeart/2005/8/layout/vProcess5"/>
    <dgm:cxn modelId="{EA2E577B-609D-F342-A04E-A27305528B56}" type="presOf" srcId="{3F3BFF56-BDE5-4748-8112-A3679FF810D1}" destId="{0A7A21F5-C191-0140-BD2D-28712DB715C8}" srcOrd="1" destOrd="0" presId="urn:microsoft.com/office/officeart/2005/8/layout/vProcess5"/>
    <dgm:cxn modelId="{2227E39B-641E-4A75-9623-310AFE23B110}" srcId="{CE652057-8295-4F17-B6E2-E5527241D4EE}" destId="{3F3BFF56-BDE5-4748-8112-A3679FF810D1}" srcOrd="2" destOrd="0" parTransId="{406187C0-D364-49BB-A2B6-432DC2471432}" sibTransId="{8C6117A1-69F4-428D-8CB0-CFFCB3FD9526}"/>
    <dgm:cxn modelId="{63FD8CC3-359D-4B5D-A185-D37854B01F3C}" srcId="{CE652057-8295-4F17-B6E2-E5527241D4EE}" destId="{0CFAC009-1061-48D2-9549-74B2317220F7}" srcOrd="0" destOrd="0" parTransId="{C9D628FD-2933-405C-BAEB-F1B2BB64BE7C}" sibTransId="{BC834E7A-8A8E-4805-83E6-7EFABF45198F}"/>
    <dgm:cxn modelId="{324A2EF6-9026-BA41-87BA-89B54464C78B}" type="presOf" srcId="{0CFAC009-1061-48D2-9549-74B2317220F7}" destId="{C4636CBB-DE21-5B46-98FF-179846D5F65B}" srcOrd="0" destOrd="0" presId="urn:microsoft.com/office/officeart/2005/8/layout/vProcess5"/>
    <dgm:cxn modelId="{EB28FCFC-E6E6-404D-AAF5-B87705C9B070}" srcId="{CE652057-8295-4F17-B6E2-E5527241D4EE}" destId="{6FBE45D9-05E4-4609-96BC-046C43C0435B}" srcOrd="1" destOrd="0" parTransId="{0D5BE4E1-609B-4DB2-811A-B09901901E33}" sibTransId="{7F6FC165-E1B7-4D66-A235-0016B1924D9C}"/>
    <dgm:cxn modelId="{02FFE72C-36E7-164B-8B03-6ABACFE64490}" type="presParOf" srcId="{CF789089-A6B5-DB42-9EA0-19360D8FAE04}" destId="{38A34361-F0A3-D440-B048-4C50B8E45B64}" srcOrd="0" destOrd="0" presId="urn:microsoft.com/office/officeart/2005/8/layout/vProcess5"/>
    <dgm:cxn modelId="{D63353A7-298C-ED46-B7D2-186E2B943FF2}" type="presParOf" srcId="{CF789089-A6B5-DB42-9EA0-19360D8FAE04}" destId="{C4636CBB-DE21-5B46-98FF-179846D5F65B}" srcOrd="1" destOrd="0" presId="urn:microsoft.com/office/officeart/2005/8/layout/vProcess5"/>
    <dgm:cxn modelId="{039C18DB-CA8A-2045-A541-E3BBBB81B630}" type="presParOf" srcId="{CF789089-A6B5-DB42-9EA0-19360D8FAE04}" destId="{7DE3EA50-2F08-4F45-BD84-29582AFD1973}" srcOrd="2" destOrd="0" presId="urn:microsoft.com/office/officeart/2005/8/layout/vProcess5"/>
    <dgm:cxn modelId="{E9A90614-CE4B-D04D-9F80-9F91731423F9}" type="presParOf" srcId="{CF789089-A6B5-DB42-9EA0-19360D8FAE04}" destId="{B7F1E32F-60B5-624C-A84C-77458AF8A9BA}" srcOrd="3" destOrd="0" presId="urn:microsoft.com/office/officeart/2005/8/layout/vProcess5"/>
    <dgm:cxn modelId="{083B6C47-47EF-7A44-A84E-298B65D54739}" type="presParOf" srcId="{CF789089-A6B5-DB42-9EA0-19360D8FAE04}" destId="{1D9508AB-98CA-6F42-9B2A-3D837170FC4A}" srcOrd="4" destOrd="0" presId="urn:microsoft.com/office/officeart/2005/8/layout/vProcess5"/>
    <dgm:cxn modelId="{4AB27B80-6614-E445-A5D7-AB548324C3A4}" type="presParOf" srcId="{CF789089-A6B5-DB42-9EA0-19360D8FAE04}" destId="{730397D6-500A-4941-9DA0-634233502342}" srcOrd="5" destOrd="0" presId="urn:microsoft.com/office/officeart/2005/8/layout/vProcess5"/>
    <dgm:cxn modelId="{C3F53543-6100-B248-B061-01EAB6D579F9}" type="presParOf" srcId="{CF789089-A6B5-DB42-9EA0-19360D8FAE04}" destId="{3BA42F71-6639-3B49-AA3C-CA47E766027D}" srcOrd="6" destOrd="0" presId="urn:microsoft.com/office/officeart/2005/8/layout/vProcess5"/>
    <dgm:cxn modelId="{95463EEA-DB7E-B64C-A02C-D6B47EBF6B55}" type="presParOf" srcId="{CF789089-A6B5-DB42-9EA0-19360D8FAE04}" destId="{F98A4380-CB07-8C47-B77E-537855DA5EAE}" srcOrd="7" destOrd="0" presId="urn:microsoft.com/office/officeart/2005/8/layout/vProcess5"/>
    <dgm:cxn modelId="{1EC28BC8-FDCE-2F42-A2EB-F02ED25F31E0}" type="presParOf" srcId="{CF789089-A6B5-DB42-9EA0-19360D8FAE04}" destId="{0A7A21F5-C191-0140-BD2D-28712DB715C8}"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6FE3E15-E357-4E90-87CC-325538A13DB6}"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2E46AECB-44DC-45D3-8F7B-B24E47586B2E}">
      <dgm:prSet/>
      <dgm:spPr/>
      <dgm:t>
        <a:bodyPr/>
        <a:lstStyle/>
        <a:p>
          <a:r>
            <a:rPr lang="en-GB"/>
            <a:t>Many international policing activities are structured and institutionalised through international law and a range of treaties and so represent a more formal and sustained aspect of transnational policing than that which might apply in the context of specific ad hoc criminal investigations. </a:t>
          </a:r>
          <a:endParaRPr lang="en-US"/>
        </a:p>
      </dgm:t>
    </dgm:pt>
    <dgm:pt modelId="{E76DD793-7D14-435D-9899-97FFF3894135}" type="parTrans" cxnId="{D42B8D51-6252-4B2F-91BD-D8D5322E42EC}">
      <dgm:prSet/>
      <dgm:spPr/>
      <dgm:t>
        <a:bodyPr/>
        <a:lstStyle/>
        <a:p>
          <a:endParaRPr lang="en-US"/>
        </a:p>
      </dgm:t>
    </dgm:pt>
    <dgm:pt modelId="{011D9C4F-9B6A-494B-9BE9-CCA0F7E4EB83}" type="sibTrans" cxnId="{D42B8D51-6252-4B2F-91BD-D8D5322E42EC}">
      <dgm:prSet/>
      <dgm:spPr/>
      <dgm:t>
        <a:bodyPr/>
        <a:lstStyle/>
        <a:p>
          <a:endParaRPr lang="en-US"/>
        </a:p>
      </dgm:t>
    </dgm:pt>
    <dgm:pt modelId="{DA5F0A73-1874-457A-90D1-39BE33730176}">
      <dgm:prSet/>
      <dgm:spPr/>
      <dgm:t>
        <a:bodyPr/>
        <a:lstStyle/>
        <a:p>
          <a:r>
            <a:rPr lang="en-GB"/>
            <a:t>Although these are forms of cross-border activity, the nation state continues to be a central unit of analysis since it is the sovereign state that enters into agreements, authorises the deployment and funding of police</a:t>
          </a:r>
          <a:endParaRPr lang="en-US"/>
        </a:p>
      </dgm:t>
    </dgm:pt>
    <dgm:pt modelId="{3E7B6D32-1EC1-46EE-A120-45CB3ECBDC71}" type="parTrans" cxnId="{C21485F1-56E1-453F-9472-DF1D0F56BAA3}">
      <dgm:prSet/>
      <dgm:spPr/>
      <dgm:t>
        <a:bodyPr/>
        <a:lstStyle/>
        <a:p>
          <a:endParaRPr lang="en-US"/>
        </a:p>
      </dgm:t>
    </dgm:pt>
    <dgm:pt modelId="{59706C98-3F67-42C3-91CC-7789C80E5C3B}" type="sibTrans" cxnId="{C21485F1-56E1-453F-9472-DF1D0F56BAA3}">
      <dgm:prSet/>
      <dgm:spPr/>
      <dgm:t>
        <a:bodyPr/>
        <a:lstStyle/>
        <a:p>
          <a:endParaRPr lang="en-US"/>
        </a:p>
      </dgm:t>
    </dgm:pt>
    <dgm:pt modelId="{5791C334-17B4-3444-B111-1378BDD68FE9}" type="pres">
      <dgm:prSet presAssocID="{C6FE3E15-E357-4E90-87CC-325538A13DB6}" presName="hierChild1" presStyleCnt="0">
        <dgm:presLayoutVars>
          <dgm:chPref val="1"/>
          <dgm:dir/>
          <dgm:animOne val="branch"/>
          <dgm:animLvl val="lvl"/>
          <dgm:resizeHandles/>
        </dgm:presLayoutVars>
      </dgm:prSet>
      <dgm:spPr/>
    </dgm:pt>
    <dgm:pt modelId="{FFAB804C-B9E3-2445-A3B3-86C06E50E3FA}" type="pres">
      <dgm:prSet presAssocID="{2E46AECB-44DC-45D3-8F7B-B24E47586B2E}" presName="hierRoot1" presStyleCnt="0"/>
      <dgm:spPr/>
    </dgm:pt>
    <dgm:pt modelId="{4D18BC1B-B6D8-CE47-A25C-F02F490F0D63}" type="pres">
      <dgm:prSet presAssocID="{2E46AECB-44DC-45D3-8F7B-B24E47586B2E}" presName="composite" presStyleCnt="0"/>
      <dgm:spPr/>
    </dgm:pt>
    <dgm:pt modelId="{1F9C58FB-3BD3-9A45-B355-9152F8391ADD}" type="pres">
      <dgm:prSet presAssocID="{2E46AECB-44DC-45D3-8F7B-B24E47586B2E}" presName="background" presStyleLbl="node0" presStyleIdx="0" presStyleCnt="2"/>
      <dgm:spPr/>
    </dgm:pt>
    <dgm:pt modelId="{9FA8F859-4058-7E46-AC74-C13DAE4BD8D0}" type="pres">
      <dgm:prSet presAssocID="{2E46AECB-44DC-45D3-8F7B-B24E47586B2E}" presName="text" presStyleLbl="fgAcc0" presStyleIdx="0" presStyleCnt="2">
        <dgm:presLayoutVars>
          <dgm:chPref val="3"/>
        </dgm:presLayoutVars>
      </dgm:prSet>
      <dgm:spPr/>
    </dgm:pt>
    <dgm:pt modelId="{8B225E5B-EB58-4A4D-BDC2-C269BC2EAFEA}" type="pres">
      <dgm:prSet presAssocID="{2E46AECB-44DC-45D3-8F7B-B24E47586B2E}" presName="hierChild2" presStyleCnt="0"/>
      <dgm:spPr/>
    </dgm:pt>
    <dgm:pt modelId="{0B91FA50-39EF-664D-AD99-CF98A05CACBA}" type="pres">
      <dgm:prSet presAssocID="{DA5F0A73-1874-457A-90D1-39BE33730176}" presName="hierRoot1" presStyleCnt="0"/>
      <dgm:spPr/>
    </dgm:pt>
    <dgm:pt modelId="{3EF86F6F-AD67-6347-B8C4-79B95A17D225}" type="pres">
      <dgm:prSet presAssocID="{DA5F0A73-1874-457A-90D1-39BE33730176}" presName="composite" presStyleCnt="0"/>
      <dgm:spPr/>
    </dgm:pt>
    <dgm:pt modelId="{E433D11E-BA28-E14E-98A3-9AEB99E2564B}" type="pres">
      <dgm:prSet presAssocID="{DA5F0A73-1874-457A-90D1-39BE33730176}" presName="background" presStyleLbl="node0" presStyleIdx="1" presStyleCnt="2"/>
      <dgm:spPr/>
    </dgm:pt>
    <dgm:pt modelId="{3B02B23C-85CB-B747-BA59-83BABD449AE2}" type="pres">
      <dgm:prSet presAssocID="{DA5F0A73-1874-457A-90D1-39BE33730176}" presName="text" presStyleLbl="fgAcc0" presStyleIdx="1" presStyleCnt="2">
        <dgm:presLayoutVars>
          <dgm:chPref val="3"/>
        </dgm:presLayoutVars>
      </dgm:prSet>
      <dgm:spPr/>
    </dgm:pt>
    <dgm:pt modelId="{0C638951-4E16-174B-A628-5600892E6C29}" type="pres">
      <dgm:prSet presAssocID="{DA5F0A73-1874-457A-90D1-39BE33730176}" presName="hierChild2" presStyleCnt="0"/>
      <dgm:spPr/>
    </dgm:pt>
  </dgm:ptLst>
  <dgm:cxnLst>
    <dgm:cxn modelId="{D42B8D51-6252-4B2F-91BD-D8D5322E42EC}" srcId="{C6FE3E15-E357-4E90-87CC-325538A13DB6}" destId="{2E46AECB-44DC-45D3-8F7B-B24E47586B2E}" srcOrd="0" destOrd="0" parTransId="{E76DD793-7D14-435D-9899-97FFF3894135}" sibTransId="{011D9C4F-9B6A-494B-9BE9-CCA0F7E4EB83}"/>
    <dgm:cxn modelId="{142165AE-00F1-DE46-8D81-FB433A9D3CB1}" type="presOf" srcId="{DA5F0A73-1874-457A-90D1-39BE33730176}" destId="{3B02B23C-85CB-B747-BA59-83BABD449AE2}" srcOrd="0" destOrd="0" presId="urn:microsoft.com/office/officeart/2005/8/layout/hierarchy1"/>
    <dgm:cxn modelId="{56CAF2BD-FFA9-1F4C-93A8-88BAC0DC5F0A}" type="presOf" srcId="{2E46AECB-44DC-45D3-8F7B-B24E47586B2E}" destId="{9FA8F859-4058-7E46-AC74-C13DAE4BD8D0}" srcOrd="0" destOrd="0" presId="urn:microsoft.com/office/officeart/2005/8/layout/hierarchy1"/>
    <dgm:cxn modelId="{C21485F1-56E1-453F-9472-DF1D0F56BAA3}" srcId="{C6FE3E15-E357-4E90-87CC-325538A13DB6}" destId="{DA5F0A73-1874-457A-90D1-39BE33730176}" srcOrd="1" destOrd="0" parTransId="{3E7B6D32-1EC1-46EE-A120-45CB3ECBDC71}" sibTransId="{59706C98-3F67-42C3-91CC-7789C80E5C3B}"/>
    <dgm:cxn modelId="{F5C5FBF3-586A-A742-8145-890F0931DBFB}" type="presOf" srcId="{C6FE3E15-E357-4E90-87CC-325538A13DB6}" destId="{5791C334-17B4-3444-B111-1378BDD68FE9}" srcOrd="0" destOrd="0" presId="urn:microsoft.com/office/officeart/2005/8/layout/hierarchy1"/>
    <dgm:cxn modelId="{C11A935E-5F19-CA49-9DF7-B99FF86F012A}" type="presParOf" srcId="{5791C334-17B4-3444-B111-1378BDD68FE9}" destId="{FFAB804C-B9E3-2445-A3B3-86C06E50E3FA}" srcOrd="0" destOrd="0" presId="urn:microsoft.com/office/officeart/2005/8/layout/hierarchy1"/>
    <dgm:cxn modelId="{34A667B2-18C7-F24E-8AA9-ADF6D58091C1}" type="presParOf" srcId="{FFAB804C-B9E3-2445-A3B3-86C06E50E3FA}" destId="{4D18BC1B-B6D8-CE47-A25C-F02F490F0D63}" srcOrd="0" destOrd="0" presId="urn:microsoft.com/office/officeart/2005/8/layout/hierarchy1"/>
    <dgm:cxn modelId="{11F2BC3E-6D4C-AF46-9FD1-301ADCEE49F2}" type="presParOf" srcId="{4D18BC1B-B6D8-CE47-A25C-F02F490F0D63}" destId="{1F9C58FB-3BD3-9A45-B355-9152F8391ADD}" srcOrd="0" destOrd="0" presId="urn:microsoft.com/office/officeart/2005/8/layout/hierarchy1"/>
    <dgm:cxn modelId="{E728DADB-C039-444E-A7DC-4400D6457564}" type="presParOf" srcId="{4D18BC1B-B6D8-CE47-A25C-F02F490F0D63}" destId="{9FA8F859-4058-7E46-AC74-C13DAE4BD8D0}" srcOrd="1" destOrd="0" presId="urn:microsoft.com/office/officeart/2005/8/layout/hierarchy1"/>
    <dgm:cxn modelId="{2B4B5DBB-75BB-AE49-B6B1-20074C7F6DDA}" type="presParOf" srcId="{FFAB804C-B9E3-2445-A3B3-86C06E50E3FA}" destId="{8B225E5B-EB58-4A4D-BDC2-C269BC2EAFEA}" srcOrd="1" destOrd="0" presId="urn:microsoft.com/office/officeart/2005/8/layout/hierarchy1"/>
    <dgm:cxn modelId="{99C013C1-7277-7C43-BCD8-BC982EB025FA}" type="presParOf" srcId="{5791C334-17B4-3444-B111-1378BDD68FE9}" destId="{0B91FA50-39EF-664D-AD99-CF98A05CACBA}" srcOrd="1" destOrd="0" presId="urn:microsoft.com/office/officeart/2005/8/layout/hierarchy1"/>
    <dgm:cxn modelId="{4B6B3F6A-44A7-0A47-921F-AD81CB62031D}" type="presParOf" srcId="{0B91FA50-39EF-664D-AD99-CF98A05CACBA}" destId="{3EF86F6F-AD67-6347-B8C4-79B95A17D225}" srcOrd="0" destOrd="0" presId="urn:microsoft.com/office/officeart/2005/8/layout/hierarchy1"/>
    <dgm:cxn modelId="{0F60AA5C-676A-5C4F-8DA7-808630F6937B}" type="presParOf" srcId="{3EF86F6F-AD67-6347-B8C4-79B95A17D225}" destId="{E433D11E-BA28-E14E-98A3-9AEB99E2564B}" srcOrd="0" destOrd="0" presId="urn:microsoft.com/office/officeart/2005/8/layout/hierarchy1"/>
    <dgm:cxn modelId="{D3C57DA2-97A4-4246-A97F-81293C9E7461}" type="presParOf" srcId="{3EF86F6F-AD67-6347-B8C4-79B95A17D225}" destId="{3B02B23C-85CB-B747-BA59-83BABD449AE2}" srcOrd="1" destOrd="0" presId="urn:microsoft.com/office/officeart/2005/8/layout/hierarchy1"/>
    <dgm:cxn modelId="{434F500B-C874-0B4F-9983-888D01F2957C}" type="presParOf" srcId="{0B91FA50-39EF-664D-AD99-CF98A05CACBA}" destId="{0C638951-4E16-174B-A628-5600892E6C2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6074E7D-0C6F-44EA-BD7B-E54D4C82D984}"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55B2EA1F-334F-4ADF-A044-CA6BA10ED1C3}">
      <dgm:prSet/>
      <dgm:spPr/>
      <dgm:t>
        <a:bodyPr/>
        <a:lstStyle/>
        <a:p>
          <a:r>
            <a:rPr lang="en-GB" dirty="0"/>
            <a:t>The concept of ‘global’ policing, however, connotes a much reduced role for independent nations and suggests forms of networked regulation operating beyond the control and direction of sovereign states. </a:t>
          </a:r>
          <a:endParaRPr lang="en-US" dirty="0"/>
        </a:p>
      </dgm:t>
    </dgm:pt>
    <dgm:pt modelId="{E25D9665-8F6E-4BD0-A670-F8E07FCBBBBB}" type="parTrans" cxnId="{09EE8002-62F0-4A40-94BD-BEB5C8233627}">
      <dgm:prSet/>
      <dgm:spPr/>
      <dgm:t>
        <a:bodyPr/>
        <a:lstStyle/>
        <a:p>
          <a:endParaRPr lang="en-US"/>
        </a:p>
      </dgm:t>
    </dgm:pt>
    <dgm:pt modelId="{6D38A81B-974C-49A6-B355-0B7556A55F7F}" type="sibTrans" cxnId="{09EE8002-62F0-4A40-94BD-BEB5C8233627}">
      <dgm:prSet/>
      <dgm:spPr/>
      <dgm:t>
        <a:bodyPr/>
        <a:lstStyle/>
        <a:p>
          <a:endParaRPr lang="en-US"/>
        </a:p>
      </dgm:t>
    </dgm:pt>
    <dgm:pt modelId="{C278A943-4670-4F7B-8B76-140788162D6E}">
      <dgm:prSet/>
      <dgm:spPr/>
      <dgm:t>
        <a:bodyPr/>
        <a:lstStyle/>
        <a:p>
          <a:r>
            <a:rPr lang="en-GB"/>
            <a:t>Nation-states might form important ‘nodes’ within these networks of pluralised policing and security but they are not necessarily of more significance or weight than other ‘nodes’ within the complex systems that govern global relations (Wood and Shearing, 2007)</a:t>
          </a:r>
          <a:endParaRPr lang="en-US"/>
        </a:p>
      </dgm:t>
    </dgm:pt>
    <dgm:pt modelId="{F1AF738A-8E19-419E-AC9E-83FFE00EBFD9}" type="parTrans" cxnId="{659255F7-FEFF-4599-9AC3-505C5C55E8D9}">
      <dgm:prSet/>
      <dgm:spPr/>
      <dgm:t>
        <a:bodyPr/>
        <a:lstStyle/>
        <a:p>
          <a:endParaRPr lang="en-US"/>
        </a:p>
      </dgm:t>
    </dgm:pt>
    <dgm:pt modelId="{A8D78118-1C3B-4B6A-A2F8-9A8765598DB1}" type="sibTrans" cxnId="{659255F7-FEFF-4599-9AC3-505C5C55E8D9}">
      <dgm:prSet/>
      <dgm:spPr/>
      <dgm:t>
        <a:bodyPr/>
        <a:lstStyle/>
        <a:p>
          <a:endParaRPr lang="en-US"/>
        </a:p>
      </dgm:t>
    </dgm:pt>
    <dgm:pt modelId="{9B81EEEC-1977-D04D-8488-8B598A64F0B6}" type="pres">
      <dgm:prSet presAssocID="{F6074E7D-0C6F-44EA-BD7B-E54D4C82D984}" presName="Name0" presStyleCnt="0">
        <dgm:presLayoutVars>
          <dgm:dir/>
          <dgm:animLvl val="lvl"/>
          <dgm:resizeHandles val="exact"/>
        </dgm:presLayoutVars>
      </dgm:prSet>
      <dgm:spPr/>
    </dgm:pt>
    <dgm:pt modelId="{25A7C6FA-1D55-4F4B-807B-2FF6C3350783}" type="pres">
      <dgm:prSet presAssocID="{C278A943-4670-4F7B-8B76-140788162D6E}" presName="boxAndChildren" presStyleCnt="0"/>
      <dgm:spPr/>
    </dgm:pt>
    <dgm:pt modelId="{1BB2B496-9A1A-1C4B-85C2-BFC075142726}" type="pres">
      <dgm:prSet presAssocID="{C278A943-4670-4F7B-8B76-140788162D6E}" presName="parentTextBox" presStyleLbl="node1" presStyleIdx="0" presStyleCnt="2"/>
      <dgm:spPr/>
    </dgm:pt>
    <dgm:pt modelId="{A48FB3EF-AA56-F34D-8CDD-208C1CA0F21F}" type="pres">
      <dgm:prSet presAssocID="{6D38A81B-974C-49A6-B355-0B7556A55F7F}" presName="sp" presStyleCnt="0"/>
      <dgm:spPr/>
    </dgm:pt>
    <dgm:pt modelId="{1E0B8C0A-7AA7-7F43-8D56-2D238F238FFC}" type="pres">
      <dgm:prSet presAssocID="{55B2EA1F-334F-4ADF-A044-CA6BA10ED1C3}" presName="arrowAndChildren" presStyleCnt="0"/>
      <dgm:spPr/>
    </dgm:pt>
    <dgm:pt modelId="{E50D0E3F-A8E8-8549-A886-07505DA881E6}" type="pres">
      <dgm:prSet presAssocID="{55B2EA1F-334F-4ADF-A044-CA6BA10ED1C3}" presName="parentTextArrow" presStyleLbl="node1" presStyleIdx="1" presStyleCnt="2"/>
      <dgm:spPr/>
    </dgm:pt>
  </dgm:ptLst>
  <dgm:cxnLst>
    <dgm:cxn modelId="{09EE8002-62F0-4A40-94BD-BEB5C8233627}" srcId="{F6074E7D-0C6F-44EA-BD7B-E54D4C82D984}" destId="{55B2EA1F-334F-4ADF-A044-CA6BA10ED1C3}" srcOrd="0" destOrd="0" parTransId="{E25D9665-8F6E-4BD0-A670-F8E07FCBBBBB}" sibTransId="{6D38A81B-974C-49A6-B355-0B7556A55F7F}"/>
    <dgm:cxn modelId="{AF07B2B5-DE6E-8148-AC23-38232096E68B}" type="presOf" srcId="{C278A943-4670-4F7B-8B76-140788162D6E}" destId="{1BB2B496-9A1A-1C4B-85C2-BFC075142726}" srcOrd="0" destOrd="0" presId="urn:microsoft.com/office/officeart/2005/8/layout/process4"/>
    <dgm:cxn modelId="{1A8FC8C3-3662-C541-B7CE-E6DABABE048B}" type="presOf" srcId="{F6074E7D-0C6F-44EA-BD7B-E54D4C82D984}" destId="{9B81EEEC-1977-D04D-8488-8B598A64F0B6}" srcOrd="0" destOrd="0" presId="urn:microsoft.com/office/officeart/2005/8/layout/process4"/>
    <dgm:cxn modelId="{68BC07EE-81EC-B24D-B84E-4CD227AB8C5B}" type="presOf" srcId="{55B2EA1F-334F-4ADF-A044-CA6BA10ED1C3}" destId="{E50D0E3F-A8E8-8549-A886-07505DA881E6}" srcOrd="0" destOrd="0" presId="urn:microsoft.com/office/officeart/2005/8/layout/process4"/>
    <dgm:cxn modelId="{659255F7-FEFF-4599-9AC3-505C5C55E8D9}" srcId="{F6074E7D-0C6F-44EA-BD7B-E54D4C82D984}" destId="{C278A943-4670-4F7B-8B76-140788162D6E}" srcOrd="1" destOrd="0" parTransId="{F1AF738A-8E19-419E-AC9E-83FFE00EBFD9}" sibTransId="{A8D78118-1C3B-4B6A-A2F8-9A8765598DB1}"/>
    <dgm:cxn modelId="{4AA177DE-CB3D-DB48-AE1B-9D9AAC85B4D7}" type="presParOf" srcId="{9B81EEEC-1977-D04D-8488-8B598A64F0B6}" destId="{25A7C6FA-1D55-4F4B-807B-2FF6C3350783}" srcOrd="0" destOrd="0" presId="urn:microsoft.com/office/officeart/2005/8/layout/process4"/>
    <dgm:cxn modelId="{38DADA79-53B5-494F-9CFE-F9E7B2E91564}" type="presParOf" srcId="{25A7C6FA-1D55-4F4B-807B-2FF6C3350783}" destId="{1BB2B496-9A1A-1C4B-85C2-BFC075142726}" srcOrd="0" destOrd="0" presId="urn:microsoft.com/office/officeart/2005/8/layout/process4"/>
    <dgm:cxn modelId="{74CA4FA5-88CA-F142-9D62-CC187EFD5A9F}" type="presParOf" srcId="{9B81EEEC-1977-D04D-8488-8B598A64F0B6}" destId="{A48FB3EF-AA56-F34D-8CDD-208C1CA0F21F}" srcOrd="1" destOrd="0" presId="urn:microsoft.com/office/officeart/2005/8/layout/process4"/>
    <dgm:cxn modelId="{EBCD68A7-1A81-F24A-B034-509B8C2E02B5}" type="presParOf" srcId="{9B81EEEC-1977-D04D-8488-8B598A64F0B6}" destId="{1E0B8C0A-7AA7-7F43-8D56-2D238F238FFC}" srcOrd="2" destOrd="0" presId="urn:microsoft.com/office/officeart/2005/8/layout/process4"/>
    <dgm:cxn modelId="{A95D38FA-C2E7-FB4B-8C9C-9FED330B6717}" type="presParOf" srcId="{1E0B8C0A-7AA7-7F43-8D56-2D238F238FFC}" destId="{E50D0E3F-A8E8-8549-A886-07505DA881E6}"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3848D92-821E-4967-A8B1-4C2D6FDBFA4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5F0C56A-E432-416F-AEF5-4098F973301D}">
      <dgm:prSet/>
      <dgm:spPr/>
      <dgm:t>
        <a:bodyPr/>
        <a:lstStyle/>
        <a:p>
          <a:r>
            <a:rPr lang="en-GB"/>
            <a:t>Inevitably such forms of police cooperation require a degree of commonality in terms of fundamental principles of governance and accountability</a:t>
          </a:r>
          <a:endParaRPr lang="en-US"/>
        </a:p>
      </dgm:t>
    </dgm:pt>
    <dgm:pt modelId="{D962BD43-4E5F-4E3D-82CE-B1A0B61E3CD5}" type="parTrans" cxnId="{6E4932C6-20EC-4FF4-8ECE-9D9001BC3945}">
      <dgm:prSet/>
      <dgm:spPr/>
      <dgm:t>
        <a:bodyPr/>
        <a:lstStyle/>
        <a:p>
          <a:endParaRPr lang="en-US"/>
        </a:p>
      </dgm:t>
    </dgm:pt>
    <dgm:pt modelId="{507D0265-C4DE-4E3D-A2FC-085B4C4A7268}" type="sibTrans" cxnId="{6E4932C6-20EC-4FF4-8ECE-9D9001BC3945}">
      <dgm:prSet/>
      <dgm:spPr/>
      <dgm:t>
        <a:bodyPr/>
        <a:lstStyle/>
        <a:p>
          <a:endParaRPr lang="en-US"/>
        </a:p>
      </dgm:t>
    </dgm:pt>
    <dgm:pt modelId="{50F39C86-EA5A-49FE-B9AF-8306A85950DD}">
      <dgm:prSet/>
      <dgm:spPr/>
      <dgm:t>
        <a:bodyPr/>
        <a:lstStyle/>
        <a:p>
          <a:r>
            <a:rPr lang="en-GB"/>
            <a:t>That EU directives influence policing arrangements at the local level, providing further support for Bowling and Sheptycki’s (2012) argument that policing increasingly should be understood as a ‘global’ activity. T</a:t>
          </a:r>
          <a:endParaRPr lang="en-US"/>
        </a:p>
      </dgm:t>
    </dgm:pt>
    <dgm:pt modelId="{43D1C0F3-A7D4-4838-9A29-4DEF5BE1BB28}" type="parTrans" cxnId="{286F2738-BDB3-43C4-9D44-0F146CB9E896}">
      <dgm:prSet/>
      <dgm:spPr/>
      <dgm:t>
        <a:bodyPr/>
        <a:lstStyle/>
        <a:p>
          <a:endParaRPr lang="en-US"/>
        </a:p>
      </dgm:t>
    </dgm:pt>
    <dgm:pt modelId="{108EDF92-9347-42B7-9C5C-B6046F5974D6}" type="sibTrans" cxnId="{286F2738-BDB3-43C4-9D44-0F146CB9E896}">
      <dgm:prSet/>
      <dgm:spPr/>
      <dgm:t>
        <a:bodyPr/>
        <a:lstStyle/>
        <a:p>
          <a:endParaRPr lang="en-US"/>
        </a:p>
      </dgm:t>
    </dgm:pt>
    <dgm:pt modelId="{CE415D39-A0C8-4A26-8B57-07676DBA607F}">
      <dgm:prSet/>
      <dgm:spPr/>
      <dgm:t>
        <a:bodyPr/>
        <a:lstStyle/>
        <a:p>
          <a:r>
            <a:rPr lang="en-GB"/>
            <a:t>they noted that the delivery of services at the neighbourhood level is undertaken within a policing architecture that extends upward to regional, transnational and global developments</a:t>
          </a:r>
          <a:endParaRPr lang="en-US"/>
        </a:p>
      </dgm:t>
    </dgm:pt>
    <dgm:pt modelId="{665A9AE4-7786-4917-862B-39E7C1ED07C2}" type="parTrans" cxnId="{1434018F-A1F5-4BE3-B523-139643756F4B}">
      <dgm:prSet/>
      <dgm:spPr/>
      <dgm:t>
        <a:bodyPr/>
        <a:lstStyle/>
        <a:p>
          <a:endParaRPr lang="en-US"/>
        </a:p>
      </dgm:t>
    </dgm:pt>
    <dgm:pt modelId="{4AF74E06-4B81-40B3-B186-B7B68AACB84B}" type="sibTrans" cxnId="{1434018F-A1F5-4BE3-B523-139643756F4B}">
      <dgm:prSet/>
      <dgm:spPr/>
      <dgm:t>
        <a:bodyPr/>
        <a:lstStyle/>
        <a:p>
          <a:endParaRPr lang="en-US"/>
        </a:p>
      </dgm:t>
    </dgm:pt>
    <dgm:pt modelId="{29A35DC5-BEDF-BB4B-84C2-6AB5FBFAF771}" type="pres">
      <dgm:prSet presAssocID="{13848D92-821E-4967-A8B1-4C2D6FDBFA41}" presName="linear" presStyleCnt="0">
        <dgm:presLayoutVars>
          <dgm:animLvl val="lvl"/>
          <dgm:resizeHandles val="exact"/>
        </dgm:presLayoutVars>
      </dgm:prSet>
      <dgm:spPr/>
    </dgm:pt>
    <dgm:pt modelId="{9E580766-3521-F042-875D-D341D72E2901}" type="pres">
      <dgm:prSet presAssocID="{75F0C56A-E432-416F-AEF5-4098F973301D}" presName="parentText" presStyleLbl="node1" presStyleIdx="0" presStyleCnt="3">
        <dgm:presLayoutVars>
          <dgm:chMax val="0"/>
          <dgm:bulletEnabled val="1"/>
        </dgm:presLayoutVars>
      </dgm:prSet>
      <dgm:spPr/>
    </dgm:pt>
    <dgm:pt modelId="{7ADDAE46-D3F0-D449-ABE5-085E7C650375}" type="pres">
      <dgm:prSet presAssocID="{507D0265-C4DE-4E3D-A2FC-085B4C4A7268}" presName="spacer" presStyleCnt="0"/>
      <dgm:spPr/>
    </dgm:pt>
    <dgm:pt modelId="{28972A15-E28D-F740-923C-CEE8845111CF}" type="pres">
      <dgm:prSet presAssocID="{50F39C86-EA5A-49FE-B9AF-8306A85950DD}" presName="parentText" presStyleLbl="node1" presStyleIdx="1" presStyleCnt="3">
        <dgm:presLayoutVars>
          <dgm:chMax val="0"/>
          <dgm:bulletEnabled val="1"/>
        </dgm:presLayoutVars>
      </dgm:prSet>
      <dgm:spPr/>
    </dgm:pt>
    <dgm:pt modelId="{5FB661DB-C8CD-D441-B751-9A081F27403A}" type="pres">
      <dgm:prSet presAssocID="{108EDF92-9347-42B7-9C5C-B6046F5974D6}" presName="spacer" presStyleCnt="0"/>
      <dgm:spPr/>
    </dgm:pt>
    <dgm:pt modelId="{DF08A2A8-FCE2-774A-89E4-69D974C47A9C}" type="pres">
      <dgm:prSet presAssocID="{CE415D39-A0C8-4A26-8B57-07676DBA607F}" presName="parentText" presStyleLbl="node1" presStyleIdx="2" presStyleCnt="3">
        <dgm:presLayoutVars>
          <dgm:chMax val="0"/>
          <dgm:bulletEnabled val="1"/>
        </dgm:presLayoutVars>
      </dgm:prSet>
      <dgm:spPr/>
    </dgm:pt>
  </dgm:ptLst>
  <dgm:cxnLst>
    <dgm:cxn modelId="{286F2738-BDB3-43C4-9D44-0F146CB9E896}" srcId="{13848D92-821E-4967-A8B1-4C2D6FDBFA41}" destId="{50F39C86-EA5A-49FE-B9AF-8306A85950DD}" srcOrd="1" destOrd="0" parTransId="{43D1C0F3-A7D4-4838-9A29-4DEF5BE1BB28}" sibTransId="{108EDF92-9347-42B7-9C5C-B6046F5974D6}"/>
    <dgm:cxn modelId="{45D1DD60-BF43-B643-86FD-3CC51D66D7BA}" type="presOf" srcId="{13848D92-821E-4967-A8B1-4C2D6FDBFA41}" destId="{29A35DC5-BEDF-BB4B-84C2-6AB5FBFAF771}" srcOrd="0" destOrd="0" presId="urn:microsoft.com/office/officeart/2005/8/layout/vList2"/>
    <dgm:cxn modelId="{1434018F-A1F5-4BE3-B523-139643756F4B}" srcId="{13848D92-821E-4967-A8B1-4C2D6FDBFA41}" destId="{CE415D39-A0C8-4A26-8B57-07676DBA607F}" srcOrd="2" destOrd="0" parTransId="{665A9AE4-7786-4917-862B-39E7C1ED07C2}" sibTransId="{4AF74E06-4B81-40B3-B186-B7B68AACB84B}"/>
    <dgm:cxn modelId="{6E4932C6-20EC-4FF4-8ECE-9D9001BC3945}" srcId="{13848D92-821E-4967-A8B1-4C2D6FDBFA41}" destId="{75F0C56A-E432-416F-AEF5-4098F973301D}" srcOrd="0" destOrd="0" parTransId="{D962BD43-4E5F-4E3D-82CE-B1A0B61E3CD5}" sibTransId="{507D0265-C4DE-4E3D-A2FC-085B4C4A7268}"/>
    <dgm:cxn modelId="{0054CEC9-C590-5546-9F92-559C74540B49}" type="presOf" srcId="{CE415D39-A0C8-4A26-8B57-07676DBA607F}" destId="{DF08A2A8-FCE2-774A-89E4-69D974C47A9C}" srcOrd="0" destOrd="0" presId="urn:microsoft.com/office/officeart/2005/8/layout/vList2"/>
    <dgm:cxn modelId="{AC857ECD-5CC5-7B4D-957A-3A875B5F3787}" type="presOf" srcId="{75F0C56A-E432-416F-AEF5-4098F973301D}" destId="{9E580766-3521-F042-875D-D341D72E2901}" srcOrd="0" destOrd="0" presId="urn:microsoft.com/office/officeart/2005/8/layout/vList2"/>
    <dgm:cxn modelId="{8AA644EA-FC02-EF49-B21A-8CD1508A6DC0}" type="presOf" srcId="{50F39C86-EA5A-49FE-B9AF-8306A85950DD}" destId="{28972A15-E28D-F740-923C-CEE8845111CF}" srcOrd="0" destOrd="0" presId="urn:microsoft.com/office/officeart/2005/8/layout/vList2"/>
    <dgm:cxn modelId="{E8083D7A-925D-4F4F-9808-8562946C85D3}" type="presParOf" srcId="{29A35DC5-BEDF-BB4B-84C2-6AB5FBFAF771}" destId="{9E580766-3521-F042-875D-D341D72E2901}" srcOrd="0" destOrd="0" presId="urn:microsoft.com/office/officeart/2005/8/layout/vList2"/>
    <dgm:cxn modelId="{F41E273F-1D94-6447-97A1-C33A8A0EF885}" type="presParOf" srcId="{29A35DC5-BEDF-BB4B-84C2-6AB5FBFAF771}" destId="{7ADDAE46-D3F0-D449-ABE5-085E7C650375}" srcOrd="1" destOrd="0" presId="urn:microsoft.com/office/officeart/2005/8/layout/vList2"/>
    <dgm:cxn modelId="{52B1BC0C-9A8A-8549-BEAF-C8445054F4E5}" type="presParOf" srcId="{29A35DC5-BEDF-BB4B-84C2-6AB5FBFAF771}" destId="{28972A15-E28D-F740-923C-CEE8845111CF}" srcOrd="2" destOrd="0" presId="urn:microsoft.com/office/officeart/2005/8/layout/vList2"/>
    <dgm:cxn modelId="{577327F6-B804-2248-918B-8B5222B7BC87}" type="presParOf" srcId="{29A35DC5-BEDF-BB4B-84C2-6AB5FBFAF771}" destId="{5FB661DB-C8CD-D441-B751-9A081F27403A}" srcOrd="3" destOrd="0" presId="urn:microsoft.com/office/officeart/2005/8/layout/vList2"/>
    <dgm:cxn modelId="{E2ACFAD5-8CDA-5348-9D57-47D194C8E181}" type="presParOf" srcId="{29A35DC5-BEDF-BB4B-84C2-6AB5FBFAF771}" destId="{DF08A2A8-FCE2-774A-89E4-69D974C47A9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5541714-67BF-41FA-9FE0-F0CD4B7EEEA9}"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82F31211-94B8-4E70-A42A-79836A708F0E}">
      <dgm:prSet/>
      <dgm:spPr/>
      <dgm:t>
        <a:bodyPr/>
        <a:lstStyle/>
        <a:p>
          <a:r>
            <a:rPr lang="en-GB"/>
            <a:t>Take up of the Internet has resulted in far reaching changes </a:t>
          </a:r>
          <a:endParaRPr lang="en-US"/>
        </a:p>
      </dgm:t>
    </dgm:pt>
    <dgm:pt modelId="{FE4F650C-C66B-4784-99EA-01065F2737F6}" type="parTrans" cxnId="{A57B9262-3FE2-4D80-8B46-FFEC6C40E138}">
      <dgm:prSet/>
      <dgm:spPr/>
      <dgm:t>
        <a:bodyPr/>
        <a:lstStyle/>
        <a:p>
          <a:endParaRPr lang="en-US"/>
        </a:p>
      </dgm:t>
    </dgm:pt>
    <dgm:pt modelId="{3BD31976-CC2A-4C3E-9A93-A4AD449B7507}" type="sibTrans" cxnId="{A57B9262-3FE2-4D80-8B46-FFEC6C40E138}">
      <dgm:prSet/>
      <dgm:spPr/>
      <dgm:t>
        <a:bodyPr/>
        <a:lstStyle/>
        <a:p>
          <a:endParaRPr lang="en-US"/>
        </a:p>
      </dgm:t>
    </dgm:pt>
    <dgm:pt modelId="{6899B3FE-FC33-4A2B-9738-02E792238E02}">
      <dgm:prSet/>
      <dgm:spPr/>
      <dgm:t>
        <a:bodyPr/>
        <a:lstStyle/>
        <a:p>
          <a:r>
            <a:rPr lang="en-GB"/>
            <a:t>Social networking has revolutionized how we communicate with each other</a:t>
          </a:r>
          <a:endParaRPr lang="en-US"/>
        </a:p>
      </dgm:t>
    </dgm:pt>
    <dgm:pt modelId="{D08B4639-E869-436B-903E-D60883AF9674}" type="parTrans" cxnId="{EFC1E42A-5F6E-4BBF-89AF-3227359CB7E3}">
      <dgm:prSet/>
      <dgm:spPr/>
      <dgm:t>
        <a:bodyPr/>
        <a:lstStyle/>
        <a:p>
          <a:endParaRPr lang="en-US"/>
        </a:p>
      </dgm:t>
    </dgm:pt>
    <dgm:pt modelId="{7714455F-2594-4F6B-BDA2-41B28711E783}" type="sibTrans" cxnId="{EFC1E42A-5F6E-4BBF-89AF-3227359CB7E3}">
      <dgm:prSet/>
      <dgm:spPr/>
      <dgm:t>
        <a:bodyPr/>
        <a:lstStyle/>
        <a:p>
          <a:endParaRPr lang="en-US"/>
        </a:p>
      </dgm:t>
    </dgm:pt>
    <dgm:pt modelId="{F1356885-55E3-4888-BEB5-EC53DF0689F4}">
      <dgm:prSet/>
      <dgm:spPr/>
      <dgm:t>
        <a:bodyPr/>
        <a:lstStyle/>
        <a:p>
          <a:r>
            <a:rPr lang="en-GB" dirty="0"/>
            <a:t>Morgan Stanley </a:t>
          </a:r>
          <a:r>
            <a:rPr lang="en-GB" i="1" dirty="0"/>
            <a:t>‘How Teenagers Consume Media’ </a:t>
          </a:r>
          <a:endParaRPr lang="en-US" dirty="0"/>
        </a:p>
      </dgm:t>
    </dgm:pt>
    <dgm:pt modelId="{20BB6695-30B5-462C-A5E8-F5A1F156DBF5}" type="parTrans" cxnId="{DB5F18B2-DB2F-46C5-8F39-A110374010DD}">
      <dgm:prSet/>
      <dgm:spPr/>
      <dgm:t>
        <a:bodyPr/>
        <a:lstStyle/>
        <a:p>
          <a:endParaRPr lang="en-US"/>
        </a:p>
      </dgm:t>
    </dgm:pt>
    <dgm:pt modelId="{7DCAB26E-A3EF-41A1-9C8F-4BEEB64C7675}" type="sibTrans" cxnId="{DB5F18B2-DB2F-46C5-8F39-A110374010DD}">
      <dgm:prSet/>
      <dgm:spPr/>
      <dgm:t>
        <a:bodyPr/>
        <a:lstStyle/>
        <a:p>
          <a:endParaRPr lang="en-US"/>
        </a:p>
      </dgm:t>
    </dgm:pt>
    <dgm:pt modelId="{8E835BA6-7913-E541-B035-15AB4CDB5492}" type="pres">
      <dgm:prSet presAssocID="{B5541714-67BF-41FA-9FE0-F0CD4B7EEEA9}" presName="diagram" presStyleCnt="0">
        <dgm:presLayoutVars>
          <dgm:dir/>
          <dgm:resizeHandles val="exact"/>
        </dgm:presLayoutVars>
      </dgm:prSet>
      <dgm:spPr/>
    </dgm:pt>
    <dgm:pt modelId="{E0A71E71-DBA9-C24A-B5F0-07D666CFD13F}" type="pres">
      <dgm:prSet presAssocID="{82F31211-94B8-4E70-A42A-79836A708F0E}" presName="node" presStyleLbl="node1" presStyleIdx="0" presStyleCnt="3">
        <dgm:presLayoutVars>
          <dgm:bulletEnabled val="1"/>
        </dgm:presLayoutVars>
      </dgm:prSet>
      <dgm:spPr/>
    </dgm:pt>
    <dgm:pt modelId="{C49CAC2E-D4D5-F443-89EF-BC1C4D56C7C8}" type="pres">
      <dgm:prSet presAssocID="{3BD31976-CC2A-4C3E-9A93-A4AD449B7507}" presName="sibTrans" presStyleCnt="0"/>
      <dgm:spPr/>
    </dgm:pt>
    <dgm:pt modelId="{F235912E-3534-2C43-80A0-9DB210BDD27E}" type="pres">
      <dgm:prSet presAssocID="{6899B3FE-FC33-4A2B-9738-02E792238E02}" presName="node" presStyleLbl="node1" presStyleIdx="1" presStyleCnt="3">
        <dgm:presLayoutVars>
          <dgm:bulletEnabled val="1"/>
        </dgm:presLayoutVars>
      </dgm:prSet>
      <dgm:spPr/>
    </dgm:pt>
    <dgm:pt modelId="{0B85103A-8DF9-014E-B598-822E19A2B14E}" type="pres">
      <dgm:prSet presAssocID="{7714455F-2594-4F6B-BDA2-41B28711E783}" presName="sibTrans" presStyleCnt="0"/>
      <dgm:spPr/>
    </dgm:pt>
    <dgm:pt modelId="{458953E5-AF84-BA40-8F63-49387580CD56}" type="pres">
      <dgm:prSet presAssocID="{F1356885-55E3-4888-BEB5-EC53DF0689F4}" presName="node" presStyleLbl="node1" presStyleIdx="2" presStyleCnt="3">
        <dgm:presLayoutVars>
          <dgm:bulletEnabled val="1"/>
        </dgm:presLayoutVars>
      </dgm:prSet>
      <dgm:spPr/>
    </dgm:pt>
  </dgm:ptLst>
  <dgm:cxnLst>
    <dgm:cxn modelId="{0AC40602-9646-0541-B63F-1EAF4FE88500}" type="presOf" srcId="{B5541714-67BF-41FA-9FE0-F0CD4B7EEEA9}" destId="{8E835BA6-7913-E541-B035-15AB4CDB5492}" srcOrd="0" destOrd="0" presId="urn:microsoft.com/office/officeart/2005/8/layout/default"/>
    <dgm:cxn modelId="{4C2CD01E-BF08-CA49-9B88-6CA1EC03EFC6}" type="presOf" srcId="{82F31211-94B8-4E70-A42A-79836A708F0E}" destId="{E0A71E71-DBA9-C24A-B5F0-07D666CFD13F}" srcOrd="0" destOrd="0" presId="urn:microsoft.com/office/officeart/2005/8/layout/default"/>
    <dgm:cxn modelId="{EFC1E42A-5F6E-4BBF-89AF-3227359CB7E3}" srcId="{B5541714-67BF-41FA-9FE0-F0CD4B7EEEA9}" destId="{6899B3FE-FC33-4A2B-9738-02E792238E02}" srcOrd="1" destOrd="0" parTransId="{D08B4639-E869-436B-903E-D60883AF9674}" sibTransId="{7714455F-2594-4F6B-BDA2-41B28711E783}"/>
    <dgm:cxn modelId="{A57B9262-3FE2-4D80-8B46-FFEC6C40E138}" srcId="{B5541714-67BF-41FA-9FE0-F0CD4B7EEEA9}" destId="{82F31211-94B8-4E70-A42A-79836A708F0E}" srcOrd="0" destOrd="0" parTransId="{FE4F650C-C66B-4784-99EA-01065F2737F6}" sibTransId="{3BD31976-CC2A-4C3E-9A93-A4AD449B7507}"/>
    <dgm:cxn modelId="{282F1692-4A6E-1D4A-8819-D73F9D385E88}" type="presOf" srcId="{F1356885-55E3-4888-BEB5-EC53DF0689F4}" destId="{458953E5-AF84-BA40-8F63-49387580CD56}" srcOrd="0" destOrd="0" presId="urn:microsoft.com/office/officeart/2005/8/layout/default"/>
    <dgm:cxn modelId="{DB5F18B2-DB2F-46C5-8F39-A110374010DD}" srcId="{B5541714-67BF-41FA-9FE0-F0CD4B7EEEA9}" destId="{F1356885-55E3-4888-BEB5-EC53DF0689F4}" srcOrd="2" destOrd="0" parTransId="{20BB6695-30B5-462C-A5E8-F5A1F156DBF5}" sibTransId="{7DCAB26E-A3EF-41A1-9C8F-4BEEB64C7675}"/>
    <dgm:cxn modelId="{CD92B4FF-7D07-BE4A-B1C4-F142DEE0BE50}" type="presOf" srcId="{6899B3FE-FC33-4A2B-9738-02E792238E02}" destId="{F235912E-3534-2C43-80A0-9DB210BDD27E}" srcOrd="0" destOrd="0" presId="urn:microsoft.com/office/officeart/2005/8/layout/default"/>
    <dgm:cxn modelId="{24F5FF05-1636-BD46-8AEB-49F5EDAD1808}" type="presParOf" srcId="{8E835BA6-7913-E541-B035-15AB4CDB5492}" destId="{E0A71E71-DBA9-C24A-B5F0-07D666CFD13F}" srcOrd="0" destOrd="0" presId="urn:microsoft.com/office/officeart/2005/8/layout/default"/>
    <dgm:cxn modelId="{839A21F7-C9CB-4C41-9DFB-00523431CDB8}" type="presParOf" srcId="{8E835BA6-7913-E541-B035-15AB4CDB5492}" destId="{C49CAC2E-D4D5-F443-89EF-BC1C4D56C7C8}" srcOrd="1" destOrd="0" presId="urn:microsoft.com/office/officeart/2005/8/layout/default"/>
    <dgm:cxn modelId="{42908A56-DBD7-AB4A-90F3-71B94541513B}" type="presParOf" srcId="{8E835BA6-7913-E541-B035-15AB4CDB5492}" destId="{F235912E-3534-2C43-80A0-9DB210BDD27E}" srcOrd="2" destOrd="0" presId="urn:microsoft.com/office/officeart/2005/8/layout/default"/>
    <dgm:cxn modelId="{F2D158A8-3494-D448-B8AE-6136CC7F5251}" type="presParOf" srcId="{8E835BA6-7913-E541-B035-15AB4CDB5492}" destId="{0B85103A-8DF9-014E-B598-822E19A2B14E}" srcOrd="3" destOrd="0" presId="urn:microsoft.com/office/officeart/2005/8/layout/default"/>
    <dgm:cxn modelId="{6CACC658-052A-5743-BE37-0E61DBDE224C}" type="presParOf" srcId="{8E835BA6-7913-E541-B035-15AB4CDB5492}" destId="{458953E5-AF84-BA40-8F63-49387580CD56}"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6237642-9F22-4765-B375-9932C2A5946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47409E9-2A97-471A-9967-AEC6CBEFF247}">
      <dgm:prSet/>
      <dgm:spPr/>
      <dgm:t>
        <a:bodyPr/>
        <a:lstStyle/>
        <a:p>
          <a:pPr>
            <a:lnSpc>
              <a:spcPct val="100000"/>
            </a:lnSpc>
          </a:pPr>
          <a:r>
            <a:rPr lang="en-GB"/>
            <a:t>A growing number of frauds are taking place on auction sites such as eBay</a:t>
          </a:r>
          <a:endParaRPr lang="en-US"/>
        </a:p>
      </dgm:t>
    </dgm:pt>
    <dgm:pt modelId="{72B5ECE8-6BEF-4006-B6DD-A57AA55E3873}" type="parTrans" cxnId="{C9D38E9A-8DA0-4810-9CC6-B8C720873ADA}">
      <dgm:prSet/>
      <dgm:spPr/>
      <dgm:t>
        <a:bodyPr/>
        <a:lstStyle/>
        <a:p>
          <a:endParaRPr lang="en-US"/>
        </a:p>
      </dgm:t>
    </dgm:pt>
    <dgm:pt modelId="{2B579EC3-4BD8-4BC4-897C-48113A025C41}" type="sibTrans" cxnId="{C9D38E9A-8DA0-4810-9CC6-B8C720873ADA}">
      <dgm:prSet/>
      <dgm:spPr/>
      <dgm:t>
        <a:bodyPr/>
        <a:lstStyle/>
        <a:p>
          <a:endParaRPr lang="en-US"/>
        </a:p>
      </dgm:t>
    </dgm:pt>
    <dgm:pt modelId="{E7DA3913-7934-4723-9901-3A35A871109E}">
      <dgm:prSet/>
      <dgm:spPr/>
      <dgm:t>
        <a:bodyPr/>
        <a:lstStyle/>
        <a:p>
          <a:pPr>
            <a:lnSpc>
              <a:spcPct val="100000"/>
            </a:lnSpc>
          </a:pPr>
          <a:r>
            <a:rPr lang="en-GB"/>
            <a:t>Counterfeit, knowingly stolen, faulty or damaged goods and those that breach intellectual copyright make up the majority of criminal transactions</a:t>
          </a:r>
          <a:endParaRPr lang="en-US"/>
        </a:p>
      </dgm:t>
    </dgm:pt>
    <dgm:pt modelId="{D994CECA-72E8-4FDE-93A6-CB7E6E2B7A0A}" type="parTrans" cxnId="{4C3339AE-6371-473A-9B8A-7F8D831431B5}">
      <dgm:prSet/>
      <dgm:spPr/>
      <dgm:t>
        <a:bodyPr/>
        <a:lstStyle/>
        <a:p>
          <a:endParaRPr lang="en-US"/>
        </a:p>
      </dgm:t>
    </dgm:pt>
    <dgm:pt modelId="{360D89EA-D484-498F-8876-215EC67BFE87}" type="sibTrans" cxnId="{4C3339AE-6371-473A-9B8A-7F8D831431B5}">
      <dgm:prSet/>
      <dgm:spPr/>
      <dgm:t>
        <a:bodyPr/>
        <a:lstStyle/>
        <a:p>
          <a:endParaRPr lang="en-US"/>
        </a:p>
      </dgm:t>
    </dgm:pt>
    <dgm:pt modelId="{9DD7B022-4F0C-4C7C-83D3-6C1F94B13C31}">
      <dgm:prSet/>
      <dgm:spPr/>
      <dgm:t>
        <a:bodyPr/>
        <a:lstStyle/>
        <a:p>
          <a:pPr>
            <a:lnSpc>
              <a:spcPct val="100000"/>
            </a:lnSpc>
          </a:pPr>
          <a:r>
            <a:rPr lang="en-GB"/>
            <a:t>Global corporations rather than individual consumers more likely to take action</a:t>
          </a:r>
          <a:endParaRPr lang="en-US"/>
        </a:p>
      </dgm:t>
    </dgm:pt>
    <dgm:pt modelId="{48BBAFFB-E7A7-48FF-99DF-BAE0DF8DE030}" type="parTrans" cxnId="{AD99607A-3B19-430C-A417-2C02E1458714}">
      <dgm:prSet/>
      <dgm:spPr/>
      <dgm:t>
        <a:bodyPr/>
        <a:lstStyle/>
        <a:p>
          <a:endParaRPr lang="en-US"/>
        </a:p>
      </dgm:t>
    </dgm:pt>
    <dgm:pt modelId="{48A04013-64DD-42F9-9361-684B271F8EDA}" type="sibTrans" cxnId="{AD99607A-3B19-430C-A417-2C02E1458714}">
      <dgm:prSet/>
      <dgm:spPr/>
      <dgm:t>
        <a:bodyPr/>
        <a:lstStyle/>
        <a:p>
          <a:endParaRPr lang="en-US"/>
        </a:p>
      </dgm:t>
    </dgm:pt>
    <dgm:pt modelId="{8768C51E-3B88-4D71-ADE7-4C730178C5B6}">
      <dgm:prSet/>
      <dgm:spPr/>
      <dgm:t>
        <a:bodyPr/>
        <a:lstStyle/>
        <a:p>
          <a:pPr>
            <a:lnSpc>
              <a:spcPct val="100000"/>
            </a:lnSpc>
          </a:pPr>
          <a:r>
            <a:rPr lang="en-GB"/>
            <a:t>Newspapers claim the police in England and Wales investigate one eBay scam every hour</a:t>
          </a:r>
          <a:endParaRPr lang="en-US"/>
        </a:p>
      </dgm:t>
    </dgm:pt>
    <dgm:pt modelId="{BE396F44-2E85-40BB-8A0A-20704890B40C}" type="parTrans" cxnId="{F8DBEC66-AC7A-4E7C-ABD4-FFB99BFB05EC}">
      <dgm:prSet/>
      <dgm:spPr/>
      <dgm:t>
        <a:bodyPr/>
        <a:lstStyle/>
        <a:p>
          <a:endParaRPr lang="en-US"/>
        </a:p>
      </dgm:t>
    </dgm:pt>
    <dgm:pt modelId="{45AA351C-1ABA-443E-A7E8-D7BA1E7C4E23}" type="sibTrans" cxnId="{F8DBEC66-AC7A-4E7C-ABD4-FFB99BFB05EC}">
      <dgm:prSet/>
      <dgm:spPr/>
      <dgm:t>
        <a:bodyPr/>
        <a:lstStyle/>
        <a:p>
          <a:endParaRPr lang="en-US"/>
        </a:p>
      </dgm:t>
    </dgm:pt>
    <dgm:pt modelId="{253F7451-A467-4ED3-87F4-9F9FC4C3737C}" type="pres">
      <dgm:prSet presAssocID="{16237642-9F22-4765-B375-9932C2A59468}" presName="root" presStyleCnt="0">
        <dgm:presLayoutVars>
          <dgm:dir/>
          <dgm:resizeHandles val="exact"/>
        </dgm:presLayoutVars>
      </dgm:prSet>
      <dgm:spPr/>
    </dgm:pt>
    <dgm:pt modelId="{9620A312-96F4-4F46-9E26-6EB09C2D258F}" type="pres">
      <dgm:prSet presAssocID="{747409E9-2A97-471A-9967-AEC6CBEFF247}" presName="compNode" presStyleCnt="0"/>
      <dgm:spPr/>
    </dgm:pt>
    <dgm:pt modelId="{BDA0BF51-2739-4933-96C3-AA6DF65D3A10}" type="pres">
      <dgm:prSet presAssocID="{747409E9-2A97-471A-9967-AEC6CBEFF247}" presName="bgRect" presStyleLbl="bgShp" presStyleIdx="0" presStyleCnt="4" custLinFactNeighborX="-1145" custLinFactNeighborY="-18020"/>
      <dgm:spPr/>
    </dgm:pt>
    <dgm:pt modelId="{F8D71207-79E0-4152-A3A5-815202E838D2}" type="pres">
      <dgm:prSet presAssocID="{747409E9-2A97-471A-9967-AEC6CBEFF24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72AE677D-E2B9-474F-9E91-7ADBE5401F2E}" type="pres">
      <dgm:prSet presAssocID="{747409E9-2A97-471A-9967-AEC6CBEFF247}" presName="spaceRect" presStyleCnt="0"/>
      <dgm:spPr/>
    </dgm:pt>
    <dgm:pt modelId="{7DA48ED3-82EF-4445-9637-B85814387750}" type="pres">
      <dgm:prSet presAssocID="{747409E9-2A97-471A-9967-AEC6CBEFF247}" presName="parTx" presStyleLbl="revTx" presStyleIdx="0" presStyleCnt="4">
        <dgm:presLayoutVars>
          <dgm:chMax val="0"/>
          <dgm:chPref val="0"/>
        </dgm:presLayoutVars>
      </dgm:prSet>
      <dgm:spPr/>
    </dgm:pt>
    <dgm:pt modelId="{27E8DF56-A40D-4ED3-A6DD-9A4DA963476B}" type="pres">
      <dgm:prSet presAssocID="{2B579EC3-4BD8-4BC4-897C-48113A025C41}" presName="sibTrans" presStyleCnt="0"/>
      <dgm:spPr/>
    </dgm:pt>
    <dgm:pt modelId="{5E69168E-9D98-4985-A038-4D01450ADDC6}" type="pres">
      <dgm:prSet presAssocID="{E7DA3913-7934-4723-9901-3A35A871109E}" presName="compNode" presStyleCnt="0"/>
      <dgm:spPr/>
    </dgm:pt>
    <dgm:pt modelId="{DE46D0D3-10C1-4D90-B31E-A0BB007135C9}" type="pres">
      <dgm:prSet presAssocID="{E7DA3913-7934-4723-9901-3A35A871109E}" presName="bgRect" presStyleLbl="bgShp" presStyleIdx="1" presStyleCnt="4"/>
      <dgm:spPr/>
    </dgm:pt>
    <dgm:pt modelId="{FB66EC0B-D878-49BE-8529-9DD1C4A2BAA5}" type="pres">
      <dgm:prSet presAssocID="{E7DA3913-7934-4723-9901-3A35A871109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obber"/>
        </a:ext>
      </dgm:extLst>
    </dgm:pt>
    <dgm:pt modelId="{A13248D0-24A4-4C82-BB25-2A388D6D74AB}" type="pres">
      <dgm:prSet presAssocID="{E7DA3913-7934-4723-9901-3A35A871109E}" presName="spaceRect" presStyleCnt="0"/>
      <dgm:spPr/>
    </dgm:pt>
    <dgm:pt modelId="{825873FF-2F54-4CE0-A9E2-0419879A3162}" type="pres">
      <dgm:prSet presAssocID="{E7DA3913-7934-4723-9901-3A35A871109E}" presName="parTx" presStyleLbl="revTx" presStyleIdx="1" presStyleCnt="4">
        <dgm:presLayoutVars>
          <dgm:chMax val="0"/>
          <dgm:chPref val="0"/>
        </dgm:presLayoutVars>
      </dgm:prSet>
      <dgm:spPr/>
    </dgm:pt>
    <dgm:pt modelId="{527D730A-13D7-4E8D-A21C-08F1033CE4E2}" type="pres">
      <dgm:prSet presAssocID="{360D89EA-D484-498F-8876-215EC67BFE87}" presName="sibTrans" presStyleCnt="0"/>
      <dgm:spPr/>
    </dgm:pt>
    <dgm:pt modelId="{7DEE8FBC-3CB6-46A6-BD98-2DB57D30831F}" type="pres">
      <dgm:prSet presAssocID="{9DD7B022-4F0C-4C7C-83D3-6C1F94B13C31}" presName="compNode" presStyleCnt="0"/>
      <dgm:spPr/>
    </dgm:pt>
    <dgm:pt modelId="{13E28207-2AE5-4331-B575-E3B80D10998F}" type="pres">
      <dgm:prSet presAssocID="{9DD7B022-4F0C-4C7C-83D3-6C1F94B13C31}" presName="bgRect" presStyleLbl="bgShp" presStyleIdx="2" presStyleCnt="4"/>
      <dgm:spPr/>
    </dgm:pt>
    <dgm:pt modelId="{1534D7D8-C863-4017-95B4-6B553BCCD366}" type="pres">
      <dgm:prSet presAssocID="{9DD7B022-4F0C-4C7C-83D3-6C1F94B13C3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D71F388C-D659-4AC5-B0F4-21F48EB68DDE}" type="pres">
      <dgm:prSet presAssocID="{9DD7B022-4F0C-4C7C-83D3-6C1F94B13C31}" presName="spaceRect" presStyleCnt="0"/>
      <dgm:spPr/>
    </dgm:pt>
    <dgm:pt modelId="{BF765112-135F-4A12-9E81-702E8777077B}" type="pres">
      <dgm:prSet presAssocID="{9DD7B022-4F0C-4C7C-83D3-6C1F94B13C31}" presName="parTx" presStyleLbl="revTx" presStyleIdx="2" presStyleCnt="4">
        <dgm:presLayoutVars>
          <dgm:chMax val="0"/>
          <dgm:chPref val="0"/>
        </dgm:presLayoutVars>
      </dgm:prSet>
      <dgm:spPr/>
    </dgm:pt>
    <dgm:pt modelId="{03981C5C-8A58-4854-B4D1-330EE9B8DB12}" type="pres">
      <dgm:prSet presAssocID="{48A04013-64DD-42F9-9361-684B271F8EDA}" presName="sibTrans" presStyleCnt="0"/>
      <dgm:spPr/>
    </dgm:pt>
    <dgm:pt modelId="{CFA0BE8A-B8B1-4CF9-9670-94B48F839372}" type="pres">
      <dgm:prSet presAssocID="{8768C51E-3B88-4D71-ADE7-4C730178C5B6}" presName="compNode" presStyleCnt="0"/>
      <dgm:spPr/>
    </dgm:pt>
    <dgm:pt modelId="{18254400-1C34-4CC6-BC26-7E246F9E38F1}" type="pres">
      <dgm:prSet presAssocID="{8768C51E-3B88-4D71-ADE7-4C730178C5B6}" presName="bgRect" presStyleLbl="bgShp" presStyleIdx="3" presStyleCnt="4"/>
      <dgm:spPr/>
    </dgm:pt>
    <dgm:pt modelId="{4A261981-2236-4608-B09D-4B6076A5E0C7}" type="pres">
      <dgm:prSet presAssocID="{8768C51E-3B88-4D71-ADE7-4C730178C5B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2A741E77-E8DF-48A8-AA1F-BC54D4AAB9FA}" type="pres">
      <dgm:prSet presAssocID="{8768C51E-3B88-4D71-ADE7-4C730178C5B6}" presName="spaceRect" presStyleCnt="0"/>
      <dgm:spPr/>
    </dgm:pt>
    <dgm:pt modelId="{866D43DE-6881-41C1-AF6C-F283556D56BE}" type="pres">
      <dgm:prSet presAssocID="{8768C51E-3B88-4D71-ADE7-4C730178C5B6}" presName="parTx" presStyleLbl="revTx" presStyleIdx="3" presStyleCnt="4">
        <dgm:presLayoutVars>
          <dgm:chMax val="0"/>
          <dgm:chPref val="0"/>
        </dgm:presLayoutVars>
      </dgm:prSet>
      <dgm:spPr/>
    </dgm:pt>
  </dgm:ptLst>
  <dgm:cxnLst>
    <dgm:cxn modelId="{27D1422C-E696-8741-829B-E19F440E2BC6}" type="presOf" srcId="{9DD7B022-4F0C-4C7C-83D3-6C1F94B13C31}" destId="{BF765112-135F-4A12-9E81-702E8777077B}" srcOrd="0" destOrd="0" presId="urn:microsoft.com/office/officeart/2018/2/layout/IconVerticalSolidList"/>
    <dgm:cxn modelId="{F8DBEC66-AC7A-4E7C-ABD4-FFB99BFB05EC}" srcId="{16237642-9F22-4765-B375-9932C2A59468}" destId="{8768C51E-3B88-4D71-ADE7-4C730178C5B6}" srcOrd="3" destOrd="0" parTransId="{BE396F44-2E85-40BB-8A0A-20704890B40C}" sibTransId="{45AA351C-1ABA-443E-A7E8-D7BA1E7C4E23}"/>
    <dgm:cxn modelId="{09393275-7662-1142-B7ED-2B5A1BC9547A}" type="presOf" srcId="{E7DA3913-7934-4723-9901-3A35A871109E}" destId="{825873FF-2F54-4CE0-A9E2-0419879A3162}" srcOrd="0" destOrd="0" presId="urn:microsoft.com/office/officeart/2018/2/layout/IconVerticalSolidList"/>
    <dgm:cxn modelId="{AD99607A-3B19-430C-A417-2C02E1458714}" srcId="{16237642-9F22-4765-B375-9932C2A59468}" destId="{9DD7B022-4F0C-4C7C-83D3-6C1F94B13C31}" srcOrd="2" destOrd="0" parTransId="{48BBAFFB-E7A7-48FF-99DF-BAE0DF8DE030}" sibTransId="{48A04013-64DD-42F9-9361-684B271F8EDA}"/>
    <dgm:cxn modelId="{C9D38E9A-8DA0-4810-9CC6-B8C720873ADA}" srcId="{16237642-9F22-4765-B375-9932C2A59468}" destId="{747409E9-2A97-471A-9967-AEC6CBEFF247}" srcOrd="0" destOrd="0" parTransId="{72B5ECE8-6BEF-4006-B6DD-A57AA55E3873}" sibTransId="{2B579EC3-4BD8-4BC4-897C-48113A025C41}"/>
    <dgm:cxn modelId="{4C3339AE-6371-473A-9B8A-7F8D831431B5}" srcId="{16237642-9F22-4765-B375-9932C2A59468}" destId="{E7DA3913-7934-4723-9901-3A35A871109E}" srcOrd="1" destOrd="0" parTransId="{D994CECA-72E8-4FDE-93A6-CB7E6E2B7A0A}" sibTransId="{360D89EA-D484-498F-8876-215EC67BFE87}"/>
    <dgm:cxn modelId="{4BD6B8C3-5B8B-7745-8FDB-C723EC1057AF}" type="presOf" srcId="{8768C51E-3B88-4D71-ADE7-4C730178C5B6}" destId="{866D43DE-6881-41C1-AF6C-F283556D56BE}" srcOrd="0" destOrd="0" presId="urn:microsoft.com/office/officeart/2018/2/layout/IconVerticalSolidList"/>
    <dgm:cxn modelId="{5D15EEF5-FAB1-B443-9862-F9B490692B87}" type="presOf" srcId="{16237642-9F22-4765-B375-9932C2A59468}" destId="{253F7451-A467-4ED3-87F4-9F9FC4C3737C}" srcOrd="0" destOrd="0" presId="urn:microsoft.com/office/officeart/2018/2/layout/IconVerticalSolidList"/>
    <dgm:cxn modelId="{E1B661FB-D313-4540-9FAA-175664C4D387}" type="presOf" srcId="{747409E9-2A97-471A-9967-AEC6CBEFF247}" destId="{7DA48ED3-82EF-4445-9637-B85814387750}" srcOrd="0" destOrd="0" presId="urn:microsoft.com/office/officeart/2018/2/layout/IconVerticalSolidList"/>
    <dgm:cxn modelId="{3F3A8BC3-460E-CA4C-991E-AFCA939B6867}" type="presParOf" srcId="{253F7451-A467-4ED3-87F4-9F9FC4C3737C}" destId="{9620A312-96F4-4F46-9E26-6EB09C2D258F}" srcOrd="0" destOrd="0" presId="urn:microsoft.com/office/officeart/2018/2/layout/IconVerticalSolidList"/>
    <dgm:cxn modelId="{78840FE4-0A28-F648-A0FB-FCAC544A3962}" type="presParOf" srcId="{9620A312-96F4-4F46-9E26-6EB09C2D258F}" destId="{BDA0BF51-2739-4933-96C3-AA6DF65D3A10}" srcOrd="0" destOrd="0" presId="urn:microsoft.com/office/officeart/2018/2/layout/IconVerticalSolidList"/>
    <dgm:cxn modelId="{3AF392EF-2419-0141-8465-47234D8B5308}" type="presParOf" srcId="{9620A312-96F4-4F46-9E26-6EB09C2D258F}" destId="{F8D71207-79E0-4152-A3A5-815202E838D2}" srcOrd="1" destOrd="0" presId="urn:microsoft.com/office/officeart/2018/2/layout/IconVerticalSolidList"/>
    <dgm:cxn modelId="{9FCE203A-79DB-904D-ABBA-F2BE982A5635}" type="presParOf" srcId="{9620A312-96F4-4F46-9E26-6EB09C2D258F}" destId="{72AE677D-E2B9-474F-9E91-7ADBE5401F2E}" srcOrd="2" destOrd="0" presId="urn:microsoft.com/office/officeart/2018/2/layout/IconVerticalSolidList"/>
    <dgm:cxn modelId="{0DF20F17-81F9-8D42-A890-329FF91C585C}" type="presParOf" srcId="{9620A312-96F4-4F46-9E26-6EB09C2D258F}" destId="{7DA48ED3-82EF-4445-9637-B85814387750}" srcOrd="3" destOrd="0" presId="urn:microsoft.com/office/officeart/2018/2/layout/IconVerticalSolidList"/>
    <dgm:cxn modelId="{B8C4AA47-1CE7-0D4B-9254-1E51361313C3}" type="presParOf" srcId="{253F7451-A467-4ED3-87F4-9F9FC4C3737C}" destId="{27E8DF56-A40D-4ED3-A6DD-9A4DA963476B}" srcOrd="1" destOrd="0" presId="urn:microsoft.com/office/officeart/2018/2/layout/IconVerticalSolidList"/>
    <dgm:cxn modelId="{7EBA5359-DD40-1841-A35B-C44AFE5C3272}" type="presParOf" srcId="{253F7451-A467-4ED3-87F4-9F9FC4C3737C}" destId="{5E69168E-9D98-4985-A038-4D01450ADDC6}" srcOrd="2" destOrd="0" presId="urn:microsoft.com/office/officeart/2018/2/layout/IconVerticalSolidList"/>
    <dgm:cxn modelId="{ACA80EB9-A84D-8246-AE6D-6EF627F0A38F}" type="presParOf" srcId="{5E69168E-9D98-4985-A038-4D01450ADDC6}" destId="{DE46D0D3-10C1-4D90-B31E-A0BB007135C9}" srcOrd="0" destOrd="0" presId="urn:microsoft.com/office/officeart/2018/2/layout/IconVerticalSolidList"/>
    <dgm:cxn modelId="{32D28588-0F8A-9344-9355-067C05E84CC9}" type="presParOf" srcId="{5E69168E-9D98-4985-A038-4D01450ADDC6}" destId="{FB66EC0B-D878-49BE-8529-9DD1C4A2BAA5}" srcOrd="1" destOrd="0" presId="urn:microsoft.com/office/officeart/2018/2/layout/IconVerticalSolidList"/>
    <dgm:cxn modelId="{391A2949-320E-F44B-840A-4538AF863C55}" type="presParOf" srcId="{5E69168E-9D98-4985-A038-4D01450ADDC6}" destId="{A13248D0-24A4-4C82-BB25-2A388D6D74AB}" srcOrd="2" destOrd="0" presId="urn:microsoft.com/office/officeart/2018/2/layout/IconVerticalSolidList"/>
    <dgm:cxn modelId="{75057620-C17A-194D-AB31-8AFED8D935B3}" type="presParOf" srcId="{5E69168E-9D98-4985-A038-4D01450ADDC6}" destId="{825873FF-2F54-4CE0-A9E2-0419879A3162}" srcOrd="3" destOrd="0" presId="urn:microsoft.com/office/officeart/2018/2/layout/IconVerticalSolidList"/>
    <dgm:cxn modelId="{C68982D0-087F-244E-BEFF-5F24F7D84090}" type="presParOf" srcId="{253F7451-A467-4ED3-87F4-9F9FC4C3737C}" destId="{527D730A-13D7-4E8D-A21C-08F1033CE4E2}" srcOrd="3" destOrd="0" presId="urn:microsoft.com/office/officeart/2018/2/layout/IconVerticalSolidList"/>
    <dgm:cxn modelId="{75D6E236-023D-9342-B1EC-2158FB049B03}" type="presParOf" srcId="{253F7451-A467-4ED3-87F4-9F9FC4C3737C}" destId="{7DEE8FBC-3CB6-46A6-BD98-2DB57D30831F}" srcOrd="4" destOrd="0" presId="urn:microsoft.com/office/officeart/2018/2/layout/IconVerticalSolidList"/>
    <dgm:cxn modelId="{46663E77-2AF6-9948-AC8A-DC4D52EF01AD}" type="presParOf" srcId="{7DEE8FBC-3CB6-46A6-BD98-2DB57D30831F}" destId="{13E28207-2AE5-4331-B575-E3B80D10998F}" srcOrd="0" destOrd="0" presId="urn:microsoft.com/office/officeart/2018/2/layout/IconVerticalSolidList"/>
    <dgm:cxn modelId="{8F3F4C1A-9A61-0548-8FCC-1430841D7764}" type="presParOf" srcId="{7DEE8FBC-3CB6-46A6-BD98-2DB57D30831F}" destId="{1534D7D8-C863-4017-95B4-6B553BCCD366}" srcOrd="1" destOrd="0" presId="urn:microsoft.com/office/officeart/2018/2/layout/IconVerticalSolidList"/>
    <dgm:cxn modelId="{06C02DE3-85FD-5341-B32A-E7AEC4354152}" type="presParOf" srcId="{7DEE8FBC-3CB6-46A6-BD98-2DB57D30831F}" destId="{D71F388C-D659-4AC5-B0F4-21F48EB68DDE}" srcOrd="2" destOrd="0" presId="urn:microsoft.com/office/officeart/2018/2/layout/IconVerticalSolidList"/>
    <dgm:cxn modelId="{12ED8238-2175-8743-86A2-BA96837AFCA2}" type="presParOf" srcId="{7DEE8FBC-3CB6-46A6-BD98-2DB57D30831F}" destId="{BF765112-135F-4A12-9E81-702E8777077B}" srcOrd="3" destOrd="0" presId="urn:microsoft.com/office/officeart/2018/2/layout/IconVerticalSolidList"/>
    <dgm:cxn modelId="{A65F2C51-6F46-2447-963E-517BB3CCD9E3}" type="presParOf" srcId="{253F7451-A467-4ED3-87F4-9F9FC4C3737C}" destId="{03981C5C-8A58-4854-B4D1-330EE9B8DB12}" srcOrd="5" destOrd="0" presId="urn:microsoft.com/office/officeart/2018/2/layout/IconVerticalSolidList"/>
    <dgm:cxn modelId="{F4BE47DD-3EEE-DE43-BD1A-2E7A3F34320E}" type="presParOf" srcId="{253F7451-A467-4ED3-87F4-9F9FC4C3737C}" destId="{CFA0BE8A-B8B1-4CF9-9670-94B48F839372}" srcOrd="6" destOrd="0" presId="urn:microsoft.com/office/officeart/2018/2/layout/IconVerticalSolidList"/>
    <dgm:cxn modelId="{D5398137-5A1A-C34E-9670-069D1B60861B}" type="presParOf" srcId="{CFA0BE8A-B8B1-4CF9-9670-94B48F839372}" destId="{18254400-1C34-4CC6-BC26-7E246F9E38F1}" srcOrd="0" destOrd="0" presId="urn:microsoft.com/office/officeart/2018/2/layout/IconVerticalSolidList"/>
    <dgm:cxn modelId="{6FC856B1-3CC4-5146-A138-A3918B375CA5}" type="presParOf" srcId="{CFA0BE8A-B8B1-4CF9-9670-94B48F839372}" destId="{4A261981-2236-4608-B09D-4B6076A5E0C7}" srcOrd="1" destOrd="0" presId="urn:microsoft.com/office/officeart/2018/2/layout/IconVerticalSolidList"/>
    <dgm:cxn modelId="{FB85C9F8-FF66-9F41-B2A7-6A8FE95A74FF}" type="presParOf" srcId="{CFA0BE8A-B8B1-4CF9-9670-94B48F839372}" destId="{2A741E77-E8DF-48A8-AA1F-BC54D4AAB9FA}" srcOrd="2" destOrd="0" presId="urn:microsoft.com/office/officeart/2018/2/layout/IconVerticalSolidList"/>
    <dgm:cxn modelId="{98AFA315-580A-0146-9F03-E87E669B2B58}" type="presParOf" srcId="{CFA0BE8A-B8B1-4CF9-9670-94B48F839372}" destId="{866D43DE-6881-41C1-AF6C-F283556D56B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307ABF7-2CA4-4665-8581-5367CFA4CD2C}"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E838FB38-2ADD-45B6-95D5-14BCC040D525}">
      <dgm:prSet/>
      <dgm:spPr/>
      <dgm:t>
        <a:bodyPr/>
        <a:lstStyle/>
        <a:p>
          <a:pPr>
            <a:lnSpc>
              <a:spcPct val="100000"/>
            </a:lnSpc>
            <a:defRPr cap="all"/>
          </a:pPr>
          <a:r>
            <a:rPr lang="en-GB"/>
            <a:t>Any Questions?</a:t>
          </a:r>
          <a:endParaRPr lang="en-US"/>
        </a:p>
      </dgm:t>
    </dgm:pt>
    <dgm:pt modelId="{18D3140D-3624-4990-93EE-4BFB287A9FDE}" type="parTrans" cxnId="{CA77DD33-9F21-40BA-A2E1-76F942A8BA84}">
      <dgm:prSet/>
      <dgm:spPr/>
      <dgm:t>
        <a:bodyPr/>
        <a:lstStyle/>
        <a:p>
          <a:endParaRPr lang="en-US"/>
        </a:p>
      </dgm:t>
    </dgm:pt>
    <dgm:pt modelId="{C666BA9F-B433-4DDE-B0F4-09B6CB2F83FD}" type="sibTrans" cxnId="{CA77DD33-9F21-40BA-A2E1-76F942A8BA84}">
      <dgm:prSet/>
      <dgm:spPr/>
      <dgm:t>
        <a:bodyPr/>
        <a:lstStyle/>
        <a:p>
          <a:endParaRPr lang="en-US"/>
        </a:p>
      </dgm:t>
    </dgm:pt>
    <dgm:pt modelId="{8BC86526-FA4B-4591-A01E-DA77EFA9B495}">
      <dgm:prSet/>
      <dgm:spPr/>
      <dgm:t>
        <a:bodyPr/>
        <a:lstStyle/>
        <a:p>
          <a:pPr>
            <a:lnSpc>
              <a:spcPct val="100000"/>
            </a:lnSpc>
            <a:defRPr cap="all"/>
          </a:pPr>
          <a:r>
            <a:rPr lang="en-GB"/>
            <a:t>Thanks for Listening!</a:t>
          </a:r>
          <a:endParaRPr lang="en-US"/>
        </a:p>
      </dgm:t>
    </dgm:pt>
    <dgm:pt modelId="{38AA090D-A994-4430-9423-85353E754A84}" type="parTrans" cxnId="{5EB1D42D-FE93-4CB8-B8F2-99239A2125EF}">
      <dgm:prSet/>
      <dgm:spPr/>
      <dgm:t>
        <a:bodyPr/>
        <a:lstStyle/>
        <a:p>
          <a:endParaRPr lang="en-US"/>
        </a:p>
      </dgm:t>
    </dgm:pt>
    <dgm:pt modelId="{20B26E03-8DF0-4692-BD23-DEB31AC7D142}" type="sibTrans" cxnId="{5EB1D42D-FE93-4CB8-B8F2-99239A2125EF}">
      <dgm:prSet/>
      <dgm:spPr/>
      <dgm:t>
        <a:bodyPr/>
        <a:lstStyle/>
        <a:p>
          <a:endParaRPr lang="en-US"/>
        </a:p>
      </dgm:t>
    </dgm:pt>
    <dgm:pt modelId="{AF79FFE0-0983-400D-ABD7-AF66B17865DC}">
      <dgm:prSet/>
      <dgm:spPr/>
      <dgm:t>
        <a:bodyPr/>
        <a:lstStyle/>
        <a:p>
          <a:pPr>
            <a:lnSpc>
              <a:spcPct val="100000"/>
            </a:lnSpc>
            <a:defRPr cap="all"/>
          </a:pPr>
          <a:r>
            <a:rPr lang="en-GB"/>
            <a:t>Good Luck with your assignments! </a:t>
          </a:r>
          <a:endParaRPr lang="en-US"/>
        </a:p>
      </dgm:t>
    </dgm:pt>
    <dgm:pt modelId="{FD4E7BCF-42E9-46FB-A57F-22C41E3B9A33}" type="parTrans" cxnId="{091E4D53-4C4D-44C7-95BC-9029815B3E82}">
      <dgm:prSet/>
      <dgm:spPr/>
      <dgm:t>
        <a:bodyPr/>
        <a:lstStyle/>
        <a:p>
          <a:endParaRPr lang="en-US"/>
        </a:p>
      </dgm:t>
    </dgm:pt>
    <dgm:pt modelId="{30D7479C-48A3-4A7A-8E82-72B72F95AB4E}" type="sibTrans" cxnId="{091E4D53-4C4D-44C7-95BC-9029815B3E82}">
      <dgm:prSet/>
      <dgm:spPr/>
      <dgm:t>
        <a:bodyPr/>
        <a:lstStyle/>
        <a:p>
          <a:endParaRPr lang="en-US"/>
        </a:p>
      </dgm:t>
    </dgm:pt>
    <dgm:pt modelId="{A488324A-1D84-47E6-9887-6EEADE25F89F}" type="pres">
      <dgm:prSet presAssocID="{7307ABF7-2CA4-4665-8581-5367CFA4CD2C}" presName="root" presStyleCnt="0">
        <dgm:presLayoutVars>
          <dgm:dir/>
          <dgm:resizeHandles val="exact"/>
        </dgm:presLayoutVars>
      </dgm:prSet>
      <dgm:spPr/>
    </dgm:pt>
    <dgm:pt modelId="{A5A653EB-16F2-4BF2-91DD-28F5BA3C258C}" type="pres">
      <dgm:prSet presAssocID="{E838FB38-2ADD-45B6-95D5-14BCC040D525}" presName="compNode" presStyleCnt="0"/>
      <dgm:spPr/>
    </dgm:pt>
    <dgm:pt modelId="{B86EEF1A-8C43-457B-AD6C-A09C91EA44C8}" type="pres">
      <dgm:prSet presAssocID="{E838FB38-2ADD-45B6-95D5-14BCC040D525}" presName="iconBgRect" presStyleLbl="bgShp" presStyleIdx="0" presStyleCnt="3"/>
      <dgm:spPr/>
    </dgm:pt>
    <dgm:pt modelId="{DD2B9E89-FEDC-47A7-9D51-FC5C61A312FF}" type="pres">
      <dgm:prSet presAssocID="{E838FB38-2ADD-45B6-95D5-14BCC040D52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estion mark"/>
        </a:ext>
      </dgm:extLst>
    </dgm:pt>
    <dgm:pt modelId="{0A3E6022-2300-4A58-9712-421939CFCBFE}" type="pres">
      <dgm:prSet presAssocID="{E838FB38-2ADD-45B6-95D5-14BCC040D525}" presName="spaceRect" presStyleCnt="0"/>
      <dgm:spPr/>
    </dgm:pt>
    <dgm:pt modelId="{A981A578-223C-4049-8C23-CBFC3D0B22E7}" type="pres">
      <dgm:prSet presAssocID="{E838FB38-2ADD-45B6-95D5-14BCC040D525}" presName="textRect" presStyleLbl="revTx" presStyleIdx="0" presStyleCnt="3">
        <dgm:presLayoutVars>
          <dgm:chMax val="1"/>
          <dgm:chPref val="1"/>
        </dgm:presLayoutVars>
      </dgm:prSet>
      <dgm:spPr/>
    </dgm:pt>
    <dgm:pt modelId="{7BB7C0E6-E33C-4654-BED0-905CA3C9E5DF}" type="pres">
      <dgm:prSet presAssocID="{C666BA9F-B433-4DDE-B0F4-09B6CB2F83FD}" presName="sibTrans" presStyleCnt="0"/>
      <dgm:spPr/>
    </dgm:pt>
    <dgm:pt modelId="{28CAF150-B7F0-4AD2-9643-CB71491DA1E5}" type="pres">
      <dgm:prSet presAssocID="{8BC86526-FA4B-4591-A01E-DA77EFA9B495}" presName="compNode" presStyleCnt="0"/>
      <dgm:spPr/>
    </dgm:pt>
    <dgm:pt modelId="{02C0BF33-C364-4FD0-ACB3-9B7A3D22FF10}" type="pres">
      <dgm:prSet presAssocID="{8BC86526-FA4B-4591-A01E-DA77EFA9B495}" presName="iconBgRect" presStyleLbl="bgShp" presStyleIdx="1" presStyleCnt="3"/>
      <dgm:spPr/>
    </dgm:pt>
    <dgm:pt modelId="{3FF8C78F-DDEC-4398-BD00-4F192269F600}" type="pres">
      <dgm:prSet presAssocID="{8BC86526-FA4B-4591-A01E-DA77EFA9B49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miling Face with No Fill"/>
        </a:ext>
      </dgm:extLst>
    </dgm:pt>
    <dgm:pt modelId="{3499FB89-77F4-4580-8F29-BDFFE044DFE6}" type="pres">
      <dgm:prSet presAssocID="{8BC86526-FA4B-4591-A01E-DA77EFA9B495}" presName="spaceRect" presStyleCnt="0"/>
      <dgm:spPr/>
    </dgm:pt>
    <dgm:pt modelId="{060F3AD5-7675-43CA-BDDA-9BC8F92EDED0}" type="pres">
      <dgm:prSet presAssocID="{8BC86526-FA4B-4591-A01E-DA77EFA9B495}" presName="textRect" presStyleLbl="revTx" presStyleIdx="1" presStyleCnt="3">
        <dgm:presLayoutVars>
          <dgm:chMax val="1"/>
          <dgm:chPref val="1"/>
        </dgm:presLayoutVars>
      </dgm:prSet>
      <dgm:spPr/>
    </dgm:pt>
    <dgm:pt modelId="{AEF8E402-1DBE-48C1-A2DD-9D4BBB70A9CF}" type="pres">
      <dgm:prSet presAssocID="{20B26E03-8DF0-4692-BD23-DEB31AC7D142}" presName="sibTrans" presStyleCnt="0"/>
      <dgm:spPr/>
    </dgm:pt>
    <dgm:pt modelId="{9BCD7EB6-F989-4FC8-AFA6-1B522A045C67}" type="pres">
      <dgm:prSet presAssocID="{AF79FFE0-0983-400D-ABD7-AF66B17865DC}" presName="compNode" presStyleCnt="0"/>
      <dgm:spPr/>
    </dgm:pt>
    <dgm:pt modelId="{A452245B-9907-4385-A79E-692D673A6747}" type="pres">
      <dgm:prSet presAssocID="{AF79FFE0-0983-400D-ABD7-AF66B17865DC}" presName="iconBgRect" presStyleLbl="bgShp" presStyleIdx="2" presStyleCnt="3"/>
      <dgm:spPr/>
    </dgm:pt>
    <dgm:pt modelId="{65A93BF4-388C-44A6-8DBC-DE15D598BB8D}" type="pres">
      <dgm:prSet presAssocID="{AF79FFE0-0983-400D-ABD7-AF66B17865D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Angel Face Outline"/>
        </a:ext>
      </dgm:extLst>
    </dgm:pt>
    <dgm:pt modelId="{1BE9D8C2-A349-4881-98DC-8DFC94107E70}" type="pres">
      <dgm:prSet presAssocID="{AF79FFE0-0983-400D-ABD7-AF66B17865DC}" presName="spaceRect" presStyleCnt="0"/>
      <dgm:spPr/>
    </dgm:pt>
    <dgm:pt modelId="{3A4FCAE3-13B5-4EFA-B33C-61505D47DEF3}" type="pres">
      <dgm:prSet presAssocID="{AF79FFE0-0983-400D-ABD7-AF66B17865DC}" presName="textRect" presStyleLbl="revTx" presStyleIdx="2" presStyleCnt="3">
        <dgm:presLayoutVars>
          <dgm:chMax val="1"/>
          <dgm:chPref val="1"/>
        </dgm:presLayoutVars>
      </dgm:prSet>
      <dgm:spPr/>
    </dgm:pt>
  </dgm:ptLst>
  <dgm:cxnLst>
    <dgm:cxn modelId="{30912A1F-2E2D-4FF7-8986-43C731D4CAD9}" type="presOf" srcId="{8BC86526-FA4B-4591-A01E-DA77EFA9B495}" destId="{060F3AD5-7675-43CA-BDDA-9BC8F92EDED0}" srcOrd="0" destOrd="0" presId="urn:microsoft.com/office/officeart/2018/5/layout/IconCircleLabelList"/>
    <dgm:cxn modelId="{2241802B-78B9-4728-9B97-FBE8B3E01FA4}" type="presOf" srcId="{AF79FFE0-0983-400D-ABD7-AF66B17865DC}" destId="{3A4FCAE3-13B5-4EFA-B33C-61505D47DEF3}" srcOrd="0" destOrd="0" presId="urn:microsoft.com/office/officeart/2018/5/layout/IconCircleLabelList"/>
    <dgm:cxn modelId="{5EB1D42D-FE93-4CB8-B8F2-99239A2125EF}" srcId="{7307ABF7-2CA4-4665-8581-5367CFA4CD2C}" destId="{8BC86526-FA4B-4591-A01E-DA77EFA9B495}" srcOrd="1" destOrd="0" parTransId="{38AA090D-A994-4430-9423-85353E754A84}" sibTransId="{20B26E03-8DF0-4692-BD23-DEB31AC7D142}"/>
    <dgm:cxn modelId="{CA77DD33-9F21-40BA-A2E1-76F942A8BA84}" srcId="{7307ABF7-2CA4-4665-8581-5367CFA4CD2C}" destId="{E838FB38-2ADD-45B6-95D5-14BCC040D525}" srcOrd="0" destOrd="0" parTransId="{18D3140D-3624-4990-93EE-4BFB287A9FDE}" sibTransId="{C666BA9F-B433-4DDE-B0F4-09B6CB2F83FD}"/>
    <dgm:cxn modelId="{091E4D53-4C4D-44C7-95BC-9029815B3E82}" srcId="{7307ABF7-2CA4-4665-8581-5367CFA4CD2C}" destId="{AF79FFE0-0983-400D-ABD7-AF66B17865DC}" srcOrd="2" destOrd="0" parTransId="{FD4E7BCF-42E9-46FB-A57F-22C41E3B9A33}" sibTransId="{30D7479C-48A3-4A7A-8E82-72B72F95AB4E}"/>
    <dgm:cxn modelId="{A20D3E6E-F999-411C-97E6-E73BA3CCE2D7}" type="presOf" srcId="{7307ABF7-2CA4-4665-8581-5367CFA4CD2C}" destId="{A488324A-1D84-47E6-9887-6EEADE25F89F}" srcOrd="0" destOrd="0" presId="urn:microsoft.com/office/officeart/2018/5/layout/IconCircleLabelList"/>
    <dgm:cxn modelId="{B3AEEBA1-1E47-4936-9C6A-E21B4BFDD60D}" type="presOf" srcId="{E838FB38-2ADD-45B6-95D5-14BCC040D525}" destId="{A981A578-223C-4049-8C23-CBFC3D0B22E7}" srcOrd="0" destOrd="0" presId="urn:microsoft.com/office/officeart/2018/5/layout/IconCircleLabelList"/>
    <dgm:cxn modelId="{BE21C99D-AF7B-4841-A315-4398973FC006}" type="presParOf" srcId="{A488324A-1D84-47E6-9887-6EEADE25F89F}" destId="{A5A653EB-16F2-4BF2-91DD-28F5BA3C258C}" srcOrd="0" destOrd="0" presId="urn:microsoft.com/office/officeart/2018/5/layout/IconCircleLabelList"/>
    <dgm:cxn modelId="{78848BF2-78A8-4EB6-A24B-4A66B5FBA0CB}" type="presParOf" srcId="{A5A653EB-16F2-4BF2-91DD-28F5BA3C258C}" destId="{B86EEF1A-8C43-457B-AD6C-A09C91EA44C8}" srcOrd="0" destOrd="0" presId="urn:microsoft.com/office/officeart/2018/5/layout/IconCircleLabelList"/>
    <dgm:cxn modelId="{E120EB63-C62E-4B30-9FA2-5874942B1BD0}" type="presParOf" srcId="{A5A653EB-16F2-4BF2-91DD-28F5BA3C258C}" destId="{DD2B9E89-FEDC-47A7-9D51-FC5C61A312FF}" srcOrd="1" destOrd="0" presId="urn:microsoft.com/office/officeart/2018/5/layout/IconCircleLabelList"/>
    <dgm:cxn modelId="{CFB23B5E-E636-49F7-AFE8-91D212567A2F}" type="presParOf" srcId="{A5A653EB-16F2-4BF2-91DD-28F5BA3C258C}" destId="{0A3E6022-2300-4A58-9712-421939CFCBFE}" srcOrd="2" destOrd="0" presId="urn:microsoft.com/office/officeart/2018/5/layout/IconCircleLabelList"/>
    <dgm:cxn modelId="{7ECF6F06-1F7F-4DDF-9F88-14ABD4B501A9}" type="presParOf" srcId="{A5A653EB-16F2-4BF2-91DD-28F5BA3C258C}" destId="{A981A578-223C-4049-8C23-CBFC3D0B22E7}" srcOrd="3" destOrd="0" presId="urn:microsoft.com/office/officeart/2018/5/layout/IconCircleLabelList"/>
    <dgm:cxn modelId="{27456FCA-3D13-4AA9-9FF5-A84DA14BE3AC}" type="presParOf" srcId="{A488324A-1D84-47E6-9887-6EEADE25F89F}" destId="{7BB7C0E6-E33C-4654-BED0-905CA3C9E5DF}" srcOrd="1" destOrd="0" presId="urn:microsoft.com/office/officeart/2018/5/layout/IconCircleLabelList"/>
    <dgm:cxn modelId="{4AD10880-2D77-4704-997A-79329476F09D}" type="presParOf" srcId="{A488324A-1D84-47E6-9887-6EEADE25F89F}" destId="{28CAF150-B7F0-4AD2-9643-CB71491DA1E5}" srcOrd="2" destOrd="0" presId="urn:microsoft.com/office/officeart/2018/5/layout/IconCircleLabelList"/>
    <dgm:cxn modelId="{680D0077-E475-4955-AC7B-229ADCFFFADB}" type="presParOf" srcId="{28CAF150-B7F0-4AD2-9643-CB71491DA1E5}" destId="{02C0BF33-C364-4FD0-ACB3-9B7A3D22FF10}" srcOrd="0" destOrd="0" presId="urn:microsoft.com/office/officeart/2018/5/layout/IconCircleLabelList"/>
    <dgm:cxn modelId="{C57B0A5E-EB76-4EBB-BBF0-4F449A6D2AC8}" type="presParOf" srcId="{28CAF150-B7F0-4AD2-9643-CB71491DA1E5}" destId="{3FF8C78F-DDEC-4398-BD00-4F192269F600}" srcOrd="1" destOrd="0" presId="urn:microsoft.com/office/officeart/2018/5/layout/IconCircleLabelList"/>
    <dgm:cxn modelId="{565EA5E5-F32B-4225-91B6-E8560F66BE1B}" type="presParOf" srcId="{28CAF150-B7F0-4AD2-9643-CB71491DA1E5}" destId="{3499FB89-77F4-4580-8F29-BDFFE044DFE6}" srcOrd="2" destOrd="0" presId="urn:microsoft.com/office/officeart/2018/5/layout/IconCircleLabelList"/>
    <dgm:cxn modelId="{F3B2434D-989C-4935-848F-93952D126C95}" type="presParOf" srcId="{28CAF150-B7F0-4AD2-9643-CB71491DA1E5}" destId="{060F3AD5-7675-43CA-BDDA-9BC8F92EDED0}" srcOrd="3" destOrd="0" presId="urn:microsoft.com/office/officeart/2018/5/layout/IconCircleLabelList"/>
    <dgm:cxn modelId="{1E1A4228-90C1-4D4C-90EE-9E2BCC8626C3}" type="presParOf" srcId="{A488324A-1D84-47E6-9887-6EEADE25F89F}" destId="{AEF8E402-1DBE-48C1-A2DD-9D4BBB70A9CF}" srcOrd="3" destOrd="0" presId="urn:microsoft.com/office/officeart/2018/5/layout/IconCircleLabelList"/>
    <dgm:cxn modelId="{1A5C5E0D-FBAB-4CDF-AF1A-3A5A9EDBE474}" type="presParOf" srcId="{A488324A-1D84-47E6-9887-6EEADE25F89F}" destId="{9BCD7EB6-F989-4FC8-AFA6-1B522A045C67}" srcOrd="4" destOrd="0" presId="urn:microsoft.com/office/officeart/2018/5/layout/IconCircleLabelList"/>
    <dgm:cxn modelId="{B2E8C566-2FF9-47E4-B4F0-FB155FA3D615}" type="presParOf" srcId="{9BCD7EB6-F989-4FC8-AFA6-1B522A045C67}" destId="{A452245B-9907-4385-A79E-692D673A6747}" srcOrd="0" destOrd="0" presId="urn:microsoft.com/office/officeart/2018/5/layout/IconCircleLabelList"/>
    <dgm:cxn modelId="{18A1F9B7-DD7D-49EB-AEB5-26E3B8B78203}" type="presParOf" srcId="{9BCD7EB6-F989-4FC8-AFA6-1B522A045C67}" destId="{65A93BF4-388C-44A6-8DBC-DE15D598BB8D}" srcOrd="1" destOrd="0" presId="urn:microsoft.com/office/officeart/2018/5/layout/IconCircleLabelList"/>
    <dgm:cxn modelId="{DBCEEF05-2721-42AC-A038-15141C741C9E}" type="presParOf" srcId="{9BCD7EB6-F989-4FC8-AFA6-1B522A045C67}" destId="{1BE9D8C2-A349-4881-98DC-8DFC94107E70}" srcOrd="2" destOrd="0" presId="urn:microsoft.com/office/officeart/2018/5/layout/IconCircleLabelList"/>
    <dgm:cxn modelId="{7FBCF03E-54C2-46AA-B5E1-5247E95CBF49}" type="presParOf" srcId="{9BCD7EB6-F989-4FC8-AFA6-1B522A045C67}" destId="{3A4FCAE3-13B5-4EFA-B33C-61505D47DEF3}"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1A4BDF-539F-6748-AECE-A18F5BE90D74}">
      <dsp:nvSpPr>
        <dsp:cNvPr id="0" name=""/>
        <dsp:cNvSpPr/>
      </dsp:nvSpPr>
      <dsp:spPr>
        <a:xfrm>
          <a:off x="0" y="820218"/>
          <a:ext cx="3414946" cy="204896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What makes modern crime a global issue?</a:t>
          </a:r>
          <a:endParaRPr lang="en-US" sz="2800" kern="1200" dirty="0"/>
        </a:p>
      </dsp:txBody>
      <dsp:txXfrm>
        <a:off x="0" y="820218"/>
        <a:ext cx="3414946" cy="2048967"/>
      </dsp:txXfrm>
    </dsp:sp>
    <dsp:sp modelId="{88AD3F4B-CD08-994F-9BC9-4B56A9A604E4}">
      <dsp:nvSpPr>
        <dsp:cNvPr id="0" name=""/>
        <dsp:cNvSpPr/>
      </dsp:nvSpPr>
      <dsp:spPr>
        <a:xfrm>
          <a:off x="3744454" y="813026"/>
          <a:ext cx="3414946" cy="2048967"/>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How do “borders” effect policing?</a:t>
          </a:r>
          <a:endParaRPr lang="en-US" sz="2800" kern="1200" dirty="0"/>
        </a:p>
      </dsp:txBody>
      <dsp:txXfrm>
        <a:off x="3744454" y="813026"/>
        <a:ext cx="3414946" cy="2048967"/>
      </dsp:txXfrm>
    </dsp:sp>
    <dsp:sp modelId="{2D86CEFE-EE74-4E40-8A10-94A4E805FAD5}">
      <dsp:nvSpPr>
        <dsp:cNvPr id="0" name=""/>
        <dsp:cNvSpPr/>
      </dsp:nvSpPr>
      <dsp:spPr>
        <a:xfrm>
          <a:off x="7512882" y="820218"/>
          <a:ext cx="3414946" cy="2048967"/>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Has COVID illuminated any issues with our global view of policing?</a:t>
          </a:r>
          <a:endParaRPr lang="en-US" sz="2800" kern="1200"/>
        </a:p>
      </dsp:txBody>
      <dsp:txXfrm>
        <a:off x="7512882" y="820218"/>
        <a:ext cx="3414946" cy="20489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BEE183-F934-4C41-B285-95990629A890}">
      <dsp:nvSpPr>
        <dsp:cNvPr id="0" name=""/>
        <dsp:cNvSpPr/>
      </dsp:nvSpPr>
      <dsp:spPr>
        <a:xfrm>
          <a:off x="-36713" y="0"/>
          <a:ext cx="9288654" cy="188676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bg1"/>
              </a:solidFill>
            </a:rPr>
            <a:t>Considers links between policing and international development, transnational policing within the European Union, and the emergence of private security companies within globalised policing networks</a:t>
          </a:r>
          <a:endParaRPr lang="en-US" sz="1900" kern="1200" dirty="0">
            <a:solidFill>
              <a:schemeClr val="bg1"/>
            </a:solidFill>
          </a:endParaRPr>
        </a:p>
      </dsp:txBody>
      <dsp:txXfrm>
        <a:off x="18548" y="55261"/>
        <a:ext cx="7338539" cy="1776240"/>
      </dsp:txXfrm>
    </dsp:sp>
    <dsp:sp modelId="{966170B4-F87D-9B45-B589-E5AE909A47F8}">
      <dsp:nvSpPr>
        <dsp:cNvPr id="0" name=""/>
        <dsp:cNvSpPr/>
      </dsp:nvSpPr>
      <dsp:spPr>
        <a:xfrm>
          <a:off x="1529034" y="2306042"/>
          <a:ext cx="9435508" cy="188676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solidFill>
                <a:schemeClr val="tx1"/>
              </a:solidFill>
            </a:rPr>
            <a:t>Reflects on key debates and challenges relating to governance and accountability, wider patterns of global inequality, and the emergence of a network of policing ‘entrepreneurs’ able to shape the development and direction of emerging forms of policing practice and organisation</a:t>
          </a:r>
          <a:endParaRPr lang="en-US" sz="1900" kern="1200" dirty="0">
            <a:solidFill>
              <a:schemeClr val="tx1"/>
            </a:solidFill>
          </a:endParaRPr>
        </a:p>
      </dsp:txBody>
      <dsp:txXfrm>
        <a:off x="1584295" y="2361303"/>
        <a:ext cx="6414111" cy="1776240"/>
      </dsp:txXfrm>
    </dsp:sp>
    <dsp:sp modelId="{8F63462B-35FA-7F45-B902-26E33232C79C}">
      <dsp:nvSpPr>
        <dsp:cNvPr id="0" name=""/>
        <dsp:cNvSpPr/>
      </dsp:nvSpPr>
      <dsp:spPr>
        <a:xfrm>
          <a:off x="8025545" y="1483204"/>
          <a:ext cx="1226395" cy="122639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301484" y="1483204"/>
        <a:ext cx="674517" cy="9228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636CBB-DE21-5B46-98FF-179846D5F65B}">
      <dsp:nvSpPr>
        <dsp:cNvPr id="0" name=""/>
        <dsp:cNvSpPr/>
      </dsp:nvSpPr>
      <dsp:spPr>
        <a:xfrm>
          <a:off x="0" y="0"/>
          <a:ext cx="9288654" cy="12578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Globalisation unsettles established modes and practices of policing and calls into question the organisation, delivery and conceptualisation of practices that evolved in the context of nation-states</a:t>
          </a:r>
          <a:endParaRPr lang="en-US" sz="1800" kern="1200" dirty="0"/>
        </a:p>
      </dsp:txBody>
      <dsp:txXfrm>
        <a:off x="36841" y="36841"/>
        <a:ext cx="7931345" cy="1184159"/>
      </dsp:txXfrm>
    </dsp:sp>
    <dsp:sp modelId="{7DE3EA50-2F08-4F45-BD84-29582AFD1973}">
      <dsp:nvSpPr>
        <dsp:cNvPr id="0" name=""/>
        <dsp:cNvSpPr/>
      </dsp:nvSpPr>
      <dsp:spPr>
        <a:xfrm>
          <a:off x="819587" y="1467481"/>
          <a:ext cx="9288654" cy="1257841"/>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Moreover, the central position of the state in policing has also been eroded by processes of privatisation such that the delivery of core functions has been outsourced to commercial companies. </a:t>
          </a:r>
          <a:endParaRPr lang="en-US" sz="1800" kern="1200" dirty="0"/>
        </a:p>
      </dsp:txBody>
      <dsp:txXfrm>
        <a:off x="856428" y="1504322"/>
        <a:ext cx="7577788" cy="1184159"/>
      </dsp:txXfrm>
    </dsp:sp>
    <dsp:sp modelId="{B7F1E32F-60B5-624C-A84C-77458AF8A9BA}">
      <dsp:nvSpPr>
        <dsp:cNvPr id="0" name=""/>
        <dsp:cNvSpPr/>
      </dsp:nvSpPr>
      <dsp:spPr>
        <a:xfrm>
          <a:off x="1639174" y="2934963"/>
          <a:ext cx="9288654" cy="1257841"/>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That many of those operating in the field of policing are themselves large transnational corporations indicates how aspects of global and international policing have been shaped in part by broader processes of pluralisation</a:t>
          </a:r>
          <a:endParaRPr lang="en-US" sz="1800" kern="1200" dirty="0"/>
        </a:p>
      </dsp:txBody>
      <dsp:txXfrm>
        <a:off x="1676015" y="2971804"/>
        <a:ext cx="7577788" cy="1184159"/>
      </dsp:txXfrm>
    </dsp:sp>
    <dsp:sp modelId="{1D9508AB-98CA-6F42-9B2A-3D837170FC4A}">
      <dsp:nvSpPr>
        <dsp:cNvPr id="0" name=""/>
        <dsp:cNvSpPr/>
      </dsp:nvSpPr>
      <dsp:spPr>
        <a:xfrm>
          <a:off x="8471057" y="953863"/>
          <a:ext cx="817596" cy="81759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55016" y="953863"/>
        <a:ext cx="449678" cy="615241"/>
      </dsp:txXfrm>
    </dsp:sp>
    <dsp:sp modelId="{730397D6-500A-4941-9DA0-634233502342}">
      <dsp:nvSpPr>
        <dsp:cNvPr id="0" name=""/>
        <dsp:cNvSpPr/>
      </dsp:nvSpPr>
      <dsp:spPr>
        <a:xfrm>
          <a:off x="9290644" y="2412959"/>
          <a:ext cx="817596" cy="817596"/>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74603" y="2412959"/>
        <a:ext cx="449678" cy="6152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9C58FB-3BD3-9A45-B355-9152F8391ADD}">
      <dsp:nvSpPr>
        <dsp:cNvPr id="0" name=""/>
        <dsp:cNvSpPr/>
      </dsp:nvSpPr>
      <dsp:spPr>
        <a:xfrm>
          <a:off x="1333" y="3626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A8F859-4058-7E46-AC74-C13DAE4BD8D0}">
      <dsp:nvSpPr>
        <dsp:cNvPr id="0" name=""/>
        <dsp:cNvSpPr/>
      </dsp:nvSpPr>
      <dsp:spPr>
        <a:xfrm>
          <a:off x="521579" y="8569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Many international policing activities are structured and institutionalised through international law and a range of treaties and so represent a more formal and sustained aspect of transnational policing than that which might apply in the context of specific ad hoc criminal investigations. </a:t>
          </a:r>
          <a:endParaRPr lang="en-US" sz="2200" kern="1200"/>
        </a:p>
      </dsp:txBody>
      <dsp:txXfrm>
        <a:off x="608661" y="943998"/>
        <a:ext cx="4508047" cy="2799040"/>
      </dsp:txXfrm>
    </dsp:sp>
    <dsp:sp modelId="{E433D11E-BA28-E14E-98A3-9AEB99E2564B}">
      <dsp:nvSpPr>
        <dsp:cNvPr id="0" name=""/>
        <dsp:cNvSpPr/>
      </dsp:nvSpPr>
      <dsp:spPr>
        <a:xfrm>
          <a:off x="5724037" y="3626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02B23C-85CB-B747-BA59-83BABD449AE2}">
      <dsp:nvSpPr>
        <dsp:cNvPr id="0" name=""/>
        <dsp:cNvSpPr/>
      </dsp:nvSpPr>
      <dsp:spPr>
        <a:xfrm>
          <a:off x="6244283" y="8569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Although these are forms of cross-border activity, the nation state continues to be a central unit of analysis since it is the sovereign state that enters into agreements, authorises the deployment and funding of police</a:t>
          </a:r>
          <a:endParaRPr lang="en-US" sz="2200" kern="1200"/>
        </a:p>
      </dsp:txBody>
      <dsp:txXfrm>
        <a:off x="6331365" y="943998"/>
        <a:ext cx="4508047" cy="27990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B2B496-9A1A-1C4B-85C2-BFC075142726}">
      <dsp:nvSpPr>
        <dsp:cNvPr id="0" name=""/>
        <dsp:cNvSpPr/>
      </dsp:nvSpPr>
      <dsp:spPr>
        <a:xfrm>
          <a:off x="0" y="2530579"/>
          <a:ext cx="10927829" cy="166033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Nation-states might form important ‘nodes’ within these networks of pluralised policing and security but they are not necessarily of more significance or weight than other ‘nodes’ within the complex systems that govern global relations (Wood and Shearing, 2007)</a:t>
          </a:r>
          <a:endParaRPr lang="en-US" sz="2300" kern="1200"/>
        </a:p>
      </dsp:txBody>
      <dsp:txXfrm>
        <a:off x="0" y="2530579"/>
        <a:ext cx="10927829" cy="1660334"/>
      </dsp:txXfrm>
    </dsp:sp>
    <dsp:sp modelId="{E50D0E3F-A8E8-8549-A886-07505DA881E6}">
      <dsp:nvSpPr>
        <dsp:cNvPr id="0" name=""/>
        <dsp:cNvSpPr/>
      </dsp:nvSpPr>
      <dsp:spPr>
        <a:xfrm rot="10800000">
          <a:off x="0" y="1890"/>
          <a:ext cx="10927829" cy="2553594"/>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dirty="0"/>
            <a:t>The concept of ‘global’ policing, however, connotes a much reduced role for independent nations and suggests forms of networked regulation operating beyond the control and direction of sovereign states. </a:t>
          </a:r>
          <a:endParaRPr lang="en-US" sz="2300" kern="1200" dirty="0"/>
        </a:p>
      </dsp:txBody>
      <dsp:txXfrm rot="10800000">
        <a:off x="0" y="1890"/>
        <a:ext cx="10927829" cy="165924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580766-3521-F042-875D-D341D72E2901}">
      <dsp:nvSpPr>
        <dsp:cNvPr id="0" name=""/>
        <dsp:cNvSpPr/>
      </dsp:nvSpPr>
      <dsp:spPr>
        <a:xfrm>
          <a:off x="0" y="447117"/>
          <a:ext cx="6666833" cy="1479574"/>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Inevitably such forms of police cooperation require a degree of commonality in terms of fundamental principles of governance and accountability</a:t>
          </a:r>
          <a:endParaRPr lang="en-US" sz="2100" kern="1200"/>
        </a:p>
      </dsp:txBody>
      <dsp:txXfrm>
        <a:off x="72227" y="519344"/>
        <a:ext cx="6522379" cy="1335120"/>
      </dsp:txXfrm>
    </dsp:sp>
    <dsp:sp modelId="{28972A15-E28D-F740-923C-CEE8845111CF}">
      <dsp:nvSpPr>
        <dsp:cNvPr id="0" name=""/>
        <dsp:cNvSpPr/>
      </dsp:nvSpPr>
      <dsp:spPr>
        <a:xfrm>
          <a:off x="0" y="1987172"/>
          <a:ext cx="6666833" cy="1479574"/>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That EU directives influence policing arrangements at the local level, providing further support for Bowling and Sheptycki’s (2012) argument that policing increasingly should be understood as a ‘global’ activity. T</a:t>
          </a:r>
          <a:endParaRPr lang="en-US" sz="2100" kern="1200"/>
        </a:p>
      </dsp:txBody>
      <dsp:txXfrm>
        <a:off x="72227" y="2059399"/>
        <a:ext cx="6522379" cy="1335120"/>
      </dsp:txXfrm>
    </dsp:sp>
    <dsp:sp modelId="{DF08A2A8-FCE2-774A-89E4-69D974C47A9C}">
      <dsp:nvSpPr>
        <dsp:cNvPr id="0" name=""/>
        <dsp:cNvSpPr/>
      </dsp:nvSpPr>
      <dsp:spPr>
        <a:xfrm>
          <a:off x="0" y="3527227"/>
          <a:ext cx="6666833" cy="1479574"/>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they noted that the delivery of services at the neighbourhood level is undertaken within a policing architecture that extends upward to regional, transnational and global developments</a:t>
          </a:r>
          <a:endParaRPr lang="en-US" sz="2100" kern="1200"/>
        </a:p>
      </dsp:txBody>
      <dsp:txXfrm>
        <a:off x="72227" y="3599454"/>
        <a:ext cx="6522379" cy="133512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A71E71-DBA9-C24A-B5F0-07D666CFD13F}">
      <dsp:nvSpPr>
        <dsp:cNvPr id="0" name=""/>
        <dsp:cNvSpPr/>
      </dsp:nvSpPr>
      <dsp:spPr>
        <a:xfrm>
          <a:off x="0" y="820218"/>
          <a:ext cx="3414946" cy="204896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Take up of the Internet has resulted in far reaching changes </a:t>
          </a:r>
          <a:endParaRPr lang="en-US" sz="2800" kern="1200"/>
        </a:p>
      </dsp:txBody>
      <dsp:txXfrm>
        <a:off x="0" y="820218"/>
        <a:ext cx="3414946" cy="2048967"/>
      </dsp:txXfrm>
    </dsp:sp>
    <dsp:sp modelId="{F235912E-3534-2C43-80A0-9DB210BDD27E}">
      <dsp:nvSpPr>
        <dsp:cNvPr id="0" name=""/>
        <dsp:cNvSpPr/>
      </dsp:nvSpPr>
      <dsp:spPr>
        <a:xfrm>
          <a:off x="3756441" y="820218"/>
          <a:ext cx="3414946" cy="2048967"/>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Social networking has revolutionized how we communicate with each other</a:t>
          </a:r>
          <a:endParaRPr lang="en-US" sz="2800" kern="1200"/>
        </a:p>
      </dsp:txBody>
      <dsp:txXfrm>
        <a:off x="3756441" y="820218"/>
        <a:ext cx="3414946" cy="2048967"/>
      </dsp:txXfrm>
    </dsp:sp>
    <dsp:sp modelId="{458953E5-AF84-BA40-8F63-49387580CD56}">
      <dsp:nvSpPr>
        <dsp:cNvPr id="0" name=""/>
        <dsp:cNvSpPr/>
      </dsp:nvSpPr>
      <dsp:spPr>
        <a:xfrm>
          <a:off x="7512882" y="820218"/>
          <a:ext cx="3414946" cy="2048967"/>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Morgan Stanley </a:t>
          </a:r>
          <a:r>
            <a:rPr lang="en-GB" sz="2800" i="1" kern="1200" dirty="0"/>
            <a:t>‘How Teenagers Consume Media’ </a:t>
          </a:r>
          <a:endParaRPr lang="en-US" sz="2800" kern="1200" dirty="0"/>
        </a:p>
      </dsp:txBody>
      <dsp:txXfrm>
        <a:off x="7512882" y="820218"/>
        <a:ext cx="3414946" cy="204896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A0BF51-2739-4933-96C3-AA6DF65D3A10}">
      <dsp:nvSpPr>
        <dsp:cNvPr id="0" name=""/>
        <dsp:cNvSpPr/>
      </dsp:nvSpPr>
      <dsp:spPr>
        <a:xfrm>
          <a:off x="0" y="0"/>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D71207-79E0-4152-A3A5-815202E838D2}">
      <dsp:nvSpPr>
        <dsp:cNvPr id="0" name=""/>
        <dsp:cNvSpPr/>
      </dsp:nvSpPr>
      <dsp:spPr>
        <a:xfrm>
          <a:off x="355657" y="266858"/>
          <a:ext cx="646650" cy="646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A48ED3-82EF-4445-9637-B85814387750}">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755650">
            <a:lnSpc>
              <a:spcPct val="100000"/>
            </a:lnSpc>
            <a:spcBef>
              <a:spcPct val="0"/>
            </a:spcBef>
            <a:spcAft>
              <a:spcPct val="35000"/>
            </a:spcAft>
            <a:buNone/>
          </a:pPr>
          <a:r>
            <a:rPr lang="en-GB" sz="1700" kern="1200"/>
            <a:t>A growing number of frauds are taking place on auction sites such as eBay</a:t>
          </a:r>
          <a:endParaRPr lang="en-US" sz="1700" kern="1200"/>
        </a:p>
      </dsp:txBody>
      <dsp:txXfrm>
        <a:off x="1357965" y="2319"/>
        <a:ext cx="4887299" cy="1175727"/>
      </dsp:txXfrm>
    </dsp:sp>
    <dsp:sp modelId="{DE46D0D3-10C1-4D90-B31E-A0BB007135C9}">
      <dsp:nvSpPr>
        <dsp:cNvPr id="0" name=""/>
        <dsp:cNvSpPr/>
      </dsp:nvSpPr>
      <dsp:spPr>
        <a:xfrm>
          <a:off x="0" y="147197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66EC0B-D878-49BE-8529-9DD1C4A2BAA5}">
      <dsp:nvSpPr>
        <dsp:cNvPr id="0" name=""/>
        <dsp:cNvSpPr/>
      </dsp:nvSpPr>
      <dsp:spPr>
        <a:xfrm>
          <a:off x="355657" y="1736518"/>
          <a:ext cx="646650" cy="646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5873FF-2F54-4CE0-A9E2-0419879A3162}">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755650">
            <a:lnSpc>
              <a:spcPct val="100000"/>
            </a:lnSpc>
            <a:spcBef>
              <a:spcPct val="0"/>
            </a:spcBef>
            <a:spcAft>
              <a:spcPct val="35000"/>
            </a:spcAft>
            <a:buNone/>
          </a:pPr>
          <a:r>
            <a:rPr lang="en-GB" sz="1700" kern="1200"/>
            <a:t>Counterfeit, knowingly stolen, faulty or damaged goods and those that breach intellectual copyright make up the majority of criminal transactions</a:t>
          </a:r>
          <a:endParaRPr lang="en-US" sz="1700" kern="1200"/>
        </a:p>
      </dsp:txBody>
      <dsp:txXfrm>
        <a:off x="1357965" y="1471979"/>
        <a:ext cx="4887299" cy="1175727"/>
      </dsp:txXfrm>
    </dsp:sp>
    <dsp:sp modelId="{13E28207-2AE5-4331-B575-E3B80D10998F}">
      <dsp:nvSpPr>
        <dsp:cNvPr id="0" name=""/>
        <dsp:cNvSpPr/>
      </dsp:nvSpPr>
      <dsp:spPr>
        <a:xfrm>
          <a:off x="0" y="294163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34D7D8-C863-4017-95B4-6B553BCCD366}">
      <dsp:nvSpPr>
        <dsp:cNvPr id="0" name=""/>
        <dsp:cNvSpPr/>
      </dsp:nvSpPr>
      <dsp:spPr>
        <a:xfrm>
          <a:off x="355657" y="3206178"/>
          <a:ext cx="646650" cy="646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765112-135F-4A12-9E81-702E8777077B}">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755650">
            <a:lnSpc>
              <a:spcPct val="100000"/>
            </a:lnSpc>
            <a:spcBef>
              <a:spcPct val="0"/>
            </a:spcBef>
            <a:spcAft>
              <a:spcPct val="35000"/>
            </a:spcAft>
            <a:buNone/>
          </a:pPr>
          <a:r>
            <a:rPr lang="en-GB" sz="1700" kern="1200"/>
            <a:t>Global corporations rather than individual consumers more likely to take action</a:t>
          </a:r>
          <a:endParaRPr lang="en-US" sz="1700" kern="1200"/>
        </a:p>
      </dsp:txBody>
      <dsp:txXfrm>
        <a:off x="1357965" y="2941639"/>
        <a:ext cx="4887299" cy="1175727"/>
      </dsp:txXfrm>
    </dsp:sp>
    <dsp:sp modelId="{18254400-1C34-4CC6-BC26-7E246F9E38F1}">
      <dsp:nvSpPr>
        <dsp:cNvPr id="0" name=""/>
        <dsp:cNvSpPr/>
      </dsp:nvSpPr>
      <dsp:spPr>
        <a:xfrm>
          <a:off x="0" y="441129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261981-2236-4608-B09D-4B6076A5E0C7}">
      <dsp:nvSpPr>
        <dsp:cNvPr id="0" name=""/>
        <dsp:cNvSpPr/>
      </dsp:nvSpPr>
      <dsp:spPr>
        <a:xfrm>
          <a:off x="355657" y="4675838"/>
          <a:ext cx="646650" cy="6466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6D43DE-6881-41C1-AF6C-F283556D56BE}">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755650">
            <a:lnSpc>
              <a:spcPct val="100000"/>
            </a:lnSpc>
            <a:spcBef>
              <a:spcPct val="0"/>
            </a:spcBef>
            <a:spcAft>
              <a:spcPct val="35000"/>
            </a:spcAft>
            <a:buNone/>
          </a:pPr>
          <a:r>
            <a:rPr lang="en-GB" sz="1700" kern="1200"/>
            <a:t>Newspapers claim the police in England and Wales investigate one eBay scam every hour</a:t>
          </a:r>
          <a:endParaRPr lang="en-US" sz="1700" kern="1200"/>
        </a:p>
      </dsp:txBody>
      <dsp:txXfrm>
        <a:off x="1357965" y="4411299"/>
        <a:ext cx="4887299" cy="117572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6EEF1A-8C43-457B-AD6C-A09C91EA44C8}">
      <dsp:nvSpPr>
        <dsp:cNvPr id="0" name=""/>
        <dsp:cNvSpPr/>
      </dsp:nvSpPr>
      <dsp:spPr>
        <a:xfrm>
          <a:off x="679050" y="578169"/>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2B9E89-FEDC-47A7-9D51-FC5C61A312FF}">
      <dsp:nvSpPr>
        <dsp:cNvPr id="0" name=""/>
        <dsp:cNvSpPr/>
      </dsp:nvSpPr>
      <dsp:spPr>
        <a:xfrm>
          <a:off x="1081237" y="980356"/>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81A578-223C-4049-8C23-CBFC3D0B22E7}">
      <dsp:nvSpPr>
        <dsp:cNvPr id="0" name=""/>
        <dsp:cNvSpPr/>
      </dsp:nvSpPr>
      <dsp:spPr>
        <a:xfrm>
          <a:off x="75768"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Any Questions?</a:t>
          </a:r>
          <a:endParaRPr lang="en-US" sz="2300" kern="1200"/>
        </a:p>
      </dsp:txBody>
      <dsp:txXfrm>
        <a:off x="75768" y="3053169"/>
        <a:ext cx="3093750" cy="720000"/>
      </dsp:txXfrm>
    </dsp:sp>
    <dsp:sp modelId="{02C0BF33-C364-4FD0-ACB3-9B7A3D22FF10}">
      <dsp:nvSpPr>
        <dsp:cNvPr id="0" name=""/>
        <dsp:cNvSpPr/>
      </dsp:nvSpPr>
      <dsp:spPr>
        <a:xfrm>
          <a:off x="4314206" y="578169"/>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F8C78F-DDEC-4398-BD00-4F192269F600}">
      <dsp:nvSpPr>
        <dsp:cNvPr id="0" name=""/>
        <dsp:cNvSpPr/>
      </dsp:nvSpPr>
      <dsp:spPr>
        <a:xfrm>
          <a:off x="4716393" y="980356"/>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0F3AD5-7675-43CA-BDDA-9BC8F92EDED0}">
      <dsp:nvSpPr>
        <dsp:cNvPr id="0" name=""/>
        <dsp:cNvSpPr/>
      </dsp:nvSpPr>
      <dsp:spPr>
        <a:xfrm>
          <a:off x="3710925"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Thanks for Listening!</a:t>
          </a:r>
          <a:endParaRPr lang="en-US" sz="2300" kern="1200"/>
        </a:p>
      </dsp:txBody>
      <dsp:txXfrm>
        <a:off x="3710925" y="3053169"/>
        <a:ext cx="3093750" cy="720000"/>
      </dsp:txXfrm>
    </dsp:sp>
    <dsp:sp modelId="{A452245B-9907-4385-A79E-692D673A6747}">
      <dsp:nvSpPr>
        <dsp:cNvPr id="0" name=""/>
        <dsp:cNvSpPr/>
      </dsp:nvSpPr>
      <dsp:spPr>
        <a:xfrm>
          <a:off x="7949362" y="578169"/>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A93BF4-388C-44A6-8DBC-DE15D598BB8D}">
      <dsp:nvSpPr>
        <dsp:cNvPr id="0" name=""/>
        <dsp:cNvSpPr/>
      </dsp:nvSpPr>
      <dsp:spPr>
        <a:xfrm>
          <a:off x="8351550" y="980356"/>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4FCAE3-13B5-4EFA-B33C-61505D47DEF3}">
      <dsp:nvSpPr>
        <dsp:cNvPr id="0" name=""/>
        <dsp:cNvSpPr/>
      </dsp:nvSpPr>
      <dsp:spPr>
        <a:xfrm>
          <a:off x="7346081"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Good Luck with your assignments! </a:t>
          </a:r>
          <a:endParaRPr lang="en-US" sz="2300" kern="1200"/>
        </a:p>
      </dsp:txBody>
      <dsp:txXfrm>
        <a:off x="7346081" y="3053169"/>
        <a:ext cx="30937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384DD5-93A1-3F42-8DF3-347D59CA614F}" type="datetimeFigureOut">
              <a:rPr lang="en-US" smtClean="0"/>
              <a:t>3/21/24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1DF2C1-5C9C-304C-933E-C3BC6184E8C0}" type="slidenum">
              <a:rPr lang="en-US" smtClean="0"/>
              <a:t>‹#›</a:t>
            </a:fld>
            <a:endParaRPr lang="en-US"/>
          </a:p>
        </p:txBody>
      </p:sp>
    </p:spTree>
    <p:extLst>
      <p:ext uri="{BB962C8B-B14F-4D97-AF65-F5344CB8AC3E}">
        <p14:creationId xmlns:p14="http://schemas.microsoft.com/office/powerpoint/2010/main" val="28981908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1</a:t>
            </a:fld>
            <a:endParaRPr lang="en-US"/>
          </a:p>
        </p:txBody>
      </p:sp>
    </p:spTree>
    <p:extLst>
      <p:ext uri="{BB962C8B-B14F-4D97-AF65-F5344CB8AC3E}">
        <p14:creationId xmlns:p14="http://schemas.microsoft.com/office/powerpoint/2010/main" val="24321814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2</a:t>
            </a:fld>
            <a:endParaRPr lang="en-US"/>
          </a:p>
        </p:txBody>
      </p:sp>
    </p:spTree>
    <p:extLst>
      <p:ext uri="{BB962C8B-B14F-4D97-AF65-F5344CB8AC3E}">
        <p14:creationId xmlns:p14="http://schemas.microsoft.com/office/powerpoint/2010/main" val="36604191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Tx/>
              <a:buNone/>
            </a:pPr>
            <a:r>
              <a:rPr lang="en-GB" b="0" i="0" u="none" strike="noStrike" dirty="0">
                <a:solidFill>
                  <a:srgbClr val="0D0D0D"/>
                </a:solidFill>
                <a:effectLst/>
                <a:latin typeface="Arial" panose="020B0604020202020204" pitchFamily="34" charset="0"/>
                <a:cs typeface="Arial" panose="020B0604020202020204" pitchFamily="34" charset="0"/>
              </a:rPr>
              <a:t>Modern crimes become global issues due to several interconnected factors:</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Transnational Nature</a:t>
            </a:r>
            <a:r>
              <a:rPr lang="en-GB" b="0" i="0" u="none" strike="noStrike" dirty="0">
                <a:solidFill>
                  <a:srgbClr val="0D0D0D"/>
                </a:solidFill>
                <a:effectLst/>
                <a:latin typeface="Arial" panose="020B0604020202020204" pitchFamily="34" charset="0"/>
                <a:cs typeface="Arial" panose="020B0604020202020204" pitchFamily="34" charset="0"/>
              </a:rPr>
              <a:t>: Many crimes today transcend national borders. Criminal organizations operate across multiple countries, leveraging differences in legal systems, law enforcement capabilities, and regulatory frameworks to evade detection and prosecution.</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Technological Advancements</a:t>
            </a:r>
            <a:r>
              <a:rPr lang="en-GB" b="0" i="0" u="none" strike="noStrike" dirty="0">
                <a:solidFill>
                  <a:srgbClr val="0D0D0D"/>
                </a:solidFill>
                <a:effectLst/>
                <a:latin typeface="Arial" panose="020B0604020202020204" pitchFamily="34" charset="0"/>
                <a:cs typeface="Arial" panose="020B0604020202020204" pitchFamily="34" charset="0"/>
              </a:rPr>
              <a:t>: The proliferation of technology has facilitated the globalization of crime. The internet, cryptocurrencies, encrypted communication channels, and dark web marketplaces have made it easier for criminals to coordinate activities and exploit victims globally.</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Globalization of Economies</a:t>
            </a:r>
            <a:r>
              <a:rPr lang="en-GB" b="0" i="0" u="none" strike="noStrike" dirty="0">
                <a:solidFill>
                  <a:srgbClr val="0D0D0D"/>
                </a:solidFill>
                <a:effectLst/>
                <a:latin typeface="Arial" panose="020B0604020202020204" pitchFamily="34" charset="0"/>
                <a:cs typeface="Arial" panose="020B0604020202020204" pitchFamily="34" charset="0"/>
              </a:rPr>
              <a:t>: The interconnectedness of global economies has created opportunities for illicit activities such as money laundering, human trafficking, and smuggling of contraband goods across borders.</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Complex Supply Chains</a:t>
            </a:r>
            <a:r>
              <a:rPr lang="en-GB" b="0" i="0" u="none" strike="noStrike" dirty="0">
                <a:solidFill>
                  <a:srgbClr val="0D0D0D"/>
                </a:solidFill>
                <a:effectLst/>
                <a:latin typeface="Arial" panose="020B0604020202020204" pitchFamily="34" charset="0"/>
                <a:cs typeface="Arial" panose="020B0604020202020204" pitchFamily="34" charset="0"/>
              </a:rPr>
              <a:t>: Modern supply chains span multiple countries and continents, providing opportunities for various forms of crime, including theft, fraud, and counterfeiting.</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Cultural and Social Dynamics</a:t>
            </a:r>
            <a:r>
              <a:rPr lang="en-GB" b="0" i="0" u="none" strike="noStrike" dirty="0">
                <a:solidFill>
                  <a:srgbClr val="0D0D0D"/>
                </a:solidFill>
                <a:effectLst/>
                <a:latin typeface="Arial" panose="020B0604020202020204" pitchFamily="34" charset="0"/>
                <a:cs typeface="Arial" panose="020B0604020202020204" pitchFamily="34" charset="0"/>
              </a:rPr>
              <a:t>: Cultural shifts, migration, and refugee movements contribute to the spread of criminal activities across borders. Transnational criminal networks often exploit vulnerabilities within communities, including marginalized groups and individuals.</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Political Instability and Conflict</a:t>
            </a:r>
            <a:r>
              <a:rPr lang="en-GB" b="0" i="0" u="none" strike="noStrike" dirty="0">
                <a:solidFill>
                  <a:srgbClr val="0D0D0D"/>
                </a:solidFill>
                <a:effectLst/>
                <a:latin typeface="Arial" panose="020B0604020202020204" pitchFamily="34" charset="0"/>
                <a:cs typeface="Arial" panose="020B0604020202020204" pitchFamily="34" charset="0"/>
              </a:rPr>
              <a:t>: Regions experiencing political instability or conflict often become hotspots for various forms of crime, including terrorism, arms trafficking, and organized crime. These issues can spill over into neighbouring countries and have global ramifications.</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Global Governance Challenges</a:t>
            </a:r>
            <a:r>
              <a:rPr lang="en-GB" b="0" i="0" u="none" strike="noStrike" dirty="0">
                <a:solidFill>
                  <a:srgbClr val="0D0D0D"/>
                </a:solidFill>
                <a:effectLst/>
                <a:latin typeface="Arial" panose="020B0604020202020204" pitchFamily="34" charset="0"/>
                <a:cs typeface="Arial" panose="020B0604020202020204" pitchFamily="34" charset="0"/>
              </a:rPr>
              <a:t>: The lack of harmonized legal frameworks, differing enforcement priorities among nations, and challenges in international cooperation hinder efforts to combat transnational crime effectively.</a:t>
            </a:r>
          </a:p>
          <a:p>
            <a:pPr algn="l">
              <a:buFontTx/>
              <a:buNone/>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Tx/>
              <a:buNone/>
            </a:pPr>
            <a:r>
              <a:rPr lang="en-GB" b="0" i="0" u="none" strike="noStrike" dirty="0">
                <a:solidFill>
                  <a:srgbClr val="0D0D0D"/>
                </a:solidFill>
                <a:effectLst/>
                <a:latin typeface="Arial" panose="020B0604020202020204" pitchFamily="34" charset="0"/>
                <a:cs typeface="Arial" panose="020B0604020202020204" pitchFamily="34" charset="0"/>
              </a:rPr>
              <a:t>In summary, the combination of technological advancements, economic globalization, cultural dynamics, and governance challenges has transformed many modern crimes into global issues that require coordinated responses from law enforcement agencies and policymakers across borders.</a:t>
            </a:r>
          </a:p>
          <a:p>
            <a:pPr>
              <a:buFontTx/>
              <a:buNone/>
            </a:pPr>
            <a:endParaRPr lang="en-US" dirty="0">
              <a:latin typeface="Arial" panose="020B0604020202020204" pitchFamily="34" charset="0"/>
              <a:cs typeface="Arial" panose="020B0604020202020204" pitchFamily="34" charset="0"/>
            </a:endParaRPr>
          </a:p>
          <a:p>
            <a:pPr algn="l">
              <a:buFontTx/>
              <a:buNone/>
            </a:pPr>
            <a:r>
              <a:rPr lang="en-GB" b="0" i="0" u="none" strike="noStrike" dirty="0">
                <a:solidFill>
                  <a:srgbClr val="0D0D0D"/>
                </a:solidFill>
                <a:effectLst/>
                <a:latin typeface="Arial" panose="020B0604020202020204" pitchFamily="34" charset="0"/>
                <a:cs typeface="Arial" panose="020B0604020202020204" pitchFamily="34" charset="0"/>
              </a:rPr>
              <a:t>Borders significantly impact policing in various ways:</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Jurisdictional Challenges</a:t>
            </a:r>
            <a:r>
              <a:rPr lang="en-GB" b="0" i="0" u="none" strike="noStrike" dirty="0">
                <a:solidFill>
                  <a:srgbClr val="0D0D0D"/>
                </a:solidFill>
                <a:effectLst/>
                <a:latin typeface="Arial" panose="020B0604020202020204" pitchFamily="34" charset="0"/>
                <a:cs typeface="Arial" panose="020B0604020202020204" pitchFamily="34" charset="0"/>
              </a:rPr>
              <a:t>: Policing is typically organized around jurisdictional boundaries, such as national, state/provincial, or local levels. Crossing borders complicates law enforcement efforts as different agencies may have overlapping or conflicting jurisdictions. This can lead to coordination challenges and delays in responding to crimes that span multiple jurisdictions.</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Legal and Regulatory Differences</a:t>
            </a:r>
            <a:r>
              <a:rPr lang="en-GB" b="0" i="0" u="none" strike="noStrike" dirty="0">
                <a:solidFill>
                  <a:srgbClr val="0D0D0D"/>
                </a:solidFill>
                <a:effectLst/>
                <a:latin typeface="Arial" panose="020B0604020202020204" pitchFamily="34" charset="0"/>
                <a:cs typeface="Arial" panose="020B0604020202020204" pitchFamily="34" charset="0"/>
              </a:rPr>
              <a:t>: Each country has its own legal and regulatory framework governing law enforcement practices, procedures, and powers. Police officers operating across borders must navigate these differences, which can affect their authority, ability to conduct investigations, and use of force.</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Information Sharing</a:t>
            </a:r>
            <a:r>
              <a:rPr lang="en-GB" b="0" i="0" u="none" strike="noStrike" dirty="0">
                <a:solidFill>
                  <a:srgbClr val="0D0D0D"/>
                </a:solidFill>
                <a:effectLst/>
                <a:latin typeface="Arial" panose="020B0604020202020204" pitchFamily="34" charset="0"/>
                <a:cs typeface="Arial" panose="020B0604020202020204" pitchFamily="34" charset="0"/>
              </a:rPr>
              <a:t>: International cooperation among law enforcement agencies often involves sharing sensitive information across borders. However, concerns about data privacy, national security, and legal restrictions can hinder the timely and effective exchange of information between countries.</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Resource Allocation</a:t>
            </a:r>
            <a:r>
              <a:rPr lang="en-GB" b="0" i="0" u="none" strike="noStrike" dirty="0">
                <a:solidFill>
                  <a:srgbClr val="0D0D0D"/>
                </a:solidFill>
                <a:effectLst/>
                <a:latin typeface="Arial" panose="020B0604020202020204" pitchFamily="34" charset="0"/>
                <a:cs typeface="Arial" panose="020B0604020202020204" pitchFamily="34" charset="0"/>
              </a:rPr>
              <a:t>: Policing resources are finite and typically allocated based on the needs and priorities of specific jurisdictions. Policing activities near borders may require additional resources to address cross-border crime, smuggling, and trafficking activities effectively.</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Cross-Border Crime</a:t>
            </a:r>
            <a:r>
              <a:rPr lang="en-GB" b="0" i="0" u="none" strike="noStrike" dirty="0">
                <a:solidFill>
                  <a:srgbClr val="0D0D0D"/>
                </a:solidFill>
                <a:effectLst/>
                <a:latin typeface="Arial" panose="020B0604020202020204" pitchFamily="34" charset="0"/>
                <a:cs typeface="Arial" panose="020B0604020202020204" pitchFamily="34" charset="0"/>
              </a:rPr>
              <a:t>: Borders provide opportunities for criminals to exploit gaps in law enforcement coverage and regulatory enforcement. Police agencies must coordinate efforts to address transnational crime, including drug trafficking, human smuggling, and cross-border terrorism.</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Diplomatic Considerations</a:t>
            </a:r>
            <a:r>
              <a:rPr lang="en-GB" b="0" i="0" u="none" strike="noStrike" dirty="0">
                <a:solidFill>
                  <a:srgbClr val="0D0D0D"/>
                </a:solidFill>
                <a:effectLst/>
                <a:latin typeface="Arial" panose="020B0604020202020204" pitchFamily="34" charset="0"/>
                <a:cs typeface="Arial" panose="020B0604020202020204" pitchFamily="34" charset="0"/>
              </a:rPr>
              <a:t>: Policing activities near borders can have diplomatic implications, particularly in cases involving extradition, cross-border pursuit, or joint law enforcement operations. Police agencies must navigate diplomatic channels and protocols to ensure cooperation and compliance with international law.</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Border Security</a:t>
            </a:r>
            <a:r>
              <a:rPr lang="en-GB" b="0" i="0" u="none" strike="noStrike" dirty="0">
                <a:solidFill>
                  <a:srgbClr val="0D0D0D"/>
                </a:solidFill>
                <a:effectLst/>
                <a:latin typeface="Arial" panose="020B0604020202020204" pitchFamily="34" charset="0"/>
                <a:cs typeface="Arial" panose="020B0604020202020204" pitchFamily="34" charset="0"/>
              </a:rPr>
              <a:t>: Policing at borders often involves a dual focus on law enforcement and border security. Police agencies collaborate with border control and customs authorities to monitor and regulate the flow of people, goods, and contraband across borders, while also addressing criminal activities such as human trafficking and smuggling.</a:t>
            </a:r>
          </a:p>
          <a:p>
            <a:pPr algn="l">
              <a:buFontTx/>
              <a:buNone/>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Tx/>
              <a:buNone/>
            </a:pPr>
            <a:r>
              <a:rPr lang="en-GB" b="0" i="0" u="none" strike="noStrike" dirty="0">
                <a:solidFill>
                  <a:srgbClr val="0D0D0D"/>
                </a:solidFill>
                <a:effectLst/>
                <a:latin typeface="Arial" panose="020B0604020202020204" pitchFamily="34" charset="0"/>
                <a:cs typeface="Arial" panose="020B0604020202020204" pitchFamily="34" charset="0"/>
              </a:rPr>
              <a:t>In summary, borders pose unique challenges for policing, including jurisdictional complexities, legal differences, information sharing barriers, resource allocation issues, and diplomatic considerations. Effective cross-border cooperation and coordination are essential for addressing transnational crime and maintaining border security.</a:t>
            </a:r>
          </a:p>
          <a:p>
            <a:pPr>
              <a:buFontTx/>
              <a:buNone/>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Tx/>
              <a:buNone/>
            </a:pPr>
            <a:r>
              <a:rPr lang="en-GB" b="0" i="0" u="none" strike="noStrike" dirty="0">
                <a:solidFill>
                  <a:srgbClr val="0D0D0D"/>
                </a:solidFill>
                <a:effectLst/>
                <a:latin typeface="Arial" panose="020B0604020202020204" pitchFamily="34" charset="0"/>
                <a:cs typeface="Arial" panose="020B0604020202020204" pitchFamily="34" charset="0"/>
              </a:rPr>
              <a:t>COVID-19 pandemic has brought to light several issues with our global approach to policing:</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Resource Allocation and Prioritization</a:t>
            </a:r>
            <a:r>
              <a:rPr lang="en-GB" b="0" i="0" u="none" strike="noStrike" dirty="0">
                <a:solidFill>
                  <a:srgbClr val="0D0D0D"/>
                </a:solidFill>
                <a:effectLst/>
                <a:latin typeface="Arial" panose="020B0604020202020204" pitchFamily="34" charset="0"/>
                <a:cs typeface="Arial" panose="020B0604020202020204" pitchFamily="34" charset="0"/>
              </a:rPr>
              <a:t>: Policing agencies had to quickly adapt to new responsibilities during the pandemic, such as enforcing lockdown measures, ensuring compliance with public health guidelines, and managing social distancing in public spaces. This placed strains on resources and forced agencies to reprioritize their activities, sometimes at the expense of other policing functions.</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Community Engagement and Trust</a:t>
            </a:r>
            <a:r>
              <a:rPr lang="en-GB" b="0" i="0" u="none" strike="noStrike" dirty="0">
                <a:solidFill>
                  <a:srgbClr val="0D0D0D"/>
                </a:solidFill>
                <a:effectLst/>
                <a:latin typeface="Arial" panose="020B0604020202020204" pitchFamily="34" charset="0"/>
                <a:cs typeface="Arial" panose="020B0604020202020204" pitchFamily="34" charset="0"/>
              </a:rPr>
              <a:t>: COVID-19 restrictions challenged traditional approaches to community policing, as face-to-face interactions became limited or prohibited. Maintaining trust and engagement with communities became more challenging, particularly in marginalized or vulnerable populations, where the pandemic exacerbated existing inequalities and social tensions.</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Enforcement Challenges</a:t>
            </a:r>
            <a:r>
              <a:rPr lang="en-GB" b="0" i="0" u="none" strike="noStrike" dirty="0">
                <a:solidFill>
                  <a:srgbClr val="0D0D0D"/>
                </a:solidFill>
                <a:effectLst/>
                <a:latin typeface="Arial" panose="020B0604020202020204" pitchFamily="34" charset="0"/>
                <a:cs typeface="Arial" panose="020B0604020202020204" pitchFamily="34" charset="0"/>
              </a:rPr>
              <a:t>: Policing agencies faced difficulties enforcing COVID-19-related regulations, particularly in areas with high levels of non-compliance or resistance. Balancing the need for public safety with civil liberties and individual rights became a contentious issue, leading to debates over the appropriate use of enforcement measures such as fines, arrests, and curfews.</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International Cooperation</a:t>
            </a:r>
            <a:r>
              <a:rPr lang="en-GB" b="0" i="0" u="none" strike="noStrike" dirty="0">
                <a:solidFill>
                  <a:srgbClr val="0D0D0D"/>
                </a:solidFill>
                <a:effectLst/>
                <a:latin typeface="Arial" panose="020B0604020202020204" pitchFamily="34" charset="0"/>
                <a:cs typeface="Arial" panose="020B0604020202020204" pitchFamily="34" charset="0"/>
              </a:rPr>
              <a:t>: The pandemic highlighted the importance of international cooperation in addressing global challenges, including public health emergencies. However, coordination among law enforcement agencies across borders faced obstacles due to travel restrictions, disrupted communication channels, and differing approaches to pandemic management among countries.</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Cybercrime and Scams</a:t>
            </a:r>
            <a:r>
              <a:rPr lang="en-GB" b="0" i="0" u="none" strike="noStrike" dirty="0">
                <a:solidFill>
                  <a:srgbClr val="0D0D0D"/>
                </a:solidFill>
                <a:effectLst/>
                <a:latin typeface="Arial" panose="020B0604020202020204" pitchFamily="34" charset="0"/>
                <a:cs typeface="Arial" panose="020B0604020202020204" pitchFamily="34" charset="0"/>
              </a:rPr>
              <a:t>: The shift towards remote work and increased reliance on digital technologies during the pandemic created new opportunities for cybercriminals. Law enforcement agencies struggled to keep pace with the surge in cybercrime, including phishing scams, ransomware attacks, and online fraud, which targeted individuals and organizations vulnerable to pandemic-related disruptions.</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Disinformation and Misinformation</a:t>
            </a:r>
            <a:r>
              <a:rPr lang="en-GB" b="0" i="0" u="none" strike="noStrike" dirty="0">
                <a:solidFill>
                  <a:srgbClr val="0D0D0D"/>
                </a:solidFill>
                <a:effectLst/>
                <a:latin typeface="Arial" panose="020B0604020202020204" pitchFamily="34" charset="0"/>
                <a:cs typeface="Arial" panose="020B0604020202020204" pitchFamily="34" charset="0"/>
              </a:rPr>
              <a:t>: Policing agencies had to contend with the spread of COVID-19-related disinformation and misinformation, which undermined public trust in authorities and exacerbated social tensions. Addressing false narratives and conspiracy theories required collaboration with other stakeholders, including public health authorities, media organizations, and tech companies.</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Mental Health and Well-being of Police Officers</a:t>
            </a:r>
            <a:r>
              <a:rPr lang="en-GB" b="0" i="0" u="none" strike="noStrike" dirty="0">
                <a:solidFill>
                  <a:srgbClr val="0D0D0D"/>
                </a:solidFill>
                <a:effectLst/>
                <a:latin typeface="Arial" panose="020B0604020202020204" pitchFamily="34" charset="0"/>
                <a:cs typeface="Arial" panose="020B0604020202020204" pitchFamily="34" charset="0"/>
              </a:rPr>
              <a:t>: The pandemic took a toll on the mental health and well-being of police officers, who faced increased stress, fatigue, and exposure to the virus while performing their duties. Policing agencies had to prioritize the mental health needs of their personnel and provide adequate support systems to mitigate the impact of the pandemic on their workforce.</a:t>
            </a:r>
          </a:p>
          <a:p>
            <a:pPr algn="l">
              <a:buFontTx/>
              <a:buNone/>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Tx/>
              <a:buNone/>
            </a:pPr>
            <a:r>
              <a:rPr lang="en-GB" b="0" i="0" u="none" strike="noStrike" dirty="0">
                <a:solidFill>
                  <a:srgbClr val="0D0D0D"/>
                </a:solidFill>
                <a:effectLst/>
                <a:latin typeface="Arial" panose="020B0604020202020204" pitchFamily="34" charset="0"/>
                <a:cs typeface="Arial" panose="020B0604020202020204" pitchFamily="34" charset="0"/>
              </a:rPr>
              <a:t>In summary, the COVID-19 pandemic has highlighted the interconnectedness of global challenges and the importance of adaptive and collaborative approaches to policing in addressing them effectively. It has underscored the need for resilience, flexibility, and innovation in policing practices to adapt to evolving threats and societal changes.</a:t>
            </a:r>
          </a:p>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3</a:t>
            </a:fld>
            <a:endParaRPr lang="en-US"/>
          </a:p>
        </p:txBody>
      </p:sp>
    </p:spTree>
    <p:extLst>
      <p:ext uri="{BB962C8B-B14F-4D97-AF65-F5344CB8AC3E}">
        <p14:creationId xmlns:p14="http://schemas.microsoft.com/office/powerpoint/2010/main" val="10918577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GB" dirty="0">
                <a:effectLst/>
                <a:latin typeface="Arial" panose="020B0604020202020204" pitchFamily="34" charset="0"/>
                <a:cs typeface="Arial" panose="020B0604020202020204" pitchFamily="34" charset="0"/>
              </a:rPr>
              <a:t>Advanced global capitalism refers to a stage of capitalism characterized by the widespread integration of economies, technologies, and production systems on a global scale. This stage represents an advanced form of capitalism beyond the national or regional boundaries that characterized earlier stages.</a:t>
            </a:r>
          </a:p>
          <a:p>
            <a:pPr>
              <a:buFontTx/>
              <a:buNone/>
            </a:pPr>
            <a:endParaRPr lang="en-GB" dirty="0">
              <a:effectLst/>
              <a:latin typeface="Arial" panose="020B0604020202020204" pitchFamily="34" charset="0"/>
              <a:cs typeface="Arial" panose="020B0604020202020204" pitchFamily="34" charset="0"/>
            </a:endParaRPr>
          </a:p>
          <a:p>
            <a:pPr>
              <a:buFontTx/>
              <a:buNone/>
            </a:pPr>
            <a:r>
              <a:rPr lang="en-GB" dirty="0">
                <a:effectLst/>
                <a:latin typeface="Arial" panose="020B0604020202020204" pitchFamily="34" charset="0"/>
                <a:cs typeface="Arial" panose="020B0604020202020204" pitchFamily="34" charset="0"/>
              </a:rPr>
              <a:t>Key features of advanced global capitalism include:</a:t>
            </a:r>
          </a:p>
          <a:p>
            <a:pPr>
              <a:buFontTx/>
              <a:buNone/>
            </a:pPr>
            <a:r>
              <a:rPr lang="en-GB" b="1" dirty="0">
                <a:effectLst/>
                <a:latin typeface="Arial" panose="020B0604020202020204" pitchFamily="34" charset="0"/>
                <a:cs typeface="Arial" panose="020B0604020202020204" pitchFamily="34" charset="0"/>
              </a:rPr>
              <a:t>Globalization</a:t>
            </a:r>
            <a:r>
              <a:rPr lang="en-GB" dirty="0">
                <a:effectLst/>
                <a:latin typeface="Arial" panose="020B0604020202020204" pitchFamily="34" charset="0"/>
                <a:cs typeface="Arial" panose="020B0604020202020204" pitchFamily="34" charset="0"/>
              </a:rPr>
              <a:t>: Advanced global capitalism is driven by globalization, which involves the increasing interconnectedness of economies, markets, and societies across the world. This interconnectedness is facilitated by advancements in transportation, communication, and information technologies, allowing for the rapid movement of goods, services, capital, and people across borders.</a:t>
            </a:r>
          </a:p>
          <a:p>
            <a:pPr>
              <a:buFontTx/>
              <a:buNone/>
            </a:pPr>
            <a:r>
              <a:rPr lang="en-GB" b="1" dirty="0">
                <a:effectLst/>
                <a:latin typeface="Arial" panose="020B0604020202020204" pitchFamily="34" charset="0"/>
                <a:cs typeface="Arial" panose="020B0604020202020204" pitchFamily="34" charset="0"/>
              </a:rPr>
              <a:t>Transnational Corporations</a:t>
            </a:r>
            <a:r>
              <a:rPr lang="en-GB" dirty="0">
                <a:effectLst/>
                <a:latin typeface="Arial" panose="020B0604020202020204" pitchFamily="34" charset="0"/>
                <a:cs typeface="Arial" panose="020B0604020202020204" pitchFamily="34" charset="0"/>
              </a:rPr>
              <a:t>: Large multinational corporations play a dominant role in advanced global capitalism. These corporations operate across multiple countries, leveraging global supply chains, production networks, and distribution channels to maximize efficiency, profitability, and market reach. They often wield significant economic and political influence, shaping global trade policies, regulatory frameworks, and labour practices.</a:t>
            </a:r>
          </a:p>
          <a:p>
            <a:pPr>
              <a:buFontTx/>
              <a:buNone/>
            </a:pPr>
            <a:r>
              <a:rPr lang="en-GB" b="1" dirty="0">
                <a:effectLst/>
                <a:latin typeface="Arial" panose="020B0604020202020204" pitchFamily="34" charset="0"/>
                <a:cs typeface="Arial" panose="020B0604020202020204" pitchFamily="34" charset="0"/>
              </a:rPr>
              <a:t>Financialization</a:t>
            </a:r>
            <a:r>
              <a:rPr lang="en-GB" dirty="0">
                <a:effectLst/>
                <a:latin typeface="Arial" panose="020B0604020202020204" pitchFamily="34" charset="0"/>
                <a:cs typeface="Arial" panose="020B0604020202020204" pitchFamily="34" charset="0"/>
              </a:rPr>
              <a:t>: Advanced global capitalism is characterized by the growing importance of financial markets and financial instruments in driving economic activity. Financialization involves the increasing dominance of financial motives, strategies, and institutions in shaping economic decisions and outcomes. This trend is evident in the proliferation of complex financial products, speculative trading practices, and the prioritization of shareholder value over long-term investment and sustainable growth.</a:t>
            </a:r>
          </a:p>
          <a:p>
            <a:pPr>
              <a:buFontTx/>
              <a:buNone/>
            </a:pPr>
            <a:r>
              <a:rPr lang="en-GB" b="1" dirty="0">
                <a:effectLst/>
                <a:latin typeface="Arial" panose="020B0604020202020204" pitchFamily="34" charset="0"/>
                <a:cs typeface="Arial" panose="020B0604020202020204" pitchFamily="34" charset="0"/>
              </a:rPr>
              <a:t>Technological Innovation</a:t>
            </a:r>
            <a:r>
              <a:rPr lang="en-GB" dirty="0">
                <a:effectLst/>
                <a:latin typeface="Arial" panose="020B0604020202020204" pitchFamily="34" charset="0"/>
                <a:cs typeface="Arial" panose="020B0604020202020204" pitchFamily="34" charset="0"/>
              </a:rPr>
              <a:t>: Advanced global capitalism is fuelled by rapid technological innovation and digitalization. Information and communication technologies (ICTs) have revolutionized production processes, supply chain management, marketing strategies, and consumer behaviour. This technological revolution has led to the emergence of new industries, business models, and economic opportunities, while also exacerbating inequalities and disrupting traditional labour markets.</a:t>
            </a:r>
          </a:p>
          <a:p>
            <a:pPr>
              <a:buFontTx/>
              <a:buNone/>
            </a:pPr>
            <a:r>
              <a:rPr lang="en-GB" b="1" dirty="0">
                <a:effectLst/>
                <a:latin typeface="Arial" panose="020B0604020202020204" pitchFamily="34" charset="0"/>
                <a:cs typeface="Arial" panose="020B0604020202020204" pitchFamily="34" charset="0"/>
              </a:rPr>
              <a:t>Flexible Labour Markets</a:t>
            </a:r>
            <a:r>
              <a:rPr lang="en-GB" dirty="0">
                <a:effectLst/>
                <a:latin typeface="Arial" panose="020B0604020202020204" pitchFamily="34" charset="0"/>
                <a:cs typeface="Arial" panose="020B0604020202020204" pitchFamily="34" charset="0"/>
              </a:rPr>
              <a:t>: Advanced global capitalism is characterized by flexible labour markets, where employment arrangements become increasingly precarious and contingent. This trend is driven by factors such as outsourcing, automation, subcontracting, and the rise of the gig economy. Flexible labour markets allow companies to adapt quickly to changing market conditions and reduce labour costs but often lead to job insecurity, wage stagnation, and the erosion of labour rights and protections.</a:t>
            </a:r>
          </a:p>
          <a:p>
            <a:pPr>
              <a:buFontTx/>
              <a:buNone/>
            </a:pPr>
            <a:r>
              <a:rPr lang="en-GB" b="1" dirty="0">
                <a:effectLst/>
                <a:latin typeface="Arial" panose="020B0604020202020204" pitchFamily="34" charset="0"/>
                <a:cs typeface="Arial" panose="020B0604020202020204" pitchFamily="34" charset="0"/>
              </a:rPr>
              <a:t>Income Inequality and Social Polarization</a:t>
            </a:r>
            <a:r>
              <a:rPr lang="en-GB" dirty="0">
                <a:effectLst/>
                <a:latin typeface="Arial" panose="020B0604020202020204" pitchFamily="34" charset="0"/>
                <a:cs typeface="Arial" panose="020B0604020202020204" pitchFamily="34" charset="0"/>
              </a:rPr>
              <a:t>: Advanced global capitalism has led to widening income inequality and social polarization within and between countries. While globalization has created opportunities for economic growth and development, it has also exacerbated disparities in wealth, income, and access to resources. The benefits of global capitalism are often concentrated among the wealthy elite, while marginalized communities and workers face economic marginalization and social exclusion.</a:t>
            </a:r>
          </a:p>
          <a:p>
            <a:pPr>
              <a:buFontTx/>
              <a:buNone/>
            </a:pPr>
            <a:endParaRPr lang="en-GB" dirty="0">
              <a:effectLst/>
              <a:latin typeface="Arial" panose="020B0604020202020204" pitchFamily="34" charset="0"/>
              <a:cs typeface="Arial" panose="020B0604020202020204" pitchFamily="34" charset="0"/>
            </a:endParaRPr>
          </a:p>
          <a:p>
            <a:pPr>
              <a:buFontTx/>
              <a:buNone/>
            </a:pPr>
            <a:r>
              <a:rPr lang="en-GB" dirty="0">
                <a:effectLst/>
                <a:latin typeface="Arial" panose="020B0604020202020204" pitchFamily="34" charset="0"/>
                <a:cs typeface="Arial" panose="020B0604020202020204" pitchFamily="34" charset="0"/>
              </a:rPr>
              <a:t>Overall, advanced global capitalism represents a complex and dynamic economic system characterized by the interplay of global forces, technological transformations, and socioeconomic inequalities. It poses both opportunities and challenges for individuals, communities, and nations in navigating the complexities of the globalized economy.</a:t>
            </a:r>
          </a:p>
          <a:p>
            <a:br>
              <a:rPr lang="en-GB" dirty="0"/>
            </a:br>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4</a:t>
            </a:fld>
            <a:endParaRPr lang="en-US"/>
          </a:p>
        </p:txBody>
      </p:sp>
    </p:spTree>
    <p:extLst>
      <p:ext uri="{BB962C8B-B14F-4D97-AF65-F5344CB8AC3E}">
        <p14:creationId xmlns:p14="http://schemas.microsoft.com/office/powerpoint/2010/main" val="22637764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D0D0D"/>
                </a:solidFill>
                <a:effectLst/>
                <a:latin typeface="Arial" panose="020B0604020202020204" pitchFamily="34" charset="0"/>
                <a:cs typeface="Arial" panose="020B0604020202020204" pitchFamily="34" charset="0"/>
              </a:rPr>
              <a:t>Transnational policing refers to the collaborative efforts of law enforcement agencies across national borders to address crimes and security threats that transcend traditional jurisdictional boundaries. It involves cooperation, coordination, and information sharing among police agencies from different countries to combat transnational crime effectively. </a:t>
            </a:r>
          </a:p>
          <a:p>
            <a:pPr algn="l"/>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Scope</a:t>
            </a:r>
            <a:r>
              <a:rPr lang="en-GB" b="0" i="0" u="none" strike="noStrike" dirty="0">
                <a:solidFill>
                  <a:srgbClr val="0D0D0D"/>
                </a:solidFill>
                <a:effectLst/>
                <a:latin typeface="Arial" panose="020B0604020202020204" pitchFamily="34" charset="0"/>
                <a:cs typeface="Arial" panose="020B0604020202020204" pitchFamily="34" charset="0"/>
              </a:rPr>
              <a:t>: Transnational policing focuses on addressing crimes and security challenges that operate across borders. This includes crimes such as drug trafficking, human trafficking, terrorism, cybercrime, organized crime, money laundering, and smuggling of contraband goods.</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Collaboration</a:t>
            </a:r>
            <a:r>
              <a:rPr lang="en-GB" b="0" i="0" u="none" strike="noStrike" dirty="0">
                <a:solidFill>
                  <a:srgbClr val="0D0D0D"/>
                </a:solidFill>
                <a:effectLst/>
                <a:latin typeface="Arial" panose="020B0604020202020204" pitchFamily="34" charset="0"/>
                <a:cs typeface="Arial" panose="020B0604020202020204" pitchFamily="34" charset="0"/>
              </a:rPr>
              <a:t>: Transnational policing involves collaboration among law enforcement agencies at various levels, including local, national, regional, and international. This collaboration may take the form of joint investigations, task forces, intelligence sharing, and coordinated operations targeting criminal networks operating across multiple jurisdictions.</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Information Sharing</a:t>
            </a:r>
            <a:r>
              <a:rPr lang="en-GB" b="0" i="0" u="none" strike="noStrike" dirty="0">
                <a:solidFill>
                  <a:srgbClr val="0D0D0D"/>
                </a:solidFill>
                <a:effectLst/>
                <a:latin typeface="Arial" panose="020B0604020202020204" pitchFamily="34" charset="0"/>
                <a:cs typeface="Arial" panose="020B0604020202020204" pitchFamily="34" charset="0"/>
              </a:rPr>
              <a:t>: Information sharing is a key component of transnational policing. Law enforcement agencies exchange intelligence, data, and investigative leads to identify, disrupt, and dismantle transnational criminal networks. This may involve sharing information on suspects, criminal organizations, modus operandi, financial transactions, and other relevant details.</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Legal Frameworks</a:t>
            </a:r>
            <a:r>
              <a:rPr lang="en-GB" b="0" i="0" u="none" strike="noStrike" dirty="0">
                <a:solidFill>
                  <a:srgbClr val="0D0D0D"/>
                </a:solidFill>
                <a:effectLst/>
                <a:latin typeface="Arial" panose="020B0604020202020204" pitchFamily="34" charset="0"/>
                <a:cs typeface="Arial" panose="020B0604020202020204" pitchFamily="34" charset="0"/>
              </a:rPr>
              <a:t>: Transnational policing operates within the framework of international law, bilateral and multilateral agreements, mutual legal assistance treaties (MLATs), and extradition treaties. These legal instruments facilitate cooperation and coordination among law enforcement agencies by providing mechanisms for sharing evidence, conducting joint investigations, and prosecuting offenders across borders.</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International Organizations</a:t>
            </a:r>
            <a:r>
              <a:rPr lang="en-GB" b="0" i="0" u="none" strike="noStrike" dirty="0">
                <a:solidFill>
                  <a:srgbClr val="0D0D0D"/>
                </a:solidFill>
                <a:effectLst/>
                <a:latin typeface="Arial" panose="020B0604020202020204" pitchFamily="34" charset="0"/>
                <a:cs typeface="Arial" panose="020B0604020202020204" pitchFamily="34" charset="0"/>
              </a:rPr>
              <a:t>: International organizations play a crucial role in facilitating transnational policing efforts. Organizations such as Interpol (International Criminal Police Organization), Europol (European Union Agency for Law Enforcement Cooperation), and the United Nations Office on Drugs and Crime (UNODC) provide platforms for police agencies to collaborate, share information, and coordinate operations on a global scale.</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Challenges</a:t>
            </a:r>
            <a:r>
              <a:rPr lang="en-GB" b="0" i="0" u="none" strike="noStrike" dirty="0">
                <a:solidFill>
                  <a:srgbClr val="0D0D0D"/>
                </a:solidFill>
                <a:effectLst/>
                <a:latin typeface="Arial" panose="020B0604020202020204" pitchFamily="34" charset="0"/>
                <a:cs typeface="Arial" panose="020B0604020202020204" pitchFamily="34" charset="0"/>
              </a:rPr>
              <a:t>: Transnational policing faces several challenges, including differences in legal systems, language barriers, cultural differences, resource constraints, and political considerations. Coordinating efforts among diverse law enforcement agencies with varying priorities and capabilities can be complex and time-consuming. Additionally, concerns about sovereignty, data privacy, and human rights may impact the extent to which countries are willing to cooperate on transnational policing initiatives.</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Effectiveness</a:t>
            </a:r>
            <a:r>
              <a:rPr lang="en-GB" b="0" i="0" u="none" strike="noStrike" dirty="0">
                <a:solidFill>
                  <a:srgbClr val="0D0D0D"/>
                </a:solidFill>
                <a:effectLst/>
                <a:latin typeface="Arial" panose="020B0604020202020204" pitchFamily="34" charset="0"/>
                <a:cs typeface="Arial" panose="020B0604020202020204" pitchFamily="34" charset="0"/>
              </a:rPr>
              <a:t>: Despite these challenges, transnational policing has proven to be effective in addressing transnational crime and enhancing global security. By leveraging international partnerships and pooling resources, law enforcement agencies can disrupt criminal networks, dismantle illicit operations, and apprehend offenders who operate across borders. However, ongoing cooperation and coordination are essential to staying ahead of evolving threats in an increasingly interconnected world.</a:t>
            </a:r>
          </a:p>
          <a:p>
            <a:pPr algn="l">
              <a:buFontTx/>
              <a:buNone/>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Tx/>
              <a:buNone/>
            </a:pPr>
            <a:r>
              <a:rPr lang="en-GB" b="0" i="0" u="none" strike="noStrike" dirty="0">
                <a:solidFill>
                  <a:srgbClr val="0D0D0D"/>
                </a:solidFill>
                <a:effectLst/>
                <a:latin typeface="Arial" panose="020B0604020202020204" pitchFamily="34" charset="0"/>
                <a:cs typeface="Arial" panose="020B0604020202020204" pitchFamily="34" charset="0"/>
              </a:rPr>
              <a:t>In summary, transnational policing is a collaborative approach to law enforcement that seeks to address the complexities of modern crime by transcending national boundaries and fostering international cooperation to safeguard communities and uphold the rule of law.</a:t>
            </a:r>
          </a:p>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5</a:t>
            </a:fld>
            <a:endParaRPr lang="en-US"/>
          </a:p>
        </p:txBody>
      </p:sp>
    </p:spTree>
    <p:extLst>
      <p:ext uri="{BB962C8B-B14F-4D97-AF65-F5344CB8AC3E}">
        <p14:creationId xmlns:p14="http://schemas.microsoft.com/office/powerpoint/2010/main" val="21348593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Links between Policing and International Development</a:t>
            </a:r>
            <a:r>
              <a:rPr lang="en-GB" b="0" i="0" u="none" strike="noStrike" dirty="0">
                <a:solidFill>
                  <a:srgbClr val="0D0D0D"/>
                </a:solidFill>
                <a:effectLst/>
                <a:latin typeface="Arial" panose="020B0604020202020204" pitchFamily="34" charset="0"/>
                <a:cs typeface="Arial" panose="020B0604020202020204" pitchFamily="34" charset="0"/>
              </a:rPr>
              <a:t>: This refers to the recognition that effective policing is not only a matter of law enforcement but also plays a crucial role in broader social, economic, and political development efforts. It involves understanding how policing practices, policies, and institutions contribute to building safe and secure communities, promoting the rule of law, and fostering sustainable development outcomes, particularly in developing countries and conflict-affected regions.</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Transnational Policing within the European Union</a:t>
            </a:r>
            <a:r>
              <a:rPr lang="en-GB" b="0" i="0" u="none" strike="noStrike" dirty="0">
                <a:solidFill>
                  <a:srgbClr val="0D0D0D"/>
                </a:solidFill>
                <a:effectLst/>
                <a:latin typeface="Arial" panose="020B0604020202020204" pitchFamily="34" charset="0"/>
                <a:cs typeface="Arial" panose="020B0604020202020204" pitchFamily="34" charset="0"/>
              </a:rPr>
              <a:t>: This refers to policing efforts and cooperation among law enforcement agencies across the member states of the European Union (EU). With the free movement of people, goods, and services within the EU, transnational crime has become a significant challenge. Therefore, policing efforts often require collaboration and coordination across borders to address issues such as terrorism, human trafficking, drug smuggling, and organized crime that transcend national boundaries.</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Emergence of Private Security Companies within Globalized Policing Networks</a:t>
            </a:r>
            <a:r>
              <a:rPr lang="en-GB" b="0" i="0" u="none" strike="noStrike" dirty="0">
                <a:solidFill>
                  <a:srgbClr val="0D0D0D"/>
                </a:solidFill>
                <a:effectLst/>
                <a:latin typeface="Arial" panose="020B0604020202020204" pitchFamily="34" charset="0"/>
                <a:cs typeface="Arial" panose="020B0604020202020204" pitchFamily="34" charset="0"/>
              </a:rPr>
              <a:t>: This refers to the growing role of private security companies in global policing networks. Private security firms, often operating across borders, provide a range of security services, including guarding, surveillance, risk assessment, and crisis response, to governments, businesses, and individuals. Their emergence within globalized policing networks raises questions about accountability, oversight, and the privatization of law enforcement functions traditionally carried out by public police agencies.</a:t>
            </a:r>
          </a:p>
          <a:p>
            <a:pPr algn="l">
              <a:buFontTx/>
              <a:buNone/>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Tx/>
              <a:buNone/>
            </a:pPr>
            <a:r>
              <a:rPr lang="en-GB" b="0" i="0" u="none" strike="noStrike" dirty="0">
                <a:solidFill>
                  <a:srgbClr val="0D0D0D"/>
                </a:solidFill>
                <a:effectLst/>
                <a:latin typeface="Arial" panose="020B0604020202020204" pitchFamily="34" charset="0"/>
                <a:cs typeface="Arial" panose="020B0604020202020204" pitchFamily="34" charset="0"/>
              </a:rPr>
              <a:t>Overall, the statement suggests an examination of the interconnectedness between policing and broader global trends, such as international development, regional cooperation (in the case of the EU), and the evolving landscape of security provision with the involvement of private actors. Understanding these links is essential for policymakers, practitioners, and scholars to develop effective strategies for addressing contemporary security challenges in an increasingly interconnected and complex world.</a:t>
            </a:r>
          </a:p>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6</a:t>
            </a:fld>
            <a:endParaRPr lang="en-US"/>
          </a:p>
        </p:txBody>
      </p:sp>
    </p:spTree>
    <p:extLst>
      <p:ext uri="{BB962C8B-B14F-4D97-AF65-F5344CB8AC3E}">
        <p14:creationId xmlns:p14="http://schemas.microsoft.com/office/powerpoint/2010/main" val="38399057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D0D0D"/>
                </a:solidFill>
                <a:effectLst/>
                <a:latin typeface="Arial" panose="020B0604020202020204" pitchFamily="34" charset="0"/>
                <a:cs typeface="Arial" panose="020B0604020202020204" pitchFamily="34" charset="0"/>
              </a:rPr>
              <a:t>Transnational policing has grown significantly since the 1980s, coinciding with the acceleration of broader processes of globalization. As globalization has progressed, there has been a greater recognition that economic, political, social, and cultural phenomena extend beyond the confines of national borders. This awareness has led to an increased understanding of the need for policing efforts that address transnational crime and security threats that operate across multiple jurisdictions.</a:t>
            </a:r>
          </a:p>
          <a:p>
            <a:pPr algn="l"/>
            <a:r>
              <a:rPr lang="en-GB" b="0" i="0" u="none" strike="noStrike" dirty="0">
                <a:solidFill>
                  <a:srgbClr val="0D0D0D"/>
                </a:solidFill>
                <a:effectLst/>
                <a:latin typeface="Arial" panose="020B0604020202020204" pitchFamily="34" charset="0"/>
                <a:cs typeface="Arial" panose="020B0604020202020204" pitchFamily="34" charset="0"/>
              </a:rPr>
              <a:t>Specifically:</a:t>
            </a:r>
          </a:p>
          <a:p>
            <a:pPr algn="l">
              <a:buFont typeface="+mj-lt"/>
              <a:buNone/>
            </a:pPr>
            <a:r>
              <a:rPr lang="en-GB" b="1" i="0" u="none" strike="noStrike" dirty="0">
                <a:solidFill>
                  <a:srgbClr val="0D0D0D"/>
                </a:solidFill>
                <a:effectLst/>
                <a:latin typeface="Arial" panose="020B0604020202020204" pitchFamily="34" charset="0"/>
                <a:cs typeface="Arial" panose="020B0604020202020204" pitchFamily="34" charset="0"/>
              </a:rPr>
              <a:t>Transnational Policing</a:t>
            </a:r>
            <a:r>
              <a:rPr lang="en-GB" b="0" i="0" u="none" strike="noStrike" dirty="0">
                <a:solidFill>
                  <a:srgbClr val="0D0D0D"/>
                </a:solidFill>
                <a:effectLst/>
                <a:latin typeface="Arial" panose="020B0604020202020204" pitchFamily="34" charset="0"/>
                <a:cs typeface="Arial" panose="020B0604020202020204" pitchFamily="34" charset="0"/>
              </a:rPr>
              <a:t>: This refers to the collaborative efforts of law enforcement agencies across national borders to combat crime and address security challenges that transcend traditional jurisdictional boundaries.</a:t>
            </a:r>
          </a:p>
          <a:p>
            <a:pPr algn="l">
              <a:buFont typeface="+mj-lt"/>
              <a:buNone/>
            </a:pPr>
            <a:r>
              <a:rPr lang="en-GB" b="1" i="0" u="none" strike="noStrike" dirty="0">
                <a:solidFill>
                  <a:srgbClr val="0D0D0D"/>
                </a:solidFill>
                <a:effectLst/>
                <a:latin typeface="Arial" panose="020B0604020202020204" pitchFamily="34" charset="0"/>
                <a:cs typeface="Arial" panose="020B0604020202020204" pitchFamily="34" charset="0"/>
              </a:rPr>
              <a:t>Globalization</a:t>
            </a:r>
            <a:r>
              <a:rPr lang="en-GB" b="0" i="0" u="none" strike="noStrike" dirty="0">
                <a:solidFill>
                  <a:srgbClr val="0D0D0D"/>
                </a:solidFill>
                <a:effectLst/>
                <a:latin typeface="Arial" panose="020B0604020202020204" pitchFamily="34" charset="0"/>
                <a:cs typeface="Arial" panose="020B0604020202020204" pitchFamily="34" charset="0"/>
              </a:rPr>
              <a:t>: Globalization refers to the increasing interconnectedness of economies, societies, and cultures on a global scale. This includes the flow of goods, services, capital, information, and people across borders, facilitated by advancements in technology, communication, and transportation.</a:t>
            </a:r>
          </a:p>
          <a:p>
            <a:pPr algn="l">
              <a:buFont typeface="+mj-lt"/>
              <a:buNone/>
            </a:pPr>
            <a:r>
              <a:rPr lang="en-GB" b="1" i="0" u="none" strike="noStrike" dirty="0">
                <a:solidFill>
                  <a:srgbClr val="0D0D0D"/>
                </a:solidFill>
                <a:effectLst/>
                <a:latin typeface="Arial" panose="020B0604020202020204" pitchFamily="34" charset="0"/>
                <a:cs typeface="Arial" panose="020B0604020202020204" pitchFamily="34" charset="0"/>
              </a:rPr>
              <a:t>Heightened Awareness</a:t>
            </a:r>
            <a:r>
              <a:rPr lang="en-GB" b="0" i="0" u="none" strike="noStrike" dirty="0">
                <a:solidFill>
                  <a:srgbClr val="0D0D0D"/>
                </a:solidFill>
                <a:effectLst/>
                <a:latin typeface="Arial" panose="020B0604020202020204" pitchFamily="34" charset="0"/>
                <a:cs typeface="Arial" panose="020B0604020202020204" pitchFamily="34" charset="0"/>
              </a:rPr>
              <a:t>: There has been a growing recognition among policymakers, scholars, and practitioners that the effects of globalization extend beyond purely economic realms to impact political, social, and cultural dynamics. This heightened awareness has underscored the importance of addressing transnational issues through coordinated policing efforts.</a:t>
            </a:r>
          </a:p>
          <a:p>
            <a:pPr algn="l">
              <a:buFont typeface="+mj-lt"/>
              <a:buNone/>
            </a:pPr>
            <a:r>
              <a:rPr lang="en-GB" b="1" i="0" u="none" strike="noStrike" dirty="0">
                <a:solidFill>
                  <a:srgbClr val="0D0D0D"/>
                </a:solidFill>
                <a:effectLst/>
                <a:latin typeface="Arial" panose="020B0604020202020204" pitchFamily="34" charset="0"/>
                <a:cs typeface="Arial" panose="020B0604020202020204" pitchFamily="34" charset="0"/>
              </a:rPr>
              <a:t>Anderson (1989)</a:t>
            </a:r>
            <a:r>
              <a:rPr lang="en-GB" b="0" i="0" u="none" strike="noStrike" dirty="0">
                <a:solidFill>
                  <a:srgbClr val="0D0D0D"/>
                </a:solidFill>
                <a:effectLst/>
                <a:latin typeface="Arial" panose="020B0604020202020204" pitchFamily="34" charset="0"/>
                <a:cs typeface="Arial" panose="020B0604020202020204" pitchFamily="34" charset="0"/>
              </a:rPr>
              <a:t>: This likely refers to a specific scholarly work by Anderson published in 1989 that explored the emergence and implications of transnational policing in the context of globalization. The citation indicates that interest in transnational policing predates the 1980s,but gained momentum during this period as globalization processes intensified.\</a:t>
            </a:r>
          </a:p>
          <a:p>
            <a:pPr algn="l">
              <a:buFont typeface="+mj-lt"/>
              <a:buNone/>
            </a:pPr>
            <a:endParaRPr lang="en-GB" b="0" i="0" u="none" strike="noStrike" dirty="0">
              <a:solidFill>
                <a:srgbClr val="0D0D0D"/>
              </a:solidFill>
              <a:effectLst/>
              <a:latin typeface="Arial" panose="020B0604020202020204" pitchFamily="34" charset="0"/>
              <a:cs typeface="Arial" panose="020B0604020202020204" pitchFamily="34" charset="0"/>
            </a:endParaRPr>
          </a:p>
          <a:p>
            <a:pPr marL="0" indent="0" algn="l">
              <a:buFont typeface="+mj-lt"/>
              <a:buNone/>
            </a:pPr>
            <a:r>
              <a:rPr lang="en-GB" b="0" i="0" u="none" strike="noStrike" dirty="0">
                <a:solidFill>
                  <a:srgbClr val="0D0D0D"/>
                </a:solidFill>
                <a:effectLst/>
                <a:latin typeface="Arial" panose="020B0604020202020204" pitchFamily="34" charset="0"/>
                <a:cs typeface="Arial" panose="020B0604020202020204" pitchFamily="34" charset="0"/>
              </a:rPr>
              <a:t>In summary, the statement highlights the connection between the development of transnational policing and the broader context of globalization, emphasizing the need for policing strategies that can effectively address the transnational nature of contemporary crime and security challenges.</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pPr algn="l">
              <a:buFontTx/>
              <a:buNone/>
            </a:pPr>
            <a:r>
              <a:rPr lang="en-GB" b="0" i="0" u="none" strike="noStrike" dirty="0">
                <a:solidFill>
                  <a:srgbClr val="0D0D0D"/>
                </a:solidFill>
                <a:effectLst/>
                <a:latin typeface="Arial" panose="020B0604020202020204" pitchFamily="34" charset="0"/>
                <a:cs typeface="Arial" panose="020B0604020202020204" pitchFamily="34" charset="0"/>
              </a:rPr>
              <a:t>There has been a recognition that the actual practices and operations of police forces have undergone significant changes. Additionally, new challenges have arisen as a result of these changes. </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Conceptual and Theoretical Concerns</a:t>
            </a:r>
            <a:r>
              <a:rPr lang="en-GB" b="0" i="0" u="none" strike="noStrike" dirty="0">
                <a:solidFill>
                  <a:srgbClr val="0D0D0D"/>
                </a:solidFill>
                <a:effectLst/>
                <a:latin typeface="Arial" panose="020B0604020202020204" pitchFamily="34" charset="0"/>
                <a:cs typeface="Arial" panose="020B0604020202020204" pitchFamily="34" charset="0"/>
              </a:rPr>
              <a:t>: This refers to academic discussions and debates surrounding the concepts, theories, and frameworks used to understand policing. Scholars and researchers may explore questions about the role of police in society, the nature of law enforcement, the impact of policing on communities, and the effectiveness of different policing strategies.</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Reconfiguration of Police Operational Activity</a:t>
            </a:r>
            <a:r>
              <a:rPr lang="en-GB" b="0" i="0" u="none" strike="noStrike" dirty="0">
                <a:solidFill>
                  <a:srgbClr val="0D0D0D"/>
                </a:solidFill>
                <a:effectLst/>
                <a:latin typeface="Arial" panose="020B0604020202020204" pitchFamily="34" charset="0"/>
                <a:cs typeface="Arial" panose="020B0604020202020204" pitchFamily="34" charset="0"/>
              </a:rPr>
              <a:t>: This indicates that the ways in which police forces operate and carry out their duties have been altered. This reconfiguration could involve changes in tactics, strategies, organizational structures, technology adoption, or approaches to community engagement. These changes may be driven by various factors, including advancements in technology, shifts in crime patterns, changes in legal frameworks, or evolving societal expectations.</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Emergence of New Challenges</a:t>
            </a:r>
            <a:r>
              <a:rPr lang="en-GB" b="0" i="0" u="none" strike="noStrike" dirty="0">
                <a:solidFill>
                  <a:srgbClr val="0D0D0D"/>
                </a:solidFill>
                <a:effectLst/>
                <a:latin typeface="Arial" panose="020B0604020202020204" pitchFamily="34" charset="0"/>
                <a:cs typeface="Arial" panose="020B0604020202020204" pitchFamily="34" charset="0"/>
              </a:rPr>
              <a:t>: Alongside these changes in police operational activity, new challenges have emerged. These challenges could stem from the complexities of modern society, technological advancements, globalization, or shifts in criminal behaviour. Examples of new challenges may include cybercrime, terrorism, transnational organized crime, policing in diverse communities, and issues related to privacy and civil liberties in the digital age.</a:t>
            </a:r>
          </a:p>
          <a:p>
            <a:pPr algn="l">
              <a:buFontTx/>
              <a:buNone/>
            </a:pPr>
            <a:r>
              <a:rPr lang="en-GB" b="0" i="0" u="none" strike="noStrike" dirty="0">
                <a:solidFill>
                  <a:srgbClr val="0D0D0D"/>
                </a:solidFill>
                <a:effectLst/>
                <a:latin typeface="Arial" panose="020B0604020202020204" pitchFamily="34" charset="0"/>
                <a:cs typeface="Arial" panose="020B0604020202020204" pitchFamily="34" charset="0"/>
              </a:rPr>
              <a:t>Overall, the statement suggests that discussions about policing extend beyond theoretical debates to encompass practical considerations about how police forces operate in response to changing circumstances. It highlights the need for both conceptual understanding and practical adaptation to address the evolving nature of crime and societal challenges faced by law enforcement agencies.</a:t>
            </a:r>
          </a:p>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7</a:t>
            </a:fld>
            <a:endParaRPr lang="en-US"/>
          </a:p>
        </p:txBody>
      </p:sp>
    </p:spTree>
    <p:extLst>
      <p:ext uri="{BB962C8B-B14F-4D97-AF65-F5344CB8AC3E}">
        <p14:creationId xmlns:p14="http://schemas.microsoft.com/office/powerpoint/2010/main" val="22230110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Tx/>
              <a:buNone/>
            </a:pPr>
            <a:r>
              <a:rPr lang="en-GB" b="0" i="0" u="none" strike="noStrike" dirty="0">
                <a:solidFill>
                  <a:srgbClr val="0D0D0D"/>
                </a:solidFill>
                <a:effectLst/>
                <a:latin typeface="Arial" panose="020B0604020202020204" pitchFamily="34" charset="0"/>
                <a:cs typeface="Arial" panose="020B0604020202020204" pitchFamily="34" charset="0"/>
              </a:rPr>
              <a:t>Globalization disrupts traditional methods and customs of policing and raises doubts about how policing is organized, carried out, and understood within the framework of nation-states. </a:t>
            </a:r>
          </a:p>
          <a:p>
            <a:pPr algn="l">
              <a:buFontTx/>
              <a:buNone/>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Globalization Unsettles Established Modes and Practices of Policing</a:t>
            </a:r>
            <a:r>
              <a:rPr lang="en-GB" b="0" i="0" u="none" strike="noStrike" dirty="0">
                <a:solidFill>
                  <a:srgbClr val="0D0D0D"/>
                </a:solidFill>
                <a:effectLst/>
                <a:latin typeface="Arial" panose="020B0604020202020204" pitchFamily="34" charset="0"/>
                <a:cs typeface="Arial" panose="020B0604020202020204" pitchFamily="34" charset="0"/>
              </a:rPr>
              <a:t>: Globalization, characterized by increased interconnectedness and interdependence among nations, has a destabilizing effect on traditional ways of policing. This could be due to various factors such as the rise of transnational crime, the spread of technology, and the movement of people across borders. These changes challenge established norms and practices within the realm of law enforcement.</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Calls into Question the Organization, Delivery, and Conceptualization of Practices</a:t>
            </a:r>
            <a:r>
              <a:rPr lang="en-GB" b="0" i="0" u="none" strike="noStrike" dirty="0">
                <a:solidFill>
                  <a:srgbClr val="0D0D0D"/>
                </a:solidFill>
                <a:effectLst/>
                <a:latin typeface="Arial" panose="020B0604020202020204" pitchFamily="34" charset="0"/>
                <a:cs typeface="Arial" panose="020B0604020202020204" pitchFamily="34" charset="0"/>
              </a:rPr>
              <a:t>: The impact of globalization prompts a re-evaluation of how policing is organized, implemented, and understood. Traditional models of policing, which were developed within the context of nation-states, may no longer be sufficient or appropriate in addressing globalized challenges. This includes questions about the structure of police organizations, the methods used to deliver police services, and the underlying concepts and theories that guide policing practices.</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Evolved in the Context of Nation-States</a:t>
            </a:r>
            <a:r>
              <a:rPr lang="en-GB" b="0" i="0" u="none" strike="noStrike" dirty="0">
                <a:solidFill>
                  <a:srgbClr val="0D0D0D"/>
                </a:solidFill>
                <a:effectLst/>
                <a:latin typeface="Arial" panose="020B0604020202020204" pitchFamily="34" charset="0"/>
                <a:cs typeface="Arial" panose="020B0604020202020204" pitchFamily="34" charset="0"/>
              </a:rPr>
              <a:t>: The statement emphasizes that many policing practices and frameworks evolved within the context of nation-states, where law enforcement agencies primarily focused on maintaining order and enforcing laws within their own borders. However, globalization blurs these boundaries, requiring a shift in mindset and approach to policing that acknowledges the interconnectedness of global issues and the need for international cooperation.</a:t>
            </a:r>
          </a:p>
          <a:p>
            <a:pPr algn="l">
              <a:buFontTx/>
              <a:buNone/>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Tx/>
              <a:buNone/>
            </a:pPr>
            <a:r>
              <a:rPr lang="en-GB" b="0" i="0" u="none" strike="noStrike" dirty="0">
                <a:solidFill>
                  <a:srgbClr val="0D0D0D"/>
                </a:solidFill>
                <a:effectLst/>
                <a:latin typeface="Arial" panose="020B0604020202020204" pitchFamily="34" charset="0"/>
                <a:cs typeface="Arial" panose="020B0604020202020204" pitchFamily="34" charset="0"/>
              </a:rPr>
              <a:t>In summary, the statement highlights the transformative impact of globalization on policing, challenging traditional models and prompting a reassessment of how law enforcement agencies organize, deliver, and conceptualize their practices in an increasingly interconnected world.</a:t>
            </a:r>
          </a:p>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8</a:t>
            </a:fld>
            <a:endParaRPr lang="en-US"/>
          </a:p>
        </p:txBody>
      </p:sp>
    </p:spTree>
    <p:extLst>
      <p:ext uri="{BB962C8B-B14F-4D97-AF65-F5344CB8AC3E}">
        <p14:creationId xmlns:p14="http://schemas.microsoft.com/office/powerpoint/2010/main" val="10093145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Global Policing</a:t>
            </a:r>
            <a:r>
              <a:rPr lang="en-GB" b="0" i="0" u="none" strike="noStrike" dirty="0">
                <a:solidFill>
                  <a:srgbClr val="0D0D0D"/>
                </a:solidFill>
                <a:effectLst/>
                <a:latin typeface="Arial" panose="020B0604020202020204" pitchFamily="34" charset="0"/>
                <a:cs typeface="Arial" panose="020B0604020202020204" pitchFamily="34" charset="0"/>
              </a:rPr>
              <a:t>: This term generally refers to policing efforts that have a worldwide scope or impact. It may involve policing activities conducted by international organizations or initiatives aimed at addressing global issues such as terrorism, cybercrime, human trafficking, or environmental crimes. Global policing may also refer to the coordination and cooperation among national police agencies to address transnational crime on a global scale.</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International Policing</a:t>
            </a:r>
            <a:r>
              <a:rPr lang="en-GB" b="0" i="0" u="none" strike="noStrike" dirty="0">
                <a:solidFill>
                  <a:srgbClr val="0D0D0D"/>
                </a:solidFill>
                <a:effectLst/>
                <a:latin typeface="Arial" panose="020B0604020202020204" pitchFamily="34" charset="0"/>
                <a:cs typeface="Arial" panose="020B0604020202020204" pitchFamily="34" charset="0"/>
              </a:rPr>
              <a:t>: International policing typically refers to policing activities that involve cooperation or collaboration between law enforcement agencies from different countries. This could include joint investigations, information sharing, extradition of suspects, or mutual assistance in criminal investigations. International policing efforts often focus on specific areas of concern, such as drug trafficking, organized crime, or terrorism, and may involve bilateral or multilateral agreements between nations.</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Transnational Policing</a:t>
            </a:r>
            <a:r>
              <a:rPr lang="en-GB" b="0" i="0" u="none" strike="noStrike" dirty="0">
                <a:solidFill>
                  <a:srgbClr val="0D0D0D"/>
                </a:solidFill>
                <a:effectLst/>
                <a:latin typeface="Arial" panose="020B0604020202020204" pitchFamily="34" charset="0"/>
                <a:cs typeface="Arial" panose="020B0604020202020204" pitchFamily="34" charset="0"/>
              </a:rPr>
              <a:t>: Transnational policing specifically emphasizes the crossing of national borders in the context of policing activities. It involves addressing crimes and security threats that transcend traditional jurisdictional boundaries and require cooperation among law enforcement agencies from multiple countries. Transnational policing efforts often target criminal networks that operate across borders, such as drug cartels, human trafficking rings, or cybercriminal organizations.</a:t>
            </a:r>
          </a:p>
          <a:p>
            <a:pPr algn="l">
              <a:buFont typeface="+mj-lt"/>
              <a:buAutoNum type="arabicPeriod"/>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r>
              <a:rPr lang="en-GB" b="0" i="0" u="none" strike="noStrike" dirty="0">
                <a:solidFill>
                  <a:srgbClr val="0D0D0D"/>
                </a:solidFill>
                <a:effectLst/>
                <a:latin typeface="Arial" panose="020B0604020202020204" pitchFamily="34" charset="0"/>
                <a:cs typeface="Arial" panose="020B0604020202020204" pitchFamily="34" charset="0"/>
              </a:rPr>
              <a:t>While these terms are related and often used interchangeably, they may carry different connotations depending on the context in which they are used. In practice, efforts to address transnational crime often involve elements of both international and global policing, with law enforcement agencies cooperating at various levels to combat crime on a global scale.</a:t>
            </a:r>
          </a:p>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9</a:t>
            </a:fld>
            <a:endParaRPr lang="en-US"/>
          </a:p>
        </p:txBody>
      </p:sp>
    </p:spTree>
    <p:extLst>
      <p:ext uri="{BB962C8B-B14F-4D97-AF65-F5344CB8AC3E}">
        <p14:creationId xmlns:p14="http://schemas.microsoft.com/office/powerpoint/2010/main" val="15939861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10</a:t>
            </a:fld>
            <a:endParaRPr lang="en-US"/>
          </a:p>
        </p:txBody>
      </p:sp>
    </p:spTree>
    <p:extLst>
      <p:ext uri="{BB962C8B-B14F-4D97-AF65-F5344CB8AC3E}">
        <p14:creationId xmlns:p14="http://schemas.microsoft.com/office/powerpoint/2010/main" val="3427160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D0D0D"/>
                </a:solidFill>
                <a:effectLst/>
                <a:latin typeface="Arial" panose="020B0604020202020204" pitchFamily="34" charset="0"/>
                <a:cs typeface="Arial" panose="020B0604020202020204" pitchFamily="34" charset="0"/>
              </a:rPr>
              <a:t>The concepts of the rule of law and the nurturing of civil society are fundamental to understanding the functioning of democratic societies and the relationship between individuals, institutions, and the state. </a:t>
            </a:r>
          </a:p>
          <a:p>
            <a:pPr algn="l"/>
            <a:endParaRPr lang="en-GB" b="0" i="0" u="none" strike="noStrike" dirty="0">
              <a:solidFill>
                <a:srgbClr val="0D0D0D"/>
              </a:solidFill>
              <a:effectLst/>
              <a:latin typeface="Arial" panose="020B0604020202020204" pitchFamily="34" charset="0"/>
              <a:cs typeface="Arial" panose="020B0604020202020204" pitchFamily="34" charset="0"/>
            </a:endParaRPr>
          </a:p>
          <a:p>
            <a:pPr algn="l"/>
            <a:r>
              <a:rPr lang="en-GB" b="1" i="0" u="none" strike="noStrike" dirty="0">
                <a:solidFill>
                  <a:srgbClr val="0D0D0D"/>
                </a:solidFill>
                <a:effectLst/>
                <a:latin typeface="Arial" panose="020B0604020202020204" pitchFamily="34" charset="0"/>
                <a:cs typeface="Arial" panose="020B0604020202020204" pitchFamily="34" charset="0"/>
              </a:rPr>
              <a:t>Rule of Law</a:t>
            </a:r>
            <a:r>
              <a:rPr lang="en-GB" b="0" i="0" u="none" strike="noStrike" dirty="0">
                <a:solidFill>
                  <a:srgbClr val="0D0D0D"/>
                </a:solidFill>
                <a:effectLst/>
                <a:latin typeface="Arial" panose="020B0604020202020204" pitchFamily="34" charset="0"/>
                <a:cs typeface="Arial" panose="020B0604020202020204" pitchFamily="34" charset="0"/>
              </a:rPr>
              <a:t>:</a:t>
            </a:r>
          </a:p>
          <a:p>
            <a:pPr marL="742950" lvl="1" indent="-28575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The rule of law refers to the principle that all individuals, including government officials, are subject to and accountable to the law.</a:t>
            </a:r>
          </a:p>
          <a:p>
            <a:pPr marL="742950" lvl="1" indent="-28575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It implies that laws are clear, transparent, and applied equally to everyone, regardless of their status or position in society.</a:t>
            </a:r>
          </a:p>
          <a:p>
            <a:pPr marL="742950" lvl="1" indent="-28575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Key elements of the rule of law include:</a:t>
            </a:r>
          </a:p>
          <a:p>
            <a:pPr marL="1143000" lvl="2" indent="-22860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Legal certainty: Laws must be clear, predictable, and accessible to all citizens.</a:t>
            </a:r>
          </a:p>
          <a:p>
            <a:pPr marL="1143000" lvl="2" indent="-22860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Equality before the law: All individuals are treated equally under the law, without discrimination or </a:t>
            </a:r>
            <a:r>
              <a:rPr lang="en-GB" b="0" i="0" u="none" strike="noStrike" dirty="0" err="1">
                <a:solidFill>
                  <a:srgbClr val="0D0D0D"/>
                </a:solidFill>
                <a:effectLst/>
                <a:latin typeface="Arial" panose="020B0604020202020204" pitchFamily="34" charset="0"/>
                <a:cs typeface="Arial" panose="020B0604020202020204" pitchFamily="34" charset="0"/>
              </a:rPr>
              <a:t>favoritism</a:t>
            </a:r>
            <a:r>
              <a:rPr lang="en-GB" b="0" i="0" u="none" strike="noStrike" dirty="0">
                <a:solidFill>
                  <a:srgbClr val="0D0D0D"/>
                </a:solidFill>
                <a:effectLst/>
                <a:latin typeface="Arial" panose="020B0604020202020204" pitchFamily="34" charset="0"/>
                <a:cs typeface="Arial" panose="020B0604020202020204" pitchFamily="34" charset="0"/>
              </a:rPr>
              <a:t>.</a:t>
            </a:r>
          </a:p>
          <a:p>
            <a:pPr marL="1143000" lvl="2" indent="-22860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Accountability: Government officials and institutions are accountable for their actions and decisions, and there are mechanisms in place to hold them responsible for any abuses of power.</a:t>
            </a:r>
          </a:p>
          <a:p>
            <a:pPr marL="1143000" lvl="2" indent="-22860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Respect for human rights: The rule of law ensures the protection of fundamental rights and freedoms, such as the right to a fair trial, freedom of expression, and the right to due process.</a:t>
            </a:r>
          </a:p>
          <a:p>
            <a:pPr marL="742950" lvl="1" indent="-28575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Upholding the rule of law is essential for promoting stability, fairness, and justice within society. It provides a framework for resolving disputes, protecting individual rights, and preventing the arbitrary exercise of power by government authorities.</a:t>
            </a:r>
          </a:p>
          <a:p>
            <a:pPr marL="742950" lvl="1" indent="-285750" algn="l">
              <a:buFont typeface="+mj-lt"/>
              <a:buAutoNum type="arabicPeriod"/>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Nurturing of Civil Society</a:t>
            </a:r>
            <a:r>
              <a:rPr lang="en-GB" b="0" i="0" u="none" strike="noStrike" dirty="0">
                <a:solidFill>
                  <a:srgbClr val="0D0D0D"/>
                </a:solidFill>
                <a:effectLst/>
                <a:latin typeface="Arial" panose="020B0604020202020204" pitchFamily="34" charset="0"/>
                <a:cs typeface="Arial" panose="020B0604020202020204" pitchFamily="34" charset="0"/>
              </a:rPr>
              <a:t>:</a:t>
            </a:r>
          </a:p>
          <a:p>
            <a:pPr marL="742950" lvl="1" indent="-28575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Civil society refers to the space outside the government and the private sector where individuals, groups, and organizations come together to pursue common interests, advocate for causes, and engage in civic and social activities.</a:t>
            </a:r>
          </a:p>
          <a:p>
            <a:pPr marL="742950" lvl="1" indent="-28575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Nurturing civil society involves fostering a vibrant and active civic culture where citizens can freely express their opinions, participate in public life, and hold government accountable.</a:t>
            </a:r>
          </a:p>
          <a:p>
            <a:pPr marL="742950" lvl="1" indent="-28575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Key elements of a robust civil society include:</a:t>
            </a:r>
          </a:p>
          <a:p>
            <a:pPr marL="1143000" lvl="2" indent="-22860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Freedom of association: Citizens have the right to form and join associations, organizations, and movements to advance their interests and promote social change.</a:t>
            </a:r>
          </a:p>
          <a:p>
            <a:pPr marL="1143000" lvl="2" indent="-22860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Freedom of expression: Citizens can freely express their opinions, beliefs, and ideas without fear of censorship or retaliation.</a:t>
            </a:r>
          </a:p>
          <a:p>
            <a:pPr marL="1143000" lvl="2" indent="-22860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Civic engagement: Citizens are actively involved in community affairs, public debates, and political processes, including voting, volunteering, and participating in grassroots initiatives.</a:t>
            </a:r>
          </a:p>
          <a:p>
            <a:pPr marL="1143000" lvl="2" indent="-22860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Pluralism: Civil society encompasses a diverse range of groups and perspectives, fostering dialogue, debate, and cooperation across different segments of society.</a:t>
            </a:r>
          </a:p>
          <a:p>
            <a:pPr marL="742950" lvl="1" indent="-28575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Nurturing civil society strengthens democracy by promoting citizen participation, fostering social cohesion, and providing avenues for peaceful conflict resolution and collective action.</a:t>
            </a:r>
          </a:p>
          <a:p>
            <a:pPr marL="742950" lvl="1" indent="-285750" algn="l">
              <a:buFont typeface="+mj-lt"/>
              <a:buAutoNum type="arabicPeriod"/>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r>
              <a:rPr lang="en-GB" b="0" i="0" u="none" strike="noStrike" dirty="0">
                <a:solidFill>
                  <a:srgbClr val="0D0D0D"/>
                </a:solidFill>
                <a:effectLst/>
                <a:latin typeface="Arial" panose="020B0604020202020204" pitchFamily="34" charset="0"/>
                <a:cs typeface="Arial" panose="020B0604020202020204" pitchFamily="34" charset="0"/>
              </a:rPr>
              <a:t>In summary, the rule of law and the nurturing of civil society are complementary principles that underpin democratic governance and promote accountability, justice, and civic engagement within society. Upholding the rule of law ensures that government power is exercised within legal constraints, while nurturing civil society empowers citizens to actively participate in shaping their communities and holding authorities accountable for their actions.</a:t>
            </a:r>
          </a:p>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11</a:t>
            </a:fld>
            <a:endParaRPr lang="en-US"/>
          </a:p>
        </p:txBody>
      </p:sp>
    </p:spTree>
    <p:extLst>
      <p:ext uri="{BB962C8B-B14F-4D97-AF65-F5344CB8AC3E}">
        <p14:creationId xmlns:p14="http://schemas.microsoft.com/office/powerpoint/2010/main" val="9002998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Tx/>
              <a:buNone/>
            </a:pPr>
            <a:r>
              <a:rPr lang="en-GB" b="0" i="0" u="none" strike="noStrike" dirty="0">
                <a:solidFill>
                  <a:srgbClr val="0D0D0D"/>
                </a:solidFill>
                <a:effectLst/>
                <a:latin typeface="Arial" panose="020B0604020202020204" pitchFamily="34" charset="0"/>
                <a:cs typeface="Arial" panose="020B0604020202020204" pitchFamily="34" charset="0"/>
              </a:rPr>
              <a:t>This statement suggests several key points about the relationship between democratic government and police reform:</a:t>
            </a:r>
          </a:p>
          <a:p>
            <a:pPr algn="l">
              <a:buFontTx/>
              <a:buNone/>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Primacy of Democratic Government</a:t>
            </a:r>
            <a:r>
              <a:rPr lang="en-GB" b="0" i="0" u="none" strike="noStrike" dirty="0">
                <a:solidFill>
                  <a:srgbClr val="0D0D0D"/>
                </a:solidFill>
                <a:effectLst/>
                <a:latin typeface="Arial" panose="020B0604020202020204" pitchFamily="34" charset="0"/>
                <a:cs typeface="Arial" panose="020B0604020202020204" pitchFamily="34" charset="0"/>
              </a:rPr>
              <a:t>: The statement asserts that democratic government is more crucial than police reform. It implies that the functioning of a democratic system, characterized by principles such as rule of law, accountability, transparency, and protection of human rights, is essential for overall societal well-being and stability. Without a strong democratic foundation, police reform efforts may struggle to achieve their intended goals effectively.</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Police Reform as a Necessary Condition for Democratic Government</a:t>
            </a:r>
            <a:r>
              <a:rPr lang="en-GB" b="0" i="0" u="none" strike="noStrike" dirty="0">
                <a:solidFill>
                  <a:srgbClr val="0D0D0D"/>
                </a:solidFill>
                <a:effectLst/>
                <a:latin typeface="Arial" panose="020B0604020202020204" pitchFamily="34" charset="0"/>
                <a:cs typeface="Arial" panose="020B0604020202020204" pitchFamily="34" charset="0"/>
              </a:rPr>
              <a:t>: While democratic government is paramount, police reform is still seen as necessary for the proper functioning of such a system. Police reform can encompass a range of measures aimed at improving accountability, professionalism, effectiveness, and community relations within law enforcement agencies. By reforming the police, governments can enhance public trust, uphold the rule of law, and protect citizens' rights, all of which are essential components of a democratic society.</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Police Reform Alone is Insufficient for Democratic Government</a:t>
            </a:r>
            <a:r>
              <a:rPr lang="en-GB" b="0" i="0" u="none" strike="noStrike" dirty="0">
                <a:solidFill>
                  <a:srgbClr val="0D0D0D"/>
                </a:solidFill>
                <a:effectLst/>
                <a:latin typeface="Arial" panose="020B0604020202020204" pitchFamily="34" charset="0"/>
                <a:cs typeface="Arial" panose="020B0604020202020204" pitchFamily="34" charset="0"/>
              </a:rPr>
              <a:t>: The statement also suggests that while police reform is necessary, it is not sufficient on its own to ensure the health and vitality of democratic governance. Other factors, such as free and fair elections, separation of powers, independent judiciary, freedom of expression, and respect for civil liberties, are equally crucial for the functioning of a democratic system. Thus, while police reform is important, it is just one aspect of broader democratic governance reforms.</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Metaphor of the Police Tail and Government Dog</a:t>
            </a:r>
            <a:r>
              <a:rPr lang="en-GB" b="0" i="0" u="none" strike="noStrike" dirty="0">
                <a:solidFill>
                  <a:srgbClr val="0D0D0D"/>
                </a:solidFill>
                <a:effectLst/>
                <a:latin typeface="Arial" panose="020B0604020202020204" pitchFamily="34" charset="0"/>
                <a:cs typeface="Arial" panose="020B0604020202020204" pitchFamily="34" charset="0"/>
              </a:rPr>
              <a:t>: The metaphor of "the police tail cannot wag the government dog" illustrates the hierarchical relationship between law enforcement agencies and the government. It suggests that the government (the "dog") should be in control of the police (the "tail"), rather than the other way around. In other words, the government should set the agenda for police reform and ensure that law enforcement agencies operate within the framework of democratic principles and government policies, rather than allowing the police to dictate or influence government decisions.</a:t>
            </a:r>
          </a:p>
          <a:p>
            <a:pPr algn="l">
              <a:buFontTx/>
              <a:buNone/>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Tx/>
              <a:buNone/>
            </a:pPr>
            <a:r>
              <a:rPr lang="en-GB" b="0" i="0" u="none" strike="noStrike" dirty="0">
                <a:solidFill>
                  <a:srgbClr val="0D0D0D"/>
                </a:solidFill>
                <a:effectLst/>
                <a:latin typeface="Arial" panose="020B0604020202020204" pitchFamily="34" charset="0"/>
                <a:cs typeface="Arial" panose="020B0604020202020204" pitchFamily="34" charset="0"/>
              </a:rPr>
              <a:t>In summary, the statement underscores the importance of democratic governance as the foundation of a well-functioning society, while also acknowledging the significance of police reform in upholding democratic principles and ensuring the legitimacy and effectiveness of law enforcement institutions.</a:t>
            </a:r>
          </a:p>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12</a:t>
            </a:fld>
            <a:endParaRPr lang="en-US"/>
          </a:p>
        </p:txBody>
      </p:sp>
    </p:spTree>
    <p:extLst>
      <p:ext uri="{BB962C8B-B14F-4D97-AF65-F5344CB8AC3E}">
        <p14:creationId xmlns:p14="http://schemas.microsoft.com/office/powerpoint/2010/main" val="31019973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D0D0D"/>
                </a:solidFill>
                <a:effectLst/>
                <a:latin typeface="Arial" panose="020B0604020202020204" pitchFamily="34" charset="0"/>
                <a:cs typeface="Arial" panose="020B0604020202020204" pitchFamily="34" charset="0"/>
              </a:rPr>
              <a:t>CIVPOL stands for Civilian Police. CIVPOL refers to civilian police officers who are deployed to international peacekeeping missions or post-conflict environments to assist with law enforcement, capacity building, and security sector reform efforts. These civilian police officers come from various countries and are often seconded or assigned by their respective national police agencies to serve in international missions under the auspices of organizations such as the United Nations (UN), European Union (EU), or regional bodies.</a:t>
            </a:r>
          </a:p>
          <a:p>
            <a:pPr algn="l"/>
            <a:endParaRPr lang="en-GB" b="0" i="0" u="none" strike="noStrike" dirty="0">
              <a:solidFill>
                <a:srgbClr val="0D0D0D"/>
              </a:solidFill>
              <a:effectLst/>
              <a:latin typeface="Arial" panose="020B0604020202020204" pitchFamily="34" charset="0"/>
              <a:cs typeface="Arial" panose="020B0604020202020204" pitchFamily="34" charset="0"/>
            </a:endParaRPr>
          </a:p>
          <a:p>
            <a:pPr algn="l"/>
            <a:r>
              <a:rPr lang="en-GB" b="0" i="0" u="none" strike="noStrike" dirty="0">
                <a:solidFill>
                  <a:srgbClr val="0D0D0D"/>
                </a:solidFill>
                <a:effectLst/>
                <a:latin typeface="Arial" panose="020B0604020202020204" pitchFamily="34" charset="0"/>
                <a:cs typeface="Arial" panose="020B0604020202020204" pitchFamily="34" charset="0"/>
              </a:rPr>
              <a:t>CIVPOL missions typically involve tasks such as:</a:t>
            </a:r>
          </a:p>
          <a:p>
            <a:pPr algn="l">
              <a:buFont typeface="Arial" panose="020B0604020202020204" pitchFamily="34" charset="0"/>
              <a:buChar char="•"/>
            </a:pPr>
            <a:r>
              <a:rPr lang="en-GB" b="0" i="0" u="none" strike="noStrike" dirty="0">
                <a:solidFill>
                  <a:srgbClr val="0D0D0D"/>
                </a:solidFill>
                <a:effectLst/>
                <a:latin typeface="Arial" panose="020B0604020202020204" pitchFamily="34" charset="0"/>
                <a:cs typeface="Arial" panose="020B0604020202020204" pitchFamily="34" charset="0"/>
              </a:rPr>
              <a:t>Assisting with the establishment or reorganization of local police forces</a:t>
            </a:r>
          </a:p>
          <a:p>
            <a:pPr algn="l">
              <a:buFont typeface="Arial" panose="020B0604020202020204" pitchFamily="34" charset="0"/>
              <a:buChar char="•"/>
            </a:pPr>
            <a:r>
              <a:rPr lang="en-GB" b="0" i="0" u="none" strike="noStrike" dirty="0">
                <a:solidFill>
                  <a:srgbClr val="0D0D0D"/>
                </a:solidFill>
                <a:effectLst/>
                <a:latin typeface="Arial" panose="020B0604020202020204" pitchFamily="34" charset="0"/>
                <a:cs typeface="Arial" panose="020B0604020202020204" pitchFamily="34" charset="0"/>
              </a:rPr>
              <a:t>Training and mentoring local police officers</a:t>
            </a:r>
          </a:p>
          <a:p>
            <a:pPr algn="l">
              <a:buFont typeface="Arial" panose="020B0604020202020204" pitchFamily="34" charset="0"/>
              <a:buChar char="•"/>
            </a:pPr>
            <a:r>
              <a:rPr lang="en-GB" b="0" i="0" u="none" strike="noStrike" dirty="0">
                <a:solidFill>
                  <a:srgbClr val="0D0D0D"/>
                </a:solidFill>
                <a:effectLst/>
                <a:latin typeface="Arial" panose="020B0604020202020204" pitchFamily="34" charset="0"/>
                <a:cs typeface="Arial" panose="020B0604020202020204" pitchFamily="34" charset="0"/>
              </a:rPr>
              <a:t>Supporting efforts to maintain public order and safety</a:t>
            </a:r>
          </a:p>
          <a:p>
            <a:pPr algn="l">
              <a:buFont typeface="Arial" panose="020B0604020202020204" pitchFamily="34" charset="0"/>
              <a:buChar char="•"/>
            </a:pPr>
            <a:r>
              <a:rPr lang="en-GB" b="0" i="0" u="none" strike="noStrike" dirty="0">
                <a:solidFill>
                  <a:srgbClr val="0D0D0D"/>
                </a:solidFill>
                <a:effectLst/>
                <a:latin typeface="Arial" panose="020B0604020202020204" pitchFamily="34" charset="0"/>
                <a:cs typeface="Arial" panose="020B0604020202020204" pitchFamily="34" charset="0"/>
              </a:rPr>
              <a:t>Advising on policing strategies and procedures</a:t>
            </a:r>
          </a:p>
          <a:p>
            <a:pPr algn="l">
              <a:buFont typeface="Arial" panose="020B0604020202020204" pitchFamily="34" charset="0"/>
              <a:buChar char="•"/>
            </a:pPr>
            <a:r>
              <a:rPr lang="en-GB" b="0" i="0" u="none" strike="noStrike" dirty="0">
                <a:solidFill>
                  <a:srgbClr val="0D0D0D"/>
                </a:solidFill>
                <a:effectLst/>
                <a:latin typeface="Arial" panose="020B0604020202020204" pitchFamily="34" charset="0"/>
                <a:cs typeface="Arial" panose="020B0604020202020204" pitchFamily="34" charset="0"/>
              </a:rPr>
              <a:t>Investigating and addressing criminal activities, including organized crime, human trafficking, and gender-based violence</a:t>
            </a:r>
          </a:p>
          <a:p>
            <a:pPr algn="l">
              <a:buFont typeface="Arial" panose="020B0604020202020204" pitchFamily="34" charset="0"/>
              <a:buChar char="•"/>
            </a:pPr>
            <a:r>
              <a:rPr lang="en-GB" b="0" i="0" u="none" strike="noStrike" dirty="0">
                <a:solidFill>
                  <a:srgbClr val="0D0D0D"/>
                </a:solidFill>
                <a:effectLst/>
                <a:latin typeface="Arial" panose="020B0604020202020204" pitchFamily="34" charset="0"/>
                <a:cs typeface="Arial" panose="020B0604020202020204" pitchFamily="34" charset="0"/>
              </a:rPr>
              <a:t>Promoting respect for human rights and the rule of law</a:t>
            </a:r>
          </a:p>
          <a:p>
            <a:pPr algn="l"/>
            <a:r>
              <a:rPr lang="en-GB" b="0" i="0" u="none" strike="noStrike" dirty="0">
                <a:solidFill>
                  <a:srgbClr val="0D0D0D"/>
                </a:solidFill>
                <a:effectLst/>
                <a:latin typeface="Arial" panose="020B0604020202020204" pitchFamily="34" charset="0"/>
                <a:cs typeface="Arial" panose="020B0604020202020204" pitchFamily="34" charset="0"/>
              </a:rPr>
              <a:t>CIVPOL officers play a crucial role in post-conflict stabilization and reconstruction efforts by helping to build and strengthen the capacity of local law enforcement institutions, promoting community safety and security, and contributing to the restoration of public trust in the police.</a:t>
            </a:r>
          </a:p>
          <a:p>
            <a:pPr algn="l"/>
            <a:endParaRPr lang="en-GB" b="0" i="0" u="none" strike="noStrike" dirty="0">
              <a:solidFill>
                <a:srgbClr val="0D0D0D"/>
              </a:solidFill>
              <a:effectLst/>
              <a:latin typeface="Arial" panose="020B0604020202020204" pitchFamily="34" charset="0"/>
              <a:cs typeface="Arial" panose="020B0604020202020204" pitchFamily="34" charset="0"/>
            </a:endParaRPr>
          </a:p>
          <a:p>
            <a:pPr algn="l"/>
            <a:r>
              <a:rPr lang="en-GB" b="0" i="0" u="none" strike="noStrike" dirty="0">
                <a:solidFill>
                  <a:srgbClr val="0D0D0D"/>
                </a:solidFill>
                <a:effectLst/>
                <a:latin typeface="Arial" panose="020B0604020202020204" pitchFamily="34" charset="0"/>
                <a:cs typeface="Arial" panose="020B0604020202020204" pitchFamily="34" charset="0"/>
              </a:rPr>
              <a:t>Examples of CIVPOL missions include those conducted by the UN in countries such as Kosovo, East Timor (Timor-Leste), Liberia, and South Sudan, as well as EU-led missions in regions such as the Balkans and Africa.</a:t>
            </a:r>
          </a:p>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14</a:t>
            </a:fld>
            <a:endParaRPr lang="en-US"/>
          </a:p>
        </p:txBody>
      </p:sp>
    </p:spTree>
    <p:extLst>
      <p:ext uri="{BB962C8B-B14F-4D97-AF65-F5344CB8AC3E}">
        <p14:creationId xmlns:p14="http://schemas.microsoft.com/office/powerpoint/2010/main" val="24678218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15</a:t>
            </a:fld>
            <a:endParaRPr lang="en-US"/>
          </a:p>
        </p:txBody>
      </p:sp>
    </p:spTree>
    <p:extLst>
      <p:ext uri="{BB962C8B-B14F-4D97-AF65-F5344CB8AC3E}">
        <p14:creationId xmlns:p14="http://schemas.microsoft.com/office/powerpoint/2010/main" val="8500250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D0D0D"/>
                </a:solidFill>
                <a:effectLst/>
                <a:latin typeface="Arial" panose="020B0604020202020204" pitchFamily="34" charset="0"/>
                <a:cs typeface="Arial" panose="020B0604020202020204" pitchFamily="34" charset="0"/>
              </a:rPr>
              <a:t>The role of policing in the symbolic apparatus of state-building and the European Union's (EU) approach to law enforcement and police matters.</a:t>
            </a:r>
          </a:p>
          <a:p>
            <a:pPr algn="l">
              <a:buFontTx/>
              <a:buNone/>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Symbolic Apparatus of State-Building</a:t>
            </a:r>
            <a:r>
              <a:rPr lang="en-GB" b="0" i="0" u="none" strike="noStrike" dirty="0">
                <a:solidFill>
                  <a:srgbClr val="0D0D0D"/>
                </a:solidFill>
                <a:effectLst/>
                <a:latin typeface="Arial" panose="020B0604020202020204" pitchFamily="34" charset="0"/>
                <a:cs typeface="Arial" panose="020B0604020202020204" pitchFamily="34" charset="0"/>
              </a:rPr>
              <a:t>:</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This refers to the use of symbols, rituals, and institutions by governments to construct and reinforce a sense of national identity, legitimacy, and authority. Policing plays a significant role in this process as it represents one of the most visible manifestations of state power and control over society.</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By providing security, maintaining order, and upholding the rule of law, police forces contribute to the creation and maintenance of a sense of social cohesion and collective identity within a nation-state. Policing practices and symbols often reflect and reinforce broader narratives about citizenship, justice, and national values.</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Political Project of European Integration</a:t>
            </a:r>
            <a:r>
              <a:rPr lang="en-GB" b="0" i="0" u="none" strike="noStrike" dirty="0">
                <a:solidFill>
                  <a:srgbClr val="0D0D0D"/>
                </a:solidFill>
                <a:effectLst/>
                <a:latin typeface="Arial" panose="020B0604020202020204" pitchFamily="34" charset="0"/>
                <a:cs typeface="Arial" panose="020B0604020202020204" pitchFamily="34" charset="0"/>
              </a:rPr>
              <a:t>:</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This refers to the ongoing process of political, economic, and social integration among European countries within the framework of the European Union (EU). European integration aims to foster closer cooperation, collaboration, and harmonization of policies and practices among member states.</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The passage suggests that European integration involves not only practical policy objectives but also identity claims, as member states seek to cultivate a sense of European identity and solidarity among citizens. Additionally, it involves asserting claims over policy competence, as the EU seeks to establish its authority and influence in various policy domains, including law enforcement and policing.</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EU's Approach to Law Enforcement</a:t>
            </a:r>
            <a:r>
              <a:rPr lang="en-GB" b="0" i="0" u="none" strike="noStrike" dirty="0">
                <a:solidFill>
                  <a:srgbClr val="0D0D0D"/>
                </a:solidFill>
                <a:effectLst/>
                <a:latin typeface="Arial" panose="020B0604020202020204" pitchFamily="34" charset="0"/>
                <a:cs typeface="Arial" panose="020B0604020202020204" pitchFamily="34" charset="0"/>
              </a:rPr>
              <a:t>:</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The passage highlights that the EU's involvement in law enforcement and policing has focused on promoting cooperation between member state police forces rather than establishing a centralized EU-wide police agency with operational responsibilities.</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Instead, the EU has worked to develop common standards of practice and governance for law enforcement agencies across member states. This includes initiatives aimed at enhancing information sharing, coordination, and collaboration among national police forces, as well as efforts to strengthen accountability, transparency, and respect for human rights in policing practices.</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While the EU has taken steps to promote integration and cooperation in the field of law enforcement, member states retain significant autonomy and control over their own police forces. The EU's role in policing reflects a balance between centralization and decentralization, with an emphasis on facilitating cooperation and harmonization while respecting the sovereignty of member states.</a:t>
            </a:r>
          </a:p>
          <a:p>
            <a:pPr marL="742950" lvl="1" indent="-285750" algn="l">
              <a:buFont typeface="+mj-lt"/>
              <a:buAutoNum type="arabicPeriod"/>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r>
              <a:rPr lang="en-GB" b="0" i="0" u="none" strike="noStrike" dirty="0">
                <a:solidFill>
                  <a:srgbClr val="0D0D0D"/>
                </a:solidFill>
                <a:effectLst/>
                <a:latin typeface="Arial" panose="020B0604020202020204" pitchFamily="34" charset="0"/>
                <a:cs typeface="Arial" panose="020B0604020202020204" pitchFamily="34" charset="0"/>
              </a:rPr>
              <a:t>In summary, the passage highlights the interplay between policing, state-building, and European integration, emphasizing the role of policing in shaping national and supranational identities and the EU's approach to promoting cooperation and standards of practice in law enforcement across member states.</a:t>
            </a:r>
          </a:p>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16</a:t>
            </a:fld>
            <a:endParaRPr lang="en-US"/>
          </a:p>
        </p:txBody>
      </p:sp>
    </p:spTree>
    <p:extLst>
      <p:ext uri="{BB962C8B-B14F-4D97-AF65-F5344CB8AC3E}">
        <p14:creationId xmlns:p14="http://schemas.microsoft.com/office/powerpoint/2010/main" val="31809071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Tx/>
              <a:buNone/>
            </a:pPr>
            <a:r>
              <a:rPr lang="en-GB" b="0" i="0" u="none" strike="noStrike" dirty="0">
                <a:solidFill>
                  <a:srgbClr val="0D0D0D"/>
                </a:solidFill>
                <a:effectLst/>
                <a:latin typeface="Arial" panose="020B0604020202020204" pitchFamily="34" charset="0"/>
                <a:cs typeface="Arial" panose="020B0604020202020204" pitchFamily="34" charset="0"/>
              </a:rPr>
              <a:t>The Schengen Agreement was significant for police cooperation within the European Union (EU). </a:t>
            </a:r>
          </a:p>
          <a:p>
            <a:pPr algn="l">
              <a:buFontTx/>
              <a:buNone/>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Schengen Agreement</a:t>
            </a:r>
            <a:r>
              <a:rPr lang="en-GB" b="0" i="0" u="none" strike="noStrike" dirty="0">
                <a:solidFill>
                  <a:srgbClr val="0D0D0D"/>
                </a:solidFill>
                <a:effectLst/>
                <a:latin typeface="Arial" panose="020B0604020202020204" pitchFamily="34" charset="0"/>
                <a:cs typeface="Arial" panose="020B0604020202020204" pitchFamily="34" charset="0"/>
              </a:rPr>
              <a:t>:</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The Schengen Agreement, signed in 1985 and implemented in the late 1990s, is a key treaty within the European Union. It aims to create a borderless area, known as the Schengen Area, where people can travel freely without passport controls between participating countries.</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The Schengen Area includes most EU member states as well as some non-EU countries. It represents a significant step towards European integration and the elimination of internal border controls within Europe.</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Cornerstone of EU Police Cooperation</a:t>
            </a:r>
            <a:r>
              <a:rPr lang="en-GB" b="0" i="0" u="none" strike="noStrike" dirty="0">
                <a:solidFill>
                  <a:srgbClr val="0D0D0D"/>
                </a:solidFill>
                <a:effectLst/>
                <a:latin typeface="Arial" panose="020B0604020202020204" pitchFamily="34" charset="0"/>
                <a:cs typeface="Arial" panose="020B0604020202020204" pitchFamily="34" charset="0"/>
              </a:rPr>
              <a:t>:</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The passage suggests that the Schengen Agreement has been a cornerstone of EU police cooperation since the late 1990s. This is because the free movement of people across internal borders necessitates enhanced cooperation and coordination among law enforcement agencies to address transnational crime and maintain public security effectively.</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The removal of internal border controls within the Schengen Area creates opportunities for criminals to exploit gaps in law enforcement and escape detection by moving freely across borders. Therefore, police cooperation becomes essential for combating cross-border crime and ensuring the security of the Schengen Area.</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Encouragement of Collective Police Work</a:t>
            </a:r>
            <a:r>
              <a:rPr lang="en-GB" b="0" i="0" u="none" strike="noStrike" dirty="0">
                <a:solidFill>
                  <a:srgbClr val="0D0D0D"/>
                </a:solidFill>
                <a:effectLst/>
                <a:latin typeface="Arial" panose="020B0604020202020204" pitchFamily="34" charset="0"/>
                <a:cs typeface="Arial" panose="020B0604020202020204" pitchFamily="34" charset="0"/>
              </a:rPr>
              <a:t>:</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Under the terms of the Schengen Agreement, police services are encouraged to work collectively in several ways:</a:t>
            </a:r>
          </a:p>
          <a:p>
            <a:pPr marL="914400" lvl="2"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Sharing Intelligence: Law enforcement agencies are encouraged to exchange information and intelligence about criminal activities, suspects, and threats across borders. This helps to identify and track down criminals who operate across multiple jurisdictions.</a:t>
            </a:r>
          </a:p>
          <a:p>
            <a:pPr marL="914400" lvl="2"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Joint Operations: Police forces from different countries may collaborate on joint operations to address specific crime problems that transcend national borders. This could involve coordinated efforts to combat organized crime, human trafficking, drug smuggling, or terrorism.</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By promoting collective police work, the Schengen Agreement facilitates closer cooperation and coordination among law enforcement agencies, enabling them to respond more effectively to the challenges posed by cross-border crime and the free movement of people within the Schengen Area.</a:t>
            </a:r>
          </a:p>
          <a:p>
            <a:pPr marL="457200" lvl="1" indent="0" algn="l">
              <a:buFontTx/>
              <a:buNone/>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Tx/>
              <a:buNone/>
            </a:pPr>
            <a:r>
              <a:rPr lang="en-GB" b="0" i="0" u="none" strike="noStrike" dirty="0">
                <a:solidFill>
                  <a:srgbClr val="0D0D0D"/>
                </a:solidFill>
                <a:effectLst/>
                <a:latin typeface="Arial" panose="020B0604020202020204" pitchFamily="34" charset="0"/>
                <a:cs typeface="Arial" panose="020B0604020202020204" pitchFamily="34" charset="0"/>
              </a:rPr>
              <a:t>In summary, the Schengen Agreement has played a pivotal role in promoting police cooperation within the European Union by encouraging law enforcement agencies to work collectively through intelligence sharing and joint operations to address specific crime problems across the Schengen Area's internal borders.</a:t>
            </a:r>
          </a:p>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17</a:t>
            </a:fld>
            <a:endParaRPr lang="en-US"/>
          </a:p>
        </p:txBody>
      </p:sp>
    </p:spTree>
    <p:extLst>
      <p:ext uri="{BB962C8B-B14F-4D97-AF65-F5344CB8AC3E}">
        <p14:creationId xmlns:p14="http://schemas.microsoft.com/office/powerpoint/2010/main" val="16541920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18</a:t>
            </a:fld>
            <a:endParaRPr lang="en-US"/>
          </a:p>
        </p:txBody>
      </p:sp>
    </p:spTree>
    <p:extLst>
      <p:ext uri="{BB962C8B-B14F-4D97-AF65-F5344CB8AC3E}">
        <p14:creationId xmlns:p14="http://schemas.microsoft.com/office/powerpoint/2010/main" val="1042214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5 mins 40 sec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i="0" u="none" strike="noStrike" dirty="0">
              <a:solidFill>
                <a:srgbClr val="0F0F0F"/>
              </a:solidFill>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u="none" strike="noStrike" dirty="0">
                <a:solidFill>
                  <a:srgbClr val="0F0F0F"/>
                </a:solidFill>
                <a:effectLst/>
                <a:latin typeface="Arial" panose="020B0604020202020204" pitchFamily="34" charset="0"/>
                <a:cs typeface="Arial" panose="020B0604020202020204" pitchFamily="34" charset="0"/>
              </a:rPr>
              <a:t>INTERPOL 100 Years of International Police Cooperation</a:t>
            </a:r>
          </a:p>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19</a:t>
            </a:fld>
            <a:endParaRPr lang="en-US"/>
          </a:p>
        </p:txBody>
      </p:sp>
    </p:spTree>
    <p:extLst>
      <p:ext uri="{BB962C8B-B14F-4D97-AF65-F5344CB8AC3E}">
        <p14:creationId xmlns:p14="http://schemas.microsoft.com/office/powerpoint/2010/main" val="15691689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Global Plural Policing</a:t>
            </a:r>
            <a:r>
              <a:rPr lang="en-GB" b="0" i="0" u="none" strike="noStrike" dirty="0">
                <a:solidFill>
                  <a:srgbClr val="0D0D0D"/>
                </a:solidFill>
                <a:effectLst/>
                <a:latin typeface="Arial" panose="020B0604020202020204" pitchFamily="34" charset="0"/>
                <a:cs typeface="Arial" panose="020B0604020202020204" pitchFamily="34" charset="0"/>
              </a:rPr>
              <a:t>:</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Global plural policing refers to the diverse range of actors and mechanisms involved in policing and maintaining security on a global scale. It recognizes that traditional forms of policing carried out solely by state law enforcement agencies are insufficient to address the complex and interconnected security challenges of the modern world.</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This concept acknowledges the involvement of various actors beyond state police forces, including private security firms, non-governmental organizations (NGOs), international organizations, community groups, and even individuals, in efforts to maintain order, prevent crime, and respond to security threats.</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Global plural policing reflects the idea that effective security provision requires collaboration, coordination, and partnership among multiple stakeholders with different expertise, resources, and mandates. It emphasizes the importance of acknowledging and integrating the contributions of various actors in addressing global security challenges.</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Securitization</a:t>
            </a:r>
            <a:r>
              <a:rPr lang="en-GB" b="0" i="0" u="none" strike="noStrike" dirty="0">
                <a:solidFill>
                  <a:srgbClr val="0D0D0D"/>
                </a:solidFill>
                <a:effectLst/>
                <a:latin typeface="Arial" panose="020B0604020202020204" pitchFamily="34" charset="0"/>
                <a:cs typeface="Arial" panose="020B0604020202020204" pitchFamily="34" charset="0"/>
              </a:rPr>
              <a:t>:</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Securitization is a concept from security studies that refers to the process by which certain issues, threats, or phenomena are constructed and framed as existential security threats requiring extraordinary measures or responses.</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This process involves the securitization of specific issues or concerns, such as terrorism, migration, cyber threats, or climate change, by political elites or authorities who use rhetoric, discourse, or policies to elevate these issues to the level of national or international security priorities.</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Once an issue is securitized, it is removed from the realm of normal politics and subjected to exceptional measures, such as increased surveillance, military intervention, or restrictions on civil liberties, in the name of protecting national or collective security.</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Securitization is often criticized for its potential to legitimize the use of authoritarian practices or justify the concentration of power in the hands of security actors, as well as for its tendency to overlook or downplay alternative approaches to addressing security challenges that prioritize human rights, diplomacy, and conflict resolution.</a:t>
            </a:r>
          </a:p>
          <a:p>
            <a:pPr marL="457200" lvl="1" indent="0" algn="l">
              <a:buFontTx/>
              <a:buNone/>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Tx/>
              <a:buNone/>
            </a:pPr>
            <a:r>
              <a:rPr lang="en-GB" b="0" i="0" u="none" strike="noStrike" dirty="0">
                <a:solidFill>
                  <a:srgbClr val="0D0D0D"/>
                </a:solidFill>
                <a:effectLst/>
                <a:latin typeface="Arial" panose="020B0604020202020204" pitchFamily="34" charset="0"/>
                <a:cs typeface="Arial" panose="020B0604020202020204" pitchFamily="34" charset="0"/>
              </a:rPr>
              <a:t>In summary, global plural policing recognizes the diversity of actors involved in policing and security provision on a global scale, while securitization refers to the process of framing certain issues as existential security threats that require extraordinary responses. These concepts reflect the evolving nature of security governance in an interconnected world, where traditional approaches to policing and security are being redefined by globalization, technological advancements, and changing perceptions of security risks.</a:t>
            </a:r>
          </a:p>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20</a:t>
            </a:fld>
            <a:endParaRPr lang="en-US"/>
          </a:p>
        </p:txBody>
      </p:sp>
    </p:spTree>
    <p:extLst>
      <p:ext uri="{BB962C8B-B14F-4D97-AF65-F5344CB8AC3E}">
        <p14:creationId xmlns:p14="http://schemas.microsoft.com/office/powerpoint/2010/main" val="29935406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21</a:t>
            </a:fld>
            <a:endParaRPr lang="en-US"/>
          </a:p>
        </p:txBody>
      </p:sp>
    </p:spTree>
    <p:extLst>
      <p:ext uri="{BB962C8B-B14F-4D97-AF65-F5344CB8AC3E}">
        <p14:creationId xmlns:p14="http://schemas.microsoft.com/office/powerpoint/2010/main" val="36167578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22</a:t>
            </a:fld>
            <a:endParaRPr lang="en-US"/>
          </a:p>
        </p:txBody>
      </p:sp>
    </p:spTree>
    <p:extLst>
      <p:ext uri="{BB962C8B-B14F-4D97-AF65-F5344CB8AC3E}">
        <p14:creationId xmlns:p14="http://schemas.microsoft.com/office/powerpoint/2010/main" val="18428939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23</a:t>
            </a:fld>
            <a:endParaRPr lang="en-US"/>
          </a:p>
        </p:txBody>
      </p:sp>
    </p:spTree>
    <p:extLst>
      <p:ext uri="{BB962C8B-B14F-4D97-AF65-F5344CB8AC3E}">
        <p14:creationId xmlns:p14="http://schemas.microsoft.com/office/powerpoint/2010/main" val="4630214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25</a:t>
            </a:fld>
            <a:endParaRPr lang="en-US"/>
          </a:p>
        </p:txBody>
      </p:sp>
    </p:spTree>
    <p:extLst>
      <p:ext uri="{BB962C8B-B14F-4D97-AF65-F5344CB8AC3E}">
        <p14:creationId xmlns:p14="http://schemas.microsoft.com/office/powerpoint/2010/main" val="22748569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26</a:t>
            </a:fld>
            <a:endParaRPr lang="en-US"/>
          </a:p>
        </p:txBody>
      </p:sp>
    </p:spTree>
    <p:extLst>
      <p:ext uri="{BB962C8B-B14F-4D97-AF65-F5344CB8AC3E}">
        <p14:creationId xmlns:p14="http://schemas.microsoft.com/office/powerpoint/2010/main" val="32282761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Tx/>
              <a:buNone/>
            </a:pPr>
            <a:r>
              <a:rPr lang="en-GB" b="1" i="0" u="none" strike="noStrike" dirty="0">
                <a:effectLst/>
                <a:latin typeface="Söhne"/>
              </a:rPr>
              <a:t>Cyber-warfare</a:t>
            </a:r>
            <a:r>
              <a:rPr lang="en-GB" b="0" i="0" u="none" strike="noStrike" dirty="0">
                <a:effectLst/>
                <a:latin typeface="Söhne"/>
              </a:rPr>
              <a:t>:</a:t>
            </a:r>
          </a:p>
          <a:p>
            <a:pPr marL="457200" lvl="1" indent="0" algn="l">
              <a:buFontTx/>
              <a:buNone/>
            </a:pPr>
            <a:r>
              <a:rPr lang="en-GB" b="0" i="0" u="none" strike="noStrike" dirty="0">
                <a:effectLst/>
                <a:latin typeface="Söhne"/>
              </a:rPr>
              <a:t>Cyber-warfare refers to the use of cyber capabilities by state actors, such as governments or military organizations, to conduct operations in the context of armed conflict or geopolitical competition.</a:t>
            </a:r>
          </a:p>
          <a:p>
            <a:pPr marL="457200" lvl="1" indent="0" algn="l">
              <a:buFontTx/>
              <a:buNone/>
            </a:pPr>
            <a:r>
              <a:rPr lang="en-GB" b="0" i="0" u="none" strike="noStrike" dirty="0">
                <a:effectLst/>
                <a:latin typeface="Söhne"/>
              </a:rPr>
              <a:t>These operations may include offensive actions, such as hacking into enemy computer networks to disrupt or sabotage critical infrastructure, steal sensitive information, or conduct espionage.</a:t>
            </a:r>
          </a:p>
          <a:p>
            <a:pPr marL="457200" lvl="1" indent="0" algn="l">
              <a:buFontTx/>
              <a:buNone/>
            </a:pPr>
            <a:r>
              <a:rPr lang="en-GB" b="0" i="0" u="none" strike="noStrike" dirty="0">
                <a:effectLst/>
                <a:latin typeface="Söhne"/>
              </a:rPr>
              <a:t>Cyber-warfare can also involve defensive actions, such as protecting one's own networks from cyber-attacks, securing sensitive information, and developing countermeasures to mitigate cyber threats.</a:t>
            </a:r>
          </a:p>
          <a:p>
            <a:pPr marL="457200" lvl="1" indent="0" algn="l">
              <a:buFontTx/>
              <a:buNone/>
            </a:pPr>
            <a:r>
              <a:rPr lang="en-GB" b="0" i="0" u="none" strike="noStrike" dirty="0">
                <a:effectLst/>
                <a:latin typeface="Söhne"/>
              </a:rPr>
              <a:t>Examples of cyber-warfare activities include distributed denial-of-service (DDoS) attacks, malware deployment, phishing campaigns, and the use of cyber weapons to disable or degrade enemy communications, command and control systems, or weapon systems.</a:t>
            </a:r>
          </a:p>
          <a:p>
            <a:pPr marL="457200" lvl="1" indent="0" algn="l">
              <a:buFontTx/>
              <a:buNone/>
            </a:pPr>
            <a:r>
              <a:rPr lang="en-GB" b="0" i="0" u="none" strike="noStrike" dirty="0">
                <a:effectLst/>
                <a:latin typeface="Söhne"/>
              </a:rPr>
              <a:t>Cyber-warfare poses significant challenges for traditional notions of warfare, as it blurs the lines between military and civilian targets, operates in the realm of cyberspace, and can have wide-ranging consequences for national security, economic stability, and public safety.</a:t>
            </a:r>
          </a:p>
          <a:p>
            <a:pPr algn="l">
              <a:buFontTx/>
              <a:buNone/>
            </a:pPr>
            <a:r>
              <a:rPr lang="en-GB" b="1" i="0" u="none" strike="noStrike" dirty="0">
                <a:effectLst/>
                <a:latin typeface="Söhne"/>
              </a:rPr>
              <a:t>Cyber-terrorism</a:t>
            </a:r>
            <a:r>
              <a:rPr lang="en-GB" b="0" i="0" u="none" strike="noStrike" dirty="0">
                <a:effectLst/>
                <a:latin typeface="Söhne"/>
              </a:rPr>
              <a:t>:</a:t>
            </a:r>
          </a:p>
          <a:p>
            <a:pPr marL="457200" lvl="1" indent="0" algn="l">
              <a:buFontTx/>
              <a:buNone/>
            </a:pPr>
            <a:r>
              <a:rPr lang="en-GB" b="0" i="0" u="none" strike="noStrike" dirty="0">
                <a:effectLst/>
                <a:latin typeface="Söhne"/>
              </a:rPr>
              <a:t>Cyber-terrorism refers to the use of cyber capabilities by non-state actors, such as terrorist organizations or extremist groups, to carry out attacks or further their ideological or political goals.</a:t>
            </a:r>
          </a:p>
          <a:p>
            <a:pPr marL="457200" lvl="1" indent="0" algn="l">
              <a:buFontTx/>
              <a:buNone/>
            </a:pPr>
            <a:r>
              <a:rPr lang="en-GB" b="0" i="0" u="none" strike="noStrike" dirty="0">
                <a:effectLst/>
                <a:latin typeface="Söhne"/>
              </a:rPr>
              <a:t>Unlike cyber-warfare, which is typically conducted by state actors as part of geopolitical conflicts, cyber-terrorism involves the use of cyber tools and tactics by individuals or groups with a terrorist agenda.</a:t>
            </a:r>
          </a:p>
          <a:p>
            <a:pPr marL="457200" lvl="1" indent="0" algn="l">
              <a:buFontTx/>
              <a:buNone/>
            </a:pPr>
            <a:r>
              <a:rPr lang="en-GB" b="0" i="0" u="none" strike="noStrike" dirty="0">
                <a:effectLst/>
                <a:latin typeface="Söhne"/>
              </a:rPr>
              <a:t>Cyber-terrorism activities may include hacking into government or corporate networks to steal sensitive information, disrupt critical infrastructure, spread propaganda, recruit followers, or incite fear and panic among the population.</a:t>
            </a:r>
          </a:p>
          <a:p>
            <a:pPr marL="457200" lvl="1" indent="0" algn="l">
              <a:buFontTx/>
              <a:buNone/>
            </a:pPr>
            <a:r>
              <a:rPr lang="en-GB" b="0" i="0" u="none" strike="noStrike" dirty="0">
                <a:effectLst/>
                <a:latin typeface="Söhne"/>
              </a:rPr>
              <a:t>While the scale and impact of cyber-terrorism attacks may vary, they have the potential to cause significant harm, including financial losses, damage to infrastructure, loss of life, and erosion of public trust and confidence in government and institutions.</a:t>
            </a:r>
          </a:p>
          <a:p>
            <a:pPr marL="457200" lvl="1" indent="0" algn="l">
              <a:buFontTx/>
              <a:buNone/>
            </a:pPr>
            <a:r>
              <a:rPr lang="en-GB" b="0" i="0" u="none" strike="noStrike" dirty="0">
                <a:effectLst/>
                <a:latin typeface="Söhne"/>
              </a:rPr>
              <a:t>Examples of cyber-terrorism activities include cyber-attacks on government agencies, financial institutions, transportation systems, energy grids, and other critical infrastructure, as well as the use of social media and online platforms for recruitment, radicalization, and propaganda dissemination.</a:t>
            </a:r>
          </a:p>
          <a:p>
            <a:pPr algn="l"/>
            <a:endParaRPr lang="en-GB" b="0" i="0" u="none" strike="noStrike" dirty="0">
              <a:effectLst/>
              <a:latin typeface="Söhne"/>
            </a:endParaRPr>
          </a:p>
          <a:p>
            <a:pPr algn="l"/>
            <a:r>
              <a:rPr lang="en-GB" b="0" i="0" u="none" strike="noStrike" dirty="0">
                <a:effectLst/>
                <a:latin typeface="Söhne"/>
              </a:rPr>
              <a:t>Do countries in the West overplay the risks from developing nations? </a:t>
            </a:r>
          </a:p>
          <a:p>
            <a:pPr algn="l"/>
            <a:endParaRPr lang="en-GB" b="0" i="0" u="none" strike="noStrike" dirty="0">
              <a:effectLst/>
              <a:latin typeface="Söhne"/>
            </a:endParaRPr>
          </a:p>
          <a:p>
            <a:pPr algn="l">
              <a:buFontTx/>
              <a:buNone/>
            </a:pPr>
            <a:r>
              <a:rPr lang="en-GB" b="0" i="0" u="none" strike="noStrike" dirty="0">
                <a:effectLst/>
                <a:latin typeface="Söhne"/>
              </a:rPr>
              <a:t>The perception of risks posed by developing nations varies widely among countries in the West and is influenced by a range of factors, including political, economic, social, and cultural dynamics. While it's not accurate to generalize that all countries in the West "overplay" the risks from developing nations, there are certainly instances where concerns about security, economic competition, immigration, and global stability may lead to exaggerated or disproportionate portrayals of risks emanating from developing countries. </a:t>
            </a:r>
          </a:p>
          <a:p>
            <a:pPr algn="l">
              <a:buFontTx/>
              <a:buNone/>
            </a:pPr>
            <a:endParaRPr lang="en-GB" b="0" i="0" u="none" strike="noStrike" dirty="0">
              <a:effectLst/>
              <a:latin typeface="Söhne"/>
            </a:endParaRPr>
          </a:p>
          <a:p>
            <a:pPr algn="l">
              <a:buFontTx/>
              <a:buNone/>
            </a:pPr>
            <a:r>
              <a:rPr lang="en-GB" b="1" i="0" u="none" strike="noStrike" dirty="0">
                <a:effectLst/>
                <a:latin typeface="Söhne"/>
              </a:rPr>
              <a:t>Security Concerns</a:t>
            </a:r>
            <a:r>
              <a:rPr lang="en-GB" b="0" i="0" u="none" strike="noStrike" dirty="0">
                <a:effectLst/>
                <a:latin typeface="Söhne"/>
              </a:rPr>
              <a:t>: Some countries in the West may perceive developing nations as sources of security threats, such as terrorism, cyber-attacks, or geopolitical instability. While these concerns may be valid in some cases, there is a risk of exaggerating the threat posed by developing nations, particularly if driven by political agendas or media sensationalism.</a:t>
            </a:r>
          </a:p>
          <a:p>
            <a:pPr algn="l">
              <a:buFontTx/>
              <a:buNone/>
            </a:pPr>
            <a:r>
              <a:rPr lang="en-GB" b="1" i="0" u="none" strike="noStrike" dirty="0">
                <a:effectLst/>
                <a:latin typeface="Söhne"/>
              </a:rPr>
              <a:t>Economic Competition</a:t>
            </a:r>
            <a:r>
              <a:rPr lang="en-GB" b="0" i="0" u="none" strike="noStrike" dirty="0">
                <a:effectLst/>
                <a:latin typeface="Söhne"/>
              </a:rPr>
              <a:t>: Developing nations often represent growing economic competitors to countries in the West. Concerns about outsourcing of jobs, loss of market share, and unfair trade practices may lead to perceptions of economic risk from developing countries. However, these concerns may sometimes be overplayed, overlooking the potential benefits of economic cooperation and development partnerships with developing nations.</a:t>
            </a:r>
          </a:p>
          <a:p>
            <a:pPr algn="l">
              <a:buFontTx/>
              <a:buNone/>
            </a:pPr>
            <a:r>
              <a:rPr lang="en-GB" b="1" i="0" u="none" strike="noStrike" dirty="0">
                <a:effectLst/>
                <a:latin typeface="Söhne"/>
              </a:rPr>
              <a:t>Immigration and Migration</a:t>
            </a:r>
            <a:r>
              <a:rPr lang="en-GB" b="0" i="0" u="none" strike="noStrike" dirty="0">
                <a:effectLst/>
                <a:latin typeface="Söhne"/>
              </a:rPr>
              <a:t>: Immigration from developing nations to the West is a contentious issue that can fuel perceptions of risk, particularly regarding issues such as border security, cultural integration, and social cohesion. While there are legitimate concerns about managing immigration flows effectively, exaggerated portrayals of migrants as security threats or economic burdens can contribute to xenophobia and prejudice.</a:t>
            </a:r>
          </a:p>
          <a:p>
            <a:pPr algn="l">
              <a:buFontTx/>
              <a:buNone/>
            </a:pPr>
            <a:r>
              <a:rPr lang="en-GB" b="1" i="0" u="none" strike="noStrike" dirty="0">
                <a:effectLst/>
                <a:latin typeface="Söhne"/>
              </a:rPr>
              <a:t>Global Health and Environmental Challenges</a:t>
            </a:r>
            <a:r>
              <a:rPr lang="en-GB" b="0" i="0" u="none" strike="noStrike" dirty="0">
                <a:effectLst/>
                <a:latin typeface="Söhne"/>
              </a:rPr>
              <a:t>: Developing nations often face significant health and environmental challenges, such as infectious diseases, environmental degradation, and climate change. While these issues can have global implications, there is a risk of overplaying the portrayal of developing nations as sources of contagion or environmental degradation without adequately addressing underlying structural inequalities and global interdependencies.</a:t>
            </a:r>
          </a:p>
          <a:p>
            <a:pPr algn="l">
              <a:buFontTx/>
              <a:buNone/>
            </a:pPr>
            <a:r>
              <a:rPr lang="en-GB" b="1" i="0" u="none" strike="noStrike" dirty="0">
                <a:effectLst/>
                <a:latin typeface="Söhne"/>
              </a:rPr>
              <a:t>Humanitarian Crises and Conflict</a:t>
            </a:r>
            <a:r>
              <a:rPr lang="en-GB" b="0" i="0" u="none" strike="noStrike" dirty="0">
                <a:effectLst/>
                <a:latin typeface="Söhne"/>
              </a:rPr>
              <a:t>: Developing nations are disproportionately affected by humanitarian crises, conflict, and instability. While these crises can have far-reaching consequences for global security and stability, there is a risk of Western countries focusing solely on security-centric responses without addressing underlying socio-economic factors or contributing to conflict resolution and peacebuilding efforts.</a:t>
            </a:r>
          </a:p>
          <a:p>
            <a:pPr algn="l">
              <a:buFont typeface="+mj-lt"/>
              <a:buAutoNum type="arabicPeriod"/>
            </a:pPr>
            <a:endParaRPr lang="en-GB" b="0" i="0" u="none" strike="noStrike" dirty="0">
              <a:effectLst/>
              <a:latin typeface="Söhne"/>
            </a:endParaRPr>
          </a:p>
          <a:p>
            <a:pPr algn="l"/>
            <a:r>
              <a:rPr lang="en-GB" b="0" i="0" u="none" strike="noStrike" dirty="0">
                <a:effectLst/>
                <a:latin typeface="Söhne"/>
              </a:rPr>
              <a:t>In summary, while it's important for countries in the West to assess and address legitimate risks emanating from developing nations, there is also a need to guard against overplaying or exaggerating these risks, which can lead to misperceptions, discrimination, and policy responses that may exacerbate rather than alleviate global challenges. Effective risk assessment and response strategies should be based on evidence-based analysis, balanced perspectives, and a commitment to addressing root causes of insecurity and inequality on a global scale.</a:t>
            </a:r>
          </a:p>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30</a:t>
            </a:fld>
            <a:endParaRPr lang="en-US"/>
          </a:p>
        </p:txBody>
      </p:sp>
    </p:spTree>
    <p:extLst>
      <p:ext uri="{BB962C8B-B14F-4D97-AF65-F5344CB8AC3E}">
        <p14:creationId xmlns:p14="http://schemas.microsoft.com/office/powerpoint/2010/main" val="265802372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Tx/>
              <a:buNone/>
            </a:pPr>
            <a:r>
              <a:rPr lang="en-GB" b="0" i="0" u="none" strike="noStrike" dirty="0">
                <a:solidFill>
                  <a:srgbClr val="0D0D0D"/>
                </a:solidFill>
                <a:effectLst/>
                <a:latin typeface="Arial" panose="020B0604020202020204" pitchFamily="34" charset="0"/>
                <a:cs typeface="Arial" panose="020B0604020202020204" pitchFamily="34" charset="0"/>
              </a:rPr>
              <a:t>"Redefining deviance and democratization" in the context of China refers to the ways in which the Chinese government and society navigate issues related to social norms, political dissent, and governance amidst the country's ongoing process of economic development and political modernization. </a:t>
            </a:r>
          </a:p>
          <a:p>
            <a:pPr algn="l">
              <a:buFontTx/>
              <a:buNone/>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Redefining Deviance</a:t>
            </a:r>
            <a:r>
              <a:rPr lang="en-GB" b="0" i="0" u="none" strike="noStrike" dirty="0">
                <a:solidFill>
                  <a:srgbClr val="0D0D0D"/>
                </a:solidFill>
                <a:effectLst/>
                <a:latin typeface="Arial" panose="020B0604020202020204" pitchFamily="34" charset="0"/>
                <a:cs typeface="Arial" panose="020B0604020202020204" pitchFamily="34" charset="0"/>
              </a:rPr>
              <a:t>:</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"Deviance" refers to behaviour that diverges from societal norms or expectations. In the context of China, the concept of deviance can encompass a wide range of behaviours, including political dissent, religious activities, cultural expression, and social activism.</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The Chinese government has historically employed strict controls over deviant behaviour, particularly those perceived as challenging the authority or stability of the ruling Communist Party. This has included censorship of media and the internet, suppression of political dissent, and crackdowns on religious and ethnic minorities.</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However, as China undergoes rapid economic development and social change, the definition and tolerance of deviant behaviour may be evolving. There are instances where certain behaviours that were once considered deviant are now tolerated or even embraced, such as entrepreneurialism, consumerism, and individual expression within certain limits.</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Democratization</a:t>
            </a:r>
            <a:r>
              <a:rPr lang="en-GB" b="0" i="0" u="none" strike="noStrike" dirty="0">
                <a:solidFill>
                  <a:srgbClr val="0D0D0D"/>
                </a:solidFill>
                <a:effectLst/>
                <a:latin typeface="Arial" panose="020B0604020202020204" pitchFamily="34" charset="0"/>
                <a:cs typeface="Arial" panose="020B0604020202020204" pitchFamily="34" charset="0"/>
              </a:rPr>
              <a:t>:</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"Democratization" refers to the process of transitioning towards a more democratic form of governance, characterized by political pluralism, respect for human rights, rule of law, and citizen participation in decision-making.</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In the case of China, democratization has been a complex and contentious issue. While there have been some limited reforms aimed at increasing political participation and accountability at the local level, the ruling Communist Party maintains tight control over political power and is resistant to broader democratization efforts.</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However, democratization can also be understood in a broader sense beyond formal political reforms. It can encompass social, economic, and cultural dimensions of empowerment and participation, including grassroots activism, civil society development, and demands for greater transparency and accountability from authorities.</a:t>
            </a:r>
          </a:p>
          <a:p>
            <a:pPr marL="457200" lvl="1" indent="0" algn="l">
              <a:buFontTx/>
              <a:buNone/>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Tx/>
              <a:buNone/>
            </a:pPr>
            <a:r>
              <a:rPr lang="en-GB" b="0" i="0" u="none" strike="noStrike" dirty="0">
                <a:solidFill>
                  <a:srgbClr val="0D0D0D"/>
                </a:solidFill>
                <a:effectLst/>
                <a:latin typeface="Arial" panose="020B0604020202020204" pitchFamily="34" charset="0"/>
                <a:cs typeface="Arial" panose="020B0604020202020204" pitchFamily="34" charset="0"/>
              </a:rPr>
              <a:t>In summary, "redefining deviance and democratization" in China reflects the dynamic interplay between evolving social norms, political control, and demands for greater openness and participation in governance. As China continues to navigate the challenges and opportunities of modernization, the boundaries of acceptable behaviour and the prospects for democratization are likely to remain subjects of debate and contention within Chinese society.</a:t>
            </a:r>
          </a:p>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31</a:t>
            </a:fld>
            <a:endParaRPr lang="en-US"/>
          </a:p>
        </p:txBody>
      </p:sp>
    </p:spTree>
    <p:extLst>
      <p:ext uri="{BB962C8B-B14F-4D97-AF65-F5344CB8AC3E}">
        <p14:creationId xmlns:p14="http://schemas.microsoft.com/office/powerpoint/2010/main" val="50357327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 mins 14 seconds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u="none" strike="noStrike" dirty="0">
                <a:solidFill>
                  <a:srgbClr val="0F0F0F"/>
                </a:solidFill>
                <a:effectLst/>
                <a:latin typeface="Roboto" panose="02000000000000000000" pitchFamily="2" charset="0"/>
              </a:rPr>
              <a:t>Inside Huawei And 5G - BBC Click</a:t>
            </a:r>
          </a:p>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32</a:t>
            </a:fld>
            <a:endParaRPr lang="en-US"/>
          </a:p>
        </p:txBody>
      </p:sp>
    </p:spTree>
    <p:extLst>
      <p:ext uri="{BB962C8B-B14F-4D97-AF65-F5344CB8AC3E}">
        <p14:creationId xmlns:p14="http://schemas.microsoft.com/office/powerpoint/2010/main" val="13800674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Tx/>
              <a:buNone/>
            </a:pPr>
            <a:r>
              <a:rPr lang="en-GB" b="0" i="0" u="none" strike="noStrike" dirty="0">
                <a:solidFill>
                  <a:srgbClr val="0D0D0D"/>
                </a:solidFill>
                <a:effectLst/>
                <a:latin typeface="Arial" panose="020B0604020202020204" pitchFamily="34" charset="0"/>
                <a:cs typeface="Arial" panose="020B0604020202020204" pitchFamily="34" charset="0"/>
              </a:rPr>
              <a:t>"Electronic theft" and "abuse of intellectual property rights" are related concepts that involve the unauthorized or illegitimate use, reproduction, distribution, or exploitation of digital content or intellectual property.</a:t>
            </a:r>
          </a:p>
          <a:p>
            <a:pPr algn="l">
              <a:buFontTx/>
              <a:buNone/>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Electronic Theft</a:t>
            </a:r>
            <a:r>
              <a:rPr lang="en-GB" b="0" i="0" u="none" strike="noStrike" dirty="0">
                <a:solidFill>
                  <a:srgbClr val="0D0D0D"/>
                </a:solidFill>
                <a:effectLst/>
                <a:latin typeface="Arial" panose="020B0604020202020204" pitchFamily="34" charset="0"/>
                <a:cs typeface="Arial" panose="020B0604020202020204" pitchFamily="34" charset="0"/>
              </a:rPr>
              <a:t>:</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Electronic theft, also known as cyber theft or digital theft, refers to the unlawful taking or misappropriation of digital assets or information through electronic means, typically involving computers, networks, or digital devices.</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This can include various forms of illegal activities, such as:</a:t>
            </a:r>
          </a:p>
          <a:p>
            <a:pPr marL="914400" lvl="2"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Hacking: Unauthorized access to computer systems or networks to steal data, financial information, or sensitive documents.</a:t>
            </a:r>
          </a:p>
          <a:p>
            <a:pPr marL="914400" lvl="2"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Phishing: Deceptive techniques used to trick individuals into revealing personal information, such as passwords or credit card numbers, which can then be used for identity theft or fraud.</a:t>
            </a:r>
          </a:p>
          <a:p>
            <a:pPr marL="914400" lvl="2"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Piracy: Unauthorized copying, distribution, or downloading of digital content, such as movies, music, software, or e-books, in violation of copyright laws.</a:t>
            </a:r>
          </a:p>
          <a:p>
            <a:pPr marL="914400" lvl="2"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Online fraud: Scams or schemes conducted over the internet to deceive victims into making fraudulent payments, purchases, or investments.</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Electronic theft poses significant challenges for individuals, businesses, and governments, as it can lead to financial losses, reputational damage, privacy violations, and disruptions to critical infrastructure and services.</a:t>
            </a:r>
          </a:p>
          <a:p>
            <a:pPr marL="457200" lvl="1" indent="0" algn="l">
              <a:buFontTx/>
              <a:buNone/>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Abuse of Intellectual Property Rights</a:t>
            </a:r>
            <a:r>
              <a:rPr lang="en-GB" b="0" i="0" u="none" strike="noStrike" dirty="0">
                <a:solidFill>
                  <a:srgbClr val="0D0D0D"/>
                </a:solidFill>
                <a:effectLst/>
                <a:latin typeface="Arial" panose="020B0604020202020204" pitchFamily="34" charset="0"/>
                <a:cs typeface="Arial" panose="020B0604020202020204" pitchFamily="34" charset="0"/>
              </a:rPr>
              <a:t>:</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Intellectual property (IP) refers to creations of the mind, such as inventions, literary and artistic works, designs, symbols, names, and images, which are protected by law through patents, copyrights, trademarks, and trade secrets.</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The abuse of intellectual property rights involves the unauthorized or improper use, reproduction, distribution, or exploitation of IP assets without the consent of the rights holders, often for commercial gain or competitive advantage.</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This can include activities such as:</a:t>
            </a:r>
          </a:p>
          <a:p>
            <a:pPr marL="914400" lvl="2"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Counterfeiting: Production and sale of fake or counterfeit goods that imitate trademarked or patented products, such as counterfeit luxury goods, pharmaceuticals, or electronic devices.</a:t>
            </a:r>
          </a:p>
          <a:p>
            <a:pPr marL="914400" lvl="2"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Copyright infringement: Unauthorized reproduction, distribution, or public performance of copyrighted works, such as movies, music, books, software, or photographs.</a:t>
            </a:r>
          </a:p>
          <a:p>
            <a:pPr marL="914400" lvl="2"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Trademark infringement: Unauthorized use of trademarks or logos to market or sell products or services, leading to consumer confusion or dilution of brand value.</a:t>
            </a:r>
          </a:p>
          <a:p>
            <a:pPr marL="914400" lvl="2"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Trade secret misappropriation: Theft or unauthorized disclosure of confidential business information, such as proprietary formulas, processes, or customer lists, which can harm the competitive advantage of businesses.</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Abuse of intellectual property rights undermines innovation, creativity, and fair competition, as it deprives creators and inventors of the rewards and protections afforded by IP laws and regulations.</a:t>
            </a:r>
          </a:p>
          <a:p>
            <a:pPr marL="457200" lvl="1" indent="0" algn="l">
              <a:buFontTx/>
              <a:buNone/>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Tx/>
              <a:buNone/>
            </a:pPr>
            <a:r>
              <a:rPr lang="en-GB" b="0" i="0" u="none" strike="noStrike" dirty="0">
                <a:solidFill>
                  <a:srgbClr val="0D0D0D"/>
                </a:solidFill>
                <a:effectLst/>
                <a:latin typeface="Arial" panose="020B0604020202020204" pitchFamily="34" charset="0"/>
                <a:cs typeface="Arial" panose="020B0604020202020204" pitchFamily="34" charset="0"/>
              </a:rPr>
              <a:t>In summary, electronic theft and abuse of intellectual property rights are forms of illicit activity that exploit digital technology and undermine the rights and interests of individuals, businesses, and society as a whole. Addressing these challenges requires effective legal frameworks, enforcement mechanisms, and international cooperation to combat cybercrime and protect intellectual property in the digital age.</a:t>
            </a:r>
          </a:p>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33</a:t>
            </a:fld>
            <a:endParaRPr lang="en-US"/>
          </a:p>
        </p:txBody>
      </p:sp>
    </p:spTree>
    <p:extLst>
      <p:ext uri="{BB962C8B-B14F-4D97-AF65-F5344CB8AC3E}">
        <p14:creationId xmlns:p14="http://schemas.microsoft.com/office/powerpoint/2010/main" val="373975427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34</a:t>
            </a:fld>
            <a:endParaRPr lang="en-US"/>
          </a:p>
        </p:txBody>
      </p:sp>
    </p:spTree>
    <p:extLst>
      <p:ext uri="{BB962C8B-B14F-4D97-AF65-F5344CB8AC3E}">
        <p14:creationId xmlns:p14="http://schemas.microsoft.com/office/powerpoint/2010/main" val="343459564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Tx/>
              <a:buNone/>
            </a:pPr>
            <a:r>
              <a:rPr lang="en-GB" b="0" i="0" u="none" strike="noStrike" dirty="0">
                <a:solidFill>
                  <a:srgbClr val="0D0D0D"/>
                </a:solidFill>
                <a:effectLst/>
                <a:latin typeface="Arial" panose="020B0604020202020204" pitchFamily="34" charset="0"/>
                <a:cs typeface="Arial" panose="020B0604020202020204" pitchFamily="34" charset="0"/>
              </a:rPr>
              <a:t>"Invasion of privacy," "defamation," and "identity theft" are all terms related to violations of individuals' rights and personal security. </a:t>
            </a:r>
          </a:p>
          <a:p>
            <a:pPr algn="l">
              <a:buFontTx/>
              <a:buNone/>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Invasion of Privacy</a:t>
            </a:r>
            <a:r>
              <a:rPr lang="en-GB" b="0" i="0" u="none" strike="noStrike" dirty="0">
                <a:solidFill>
                  <a:srgbClr val="0D0D0D"/>
                </a:solidFill>
                <a:effectLst/>
                <a:latin typeface="Arial" panose="020B0604020202020204" pitchFamily="34" charset="0"/>
                <a:cs typeface="Arial" panose="020B0604020202020204" pitchFamily="34" charset="0"/>
              </a:rPr>
              <a:t>:</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Invasion of privacy refers to the unauthorized intrusion into an individual's personal life, affairs, or private space, resulting in a violation of their right to privacy. This can occur through various means, including:</a:t>
            </a:r>
          </a:p>
          <a:p>
            <a:pPr marL="914400" lvl="2"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Surveillance: Monitoring or observing individuals without their consent, such as through hidden cameras, wiretapping, or tracking their online activities.</a:t>
            </a:r>
          </a:p>
          <a:p>
            <a:pPr marL="914400" lvl="2"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Intrusion: Physically trespassing onto private property or accessing private spaces without permission, such as entering someone's home or reading their personal correspondence.</a:t>
            </a:r>
          </a:p>
          <a:p>
            <a:pPr marL="914400" lvl="2"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Disclosure: Unauthorized dissemination or publication of private information, such as medical records, financial details, or intimate photographs, without the individual's consent.</a:t>
            </a:r>
          </a:p>
          <a:p>
            <a:pPr marL="914400" lvl="2"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Appropriation: Unauthorized use of an individual's name, likeness, or image for commercial purposes, such as in advertising or endorsements, without their consent.</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Invasion of privacy can have serious consequences for individuals, including emotional distress, reputational harm, loss of autonomy, and damage to personal relationships. Laws and regulations governing privacy rights vary by jurisdiction and may encompass both civil and criminal remedies for violations.</a:t>
            </a:r>
          </a:p>
          <a:p>
            <a:pPr marL="457200" lvl="1" indent="0" algn="l">
              <a:buFontTx/>
              <a:buNone/>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Defamation</a:t>
            </a:r>
            <a:r>
              <a:rPr lang="en-GB" b="0" i="0" u="none" strike="noStrike" dirty="0">
                <a:solidFill>
                  <a:srgbClr val="0D0D0D"/>
                </a:solidFill>
                <a:effectLst/>
                <a:latin typeface="Arial" panose="020B0604020202020204" pitchFamily="34" charset="0"/>
                <a:cs typeface="Arial" panose="020B0604020202020204" pitchFamily="34" charset="0"/>
              </a:rPr>
              <a:t>:</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Defamation refers to the publication or communication of false statements or information that harms the reputation of an individual, business, or organization, leading to reputational damage or economic losses. Defamation can take two forms:</a:t>
            </a:r>
          </a:p>
          <a:p>
            <a:pPr marL="914400" lvl="2"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Libel: Defamation that is communicated in written or published form, such as in newspapers, magazines, books, websites, or social media posts.</a:t>
            </a:r>
          </a:p>
          <a:p>
            <a:pPr marL="914400" lvl="2"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Slander: Defamation that is communicated orally or verbally, such as in spoken remarks, speeches, broadcasts, or conversations.</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To establish a claim of defamation, the following elements typically must be proven:</a:t>
            </a:r>
          </a:p>
          <a:p>
            <a:pPr marL="914400" lvl="2"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Publication: The false statement must be communicated to a third party, either verbally or in writing.</a:t>
            </a:r>
          </a:p>
          <a:p>
            <a:pPr marL="914400" lvl="2"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Falsity: The statement must be demonstrably false or misleading, rather than a matter of opinion or subjective interpretation.</a:t>
            </a:r>
          </a:p>
          <a:p>
            <a:pPr marL="914400" lvl="2"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Harm: The false statement must result in harm to the reputation of the individual or entity targeted by the defamation.</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Defamation laws vary by jurisdiction and may include defences such as truth, privilege, fair comment, and absence of malice.</a:t>
            </a:r>
          </a:p>
          <a:p>
            <a:pPr marL="457200" lvl="1" indent="0" algn="l">
              <a:buFontTx/>
              <a:buNone/>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Identity Theft</a:t>
            </a:r>
            <a:r>
              <a:rPr lang="en-GB" b="0" i="0" u="none" strike="noStrike" dirty="0">
                <a:solidFill>
                  <a:srgbClr val="0D0D0D"/>
                </a:solidFill>
                <a:effectLst/>
                <a:latin typeface="Arial" panose="020B0604020202020204" pitchFamily="34" charset="0"/>
                <a:cs typeface="Arial" panose="020B0604020202020204" pitchFamily="34" charset="0"/>
              </a:rPr>
              <a:t>:</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Identity theft refers to the unauthorized use, possession, or theft of another person's personal or financial information for fraudulent purposes, such as:</a:t>
            </a:r>
          </a:p>
          <a:p>
            <a:pPr marL="914400" lvl="2"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Financial fraud: Using stolen personal information, such as credit card numbers, Social Security numbers, or bank account details, to make unauthorized purchases, withdraw funds, or open lines of credit.</a:t>
            </a:r>
          </a:p>
          <a:p>
            <a:pPr marL="914400" lvl="2"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Identity fraud: Assuming the identity of another person to obtain government benefits, medical services, employment opportunities, or other privileges.</a:t>
            </a:r>
          </a:p>
          <a:p>
            <a:pPr marL="914400" lvl="2"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Data breaches: Unauthorized access to databases or systems containing sensitive personal information, resulting in the theft or exposure of individuals' personal data.</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Identity theft can have severe consequences for victims, including financial losses, damage to credit ratings, legal troubles, and emotional distress. Preventative measures such as monitoring credit reports, safeguarding personal information, and using strong passwords can help mitigate the risk of identity theft.</a:t>
            </a:r>
          </a:p>
          <a:p>
            <a:pPr marL="457200" lvl="1" indent="0" algn="l">
              <a:buFontTx/>
              <a:buNone/>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Tx/>
              <a:buNone/>
            </a:pPr>
            <a:r>
              <a:rPr lang="en-GB" b="0" i="0" u="none" strike="noStrike" dirty="0">
                <a:solidFill>
                  <a:srgbClr val="0D0D0D"/>
                </a:solidFill>
                <a:effectLst/>
                <a:latin typeface="Arial" panose="020B0604020202020204" pitchFamily="34" charset="0"/>
                <a:cs typeface="Arial" panose="020B0604020202020204" pitchFamily="34" charset="0"/>
              </a:rPr>
              <a:t>In summary, invasion of privacy, defamation, and identity theft are all forms of harm that can result from violations of individuals' rights and personal security. Legal protections and remedies exist to address these violations and hold perpetrators accountable for their actions. Additionally, individuals can take proactive steps to protect their privacy, safeguard their reputation, and prevent identity theft in an increasingly digital and interconnected world.</a:t>
            </a:r>
          </a:p>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35</a:t>
            </a:fld>
            <a:endParaRPr lang="en-US"/>
          </a:p>
        </p:txBody>
      </p:sp>
    </p:spTree>
    <p:extLst>
      <p:ext uri="{BB962C8B-B14F-4D97-AF65-F5344CB8AC3E}">
        <p14:creationId xmlns:p14="http://schemas.microsoft.com/office/powerpoint/2010/main" val="281507047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36</a:t>
            </a:fld>
            <a:endParaRPr lang="en-US"/>
          </a:p>
        </p:txBody>
      </p:sp>
    </p:spTree>
    <p:extLst>
      <p:ext uri="{BB962C8B-B14F-4D97-AF65-F5344CB8AC3E}">
        <p14:creationId xmlns:p14="http://schemas.microsoft.com/office/powerpoint/2010/main" val="29490953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D0D0D"/>
                </a:solidFill>
                <a:effectLst/>
                <a:latin typeface="Arial" panose="020B0604020202020204" pitchFamily="34" charset="0"/>
                <a:cs typeface="Arial" panose="020B0604020202020204" pitchFamily="34" charset="0"/>
              </a:rPr>
              <a:t>Gary McKinnon is a British computer hacker who gained notoriety for what has been described as the "biggest military computer hack of all time." Born on February 10, 1966, McKinnon was accused of hacking into 97 United States military and NASA computers between February 2001 and March 2002.</a:t>
            </a:r>
          </a:p>
          <a:p>
            <a:pPr algn="l"/>
            <a:r>
              <a:rPr lang="en-GB" b="0" i="0" u="none" strike="noStrike" dirty="0">
                <a:solidFill>
                  <a:srgbClr val="0D0D0D"/>
                </a:solidFill>
                <a:effectLst/>
                <a:latin typeface="Arial" panose="020B0604020202020204" pitchFamily="34" charset="0"/>
                <a:cs typeface="Arial" panose="020B0604020202020204" pitchFamily="34" charset="0"/>
              </a:rPr>
              <a:t>McKinnon claimed that he was searching for evidence of UFOs and free energy suppression by the U.S. government. He stated that he found evidence of what he believed to be a secret space program and extra-terrestrial technology cover-up. However, U.S. authorities accused him of causing damage by deleting files and disrupting operations on the systems he accessed.</a:t>
            </a:r>
          </a:p>
          <a:p>
            <a:pPr algn="l"/>
            <a:r>
              <a:rPr lang="en-GB" b="0" i="0" u="none" strike="noStrike" dirty="0">
                <a:solidFill>
                  <a:srgbClr val="0D0D0D"/>
                </a:solidFill>
                <a:effectLst/>
                <a:latin typeface="Arial" panose="020B0604020202020204" pitchFamily="34" charset="0"/>
                <a:cs typeface="Arial" panose="020B0604020202020204" pitchFamily="34" charset="0"/>
              </a:rPr>
              <a:t>The U.S. government sought McKinnon's extradition to face charges in the United States, which sparked a lengthy legal battle in the UK. McKinnon's case garnered widespread attention and raised questions about the fairness of the extradition process and the treatment of individuals with mental health issues.</a:t>
            </a:r>
          </a:p>
          <a:p>
            <a:pPr algn="l"/>
            <a:r>
              <a:rPr lang="en-GB" b="0" i="0" u="none" strike="noStrike" dirty="0">
                <a:solidFill>
                  <a:srgbClr val="0D0D0D"/>
                </a:solidFill>
                <a:effectLst/>
                <a:latin typeface="Arial" panose="020B0604020202020204" pitchFamily="34" charset="0"/>
                <a:cs typeface="Arial" panose="020B0604020202020204" pitchFamily="34" charset="0"/>
              </a:rPr>
              <a:t>In October 2012, the UK Home Secretary Theresa May announced that McKinnon would not be extradited to the United States due to concerns about his mental health. Instead, it was decided that McKinnon would not face charges in the UK, effectively ending the legal proceedings against him.</a:t>
            </a:r>
          </a:p>
          <a:p>
            <a:pPr algn="l"/>
            <a:r>
              <a:rPr lang="en-GB" b="0" i="0" u="none" strike="noStrike" dirty="0">
                <a:solidFill>
                  <a:srgbClr val="0D0D0D"/>
                </a:solidFill>
                <a:effectLst/>
                <a:latin typeface="Arial" panose="020B0604020202020204" pitchFamily="34" charset="0"/>
                <a:cs typeface="Arial" panose="020B0604020202020204" pitchFamily="34" charset="0"/>
              </a:rPr>
              <a:t>Gary McKinnon's case remains significant in discussions about cybersecurity, extradition law, mental health considerations in criminal justice, and the ethics of hacking.</a:t>
            </a:r>
          </a:p>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37</a:t>
            </a:fld>
            <a:endParaRPr lang="en-US"/>
          </a:p>
        </p:txBody>
      </p:sp>
    </p:spTree>
    <p:extLst>
      <p:ext uri="{BB962C8B-B14F-4D97-AF65-F5344CB8AC3E}">
        <p14:creationId xmlns:p14="http://schemas.microsoft.com/office/powerpoint/2010/main" val="107524921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D0D0D"/>
                </a:solidFill>
                <a:effectLst/>
                <a:highlight>
                  <a:srgbClr val="FFFFFF"/>
                </a:highlight>
                <a:latin typeface="Arial" panose="020B0604020202020204" pitchFamily="34" charset="0"/>
                <a:cs typeface="Arial" panose="020B0604020202020204" pitchFamily="34" charset="0"/>
              </a:rPr>
              <a:t>CEOP stands for the Child Exploitation and Online Protection Command. It is a law enforcement agency in the United Kingdom dedicated to tackling child sexual abuse and exploitation, particularly online. CEOP operates as part of the National Crime Agency (NCA), which is a national law enforcement agency responsible for tackling serious and organized crime.</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A1DF2C1-5C9C-304C-933E-C3BC6184E8C0}" type="slidenum">
              <a:rPr lang="en-US" smtClean="0"/>
              <a:t>38</a:t>
            </a:fld>
            <a:endParaRPr lang="en-US"/>
          </a:p>
        </p:txBody>
      </p:sp>
    </p:spTree>
    <p:extLst>
      <p:ext uri="{BB962C8B-B14F-4D97-AF65-F5344CB8AC3E}">
        <p14:creationId xmlns:p14="http://schemas.microsoft.com/office/powerpoint/2010/main" val="56369266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Tx/>
              <a:buNone/>
            </a:pPr>
            <a:r>
              <a:rPr lang="en-GB" b="0" i="0" u="none" strike="noStrike" dirty="0">
                <a:solidFill>
                  <a:srgbClr val="0D0D0D"/>
                </a:solidFill>
                <a:effectLst/>
                <a:latin typeface="Arial" panose="020B0604020202020204" pitchFamily="34" charset="0"/>
                <a:cs typeface="Arial" panose="020B0604020202020204" pitchFamily="34" charset="0"/>
              </a:rPr>
              <a:t>"Childhood, cyberspace, and social retreat" is a concept that explores the impact of digital technology, particularly the internet and social media, on children's social interactions and experiences of childhood. </a:t>
            </a:r>
          </a:p>
          <a:p>
            <a:pPr algn="l">
              <a:buFontTx/>
              <a:buNone/>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Childhood</a:t>
            </a:r>
            <a:r>
              <a:rPr lang="en-GB" b="0" i="0" u="none" strike="noStrike" dirty="0">
                <a:solidFill>
                  <a:srgbClr val="0D0D0D"/>
                </a:solidFill>
                <a:effectLst/>
                <a:latin typeface="Arial" panose="020B0604020202020204" pitchFamily="34" charset="0"/>
                <a:cs typeface="Arial" panose="020B0604020202020204" pitchFamily="34" charset="0"/>
              </a:rPr>
              <a:t>:</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Childhood refers to the period of life between infancy and adolescence, typically characterized by a stage of development marked by growth, learning, and exploration. Childhood experiences shape individuals' social, emotional, cognitive, and physical development and lay the foundation for their future well-being and identity formation.</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Traditionally, childhood has been associated with activities such as play, socializing with peers, attending school, and engaging in recreational pursuits that foster learning and socialization.</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Cyberspace</a:t>
            </a:r>
            <a:r>
              <a:rPr lang="en-GB" b="0" i="0" u="none" strike="noStrike" dirty="0">
                <a:solidFill>
                  <a:srgbClr val="0D0D0D"/>
                </a:solidFill>
                <a:effectLst/>
                <a:latin typeface="Arial" panose="020B0604020202020204" pitchFamily="34" charset="0"/>
                <a:cs typeface="Arial" panose="020B0604020202020204" pitchFamily="34" charset="0"/>
              </a:rPr>
              <a:t>:</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Cyberspace refers to the virtual environment created by computer networks, particularly the internet, where individuals interact, communicate, and engage in various activities online. Cyberspace encompasses websites, social media platforms, online forums, virtual communities, and digital communication channels.</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The advent of cyberspace has transformed the way people access information, communicate with others, conduct business, and engage in social interactions. It has also created new opportunities for learning, entertainment, and personal expression.</a:t>
            </a:r>
          </a:p>
          <a:p>
            <a:pPr algn="l">
              <a:buFontTx/>
              <a:buNone/>
            </a:pPr>
            <a:r>
              <a:rPr lang="en-GB" b="1" i="0" u="none" strike="noStrike" dirty="0">
                <a:solidFill>
                  <a:srgbClr val="0D0D0D"/>
                </a:solidFill>
                <a:effectLst/>
                <a:latin typeface="Arial" panose="020B0604020202020204" pitchFamily="34" charset="0"/>
                <a:cs typeface="Arial" panose="020B0604020202020204" pitchFamily="34" charset="0"/>
              </a:rPr>
              <a:t>Social Retreat</a:t>
            </a:r>
            <a:r>
              <a:rPr lang="en-GB" b="0" i="0" u="none" strike="noStrike" dirty="0">
                <a:solidFill>
                  <a:srgbClr val="0D0D0D"/>
                </a:solidFill>
                <a:effectLst/>
                <a:latin typeface="Arial" panose="020B0604020202020204" pitchFamily="34" charset="0"/>
                <a:cs typeface="Arial" panose="020B0604020202020204" pitchFamily="34" charset="0"/>
              </a:rPr>
              <a:t>:</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Social retreat refers to a phenomenon where children and adolescents increasingly turn to digital technology, particularly social media and online platforms, as a primary means of socializing and interacting with others, often at the expense of face-to-face social interactions in the physical world.</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With the rise of smartphones, social media platforms, and online gaming, children and adolescents may spend significant amounts of time in cyberspace, interacting with peers, sharing content, playing games, and seeking validation or affirmation from online communities.</a:t>
            </a:r>
          </a:p>
          <a:p>
            <a:pPr marL="457200" lvl="1" indent="0" algn="l">
              <a:buFontTx/>
              <a:buNone/>
            </a:pPr>
            <a:r>
              <a:rPr lang="en-GB" b="0" i="0" u="none" strike="noStrike" dirty="0">
                <a:solidFill>
                  <a:srgbClr val="0D0D0D"/>
                </a:solidFill>
                <a:effectLst/>
                <a:latin typeface="Arial" panose="020B0604020202020204" pitchFamily="34" charset="0"/>
                <a:cs typeface="Arial" panose="020B0604020202020204" pitchFamily="34" charset="0"/>
              </a:rPr>
              <a:t>Social retreat can have both positive and negative implications for children's social development. On one hand, digital technology can facilitate connections with peers, provide opportunities for self-expression, and support social learning and collaboration. On the other hand, excessive use of digital devices and online platforms may lead to social isolation, reduced physical activity, cyberbullying, privacy concerns, and challenges in developing meaningful offline relationships.</a:t>
            </a:r>
          </a:p>
          <a:p>
            <a:pPr marL="457200" lvl="1" indent="0" algn="l">
              <a:buFontTx/>
              <a:buNone/>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Tx/>
              <a:buNone/>
            </a:pPr>
            <a:r>
              <a:rPr lang="en-GB" b="0" i="0" u="none" strike="noStrike" dirty="0">
                <a:solidFill>
                  <a:srgbClr val="0D0D0D"/>
                </a:solidFill>
                <a:effectLst/>
                <a:latin typeface="Arial" panose="020B0604020202020204" pitchFamily="34" charset="0"/>
                <a:cs typeface="Arial" panose="020B0604020202020204" pitchFamily="34" charset="0"/>
              </a:rPr>
              <a:t>In summary, "childhood, cyberspace, and social retreat" explores the intersection of digital technology and children's social experiences, highlighting the ways in which cyberspace influences how children interact, socialize, and experience childhood in an increasingly digital and interconnected world. This concept underscores the importance of promoting healthy digital habits, fostering digital literacy skills, and providing opportunities for balanced and meaningful offline social experiences to support children's holistic development and well-being.</a:t>
            </a:r>
          </a:p>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39</a:t>
            </a:fld>
            <a:endParaRPr lang="en-US"/>
          </a:p>
        </p:txBody>
      </p:sp>
    </p:spTree>
    <p:extLst>
      <p:ext uri="{BB962C8B-B14F-4D97-AF65-F5344CB8AC3E}">
        <p14:creationId xmlns:p14="http://schemas.microsoft.com/office/powerpoint/2010/main" val="8907302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1DF2C1-5C9C-304C-933E-C3BC6184E8C0}" type="slidenum">
              <a:rPr lang="en-US" smtClean="0"/>
              <a:t>41</a:t>
            </a:fld>
            <a:endParaRPr lang="en-US"/>
          </a:p>
        </p:txBody>
      </p:sp>
    </p:spTree>
    <p:extLst>
      <p:ext uri="{BB962C8B-B14F-4D97-AF65-F5344CB8AC3E}">
        <p14:creationId xmlns:p14="http://schemas.microsoft.com/office/powerpoint/2010/main" val="7067064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2B084-69D2-4ED8-8F36-EEFB4BF17DB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65EC15F-A0BB-4925-B6D7-7D3001C38E0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65D55ED-F3C7-40C3-80D7-2BCD1B960491}"/>
              </a:ext>
            </a:extLst>
          </p:cNvPr>
          <p:cNvSpPr>
            <a:spLocks noGrp="1"/>
          </p:cNvSpPr>
          <p:nvPr>
            <p:ph type="dt" sz="half" idx="10"/>
          </p:nvPr>
        </p:nvSpPr>
        <p:spPr/>
        <p:txBody>
          <a:bodyPr/>
          <a:lstStyle/>
          <a:p>
            <a:fld id="{F9AC37E3-9B33-4CF8-AEDD-006AC440A48C}" type="datetimeFigureOut">
              <a:rPr lang="en-GB" smtClean="0"/>
              <a:t>21/03/2024</a:t>
            </a:fld>
            <a:endParaRPr lang="en-GB"/>
          </a:p>
        </p:txBody>
      </p:sp>
      <p:sp>
        <p:nvSpPr>
          <p:cNvPr id="5" name="Footer Placeholder 4">
            <a:extLst>
              <a:ext uri="{FF2B5EF4-FFF2-40B4-BE49-F238E27FC236}">
                <a16:creationId xmlns:a16="http://schemas.microsoft.com/office/drawing/2014/main" id="{137F0D23-8100-4FE2-9B22-C0B29FCC36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C47ED5-8318-430C-B95B-C2A251949631}"/>
              </a:ext>
            </a:extLst>
          </p:cNvPr>
          <p:cNvSpPr>
            <a:spLocks noGrp="1"/>
          </p:cNvSpPr>
          <p:nvPr>
            <p:ph type="sldNum" sz="quarter" idx="12"/>
          </p:nvPr>
        </p:nvSpPr>
        <p:spPr/>
        <p:txBody>
          <a:bodyPr/>
          <a:lstStyle/>
          <a:p>
            <a:fld id="{3B0F6321-85D4-417F-90B5-41C665461D5A}" type="slidenum">
              <a:rPr lang="en-GB" smtClean="0"/>
              <a:t>‹#›</a:t>
            </a:fld>
            <a:endParaRPr lang="en-GB"/>
          </a:p>
        </p:txBody>
      </p:sp>
    </p:spTree>
    <p:extLst>
      <p:ext uri="{BB962C8B-B14F-4D97-AF65-F5344CB8AC3E}">
        <p14:creationId xmlns:p14="http://schemas.microsoft.com/office/powerpoint/2010/main" val="1164052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37096-3AD2-42CA-919B-834557DC49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7670C4-A9D9-44B5-A5DB-DBCD45F71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50D02B-CBA7-4521-85DA-211CA8660E64}"/>
              </a:ext>
            </a:extLst>
          </p:cNvPr>
          <p:cNvSpPr>
            <a:spLocks noGrp="1"/>
          </p:cNvSpPr>
          <p:nvPr>
            <p:ph type="dt" sz="half" idx="10"/>
          </p:nvPr>
        </p:nvSpPr>
        <p:spPr/>
        <p:txBody>
          <a:bodyPr/>
          <a:lstStyle/>
          <a:p>
            <a:fld id="{F9AC37E3-9B33-4CF8-AEDD-006AC440A48C}" type="datetimeFigureOut">
              <a:rPr lang="en-GB" smtClean="0"/>
              <a:t>21/03/2024</a:t>
            </a:fld>
            <a:endParaRPr lang="en-GB"/>
          </a:p>
        </p:txBody>
      </p:sp>
      <p:sp>
        <p:nvSpPr>
          <p:cNvPr id="5" name="Footer Placeholder 4">
            <a:extLst>
              <a:ext uri="{FF2B5EF4-FFF2-40B4-BE49-F238E27FC236}">
                <a16:creationId xmlns:a16="http://schemas.microsoft.com/office/drawing/2014/main" id="{E5DA47AF-A657-4C53-9322-043EDA6B3D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A36A7B-09A1-40D7-80B9-4421F0A9E7B4}"/>
              </a:ext>
            </a:extLst>
          </p:cNvPr>
          <p:cNvSpPr>
            <a:spLocks noGrp="1"/>
          </p:cNvSpPr>
          <p:nvPr>
            <p:ph type="sldNum" sz="quarter" idx="12"/>
          </p:nvPr>
        </p:nvSpPr>
        <p:spPr/>
        <p:txBody>
          <a:bodyPr/>
          <a:lstStyle/>
          <a:p>
            <a:fld id="{3B0F6321-85D4-417F-90B5-41C665461D5A}" type="slidenum">
              <a:rPr lang="en-GB" smtClean="0"/>
              <a:t>‹#›</a:t>
            </a:fld>
            <a:endParaRPr lang="en-GB"/>
          </a:p>
        </p:txBody>
      </p:sp>
    </p:spTree>
    <p:extLst>
      <p:ext uri="{BB962C8B-B14F-4D97-AF65-F5344CB8AC3E}">
        <p14:creationId xmlns:p14="http://schemas.microsoft.com/office/powerpoint/2010/main" val="2998223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7A11F-9278-4EB1-A668-93407FFB6B4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06E42AE-9540-4F5F-8F25-E33DEBEBB68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FB949E-9B06-4DDE-A275-2249ADB78C6D}"/>
              </a:ext>
            </a:extLst>
          </p:cNvPr>
          <p:cNvSpPr>
            <a:spLocks noGrp="1"/>
          </p:cNvSpPr>
          <p:nvPr>
            <p:ph type="dt" sz="half" idx="10"/>
          </p:nvPr>
        </p:nvSpPr>
        <p:spPr/>
        <p:txBody>
          <a:bodyPr/>
          <a:lstStyle/>
          <a:p>
            <a:fld id="{F9AC37E3-9B33-4CF8-AEDD-006AC440A48C}" type="datetimeFigureOut">
              <a:rPr lang="en-GB" smtClean="0"/>
              <a:t>21/03/2024</a:t>
            </a:fld>
            <a:endParaRPr lang="en-GB"/>
          </a:p>
        </p:txBody>
      </p:sp>
      <p:sp>
        <p:nvSpPr>
          <p:cNvPr id="5" name="Footer Placeholder 4">
            <a:extLst>
              <a:ext uri="{FF2B5EF4-FFF2-40B4-BE49-F238E27FC236}">
                <a16:creationId xmlns:a16="http://schemas.microsoft.com/office/drawing/2014/main" id="{83E0EB67-DA7B-4F8A-A56D-2C3AB9CB22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E9C543-9B73-4434-BFF9-7F8AF02F0934}"/>
              </a:ext>
            </a:extLst>
          </p:cNvPr>
          <p:cNvSpPr>
            <a:spLocks noGrp="1"/>
          </p:cNvSpPr>
          <p:nvPr>
            <p:ph type="sldNum" sz="quarter" idx="12"/>
          </p:nvPr>
        </p:nvSpPr>
        <p:spPr/>
        <p:txBody>
          <a:bodyPr/>
          <a:lstStyle/>
          <a:p>
            <a:fld id="{3B0F6321-85D4-417F-90B5-41C665461D5A}" type="slidenum">
              <a:rPr lang="en-GB" smtClean="0"/>
              <a:t>‹#›</a:t>
            </a:fld>
            <a:endParaRPr lang="en-GB"/>
          </a:p>
        </p:txBody>
      </p:sp>
    </p:spTree>
    <p:extLst>
      <p:ext uri="{BB962C8B-B14F-4D97-AF65-F5344CB8AC3E}">
        <p14:creationId xmlns:p14="http://schemas.microsoft.com/office/powerpoint/2010/main" val="3859552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C71DA-266C-4123-BA4B-3D7A1B1FE1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E0DE2D-C1EC-42B5-B826-099CA581EC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C3CCC6A-D98A-4617-A57B-F06BF302D84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5627C88-C300-4398-AFC1-035EE0C1303A}"/>
              </a:ext>
            </a:extLst>
          </p:cNvPr>
          <p:cNvSpPr>
            <a:spLocks noGrp="1"/>
          </p:cNvSpPr>
          <p:nvPr>
            <p:ph type="dt" sz="half" idx="10"/>
          </p:nvPr>
        </p:nvSpPr>
        <p:spPr/>
        <p:txBody>
          <a:bodyPr/>
          <a:lstStyle/>
          <a:p>
            <a:fld id="{F9AC37E3-9B33-4CF8-AEDD-006AC440A48C}" type="datetimeFigureOut">
              <a:rPr lang="en-GB" smtClean="0"/>
              <a:t>21/03/2024</a:t>
            </a:fld>
            <a:endParaRPr lang="en-GB"/>
          </a:p>
        </p:txBody>
      </p:sp>
      <p:sp>
        <p:nvSpPr>
          <p:cNvPr id="6" name="Footer Placeholder 5">
            <a:extLst>
              <a:ext uri="{FF2B5EF4-FFF2-40B4-BE49-F238E27FC236}">
                <a16:creationId xmlns:a16="http://schemas.microsoft.com/office/drawing/2014/main" id="{A2F3EEB2-63D5-4C87-8D4B-D59ADF02D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0860DA-E89A-4098-8322-46F1F42262BF}"/>
              </a:ext>
            </a:extLst>
          </p:cNvPr>
          <p:cNvSpPr>
            <a:spLocks noGrp="1"/>
          </p:cNvSpPr>
          <p:nvPr>
            <p:ph type="sldNum" sz="quarter" idx="12"/>
          </p:nvPr>
        </p:nvSpPr>
        <p:spPr/>
        <p:txBody>
          <a:bodyPr/>
          <a:lstStyle/>
          <a:p>
            <a:fld id="{3B0F6321-85D4-417F-90B5-41C665461D5A}" type="slidenum">
              <a:rPr lang="en-GB" smtClean="0"/>
              <a:t>‹#›</a:t>
            </a:fld>
            <a:endParaRPr lang="en-GB"/>
          </a:p>
        </p:txBody>
      </p:sp>
    </p:spTree>
    <p:extLst>
      <p:ext uri="{BB962C8B-B14F-4D97-AF65-F5344CB8AC3E}">
        <p14:creationId xmlns:p14="http://schemas.microsoft.com/office/powerpoint/2010/main" val="41583278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7CB0A-4D24-462B-A211-1A4BF3373C3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3DD447-B8CF-40B1-B6B6-916C7815BD9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DB8623-F1C2-4AFB-89CA-8AD8F7630CE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C6C9753-993C-43FB-BA8A-869F5D9BC2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1A85B9B-0072-4D4E-86AB-4A56B981EF0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FEC054D-AA96-4252-9AA1-759CDBFD94E1}"/>
              </a:ext>
            </a:extLst>
          </p:cNvPr>
          <p:cNvSpPr>
            <a:spLocks noGrp="1"/>
          </p:cNvSpPr>
          <p:nvPr>
            <p:ph type="dt" sz="half" idx="10"/>
          </p:nvPr>
        </p:nvSpPr>
        <p:spPr/>
        <p:txBody>
          <a:bodyPr/>
          <a:lstStyle/>
          <a:p>
            <a:fld id="{F9AC37E3-9B33-4CF8-AEDD-006AC440A48C}" type="datetimeFigureOut">
              <a:rPr lang="en-GB" smtClean="0"/>
              <a:t>21/03/2024</a:t>
            </a:fld>
            <a:endParaRPr lang="en-GB"/>
          </a:p>
        </p:txBody>
      </p:sp>
      <p:sp>
        <p:nvSpPr>
          <p:cNvPr id="8" name="Footer Placeholder 7">
            <a:extLst>
              <a:ext uri="{FF2B5EF4-FFF2-40B4-BE49-F238E27FC236}">
                <a16:creationId xmlns:a16="http://schemas.microsoft.com/office/drawing/2014/main" id="{512CE1C6-BABA-4BB8-B672-EFBC2EF251C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3AD7599-83D4-418A-8C48-889B51AD4204}"/>
              </a:ext>
            </a:extLst>
          </p:cNvPr>
          <p:cNvSpPr>
            <a:spLocks noGrp="1"/>
          </p:cNvSpPr>
          <p:nvPr>
            <p:ph type="sldNum" sz="quarter" idx="12"/>
          </p:nvPr>
        </p:nvSpPr>
        <p:spPr/>
        <p:txBody>
          <a:bodyPr/>
          <a:lstStyle/>
          <a:p>
            <a:fld id="{3B0F6321-85D4-417F-90B5-41C665461D5A}" type="slidenum">
              <a:rPr lang="en-GB" smtClean="0"/>
              <a:t>‹#›</a:t>
            </a:fld>
            <a:endParaRPr lang="en-GB"/>
          </a:p>
        </p:txBody>
      </p:sp>
    </p:spTree>
    <p:extLst>
      <p:ext uri="{BB962C8B-B14F-4D97-AF65-F5344CB8AC3E}">
        <p14:creationId xmlns:p14="http://schemas.microsoft.com/office/powerpoint/2010/main" val="36905896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E795F-37D9-4439-8EB9-7CD8A65426C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8783E0D-D8D2-4D90-A395-6EC427710F43}"/>
              </a:ext>
            </a:extLst>
          </p:cNvPr>
          <p:cNvSpPr>
            <a:spLocks noGrp="1"/>
          </p:cNvSpPr>
          <p:nvPr>
            <p:ph type="dt" sz="half" idx="10"/>
          </p:nvPr>
        </p:nvSpPr>
        <p:spPr/>
        <p:txBody>
          <a:bodyPr/>
          <a:lstStyle/>
          <a:p>
            <a:fld id="{F9AC37E3-9B33-4CF8-AEDD-006AC440A48C}" type="datetimeFigureOut">
              <a:rPr lang="en-GB" smtClean="0"/>
              <a:t>21/03/2024</a:t>
            </a:fld>
            <a:endParaRPr lang="en-GB"/>
          </a:p>
        </p:txBody>
      </p:sp>
      <p:sp>
        <p:nvSpPr>
          <p:cNvPr id="4" name="Footer Placeholder 3">
            <a:extLst>
              <a:ext uri="{FF2B5EF4-FFF2-40B4-BE49-F238E27FC236}">
                <a16:creationId xmlns:a16="http://schemas.microsoft.com/office/drawing/2014/main" id="{6EC1D8E7-2E7E-4936-BA6F-8216B5697D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D272169-D0F8-4CD4-A844-E78377501E34}"/>
              </a:ext>
            </a:extLst>
          </p:cNvPr>
          <p:cNvSpPr>
            <a:spLocks noGrp="1"/>
          </p:cNvSpPr>
          <p:nvPr>
            <p:ph type="sldNum" sz="quarter" idx="12"/>
          </p:nvPr>
        </p:nvSpPr>
        <p:spPr/>
        <p:txBody>
          <a:bodyPr/>
          <a:lstStyle/>
          <a:p>
            <a:fld id="{3B0F6321-85D4-417F-90B5-41C665461D5A}" type="slidenum">
              <a:rPr lang="en-GB" smtClean="0"/>
              <a:t>‹#›</a:t>
            </a:fld>
            <a:endParaRPr lang="en-GB"/>
          </a:p>
        </p:txBody>
      </p:sp>
    </p:spTree>
    <p:extLst>
      <p:ext uri="{BB962C8B-B14F-4D97-AF65-F5344CB8AC3E}">
        <p14:creationId xmlns:p14="http://schemas.microsoft.com/office/powerpoint/2010/main" val="6580704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A61EC2-916D-4C79-BC21-5375ECA19850}"/>
              </a:ext>
            </a:extLst>
          </p:cNvPr>
          <p:cNvSpPr>
            <a:spLocks noGrp="1"/>
          </p:cNvSpPr>
          <p:nvPr>
            <p:ph type="dt" sz="half" idx="10"/>
          </p:nvPr>
        </p:nvSpPr>
        <p:spPr/>
        <p:txBody>
          <a:bodyPr/>
          <a:lstStyle/>
          <a:p>
            <a:fld id="{F9AC37E3-9B33-4CF8-AEDD-006AC440A48C}" type="datetimeFigureOut">
              <a:rPr lang="en-GB" smtClean="0"/>
              <a:t>21/03/2024</a:t>
            </a:fld>
            <a:endParaRPr lang="en-GB"/>
          </a:p>
        </p:txBody>
      </p:sp>
      <p:sp>
        <p:nvSpPr>
          <p:cNvPr id="3" name="Footer Placeholder 2">
            <a:extLst>
              <a:ext uri="{FF2B5EF4-FFF2-40B4-BE49-F238E27FC236}">
                <a16:creationId xmlns:a16="http://schemas.microsoft.com/office/drawing/2014/main" id="{4B3A827C-C835-4E8D-8CAE-B2CB21FDAD1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4569B07-0711-4DEA-A5BB-8DCEA3FA2F52}"/>
              </a:ext>
            </a:extLst>
          </p:cNvPr>
          <p:cNvSpPr>
            <a:spLocks noGrp="1"/>
          </p:cNvSpPr>
          <p:nvPr>
            <p:ph type="sldNum" sz="quarter" idx="12"/>
          </p:nvPr>
        </p:nvSpPr>
        <p:spPr/>
        <p:txBody>
          <a:bodyPr/>
          <a:lstStyle/>
          <a:p>
            <a:fld id="{3B0F6321-85D4-417F-90B5-41C665461D5A}" type="slidenum">
              <a:rPr lang="en-GB" smtClean="0"/>
              <a:t>‹#›</a:t>
            </a:fld>
            <a:endParaRPr lang="en-GB"/>
          </a:p>
        </p:txBody>
      </p:sp>
    </p:spTree>
    <p:extLst>
      <p:ext uri="{BB962C8B-B14F-4D97-AF65-F5344CB8AC3E}">
        <p14:creationId xmlns:p14="http://schemas.microsoft.com/office/powerpoint/2010/main" val="22520514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DE11B-66F3-42AB-AAD5-41CCAD1EC8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6CA0FC-010F-493B-A6DA-5343733C4F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3947C64-13D4-4C0C-8242-176B0621C2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12230D6-892D-430D-A016-280886CCEF79}"/>
              </a:ext>
            </a:extLst>
          </p:cNvPr>
          <p:cNvSpPr>
            <a:spLocks noGrp="1"/>
          </p:cNvSpPr>
          <p:nvPr>
            <p:ph type="dt" sz="half" idx="10"/>
          </p:nvPr>
        </p:nvSpPr>
        <p:spPr/>
        <p:txBody>
          <a:bodyPr/>
          <a:lstStyle/>
          <a:p>
            <a:fld id="{F9AC37E3-9B33-4CF8-AEDD-006AC440A48C}" type="datetimeFigureOut">
              <a:rPr lang="en-GB" smtClean="0"/>
              <a:t>21/03/2024</a:t>
            </a:fld>
            <a:endParaRPr lang="en-GB"/>
          </a:p>
        </p:txBody>
      </p:sp>
      <p:sp>
        <p:nvSpPr>
          <p:cNvPr id="6" name="Footer Placeholder 5">
            <a:extLst>
              <a:ext uri="{FF2B5EF4-FFF2-40B4-BE49-F238E27FC236}">
                <a16:creationId xmlns:a16="http://schemas.microsoft.com/office/drawing/2014/main" id="{E0960AC2-6BFF-4605-B038-B187AAECDC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7CAA2D-8F8A-4997-B182-A6AD68CE83BD}"/>
              </a:ext>
            </a:extLst>
          </p:cNvPr>
          <p:cNvSpPr>
            <a:spLocks noGrp="1"/>
          </p:cNvSpPr>
          <p:nvPr>
            <p:ph type="sldNum" sz="quarter" idx="12"/>
          </p:nvPr>
        </p:nvSpPr>
        <p:spPr/>
        <p:txBody>
          <a:bodyPr/>
          <a:lstStyle/>
          <a:p>
            <a:fld id="{3B0F6321-85D4-417F-90B5-41C665461D5A}" type="slidenum">
              <a:rPr lang="en-GB" smtClean="0"/>
              <a:t>‹#›</a:t>
            </a:fld>
            <a:endParaRPr lang="en-GB"/>
          </a:p>
        </p:txBody>
      </p:sp>
    </p:spTree>
    <p:extLst>
      <p:ext uri="{BB962C8B-B14F-4D97-AF65-F5344CB8AC3E}">
        <p14:creationId xmlns:p14="http://schemas.microsoft.com/office/powerpoint/2010/main" val="10572965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C8DA8-5AAF-4E6F-A29A-4ED0764BC1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41923C8-C2EF-4167-BD11-56C9C3ACD0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E1EA264-6501-4A33-A662-31C988664E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D772896-E206-4228-B690-5F9E6F48FDD9}"/>
              </a:ext>
            </a:extLst>
          </p:cNvPr>
          <p:cNvSpPr>
            <a:spLocks noGrp="1"/>
          </p:cNvSpPr>
          <p:nvPr>
            <p:ph type="dt" sz="half" idx="10"/>
          </p:nvPr>
        </p:nvSpPr>
        <p:spPr/>
        <p:txBody>
          <a:bodyPr/>
          <a:lstStyle/>
          <a:p>
            <a:fld id="{F9AC37E3-9B33-4CF8-AEDD-006AC440A48C}" type="datetimeFigureOut">
              <a:rPr lang="en-GB" smtClean="0"/>
              <a:t>21/03/2024</a:t>
            </a:fld>
            <a:endParaRPr lang="en-GB"/>
          </a:p>
        </p:txBody>
      </p:sp>
      <p:sp>
        <p:nvSpPr>
          <p:cNvPr id="6" name="Footer Placeholder 5">
            <a:extLst>
              <a:ext uri="{FF2B5EF4-FFF2-40B4-BE49-F238E27FC236}">
                <a16:creationId xmlns:a16="http://schemas.microsoft.com/office/drawing/2014/main" id="{909F5D5F-F1F6-423B-92A2-9C5B806DE0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874517-0C7E-418D-A65F-5826891A553E}"/>
              </a:ext>
            </a:extLst>
          </p:cNvPr>
          <p:cNvSpPr>
            <a:spLocks noGrp="1"/>
          </p:cNvSpPr>
          <p:nvPr>
            <p:ph type="sldNum" sz="quarter" idx="12"/>
          </p:nvPr>
        </p:nvSpPr>
        <p:spPr/>
        <p:txBody>
          <a:bodyPr/>
          <a:lstStyle/>
          <a:p>
            <a:fld id="{3B0F6321-85D4-417F-90B5-41C665461D5A}" type="slidenum">
              <a:rPr lang="en-GB" smtClean="0"/>
              <a:t>‹#›</a:t>
            </a:fld>
            <a:endParaRPr lang="en-GB"/>
          </a:p>
        </p:txBody>
      </p:sp>
    </p:spTree>
    <p:extLst>
      <p:ext uri="{BB962C8B-B14F-4D97-AF65-F5344CB8AC3E}">
        <p14:creationId xmlns:p14="http://schemas.microsoft.com/office/powerpoint/2010/main" val="1398086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A13D7-84EA-4475-B20D-B71D744ECDE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B7C938-DD2C-4535-BC09-AFC58116937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8BD6AC-FCB9-4C29-99EF-16F93057A38A}"/>
              </a:ext>
            </a:extLst>
          </p:cNvPr>
          <p:cNvSpPr>
            <a:spLocks noGrp="1"/>
          </p:cNvSpPr>
          <p:nvPr>
            <p:ph type="dt" sz="half" idx="10"/>
          </p:nvPr>
        </p:nvSpPr>
        <p:spPr/>
        <p:txBody>
          <a:bodyPr/>
          <a:lstStyle/>
          <a:p>
            <a:fld id="{F9AC37E3-9B33-4CF8-AEDD-006AC440A48C}" type="datetimeFigureOut">
              <a:rPr lang="en-GB" smtClean="0"/>
              <a:t>21/03/2024</a:t>
            </a:fld>
            <a:endParaRPr lang="en-GB"/>
          </a:p>
        </p:txBody>
      </p:sp>
      <p:sp>
        <p:nvSpPr>
          <p:cNvPr id="5" name="Footer Placeholder 4">
            <a:extLst>
              <a:ext uri="{FF2B5EF4-FFF2-40B4-BE49-F238E27FC236}">
                <a16:creationId xmlns:a16="http://schemas.microsoft.com/office/drawing/2014/main" id="{7D380E62-C608-4753-B0E4-0068036B61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5BDCE2-6F4C-46B1-B332-139849AD52C6}"/>
              </a:ext>
            </a:extLst>
          </p:cNvPr>
          <p:cNvSpPr>
            <a:spLocks noGrp="1"/>
          </p:cNvSpPr>
          <p:nvPr>
            <p:ph type="sldNum" sz="quarter" idx="12"/>
          </p:nvPr>
        </p:nvSpPr>
        <p:spPr/>
        <p:txBody>
          <a:bodyPr/>
          <a:lstStyle/>
          <a:p>
            <a:fld id="{3B0F6321-85D4-417F-90B5-41C665461D5A}" type="slidenum">
              <a:rPr lang="en-GB" smtClean="0"/>
              <a:t>‹#›</a:t>
            </a:fld>
            <a:endParaRPr lang="en-GB"/>
          </a:p>
        </p:txBody>
      </p:sp>
    </p:spTree>
    <p:extLst>
      <p:ext uri="{BB962C8B-B14F-4D97-AF65-F5344CB8AC3E}">
        <p14:creationId xmlns:p14="http://schemas.microsoft.com/office/powerpoint/2010/main" val="8597496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95E4377-7904-437A-AACC-18170F8F58D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046CA8-8FE4-475B-8E83-3633E24CAD8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C2B97F-E855-478D-865C-222FB5DF18BD}"/>
              </a:ext>
            </a:extLst>
          </p:cNvPr>
          <p:cNvSpPr>
            <a:spLocks noGrp="1"/>
          </p:cNvSpPr>
          <p:nvPr>
            <p:ph type="dt" sz="half" idx="10"/>
          </p:nvPr>
        </p:nvSpPr>
        <p:spPr/>
        <p:txBody>
          <a:bodyPr/>
          <a:lstStyle/>
          <a:p>
            <a:fld id="{F9AC37E3-9B33-4CF8-AEDD-006AC440A48C}" type="datetimeFigureOut">
              <a:rPr lang="en-GB" smtClean="0"/>
              <a:t>21/03/2024</a:t>
            </a:fld>
            <a:endParaRPr lang="en-GB"/>
          </a:p>
        </p:txBody>
      </p:sp>
      <p:sp>
        <p:nvSpPr>
          <p:cNvPr id="5" name="Footer Placeholder 4">
            <a:extLst>
              <a:ext uri="{FF2B5EF4-FFF2-40B4-BE49-F238E27FC236}">
                <a16:creationId xmlns:a16="http://schemas.microsoft.com/office/drawing/2014/main" id="{59771908-9E7F-45D3-874A-1EA0CB0F1B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9DA76B-3BAD-41EE-B731-D2D10E70137D}"/>
              </a:ext>
            </a:extLst>
          </p:cNvPr>
          <p:cNvSpPr>
            <a:spLocks noGrp="1"/>
          </p:cNvSpPr>
          <p:nvPr>
            <p:ph type="sldNum" sz="quarter" idx="12"/>
          </p:nvPr>
        </p:nvSpPr>
        <p:spPr/>
        <p:txBody>
          <a:bodyPr/>
          <a:lstStyle/>
          <a:p>
            <a:fld id="{3B0F6321-85D4-417F-90B5-41C665461D5A}" type="slidenum">
              <a:rPr lang="en-GB" smtClean="0"/>
              <a:t>‹#›</a:t>
            </a:fld>
            <a:endParaRPr lang="en-GB"/>
          </a:p>
        </p:txBody>
      </p:sp>
    </p:spTree>
    <p:extLst>
      <p:ext uri="{BB962C8B-B14F-4D97-AF65-F5344CB8AC3E}">
        <p14:creationId xmlns:p14="http://schemas.microsoft.com/office/powerpoint/2010/main" val="13490900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61760C-FBF0-41B4-A5A9-6F76BA167D9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18D7F8-5423-4290-9862-AD05AF1068B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7235E-4819-4234-B908-D0A420E570E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AC37E3-9B33-4CF8-AEDD-006AC440A48C}" type="datetimeFigureOut">
              <a:rPr lang="en-GB" smtClean="0"/>
              <a:t>21/03/2024</a:t>
            </a:fld>
            <a:endParaRPr lang="en-GB"/>
          </a:p>
        </p:txBody>
      </p:sp>
      <p:sp>
        <p:nvSpPr>
          <p:cNvPr id="5" name="Footer Placeholder 4">
            <a:extLst>
              <a:ext uri="{FF2B5EF4-FFF2-40B4-BE49-F238E27FC236}">
                <a16:creationId xmlns:a16="http://schemas.microsoft.com/office/drawing/2014/main" id="{CA938501-C109-4E93-B744-5C041E041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3DC864F-1FA6-4959-9DD3-27DC743D16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B0F6321-85D4-417F-90B5-41C665461D5A}" type="slidenum">
              <a:rPr lang="en-GB" smtClean="0"/>
              <a:t>‹#›</a:t>
            </a:fld>
            <a:endParaRPr lang="en-GB"/>
          </a:p>
        </p:txBody>
      </p:sp>
    </p:spTree>
    <p:extLst>
      <p:ext uri="{BB962C8B-B14F-4D97-AF65-F5344CB8AC3E}">
        <p14:creationId xmlns:p14="http://schemas.microsoft.com/office/powerpoint/2010/main" val="29355402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hyperlink" Target="https://www.youtube.com/watch?v=3nbW1iAStPs#action=share"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hyperlink" Target="https://www.youtube.com/watch?v=_8HqbPBRiS4"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30" descr="A close-up of a network&#10;&#10;Description automatically generated">
            <a:extLst>
              <a:ext uri="{FF2B5EF4-FFF2-40B4-BE49-F238E27FC236}">
                <a16:creationId xmlns:a16="http://schemas.microsoft.com/office/drawing/2014/main" id="{68F0AABF-58A0-D1CB-08F5-9D93DE2E29E8}"/>
              </a:ext>
            </a:extLst>
          </p:cNvPr>
          <p:cNvPicPr>
            <a:picLocks noChangeAspect="1"/>
          </p:cNvPicPr>
          <p:nvPr/>
        </p:nvPicPr>
        <p:blipFill rotWithShape="1">
          <a:blip r:embed="rId3"/>
          <a:srcRect t="1108" r="-1" b="-1"/>
          <a:stretch/>
        </p:blipFill>
        <p:spPr>
          <a:xfrm>
            <a:off x="3523488" y="10"/>
            <a:ext cx="8668512" cy="6857990"/>
          </a:xfrm>
          <a:prstGeom prst="rect">
            <a:avLst/>
          </a:prstGeom>
        </p:spPr>
      </p:pic>
      <p:sp>
        <p:nvSpPr>
          <p:cNvPr id="32" name="Rectangle 3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4F4F445-DD95-4F06-A82D-B68DB256C11B}"/>
              </a:ext>
            </a:extLst>
          </p:cNvPr>
          <p:cNvSpPr>
            <a:spLocks noGrp="1"/>
          </p:cNvSpPr>
          <p:nvPr>
            <p:ph type="ctrTitle"/>
          </p:nvPr>
        </p:nvSpPr>
        <p:spPr>
          <a:xfrm>
            <a:off x="477981" y="1122363"/>
            <a:ext cx="4023360" cy="3204134"/>
          </a:xfrm>
        </p:spPr>
        <p:txBody>
          <a:bodyPr vert="horz" lIns="91440" tIns="45720" rIns="91440" bIns="45720" rtlCol="0" anchor="b">
            <a:normAutofit/>
          </a:bodyPr>
          <a:lstStyle/>
          <a:p>
            <a:pPr algn="l"/>
            <a:r>
              <a:rPr lang="en-US" sz="4800" kern="1200">
                <a:latin typeface="+mj-lt"/>
                <a:ea typeface="+mj-ea"/>
                <a:cs typeface="+mj-cs"/>
              </a:rPr>
              <a:t>Police Models, Powers and Society</a:t>
            </a:r>
          </a:p>
        </p:txBody>
      </p:sp>
      <p:sp>
        <p:nvSpPr>
          <p:cNvPr id="3" name="Subtitle 2">
            <a:extLst>
              <a:ext uri="{FF2B5EF4-FFF2-40B4-BE49-F238E27FC236}">
                <a16:creationId xmlns:a16="http://schemas.microsoft.com/office/drawing/2014/main" id="{4D5F663C-5D5F-4F3A-9595-6E68E11D5AA3}"/>
              </a:ext>
            </a:extLst>
          </p:cNvPr>
          <p:cNvSpPr>
            <a:spLocks noGrp="1"/>
          </p:cNvSpPr>
          <p:nvPr>
            <p:ph type="subTitle" idx="1"/>
          </p:nvPr>
        </p:nvSpPr>
        <p:spPr>
          <a:xfrm>
            <a:off x="477980" y="4872922"/>
            <a:ext cx="4023359" cy="1208141"/>
          </a:xfrm>
        </p:spPr>
        <p:txBody>
          <a:bodyPr vert="horz" lIns="91440" tIns="45720" rIns="91440" bIns="45720" rtlCol="0">
            <a:noAutofit/>
          </a:bodyPr>
          <a:lstStyle/>
          <a:p>
            <a:pPr algn="l"/>
            <a:r>
              <a:rPr lang="en-US" b="1" dirty="0"/>
              <a:t>Week 8</a:t>
            </a:r>
          </a:p>
          <a:p>
            <a:pPr algn="l"/>
            <a:r>
              <a:rPr lang="en-US" b="1" dirty="0"/>
              <a:t>Transnational Policing </a:t>
            </a:r>
          </a:p>
          <a:p>
            <a:pPr algn="l"/>
            <a:r>
              <a:rPr lang="en-US" b="1" dirty="0"/>
              <a:t>and Cyber Crime </a:t>
            </a:r>
          </a:p>
        </p:txBody>
      </p:sp>
      <p:sp>
        <p:nvSpPr>
          <p:cNvPr id="33" name="Rectangle 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4" name="Rectangle 3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93828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59807F-B6FA-44D3-9A53-C55B6B568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80681"/>
            <a:ext cx="12192000" cy="277731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32BBB4-4342-4AB5-A9EB-1BA4F1B58254}"/>
              </a:ext>
            </a:extLst>
          </p:cNvPr>
          <p:cNvSpPr>
            <a:spLocks noGrp="1"/>
          </p:cNvSpPr>
          <p:nvPr>
            <p:ph type="title"/>
          </p:nvPr>
        </p:nvSpPr>
        <p:spPr>
          <a:xfrm>
            <a:off x="1255060" y="5279511"/>
            <a:ext cx="9681882" cy="739880"/>
          </a:xfrm>
        </p:spPr>
        <p:txBody>
          <a:bodyPr vert="horz" lIns="91440" tIns="45720" rIns="91440" bIns="45720" rtlCol="0" anchor="b">
            <a:normAutofit/>
          </a:bodyPr>
          <a:lstStyle/>
          <a:p>
            <a:pPr algn="ctr"/>
            <a:r>
              <a:rPr lang="en-US" sz="4000" b="1" dirty="0">
                <a:solidFill>
                  <a:schemeClr val="tx1">
                    <a:lumMod val="85000"/>
                    <a:lumOff val="15000"/>
                  </a:schemeClr>
                </a:solidFill>
              </a:rPr>
              <a:t>Global and Transnational Policing</a:t>
            </a:r>
          </a:p>
        </p:txBody>
      </p:sp>
      <p:pic>
        <p:nvPicPr>
          <p:cNvPr id="5" name="Picture 4" descr="World map with flight paths">
            <a:extLst>
              <a:ext uri="{FF2B5EF4-FFF2-40B4-BE49-F238E27FC236}">
                <a16:creationId xmlns:a16="http://schemas.microsoft.com/office/drawing/2014/main" id="{395B2C31-C82F-26C9-F1F6-D82300B9DDC4}"/>
              </a:ext>
            </a:extLst>
          </p:cNvPr>
          <p:cNvPicPr>
            <a:picLocks noChangeAspect="1"/>
          </p:cNvPicPr>
          <p:nvPr/>
        </p:nvPicPr>
        <p:blipFill rotWithShape="1">
          <a:blip r:embed="rId3"/>
          <a:srcRect t="13139" b="16119"/>
          <a:stretch/>
        </p:blipFill>
        <p:spPr>
          <a:xfrm>
            <a:off x="20" y="10"/>
            <a:ext cx="12191979" cy="5886523"/>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spTree>
    <p:extLst>
      <p:ext uri="{BB962C8B-B14F-4D97-AF65-F5344CB8AC3E}">
        <p14:creationId xmlns:p14="http://schemas.microsoft.com/office/powerpoint/2010/main" val="15146513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B58C84-D858-43AA-A722-5F47527A2808}"/>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Global Crime</a:t>
            </a:r>
          </a:p>
        </p:txBody>
      </p:sp>
      <p:graphicFrame>
        <p:nvGraphicFramePr>
          <p:cNvPr id="5" name="Content Placeholder 2">
            <a:extLst>
              <a:ext uri="{FF2B5EF4-FFF2-40B4-BE49-F238E27FC236}">
                <a16:creationId xmlns:a16="http://schemas.microsoft.com/office/drawing/2014/main" id="{B4B80153-3ECC-4EFE-23D1-C570D6E1232F}"/>
              </a:ext>
            </a:extLst>
          </p:cNvPr>
          <p:cNvGraphicFramePr>
            <a:graphicFrameLocks noGrp="1"/>
          </p:cNvGraphicFramePr>
          <p:nvPr>
            <p:ph idx="1"/>
            <p:extLst>
              <p:ext uri="{D42A27DB-BD31-4B8C-83A1-F6EECF244321}">
                <p14:modId xmlns:p14="http://schemas.microsoft.com/office/powerpoint/2010/main" val="474139626"/>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95813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6BE934-BD5F-4592-936F-60083834A04F}"/>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The State of the Modern “State”</a:t>
            </a:r>
          </a:p>
        </p:txBody>
      </p:sp>
      <p:sp>
        <p:nvSpPr>
          <p:cNvPr id="26" name="Content Placeholder 2">
            <a:extLst>
              <a:ext uri="{FF2B5EF4-FFF2-40B4-BE49-F238E27FC236}">
                <a16:creationId xmlns:a16="http://schemas.microsoft.com/office/drawing/2014/main" id="{5C2A78FC-8A0C-449B-97C1-F8EFF0F52DC6}"/>
              </a:ext>
            </a:extLst>
          </p:cNvPr>
          <p:cNvSpPr>
            <a:spLocks noGrp="1"/>
          </p:cNvSpPr>
          <p:nvPr>
            <p:ph idx="1"/>
          </p:nvPr>
        </p:nvSpPr>
        <p:spPr>
          <a:xfrm>
            <a:off x="666750" y="2318197"/>
            <a:ext cx="11239499" cy="3683358"/>
          </a:xfrm>
        </p:spPr>
        <p:txBody>
          <a:bodyPr anchor="ctr">
            <a:noAutofit/>
          </a:bodyPr>
          <a:lstStyle/>
          <a:p>
            <a:r>
              <a:rPr lang="en-GB" sz="2400" dirty="0">
                <a:cs typeface="Arial"/>
              </a:rPr>
              <a:t>Advanced global capitalism.</a:t>
            </a:r>
          </a:p>
          <a:p>
            <a:r>
              <a:rPr lang="en-GB" sz="2400" dirty="0">
                <a:cs typeface="Arial"/>
              </a:rPr>
              <a:t>Shrinking of individual state power to an economic 'world order'</a:t>
            </a:r>
          </a:p>
          <a:p>
            <a:r>
              <a:rPr lang="en-GB" sz="2400" dirty="0">
                <a:cs typeface="Arial"/>
              </a:rPr>
              <a:t>More &amp; more integration of states in this form</a:t>
            </a:r>
          </a:p>
          <a:p>
            <a:r>
              <a:rPr lang="en-GB" sz="2400" dirty="0">
                <a:cs typeface="Arial"/>
              </a:rPr>
              <a:t>Neo-liberalism creates and enables the easier movement across the globe to assist with this financial goal.</a:t>
            </a:r>
          </a:p>
          <a:p>
            <a:r>
              <a:rPr lang="en-GB" sz="2400" dirty="0">
                <a:cs typeface="Arial"/>
              </a:rPr>
              <a:t>Worldwide air travel grew by 60% between 1995 &amp; 2007 Bowling &amp; </a:t>
            </a:r>
            <a:r>
              <a:rPr lang="en-GB" sz="2400" dirty="0" err="1">
                <a:cs typeface="Arial"/>
              </a:rPr>
              <a:t>Sheptycki</a:t>
            </a:r>
            <a:r>
              <a:rPr lang="en-GB" sz="2400" dirty="0">
                <a:cs typeface="Arial"/>
              </a:rPr>
              <a:t>, (2012)</a:t>
            </a:r>
          </a:p>
          <a:p>
            <a:r>
              <a:rPr lang="en-GB" sz="2400" dirty="0">
                <a:cs typeface="Arial"/>
              </a:rPr>
              <a:t>The world has become more integrated, economically, politically &amp; socially.</a:t>
            </a:r>
          </a:p>
          <a:p>
            <a:endParaRPr lang="en-GB" sz="2400" dirty="0">
              <a:cs typeface="Arial"/>
            </a:endParaRPr>
          </a:p>
          <a:p>
            <a:pPr marL="0" indent="0">
              <a:buNone/>
            </a:pPr>
            <a:r>
              <a:rPr lang="en-GB" sz="2400" b="1" dirty="0">
                <a:cs typeface="Arial"/>
              </a:rPr>
              <a:t>It follows by logic that this integration forces policing across the globe to become more integrated</a:t>
            </a:r>
          </a:p>
        </p:txBody>
      </p:sp>
    </p:spTree>
    <p:extLst>
      <p:ext uri="{BB962C8B-B14F-4D97-AF65-F5344CB8AC3E}">
        <p14:creationId xmlns:p14="http://schemas.microsoft.com/office/powerpoint/2010/main" val="34348045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E93973-FAD2-407C-B0B7-6F0C579A8C27}"/>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Transnational Policing</a:t>
            </a:r>
          </a:p>
        </p:txBody>
      </p:sp>
      <p:sp>
        <p:nvSpPr>
          <p:cNvPr id="3" name="Content Placeholder 2">
            <a:extLst>
              <a:ext uri="{FF2B5EF4-FFF2-40B4-BE49-F238E27FC236}">
                <a16:creationId xmlns:a16="http://schemas.microsoft.com/office/drawing/2014/main" id="{CDBF2451-736A-4D90-9D9C-951A7939DE01}"/>
              </a:ext>
            </a:extLst>
          </p:cNvPr>
          <p:cNvSpPr>
            <a:spLocks noGrp="1"/>
          </p:cNvSpPr>
          <p:nvPr>
            <p:ph idx="1"/>
          </p:nvPr>
        </p:nvSpPr>
        <p:spPr>
          <a:xfrm>
            <a:off x="190500" y="2318197"/>
            <a:ext cx="11732645" cy="3683358"/>
          </a:xfrm>
        </p:spPr>
        <p:txBody>
          <a:bodyPr anchor="ctr">
            <a:noAutofit/>
          </a:bodyPr>
          <a:lstStyle/>
          <a:p>
            <a:r>
              <a:rPr lang="en-GB" sz="2400" dirty="0"/>
              <a:t>To consider how policing is undertaken beyond the territory of the nation-state to deliver a range of services on transnational, international and global basis. Some of these activities are akin to the roles and functions that the police and other agencies deliver domestically. </a:t>
            </a:r>
            <a:endParaRPr lang="en-US" sz="2400" dirty="0"/>
          </a:p>
          <a:p>
            <a:endParaRPr lang="en-GB" sz="2400" dirty="0"/>
          </a:p>
          <a:p>
            <a:r>
              <a:rPr lang="en-GB" sz="2400" dirty="0"/>
              <a:t>Other aspects of transnational policing, however, are inherently different from domestic functions as police services have become an important component of international development and capacity building in failed states. </a:t>
            </a:r>
          </a:p>
          <a:p>
            <a:endParaRPr lang="en-GB" sz="2400" dirty="0"/>
          </a:p>
          <a:p>
            <a:r>
              <a:rPr lang="en-GB" sz="2400" dirty="0"/>
              <a:t>Explores different dimensions of international, transnational and global policing</a:t>
            </a:r>
            <a:endParaRPr lang="en-GB" sz="2400" dirty="0">
              <a:cs typeface="Arial"/>
            </a:endParaRPr>
          </a:p>
        </p:txBody>
      </p:sp>
    </p:spTree>
    <p:extLst>
      <p:ext uri="{BB962C8B-B14F-4D97-AF65-F5344CB8AC3E}">
        <p14:creationId xmlns:p14="http://schemas.microsoft.com/office/powerpoint/2010/main" val="580063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BFB2EB-709A-4E37-BB96-2BF8BD900C2C}"/>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Transnational Policing</a:t>
            </a:r>
          </a:p>
        </p:txBody>
      </p:sp>
      <p:graphicFrame>
        <p:nvGraphicFramePr>
          <p:cNvPr id="14" name="Content Placeholder 2">
            <a:extLst>
              <a:ext uri="{FF2B5EF4-FFF2-40B4-BE49-F238E27FC236}">
                <a16:creationId xmlns:a16="http://schemas.microsoft.com/office/drawing/2014/main" id="{5D718603-501B-61D6-B2FC-56CE7BF3B691}"/>
              </a:ext>
            </a:extLst>
          </p:cNvPr>
          <p:cNvGraphicFramePr>
            <a:graphicFrameLocks noGrp="1"/>
          </p:cNvGraphicFramePr>
          <p:nvPr>
            <p:ph idx="1"/>
            <p:extLst>
              <p:ext uri="{D42A27DB-BD31-4B8C-83A1-F6EECF244321}">
                <p14:modId xmlns:p14="http://schemas.microsoft.com/office/powerpoint/2010/main" val="316243317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92291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DCCDB0A-0C65-4DCE-B256-F37AD43440FB}"/>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Transnational Policing</a:t>
            </a:r>
          </a:p>
        </p:txBody>
      </p:sp>
      <p:sp>
        <p:nvSpPr>
          <p:cNvPr id="26" name="Content Placeholder 2">
            <a:extLst>
              <a:ext uri="{FF2B5EF4-FFF2-40B4-BE49-F238E27FC236}">
                <a16:creationId xmlns:a16="http://schemas.microsoft.com/office/drawing/2014/main" id="{15C64CEF-F728-4C82-8A41-39F4ABFD609C}"/>
              </a:ext>
            </a:extLst>
          </p:cNvPr>
          <p:cNvSpPr>
            <a:spLocks noGrp="1"/>
          </p:cNvSpPr>
          <p:nvPr>
            <p:ph idx="1"/>
          </p:nvPr>
        </p:nvSpPr>
        <p:spPr>
          <a:xfrm>
            <a:off x="6503158" y="649480"/>
            <a:ext cx="4862447" cy="5546047"/>
          </a:xfrm>
        </p:spPr>
        <p:txBody>
          <a:bodyPr anchor="ctr">
            <a:normAutofit/>
          </a:bodyPr>
          <a:lstStyle/>
          <a:p>
            <a:r>
              <a:rPr lang="en-GB" sz="2000" dirty="0"/>
              <a:t>Interest in transnational policing has developed since 1980s (Anderson, 1989) as interest in broader processes of globalisation have accelerated and there has been heightened awareness that economic, political, social and cultural worlds have come to transcend the boundaries of the nation-state</a:t>
            </a:r>
          </a:p>
          <a:p>
            <a:endParaRPr lang="en-GB" sz="2000" dirty="0"/>
          </a:p>
          <a:p>
            <a:r>
              <a:rPr lang="en-GB" sz="2000" dirty="0"/>
              <a:t>Conceptual and theoretical concerns have been coupled with recognition that many aspects of police operational activity have also been reconfigured and new challenges have emerged</a:t>
            </a:r>
          </a:p>
          <a:p>
            <a:endParaRPr lang="en-GB" sz="2000" dirty="0"/>
          </a:p>
        </p:txBody>
      </p:sp>
    </p:spTree>
    <p:extLst>
      <p:ext uri="{BB962C8B-B14F-4D97-AF65-F5344CB8AC3E}">
        <p14:creationId xmlns:p14="http://schemas.microsoft.com/office/powerpoint/2010/main" val="40211335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FD86CBF-49E3-4A07-973F-377BBB5D2F39}"/>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Transnational Policing</a:t>
            </a:r>
          </a:p>
        </p:txBody>
      </p:sp>
      <p:graphicFrame>
        <p:nvGraphicFramePr>
          <p:cNvPr id="14" name="Content Placeholder 2">
            <a:extLst>
              <a:ext uri="{FF2B5EF4-FFF2-40B4-BE49-F238E27FC236}">
                <a16:creationId xmlns:a16="http://schemas.microsoft.com/office/drawing/2014/main" id="{EE722F42-A3F8-0DC3-C08D-9C5A5EE83E19}"/>
              </a:ext>
            </a:extLst>
          </p:cNvPr>
          <p:cNvGraphicFramePr>
            <a:graphicFrameLocks noGrp="1"/>
          </p:cNvGraphicFramePr>
          <p:nvPr>
            <p:ph idx="1"/>
            <p:extLst>
              <p:ext uri="{D42A27DB-BD31-4B8C-83A1-F6EECF244321}">
                <p14:modId xmlns:p14="http://schemas.microsoft.com/office/powerpoint/2010/main" val="283094677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71595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9CCA62-40E4-45C5-8A7B-E6C2860E3E0B}"/>
              </a:ext>
            </a:extLst>
          </p:cNvPr>
          <p:cNvSpPr>
            <a:spLocks noGrp="1"/>
          </p:cNvSpPr>
          <p:nvPr>
            <p:ph type="title"/>
          </p:nvPr>
        </p:nvSpPr>
        <p:spPr>
          <a:xfrm>
            <a:off x="1371597" y="348865"/>
            <a:ext cx="10044023" cy="877729"/>
          </a:xfrm>
        </p:spPr>
        <p:txBody>
          <a:bodyPr anchor="ctr">
            <a:normAutofit/>
          </a:bodyPr>
          <a:lstStyle/>
          <a:p>
            <a:r>
              <a:rPr lang="en-GB" sz="2800" dirty="0">
                <a:solidFill>
                  <a:srgbClr val="FFFFFF"/>
                </a:solidFill>
              </a:rPr>
              <a:t>Global policing, international policing </a:t>
            </a:r>
            <a:br>
              <a:rPr lang="en-GB" sz="2800" dirty="0">
                <a:solidFill>
                  <a:srgbClr val="FFFFFF"/>
                </a:solidFill>
              </a:rPr>
            </a:br>
            <a:r>
              <a:rPr lang="en-GB" sz="2800" dirty="0">
                <a:solidFill>
                  <a:srgbClr val="FFFFFF"/>
                </a:solidFill>
              </a:rPr>
              <a:t>or transnational policing?</a:t>
            </a:r>
          </a:p>
        </p:txBody>
      </p:sp>
      <p:graphicFrame>
        <p:nvGraphicFramePr>
          <p:cNvPr id="12" name="Content Placeholder 2">
            <a:extLst>
              <a:ext uri="{FF2B5EF4-FFF2-40B4-BE49-F238E27FC236}">
                <a16:creationId xmlns:a16="http://schemas.microsoft.com/office/drawing/2014/main" id="{E0104969-2CFD-8720-5BF0-DB51B79192E4}"/>
              </a:ext>
            </a:extLst>
          </p:cNvPr>
          <p:cNvGraphicFramePr>
            <a:graphicFrameLocks noGrp="1"/>
          </p:cNvGraphicFramePr>
          <p:nvPr>
            <p:ph idx="1"/>
            <p:extLst>
              <p:ext uri="{D42A27DB-BD31-4B8C-83A1-F6EECF244321}">
                <p14:modId xmlns:p14="http://schemas.microsoft.com/office/powerpoint/2010/main" val="408707087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813733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94BDF4-11F7-4CF4-90F8-CCC98A912C36}"/>
              </a:ext>
            </a:extLst>
          </p:cNvPr>
          <p:cNvSpPr>
            <a:spLocks noGrp="1"/>
          </p:cNvSpPr>
          <p:nvPr>
            <p:ph type="title"/>
          </p:nvPr>
        </p:nvSpPr>
        <p:spPr>
          <a:xfrm>
            <a:off x="1371597" y="348865"/>
            <a:ext cx="10044023" cy="877729"/>
          </a:xfrm>
        </p:spPr>
        <p:txBody>
          <a:bodyPr anchor="ctr">
            <a:normAutofit/>
          </a:bodyPr>
          <a:lstStyle/>
          <a:p>
            <a:r>
              <a:rPr lang="en-GB" sz="2800">
                <a:solidFill>
                  <a:srgbClr val="FFFFFF"/>
                </a:solidFill>
              </a:rPr>
              <a:t>Global policing, international policing </a:t>
            </a:r>
            <a:br>
              <a:rPr lang="en-GB" sz="2800">
                <a:solidFill>
                  <a:srgbClr val="FFFFFF"/>
                </a:solidFill>
              </a:rPr>
            </a:br>
            <a:r>
              <a:rPr lang="en-GB" sz="2800">
                <a:solidFill>
                  <a:srgbClr val="FFFFFF"/>
                </a:solidFill>
              </a:rPr>
              <a:t>or transnational policing?</a:t>
            </a:r>
          </a:p>
        </p:txBody>
      </p:sp>
      <p:graphicFrame>
        <p:nvGraphicFramePr>
          <p:cNvPr id="12" name="Content Placeholder 2">
            <a:extLst>
              <a:ext uri="{FF2B5EF4-FFF2-40B4-BE49-F238E27FC236}">
                <a16:creationId xmlns:a16="http://schemas.microsoft.com/office/drawing/2014/main" id="{2C5B10B7-2301-8BCD-23C9-02B176215F08}"/>
              </a:ext>
            </a:extLst>
          </p:cNvPr>
          <p:cNvGraphicFramePr>
            <a:graphicFrameLocks noGrp="1"/>
          </p:cNvGraphicFramePr>
          <p:nvPr>
            <p:ph idx="1"/>
            <p:extLst>
              <p:ext uri="{D42A27DB-BD31-4B8C-83A1-F6EECF244321}">
                <p14:modId xmlns:p14="http://schemas.microsoft.com/office/powerpoint/2010/main" val="299869733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264179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4" name="Picture 13" descr="High angle view of a rolled paper, brown notebook, and black notepad on a wooden table">
            <a:extLst>
              <a:ext uri="{FF2B5EF4-FFF2-40B4-BE49-F238E27FC236}">
                <a16:creationId xmlns:a16="http://schemas.microsoft.com/office/drawing/2014/main" id="{44558789-8E4A-A34A-E257-AE63D5380E7F}"/>
              </a:ext>
            </a:extLst>
          </p:cNvPr>
          <p:cNvPicPr>
            <a:picLocks noChangeAspect="1"/>
          </p:cNvPicPr>
          <p:nvPr/>
        </p:nvPicPr>
        <p:blipFill rotWithShape="1">
          <a:blip r:embed="rId3"/>
          <a:srcRect r="3182" b="-1"/>
          <a:stretch/>
        </p:blipFill>
        <p:spPr>
          <a:xfrm>
            <a:off x="20" y="10"/>
            <a:ext cx="9947062" cy="6857990"/>
          </a:xfrm>
          <a:prstGeom prst="rect">
            <a:avLst/>
          </a:prstGeom>
        </p:spPr>
      </p:pic>
      <p:sp>
        <p:nvSpPr>
          <p:cNvPr id="20" name="Freeform: Shape 19">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22" name="Freeform: Shape 21">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24" name="Freeform: Shape 23">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014B55F9-B707-489F-AD1F-2E40B6E0D554}"/>
              </a:ext>
            </a:extLst>
          </p:cNvPr>
          <p:cNvSpPr>
            <a:spLocks noGrp="1"/>
          </p:cNvSpPr>
          <p:nvPr>
            <p:ph type="title"/>
          </p:nvPr>
        </p:nvSpPr>
        <p:spPr>
          <a:xfrm>
            <a:off x="8046720" y="1045597"/>
            <a:ext cx="3633746" cy="1588422"/>
          </a:xfrm>
        </p:spPr>
        <p:txBody>
          <a:bodyPr anchor="b">
            <a:normAutofit/>
          </a:bodyPr>
          <a:lstStyle/>
          <a:p>
            <a:r>
              <a:rPr lang="en-GB" sz="3600" dirty="0"/>
              <a:t>Rule of law and the nurturing of civil society</a:t>
            </a:r>
          </a:p>
        </p:txBody>
      </p:sp>
      <p:sp>
        <p:nvSpPr>
          <p:cNvPr id="3" name="Content Placeholder 2">
            <a:extLst>
              <a:ext uri="{FF2B5EF4-FFF2-40B4-BE49-F238E27FC236}">
                <a16:creationId xmlns:a16="http://schemas.microsoft.com/office/drawing/2014/main" id="{0E91A5F1-4A85-4741-812F-682A5BF67B9F}"/>
              </a:ext>
            </a:extLst>
          </p:cNvPr>
          <p:cNvSpPr>
            <a:spLocks noGrp="1"/>
          </p:cNvSpPr>
          <p:nvPr>
            <p:ph idx="1"/>
          </p:nvPr>
        </p:nvSpPr>
        <p:spPr>
          <a:xfrm>
            <a:off x="8046719" y="2722729"/>
            <a:ext cx="3633747" cy="2700062"/>
          </a:xfrm>
        </p:spPr>
        <p:txBody>
          <a:bodyPr>
            <a:normAutofit/>
          </a:bodyPr>
          <a:lstStyle/>
          <a:p>
            <a:pPr marL="0" indent="0">
              <a:spcBef>
                <a:spcPts val="300"/>
              </a:spcBef>
              <a:buNone/>
            </a:pPr>
            <a:r>
              <a:rPr lang="en-GB" sz="2000" dirty="0"/>
              <a:t>The development of policing in accordance with the principles of the rule of law has come to be regarded as a crucial foundation for broader programmes of political, social and economic development</a:t>
            </a:r>
          </a:p>
          <a:p>
            <a:endParaRPr lang="en-GB" sz="2000" dirty="0"/>
          </a:p>
        </p:txBody>
      </p:sp>
    </p:spTree>
    <p:extLst>
      <p:ext uri="{BB962C8B-B14F-4D97-AF65-F5344CB8AC3E}">
        <p14:creationId xmlns:p14="http://schemas.microsoft.com/office/powerpoint/2010/main" val="2708584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 name="Rectangle 1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BE25A3-EC07-437C-B413-6B29A02E2192}"/>
              </a:ext>
            </a:extLst>
          </p:cNvPr>
          <p:cNvSpPr>
            <a:spLocks noGrp="1"/>
          </p:cNvSpPr>
          <p:nvPr>
            <p:ph type="title"/>
          </p:nvPr>
        </p:nvSpPr>
        <p:spPr>
          <a:xfrm>
            <a:off x="761803" y="350196"/>
            <a:ext cx="4646904" cy="1624520"/>
          </a:xfrm>
        </p:spPr>
        <p:txBody>
          <a:bodyPr anchor="ctr">
            <a:normAutofit/>
          </a:bodyPr>
          <a:lstStyle/>
          <a:p>
            <a:r>
              <a:rPr lang="en-GB" sz="3400" dirty="0"/>
              <a:t>Democracy, transnational policing and international development: </a:t>
            </a:r>
          </a:p>
        </p:txBody>
      </p:sp>
      <p:sp>
        <p:nvSpPr>
          <p:cNvPr id="3" name="Content Placeholder 2">
            <a:extLst>
              <a:ext uri="{FF2B5EF4-FFF2-40B4-BE49-F238E27FC236}">
                <a16:creationId xmlns:a16="http://schemas.microsoft.com/office/drawing/2014/main" id="{E59EE6E6-BC27-4D0B-A154-EB618FCEEEBC}"/>
              </a:ext>
            </a:extLst>
          </p:cNvPr>
          <p:cNvSpPr>
            <a:spLocks noGrp="1"/>
          </p:cNvSpPr>
          <p:nvPr>
            <p:ph idx="1"/>
          </p:nvPr>
        </p:nvSpPr>
        <p:spPr>
          <a:xfrm>
            <a:off x="761802" y="2743200"/>
            <a:ext cx="4646905" cy="3613149"/>
          </a:xfrm>
        </p:spPr>
        <p:txBody>
          <a:bodyPr anchor="ctr">
            <a:normAutofit/>
          </a:bodyPr>
          <a:lstStyle/>
          <a:p>
            <a:pPr marL="0" indent="0">
              <a:spcBef>
                <a:spcPts val="300"/>
              </a:spcBef>
              <a:buNone/>
            </a:pPr>
            <a:r>
              <a:rPr lang="en-GB" sz="1700" dirty="0"/>
              <a:t>Bayley (2001: 13) outlined the growth of US emphasis on police reform in transitional societies during the 1990s and concluded that, while there might be a relationship between democratic reform of the police and broader political developments, it is not clear that legitimate and accountable law enforcement can instigate political democracy: </a:t>
            </a:r>
            <a:endParaRPr lang="en-GB" sz="1700" dirty="0">
              <a:cs typeface="Calibri"/>
            </a:endParaRPr>
          </a:p>
          <a:p>
            <a:pPr marL="542925">
              <a:buFont typeface="Arial" pitchFamily="34" charset="0"/>
              <a:buChar char="–"/>
            </a:pPr>
            <a:r>
              <a:rPr lang="en-GB" sz="1700" dirty="0"/>
              <a:t>Democratic government is more important for police reform than police reform is for democratic government. Police reform is a necessary, but not a sufficient, condition for democratic government. The police tail cannot wag the government dog</a:t>
            </a:r>
            <a:endParaRPr lang="en-GB" sz="1700" dirty="0">
              <a:cs typeface="Calibri"/>
            </a:endParaRPr>
          </a:p>
        </p:txBody>
      </p:sp>
      <p:pic>
        <p:nvPicPr>
          <p:cNvPr id="20" name="Picture 19" descr="Illuminated San Francisco City Hall">
            <a:extLst>
              <a:ext uri="{FF2B5EF4-FFF2-40B4-BE49-F238E27FC236}">
                <a16:creationId xmlns:a16="http://schemas.microsoft.com/office/drawing/2014/main" id="{4F69D748-00D5-4F95-28DA-D1B5B41880DD}"/>
              </a:ext>
            </a:extLst>
          </p:cNvPr>
          <p:cNvPicPr>
            <a:picLocks noChangeAspect="1"/>
          </p:cNvPicPr>
          <p:nvPr/>
        </p:nvPicPr>
        <p:blipFill rotWithShape="1">
          <a:blip r:embed="rId3"/>
          <a:srcRect l="17845" r="22754" b="-2"/>
          <a:stretch/>
        </p:blipFill>
        <p:spPr>
          <a:xfrm>
            <a:off x="6096000" y="1"/>
            <a:ext cx="6102825" cy="6858000"/>
          </a:xfrm>
          <a:prstGeom prst="rect">
            <a:avLst/>
          </a:prstGeom>
        </p:spPr>
      </p:pic>
    </p:spTree>
    <p:extLst>
      <p:ext uri="{BB962C8B-B14F-4D97-AF65-F5344CB8AC3E}">
        <p14:creationId xmlns:p14="http://schemas.microsoft.com/office/powerpoint/2010/main" val="14084935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3" name="Rectangle 2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FE59CD-4665-468F-B09E-5D5D0E63B39F}"/>
              </a:ext>
            </a:extLst>
          </p:cNvPr>
          <p:cNvSpPr>
            <a:spLocks noGrp="1"/>
          </p:cNvSpPr>
          <p:nvPr>
            <p:ph type="title"/>
          </p:nvPr>
        </p:nvSpPr>
        <p:spPr>
          <a:xfrm>
            <a:off x="761803" y="350196"/>
            <a:ext cx="4646904" cy="1624520"/>
          </a:xfrm>
        </p:spPr>
        <p:txBody>
          <a:bodyPr anchor="ctr">
            <a:normAutofit/>
          </a:bodyPr>
          <a:lstStyle/>
          <a:p>
            <a:r>
              <a:rPr lang="en-GB" sz="3400"/>
              <a:t>Democracy, transnational policing and international development: </a:t>
            </a:r>
          </a:p>
        </p:txBody>
      </p:sp>
      <p:sp>
        <p:nvSpPr>
          <p:cNvPr id="3" name="Content Placeholder 2">
            <a:extLst>
              <a:ext uri="{FF2B5EF4-FFF2-40B4-BE49-F238E27FC236}">
                <a16:creationId xmlns:a16="http://schemas.microsoft.com/office/drawing/2014/main" id="{923F814C-E265-41B6-8840-04EE1FC6DDBA}"/>
              </a:ext>
            </a:extLst>
          </p:cNvPr>
          <p:cNvSpPr>
            <a:spLocks noGrp="1"/>
          </p:cNvSpPr>
          <p:nvPr>
            <p:ph idx="1"/>
          </p:nvPr>
        </p:nvSpPr>
        <p:spPr>
          <a:xfrm>
            <a:off x="761802" y="2743200"/>
            <a:ext cx="4646905" cy="3613149"/>
          </a:xfrm>
        </p:spPr>
        <p:txBody>
          <a:bodyPr anchor="ctr">
            <a:normAutofit/>
          </a:bodyPr>
          <a:lstStyle/>
          <a:p>
            <a:r>
              <a:rPr lang="en-GB" sz="1700"/>
              <a:t>Much of the policing work directed toward international development is carried out under the auspices of the UN, which has developed a policing service that resembles a ‘world police force’</a:t>
            </a:r>
            <a:endParaRPr lang="en-GB" sz="1700">
              <a:cs typeface="Calibri"/>
            </a:endParaRPr>
          </a:p>
          <a:p>
            <a:r>
              <a:rPr lang="en-GB" sz="1700"/>
              <a:t>The UN first deployed police in 1960, when a small group of officers were sent to Congo to help local police maintain civil order. For eight months in 1962-3 the UN Temporary Executive Authority administered West New Guinea: ‘very restricted in scope and scale’, amounting to ‘a few police professionals who often had to work in a military-dominated environment’ (Greener, 2009: 8)</a:t>
            </a:r>
            <a:endParaRPr lang="en-GB" sz="1700">
              <a:cs typeface="Calibri"/>
            </a:endParaRPr>
          </a:p>
        </p:txBody>
      </p:sp>
      <p:pic>
        <p:nvPicPr>
          <p:cNvPr id="17" name="Picture 16" descr="Blue ribbon rosette">
            <a:extLst>
              <a:ext uri="{FF2B5EF4-FFF2-40B4-BE49-F238E27FC236}">
                <a16:creationId xmlns:a16="http://schemas.microsoft.com/office/drawing/2014/main" id="{CB7ED174-D27B-DAE7-6468-DF653CD1CCB6}"/>
              </a:ext>
            </a:extLst>
          </p:cNvPr>
          <p:cNvPicPr>
            <a:picLocks noChangeAspect="1"/>
          </p:cNvPicPr>
          <p:nvPr/>
        </p:nvPicPr>
        <p:blipFill rotWithShape="1">
          <a:blip r:embed="rId2"/>
          <a:srcRect l="36480" r="3899" b="2"/>
          <a:stretch/>
        </p:blipFill>
        <p:spPr>
          <a:xfrm>
            <a:off x="6096000" y="1"/>
            <a:ext cx="6102825" cy="6858000"/>
          </a:xfrm>
          <a:prstGeom prst="rect">
            <a:avLst/>
          </a:prstGeom>
        </p:spPr>
      </p:pic>
    </p:spTree>
    <p:extLst>
      <p:ext uri="{BB962C8B-B14F-4D97-AF65-F5344CB8AC3E}">
        <p14:creationId xmlns:p14="http://schemas.microsoft.com/office/powerpoint/2010/main" val="24658350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Front steps and columns of a majestic city building">
            <a:extLst>
              <a:ext uri="{FF2B5EF4-FFF2-40B4-BE49-F238E27FC236}">
                <a16:creationId xmlns:a16="http://schemas.microsoft.com/office/drawing/2014/main" id="{81FEE926-DF36-406B-F681-EE32EDDC14DD}"/>
              </a:ext>
            </a:extLst>
          </p:cNvPr>
          <p:cNvPicPr>
            <a:picLocks noChangeAspect="1"/>
          </p:cNvPicPr>
          <p:nvPr/>
        </p:nvPicPr>
        <p:blipFill rotWithShape="1">
          <a:blip r:embed="rId3"/>
          <a:srcRect l="22496" r="24845" b="-2"/>
          <a:stretch/>
        </p:blipFill>
        <p:spPr>
          <a:xfrm>
            <a:off x="-1" y="-2"/>
            <a:ext cx="5410198" cy="6858002"/>
          </a:xfrm>
          <a:prstGeom prst="rect">
            <a:avLst/>
          </a:prstGeom>
        </p:spPr>
      </p:pic>
      <p:sp useBgFill="1">
        <p:nvSpPr>
          <p:cNvPr id="18" name="Rectangle 17">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5C65D5-6560-45DF-8C92-065246293885}"/>
              </a:ext>
            </a:extLst>
          </p:cNvPr>
          <p:cNvSpPr>
            <a:spLocks noGrp="1"/>
          </p:cNvSpPr>
          <p:nvPr>
            <p:ph type="title"/>
          </p:nvPr>
        </p:nvSpPr>
        <p:spPr>
          <a:xfrm>
            <a:off x="6115317" y="405685"/>
            <a:ext cx="5464968" cy="1559301"/>
          </a:xfrm>
        </p:spPr>
        <p:txBody>
          <a:bodyPr>
            <a:normAutofit/>
          </a:bodyPr>
          <a:lstStyle/>
          <a:p>
            <a:r>
              <a:rPr lang="en-GB" sz="3400"/>
              <a:t>Democracy, transnational policing and international development</a:t>
            </a:r>
          </a:p>
        </p:txBody>
      </p:sp>
      <p:sp>
        <p:nvSpPr>
          <p:cNvPr id="3" name="Content Placeholder 2">
            <a:extLst>
              <a:ext uri="{FF2B5EF4-FFF2-40B4-BE49-F238E27FC236}">
                <a16:creationId xmlns:a16="http://schemas.microsoft.com/office/drawing/2014/main" id="{2CE4746B-7F7E-4F09-B286-D2DAA4616AF1}"/>
              </a:ext>
            </a:extLst>
          </p:cNvPr>
          <p:cNvSpPr>
            <a:spLocks noGrp="1"/>
          </p:cNvSpPr>
          <p:nvPr>
            <p:ph idx="1"/>
          </p:nvPr>
        </p:nvSpPr>
        <p:spPr>
          <a:xfrm>
            <a:off x="5799801" y="2691684"/>
            <a:ext cx="6095999" cy="3496878"/>
          </a:xfrm>
        </p:spPr>
        <p:txBody>
          <a:bodyPr anchor="ctr">
            <a:noAutofit/>
          </a:bodyPr>
          <a:lstStyle/>
          <a:p>
            <a:pPr marL="0" indent="0">
              <a:buNone/>
            </a:pPr>
            <a:r>
              <a:rPr lang="en-GB" sz="1600" dirty="0"/>
              <a:t>In 2005 CIVPOL was transformed into United Nations Police. </a:t>
            </a:r>
            <a:endParaRPr lang="en-GB" sz="1600" dirty="0">
              <a:cs typeface="Calibri"/>
            </a:endParaRPr>
          </a:p>
          <a:p>
            <a:pPr marL="0" indent="0">
              <a:buNone/>
            </a:pPr>
            <a:r>
              <a:rPr lang="en-GB" sz="1600" dirty="0"/>
              <a:t>Greener (2009: 26) noted policing activity within UN operations has expanded as policing has become more embedded with UN decision making and has become more equal with military in terms of the organisational status of senior staff. Since the new millennium the role has tended to expand to include roles:</a:t>
            </a:r>
            <a:endParaRPr lang="en-GB" sz="1600" dirty="0">
              <a:cs typeface="Calibri"/>
            </a:endParaRPr>
          </a:p>
          <a:p>
            <a:pPr marL="575945" lvl="1" indent="-347345"/>
            <a:endParaRPr lang="en-GB" sz="1600" dirty="0">
              <a:cs typeface="Calibri"/>
            </a:endParaRPr>
          </a:p>
          <a:p>
            <a:pPr marL="575945" lvl="1" indent="-347345"/>
            <a:r>
              <a:rPr lang="en-GB" sz="1600" dirty="0"/>
              <a:t>Advisory</a:t>
            </a:r>
            <a:endParaRPr lang="en-GB" sz="1600" dirty="0">
              <a:cs typeface="Calibri"/>
            </a:endParaRPr>
          </a:p>
          <a:p>
            <a:pPr marL="575945" lvl="1" indent="-347345"/>
            <a:r>
              <a:rPr lang="en-GB" sz="1600" dirty="0"/>
              <a:t>Mentoring</a:t>
            </a:r>
            <a:endParaRPr lang="en-GB" sz="1600" dirty="0">
              <a:cs typeface="Calibri"/>
            </a:endParaRPr>
          </a:p>
          <a:p>
            <a:pPr marL="576263" lvl="1" indent="-347663"/>
            <a:r>
              <a:rPr lang="en-GB" sz="1600" dirty="0"/>
              <a:t>Law enforcement</a:t>
            </a:r>
          </a:p>
          <a:p>
            <a:pPr marL="576263" lvl="1" indent="-347663"/>
            <a:r>
              <a:rPr lang="en-GB" sz="1600" dirty="0"/>
              <a:t>Selection, recruitment, training, establishment of a credible local police force</a:t>
            </a:r>
          </a:p>
          <a:p>
            <a:pPr marL="576263" lvl="1" indent="-347663"/>
            <a:r>
              <a:rPr lang="en-GB" sz="1600" dirty="0"/>
              <a:t>Human rights</a:t>
            </a:r>
          </a:p>
          <a:p>
            <a:pPr marL="576263" lvl="1" indent="-347663"/>
            <a:r>
              <a:rPr lang="en-GB" sz="1600" dirty="0"/>
              <a:t>Humanitarian</a:t>
            </a:r>
          </a:p>
          <a:p>
            <a:pPr marL="576263" lvl="1" indent="-347663"/>
            <a:r>
              <a:rPr lang="en-GB" sz="1600" dirty="0"/>
              <a:t>Elections</a:t>
            </a:r>
          </a:p>
          <a:p>
            <a:pPr marL="576263" lvl="1" indent="-347663"/>
            <a:r>
              <a:rPr lang="en-GB" sz="1600" dirty="0"/>
              <a:t>Internally displaced persons and returnees</a:t>
            </a:r>
          </a:p>
        </p:txBody>
      </p:sp>
    </p:spTree>
    <p:extLst>
      <p:ext uri="{BB962C8B-B14F-4D97-AF65-F5344CB8AC3E}">
        <p14:creationId xmlns:p14="http://schemas.microsoft.com/office/powerpoint/2010/main" val="42600988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3" name="Rectangle 2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7B3119-5949-4A23-8818-908DCAA8A343}"/>
              </a:ext>
            </a:extLst>
          </p:cNvPr>
          <p:cNvSpPr>
            <a:spLocks noGrp="1"/>
          </p:cNvSpPr>
          <p:nvPr>
            <p:ph type="title"/>
          </p:nvPr>
        </p:nvSpPr>
        <p:spPr>
          <a:xfrm>
            <a:off x="761803" y="350196"/>
            <a:ext cx="4646904" cy="1624520"/>
          </a:xfrm>
        </p:spPr>
        <p:txBody>
          <a:bodyPr anchor="ctr">
            <a:normAutofit/>
          </a:bodyPr>
          <a:lstStyle/>
          <a:p>
            <a:r>
              <a:rPr lang="en-GB" sz="3700"/>
              <a:t>Transnational policing in the European Union</a:t>
            </a:r>
          </a:p>
        </p:txBody>
      </p:sp>
      <p:sp>
        <p:nvSpPr>
          <p:cNvPr id="3" name="Content Placeholder 2">
            <a:extLst>
              <a:ext uri="{FF2B5EF4-FFF2-40B4-BE49-F238E27FC236}">
                <a16:creationId xmlns:a16="http://schemas.microsoft.com/office/drawing/2014/main" id="{DB202021-A1F2-4C20-92D4-B66D737878A5}"/>
              </a:ext>
            </a:extLst>
          </p:cNvPr>
          <p:cNvSpPr>
            <a:spLocks noGrp="1"/>
          </p:cNvSpPr>
          <p:nvPr>
            <p:ph idx="1"/>
          </p:nvPr>
        </p:nvSpPr>
        <p:spPr>
          <a:xfrm>
            <a:off x="457946" y="2464745"/>
            <a:ext cx="5180107" cy="3613149"/>
          </a:xfrm>
        </p:spPr>
        <p:txBody>
          <a:bodyPr anchor="ctr">
            <a:noAutofit/>
          </a:bodyPr>
          <a:lstStyle/>
          <a:p>
            <a:pPr marL="0" lvl="0" indent="0" fontAlgn="base">
              <a:spcBef>
                <a:spcPct val="0"/>
              </a:spcBef>
              <a:spcAft>
                <a:spcPts val="600"/>
              </a:spcAft>
              <a:buNone/>
            </a:pPr>
            <a:r>
              <a:rPr lang="en-GB" sz="1600" dirty="0"/>
              <a:t>Unlike the case of the UN, policing in the European Union has developed along different lines as political and bureaucratic governance has assumed statist tendencies of its own and these have underpinned the direction of policing.</a:t>
            </a:r>
            <a:endParaRPr lang="en-GB" sz="1600" dirty="0">
              <a:cs typeface="Calibri"/>
            </a:endParaRPr>
          </a:p>
          <a:p>
            <a:pPr marL="0" lvl="0" indent="0" fontAlgn="base">
              <a:spcBef>
                <a:spcPct val="0"/>
              </a:spcBef>
              <a:spcAft>
                <a:spcPts val="600"/>
              </a:spcAft>
              <a:buNone/>
            </a:pPr>
            <a:endParaRPr lang="en-GB" sz="1600" dirty="0">
              <a:cs typeface="Calibri"/>
            </a:endParaRPr>
          </a:p>
          <a:p>
            <a:pPr marL="0" lvl="0" indent="0" fontAlgn="base">
              <a:spcBef>
                <a:spcPct val="0"/>
              </a:spcBef>
              <a:spcAft>
                <a:spcPts val="600"/>
              </a:spcAft>
              <a:buNone/>
            </a:pPr>
            <a:r>
              <a:rPr lang="en-GB" sz="1600" dirty="0"/>
              <a:t>Walker (2008) identified three tendencies in the development of the EU that have driven the development of policing arrangements:</a:t>
            </a:r>
            <a:endParaRPr lang="en-GB" sz="1600" dirty="0">
              <a:cs typeface="Calibri"/>
            </a:endParaRPr>
          </a:p>
          <a:p>
            <a:pPr marL="685800" lvl="1" indent="-337820" fontAlgn="base">
              <a:spcBef>
                <a:spcPct val="0"/>
              </a:spcBef>
              <a:spcAft>
                <a:spcPts val="600"/>
              </a:spcAft>
            </a:pPr>
            <a:endParaRPr lang="en-GB" sz="1600" dirty="0">
              <a:cs typeface="Calibri"/>
            </a:endParaRPr>
          </a:p>
          <a:p>
            <a:pPr lvl="1" indent="-337820" fontAlgn="base">
              <a:spcBef>
                <a:spcPct val="0"/>
              </a:spcBef>
              <a:spcAft>
                <a:spcPts val="600"/>
              </a:spcAft>
            </a:pPr>
            <a:r>
              <a:rPr lang="en-GB" sz="1600" dirty="0"/>
              <a:t>The evolution of an internal security discourse ‘that bears a family resemblance to the traditional security rationale linking policing to the state’ (130-1) </a:t>
            </a:r>
            <a:endParaRPr lang="en-GB" sz="1600" dirty="0">
              <a:cs typeface="Calibri"/>
            </a:endParaRPr>
          </a:p>
          <a:p>
            <a:pPr marL="685800" lvl="1" indent="-337820" fontAlgn="base">
              <a:spcBef>
                <a:spcPct val="0"/>
              </a:spcBef>
              <a:spcAft>
                <a:spcPts val="600"/>
              </a:spcAft>
            </a:pPr>
            <a:r>
              <a:rPr lang="en-GB" sz="1600" dirty="0"/>
              <a:t>Policing activities that have developed as a ‘functional </a:t>
            </a:r>
            <a:r>
              <a:rPr lang="en-GB" sz="1600" dirty="0" err="1"/>
              <a:t>spillover</a:t>
            </a:r>
            <a:r>
              <a:rPr lang="en-GB" sz="1600" dirty="0"/>
              <a:t>’ from other policy areas. Developments across various policy areas have given rise to a need for policing and security to be addressed</a:t>
            </a:r>
            <a:endParaRPr lang="en-GB" sz="1600" dirty="0">
              <a:cs typeface="Calibri"/>
            </a:endParaRPr>
          </a:p>
        </p:txBody>
      </p:sp>
      <p:pic>
        <p:nvPicPr>
          <p:cNvPr id="24" name="Picture 23" descr="World map with flight paths">
            <a:extLst>
              <a:ext uri="{FF2B5EF4-FFF2-40B4-BE49-F238E27FC236}">
                <a16:creationId xmlns:a16="http://schemas.microsoft.com/office/drawing/2014/main" id="{DD4B4433-5DA5-8522-0108-1F5F1959C12F}"/>
              </a:ext>
            </a:extLst>
          </p:cNvPr>
          <p:cNvPicPr>
            <a:picLocks noChangeAspect="1"/>
          </p:cNvPicPr>
          <p:nvPr/>
        </p:nvPicPr>
        <p:blipFill rotWithShape="1">
          <a:blip r:embed="rId3"/>
          <a:srcRect l="15910" r="23356"/>
          <a:stretch/>
        </p:blipFill>
        <p:spPr>
          <a:xfrm>
            <a:off x="6096000" y="1"/>
            <a:ext cx="6102825" cy="6858000"/>
          </a:xfrm>
          <a:prstGeom prst="rect">
            <a:avLst/>
          </a:prstGeom>
        </p:spPr>
      </p:pic>
    </p:spTree>
    <p:extLst>
      <p:ext uri="{BB962C8B-B14F-4D97-AF65-F5344CB8AC3E}">
        <p14:creationId xmlns:p14="http://schemas.microsoft.com/office/powerpoint/2010/main" val="12041003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5195A9-5FE0-445C-9B2D-EAA6BD45503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Transnational policing in the European Union</a:t>
            </a:r>
          </a:p>
        </p:txBody>
      </p:sp>
      <p:sp>
        <p:nvSpPr>
          <p:cNvPr id="3" name="Content Placeholder 2">
            <a:extLst>
              <a:ext uri="{FF2B5EF4-FFF2-40B4-BE49-F238E27FC236}">
                <a16:creationId xmlns:a16="http://schemas.microsoft.com/office/drawing/2014/main" id="{4CF8E172-AC0B-479A-87B4-C4BC4C4C07C4}"/>
              </a:ext>
            </a:extLst>
          </p:cNvPr>
          <p:cNvSpPr>
            <a:spLocks noGrp="1"/>
          </p:cNvSpPr>
          <p:nvPr>
            <p:ph idx="1"/>
          </p:nvPr>
        </p:nvSpPr>
        <p:spPr>
          <a:xfrm>
            <a:off x="4810259" y="649480"/>
            <a:ext cx="6555347" cy="5546047"/>
          </a:xfrm>
        </p:spPr>
        <p:txBody>
          <a:bodyPr anchor="ctr">
            <a:normAutofit/>
          </a:bodyPr>
          <a:lstStyle/>
          <a:p>
            <a:pPr marL="347662" lvl="1" indent="0" algn="ctr" fontAlgn="base">
              <a:spcBef>
                <a:spcPct val="0"/>
              </a:spcBef>
              <a:spcAft>
                <a:spcPts val="600"/>
              </a:spcAft>
              <a:buNone/>
            </a:pPr>
            <a:r>
              <a:rPr lang="en-GB" sz="2000" dirty="0"/>
              <a:t>The role of policing within the symbolic apparatus of state-building. The wider political project of European integration entails furthering identity claims as well as claims over policy competence</a:t>
            </a:r>
          </a:p>
          <a:p>
            <a:pPr marL="228600" lvl="1" indent="-228600" algn="ctr" fontAlgn="base">
              <a:spcBef>
                <a:spcPct val="0"/>
              </a:spcBef>
              <a:spcAft>
                <a:spcPts val="600"/>
              </a:spcAft>
              <a:buFont typeface="Arial" pitchFamily="34" charset="0"/>
              <a:buChar char="•"/>
              <a:tabLst>
                <a:tab pos="228600" algn="l"/>
              </a:tabLst>
            </a:pPr>
            <a:endParaRPr lang="en-GB" sz="2000" dirty="0"/>
          </a:p>
          <a:p>
            <a:pPr marL="0" lvl="1" indent="0" algn="ctr" fontAlgn="base">
              <a:spcBef>
                <a:spcPct val="0"/>
              </a:spcBef>
              <a:spcAft>
                <a:spcPts val="600"/>
              </a:spcAft>
              <a:buNone/>
              <a:tabLst>
                <a:tab pos="228600" algn="l"/>
              </a:tabLst>
            </a:pPr>
            <a:r>
              <a:rPr lang="en-GB" sz="2000" dirty="0"/>
              <a:t> The role of the EU in terms of law enforcement and police matters has not led to the development of community-wide police agencies with routine operational responsibilities but has focused on the promotion of cooperation between Member State forces and the development of standards of practice and governance</a:t>
            </a:r>
          </a:p>
        </p:txBody>
      </p:sp>
    </p:spTree>
    <p:extLst>
      <p:ext uri="{BB962C8B-B14F-4D97-AF65-F5344CB8AC3E}">
        <p14:creationId xmlns:p14="http://schemas.microsoft.com/office/powerpoint/2010/main" val="2553996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A48B6F-2E3D-4CFE-9F74-AA63E8D462B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Transnational policing in the European Union</a:t>
            </a:r>
          </a:p>
        </p:txBody>
      </p:sp>
      <p:sp>
        <p:nvSpPr>
          <p:cNvPr id="3" name="Content Placeholder 2">
            <a:extLst>
              <a:ext uri="{FF2B5EF4-FFF2-40B4-BE49-F238E27FC236}">
                <a16:creationId xmlns:a16="http://schemas.microsoft.com/office/drawing/2014/main" id="{99AC1A0C-D4B1-4EF8-843E-8091C18EC310}"/>
              </a:ext>
            </a:extLst>
          </p:cNvPr>
          <p:cNvSpPr>
            <a:spLocks noGrp="1"/>
          </p:cNvSpPr>
          <p:nvPr>
            <p:ph idx="1"/>
          </p:nvPr>
        </p:nvSpPr>
        <p:spPr>
          <a:xfrm>
            <a:off x="4810259" y="649480"/>
            <a:ext cx="6555347" cy="5546047"/>
          </a:xfrm>
        </p:spPr>
        <p:txBody>
          <a:bodyPr anchor="ctr">
            <a:normAutofit/>
          </a:bodyPr>
          <a:lstStyle/>
          <a:p>
            <a:r>
              <a:rPr lang="en-GB" sz="2000" dirty="0"/>
              <a:t>These are overseen by the EU Directorates-General Justice. Reforms to policing and legal systems have formed an important component of the accession agreements for new member states of the EU in recent years, factors which have clearly driven reforms to law enforcement in states of Central and Eastern Europe</a:t>
            </a:r>
            <a:endParaRPr lang="en-GB" sz="2000" dirty="0">
              <a:cs typeface="Calibri"/>
            </a:endParaRPr>
          </a:p>
          <a:p>
            <a:endParaRPr lang="en-GB" sz="2000" dirty="0">
              <a:cs typeface="Calibri"/>
            </a:endParaRPr>
          </a:p>
          <a:p>
            <a:r>
              <a:rPr lang="en-GB" sz="2000" dirty="0"/>
              <a:t>Under the terms of the Schengen agreement, which has been a cornerstone of EU police cooperation since the late 1990s, police services have been encouraged to work collectively in terms of sharing intelligence and joint operations in response to specific crime problems</a:t>
            </a:r>
            <a:endParaRPr lang="en-GB" sz="2000" dirty="0">
              <a:cs typeface="Calibri"/>
            </a:endParaRPr>
          </a:p>
        </p:txBody>
      </p:sp>
    </p:spTree>
    <p:extLst>
      <p:ext uri="{BB962C8B-B14F-4D97-AF65-F5344CB8AC3E}">
        <p14:creationId xmlns:p14="http://schemas.microsoft.com/office/powerpoint/2010/main" val="1934462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2716FF-6EB4-4CFC-840D-C91D345AB1D2}"/>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Transnational policing in the European Union</a:t>
            </a:r>
          </a:p>
        </p:txBody>
      </p:sp>
      <p:graphicFrame>
        <p:nvGraphicFramePr>
          <p:cNvPr id="32" name="Content Placeholder 2">
            <a:extLst>
              <a:ext uri="{FF2B5EF4-FFF2-40B4-BE49-F238E27FC236}">
                <a16:creationId xmlns:a16="http://schemas.microsoft.com/office/drawing/2014/main" id="{0E9330AC-4DA9-6AE3-99CD-0CAEC5F31A54}"/>
              </a:ext>
            </a:extLst>
          </p:cNvPr>
          <p:cNvGraphicFramePr>
            <a:graphicFrameLocks noGrp="1"/>
          </p:cNvGraphicFramePr>
          <p:nvPr>
            <p:ph idx="1"/>
            <p:extLst>
              <p:ext uri="{D42A27DB-BD31-4B8C-83A1-F6EECF244321}">
                <p14:modId xmlns:p14="http://schemas.microsoft.com/office/powerpoint/2010/main" val="104048771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86206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Camera lens">
            <a:extLst>
              <a:ext uri="{FF2B5EF4-FFF2-40B4-BE49-F238E27FC236}">
                <a16:creationId xmlns:a16="http://schemas.microsoft.com/office/drawing/2014/main" id="{C5426AEA-A9CD-F07A-CBFD-EF67D6DBF57F}"/>
              </a:ext>
            </a:extLst>
          </p:cNvPr>
          <p:cNvPicPr>
            <a:picLocks noChangeAspect="1"/>
          </p:cNvPicPr>
          <p:nvPr/>
        </p:nvPicPr>
        <p:blipFill rotWithShape="1">
          <a:blip r:embed="rId3"/>
          <a:srcRect l="11115" r="36226" b="-2"/>
          <a:stretch/>
        </p:blipFill>
        <p:spPr>
          <a:xfrm>
            <a:off x="-1" y="-2"/>
            <a:ext cx="5410198" cy="6858002"/>
          </a:xfrm>
          <a:prstGeom prst="rect">
            <a:avLst/>
          </a:prstGeom>
        </p:spPr>
      </p:pic>
      <p:sp useBgFill="1">
        <p:nvSpPr>
          <p:cNvPr id="20" name="Rectangle 19">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8E40AE-7092-4ED1-AF0F-E597F3A2EC9A}"/>
              </a:ext>
            </a:extLst>
          </p:cNvPr>
          <p:cNvSpPr>
            <a:spLocks noGrp="1"/>
          </p:cNvSpPr>
          <p:nvPr>
            <p:ph type="title"/>
          </p:nvPr>
        </p:nvSpPr>
        <p:spPr>
          <a:xfrm>
            <a:off x="6106714" y="2917448"/>
            <a:ext cx="5464968" cy="1559301"/>
          </a:xfrm>
        </p:spPr>
        <p:txBody>
          <a:bodyPr>
            <a:normAutofit/>
          </a:bodyPr>
          <a:lstStyle/>
          <a:p>
            <a:pPr algn="ctr"/>
            <a:r>
              <a:rPr lang="en-GB" sz="2800" b="1" i="0" u="none" strike="noStrike" dirty="0">
                <a:solidFill>
                  <a:srgbClr val="0F0F0F"/>
                </a:solidFill>
                <a:effectLst/>
                <a:latin typeface="Roboto" panose="02000000000000000000" pitchFamily="2" charset="0"/>
              </a:rPr>
              <a:t>INTERPOL </a:t>
            </a:r>
            <a:br>
              <a:rPr lang="en-GB" sz="2800" b="1" i="0" u="none" strike="noStrike" dirty="0">
                <a:solidFill>
                  <a:srgbClr val="0F0F0F"/>
                </a:solidFill>
                <a:effectLst/>
                <a:latin typeface="Roboto" panose="02000000000000000000" pitchFamily="2" charset="0"/>
              </a:rPr>
            </a:br>
            <a:r>
              <a:rPr lang="en-GB" sz="2800" b="1" i="0" u="none" strike="noStrike" dirty="0">
                <a:solidFill>
                  <a:srgbClr val="0F0F0F"/>
                </a:solidFill>
                <a:effectLst/>
                <a:latin typeface="Roboto" panose="02000000000000000000" pitchFamily="2" charset="0"/>
              </a:rPr>
              <a:t>100 Years of International Police Cooperation</a:t>
            </a:r>
          </a:p>
        </p:txBody>
      </p:sp>
      <p:sp>
        <p:nvSpPr>
          <p:cNvPr id="3" name="Content Placeholder 2">
            <a:extLst>
              <a:ext uri="{FF2B5EF4-FFF2-40B4-BE49-F238E27FC236}">
                <a16:creationId xmlns:a16="http://schemas.microsoft.com/office/drawing/2014/main" id="{7A2ABF3C-29CB-4A32-B7E7-015547FF4B4F}"/>
              </a:ext>
            </a:extLst>
          </p:cNvPr>
          <p:cNvSpPr>
            <a:spLocks noGrp="1"/>
          </p:cNvSpPr>
          <p:nvPr>
            <p:ph idx="1"/>
          </p:nvPr>
        </p:nvSpPr>
        <p:spPr>
          <a:xfrm>
            <a:off x="6286242" y="5067300"/>
            <a:ext cx="5247340" cy="1085850"/>
          </a:xfrm>
        </p:spPr>
        <p:txBody>
          <a:bodyPr anchor="ctr">
            <a:normAutofit/>
          </a:bodyPr>
          <a:lstStyle/>
          <a:p>
            <a:pPr marL="0" indent="0" algn="ctr">
              <a:buNone/>
            </a:pPr>
            <a:r>
              <a:rPr lang="en-GB" sz="2000" dirty="0">
                <a:ea typeface="+mn-lt"/>
                <a:cs typeface="+mn-lt"/>
                <a:hlinkClick r:id="rId4"/>
              </a:rPr>
              <a:t>https://www.youtube.com/watch?v=3nbW1iAStPs#action=share</a:t>
            </a:r>
            <a:endParaRPr lang="en-GB" sz="2000" dirty="0">
              <a:cs typeface="Calibri" panose="020F0502020204030204"/>
            </a:endParaRPr>
          </a:p>
          <a:p>
            <a:endParaRPr lang="en-GB" sz="2000" dirty="0"/>
          </a:p>
        </p:txBody>
      </p:sp>
      <p:pic>
        <p:nvPicPr>
          <p:cNvPr id="1026" name="Picture 2" descr="INTERPOL | Wild For Life">
            <a:extLst>
              <a:ext uri="{FF2B5EF4-FFF2-40B4-BE49-F238E27FC236}">
                <a16:creationId xmlns:a16="http://schemas.microsoft.com/office/drawing/2014/main" id="{90D932F6-B769-4195-70F9-BEB7C15A6AF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81794" y="428623"/>
            <a:ext cx="4038600"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17466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 name="Rectangle 1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74A905-2B6E-49E5-A046-1EFB7F14EBFC}"/>
              </a:ext>
            </a:extLst>
          </p:cNvPr>
          <p:cNvSpPr>
            <a:spLocks noGrp="1"/>
          </p:cNvSpPr>
          <p:nvPr>
            <p:ph type="title"/>
          </p:nvPr>
        </p:nvSpPr>
        <p:spPr>
          <a:xfrm>
            <a:off x="761803" y="350196"/>
            <a:ext cx="4646904" cy="1624520"/>
          </a:xfrm>
        </p:spPr>
        <p:txBody>
          <a:bodyPr anchor="ctr">
            <a:normAutofit/>
          </a:bodyPr>
          <a:lstStyle/>
          <a:p>
            <a:r>
              <a:rPr lang="en-GB" sz="4000" dirty="0"/>
              <a:t>Global plural policing and securitisation </a:t>
            </a:r>
          </a:p>
        </p:txBody>
      </p:sp>
      <p:sp>
        <p:nvSpPr>
          <p:cNvPr id="3" name="Content Placeholder 2">
            <a:extLst>
              <a:ext uri="{FF2B5EF4-FFF2-40B4-BE49-F238E27FC236}">
                <a16:creationId xmlns:a16="http://schemas.microsoft.com/office/drawing/2014/main" id="{278CC918-58B9-4ADD-AF2E-339A8D48597D}"/>
              </a:ext>
            </a:extLst>
          </p:cNvPr>
          <p:cNvSpPr>
            <a:spLocks noGrp="1"/>
          </p:cNvSpPr>
          <p:nvPr>
            <p:ph idx="1"/>
          </p:nvPr>
        </p:nvSpPr>
        <p:spPr>
          <a:xfrm>
            <a:off x="761802" y="2636195"/>
            <a:ext cx="4646905" cy="3613149"/>
          </a:xfrm>
        </p:spPr>
        <p:txBody>
          <a:bodyPr anchor="ctr">
            <a:noAutofit/>
          </a:bodyPr>
          <a:lstStyle/>
          <a:p>
            <a:r>
              <a:rPr lang="en-GB" sz="1600" dirty="0" err="1"/>
              <a:t>Stenning</a:t>
            </a:r>
            <a:r>
              <a:rPr lang="en-GB" sz="1600" dirty="0"/>
              <a:t> and Shearing (2011) identified the late recognition of the role of private security provision within processes of policing at the national level has recurred in terms of transnational and global policing</a:t>
            </a:r>
            <a:endParaRPr lang="en-GB" sz="1600" dirty="0">
              <a:cs typeface="Calibri"/>
            </a:endParaRPr>
          </a:p>
          <a:p>
            <a:endParaRPr lang="en-GB" sz="1600" dirty="0">
              <a:cs typeface="Calibri"/>
            </a:endParaRPr>
          </a:p>
          <a:p>
            <a:r>
              <a:rPr lang="en-GB" sz="1600" dirty="0"/>
              <a:t>The rise of global security companies can be explained in relation to a number of inter-related and reinforcing trends</a:t>
            </a:r>
            <a:endParaRPr lang="en-GB" sz="1600" dirty="0">
              <a:cs typeface="Calibri"/>
            </a:endParaRPr>
          </a:p>
          <a:p>
            <a:endParaRPr lang="en-GB" sz="1600" dirty="0">
              <a:cs typeface="Calibri"/>
            </a:endParaRPr>
          </a:p>
          <a:p>
            <a:r>
              <a:rPr lang="en-GB" sz="1600" dirty="0"/>
              <a:t>The global reach of security firms has followed in the wake of the broader expansion of global corporations that operate multinational sites, have operating systems and personnel that are mobile across different sectors</a:t>
            </a:r>
            <a:endParaRPr lang="en-GB" sz="1600" dirty="0">
              <a:cs typeface="Calibri"/>
            </a:endParaRPr>
          </a:p>
        </p:txBody>
      </p:sp>
      <p:pic>
        <p:nvPicPr>
          <p:cNvPr id="12" name="Picture 11" descr="Stock exchange numbers">
            <a:extLst>
              <a:ext uri="{FF2B5EF4-FFF2-40B4-BE49-F238E27FC236}">
                <a16:creationId xmlns:a16="http://schemas.microsoft.com/office/drawing/2014/main" id="{EB57A880-0306-05C0-2F71-436A704C7145}"/>
              </a:ext>
            </a:extLst>
          </p:cNvPr>
          <p:cNvPicPr>
            <a:picLocks noChangeAspect="1"/>
          </p:cNvPicPr>
          <p:nvPr/>
        </p:nvPicPr>
        <p:blipFill rotWithShape="1">
          <a:blip r:embed="rId3"/>
          <a:srcRect l="21040" r="19559" b="-2"/>
          <a:stretch/>
        </p:blipFill>
        <p:spPr>
          <a:xfrm>
            <a:off x="6096000" y="1"/>
            <a:ext cx="6102825" cy="6858000"/>
          </a:xfrm>
          <a:prstGeom prst="rect">
            <a:avLst/>
          </a:prstGeom>
        </p:spPr>
      </p:pic>
    </p:spTree>
    <p:extLst>
      <p:ext uri="{BB962C8B-B14F-4D97-AF65-F5344CB8AC3E}">
        <p14:creationId xmlns:p14="http://schemas.microsoft.com/office/powerpoint/2010/main" val="1380727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3870AD-AC6E-4516-8B20-F8C45E970324}"/>
              </a:ext>
            </a:extLst>
          </p:cNvPr>
          <p:cNvSpPr>
            <a:spLocks noGrp="1"/>
          </p:cNvSpPr>
          <p:nvPr>
            <p:ph type="title"/>
          </p:nvPr>
        </p:nvSpPr>
        <p:spPr>
          <a:xfrm>
            <a:off x="761800" y="762001"/>
            <a:ext cx="5334197" cy="1708242"/>
          </a:xfrm>
        </p:spPr>
        <p:txBody>
          <a:bodyPr anchor="ctr">
            <a:normAutofit/>
          </a:bodyPr>
          <a:lstStyle/>
          <a:p>
            <a:r>
              <a:rPr lang="en-GB" sz="4000"/>
              <a:t>Global plural policing and securitisation </a:t>
            </a:r>
          </a:p>
        </p:txBody>
      </p:sp>
      <p:sp>
        <p:nvSpPr>
          <p:cNvPr id="3" name="Content Placeholder 2">
            <a:extLst>
              <a:ext uri="{FF2B5EF4-FFF2-40B4-BE49-F238E27FC236}">
                <a16:creationId xmlns:a16="http://schemas.microsoft.com/office/drawing/2014/main" id="{7AEADBBF-907B-43C9-8528-0BC85C867E1D}"/>
              </a:ext>
            </a:extLst>
          </p:cNvPr>
          <p:cNvSpPr>
            <a:spLocks noGrp="1"/>
          </p:cNvSpPr>
          <p:nvPr>
            <p:ph idx="1"/>
          </p:nvPr>
        </p:nvSpPr>
        <p:spPr>
          <a:xfrm>
            <a:off x="171450" y="2470244"/>
            <a:ext cx="6400800" cy="3769835"/>
          </a:xfrm>
        </p:spPr>
        <p:txBody>
          <a:bodyPr anchor="ctr">
            <a:noAutofit/>
          </a:bodyPr>
          <a:lstStyle/>
          <a:p>
            <a:pPr>
              <a:spcBef>
                <a:spcPts val="0"/>
              </a:spcBef>
              <a:spcAft>
                <a:spcPts val="600"/>
              </a:spcAft>
            </a:pPr>
            <a:r>
              <a:rPr lang="en-GB" sz="1800" dirty="0"/>
              <a:t>In-house security departments working within large multinational corporations perform key business functions that are global because that is the terrain that the broader company operates within</a:t>
            </a:r>
            <a:endParaRPr lang="en-GB" sz="1800" dirty="0">
              <a:cs typeface="Calibri"/>
            </a:endParaRPr>
          </a:p>
          <a:p>
            <a:pPr>
              <a:spcBef>
                <a:spcPts val="0"/>
              </a:spcBef>
              <a:spcAft>
                <a:spcPts val="600"/>
              </a:spcAft>
            </a:pPr>
            <a:endParaRPr lang="en-GB" sz="1800" dirty="0">
              <a:cs typeface="Calibri"/>
            </a:endParaRPr>
          </a:p>
          <a:p>
            <a:pPr>
              <a:spcBef>
                <a:spcPts val="0"/>
              </a:spcBef>
              <a:spcAft>
                <a:spcPts val="600"/>
              </a:spcAft>
            </a:pPr>
            <a:r>
              <a:rPr lang="en-GB" sz="1800" dirty="0"/>
              <a:t>The emergence of a few large corporations that have a global reach in terms of their provision of local services to corporations and public sector organisations that might not themselves operate across national boundaries. </a:t>
            </a:r>
            <a:endParaRPr lang="en-GB" sz="1800" dirty="0">
              <a:cs typeface="Calibri"/>
            </a:endParaRPr>
          </a:p>
          <a:p>
            <a:pPr>
              <a:spcBef>
                <a:spcPts val="0"/>
              </a:spcBef>
              <a:spcAft>
                <a:spcPts val="600"/>
              </a:spcAft>
            </a:pPr>
            <a:endParaRPr lang="en-GB" sz="1800" dirty="0">
              <a:cs typeface="Calibri"/>
            </a:endParaRPr>
          </a:p>
          <a:p>
            <a:pPr>
              <a:spcBef>
                <a:spcPts val="0"/>
              </a:spcBef>
              <a:spcAft>
                <a:spcPts val="600"/>
              </a:spcAft>
            </a:pPr>
            <a:r>
              <a:rPr lang="en-GB" sz="1800" dirty="0"/>
              <a:t>Perhaps the prime example in Britain in the current period is G4S, which was founded in the early 20th century and emerged through a long history of mergers and acquisitions to become a massive global presence by the 21st century.</a:t>
            </a:r>
            <a:endParaRPr lang="en-GB" sz="1800" dirty="0">
              <a:cs typeface="Calibri"/>
            </a:endParaRPr>
          </a:p>
        </p:txBody>
      </p:sp>
      <p:pic>
        <p:nvPicPr>
          <p:cNvPr id="12" name="Picture 11" descr="Low angle view of modern skyscrapers rising straight up against a dramatic sky">
            <a:extLst>
              <a:ext uri="{FF2B5EF4-FFF2-40B4-BE49-F238E27FC236}">
                <a16:creationId xmlns:a16="http://schemas.microsoft.com/office/drawing/2014/main" id="{6A2010D2-227E-7BBA-1BB2-6895E033E094}"/>
              </a:ext>
            </a:extLst>
          </p:cNvPr>
          <p:cNvPicPr>
            <a:picLocks noChangeAspect="1"/>
          </p:cNvPicPr>
          <p:nvPr/>
        </p:nvPicPr>
        <p:blipFill rotWithShape="1">
          <a:blip r:embed="rId3"/>
          <a:srcRect l="15725" r="32438"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3629018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 name="Rectangle 1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6867E5-E6D6-49EF-9AFB-96BBE8938176}"/>
              </a:ext>
            </a:extLst>
          </p:cNvPr>
          <p:cNvSpPr>
            <a:spLocks noGrp="1"/>
          </p:cNvSpPr>
          <p:nvPr>
            <p:ph type="title"/>
          </p:nvPr>
        </p:nvSpPr>
        <p:spPr>
          <a:xfrm>
            <a:off x="761803" y="350196"/>
            <a:ext cx="4646904" cy="1624520"/>
          </a:xfrm>
        </p:spPr>
        <p:txBody>
          <a:bodyPr anchor="ctr">
            <a:normAutofit/>
          </a:bodyPr>
          <a:lstStyle/>
          <a:p>
            <a:r>
              <a:rPr lang="en-GB" sz="4000"/>
              <a:t>Global plural policing and securitisation </a:t>
            </a:r>
          </a:p>
        </p:txBody>
      </p:sp>
      <p:sp>
        <p:nvSpPr>
          <p:cNvPr id="3" name="Content Placeholder 2">
            <a:extLst>
              <a:ext uri="{FF2B5EF4-FFF2-40B4-BE49-F238E27FC236}">
                <a16:creationId xmlns:a16="http://schemas.microsoft.com/office/drawing/2014/main" id="{AA9A3F94-AA65-4053-908B-C8CF2B7892F3}"/>
              </a:ext>
            </a:extLst>
          </p:cNvPr>
          <p:cNvSpPr>
            <a:spLocks noGrp="1"/>
          </p:cNvSpPr>
          <p:nvPr>
            <p:ph idx="1"/>
          </p:nvPr>
        </p:nvSpPr>
        <p:spPr>
          <a:xfrm>
            <a:off x="761802" y="2743200"/>
            <a:ext cx="4646905" cy="3613149"/>
          </a:xfrm>
        </p:spPr>
        <p:txBody>
          <a:bodyPr anchor="ctr">
            <a:noAutofit/>
          </a:bodyPr>
          <a:lstStyle/>
          <a:p>
            <a:pPr indent="0" algn="ctr">
              <a:buNone/>
            </a:pPr>
            <a:r>
              <a:rPr lang="en-GB" sz="1800" dirty="0"/>
              <a:t>The company (motto: ‘Securing Your World’) had a turnover of £7.5 billion in 2011 and has operations in more than 125 countries and over 657,000 employees</a:t>
            </a:r>
          </a:p>
          <a:p>
            <a:pPr marL="0" indent="0" algn="ctr">
              <a:buNone/>
            </a:pPr>
            <a:endParaRPr lang="en-GB" sz="1800" dirty="0">
              <a:cs typeface="Calibri" panose="020F0502020204030204"/>
            </a:endParaRPr>
          </a:p>
          <a:p>
            <a:pPr marL="0" indent="0" algn="ctr">
              <a:buNone/>
            </a:pPr>
            <a:r>
              <a:rPr lang="en-GB" sz="1800" dirty="0"/>
              <a:t>A third ‘driver’ of pluralised policing in a global transnational context has been the trend towards contractual relations between private security companies and nation-states. </a:t>
            </a:r>
          </a:p>
          <a:p>
            <a:pPr marL="0" indent="0" algn="ctr">
              <a:buNone/>
            </a:pPr>
            <a:endParaRPr lang="en-GB" sz="1800" dirty="0"/>
          </a:p>
          <a:p>
            <a:pPr marL="0" indent="0" algn="ctr">
              <a:buNone/>
            </a:pPr>
            <a:r>
              <a:rPr lang="en-GB" sz="1800" dirty="0"/>
              <a:t>Just as pluralisation domestically has been driven, in part, by the public sector jettisoning certain roles off to the private sector so too such processes have been identified transnationally</a:t>
            </a:r>
          </a:p>
        </p:txBody>
      </p:sp>
      <p:pic>
        <p:nvPicPr>
          <p:cNvPr id="12" name="Picture 11" descr="Outdoor warehouse">
            <a:extLst>
              <a:ext uri="{FF2B5EF4-FFF2-40B4-BE49-F238E27FC236}">
                <a16:creationId xmlns:a16="http://schemas.microsoft.com/office/drawing/2014/main" id="{B07D6082-F7AC-4D75-6572-B72F39157EC0}"/>
              </a:ext>
            </a:extLst>
          </p:cNvPr>
          <p:cNvPicPr>
            <a:picLocks noChangeAspect="1"/>
          </p:cNvPicPr>
          <p:nvPr/>
        </p:nvPicPr>
        <p:blipFill rotWithShape="1">
          <a:blip r:embed="rId3"/>
          <a:srcRect l="14839" r="25984"/>
          <a:stretch/>
        </p:blipFill>
        <p:spPr>
          <a:xfrm>
            <a:off x="6096000" y="1"/>
            <a:ext cx="6102825" cy="6858000"/>
          </a:xfrm>
          <a:prstGeom prst="rect">
            <a:avLst/>
          </a:prstGeom>
        </p:spPr>
      </p:pic>
    </p:spTree>
    <p:extLst>
      <p:ext uri="{BB962C8B-B14F-4D97-AF65-F5344CB8AC3E}">
        <p14:creationId xmlns:p14="http://schemas.microsoft.com/office/powerpoint/2010/main" val="6762204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D5BC4A-EC60-401C-B236-C58705025DDA}"/>
              </a:ext>
            </a:extLst>
          </p:cNvPr>
          <p:cNvSpPr>
            <a:spLocks noGrp="1"/>
          </p:cNvSpPr>
          <p:nvPr>
            <p:ph type="title"/>
          </p:nvPr>
        </p:nvSpPr>
        <p:spPr>
          <a:xfrm>
            <a:off x="761800" y="762001"/>
            <a:ext cx="5334197" cy="1708242"/>
          </a:xfrm>
        </p:spPr>
        <p:txBody>
          <a:bodyPr anchor="ctr">
            <a:normAutofit/>
          </a:bodyPr>
          <a:lstStyle/>
          <a:p>
            <a:r>
              <a:rPr lang="en-GB" sz="4000" dirty="0"/>
              <a:t>Conclusion: Policing beyond territory</a:t>
            </a:r>
          </a:p>
        </p:txBody>
      </p:sp>
      <p:sp>
        <p:nvSpPr>
          <p:cNvPr id="3" name="Content Placeholder 2">
            <a:extLst>
              <a:ext uri="{FF2B5EF4-FFF2-40B4-BE49-F238E27FC236}">
                <a16:creationId xmlns:a16="http://schemas.microsoft.com/office/drawing/2014/main" id="{2B208D25-517A-447D-A627-C1413B30F5D4}"/>
              </a:ext>
            </a:extLst>
          </p:cNvPr>
          <p:cNvSpPr>
            <a:spLocks noGrp="1"/>
          </p:cNvSpPr>
          <p:nvPr>
            <p:ph idx="1"/>
          </p:nvPr>
        </p:nvSpPr>
        <p:spPr>
          <a:xfrm>
            <a:off x="209550" y="2481129"/>
            <a:ext cx="6324600" cy="3769835"/>
          </a:xfrm>
        </p:spPr>
        <p:txBody>
          <a:bodyPr anchor="ctr">
            <a:noAutofit/>
          </a:bodyPr>
          <a:lstStyle/>
          <a:p>
            <a:pPr marL="0" indent="0">
              <a:buNone/>
            </a:pPr>
            <a:r>
              <a:rPr lang="en-GB" sz="1800" dirty="0" err="1"/>
              <a:t>Benyon</a:t>
            </a:r>
            <a:r>
              <a:rPr lang="en-GB" sz="1800" dirty="0"/>
              <a:t> (1994) provided a useful framework for conceptualising cross-national policing activity; he suggested a distinction between </a:t>
            </a:r>
            <a:r>
              <a:rPr lang="en-GB" sz="1800" dirty="0" err="1"/>
              <a:t>marco</a:t>
            </a:r>
            <a:r>
              <a:rPr lang="en-GB" sz="1800" dirty="0"/>
              <a:t>, </a:t>
            </a:r>
            <a:r>
              <a:rPr lang="en-GB" sz="1800" dirty="0" err="1"/>
              <a:t>meso</a:t>
            </a:r>
            <a:r>
              <a:rPr lang="en-GB" sz="1800" dirty="0"/>
              <a:t>, and micro-level cooperation</a:t>
            </a:r>
          </a:p>
          <a:p>
            <a:pPr marL="457200" lvl="1" indent="0">
              <a:buNone/>
            </a:pPr>
            <a:endParaRPr lang="en-GB" sz="1800" dirty="0">
              <a:cs typeface="Calibri" panose="020F0502020204030204"/>
            </a:endParaRPr>
          </a:p>
          <a:p>
            <a:pPr lvl="1"/>
            <a:r>
              <a:rPr lang="en-GB" sz="1800" dirty="0"/>
              <a:t>Macro-level international police cooperation: the convergence of nation-state legislation and development of EU institutions in the field of justice and security </a:t>
            </a:r>
          </a:p>
          <a:p>
            <a:pPr lvl="1"/>
            <a:endParaRPr lang="en-GB" sz="1800" dirty="0"/>
          </a:p>
          <a:p>
            <a:pPr lvl="1"/>
            <a:r>
              <a:rPr lang="en-GB" sz="1800" dirty="0"/>
              <a:t>Meso-level: various police agencies and personnel who are responsible for the development of collective strategy and activities in pursuits of their own professional goals and the political agenda passed on from the macro-level activity</a:t>
            </a:r>
          </a:p>
        </p:txBody>
      </p:sp>
      <p:pic>
        <p:nvPicPr>
          <p:cNvPr id="12" name="Picture 11" descr="Analogue board showing flight information">
            <a:extLst>
              <a:ext uri="{FF2B5EF4-FFF2-40B4-BE49-F238E27FC236}">
                <a16:creationId xmlns:a16="http://schemas.microsoft.com/office/drawing/2014/main" id="{8171181D-9AD8-3978-69F1-2DF0B263828E}"/>
              </a:ext>
            </a:extLst>
          </p:cNvPr>
          <p:cNvPicPr>
            <a:picLocks noChangeAspect="1"/>
          </p:cNvPicPr>
          <p:nvPr/>
        </p:nvPicPr>
        <p:blipFill rotWithShape="1">
          <a:blip r:embed="rId3"/>
          <a:srcRect l="21584" r="26579"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8196469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D8428D-87CF-4BFD-8753-132086B3C8E1}"/>
              </a:ext>
            </a:extLst>
          </p:cNvPr>
          <p:cNvSpPr>
            <a:spLocks noGrp="1"/>
          </p:cNvSpPr>
          <p:nvPr>
            <p:ph type="title"/>
          </p:nvPr>
        </p:nvSpPr>
        <p:spPr>
          <a:xfrm>
            <a:off x="761800" y="762001"/>
            <a:ext cx="5334197" cy="1708242"/>
          </a:xfrm>
        </p:spPr>
        <p:txBody>
          <a:bodyPr anchor="ctr">
            <a:normAutofit/>
          </a:bodyPr>
          <a:lstStyle/>
          <a:p>
            <a:r>
              <a:rPr lang="en-GB" sz="4000" dirty="0"/>
              <a:t>Conclusion: Policing beyond territory</a:t>
            </a:r>
          </a:p>
        </p:txBody>
      </p:sp>
      <p:sp>
        <p:nvSpPr>
          <p:cNvPr id="3" name="Content Placeholder 2">
            <a:extLst>
              <a:ext uri="{FF2B5EF4-FFF2-40B4-BE49-F238E27FC236}">
                <a16:creationId xmlns:a16="http://schemas.microsoft.com/office/drawing/2014/main" id="{5AE01E58-CD19-4DEC-BAC7-598CC8D10B17}"/>
              </a:ext>
            </a:extLst>
          </p:cNvPr>
          <p:cNvSpPr>
            <a:spLocks noGrp="1"/>
          </p:cNvSpPr>
          <p:nvPr>
            <p:ph idx="1"/>
          </p:nvPr>
        </p:nvSpPr>
        <p:spPr>
          <a:xfrm>
            <a:off x="761800" y="2470244"/>
            <a:ext cx="5334197" cy="3769835"/>
          </a:xfrm>
        </p:spPr>
        <p:txBody>
          <a:bodyPr anchor="ctr">
            <a:normAutofit/>
          </a:bodyPr>
          <a:lstStyle/>
          <a:p>
            <a:pPr marL="228600" lvl="1" indent="0" algn="ctr">
              <a:buNone/>
            </a:pPr>
            <a:r>
              <a:rPr lang="en-GB" sz="2000" dirty="0"/>
              <a:t>Micro-level: particular operations and investigations staged in response to particular criminal activities or on an ad-hoc basis to tackle specific cross-border problems</a:t>
            </a:r>
          </a:p>
          <a:p>
            <a:pPr marL="228600" lvl="1" indent="-228600">
              <a:buFont typeface="Arial" pitchFamily="34" charset="0"/>
              <a:buChar char="•"/>
            </a:pPr>
            <a:endParaRPr lang="en-GB" sz="2000" dirty="0"/>
          </a:p>
          <a:p>
            <a:pPr marL="0" lvl="1" indent="0" algn="ctr">
              <a:buNone/>
            </a:pPr>
            <a:r>
              <a:rPr lang="en-GB" sz="2000" dirty="0"/>
              <a:t>Additionally, the importance of ‘soft’ non-organisational dimensions of police work that have emerged from, and in turn have come to shape, police activity</a:t>
            </a:r>
          </a:p>
          <a:p>
            <a:endParaRPr lang="en-GB" sz="2000" dirty="0"/>
          </a:p>
        </p:txBody>
      </p:sp>
      <p:pic>
        <p:nvPicPr>
          <p:cNvPr id="12" name="Picture 11" descr="Pen placed on top of a signature line">
            <a:extLst>
              <a:ext uri="{FF2B5EF4-FFF2-40B4-BE49-F238E27FC236}">
                <a16:creationId xmlns:a16="http://schemas.microsoft.com/office/drawing/2014/main" id="{D071A843-DBC7-E21A-DC1A-EBC9CA225011}"/>
              </a:ext>
            </a:extLst>
          </p:cNvPr>
          <p:cNvPicPr>
            <a:picLocks noChangeAspect="1"/>
          </p:cNvPicPr>
          <p:nvPr/>
        </p:nvPicPr>
        <p:blipFill rotWithShape="1">
          <a:blip r:embed="rId2"/>
          <a:srcRect l="48164" r="-1"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5614875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 name="Rectangle 1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D27704-F886-4BC0-A42A-462AB9BA0007}"/>
              </a:ext>
            </a:extLst>
          </p:cNvPr>
          <p:cNvSpPr>
            <a:spLocks noGrp="1"/>
          </p:cNvSpPr>
          <p:nvPr>
            <p:ph type="title"/>
          </p:nvPr>
        </p:nvSpPr>
        <p:spPr>
          <a:xfrm>
            <a:off x="761803" y="350196"/>
            <a:ext cx="4646904" cy="1624520"/>
          </a:xfrm>
        </p:spPr>
        <p:txBody>
          <a:bodyPr anchor="ctr">
            <a:normAutofit/>
          </a:bodyPr>
          <a:lstStyle/>
          <a:p>
            <a:r>
              <a:rPr lang="en-GB" sz="4000"/>
              <a:t>Conclusion: Policing beyond territory</a:t>
            </a:r>
          </a:p>
        </p:txBody>
      </p:sp>
      <p:sp>
        <p:nvSpPr>
          <p:cNvPr id="3" name="Content Placeholder 2">
            <a:extLst>
              <a:ext uri="{FF2B5EF4-FFF2-40B4-BE49-F238E27FC236}">
                <a16:creationId xmlns:a16="http://schemas.microsoft.com/office/drawing/2014/main" id="{7E79FF75-589F-4EE7-9B05-6D89A9E7E28B}"/>
              </a:ext>
            </a:extLst>
          </p:cNvPr>
          <p:cNvSpPr>
            <a:spLocks noGrp="1"/>
          </p:cNvSpPr>
          <p:nvPr>
            <p:ph idx="1"/>
          </p:nvPr>
        </p:nvSpPr>
        <p:spPr>
          <a:xfrm>
            <a:off x="209550" y="2743200"/>
            <a:ext cx="5676900" cy="3613149"/>
          </a:xfrm>
        </p:spPr>
        <p:txBody>
          <a:bodyPr anchor="ctr">
            <a:noAutofit/>
          </a:bodyPr>
          <a:lstStyle/>
          <a:p>
            <a:pPr algn="ctr"/>
            <a:r>
              <a:rPr lang="en-GB" sz="1800" dirty="0"/>
              <a:t>The development of a ‘global police ethic’ (Hills, 2009) disproportionally influenced by western police experts such as the International Liaison Officers (ILOs) within transnational policing networks. </a:t>
            </a:r>
          </a:p>
          <a:p>
            <a:pPr algn="ctr"/>
            <a:r>
              <a:rPr lang="en-GB" sz="1800" dirty="0"/>
              <a:t>The absence of robust mechanisms for democratic governance, ILOs play a major role in shaping the agenda of transnational policing ‘increasingly cut loose from … systems of legal sovereignty’ (Bowling and </a:t>
            </a:r>
            <a:r>
              <a:rPr lang="en-GB" sz="1800" dirty="0" err="1"/>
              <a:t>Sheptycki</a:t>
            </a:r>
            <a:r>
              <a:rPr lang="en-GB" sz="1800" dirty="0"/>
              <a:t>, 2012: 98)</a:t>
            </a:r>
          </a:p>
          <a:p>
            <a:pPr algn="ctr"/>
            <a:r>
              <a:rPr lang="en-GB" sz="1800" dirty="0"/>
              <a:t>Future debates about governance and accountability and the basis of the relationship between police and citizen will be at the heart of consideration of transnational and global policing</a:t>
            </a:r>
          </a:p>
        </p:txBody>
      </p:sp>
      <p:pic>
        <p:nvPicPr>
          <p:cNvPr id="12" name="Picture 11" descr="Pen placed on top of a signature line">
            <a:extLst>
              <a:ext uri="{FF2B5EF4-FFF2-40B4-BE49-F238E27FC236}">
                <a16:creationId xmlns:a16="http://schemas.microsoft.com/office/drawing/2014/main" id="{3DBD2D95-BF46-36CF-3A70-61FF967115D8}"/>
              </a:ext>
            </a:extLst>
          </p:cNvPr>
          <p:cNvPicPr>
            <a:picLocks noChangeAspect="1"/>
          </p:cNvPicPr>
          <p:nvPr/>
        </p:nvPicPr>
        <p:blipFill rotWithShape="1">
          <a:blip r:embed="rId3"/>
          <a:srcRect l="40601" r="-2" b="-2"/>
          <a:stretch/>
        </p:blipFill>
        <p:spPr>
          <a:xfrm>
            <a:off x="6096000" y="1"/>
            <a:ext cx="6102825" cy="6858000"/>
          </a:xfrm>
          <a:prstGeom prst="rect">
            <a:avLst/>
          </a:prstGeom>
        </p:spPr>
      </p:pic>
    </p:spTree>
    <p:extLst>
      <p:ext uri="{BB962C8B-B14F-4D97-AF65-F5344CB8AC3E}">
        <p14:creationId xmlns:p14="http://schemas.microsoft.com/office/powerpoint/2010/main" val="14055427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eam America: World Police - 10 Years on › The Kellow Miscellany">
            <a:extLst>
              <a:ext uri="{FF2B5EF4-FFF2-40B4-BE49-F238E27FC236}">
                <a16:creationId xmlns:a16="http://schemas.microsoft.com/office/drawing/2014/main" id="{8BCB0B7D-DEE9-4CA8-BA89-A4F75B1BBDE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386" r="13360"/>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ADA3F6A-6C89-4B94-82F4-630B4BF98911}"/>
              </a:ext>
            </a:extLst>
          </p:cNvPr>
          <p:cNvSpPr>
            <a:spLocks noGrp="1"/>
          </p:cNvSpPr>
          <p:nvPr>
            <p:ph type="title"/>
          </p:nvPr>
        </p:nvSpPr>
        <p:spPr>
          <a:xfrm>
            <a:off x="8141209" y="316539"/>
            <a:ext cx="3822189" cy="1899912"/>
          </a:xfrm>
        </p:spPr>
        <p:txBody>
          <a:bodyPr>
            <a:normAutofit/>
          </a:bodyPr>
          <a:lstStyle/>
          <a:p>
            <a:pPr algn="ctr"/>
            <a:r>
              <a:rPr lang="en-GB" sz="4000" dirty="0">
                <a:latin typeface="Calibri"/>
                <a:cs typeface="Calibri"/>
              </a:rPr>
              <a:t>The Global Cops have arrived!</a:t>
            </a:r>
            <a:endParaRPr lang="en-GB" sz="4000" dirty="0"/>
          </a:p>
        </p:txBody>
      </p:sp>
      <p:sp>
        <p:nvSpPr>
          <p:cNvPr id="3" name="Content Placeholder 2">
            <a:extLst>
              <a:ext uri="{FF2B5EF4-FFF2-40B4-BE49-F238E27FC236}">
                <a16:creationId xmlns:a16="http://schemas.microsoft.com/office/drawing/2014/main" id="{40CFB437-2ADD-4E86-865D-B8A2538AF82C}"/>
              </a:ext>
            </a:extLst>
          </p:cNvPr>
          <p:cNvSpPr>
            <a:spLocks noGrp="1"/>
          </p:cNvSpPr>
          <p:nvPr>
            <p:ph idx="1"/>
          </p:nvPr>
        </p:nvSpPr>
        <p:spPr>
          <a:xfrm>
            <a:off x="8141210" y="2532989"/>
            <a:ext cx="3822189" cy="3742762"/>
          </a:xfrm>
        </p:spPr>
        <p:txBody>
          <a:bodyPr>
            <a:normAutofit/>
          </a:bodyPr>
          <a:lstStyle/>
          <a:p>
            <a:pPr marL="0" indent="0" algn="ctr">
              <a:buNone/>
            </a:pPr>
            <a:r>
              <a:rPr lang="en-GB" sz="1800" dirty="0">
                <a:cs typeface="Arial"/>
              </a:rPr>
              <a:t>In a globally networked society the notion of police power constrained by 'state' is redundant.</a:t>
            </a:r>
          </a:p>
          <a:p>
            <a:pPr marL="0" indent="0" algn="ctr">
              <a:buNone/>
            </a:pPr>
            <a:endParaRPr lang="en-GB" sz="1800" dirty="0">
              <a:cs typeface="Arial"/>
            </a:endParaRPr>
          </a:p>
          <a:p>
            <a:pPr marL="0" indent="0" algn="ctr">
              <a:buNone/>
            </a:pPr>
            <a:r>
              <a:rPr lang="en-GB" sz="1800" dirty="0">
                <a:cs typeface="Arial"/>
              </a:rPr>
              <a:t>Pre modern policing was closely aligned to locality, village PC or 'bobby on the beat' this is no longer the case.</a:t>
            </a:r>
          </a:p>
          <a:p>
            <a:pPr marL="0" indent="0" algn="ctr">
              <a:buNone/>
            </a:pPr>
            <a:endParaRPr lang="en-GB" sz="1800" dirty="0">
              <a:cs typeface="Arial"/>
            </a:endParaRPr>
          </a:p>
          <a:p>
            <a:pPr marL="0" indent="0" algn="ctr">
              <a:buNone/>
            </a:pPr>
            <a:r>
              <a:rPr lang="en-GB" sz="1800" dirty="0">
                <a:cs typeface="Arial"/>
              </a:rPr>
              <a:t>We now have , Interpol, Europol, Eurojust, WTO etc – all examples of globalisation</a:t>
            </a:r>
          </a:p>
        </p:txBody>
      </p:sp>
    </p:spTree>
    <p:extLst>
      <p:ext uri="{BB962C8B-B14F-4D97-AF65-F5344CB8AC3E}">
        <p14:creationId xmlns:p14="http://schemas.microsoft.com/office/powerpoint/2010/main" val="23754525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1C3C8C7-8911-906A-8DDE-A4A00496160E}"/>
              </a:ext>
            </a:extLst>
          </p:cNvPr>
          <p:cNvPicPr>
            <a:picLocks noChangeAspect="1"/>
          </p:cNvPicPr>
          <p:nvPr/>
        </p:nvPicPr>
        <p:blipFill rotWithShape="1">
          <a:blip r:embed="rId2"/>
          <a:srcRect/>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575070F4-528E-4639-B41D-305637469F32}"/>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a:t>Cyber Crime and Digital Policing</a:t>
            </a:r>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11504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0" name="Rectangle 1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F00982-C72B-44A5-8125-77909A5D3F42}"/>
              </a:ext>
            </a:extLst>
          </p:cNvPr>
          <p:cNvSpPr>
            <a:spLocks noGrp="1"/>
          </p:cNvSpPr>
          <p:nvPr>
            <p:ph type="title"/>
          </p:nvPr>
        </p:nvSpPr>
        <p:spPr>
          <a:xfrm>
            <a:off x="761803" y="350196"/>
            <a:ext cx="4646904" cy="1624520"/>
          </a:xfrm>
        </p:spPr>
        <p:txBody>
          <a:bodyPr anchor="ctr">
            <a:normAutofit/>
          </a:bodyPr>
          <a:lstStyle/>
          <a:p>
            <a:r>
              <a:rPr lang="en-GB" sz="4000"/>
              <a:t>Overview</a:t>
            </a:r>
          </a:p>
        </p:txBody>
      </p:sp>
      <p:sp>
        <p:nvSpPr>
          <p:cNvPr id="3" name="Content Placeholder 2">
            <a:extLst>
              <a:ext uri="{FF2B5EF4-FFF2-40B4-BE49-F238E27FC236}">
                <a16:creationId xmlns:a16="http://schemas.microsoft.com/office/drawing/2014/main" id="{89E1E348-F57B-4131-89D9-833B4324B77C}"/>
              </a:ext>
            </a:extLst>
          </p:cNvPr>
          <p:cNvSpPr>
            <a:spLocks noGrp="1"/>
          </p:cNvSpPr>
          <p:nvPr>
            <p:ph idx="1"/>
          </p:nvPr>
        </p:nvSpPr>
        <p:spPr>
          <a:xfrm>
            <a:off x="724547" y="2324912"/>
            <a:ext cx="4646905" cy="3613149"/>
          </a:xfrm>
        </p:spPr>
        <p:txBody>
          <a:bodyPr anchor="ctr">
            <a:normAutofit/>
          </a:bodyPr>
          <a:lstStyle/>
          <a:p>
            <a:r>
              <a:rPr lang="en-GB" sz="2000" dirty="0"/>
              <a:t>Consideration of how digital technologies have altered how we interact with each other</a:t>
            </a:r>
          </a:p>
          <a:p>
            <a:r>
              <a:rPr lang="en-GB" sz="2000" dirty="0"/>
              <a:t>Discussion of the ‘digital divide’ </a:t>
            </a:r>
          </a:p>
          <a:p>
            <a:r>
              <a:rPr lang="en-GB" sz="2000" dirty="0"/>
              <a:t>Description of cybercrimes that most frequently appear in the news</a:t>
            </a:r>
          </a:p>
          <a:p>
            <a:r>
              <a:rPr lang="en-GB" sz="2000" dirty="0"/>
              <a:t>Reflection on how the Internet is transforming young people’s leisure habits and their sexual development </a:t>
            </a:r>
          </a:p>
        </p:txBody>
      </p:sp>
      <p:pic>
        <p:nvPicPr>
          <p:cNvPr id="14" name="Picture 13" descr="Abstract background of data">
            <a:extLst>
              <a:ext uri="{FF2B5EF4-FFF2-40B4-BE49-F238E27FC236}">
                <a16:creationId xmlns:a16="http://schemas.microsoft.com/office/drawing/2014/main" id="{28853F21-52BA-70EB-0894-EC353ED1F031}"/>
              </a:ext>
            </a:extLst>
          </p:cNvPr>
          <p:cNvPicPr>
            <a:picLocks noChangeAspect="1"/>
          </p:cNvPicPr>
          <p:nvPr/>
        </p:nvPicPr>
        <p:blipFill rotWithShape="1">
          <a:blip r:embed="rId2"/>
          <a:srcRect l="20763" r="29181"/>
          <a:stretch/>
        </p:blipFill>
        <p:spPr>
          <a:xfrm>
            <a:off x="6096000" y="1"/>
            <a:ext cx="6102825" cy="6858000"/>
          </a:xfrm>
          <a:prstGeom prst="rect">
            <a:avLst/>
          </a:prstGeom>
        </p:spPr>
      </p:pic>
    </p:spTree>
    <p:extLst>
      <p:ext uri="{BB962C8B-B14F-4D97-AF65-F5344CB8AC3E}">
        <p14:creationId xmlns:p14="http://schemas.microsoft.com/office/powerpoint/2010/main" val="8097156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27DCE4-657A-480F-9DEF-1C05D70BBDA0}"/>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Digital Technologies</a:t>
            </a:r>
          </a:p>
        </p:txBody>
      </p:sp>
      <p:graphicFrame>
        <p:nvGraphicFramePr>
          <p:cNvPr id="5" name="Content Placeholder 2">
            <a:extLst>
              <a:ext uri="{FF2B5EF4-FFF2-40B4-BE49-F238E27FC236}">
                <a16:creationId xmlns:a16="http://schemas.microsoft.com/office/drawing/2014/main" id="{60B3F67A-5127-2FAD-6473-80A803D0B4DC}"/>
              </a:ext>
            </a:extLst>
          </p:cNvPr>
          <p:cNvGraphicFramePr>
            <a:graphicFrameLocks noGrp="1"/>
          </p:cNvGraphicFramePr>
          <p:nvPr>
            <p:ph idx="1"/>
            <p:extLst>
              <p:ext uri="{D42A27DB-BD31-4B8C-83A1-F6EECF244321}">
                <p14:modId xmlns:p14="http://schemas.microsoft.com/office/powerpoint/2010/main" val="1923412894"/>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12597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546263-946A-451E-9BEE-3F1662371EDC}"/>
              </a:ext>
            </a:extLst>
          </p:cNvPr>
          <p:cNvSpPr>
            <a:spLocks noGrp="1"/>
          </p:cNvSpPr>
          <p:nvPr>
            <p:ph type="title"/>
          </p:nvPr>
        </p:nvSpPr>
        <p:spPr>
          <a:xfrm>
            <a:off x="6803409" y="762001"/>
            <a:ext cx="4156512" cy="1708244"/>
          </a:xfrm>
        </p:spPr>
        <p:txBody>
          <a:bodyPr anchor="ctr">
            <a:normAutofit/>
          </a:bodyPr>
          <a:lstStyle/>
          <a:p>
            <a:r>
              <a:rPr lang="en-GB" sz="4000" b="1" dirty="0"/>
              <a:t>Cyber-warfare and cyber-terrorism </a:t>
            </a:r>
            <a:endParaRPr lang="en-GB" sz="4000" dirty="0"/>
          </a:p>
        </p:txBody>
      </p:sp>
      <p:pic>
        <p:nvPicPr>
          <p:cNvPr id="12" name="Picture 11" descr="Blurred financial stock market data and graph">
            <a:extLst>
              <a:ext uri="{FF2B5EF4-FFF2-40B4-BE49-F238E27FC236}">
                <a16:creationId xmlns:a16="http://schemas.microsoft.com/office/drawing/2014/main" id="{9AAFCCA0-2FC6-6ACA-1878-F28AE111CEE4}"/>
              </a:ext>
            </a:extLst>
          </p:cNvPr>
          <p:cNvPicPr>
            <a:picLocks noChangeAspect="1"/>
          </p:cNvPicPr>
          <p:nvPr/>
        </p:nvPicPr>
        <p:blipFill rotWithShape="1">
          <a:blip r:embed="rId3"/>
          <a:srcRect l="29168" r="10609" b="-1"/>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71C31FD7-17CE-44B1-BC5B-4E308BF16CF2}"/>
              </a:ext>
            </a:extLst>
          </p:cNvPr>
          <p:cNvSpPr>
            <a:spLocks noGrp="1"/>
          </p:cNvSpPr>
          <p:nvPr>
            <p:ph idx="1"/>
          </p:nvPr>
        </p:nvSpPr>
        <p:spPr>
          <a:xfrm>
            <a:off x="6803409" y="2470245"/>
            <a:ext cx="4156512" cy="3769835"/>
          </a:xfrm>
        </p:spPr>
        <p:txBody>
          <a:bodyPr anchor="ctr">
            <a:normAutofit/>
          </a:bodyPr>
          <a:lstStyle/>
          <a:p>
            <a:r>
              <a:rPr lang="en-GB" sz="1700" dirty="0"/>
              <a:t>The Internet has aided terrorist practice</a:t>
            </a:r>
          </a:p>
          <a:p>
            <a:pPr lvl="1"/>
            <a:r>
              <a:rPr lang="en-GB" sz="1700" dirty="0"/>
              <a:t>Media operations</a:t>
            </a:r>
          </a:p>
          <a:p>
            <a:pPr lvl="1"/>
            <a:r>
              <a:rPr lang="en-GB" sz="1700" dirty="0"/>
              <a:t>Attacks</a:t>
            </a:r>
          </a:p>
          <a:p>
            <a:pPr lvl="1"/>
            <a:r>
              <a:rPr lang="en-GB" sz="1700" dirty="0"/>
              <a:t>Recruitment</a:t>
            </a:r>
          </a:p>
          <a:p>
            <a:pPr lvl="1"/>
            <a:r>
              <a:rPr lang="en-GB" sz="1700" dirty="0"/>
              <a:t>Learning</a:t>
            </a:r>
          </a:p>
          <a:p>
            <a:pPr lvl="1"/>
            <a:r>
              <a:rPr lang="en-GB" sz="1700" dirty="0"/>
              <a:t>Finance</a:t>
            </a:r>
          </a:p>
          <a:p>
            <a:pPr lvl="1"/>
            <a:r>
              <a:rPr lang="en-GB" sz="1700" dirty="0"/>
              <a:t>Security</a:t>
            </a:r>
          </a:p>
          <a:p>
            <a:r>
              <a:rPr lang="en-GB" sz="1700" dirty="0"/>
              <a:t>Terrorism and warfare in cyberspace may be used to disable a country’s infrastructure, interfere with military data, or confuse financial transactions </a:t>
            </a:r>
          </a:p>
          <a:p>
            <a:r>
              <a:rPr lang="en-GB" sz="1700" dirty="0"/>
              <a:t>Do countries in the West overplay the risks from developing nations? </a:t>
            </a:r>
          </a:p>
        </p:txBody>
      </p:sp>
    </p:spTree>
    <p:extLst>
      <p:ext uri="{BB962C8B-B14F-4D97-AF65-F5344CB8AC3E}">
        <p14:creationId xmlns:p14="http://schemas.microsoft.com/office/powerpoint/2010/main" val="39867601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647223-1BF7-448D-AE78-D2E65C099231}"/>
              </a:ext>
            </a:extLst>
          </p:cNvPr>
          <p:cNvSpPr>
            <a:spLocks noGrp="1"/>
          </p:cNvSpPr>
          <p:nvPr>
            <p:ph type="title"/>
          </p:nvPr>
        </p:nvSpPr>
        <p:spPr>
          <a:xfrm>
            <a:off x="6803409" y="762001"/>
            <a:ext cx="4156512" cy="1708244"/>
          </a:xfrm>
        </p:spPr>
        <p:txBody>
          <a:bodyPr anchor="ctr">
            <a:normAutofit fontScale="90000"/>
          </a:bodyPr>
          <a:lstStyle/>
          <a:p>
            <a:r>
              <a:rPr lang="en-GB" sz="3700" b="1" dirty="0"/>
              <a:t>Redefining deviance and democratization: China </a:t>
            </a:r>
            <a:endParaRPr lang="en-GB" sz="3700" dirty="0"/>
          </a:p>
        </p:txBody>
      </p:sp>
      <p:pic>
        <p:nvPicPr>
          <p:cNvPr id="14" name="Picture 13" descr="Display stock market numbers">
            <a:extLst>
              <a:ext uri="{FF2B5EF4-FFF2-40B4-BE49-F238E27FC236}">
                <a16:creationId xmlns:a16="http://schemas.microsoft.com/office/drawing/2014/main" id="{9820B341-0976-950E-C9DF-741B902B031F}"/>
              </a:ext>
            </a:extLst>
          </p:cNvPr>
          <p:cNvPicPr>
            <a:picLocks noChangeAspect="1"/>
          </p:cNvPicPr>
          <p:nvPr/>
        </p:nvPicPr>
        <p:blipFill rotWithShape="1">
          <a:blip r:embed="rId3"/>
          <a:srcRect l="20914" r="19751" b="-2"/>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A43927DC-1D98-4AF1-9191-96F17BEC7B3E}"/>
              </a:ext>
            </a:extLst>
          </p:cNvPr>
          <p:cNvSpPr>
            <a:spLocks noGrp="1"/>
          </p:cNvSpPr>
          <p:nvPr>
            <p:ph idx="1"/>
          </p:nvPr>
        </p:nvSpPr>
        <p:spPr>
          <a:xfrm>
            <a:off x="6803409" y="2470245"/>
            <a:ext cx="4156512" cy="3769835"/>
          </a:xfrm>
        </p:spPr>
        <p:txBody>
          <a:bodyPr anchor="ctr">
            <a:normAutofit/>
          </a:bodyPr>
          <a:lstStyle/>
          <a:p>
            <a:r>
              <a:rPr lang="en-GB" sz="2000"/>
              <a:t>Far reaching developments concerning technology in developing nations</a:t>
            </a:r>
          </a:p>
          <a:p>
            <a:r>
              <a:rPr lang="en-GB" sz="2000"/>
              <a:t>The digital divide</a:t>
            </a:r>
          </a:p>
          <a:p>
            <a:r>
              <a:rPr lang="en-GB" sz="2000"/>
              <a:t>Social, political and economic change with the Internet in China </a:t>
            </a:r>
          </a:p>
          <a:p>
            <a:r>
              <a:rPr lang="en-GB" sz="2000"/>
              <a:t>Growth is quicker than the US </a:t>
            </a:r>
          </a:p>
          <a:p>
            <a:r>
              <a:rPr lang="en-GB" sz="2000"/>
              <a:t>Internet restriction and censorship</a:t>
            </a:r>
          </a:p>
          <a:p>
            <a:r>
              <a:rPr lang="en-GB" sz="2000"/>
              <a:t>China and cybercrime</a:t>
            </a:r>
          </a:p>
        </p:txBody>
      </p:sp>
    </p:spTree>
    <p:extLst>
      <p:ext uri="{BB962C8B-B14F-4D97-AF65-F5344CB8AC3E}">
        <p14:creationId xmlns:p14="http://schemas.microsoft.com/office/powerpoint/2010/main" val="40591120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1470CE-213E-484C-A53C-F6A821DA31D1}"/>
              </a:ext>
            </a:extLst>
          </p:cNvPr>
          <p:cNvSpPr>
            <a:spLocks noGrp="1"/>
          </p:cNvSpPr>
          <p:nvPr>
            <p:ph type="title"/>
          </p:nvPr>
        </p:nvSpPr>
        <p:spPr>
          <a:xfrm>
            <a:off x="6803409" y="1616123"/>
            <a:ext cx="4156512" cy="1708244"/>
          </a:xfrm>
        </p:spPr>
        <p:txBody>
          <a:bodyPr anchor="ctr">
            <a:normAutofit/>
          </a:bodyPr>
          <a:lstStyle/>
          <a:p>
            <a:pPr algn="ctr"/>
            <a:r>
              <a:rPr lang="en-GB" sz="2800" b="1" i="0" u="none" strike="noStrike" dirty="0">
                <a:solidFill>
                  <a:srgbClr val="0F0F0F"/>
                </a:solidFill>
                <a:effectLst/>
                <a:latin typeface="Roboto" panose="02000000000000000000" pitchFamily="2" charset="0"/>
              </a:rPr>
              <a:t>Inside Huawei And 5G - BBC Click</a:t>
            </a:r>
          </a:p>
        </p:txBody>
      </p:sp>
      <p:pic>
        <p:nvPicPr>
          <p:cNvPr id="16" name="Picture 15" descr="Camera lens">
            <a:extLst>
              <a:ext uri="{FF2B5EF4-FFF2-40B4-BE49-F238E27FC236}">
                <a16:creationId xmlns:a16="http://schemas.microsoft.com/office/drawing/2014/main" id="{78734752-4345-1AE9-AF8F-BAA12E6EC37A}"/>
              </a:ext>
            </a:extLst>
          </p:cNvPr>
          <p:cNvPicPr>
            <a:picLocks noChangeAspect="1"/>
          </p:cNvPicPr>
          <p:nvPr/>
        </p:nvPicPr>
        <p:blipFill rotWithShape="1">
          <a:blip r:embed="rId3"/>
          <a:srcRect l="7777" r="32888" b="-2"/>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E22D2F92-8921-4651-9D41-46C6988002C2}"/>
              </a:ext>
            </a:extLst>
          </p:cNvPr>
          <p:cNvSpPr>
            <a:spLocks noGrp="1"/>
          </p:cNvSpPr>
          <p:nvPr>
            <p:ph idx="1"/>
          </p:nvPr>
        </p:nvSpPr>
        <p:spPr>
          <a:xfrm>
            <a:off x="6803409" y="2470245"/>
            <a:ext cx="4156512" cy="3769835"/>
          </a:xfrm>
        </p:spPr>
        <p:txBody>
          <a:bodyPr anchor="ctr">
            <a:normAutofit/>
          </a:bodyPr>
          <a:lstStyle/>
          <a:p>
            <a:pPr marL="0" indent="0" algn="ctr">
              <a:buNone/>
            </a:pPr>
            <a:r>
              <a:rPr lang="en-GB" sz="2000" dirty="0">
                <a:ea typeface="+mn-lt"/>
                <a:cs typeface="+mn-lt"/>
                <a:hlinkClick r:id="rId4"/>
              </a:rPr>
              <a:t>https://www.youtube.com/watch?v=_8HqbPBRiS4</a:t>
            </a:r>
            <a:endParaRPr lang="en-GB" sz="2000" dirty="0">
              <a:cs typeface="Calibri" panose="020F0502020204030204"/>
            </a:endParaRPr>
          </a:p>
          <a:p>
            <a:endParaRPr lang="en-GB" sz="2000" dirty="0"/>
          </a:p>
        </p:txBody>
      </p:sp>
    </p:spTree>
    <p:extLst>
      <p:ext uri="{BB962C8B-B14F-4D97-AF65-F5344CB8AC3E}">
        <p14:creationId xmlns:p14="http://schemas.microsoft.com/office/powerpoint/2010/main" val="38660960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4" name="Rectangle 2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F20ACD-950D-46C5-B2A0-9C03DBCA5463}"/>
              </a:ext>
            </a:extLst>
          </p:cNvPr>
          <p:cNvSpPr>
            <a:spLocks noGrp="1"/>
          </p:cNvSpPr>
          <p:nvPr>
            <p:ph type="title"/>
          </p:nvPr>
        </p:nvSpPr>
        <p:spPr>
          <a:xfrm>
            <a:off x="761803" y="350196"/>
            <a:ext cx="4646904" cy="1624520"/>
          </a:xfrm>
        </p:spPr>
        <p:txBody>
          <a:bodyPr anchor="ctr">
            <a:normAutofit/>
          </a:bodyPr>
          <a:lstStyle/>
          <a:p>
            <a:r>
              <a:rPr lang="en-GB" sz="3700" b="1" dirty="0"/>
              <a:t>Electronic theft and abuse of intellectual property rights </a:t>
            </a:r>
            <a:endParaRPr lang="en-GB" sz="3700" dirty="0"/>
          </a:p>
        </p:txBody>
      </p:sp>
      <p:sp>
        <p:nvSpPr>
          <p:cNvPr id="3" name="Content Placeholder 2">
            <a:extLst>
              <a:ext uri="{FF2B5EF4-FFF2-40B4-BE49-F238E27FC236}">
                <a16:creationId xmlns:a16="http://schemas.microsoft.com/office/drawing/2014/main" id="{335FE682-AAA4-421C-B14B-F5DA13BCB679}"/>
              </a:ext>
            </a:extLst>
          </p:cNvPr>
          <p:cNvSpPr>
            <a:spLocks noGrp="1"/>
          </p:cNvSpPr>
          <p:nvPr>
            <p:ph idx="1"/>
          </p:nvPr>
        </p:nvSpPr>
        <p:spPr>
          <a:xfrm>
            <a:off x="761802" y="2743200"/>
            <a:ext cx="4646905" cy="3613149"/>
          </a:xfrm>
        </p:spPr>
        <p:txBody>
          <a:bodyPr anchor="ctr">
            <a:normAutofit/>
          </a:bodyPr>
          <a:lstStyle/>
          <a:p>
            <a:r>
              <a:rPr lang="en-GB" sz="2000" dirty="0"/>
              <a:t>Theft in a virtual context is very different to its offline version, one person can take something without permission and make a copy so that both the original owner and thief have a copy</a:t>
            </a:r>
          </a:p>
          <a:p>
            <a:r>
              <a:rPr lang="en-GB" sz="2000" dirty="0"/>
              <a:t>Electronic reproduction can take many forms – impacts on the film and music industry </a:t>
            </a:r>
          </a:p>
        </p:txBody>
      </p:sp>
      <p:pic>
        <p:nvPicPr>
          <p:cNvPr id="18" name="Picture 17" descr="Closeup of a keyboard">
            <a:extLst>
              <a:ext uri="{FF2B5EF4-FFF2-40B4-BE49-F238E27FC236}">
                <a16:creationId xmlns:a16="http://schemas.microsoft.com/office/drawing/2014/main" id="{1B837B71-35C9-6C60-8157-43307FA0D543}"/>
              </a:ext>
            </a:extLst>
          </p:cNvPr>
          <p:cNvPicPr>
            <a:picLocks noChangeAspect="1"/>
          </p:cNvPicPr>
          <p:nvPr/>
        </p:nvPicPr>
        <p:blipFill rotWithShape="1">
          <a:blip r:embed="rId3"/>
          <a:srcRect l="11164" r="31216" b="1"/>
          <a:stretch/>
        </p:blipFill>
        <p:spPr>
          <a:xfrm>
            <a:off x="6096000" y="1"/>
            <a:ext cx="6102825" cy="6858000"/>
          </a:xfrm>
          <a:prstGeom prst="rect">
            <a:avLst/>
          </a:prstGeom>
        </p:spPr>
      </p:pic>
    </p:spTree>
    <p:extLst>
      <p:ext uri="{BB962C8B-B14F-4D97-AF65-F5344CB8AC3E}">
        <p14:creationId xmlns:p14="http://schemas.microsoft.com/office/powerpoint/2010/main" val="26312976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0" name="Rectangle 1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959EC8-A110-4314-865B-D3D3778ED41D}"/>
              </a:ext>
            </a:extLst>
          </p:cNvPr>
          <p:cNvSpPr>
            <a:spLocks noGrp="1"/>
          </p:cNvSpPr>
          <p:nvPr>
            <p:ph type="title"/>
          </p:nvPr>
        </p:nvSpPr>
        <p:spPr>
          <a:xfrm>
            <a:off x="761803" y="350196"/>
            <a:ext cx="4646904" cy="1624520"/>
          </a:xfrm>
        </p:spPr>
        <p:txBody>
          <a:bodyPr anchor="ctr">
            <a:normAutofit/>
          </a:bodyPr>
          <a:lstStyle/>
          <a:p>
            <a:r>
              <a:rPr lang="en-GB" sz="4000" b="1"/>
              <a:t>Hate crime</a:t>
            </a:r>
            <a:endParaRPr lang="en-GB" sz="4000"/>
          </a:p>
        </p:txBody>
      </p:sp>
      <p:sp>
        <p:nvSpPr>
          <p:cNvPr id="3" name="Content Placeholder 2">
            <a:extLst>
              <a:ext uri="{FF2B5EF4-FFF2-40B4-BE49-F238E27FC236}">
                <a16:creationId xmlns:a16="http://schemas.microsoft.com/office/drawing/2014/main" id="{73C08B7D-EBF7-4A3A-9C81-F90759C002E1}"/>
              </a:ext>
            </a:extLst>
          </p:cNvPr>
          <p:cNvSpPr>
            <a:spLocks noGrp="1"/>
          </p:cNvSpPr>
          <p:nvPr>
            <p:ph idx="1"/>
          </p:nvPr>
        </p:nvSpPr>
        <p:spPr>
          <a:xfrm>
            <a:off x="400050" y="2743200"/>
            <a:ext cx="5429250" cy="3613149"/>
          </a:xfrm>
        </p:spPr>
        <p:txBody>
          <a:bodyPr anchor="ctr">
            <a:noAutofit/>
          </a:bodyPr>
          <a:lstStyle/>
          <a:p>
            <a:r>
              <a:rPr lang="en-GB" sz="2400" dirty="0"/>
              <a:t>The promotion of hatred is widespread and easily facilitated through the Internet</a:t>
            </a:r>
          </a:p>
          <a:p>
            <a:r>
              <a:rPr lang="en-GB" sz="2400" dirty="0"/>
              <a:t>The Internet has increased the global reach of terrorist groups</a:t>
            </a:r>
          </a:p>
          <a:p>
            <a:r>
              <a:rPr lang="en-GB" sz="2400" dirty="0"/>
              <a:t>Evidence of vigilantism against individuals too</a:t>
            </a:r>
          </a:p>
          <a:p>
            <a:r>
              <a:rPr lang="en-GB" sz="2400" dirty="0"/>
              <a:t>Hate behaviours, such as cyberbullying also evident on social networking sites</a:t>
            </a:r>
          </a:p>
        </p:txBody>
      </p:sp>
      <p:pic>
        <p:nvPicPr>
          <p:cNvPr id="14" name="Picture 13" descr="One in a crowd">
            <a:extLst>
              <a:ext uri="{FF2B5EF4-FFF2-40B4-BE49-F238E27FC236}">
                <a16:creationId xmlns:a16="http://schemas.microsoft.com/office/drawing/2014/main" id="{F09140BE-7BF8-A391-3A5A-B1CB26B2163B}"/>
              </a:ext>
            </a:extLst>
          </p:cNvPr>
          <p:cNvPicPr>
            <a:picLocks noChangeAspect="1"/>
          </p:cNvPicPr>
          <p:nvPr/>
        </p:nvPicPr>
        <p:blipFill rotWithShape="1">
          <a:blip r:embed="rId3"/>
          <a:srcRect l="20725" r="12534"/>
          <a:stretch/>
        </p:blipFill>
        <p:spPr>
          <a:xfrm>
            <a:off x="6096000" y="1"/>
            <a:ext cx="6102825" cy="6858000"/>
          </a:xfrm>
          <a:prstGeom prst="rect">
            <a:avLst/>
          </a:prstGeom>
        </p:spPr>
      </p:pic>
    </p:spTree>
    <p:extLst>
      <p:ext uri="{BB962C8B-B14F-4D97-AF65-F5344CB8AC3E}">
        <p14:creationId xmlns:p14="http://schemas.microsoft.com/office/powerpoint/2010/main" val="25964579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290ACC-C442-42A8-8759-FAE5C54C4968}"/>
              </a:ext>
            </a:extLst>
          </p:cNvPr>
          <p:cNvSpPr>
            <a:spLocks noGrp="1"/>
          </p:cNvSpPr>
          <p:nvPr>
            <p:ph type="title"/>
          </p:nvPr>
        </p:nvSpPr>
        <p:spPr>
          <a:xfrm>
            <a:off x="686834" y="1153572"/>
            <a:ext cx="3200400" cy="4461163"/>
          </a:xfrm>
        </p:spPr>
        <p:txBody>
          <a:bodyPr>
            <a:normAutofit/>
          </a:bodyPr>
          <a:lstStyle/>
          <a:p>
            <a:r>
              <a:rPr lang="en-GB" b="1" dirty="0">
                <a:solidFill>
                  <a:schemeClr val="bg1"/>
                </a:solidFill>
              </a:rPr>
              <a:t>Invasion of privacy, defamation, and ID theft </a:t>
            </a:r>
            <a:endParaRPr lang="en-GB" dirty="0">
              <a:solidFill>
                <a:schemeClr val="bg1"/>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F745A8A-A5EC-48D6-9343-6581C75E1E12}"/>
              </a:ext>
            </a:extLst>
          </p:cNvPr>
          <p:cNvSpPr>
            <a:spLocks noGrp="1"/>
          </p:cNvSpPr>
          <p:nvPr>
            <p:ph idx="1"/>
          </p:nvPr>
        </p:nvSpPr>
        <p:spPr>
          <a:xfrm>
            <a:off x="4447308" y="591344"/>
            <a:ext cx="6906491" cy="5585619"/>
          </a:xfrm>
        </p:spPr>
        <p:txBody>
          <a:bodyPr anchor="ctr">
            <a:normAutofit/>
          </a:bodyPr>
          <a:lstStyle/>
          <a:p>
            <a:r>
              <a:rPr lang="en-GB" sz="3200" dirty="0"/>
              <a:t>Invasion of privacy</a:t>
            </a:r>
          </a:p>
          <a:p>
            <a:pPr lvl="1"/>
            <a:r>
              <a:rPr lang="en-GB" sz="2800" dirty="0"/>
              <a:t>Spamming</a:t>
            </a:r>
          </a:p>
          <a:p>
            <a:pPr lvl="1"/>
            <a:r>
              <a:rPr lang="en-GB" sz="2800" dirty="0"/>
              <a:t>Online defamation</a:t>
            </a:r>
          </a:p>
          <a:p>
            <a:pPr lvl="1"/>
            <a:r>
              <a:rPr lang="en-GB" sz="2800" dirty="0"/>
              <a:t>Stalking violence</a:t>
            </a:r>
          </a:p>
          <a:p>
            <a:r>
              <a:rPr lang="en-GB" sz="3200" dirty="0"/>
              <a:t>Lecturers and teachers vulnerable to defamation </a:t>
            </a:r>
          </a:p>
          <a:p>
            <a:r>
              <a:rPr lang="en-GB" sz="3200" dirty="0"/>
              <a:t>Theft of personal identity also increasing </a:t>
            </a:r>
          </a:p>
          <a:p>
            <a:pPr lvl="1"/>
            <a:r>
              <a:rPr lang="en-GB" sz="2800" dirty="0"/>
              <a:t>Older people more concerned, but young people at greater risk</a:t>
            </a:r>
          </a:p>
        </p:txBody>
      </p:sp>
    </p:spTree>
    <p:extLst>
      <p:ext uri="{BB962C8B-B14F-4D97-AF65-F5344CB8AC3E}">
        <p14:creationId xmlns:p14="http://schemas.microsoft.com/office/powerpoint/2010/main" val="24391155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800A8DF-37ED-456B-A85D-45E5D369F16C}"/>
              </a:ext>
            </a:extLst>
          </p:cNvPr>
          <p:cNvSpPr>
            <a:spLocks noGrp="1"/>
          </p:cNvSpPr>
          <p:nvPr>
            <p:ph type="title"/>
          </p:nvPr>
        </p:nvSpPr>
        <p:spPr>
          <a:xfrm>
            <a:off x="479394" y="1070800"/>
            <a:ext cx="3939688" cy="5583126"/>
          </a:xfrm>
        </p:spPr>
        <p:txBody>
          <a:bodyPr>
            <a:normAutofit/>
          </a:bodyPr>
          <a:lstStyle/>
          <a:p>
            <a:pPr algn="r"/>
            <a:r>
              <a:rPr lang="en-GB" sz="8000" b="1"/>
              <a:t>eBay fraud</a:t>
            </a:r>
            <a:endParaRPr lang="en-GB" sz="8000"/>
          </a:p>
        </p:txBody>
      </p:sp>
      <p:cxnSp>
        <p:nvCxnSpPr>
          <p:cNvPr id="18" name="Straight Connector 17">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403FE8A-BD0D-FB57-8EE6-308A2F9C744F}"/>
              </a:ext>
            </a:extLst>
          </p:cNvPr>
          <p:cNvGraphicFramePr>
            <a:graphicFrameLocks noGrp="1"/>
          </p:cNvGraphicFramePr>
          <p:nvPr>
            <p:ph idx="1"/>
            <p:extLst>
              <p:ext uri="{D42A27DB-BD31-4B8C-83A1-F6EECF244321}">
                <p14:modId xmlns:p14="http://schemas.microsoft.com/office/powerpoint/2010/main" val="2888374519"/>
              </p:ext>
            </p:extLst>
          </p:nvPr>
        </p:nvGraphicFramePr>
        <p:xfrm>
          <a:off x="5182908" y="642639"/>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41542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0B4EF7-8F84-4115-880A-70BE1067A8EA}"/>
              </a:ext>
            </a:extLst>
          </p:cNvPr>
          <p:cNvSpPr>
            <a:spLocks noGrp="1"/>
          </p:cNvSpPr>
          <p:nvPr>
            <p:ph type="title"/>
          </p:nvPr>
        </p:nvSpPr>
        <p:spPr>
          <a:xfrm>
            <a:off x="640080" y="325369"/>
            <a:ext cx="4368602" cy="1956841"/>
          </a:xfrm>
        </p:spPr>
        <p:txBody>
          <a:bodyPr anchor="b">
            <a:normAutofit fontScale="90000"/>
          </a:bodyPr>
          <a:lstStyle/>
          <a:p>
            <a:r>
              <a:rPr lang="en-GB" sz="5000" b="1"/>
              <a:t>Hacking and loss of sensitive data </a:t>
            </a:r>
            <a:endParaRPr lang="en-GB" sz="5000"/>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72A00B7-4D7D-4E2D-A3BA-BB344FE69A92}"/>
              </a:ext>
            </a:extLst>
          </p:cNvPr>
          <p:cNvSpPr>
            <a:spLocks noGrp="1"/>
          </p:cNvSpPr>
          <p:nvPr>
            <p:ph idx="1"/>
          </p:nvPr>
        </p:nvSpPr>
        <p:spPr>
          <a:xfrm>
            <a:off x="640080" y="2872899"/>
            <a:ext cx="4243589" cy="3320668"/>
          </a:xfrm>
        </p:spPr>
        <p:txBody>
          <a:bodyPr>
            <a:normAutofit/>
          </a:bodyPr>
          <a:lstStyle/>
          <a:p>
            <a:r>
              <a:rPr lang="en-GB" sz="2000"/>
              <a:t>Hackers can be driven by a range of motives</a:t>
            </a:r>
          </a:p>
          <a:p>
            <a:r>
              <a:rPr lang="en-GB" sz="2000"/>
              <a:t>Can elicit tolerance and even admiration from the public</a:t>
            </a:r>
          </a:p>
          <a:p>
            <a:r>
              <a:rPr lang="en-GB" sz="2000"/>
              <a:t>State authorities take hacking very seriously – see the case of Gary McKinnon</a:t>
            </a:r>
          </a:p>
          <a:p>
            <a:r>
              <a:rPr lang="en-GB" sz="2000"/>
              <a:t>Vulnerability of ‘secure’ systems is evident with reports of data lost or stolen by government departments</a:t>
            </a:r>
          </a:p>
        </p:txBody>
      </p:sp>
      <p:pic>
        <p:nvPicPr>
          <p:cNvPr id="12" name="Picture 11" descr="Magnifying glass showing decling performance">
            <a:extLst>
              <a:ext uri="{FF2B5EF4-FFF2-40B4-BE49-F238E27FC236}">
                <a16:creationId xmlns:a16="http://schemas.microsoft.com/office/drawing/2014/main" id="{BED75589-597F-42F1-0973-50CFDF63FCCD}"/>
              </a:ext>
            </a:extLst>
          </p:cNvPr>
          <p:cNvPicPr>
            <a:picLocks noChangeAspect="1"/>
          </p:cNvPicPr>
          <p:nvPr/>
        </p:nvPicPr>
        <p:blipFill rotWithShape="1">
          <a:blip r:embed="rId3"/>
          <a:srcRect l="1242" r="3180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026347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AD2170-BFF0-43A6-9BB5-FEFFD8130CB9}"/>
              </a:ext>
            </a:extLst>
          </p:cNvPr>
          <p:cNvSpPr>
            <a:spLocks noGrp="1"/>
          </p:cNvSpPr>
          <p:nvPr>
            <p:ph type="title"/>
          </p:nvPr>
        </p:nvSpPr>
        <p:spPr>
          <a:xfrm>
            <a:off x="5297762" y="329184"/>
            <a:ext cx="6251110" cy="1783080"/>
          </a:xfrm>
        </p:spPr>
        <p:txBody>
          <a:bodyPr anchor="b">
            <a:normAutofit/>
          </a:bodyPr>
          <a:lstStyle/>
          <a:p>
            <a:r>
              <a:rPr lang="en-GB" sz="5400" b="1"/>
              <a:t>Child Abuse Imagery and online grooming</a:t>
            </a:r>
            <a:endParaRPr lang="en-GB" sz="5400"/>
          </a:p>
        </p:txBody>
      </p:sp>
      <p:pic>
        <p:nvPicPr>
          <p:cNvPr id="18" name="Picture 17" descr="Exclamation mark on a yellow background">
            <a:extLst>
              <a:ext uri="{FF2B5EF4-FFF2-40B4-BE49-F238E27FC236}">
                <a16:creationId xmlns:a16="http://schemas.microsoft.com/office/drawing/2014/main" id="{3C6EBEF3-F11C-3870-2007-C74E1B1C2A3A}"/>
              </a:ext>
            </a:extLst>
          </p:cNvPr>
          <p:cNvPicPr>
            <a:picLocks noChangeAspect="1"/>
          </p:cNvPicPr>
          <p:nvPr/>
        </p:nvPicPr>
        <p:blipFill rotWithShape="1">
          <a:blip r:embed="rId3"/>
          <a:srcRect l="30992" r="18075"/>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4"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3019094-8CA8-4B96-95EF-4FB51D8D1DC1}"/>
              </a:ext>
            </a:extLst>
          </p:cNvPr>
          <p:cNvSpPr>
            <a:spLocks noGrp="1"/>
          </p:cNvSpPr>
          <p:nvPr>
            <p:ph idx="1"/>
          </p:nvPr>
        </p:nvSpPr>
        <p:spPr>
          <a:xfrm>
            <a:off x="5297762" y="2706624"/>
            <a:ext cx="6251110" cy="3483864"/>
          </a:xfrm>
        </p:spPr>
        <p:txBody>
          <a:bodyPr>
            <a:normAutofit/>
          </a:bodyPr>
          <a:lstStyle/>
          <a:p>
            <a:r>
              <a:rPr lang="en-GB" sz="1900" dirty="0"/>
              <a:t>Pornography was the force that propelled the rapid growth of the Internet </a:t>
            </a:r>
          </a:p>
          <a:p>
            <a:r>
              <a:rPr lang="en-GB" sz="1900" dirty="0"/>
              <a:t>The issue of online paedophilia is largely kept in the public eye (news values)</a:t>
            </a:r>
          </a:p>
          <a:p>
            <a:r>
              <a:rPr lang="en-GB" sz="1900" dirty="0"/>
              <a:t>Many believe the police have taken too long to address child sex abuse and that they play catch-up to online offenders</a:t>
            </a:r>
          </a:p>
          <a:p>
            <a:r>
              <a:rPr lang="en-GB" sz="1900" dirty="0"/>
              <a:t>Policing child sexual abuse is now more proactive with CEOP taking a leading role</a:t>
            </a:r>
          </a:p>
          <a:p>
            <a:r>
              <a:rPr lang="en-GB" sz="1900" dirty="0"/>
              <a:t>Legal difficulties surrounding the term ‘grooming’ – is thinking about sexual acts, the same as committing them? </a:t>
            </a:r>
          </a:p>
        </p:txBody>
      </p:sp>
    </p:spTree>
    <p:extLst>
      <p:ext uri="{BB962C8B-B14F-4D97-AF65-F5344CB8AC3E}">
        <p14:creationId xmlns:p14="http://schemas.microsoft.com/office/powerpoint/2010/main" val="40628364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80B3926D-1E59-4839-AAC6-554D69FBA48C}"/>
              </a:ext>
            </a:extLst>
          </p:cNvPr>
          <p:cNvSpPr>
            <a:spLocks noGrp="1"/>
          </p:cNvSpPr>
          <p:nvPr>
            <p:ph type="title"/>
          </p:nvPr>
        </p:nvSpPr>
        <p:spPr>
          <a:xfrm>
            <a:off x="841246" y="673770"/>
            <a:ext cx="3644489" cy="2414488"/>
          </a:xfrm>
        </p:spPr>
        <p:txBody>
          <a:bodyPr anchor="t">
            <a:normAutofit/>
          </a:bodyPr>
          <a:lstStyle/>
          <a:p>
            <a:r>
              <a:rPr lang="en-GB" sz="4200" b="1" dirty="0">
                <a:solidFill>
                  <a:schemeClr val="bg1"/>
                </a:solidFill>
              </a:rPr>
              <a:t>Childhood, cyberspace and social retreat</a:t>
            </a:r>
            <a:endParaRPr lang="en-GB" sz="4200" dirty="0">
              <a:solidFill>
                <a:schemeClr val="bg1"/>
              </a:solidFill>
            </a:endParaRPr>
          </a:p>
        </p:txBody>
      </p:sp>
      <p:sp>
        <p:nvSpPr>
          <p:cNvPr id="3" name="Content Placeholder 2">
            <a:extLst>
              <a:ext uri="{FF2B5EF4-FFF2-40B4-BE49-F238E27FC236}">
                <a16:creationId xmlns:a16="http://schemas.microsoft.com/office/drawing/2014/main" id="{A8602456-90EB-4EBC-8CE0-EBBF2A62E836}"/>
              </a:ext>
            </a:extLst>
          </p:cNvPr>
          <p:cNvSpPr>
            <a:spLocks noGrp="1"/>
          </p:cNvSpPr>
          <p:nvPr>
            <p:ph idx="1"/>
          </p:nvPr>
        </p:nvSpPr>
        <p:spPr>
          <a:xfrm>
            <a:off x="6096000" y="1403182"/>
            <a:ext cx="5254754" cy="4051635"/>
          </a:xfrm>
        </p:spPr>
        <p:txBody>
          <a:bodyPr>
            <a:noAutofit/>
          </a:bodyPr>
          <a:lstStyle/>
          <a:p>
            <a:r>
              <a:rPr lang="en-GB" sz="2400" dirty="0"/>
              <a:t>Anxieties about crime and safety, especially that of children are now significant</a:t>
            </a:r>
          </a:p>
          <a:p>
            <a:r>
              <a:rPr lang="en-GB" sz="2400" dirty="0"/>
              <a:t>Social retreat – gated communities </a:t>
            </a:r>
          </a:p>
          <a:p>
            <a:r>
              <a:rPr lang="en-GB" sz="2400" dirty="0"/>
              <a:t>Parents accompany children in every public sphere, however children now explore ‘risky’ behaviour in the online world</a:t>
            </a:r>
          </a:p>
          <a:p>
            <a:r>
              <a:rPr lang="en-GB" sz="2400" dirty="0"/>
              <a:t>Sexting</a:t>
            </a:r>
          </a:p>
          <a:p>
            <a:r>
              <a:rPr lang="en-GB" sz="2400" dirty="0"/>
              <a:t>The private sphere is now a source of anxiety </a:t>
            </a:r>
          </a:p>
        </p:txBody>
      </p:sp>
    </p:spTree>
    <p:extLst>
      <p:ext uri="{BB962C8B-B14F-4D97-AF65-F5344CB8AC3E}">
        <p14:creationId xmlns:p14="http://schemas.microsoft.com/office/powerpoint/2010/main" val="193468041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24896-1F5E-4931-93F7-0ADEA2B64378}"/>
              </a:ext>
            </a:extLst>
          </p:cNvPr>
          <p:cNvSpPr>
            <a:spLocks noGrp="1"/>
          </p:cNvSpPr>
          <p:nvPr>
            <p:ph type="title"/>
          </p:nvPr>
        </p:nvSpPr>
        <p:spPr>
          <a:xfrm>
            <a:off x="4965430" y="629268"/>
            <a:ext cx="6586491" cy="1286160"/>
          </a:xfrm>
        </p:spPr>
        <p:txBody>
          <a:bodyPr anchor="b">
            <a:normAutofit/>
          </a:bodyPr>
          <a:lstStyle/>
          <a:p>
            <a:r>
              <a:rPr lang="en-GB" sz="4100"/>
              <a:t>Concluding Thoughts on Cyber Crime</a:t>
            </a:r>
          </a:p>
        </p:txBody>
      </p:sp>
      <p:sp>
        <p:nvSpPr>
          <p:cNvPr id="3" name="Content Placeholder 2">
            <a:extLst>
              <a:ext uri="{FF2B5EF4-FFF2-40B4-BE49-F238E27FC236}">
                <a16:creationId xmlns:a16="http://schemas.microsoft.com/office/drawing/2014/main" id="{8E696FBE-31F6-46E4-BA22-4FDCB5F73E28}"/>
              </a:ext>
            </a:extLst>
          </p:cNvPr>
          <p:cNvSpPr>
            <a:spLocks noGrp="1"/>
          </p:cNvSpPr>
          <p:nvPr>
            <p:ph idx="1"/>
          </p:nvPr>
        </p:nvSpPr>
        <p:spPr>
          <a:xfrm>
            <a:off x="4965431" y="2438400"/>
            <a:ext cx="6586489" cy="3785419"/>
          </a:xfrm>
        </p:spPr>
        <p:txBody>
          <a:bodyPr>
            <a:normAutofit/>
          </a:bodyPr>
          <a:lstStyle/>
          <a:p>
            <a:r>
              <a:rPr lang="en-GB" sz="2400" dirty="0"/>
              <a:t>The Internet has altered traditional offline crimes</a:t>
            </a:r>
          </a:p>
          <a:p>
            <a:r>
              <a:rPr lang="en-GB" sz="2400" dirty="0"/>
              <a:t>Whilst the Internet has many positive uses, issues explored in this lecture reveal a sinister side to the World Wide Web</a:t>
            </a:r>
            <a:endParaRPr lang="en-GB" sz="2400" dirty="0">
              <a:cs typeface="Calibri"/>
            </a:endParaRPr>
          </a:p>
          <a:p>
            <a:r>
              <a:rPr lang="en-GB" sz="2400" dirty="0"/>
              <a:t>There is an element of risk evident in the online world for both nations and individuals </a:t>
            </a:r>
          </a:p>
          <a:p>
            <a:endParaRPr lang="en-GB" sz="2400" dirty="0"/>
          </a:p>
        </p:txBody>
      </p:sp>
      <p:pic>
        <p:nvPicPr>
          <p:cNvPr id="5" name="Picture 4" descr="Mobile device with apps">
            <a:extLst>
              <a:ext uri="{FF2B5EF4-FFF2-40B4-BE49-F238E27FC236}">
                <a16:creationId xmlns:a16="http://schemas.microsoft.com/office/drawing/2014/main" id="{F247DBF1-EE71-AAC2-902D-F8E8C8D01393}"/>
              </a:ext>
            </a:extLst>
          </p:cNvPr>
          <p:cNvPicPr>
            <a:picLocks noChangeAspect="1"/>
          </p:cNvPicPr>
          <p:nvPr/>
        </p:nvPicPr>
        <p:blipFill rotWithShape="1">
          <a:blip r:embed="rId2"/>
          <a:srcRect l="50775" r="11204"/>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3A6BA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133333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9E514-78C0-4CDF-A95F-4C5689956560}"/>
              </a:ext>
            </a:extLst>
          </p:cNvPr>
          <p:cNvSpPr>
            <a:spLocks noGrp="1"/>
          </p:cNvSpPr>
          <p:nvPr>
            <p:ph type="title"/>
          </p:nvPr>
        </p:nvSpPr>
        <p:spPr/>
        <p:txBody>
          <a:bodyPr/>
          <a:lstStyle/>
          <a:p>
            <a:r>
              <a:rPr lang="en-GB" dirty="0"/>
              <a:t>Week 8 Complete</a:t>
            </a:r>
          </a:p>
        </p:txBody>
      </p:sp>
      <p:graphicFrame>
        <p:nvGraphicFramePr>
          <p:cNvPr id="5" name="Content Placeholder 2">
            <a:extLst>
              <a:ext uri="{FF2B5EF4-FFF2-40B4-BE49-F238E27FC236}">
                <a16:creationId xmlns:a16="http://schemas.microsoft.com/office/drawing/2014/main" id="{8EFB6139-9A89-CC99-844D-736E0253483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99081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228</TotalTime>
  <Words>12103</Words>
  <Application>Microsoft Macintosh PowerPoint</Application>
  <PresentationFormat>Widescreen</PresentationFormat>
  <Paragraphs>512</Paragraphs>
  <Slides>41</Slides>
  <Notes>35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41</vt:i4>
      </vt:variant>
    </vt:vector>
  </HeadingPairs>
  <TitlesOfParts>
    <vt:vector size="49" baseType="lpstr">
      <vt:lpstr>Meiryo</vt:lpstr>
      <vt:lpstr>Aptos</vt:lpstr>
      <vt:lpstr>Arial</vt:lpstr>
      <vt:lpstr>Calibri</vt:lpstr>
      <vt:lpstr>Calibri Light</vt:lpstr>
      <vt:lpstr>Roboto</vt:lpstr>
      <vt:lpstr>Söhne</vt:lpstr>
      <vt:lpstr>Office Theme</vt:lpstr>
      <vt:lpstr>Police Models, Powers and Society</vt:lpstr>
      <vt:lpstr>Global and Transnational Policing</vt:lpstr>
      <vt:lpstr>Global Crime</vt:lpstr>
      <vt:lpstr>The State of the Modern “State”</vt:lpstr>
      <vt:lpstr>Transnational Policing</vt:lpstr>
      <vt:lpstr>Transnational Policing</vt:lpstr>
      <vt:lpstr>Transnational Policing</vt:lpstr>
      <vt:lpstr>Transnational Policing</vt:lpstr>
      <vt:lpstr>Global policing, international policing  or transnational policing?</vt:lpstr>
      <vt:lpstr>Global policing, international policing  or transnational policing?</vt:lpstr>
      <vt:lpstr>Rule of law and the nurturing of civil society</vt:lpstr>
      <vt:lpstr>Democracy, transnational policing and international development: </vt:lpstr>
      <vt:lpstr>Democracy, transnational policing and international development: </vt:lpstr>
      <vt:lpstr>Democracy, transnational policing and international development</vt:lpstr>
      <vt:lpstr>Transnational policing in the European Union</vt:lpstr>
      <vt:lpstr>Transnational policing in the European Union</vt:lpstr>
      <vt:lpstr>Transnational policing in the European Union</vt:lpstr>
      <vt:lpstr>Transnational policing in the European Union</vt:lpstr>
      <vt:lpstr>INTERPOL  100 Years of International Police Cooperation</vt:lpstr>
      <vt:lpstr>Global plural policing and securitisation </vt:lpstr>
      <vt:lpstr>Global plural policing and securitisation </vt:lpstr>
      <vt:lpstr>Global plural policing and securitisation </vt:lpstr>
      <vt:lpstr>Conclusion: Policing beyond territory</vt:lpstr>
      <vt:lpstr>Conclusion: Policing beyond territory</vt:lpstr>
      <vt:lpstr>Conclusion: Policing beyond territory</vt:lpstr>
      <vt:lpstr>The Global Cops have arrived!</vt:lpstr>
      <vt:lpstr>Cyber Crime and Digital Policing</vt:lpstr>
      <vt:lpstr>Overview</vt:lpstr>
      <vt:lpstr>Digital Technologies</vt:lpstr>
      <vt:lpstr>Cyber-warfare and cyber-terrorism </vt:lpstr>
      <vt:lpstr>Redefining deviance and democratization: China </vt:lpstr>
      <vt:lpstr>Inside Huawei And 5G - BBC Click</vt:lpstr>
      <vt:lpstr>Electronic theft and abuse of intellectual property rights </vt:lpstr>
      <vt:lpstr>Hate crime</vt:lpstr>
      <vt:lpstr>Invasion of privacy, defamation, and ID theft </vt:lpstr>
      <vt:lpstr>eBay fraud</vt:lpstr>
      <vt:lpstr>Hacking and loss of sensitive data </vt:lpstr>
      <vt:lpstr>Child Abuse Imagery and online grooming</vt:lpstr>
      <vt:lpstr>Childhood, cyberspace and social retreat</vt:lpstr>
      <vt:lpstr>Concluding Thoughts on Cyber Crime</vt:lpstr>
      <vt:lpstr>Week 8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Police Models, Powers and Society</dc:title>
  <dc:creator>Luke Roach</dc:creator>
  <cp:lastModifiedBy>Sarah Jones (IMH)</cp:lastModifiedBy>
  <cp:revision>15</cp:revision>
  <dcterms:created xsi:type="dcterms:W3CDTF">2022-04-01T07:18:14Z</dcterms:created>
  <dcterms:modified xsi:type="dcterms:W3CDTF">2024-03-21T12:57:22Z</dcterms:modified>
</cp:coreProperties>
</file>