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9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BB0FDC-D81D-4FC2-B147-A31D55A4A07C}" v="285" dt="2021-07-23T20:48:26.1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502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4281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142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133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1643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2728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120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238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40384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838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725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7/23/2021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894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2" r:id="rId6"/>
    <p:sldLayoutId id="2147483738" r:id="rId7"/>
    <p:sldLayoutId id="2147483739" r:id="rId8"/>
    <p:sldLayoutId id="2147483740" r:id="rId9"/>
    <p:sldLayoutId id="2147483741" r:id="rId10"/>
    <p:sldLayoutId id="214748374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AAE2DA9-9BAF-4D46-BC97-20425C532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2D2C6CA-56BB-4A08-A1E2-342F83955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20DF01A-DAD0-4D16-BEDE-ED085CCC3B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3">
            <a:extLst>
              <a:ext uri="{FF2B5EF4-FFF2-40B4-BE49-F238E27FC236}">
                <a16:creationId xmlns:a16="http://schemas.microsoft.com/office/drawing/2014/main" id="{8A927873-60A9-43B1-A0FB-82317A4D68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611" r="14612" b="2"/>
          <a:stretch/>
        </p:blipFill>
        <p:spPr>
          <a:xfrm>
            <a:off x="357120" y="391301"/>
            <a:ext cx="7228864" cy="5847184"/>
          </a:xfrm>
          <a:custGeom>
            <a:avLst/>
            <a:gdLst/>
            <a:ahLst/>
            <a:cxnLst/>
            <a:rect l="l" t="t" r="r" b="b"/>
            <a:pathLst>
              <a:path w="7503702" h="6405387">
                <a:moveTo>
                  <a:pt x="526155" y="35"/>
                </a:moveTo>
                <a:cubicBezTo>
                  <a:pt x="696890" y="424"/>
                  <a:pt x="910822" y="4062"/>
                  <a:pt x="1101865" y="9135"/>
                </a:cubicBezTo>
                <a:lnTo>
                  <a:pt x="6538681" y="39665"/>
                </a:lnTo>
                <a:lnTo>
                  <a:pt x="7503702" y="68449"/>
                </a:lnTo>
                <a:lnTo>
                  <a:pt x="7503702" y="6373015"/>
                </a:lnTo>
                <a:lnTo>
                  <a:pt x="7349407" y="6372590"/>
                </a:lnTo>
                <a:cubicBezTo>
                  <a:pt x="5503660" y="6369608"/>
                  <a:pt x="2945004" y="6405387"/>
                  <a:pt x="1220576" y="6405387"/>
                </a:cubicBezTo>
                <a:cubicBezTo>
                  <a:pt x="732036" y="6374856"/>
                  <a:pt x="383078" y="6405388"/>
                  <a:pt x="48079" y="6374856"/>
                </a:cubicBezTo>
                <a:cubicBezTo>
                  <a:pt x="-54281" y="4308922"/>
                  <a:pt x="24815" y="1433916"/>
                  <a:pt x="117871" y="131259"/>
                </a:cubicBezTo>
                <a:cubicBezTo>
                  <a:pt x="125872" y="-28778"/>
                  <a:pt x="119241" y="23587"/>
                  <a:pt x="279761" y="3233"/>
                </a:cubicBezTo>
                <a:cubicBezTo>
                  <a:pt x="336825" y="737"/>
                  <a:pt x="423715" y="-199"/>
                  <a:pt x="526155" y="35"/>
                </a:cubicBezTo>
                <a:close/>
              </a:path>
            </a:pathLst>
          </a:custGeom>
        </p:spPr>
      </p:pic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99B7B539-E79B-44C5-8319-9CE01F87F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57119" y="391300"/>
            <a:ext cx="7228863" cy="5847183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80682" h="6405386">
                <a:moveTo>
                  <a:pt x="7142118" y="6405352"/>
                </a:moveTo>
                <a:cubicBezTo>
                  <a:pt x="6967357" y="6404963"/>
                  <a:pt x="6748379" y="6401325"/>
                  <a:pt x="6552830" y="6396252"/>
                </a:cubicBezTo>
                <a:lnTo>
                  <a:pt x="987782" y="6365722"/>
                </a:lnTo>
                <a:lnTo>
                  <a:pt x="0" y="6336938"/>
                </a:lnTo>
                <a:lnTo>
                  <a:pt x="0" y="32372"/>
                </a:lnTo>
                <a:lnTo>
                  <a:pt x="157934" y="32797"/>
                </a:lnTo>
                <a:cubicBezTo>
                  <a:pt x="2047215" y="35779"/>
                  <a:pt x="4666218" y="0"/>
                  <a:pt x="6431319" y="0"/>
                </a:cubicBezTo>
                <a:cubicBezTo>
                  <a:pt x="6931382" y="30531"/>
                  <a:pt x="7288570" y="-1"/>
                  <a:pt x="7631470" y="30531"/>
                </a:cubicBezTo>
                <a:cubicBezTo>
                  <a:pt x="7736245" y="2096465"/>
                  <a:pt x="7655283" y="4971471"/>
                  <a:pt x="7560032" y="6274128"/>
                </a:cubicBezTo>
                <a:cubicBezTo>
                  <a:pt x="7551842" y="6434165"/>
                  <a:pt x="7558630" y="6381800"/>
                  <a:pt x="7394324" y="6402154"/>
                </a:cubicBezTo>
                <a:cubicBezTo>
                  <a:pt x="7335914" y="6404650"/>
                  <a:pt x="7246975" y="6405586"/>
                  <a:pt x="7142118" y="6405352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1979858C-A26E-4B53-9728-5EC82E0E9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92712" flipH="1">
            <a:off x="6869718" y="475165"/>
            <a:ext cx="4895008" cy="5648873"/>
          </a:xfrm>
          <a:custGeom>
            <a:avLst/>
            <a:gdLst>
              <a:gd name="connsiteX0" fmla="*/ 1687022 w 4877237"/>
              <a:gd name="connsiteY0" fmla="*/ 50 h 5641553"/>
              <a:gd name="connsiteX1" fmla="*/ 3319184 w 4877237"/>
              <a:gd name="connsiteY1" fmla="*/ 163045 h 5641553"/>
              <a:gd name="connsiteX2" fmla="*/ 4549251 w 4877237"/>
              <a:gd name="connsiteY2" fmla="*/ 744232 h 5641553"/>
              <a:gd name="connsiteX3" fmla="*/ 4808645 w 4877237"/>
              <a:gd name="connsiteY3" fmla="*/ 1661203 h 5641553"/>
              <a:gd name="connsiteX4" fmla="*/ 4706820 w 4877237"/>
              <a:gd name="connsiteY4" fmla="*/ 4241530 h 5641553"/>
              <a:gd name="connsiteX5" fmla="*/ 3928223 w 4877237"/>
              <a:gd name="connsiteY5" fmla="*/ 5181317 h 5641553"/>
              <a:gd name="connsiteX6" fmla="*/ 3872846 w 4877237"/>
              <a:gd name="connsiteY6" fmla="*/ 5198795 h 5641553"/>
              <a:gd name="connsiteX7" fmla="*/ 3581829 w 4877237"/>
              <a:gd name="connsiteY7" fmla="*/ 5221985 h 5641553"/>
              <a:gd name="connsiteX8" fmla="*/ 3570634 w 4877237"/>
              <a:gd name="connsiteY8" fmla="*/ 5225757 h 5641553"/>
              <a:gd name="connsiteX9" fmla="*/ 3515258 w 4877237"/>
              <a:gd name="connsiteY9" fmla="*/ 5243754 h 5641553"/>
              <a:gd name="connsiteX10" fmla="*/ 3510127 w 4877237"/>
              <a:gd name="connsiteY10" fmla="*/ 5288400 h 5641553"/>
              <a:gd name="connsiteX11" fmla="*/ 3658238 w 4877237"/>
              <a:gd name="connsiteY11" fmla="*/ 5641549 h 5641553"/>
              <a:gd name="connsiteX12" fmla="*/ 2845674 w 4877237"/>
              <a:gd name="connsiteY12" fmla="*/ 5290843 h 5641553"/>
              <a:gd name="connsiteX13" fmla="*/ 2820308 w 4877237"/>
              <a:gd name="connsiteY13" fmla="*/ 5261823 h 5641553"/>
              <a:gd name="connsiteX14" fmla="*/ 2722542 w 4877237"/>
              <a:gd name="connsiteY14" fmla="*/ 5265294 h 5641553"/>
              <a:gd name="connsiteX15" fmla="*/ 1770504 w 4877237"/>
              <a:gd name="connsiteY15" fmla="*/ 5261011 h 5641553"/>
              <a:gd name="connsiteX16" fmla="*/ 815940 w 4877237"/>
              <a:gd name="connsiteY16" fmla="*/ 5009663 h 5641553"/>
              <a:gd name="connsiteX17" fmla="*/ 117267 w 4877237"/>
              <a:gd name="connsiteY17" fmla="*/ 3779919 h 5641553"/>
              <a:gd name="connsiteX18" fmla="*/ 1702 w 4877237"/>
              <a:gd name="connsiteY18" fmla="*/ 1784971 h 5641553"/>
              <a:gd name="connsiteX19" fmla="*/ 336804 w 4877237"/>
              <a:gd name="connsiteY19" fmla="*/ 369690 h 5641553"/>
              <a:gd name="connsiteX20" fmla="*/ 1687022 w 4877237"/>
              <a:gd name="connsiteY20" fmla="*/ 50 h 5641553"/>
              <a:gd name="connsiteX0" fmla="*/ 1687022 w 4877237"/>
              <a:gd name="connsiteY0" fmla="*/ 50 h 5641553"/>
              <a:gd name="connsiteX1" fmla="*/ 3319184 w 4877237"/>
              <a:gd name="connsiteY1" fmla="*/ 163045 h 5641553"/>
              <a:gd name="connsiteX2" fmla="*/ 4549251 w 4877237"/>
              <a:gd name="connsiteY2" fmla="*/ 744232 h 5641553"/>
              <a:gd name="connsiteX3" fmla="*/ 4808645 w 4877237"/>
              <a:gd name="connsiteY3" fmla="*/ 1661203 h 5641553"/>
              <a:gd name="connsiteX4" fmla="*/ 4706820 w 4877237"/>
              <a:gd name="connsiteY4" fmla="*/ 4241530 h 5641553"/>
              <a:gd name="connsiteX5" fmla="*/ 3928223 w 4877237"/>
              <a:gd name="connsiteY5" fmla="*/ 5181317 h 5641553"/>
              <a:gd name="connsiteX6" fmla="*/ 3872846 w 4877237"/>
              <a:gd name="connsiteY6" fmla="*/ 5198795 h 5641553"/>
              <a:gd name="connsiteX7" fmla="*/ 3581829 w 4877237"/>
              <a:gd name="connsiteY7" fmla="*/ 5221985 h 5641553"/>
              <a:gd name="connsiteX8" fmla="*/ 3515258 w 4877237"/>
              <a:gd name="connsiteY8" fmla="*/ 5243754 h 5641553"/>
              <a:gd name="connsiteX9" fmla="*/ 3510127 w 4877237"/>
              <a:gd name="connsiteY9" fmla="*/ 5288400 h 5641553"/>
              <a:gd name="connsiteX10" fmla="*/ 3658238 w 4877237"/>
              <a:gd name="connsiteY10" fmla="*/ 5641549 h 5641553"/>
              <a:gd name="connsiteX11" fmla="*/ 2845674 w 4877237"/>
              <a:gd name="connsiteY11" fmla="*/ 5290843 h 5641553"/>
              <a:gd name="connsiteX12" fmla="*/ 2820308 w 4877237"/>
              <a:gd name="connsiteY12" fmla="*/ 5261823 h 5641553"/>
              <a:gd name="connsiteX13" fmla="*/ 2722542 w 4877237"/>
              <a:gd name="connsiteY13" fmla="*/ 5265294 h 5641553"/>
              <a:gd name="connsiteX14" fmla="*/ 1770504 w 4877237"/>
              <a:gd name="connsiteY14" fmla="*/ 5261011 h 5641553"/>
              <a:gd name="connsiteX15" fmla="*/ 815940 w 4877237"/>
              <a:gd name="connsiteY15" fmla="*/ 5009663 h 5641553"/>
              <a:gd name="connsiteX16" fmla="*/ 117267 w 4877237"/>
              <a:gd name="connsiteY16" fmla="*/ 3779919 h 5641553"/>
              <a:gd name="connsiteX17" fmla="*/ 1702 w 4877237"/>
              <a:gd name="connsiteY17" fmla="*/ 1784971 h 5641553"/>
              <a:gd name="connsiteX18" fmla="*/ 336804 w 4877237"/>
              <a:gd name="connsiteY18" fmla="*/ 369690 h 5641553"/>
              <a:gd name="connsiteX19" fmla="*/ 1687022 w 4877237"/>
              <a:gd name="connsiteY19" fmla="*/ 50 h 5641553"/>
              <a:gd name="connsiteX0" fmla="*/ 1687022 w 4877237"/>
              <a:gd name="connsiteY0" fmla="*/ 50 h 5641553"/>
              <a:gd name="connsiteX1" fmla="*/ 3319184 w 4877237"/>
              <a:gd name="connsiteY1" fmla="*/ 163045 h 5641553"/>
              <a:gd name="connsiteX2" fmla="*/ 4549251 w 4877237"/>
              <a:gd name="connsiteY2" fmla="*/ 744232 h 5641553"/>
              <a:gd name="connsiteX3" fmla="*/ 4808645 w 4877237"/>
              <a:gd name="connsiteY3" fmla="*/ 1661203 h 5641553"/>
              <a:gd name="connsiteX4" fmla="*/ 4706820 w 4877237"/>
              <a:gd name="connsiteY4" fmla="*/ 4241530 h 5641553"/>
              <a:gd name="connsiteX5" fmla="*/ 3928223 w 4877237"/>
              <a:gd name="connsiteY5" fmla="*/ 5181317 h 5641553"/>
              <a:gd name="connsiteX6" fmla="*/ 3872846 w 4877237"/>
              <a:gd name="connsiteY6" fmla="*/ 5198795 h 5641553"/>
              <a:gd name="connsiteX7" fmla="*/ 3515258 w 4877237"/>
              <a:gd name="connsiteY7" fmla="*/ 5243754 h 5641553"/>
              <a:gd name="connsiteX8" fmla="*/ 3510127 w 4877237"/>
              <a:gd name="connsiteY8" fmla="*/ 5288400 h 5641553"/>
              <a:gd name="connsiteX9" fmla="*/ 3658238 w 4877237"/>
              <a:gd name="connsiteY9" fmla="*/ 5641549 h 5641553"/>
              <a:gd name="connsiteX10" fmla="*/ 2845674 w 4877237"/>
              <a:gd name="connsiteY10" fmla="*/ 5290843 h 5641553"/>
              <a:gd name="connsiteX11" fmla="*/ 2820308 w 4877237"/>
              <a:gd name="connsiteY11" fmla="*/ 5261823 h 5641553"/>
              <a:gd name="connsiteX12" fmla="*/ 2722542 w 4877237"/>
              <a:gd name="connsiteY12" fmla="*/ 5265294 h 5641553"/>
              <a:gd name="connsiteX13" fmla="*/ 1770504 w 4877237"/>
              <a:gd name="connsiteY13" fmla="*/ 5261011 h 5641553"/>
              <a:gd name="connsiteX14" fmla="*/ 815940 w 4877237"/>
              <a:gd name="connsiteY14" fmla="*/ 5009663 h 5641553"/>
              <a:gd name="connsiteX15" fmla="*/ 117267 w 4877237"/>
              <a:gd name="connsiteY15" fmla="*/ 3779919 h 5641553"/>
              <a:gd name="connsiteX16" fmla="*/ 1702 w 4877237"/>
              <a:gd name="connsiteY16" fmla="*/ 1784971 h 5641553"/>
              <a:gd name="connsiteX17" fmla="*/ 336804 w 4877237"/>
              <a:gd name="connsiteY17" fmla="*/ 369690 h 5641553"/>
              <a:gd name="connsiteX18" fmla="*/ 1687022 w 4877237"/>
              <a:gd name="connsiteY18" fmla="*/ 50 h 5641553"/>
              <a:gd name="connsiteX0" fmla="*/ 1687022 w 4877237"/>
              <a:gd name="connsiteY0" fmla="*/ 50 h 5641553"/>
              <a:gd name="connsiteX1" fmla="*/ 3319184 w 4877237"/>
              <a:gd name="connsiteY1" fmla="*/ 163045 h 5641553"/>
              <a:gd name="connsiteX2" fmla="*/ 4549251 w 4877237"/>
              <a:gd name="connsiteY2" fmla="*/ 744232 h 5641553"/>
              <a:gd name="connsiteX3" fmla="*/ 4808645 w 4877237"/>
              <a:gd name="connsiteY3" fmla="*/ 1661203 h 5641553"/>
              <a:gd name="connsiteX4" fmla="*/ 4706820 w 4877237"/>
              <a:gd name="connsiteY4" fmla="*/ 4241530 h 5641553"/>
              <a:gd name="connsiteX5" fmla="*/ 3928223 w 4877237"/>
              <a:gd name="connsiteY5" fmla="*/ 5181317 h 5641553"/>
              <a:gd name="connsiteX6" fmla="*/ 3515258 w 4877237"/>
              <a:gd name="connsiteY6" fmla="*/ 5243754 h 5641553"/>
              <a:gd name="connsiteX7" fmla="*/ 3510127 w 4877237"/>
              <a:gd name="connsiteY7" fmla="*/ 5288400 h 5641553"/>
              <a:gd name="connsiteX8" fmla="*/ 3658238 w 4877237"/>
              <a:gd name="connsiteY8" fmla="*/ 5641549 h 5641553"/>
              <a:gd name="connsiteX9" fmla="*/ 2845674 w 4877237"/>
              <a:gd name="connsiteY9" fmla="*/ 5290843 h 5641553"/>
              <a:gd name="connsiteX10" fmla="*/ 2820308 w 4877237"/>
              <a:gd name="connsiteY10" fmla="*/ 5261823 h 5641553"/>
              <a:gd name="connsiteX11" fmla="*/ 2722542 w 4877237"/>
              <a:gd name="connsiteY11" fmla="*/ 5265294 h 5641553"/>
              <a:gd name="connsiteX12" fmla="*/ 1770504 w 4877237"/>
              <a:gd name="connsiteY12" fmla="*/ 5261011 h 5641553"/>
              <a:gd name="connsiteX13" fmla="*/ 815940 w 4877237"/>
              <a:gd name="connsiteY13" fmla="*/ 5009663 h 5641553"/>
              <a:gd name="connsiteX14" fmla="*/ 117267 w 4877237"/>
              <a:gd name="connsiteY14" fmla="*/ 3779919 h 5641553"/>
              <a:gd name="connsiteX15" fmla="*/ 1702 w 4877237"/>
              <a:gd name="connsiteY15" fmla="*/ 1784971 h 5641553"/>
              <a:gd name="connsiteX16" fmla="*/ 336804 w 4877237"/>
              <a:gd name="connsiteY16" fmla="*/ 369690 h 5641553"/>
              <a:gd name="connsiteX17" fmla="*/ 1687022 w 4877237"/>
              <a:gd name="connsiteY17" fmla="*/ 50 h 5641553"/>
              <a:gd name="connsiteX0" fmla="*/ 1686519 w 4876734"/>
              <a:gd name="connsiteY0" fmla="*/ 7370 h 5648873"/>
              <a:gd name="connsiteX1" fmla="*/ 3318681 w 4876734"/>
              <a:gd name="connsiteY1" fmla="*/ 170365 h 5648873"/>
              <a:gd name="connsiteX2" fmla="*/ 4548748 w 4876734"/>
              <a:gd name="connsiteY2" fmla="*/ 751552 h 5648873"/>
              <a:gd name="connsiteX3" fmla="*/ 4808142 w 4876734"/>
              <a:gd name="connsiteY3" fmla="*/ 1668523 h 5648873"/>
              <a:gd name="connsiteX4" fmla="*/ 4706317 w 4876734"/>
              <a:gd name="connsiteY4" fmla="*/ 4248850 h 5648873"/>
              <a:gd name="connsiteX5" fmla="*/ 3927720 w 4876734"/>
              <a:gd name="connsiteY5" fmla="*/ 5188637 h 5648873"/>
              <a:gd name="connsiteX6" fmla="*/ 3514755 w 4876734"/>
              <a:gd name="connsiteY6" fmla="*/ 5251074 h 5648873"/>
              <a:gd name="connsiteX7" fmla="*/ 3509624 w 4876734"/>
              <a:gd name="connsiteY7" fmla="*/ 5295720 h 5648873"/>
              <a:gd name="connsiteX8" fmla="*/ 3657735 w 4876734"/>
              <a:gd name="connsiteY8" fmla="*/ 5648869 h 5648873"/>
              <a:gd name="connsiteX9" fmla="*/ 2845171 w 4876734"/>
              <a:gd name="connsiteY9" fmla="*/ 5298163 h 5648873"/>
              <a:gd name="connsiteX10" fmla="*/ 2819805 w 4876734"/>
              <a:gd name="connsiteY10" fmla="*/ 5269143 h 5648873"/>
              <a:gd name="connsiteX11" fmla="*/ 2722039 w 4876734"/>
              <a:gd name="connsiteY11" fmla="*/ 5272614 h 5648873"/>
              <a:gd name="connsiteX12" fmla="*/ 1770001 w 4876734"/>
              <a:gd name="connsiteY12" fmla="*/ 5268331 h 5648873"/>
              <a:gd name="connsiteX13" fmla="*/ 815437 w 4876734"/>
              <a:gd name="connsiteY13" fmla="*/ 5016983 h 5648873"/>
              <a:gd name="connsiteX14" fmla="*/ 116764 w 4876734"/>
              <a:gd name="connsiteY14" fmla="*/ 3787239 h 5648873"/>
              <a:gd name="connsiteX15" fmla="*/ 1199 w 4876734"/>
              <a:gd name="connsiteY15" fmla="*/ 1792291 h 5648873"/>
              <a:gd name="connsiteX16" fmla="*/ 445748 w 4876734"/>
              <a:gd name="connsiteY16" fmla="*/ 411323 h 5648873"/>
              <a:gd name="connsiteX17" fmla="*/ 1686519 w 4876734"/>
              <a:gd name="connsiteY17" fmla="*/ 7370 h 5648873"/>
              <a:gd name="connsiteX0" fmla="*/ 1686519 w 4876734"/>
              <a:gd name="connsiteY0" fmla="*/ 7370 h 5648873"/>
              <a:gd name="connsiteX1" fmla="*/ 3318681 w 4876734"/>
              <a:gd name="connsiteY1" fmla="*/ 170365 h 5648873"/>
              <a:gd name="connsiteX2" fmla="*/ 4548748 w 4876734"/>
              <a:gd name="connsiteY2" fmla="*/ 751552 h 5648873"/>
              <a:gd name="connsiteX3" fmla="*/ 4808142 w 4876734"/>
              <a:gd name="connsiteY3" fmla="*/ 1668523 h 5648873"/>
              <a:gd name="connsiteX4" fmla="*/ 4706317 w 4876734"/>
              <a:gd name="connsiteY4" fmla="*/ 4248850 h 5648873"/>
              <a:gd name="connsiteX5" fmla="*/ 3927720 w 4876734"/>
              <a:gd name="connsiteY5" fmla="*/ 5188637 h 5648873"/>
              <a:gd name="connsiteX6" fmla="*/ 3514755 w 4876734"/>
              <a:gd name="connsiteY6" fmla="*/ 5251074 h 5648873"/>
              <a:gd name="connsiteX7" fmla="*/ 3509624 w 4876734"/>
              <a:gd name="connsiteY7" fmla="*/ 5295720 h 5648873"/>
              <a:gd name="connsiteX8" fmla="*/ 3657735 w 4876734"/>
              <a:gd name="connsiteY8" fmla="*/ 5648869 h 5648873"/>
              <a:gd name="connsiteX9" fmla="*/ 2845171 w 4876734"/>
              <a:gd name="connsiteY9" fmla="*/ 5298163 h 5648873"/>
              <a:gd name="connsiteX10" fmla="*/ 2819805 w 4876734"/>
              <a:gd name="connsiteY10" fmla="*/ 5269143 h 5648873"/>
              <a:gd name="connsiteX11" fmla="*/ 2722039 w 4876734"/>
              <a:gd name="connsiteY11" fmla="*/ 5272614 h 5648873"/>
              <a:gd name="connsiteX12" fmla="*/ 1770001 w 4876734"/>
              <a:gd name="connsiteY12" fmla="*/ 5268331 h 5648873"/>
              <a:gd name="connsiteX13" fmla="*/ 815437 w 4876734"/>
              <a:gd name="connsiteY13" fmla="*/ 5016983 h 5648873"/>
              <a:gd name="connsiteX14" fmla="*/ 91972 w 4876734"/>
              <a:gd name="connsiteY14" fmla="*/ 3785123 h 5648873"/>
              <a:gd name="connsiteX15" fmla="*/ 1199 w 4876734"/>
              <a:gd name="connsiteY15" fmla="*/ 1792291 h 5648873"/>
              <a:gd name="connsiteX16" fmla="*/ 445748 w 4876734"/>
              <a:gd name="connsiteY16" fmla="*/ 411323 h 5648873"/>
              <a:gd name="connsiteX17" fmla="*/ 1686519 w 4876734"/>
              <a:gd name="connsiteY17" fmla="*/ 7370 h 5648873"/>
              <a:gd name="connsiteX0" fmla="*/ 1686519 w 4876734"/>
              <a:gd name="connsiteY0" fmla="*/ 7370 h 5648873"/>
              <a:gd name="connsiteX1" fmla="*/ 3318681 w 4876734"/>
              <a:gd name="connsiteY1" fmla="*/ 170365 h 5648873"/>
              <a:gd name="connsiteX2" fmla="*/ 4548748 w 4876734"/>
              <a:gd name="connsiteY2" fmla="*/ 751552 h 5648873"/>
              <a:gd name="connsiteX3" fmla="*/ 4808142 w 4876734"/>
              <a:gd name="connsiteY3" fmla="*/ 1668523 h 5648873"/>
              <a:gd name="connsiteX4" fmla="*/ 4706317 w 4876734"/>
              <a:gd name="connsiteY4" fmla="*/ 4248850 h 5648873"/>
              <a:gd name="connsiteX5" fmla="*/ 3927720 w 4876734"/>
              <a:gd name="connsiteY5" fmla="*/ 5188637 h 5648873"/>
              <a:gd name="connsiteX6" fmla="*/ 3514755 w 4876734"/>
              <a:gd name="connsiteY6" fmla="*/ 5251074 h 5648873"/>
              <a:gd name="connsiteX7" fmla="*/ 3509624 w 4876734"/>
              <a:gd name="connsiteY7" fmla="*/ 5295720 h 5648873"/>
              <a:gd name="connsiteX8" fmla="*/ 3657735 w 4876734"/>
              <a:gd name="connsiteY8" fmla="*/ 5648869 h 5648873"/>
              <a:gd name="connsiteX9" fmla="*/ 2845171 w 4876734"/>
              <a:gd name="connsiteY9" fmla="*/ 5298163 h 5648873"/>
              <a:gd name="connsiteX10" fmla="*/ 2819805 w 4876734"/>
              <a:gd name="connsiteY10" fmla="*/ 5269143 h 5648873"/>
              <a:gd name="connsiteX11" fmla="*/ 2722039 w 4876734"/>
              <a:gd name="connsiteY11" fmla="*/ 5272614 h 5648873"/>
              <a:gd name="connsiteX12" fmla="*/ 1770001 w 4876734"/>
              <a:gd name="connsiteY12" fmla="*/ 5268331 h 5648873"/>
              <a:gd name="connsiteX13" fmla="*/ 815437 w 4876734"/>
              <a:gd name="connsiteY13" fmla="*/ 5016983 h 5648873"/>
              <a:gd name="connsiteX14" fmla="*/ 91972 w 4876734"/>
              <a:gd name="connsiteY14" fmla="*/ 3785123 h 5648873"/>
              <a:gd name="connsiteX15" fmla="*/ 1199 w 4876734"/>
              <a:gd name="connsiteY15" fmla="*/ 1792291 h 5648873"/>
              <a:gd name="connsiteX16" fmla="*/ 445748 w 4876734"/>
              <a:gd name="connsiteY16" fmla="*/ 411323 h 5648873"/>
              <a:gd name="connsiteX17" fmla="*/ 1686519 w 4876734"/>
              <a:gd name="connsiteY17" fmla="*/ 7370 h 5648873"/>
              <a:gd name="connsiteX0" fmla="*/ 1686519 w 4876734"/>
              <a:gd name="connsiteY0" fmla="*/ 7370 h 5648873"/>
              <a:gd name="connsiteX1" fmla="*/ 3318681 w 4876734"/>
              <a:gd name="connsiteY1" fmla="*/ 170365 h 5648873"/>
              <a:gd name="connsiteX2" fmla="*/ 4548748 w 4876734"/>
              <a:gd name="connsiteY2" fmla="*/ 751552 h 5648873"/>
              <a:gd name="connsiteX3" fmla="*/ 4808142 w 4876734"/>
              <a:gd name="connsiteY3" fmla="*/ 1668523 h 5648873"/>
              <a:gd name="connsiteX4" fmla="*/ 4706317 w 4876734"/>
              <a:gd name="connsiteY4" fmla="*/ 4248850 h 5648873"/>
              <a:gd name="connsiteX5" fmla="*/ 3927720 w 4876734"/>
              <a:gd name="connsiteY5" fmla="*/ 5188637 h 5648873"/>
              <a:gd name="connsiteX6" fmla="*/ 3514755 w 4876734"/>
              <a:gd name="connsiteY6" fmla="*/ 5251074 h 5648873"/>
              <a:gd name="connsiteX7" fmla="*/ 3509624 w 4876734"/>
              <a:gd name="connsiteY7" fmla="*/ 5295720 h 5648873"/>
              <a:gd name="connsiteX8" fmla="*/ 3657735 w 4876734"/>
              <a:gd name="connsiteY8" fmla="*/ 5648869 h 5648873"/>
              <a:gd name="connsiteX9" fmla="*/ 2845171 w 4876734"/>
              <a:gd name="connsiteY9" fmla="*/ 5298163 h 5648873"/>
              <a:gd name="connsiteX10" fmla="*/ 2819805 w 4876734"/>
              <a:gd name="connsiteY10" fmla="*/ 5269143 h 5648873"/>
              <a:gd name="connsiteX11" fmla="*/ 2722039 w 4876734"/>
              <a:gd name="connsiteY11" fmla="*/ 5272614 h 5648873"/>
              <a:gd name="connsiteX12" fmla="*/ 1770001 w 4876734"/>
              <a:gd name="connsiteY12" fmla="*/ 5268331 h 5648873"/>
              <a:gd name="connsiteX13" fmla="*/ 815437 w 4876734"/>
              <a:gd name="connsiteY13" fmla="*/ 5016983 h 5648873"/>
              <a:gd name="connsiteX14" fmla="*/ 91972 w 4876734"/>
              <a:gd name="connsiteY14" fmla="*/ 3785123 h 5648873"/>
              <a:gd name="connsiteX15" fmla="*/ 1199 w 4876734"/>
              <a:gd name="connsiteY15" fmla="*/ 1792291 h 5648873"/>
              <a:gd name="connsiteX16" fmla="*/ 445748 w 4876734"/>
              <a:gd name="connsiteY16" fmla="*/ 411323 h 5648873"/>
              <a:gd name="connsiteX17" fmla="*/ 1686519 w 4876734"/>
              <a:gd name="connsiteY17" fmla="*/ 7370 h 5648873"/>
              <a:gd name="connsiteX0" fmla="*/ 1686519 w 4876734"/>
              <a:gd name="connsiteY0" fmla="*/ 7370 h 5648873"/>
              <a:gd name="connsiteX1" fmla="*/ 3318681 w 4876734"/>
              <a:gd name="connsiteY1" fmla="*/ 170365 h 5648873"/>
              <a:gd name="connsiteX2" fmla="*/ 4548748 w 4876734"/>
              <a:gd name="connsiteY2" fmla="*/ 751552 h 5648873"/>
              <a:gd name="connsiteX3" fmla="*/ 4808142 w 4876734"/>
              <a:gd name="connsiteY3" fmla="*/ 1668523 h 5648873"/>
              <a:gd name="connsiteX4" fmla="*/ 4706317 w 4876734"/>
              <a:gd name="connsiteY4" fmla="*/ 4248850 h 5648873"/>
              <a:gd name="connsiteX5" fmla="*/ 3927720 w 4876734"/>
              <a:gd name="connsiteY5" fmla="*/ 5188637 h 5648873"/>
              <a:gd name="connsiteX6" fmla="*/ 3514755 w 4876734"/>
              <a:gd name="connsiteY6" fmla="*/ 5251074 h 5648873"/>
              <a:gd name="connsiteX7" fmla="*/ 3509624 w 4876734"/>
              <a:gd name="connsiteY7" fmla="*/ 5295720 h 5648873"/>
              <a:gd name="connsiteX8" fmla="*/ 3657735 w 4876734"/>
              <a:gd name="connsiteY8" fmla="*/ 5648869 h 5648873"/>
              <a:gd name="connsiteX9" fmla="*/ 2845171 w 4876734"/>
              <a:gd name="connsiteY9" fmla="*/ 5298163 h 5648873"/>
              <a:gd name="connsiteX10" fmla="*/ 2819805 w 4876734"/>
              <a:gd name="connsiteY10" fmla="*/ 5269143 h 5648873"/>
              <a:gd name="connsiteX11" fmla="*/ 1770001 w 4876734"/>
              <a:gd name="connsiteY11" fmla="*/ 5268331 h 5648873"/>
              <a:gd name="connsiteX12" fmla="*/ 815437 w 4876734"/>
              <a:gd name="connsiteY12" fmla="*/ 5016983 h 5648873"/>
              <a:gd name="connsiteX13" fmla="*/ 91972 w 4876734"/>
              <a:gd name="connsiteY13" fmla="*/ 3785123 h 5648873"/>
              <a:gd name="connsiteX14" fmla="*/ 1199 w 4876734"/>
              <a:gd name="connsiteY14" fmla="*/ 1792291 h 5648873"/>
              <a:gd name="connsiteX15" fmla="*/ 445748 w 4876734"/>
              <a:gd name="connsiteY15" fmla="*/ 411323 h 5648873"/>
              <a:gd name="connsiteX16" fmla="*/ 1686519 w 4876734"/>
              <a:gd name="connsiteY16" fmla="*/ 7370 h 5648873"/>
              <a:gd name="connsiteX0" fmla="*/ 1686519 w 4876734"/>
              <a:gd name="connsiteY0" fmla="*/ 7370 h 5648873"/>
              <a:gd name="connsiteX1" fmla="*/ 3318681 w 4876734"/>
              <a:gd name="connsiteY1" fmla="*/ 170365 h 5648873"/>
              <a:gd name="connsiteX2" fmla="*/ 4548748 w 4876734"/>
              <a:gd name="connsiteY2" fmla="*/ 751552 h 5648873"/>
              <a:gd name="connsiteX3" fmla="*/ 4808142 w 4876734"/>
              <a:gd name="connsiteY3" fmla="*/ 1668523 h 5648873"/>
              <a:gd name="connsiteX4" fmla="*/ 4706317 w 4876734"/>
              <a:gd name="connsiteY4" fmla="*/ 4248850 h 5648873"/>
              <a:gd name="connsiteX5" fmla="*/ 3927720 w 4876734"/>
              <a:gd name="connsiteY5" fmla="*/ 5188637 h 5648873"/>
              <a:gd name="connsiteX6" fmla="*/ 3514755 w 4876734"/>
              <a:gd name="connsiteY6" fmla="*/ 5251074 h 5648873"/>
              <a:gd name="connsiteX7" fmla="*/ 3509624 w 4876734"/>
              <a:gd name="connsiteY7" fmla="*/ 5295720 h 5648873"/>
              <a:gd name="connsiteX8" fmla="*/ 3657735 w 4876734"/>
              <a:gd name="connsiteY8" fmla="*/ 5648869 h 5648873"/>
              <a:gd name="connsiteX9" fmla="*/ 2845171 w 4876734"/>
              <a:gd name="connsiteY9" fmla="*/ 5298163 h 5648873"/>
              <a:gd name="connsiteX10" fmla="*/ 2819805 w 4876734"/>
              <a:gd name="connsiteY10" fmla="*/ 5269143 h 5648873"/>
              <a:gd name="connsiteX11" fmla="*/ 1868109 w 4876734"/>
              <a:gd name="connsiteY11" fmla="*/ 5289191 h 5648873"/>
              <a:gd name="connsiteX12" fmla="*/ 815437 w 4876734"/>
              <a:gd name="connsiteY12" fmla="*/ 5016983 h 5648873"/>
              <a:gd name="connsiteX13" fmla="*/ 91972 w 4876734"/>
              <a:gd name="connsiteY13" fmla="*/ 3785123 h 5648873"/>
              <a:gd name="connsiteX14" fmla="*/ 1199 w 4876734"/>
              <a:gd name="connsiteY14" fmla="*/ 1792291 h 5648873"/>
              <a:gd name="connsiteX15" fmla="*/ 445748 w 4876734"/>
              <a:gd name="connsiteY15" fmla="*/ 411323 h 5648873"/>
              <a:gd name="connsiteX16" fmla="*/ 1686519 w 4876734"/>
              <a:gd name="connsiteY16" fmla="*/ 7370 h 5648873"/>
              <a:gd name="connsiteX0" fmla="*/ 1686519 w 4876734"/>
              <a:gd name="connsiteY0" fmla="*/ 7370 h 5648873"/>
              <a:gd name="connsiteX1" fmla="*/ 3318681 w 4876734"/>
              <a:gd name="connsiteY1" fmla="*/ 170365 h 5648873"/>
              <a:gd name="connsiteX2" fmla="*/ 4548748 w 4876734"/>
              <a:gd name="connsiteY2" fmla="*/ 751552 h 5648873"/>
              <a:gd name="connsiteX3" fmla="*/ 4808142 w 4876734"/>
              <a:gd name="connsiteY3" fmla="*/ 1668523 h 5648873"/>
              <a:gd name="connsiteX4" fmla="*/ 4706317 w 4876734"/>
              <a:gd name="connsiteY4" fmla="*/ 4248850 h 5648873"/>
              <a:gd name="connsiteX5" fmla="*/ 3927720 w 4876734"/>
              <a:gd name="connsiteY5" fmla="*/ 5188637 h 5648873"/>
              <a:gd name="connsiteX6" fmla="*/ 3514755 w 4876734"/>
              <a:gd name="connsiteY6" fmla="*/ 5251074 h 5648873"/>
              <a:gd name="connsiteX7" fmla="*/ 3509624 w 4876734"/>
              <a:gd name="connsiteY7" fmla="*/ 5295720 h 5648873"/>
              <a:gd name="connsiteX8" fmla="*/ 3657735 w 4876734"/>
              <a:gd name="connsiteY8" fmla="*/ 5648869 h 5648873"/>
              <a:gd name="connsiteX9" fmla="*/ 2845171 w 4876734"/>
              <a:gd name="connsiteY9" fmla="*/ 5298163 h 5648873"/>
              <a:gd name="connsiteX10" fmla="*/ 2819805 w 4876734"/>
              <a:gd name="connsiteY10" fmla="*/ 5269143 h 5648873"/>
              <a:gd name="connsiteX11" fmla="*/ 1868109 w 4876734"/>
              <a:gd name="connsiteY11" fmla="*/ 5289191 h 5648873"/>
              <a:gd name="connsiteX12" fmla="*/ 808332 w 4876734"/>
              <a:gd name="connsiteY12" fmla="*/ 4953947 h 5648873"/>
              <a:gd name="connsiteX13" fmla="*/ 91972 w 4876734"/>
              <a:gd name="connsiteY13" fmla="*/ 3785123 h 5648873"/>
              <a:gd name="connsiteX14" fmla="*/ 1199 w 4876734"/>
              <a:gd name="connsiteY14" fmla="*/ 1792291 h 5648873"/>
              <a:gd name="connsiteX15" fmla="*/ 445748 w 4876734"/>
              <a:gd name="connsiteY15" fmla="*/ 411323 h 5648873"/>
              <a:gd name="connsiteX16" fmla="*/ 1686519 w 4876734"/>
              <a:gd name="connsiteY16" fmla="*/ 7370 h 5648873"/>
              <a:gd name="connsiteX0" fmla="*/ 1686519 w 4895008"/>
              <a:gd name="connsiteY0" fmla="*/ 7370 h 5648873"/>
              <a:gd name="connsiteX1" fmla="*/ 3318681 w 4895008"/>
              <a:gd name="connsiteY1" fmla="*/ 170365 h 5648873"/>
              <a:gd name="connsiteX2" fmla="*/ 4548748 w 4895008"/>
              <a:gd name="connsiteY2" fmla="*/ 751552 h 5648873"/>
              <a:gd name="connsiteX3" fmla="*/ 4808142 w 4895008"/>
              <a:gd name="connsiteY3" fmla="*/ 1668523 h 5648873"/>
              <a:gd name="connsiteX4" fmla="*/ 4706317 w 4895008"/>
              <a:gd name="connsiteY4" fmla="*/ 4248850 h 5648873"/>
              <a:gd name="connsiteX5" fmla="*/ 3514755 w 4895008"/>
              <a:gd name="connsiteY5" fmla="*/ 5251074 h 5648873"/>
              <a:gd name="connsiteX6" fmla="*/ 3509624 w 4895008"/>
              <a:gd name="connsiteY6" fmla="*/ 5295720 h 5648873"/>
              <a:gd name="connsiteX7" fmla="*/ 3657735 w 4895008"/>
              <a:gd name="connsiteY7" fmla="*/ 5648869 h 5648873"/>
              <a:gd name="connsiteX8" fmla="*/ 2845171 w 4895008"/>
              <a:gd name="connsiteY8" fmla="*/ 5298163 h 5648873"/>
              <a:gd name="connsiteX9" fmla="*/ 2819805 w 4895008"/>
              <a:gd name="connsiteY9" fmla="*/ 5269143 h 5648873"/>
              <a:gd name="connsiteX10" fmla="*/ 1868109 w 4895008"/>
              <a:gd name="connsiteY10" fmla="*/ 5289191 h 5648873"/>
              <a:gd name="connsiteX11" fmla="*/ 808332 w 4895008"/>
              <a:gd name="connsiteY11" fmla="*/ 4953947 h 5648873"/>
              <a:gd name="connsiteX12" fmla="*/ 91972 w 4895008"/>
              <a:gd name="connsiteY12" fmla="*/ 3785123 h 5648873"/>
              <a:gd name="connsiteX13" fmla="*/ 1199 w 4895008"/>
              <a:gd name="connsiteY13" fmla="*/ 1792291 h 5648873"/>
              <a:gd name="connsiteX14" fmla="*/ 445748 w 4895008"/>
              <a:gd name="connsiteY14" fmla="*/ 411323 h 5648873"/>
              <a:gd name="connsiteX15" fmla="*/ 1686519 w 4895008"/>
              <a:gd name="connsiteY15" fmla="*/ 7370 h 5648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95008" h="5648873">
                <a:moveTo>
                  <a:pt x="1686519" y="7370"/>
                </a:moveTo>
                <a:cubicBezTo>
                  <a:pt x="2165341" y="-32790"/>
                  <a:pt x="2948273" y="101042"/>
                  <a:pt x="3318681" y="170365"/>
                </a:cubicBezTo>
                <a:cubicBezTo>
                  <a:pt x="4323032" y="354108"/>
                  <a:pt x="4382005" y="411920"/>
                  <a:pt x="4548748" y="751552"/>
                </a:cubicBezTo>
                <a:cubicBezTo>
                  <a:pt x="4697049" y="1163453"/>
                  <a:pt x="4708493" y="1199701"/>
                  <a:pt x="4808142" y="1668523"/>
                </a:cubicBezTo>
                <a:cubicBezTo>
                  <a:pt x="4948374" y="2755090"/>
                  <a:pt x="4921881" y="3651758"/>
                  <a:pt x="4706317" y="4248850"/>
                </a:cubicBezTo>
                <a:cubicBezTo>
                  <a:pt x="4490753" y="4845942"/>
                  <a:pt x="3714204" y="5076596"/>
                  <a:pt x="3514755" y="5251074"/>
                </a:cubicBezTo>
                <a:lnTo>
                  <a:pt x="3509624" y="5295720"/>
                </a:lnTo>
                <a:cubicBezTo>
                  <a:pt x="3554663" y="5575558"/>
                  <a:pt x="3702470" y="5648392"/>
                  <a:pt x="3657735" y="5648869"/>
                </a:cubicBezTo>
                <a:cubicBezTo>
                  <a:pt x="3549823" y="5650021"/>
                  <a:pt x="3002334" y="5450329"/>
                  <a:pt x="2845171" y="5298163"/>
                </a:cubicBezTo>
                <a:lnTo>
                  <a:pt x="2819805" y="5269143"/>
                </a:lnTo>
                <a:cubicBezTo>
                  <a:pt x="2502573" y="5275826"/>
                  <a:pt x="2203354" y="5341724"/>
                  <a:pt x="1868109" y="5289191"/>
                </a:cubicBezTo>
                <a:cubicBezTo>
                  <a:pt x="1532864" y="5236658"/>
                  <a:pt x="1104355" y="5204625"/>
                  <a:pt x="808332" y="4953947"/>
                </a:cubicBezTo>
                <a:cubicBezTo>
                  <a:pt x="512309" y="4703269"/>
                  <a:pt x="308594" y="4469411"/>
                  <a:pt x="91972" y="3785123"/>
                </a:cubicBezTo>
                <a:cubicBezTo>
                  <a:pt x="-34378" y="3125130"/>
                  <a:pt x="8985" y="2549529"/>
                  <a:pt x="1199" y="1792291"/>
                </a:cubicBezTo>
                <a:cubicBezTo>
                  <a:pt x="-23043" y="890799"/>
                  <a:pt x="327087" y="612546"/>
                  <a:pt x="445748" y="411323"/>
                </a:cubicBezTo>
                <a:cubicBezTo>
                  <a:pt x="628194" y="125556"/>
                  <a:pt x="1207697" y="47530"/>
                  <a:pt x="1686519" y="7370"/>
                </a:cubicBezTo>
                <a:close/>
              </a:path>
            </a:pathLst>
          </a:cu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F73B9C9-A160-4E92-89A0-667A53CD7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92712" flipH="1">
            <a:off x="6891488" y="428517"/>
            <a:ext cx="4895008" cy="5648873"/>
          </a:xfrm>
          <a:custGeom>
            <a:avLst/>
            <a:gdLst>
              <a:gd name="connsiteX0" fmla="*/ 1687022 w 4877237"/>
              <a:gd name="connsiteY0" fmla="*/ 50 h 5641553"/>
              <a:gd name="connsiteX1" fmla="*/ 3319184 w 4877237"/>
              <a:gd name="connsiteY1" fmla="*/ 163045 h 5641553"/>
              <a:gd name="connsiteX2" fmla="*/ 4549251 w 4877237"/>
              <a:gd name="connsiteY2" fmla="*/ 744232 h 5641553"/>
              <a:gd name="connsiteX3" fmla="*/ 4808645 w 4877237"/>
              <a:gd name="connsiteY3" fmla="*/ 1661203 h 5641553"/>
              <a:gd name="connsiteX4" fmla="*/ 4706820 w 4877237"/>
              <a:gd name="connsiteY4" fmla="*/ 4241530 h 5641553"/>
              <a:gd name="connsiteX5" fmla="*/ 3928223 w 4877237"/>
              <a:gd name="connsiteY5" fmla="*/ 5181317 h 5641553"/>
              <a:gd name="connsiteX6" fmla="*/ 3872846 w 4877237"/>
              <a:gd name="connsiteY6" fmla="*/ 5198795 h 5641553"/>
              <a:gd name="connsiteX7" fmla="*/ 3581829 w 4877237"/>
              <a:gd name="connsiteY7" fmla="*/ 5221985 h 5641553"/>
              <a:gd name="connsiteX8" fmla="*/ 3570634 w 4877237"/>
              <a:gd name="connsiteY8" fmla="*/ 5225757 h 5641553"/>
              <a:gd name="connsiteX9" fmla="*/ 3515258 w 4877237"/>
              <a:gd name="connsiteY9" fmla="*/ 5243754 h 5641553"/>
              <a:gd name="connsiteX10" fmla="*/ 3510127 w 4877237"/>
              <a:gd name="connsiteY10" fmla="*/ 5288400 h 5641553"/>
              <a:gd name="connsiteX11" fmla="*/ 3658238 w 4877237"/>
              <a:gd name="connsiteY11" fmla="*/ 5641549 h 5641553"/>
              <a:gd name="connsiteX12" fmla="*/ 2845674 w 4877237"/>
              <a:gd name="connsiteY12" fmla="*/ 5290843 h 5641553"/>
              <a:gd name="connsiteX13" fmla="*/ 2820308 w 4877237"/>
              <a:gd name="connsiteY13" fmla="*/ 5261823 h 5641553"/>
              <a:gd name="connsiteX14" fmla="*/ 2722542 w 4877237"/>
              <a:gd name="connsiteY14" fmla="*/ 5265294 h 5641553"/>
              <a:gd name="connsiteX15" fmla="*/ 1770504 w 4877237"/>
              <a:gd name="connsiteY15" fmla="*/ 5261011 h 5641553"/>
              <a:gd name="connsiteX16" fmla="*/ 815940 w 4877237"/>
              <a:gd name="connsiteY16" fmla="*/ 5009663 h 5641553"/>
              <a:gd name="connsiteX17" fmla="*/ 117267 w 4877237"/>
              <a:gd name="connsiteY17" fmla="*/ 3779919 h 5641553"/>
              <a:gd name="connsiteX18" fmla="*/ 1702 w 4877237"/>
              <a:gd name="connsiteY18" fmla="*/ 1784971 h 5641553"/>
              <a:gd name="connsiteX19" fmla="*/ 336804 w 4877237"/>
              <a:gd name="connsiteY19" fmla="*/ 369690 h 5641553"/>
              <a:gd name="connsiteX20" fmla="*/ 1687022 w 4877237"/>
              <a:gd name="connsiteY20" fmla="*/ 50 h 5641553"/>
              <a:gd name="connsiteX0" fmla="*/ 1687022 w 4877237"/>
              <a:gd name="connsiteY0" fmla="*/ 50 h 5641553"/>
              <a:gd name="connsiteX1" fmla="*/ 3319184 w 4877237"/>
              <a:gd name="connsiteY1" fmla="*/ 163045 h 5641553"/>
              <a:gd name="connsiteX2" fmla="*/ 4549251 w 4877237"/>
              <a:gd name="connsiteY2" fmla="*/ 744232 h 5641553"/>
              <a:gd name="connsiteX3" fmla="*/ 4808645 w 4877237"/>
              <a:gd name="connsiteY3" fmla="*/ 1661203 h 5641553"/>
              <a:gd name="connsiteX4" fmla="*/ 4706820 w 4877237"/>
              <a:gd name="connsiteY4" fmla="*/ 4241530 h 5641553"/>
              <a:gd name="connsiteX5" fmla="*/ 3928223 w 4877237"/>
              <a:gd name="connsiteY5" fmla="*/ 5181317 h 5641553"/>
              <a:gd name="connsiteX6" fmla="*/ 3872846 w 4877237"/>
              <a:gd name="connsiteY6" fmla="*/ 5198795 h 5641553"/>
              <a:gd name="connsiteX7" fmla="*/ 3581829 w 4877237"/>
              <a:gd name="connsiteY7" fmla="*/ 5221985 h 5641553"/>
              <a:gd name="connsiteX8" fmla="*/ 3515258 w 4877237"/>
              <a:gd name="connsiteY8" fmla="*/ 5243754 h 5641553"/>
              <a:gd name="connsiteX9" fmla="*/ 3510127 w 4877237"/>
              <a:gd name="connsiteY9" fmla="*/ 5288400 h 5641553"/>
              <a:gd name="connsiteX10" fmla="*/ 3658238 w 4877237"/>
              <a:gd name="connsiteY10" fmla="*/ 5641549 h 5641553"/>
              <a:gd name="connsiteX11" fmla="*/ 2845674 w 4877237"/>
              <a:gd name="connsiteY11" fmla="*/ 5290843 h 5641553"/>
              <a:gd name="connsiteX12" fmla="*/ 2820308 w 4877237"/>
              <a:gd name="connsiteY12" fmla="*/ 5261823 h 5641553"/>
              <a:gd name="connsiteX13" fmla="*/ 2722542 w 4877237"/>
              <a:gd name="connsiteY13" fmla="*/ 5265294 h 5641553"/>
              <a:gd name="connsiteX14" fmla="*/ 1770504 w 4877237"/>
              <a:gd name="connsiteY14" fmla="*/ 5261011 h 5641553"/>
              <a:gd name="connsiteX15" fmla="*/ 815940 w 4877237"/>
              <a:gd name="connsiteY15" fmla="*/ 5009663 h 5641553"/>
              <a:gd name="connsiteX16" fmla="*/ 117267 w 4877237"/>
              <a:gd name="connsiteY16" fmla="*/ 3779919 h 5641553"/>
              <a:gd name="connsiteX17" fmla="*/ 1702 w 4877237"/>
              <a:gd name="connsiteY17" fmla="*/ 1784971 h 5641553"/>
              <a:gd name="connsiteX18" fmla="*/ 336804 w 4877237"/>
              <a:gd name="connsiteY18" fmla="*/ 369690 h 5641553"/>
              <a:gd name="connsiteX19" fmla="*/ 1687022 w 4877237"/>
              <a:gd name="connsiteY19" fmla="*/ 50 h 5641553"/>
              <a:gd name="connsiteX0" fmla="*/ 1687022 w 4877237"/>
              <a:gd name="connsiteY0" fmla="*/ 50 h 5641553"/>
              <a:gd name="connsiteX1" fmla="*/ 3319184 w 4877237"/>
              <a:gd name="connsiteY1" fmla="*/ 163045 h 5641553"/>
              <a:gd name="connsiteX2" fmla="*/ 4549251 w 4877237"/>
              <a:gd name="connsiteY2" fmla="*/ 744232 h 5641553"/>
              <a:gd name="connsiteX3" fmla="*/ 4808645 w 4877237"/>
              <a:gd name="connsiteY3" fmla="*/ 1661203 h 5641553"/>
              <a:gd name="connsiteX4" fmla="*/ 4706820 w 4877237"/>
              <a:gd name="connsiteY4" fmla="*/ 4241530 h 5641553"/>
              <a:gd name="connsiteX5" fmla="*/ 3928223 w 4877237"/>
              <a:gd name="connsiteY5" fmla="*/ 5181317 h 5641553"/>
              <a:gd name="connsiteX6" fmla="*/ 3872846 w 4877237"/>
              <a:gd name="connsiteY6" fmla="*/ 5198795 h 5641553"/>
              <a:gd name="connsiteX7" fmla="*/ 3515258 w 4877237"/>
              <a:gd name="connsiteY7" fmla="*/ 5243754 h 5641553"/>
              <a:gd name="connsiteX8" fmla="*/ 3510127 w 4877237"/>
              <a:gd name="connsiteY8" fmla="*/ 5288400 h 5641553"/>
              <a:gd name="connsiteX9" fmla="*/ 3658238 w 4877237"/>
              <a:gd name="connsiteY9" fmla="*/ 5641549 h 5641553"/>
              <a:gd name="connsiteX10" fmla="*/ 2845674 w 4877237"/>
              <a:gd name="connsiteY10" fmla="*/ 5290843 h 5641553"/>
              <a:gd name="connsiteX11" fmla="*/ 2820308 w 4877237"/>
              <a:gd name="connsiteY11" fmla="*/ 5261823 h 5641553"/>
              <a:gd name="connsiteX12" fmla="*/ 2722542 w 4877237"/>
              <a:gd name="connsiteY12" fmla="*/ 5265294 h 5641553"/>
              <a:gd name="connsiteX13" fmla="*/ 1770504 w 4877237"/>
              <a:gd name="connsiteY13" fmla="*/ 5261011 h 5641553"/>
              <a:gd name="connsiteX14" fmla="*/ 815940 w 4877237"/>
              <a:gd name="connsiteY14" fmla="*/ 5009663 h 5641553"/>
              <a:gd name="connsiteX15" fmla="*/ 117267 w 4877237"/>
              <a:gd name="connsiteY15" fmla="*/ 3779919 h 5641553"/>
              <a:gd name="connsiteX16" fmla="*/ 1702 w 4877237"/>
              <a:gd name="connsiteY16" fmla="*/ 1784971 h 5641553"/>
              <a:gd name="connsiteX17" fmla="*/ 336804 w 4877237"/>
              <a:gd name="connsiteY17" fmla="*/ 369690 h 5641553"/>
              <a:gd name="connsiteX18" fmla="*/ 1687022 w 4877237"/>
              <a:gd name="connsiteY18" fmla="*/ 50 h 5641553"/>
              <a:gd name="connsiteX0" fmla="*/ 1687022 w 4877237"/>
              <a:gd name="connsiteY0" fmla="*/ 50 h 5641553"/>
              <a:gd name="connsiteX1" fmla="*/ 3319184 w 4877237"/>
              <a:gd name="connsiteY1" fmla="*/ 163045 h 5641553"/>
              <a:gd name="connsiteX2" fmla="*/ 4549251 w 4877237"/>
              <a:gd name="connsiteY2" fmla="*/ 744232 h 5641553"/>
              <a:gd name="connsiteX3" fmla="*/ 4808645 w 4877237"/>
              <a:gd name="connsiteY3" fmla="*/ 1661203 h 5641553"/>
              <a:gd name="connsiteX4" fmla="*/ 4706820 w 4877237"/>
              <a:gd name="connsiteY4" fmla="*/ 4241530 h 5641553"/>
              <a:gd name="connsiteX5" fmla="*/ 3928223 w 4877237"/>
              <a:gd name="connsiteY5" fmla="*/ 5181317 h 5641553"/>
              <a:gd name="connsiteX6" fmla="*/ 3515258 w 4877237"/>
              <a:gd name="connsiteY6" fmla="*/ 5243754 h 5641553"/>
              <a:gd name="connsiteX7" fmla="*/ 3510127 w 4877237"/>
              <a:gd name="connsiteY7" fmla="*/ 5288400 h 5641553"/>
              <a:gd name="connsiteX8" fmla="*/ 3658238 w 4877237"/>
              <a:gd name="connsiteY8" fmla="*/ 5641549 h 5641553"/>
              <a:gd name="connsiteX9" fmla="*/ 2845674 w 4877237"/>
              <a:gd name="connsiteY9" fmla="*/ 5290843 h 5641553"/>
              <a:gd name="connsiteX10" fmla="*/ 2820308 w 4877237"/>
              <a:gd name="connsiteY10" fmla="*/ 5261823 h 5641553"/>
              <a:gd name="connsiteX11" fmla="*/ 2722542 w 4877237"/>
              <a:gd name="connsiteY11" fmla="*/ 5265294 h 5641553"/>
              <a:gd name="connsiteX12" fmla="*/ 1770504 w 4877237"/>
              <a:gd name="connsiteY12" fmla="*/ 5261011 h 5641553"/>
              <a:gd name="connsiteX13" fmla="*/ 815940 w 4877237"/>
              <a:gd name="connsiteY13" fmla="*/ 5009663 h 5641553"/>
              <a:gd name="connsiteX14" fmla="*/ 117267 w 4877237"/>
              <a:gd name="connsiteY14" fmla="*/ 3779919 h 5641553"/>
              <a:gd name="connsiteX15" fmla="*/ 1702 w 4877237"/>
              <a:gd name="connsiteY15" fmla="*/ 1784971 h 5641553"/>
              <a:gd name="connsiteX16" fmla="*/ 336804 w 4877237"/>
              <a:gd name="connsiteY16" fmla="*/ 369690 h 5641553"/>
              <a:gd name="connsiteX17" fmla="*/ 1687022 w 4877237"/>
              <a:gd name="connsiteY17" fmla="*/ 50 h 5641553"/>
              <a:gd name="connsiteX0" fmla="*/ 1686519 w 4876734"/>
              <a:gd name="connsiteY0" fmla="*/ 7370 h 5648873"/>
              <a:gd name="connsiteX1" fmla="*/ 3318681 w 4876734"/>
              <a:gd name="connsiteY1" fmla="*/ 170365 h 5648873"/>
              <a:gd name="connsiteX2" fmla="*/ 4548748 w 4876734"/>
              <a:gd name="connsiteY2" fmla="*/ 751552 h 5648873"/>
              <a:gd name="connsiteX3" fmla="*/ 4808142 w 4876734"/>
              <a:gd name="connsiteY3" fmla="*/ 1668523 h 5648873"/>
              <a:gd name="connsiteX4" fmla="*/ 4706317 w 4876734"/>
              <a:gd name="connsiteY4" fmla="*/ 4248850 h 5648873"/>
              <a:gd name="connsiteX5" fmla="*/ 3927720 w 4876734"/>
              <a:gd name="connsiteY5" fmla="*/ 5188637 h 5648873"/>
              <a:gd name="connsiteX6" fmla="*/ 3514755 w 4876734"/>
              <a:gd name="connsiteY6" fmla="*/ 5251074 h 5648873"/>
              <a:gd name="connsiteX7" fmla="*/ 3509624 w 4876734"/>
              <a:gd name="connsiteY7" fmla="*/ 5295720 h 5648873"/>
              <a:gd name="connsiteX8" fmla="*/ 3657735 w 4876734"/>
              <a:gd name="connsiteY8" fmla="*/ 5648869 h 5648873"/>
              <a:gd name="connsiteX9" fmla="*/ 2845171 w 4876734"/>
              <a:gd name="connsiteY9" fmla="*/ 5298163 h 5648873"/>
              <a:gd name="connsiteX10" fmla="*/ 2819805 w 4876734"/>
              <a:gd name="connsiteY10" fmla="*/ 5269143 h 5648873"/>
              <a:gd name="connsiteX11" fmla="*/ 2722039 w 4876734"/>
              <a:gd name="connsiteY11" fmla="*/ 5272614 h 5648873"/>
              <a:gd name="connsiteX12" fmla="*/ 1770001 w 4876734"/>
              <a:gd name="connsiteY12" fmla="*/ 5268331 h 5648873"/>
              <a:gd name="connsiteX13" fmla="*/ 815437 w 4876734"/>
              <a:gd name="connsiteY13" fmla="*/ 5016983 h 5648873"/>
              <a:gd name="connsiteX14" fmla="*/ 116764 w 4876734"/>
              <a:gd name="connsiteY14" fmla="*/ 3787239 h 5648873"/>
              <a:gd name="connsiteX15" fmla="*/ 1199 w 4876734"/>
              <a:gd name="connsiteY15" fmla="*/ 1792291 h 5648873"/>
              <a:gd name="connsiteX16" fmla="*/ 445748 w 4876734"/>
              <a:gd name="connsiteY16" fmla="*/ 411323 h 5648873"/>
              <a:gd name="connsiteX17" fmla="*/ 1686519 w 4876734"/>
              <a:gd name="connsiteY17" fmla="*/ 7370 h 5648873"/>
              <a:gd name="connsiteX0" fmla="*/ 1686519 w 4876734"/>
              <a:gd name="connsiteY0" fmla="*/ 7370 h 5648873"/>
              <a:gd name="connsiteX1" fmla="*/ 3318681 w 4876734"/>
              <a:gd name="connsiteY1" fmla="*/ 170365 h 5648873"/>
              <a:gd name="connsiteX2" fmla="*/ 4548748 w 4876734"/>
              <a:gd name="connsiteY2" fmla="*/ 751552 h 5648873"/>
              <a:gd name="connsiteX3" fmla="*/ 4808142 w 4876734"/>
              <a:gd name="connsiteY3" fmla="*/ 1668523 h 5648873"/>
              <a:gd name="connsiteX4" fmla="*/ 4706317 w 4876734"/>
              <a:gd name="connsiteY4" fmla="*/ 4248850 h 5648873"/>
              <a:gd name="connsiteX5" fmla="*/ 3927720 w 4876734"/>
              <a:gd name="connsiteY5" fmla="*/ 5188637 h 5648873"/>
              <a:gd name="connsiteX6" fmla="*/ 3514755 w 4876734"/>
              <a:gd name="connsiteY6" fmla="*/ 5251074 h 5648873"/>
              <a:gd name="connsiteX7" fmla="*/ 3509624 w 4876734"/>
              <a:gd name="connsiteY7" fmla="*/ 5295720 h 5648873"/>
              <a:gd name="connsiteX8" fmla="*/ 3657735 w 4876734"/>
              <a:gd name="connsiteY8" fmla="*/ 5648869 h 5648873"/>
              <a:gd name="connsiteX9" fmla="*/ 2845171 w 4876734"/>
              <a:gd name="connsiteY9" fmla="*/ 5298163 h 5648873"/>
              <a:gd name="connsiteX10" fmla="*/ 2819805 w 4876734"/>
              <a:gd name="connsiteY10" fmla="*/ 5269143 h 5648873"/>
              <a:gd name="connsiteX11" fmla="*/ 2722039 w 4876734"/>
              <a:gd name="connsiteY11" fmla="*/ 5272614 h 5648873"/>
              <a:gd name="connsiteX12" fmla="*/ 1770001 w 4876734"/>
              <a:gd name="connsiteY12" fmla="*/ 5268331 h 5648873"/>
              <a:gd name="connsiteX13" fmla="*/ 815437 w 4876734"/>
              <a:gd name="connsiteY13" fmla="*/ 5016983 h 5648873"/>
              <a:gd name="connsiteX14" fmla="*/ 91972 w 4876734"/>
              <a:gd name="connsiteY14" fmla="*/ 3785123 h 5648873"/>
              <a:gd name="connsiteX15" fmla="*/ 1199 w 4876734"/>
              <a:gd name="connsiteY15" fmla="*/ 1792291 h 5648873"/>
              <a:gd name="connsiteX16" fmla="*/ 445748 w 4876734"/>
              <a:gd name="connsiteY16" fmla="*/ 411323 h 5648873"/>
              <a:gd name="connsiteX17" fmla="*/ 1686519 w 4876734"/>
              <a:gd name="connsiteY17" fmla="*/ 7370 h 5648873"/>
              <a:gd name="connsiteX0" fmla="*/ 1686519 w 4876734"/>
              <a:gd name="connsiteY0" fmla="*/ 7370 h 5648873"/>
              <a:gd name="connsiteX1" fmla="*/ 3318681 w 4876734"/>
              <a:gd name="connsiteY1" fmla="*/ 170365 h 5648873"/>
              <a:gd name="connsiteX2" fmla="*/ 4548748 w 4876734"/>
              <a:gd name="connsiteY2" fmla="*/ 751552 h 5648873"/>
              <a:gd name="connsiteX3" fmla="*/ 4808142 w 4876734"/>
              <a:gd name="connsiteY3" fmla="*/ 1668523 h 5648873"/>
              <a:gd name="connsiteX4" fmla="*/ 4706317 w 4876734"/>
              <a:gd name="connsiteY4" fmla="*/ 4248850 h 5648873"/>
              <a:gd name="connsiteX5" fmla="*/ 3927720 w 4876734"/>
              <a:gd name="connsiteY5" fmla="*/ 5188637 h 5648873"/>
              <a:gd name="connsiteX6" fmla="*/ 3514755 w 4876734"/>
              <a:gd name="connsiteY6" fmla="*/ 5251074 h 5648873"/>
              <a:gd name="connsiteX7" fmla="*/ 3509624 w 4876734"/>
              <a:gd name="connsiteY7" fmla="*/ 5295720 h 5648873"/>
              <a:gd name="connsiteX8" fmla="*/ 3657735 w 4876734"/>
              <a:gd name="connsiteY8" fmla="*/ 5648869 h 5648873"/>
              <a:gd name="connsiteX9" fmla="*/ 2845171 w 4876734"/>
              <a:gd name="connsiteY9" fmla="*/ 5298163 h 5648873"/>
              <a:gd name="connsiteX10" fmla="*/ 2819805 w 4876734"/>
              <a:gd name="connsiteY10" fmla="*/ 5269143 h 5648873"/>
              <a:gd name="connsiteX11" fmla="*/ 2722039 w 4876734"/>
              <a:gd name="connsiteY11" fmla="*/ 5272614 h 5648873"/>
              <a:gd name="connsiteX12" fmla="*/ 1770001 w 4876734"/>
              <a:gd name="connsiteY12" fmla="*/ 5268331 h 5648873"/>
              <a:gd name="connsiteX13" fmla="*/ 815437 w 4876734"/>
              <a:gd name="connsiteY13" fmla="*/ 5016983 h 5648873"/>
              <a:gd name="connsiteX14" fmla="*/ 91972 w 4876734"/>
              <a:gd name="connsiteY14" fmla="*/ 3785123 h 5648873"/>
              <a:gd name="connsiteX15" fmla="*/ 1199 w 4876734"/>
              <a:gd name="connsiteY15" fmla="*/ 1792291 h 5648873"/>
              <a:gd name="connsiteX16" fmla="*/ 445748 w 4876734"/>
              <a:gd name="connsiteY16" fmla="*/ 411323 h 5648873"/>
              <a:gd name="connsiteX17" fmla="*/ 1686519 w 4876734"/>
              <a:gd name="connsiteY17" fmla="*/ 7370 h 5648873"/>
              <a:gd name="connsiteX0" fmla="*/ 1686519 w 4876734"/>
              <a:gd name="connsiteY0" fmla="*/ 7370 h 5648873"/>
              <a:gd name="connsiteX1" fmla="*/ 3318681 w 4876734"/>
              <a:gd name="connsiteY1" fmla="*/ 170365 h 5648873"/>
              <a:gd name="connsiteX2" fmla="*/ 4548748 w 4876734"/>
              <a:gd name="connsiteY2" fmla="*/ 751552 h 5648873"/>
              <a:gd name="connsiteX3" fmla="*/ 4808142 w 4876734"/>
              <a:gd name="connsiteY3" fmla="*/ 1668523 h 5648873"/>
              <a:gd name="connsiteX4" fmla="*/ 4706317 w 4876734"/>
              <a:gd name="connsiteY4" fmla="*/ 4248850 h 5648873"/>
              <a:gd name="connsiteX5" fmla="*/ 3927720 w 4876734"/>
              <a:gd name="connsiteY5" fmla="*/ 5188637 h 5648873"/>
              <a:gd name="connsiteX6" fmla="*/ 3514755 w 4876734"/>
              <a:gd name="connsiteY6" fmla="*/ 5251074 h 5648873"/>
              <a:gd name="connsiteX7" fmla="*/ 3509624 w 4876734"/>
              <a:gd name="connsiteY7" fmla="*/ 5295720 h 5648873"/>
              <a:gd name="connsiteX8" fmla="*/ 3657735 w 4876734"/>
              <a:gd name="connsiteY8" fmla="*/ 5648869 h 5648873"/>
              <a:gd name="connsiteX9" fmla="*/ 2845171 w 4876734"/>
              <a:gd name="connsiteY9" fmla="*/ 5298163 h 5648873"/>
              <a:gd name="connsiteX10" fmla="*/ 2819805 w 4876734"/>
              <a:gd name="connsiteY10" fmla="*/ 5269143 h 5648873"/>
              <a:gd name="connsiteX11" fmla="*/ 2722039 w 4876734"/>
              <a:gd name="connsiteY11" fmla="*/ 5272614 h 5648873"/>
              <a:gd name="connsiteX12" fmla="*/ 1770001 w 4876734"/>
              <a:gd name="connsiteY12" fmla="*/ 5268331 h 5648873"/>
              <a:gd name="connsiteX13" fmla="*/ 815437 w 4876734"/>
              <a:gd name="connsiteY13" fmla="*/ 5016983 h 5648873"/>
              <a:gd name="connsiteX14" fmla="*/ 91972 w 4876734"/>
              <a:gd name="connsiteY14" fmla="*/ 3785123 h 5648873"/>
              <a:gd name="connsiteX15" fmla="*/ 1199 w 4876734"/>
              <a:gd name="connsiteY15" fmla="*/ 1792291 h 5648873"/>
              <a:gd name="connsiteX16" fmla="*/ 445748 w 4876734"/>
              <a:gd name="connsiteY16" fmla="*/ 411323 h 5648873"/>
              <a:gd name="connsiteX17" fmla="*/ 1686519 w 4876734"/>
              <a:gd name="connsiteY17" fmla="*/ 7370 h 5648873"/>
              <a:gd name="connsiteX0" fmla="*/ 1686519 w 4876734"/>
              <a:gd name="connsiteY0" fmla="*/ 7370 h 5648873"/>
              <a:gd name="connsiteX1" fmla="*/ 3318681 w 4876734"/>
              <a:gd name="connsiteY1" fmla="*/ 170365 h 5648873"/>
              <a:gd name="connsiteX2" fmla="*/ 4548748 w 4876734"/>
              <a:gd name="connsiteY2" fmla="*/ 751552 h 5648873"/>
              <a:gd name="connsiteX3" fmla="*/ 4808142 w 4876734"/>
              <a:gd name="connsiteY3" fmla="*/ 1668523 h 5648873"/>
              <a:gd name="connsiteX4" fmla="*/ 4706317 w 4876734"/>
              <a:gd name="connsiteY4" fmla="*/ 4248850 h 5648873"/>
              <a:gd name="connsiteX5" fmla="*/ 3927720 w 4876734"/>
              <a:gd name="connsiteY5" fmla="*/ 5188637 h 5648873"/>
              <a:gd name="connsiteX6" fmla="*/ 3514755 w 4876734"/>
              <a:gd name="connsiteY6" fmla="*/ 5251074 h 5648873"/>
              <a:gd name="connsiteX7" fmla="*/ 3509624 w 4876734"/>
              <a:gd name="connsiteY7" fmla="*/ 5295720 h 5648873"/>
              <a:gd name="connsiteX8" fmla="*/ 3657735 w 4876734"/>
              <a:gd name="connsiteY8" fmla="*/ 5648869 h 5648873"/>
              <a:gd name="connsiteX9" fmla="*/ 2845171 w 4876734"/>
              <a:gd name="connsiteY9" fmla="*/ 5298163 h 5648873"/>
              <a:gd name="connsiteX10" fmla="*/ 2819805 w 4876734"/>
              <a:gd name="connsiteY10" fmla="*/ 5269143 h 5648873"/>
              <a:gd name="connsiteX11" fmla="*/ 1770001 w 4876734"/>
              <a:gd name="connsiteY11" fmla="*/ 5268331 h 5648873"/>
              <a:gd name="connsiteX12" fmla="*/ 815437 w 4876734"/>
              <a:gd name="connsiteY12" fmla="*/ 5016983 h 5648873"/>
              <a:gd name="connsiteX13" fmla="*/ 91972 w 4876734"/>
              <a:gd name="connsiteY13" fmla="*/ 3785123 h 5648873"/>
              <a:gd name="connsiteX14" fmla="*/ 1199 w 4876734"/>
              <a:gd name="connsiteY14" fmla="*/ 1792291 h 5648873"/>
              <a:gd name="connsiteX15" fmla="*/ 445748 w 4876734"/>
              <a:gd name="connsiteY15" fmla="*/ 411323 h 5648873"/>
              <a:gd name="connsiteX16" fmla="*/ 1686519 w 4876734"/>
              <a:gd name="connsiteY16" fmla="*/ 7370 h 5648873"/>
              <a:gd name="connsiteX0" fmla="*/ 1686519 w 4876734"/>
              <a:gd name="connsiteY0" fmla="*/ 7370 h 5648873"/>
              <a:gd name="connsiteX1" fmla="*/ 3318681 w 4876734"/>
              <a:gd name="connsiteY1" fmla="*/ 170365 h 5648873"/>
              <a:gd name="connsiteX2" fmla="*/ 4548748 w 4876734"/>
              <a:gd name="connsiteY2" fmla="*/ 751552 h 5648873"/>
              <a:gd name="connsiteX3" fmla="*/ 4808142 w 4876734"/>
              <a:gd name="connsiteY3" fmla="*/ 1668523 h 5648873"/>
              <a:gd name="connsiteX4" fmla="*/ 4706317 w 4876734"/>
              <a:gd name="connsiteY4" fmla="*/ 4248850 h 5648873"/>
              <a:gd name="connsiteX5" fmla="*/ 3927720 w 4876734"/>
              <a:gd name="connsiteY5" fmla="*/ 5188637 h 5648873"/>
              <a:gd name="connsiteX6" fmla="*/ 3514755 w 4876734"/>
              <a:gd name="connsiteY6" fmla="*/ 5251074 h 5648873"/>
              <a:gd name="connsiteX7" fmla="*/ 3509624 w 4876734"/>
              <a:gd name="connsiteY7" fmla="*/ 5295720 h 5648873"/>
              <a:gd name="connsiteX8" fmla="*/ 3657735 w 4876734"/>
              <a:gd name="connsiteY8" fmla="*/ 5648869 h 5648873"/>
              <a:gd name="connsiteX9" fmla="*/ 2845171 w 4876734"/>
              <a:gd name="connsiteY9" fmla="*/ 5298163 h 5648873"/>
              <a:gd name="connsiteX10" fmla="*/ 2819805 w 4876734"/>
              <a:gd name="connsiteY10" fmla="*/ 5269143 h 5648873"/>
              <a:gd name="connsiteX11" fmla="*/ 1868109 w 4876734"/>
              <a:gd name="connsiteY11" fmla="*/ 5289191 h 5648873"/>
              <a:gd name="connsiteX12" fmla="*/ 815437 w 4876734"/>
              <a:gd name="connsiteY12" fmla="*/ 5016983 h 5648873"/>
              <a:gd name="connsiteX13" fmla="*/ 91972 w 4876734"/>
              <a:gd name="connsiteY13" fmla="*/ 3785123 h 5648873"/>
              <a:gd name="connsiteX14" fmla="*/ 1199 w 4876734"/>
              <a:gd name="connsiteY14" fmla="*/ 1792291 h 5648873"/>
              <a:gd name="connsiteX15" fmla="*/ 445748 w 4876734"/>
              <a:gd name="connsiteY15" fmla="*/ 411323 h 5648873"/>
              <a:gd name="connsiteX16" fmla="*/ 1686519 w 4876734"/>
              <a:gd name="connsiteY16" fmla="*/ 7370 h 5648873"/>
              <a:gd name="connsiteX0" fmla="*/ 1686519 w 4876734"/>
              <a:gd name="connsiteY0" fmla="*/ 7370 h 5648873"/>
              <a:gd name="connsiteX1" fmla="*/ 3318681 w 4876734"/>
              <a:gd name="connsiteY1" fmla="*/ 170365 h 5648873"/>
              <a:gd name="connsiteX2" fmla="*/ 4548748 w 4876734"/>
              <a:gd name="connsiteY2" fmla="*/ 751552 h 5648873"/>
              <a:gd name="connsiteX3" fmla="*/ 4808142 w 4876734"/>
              <a:gd name="connsiteY3" fmla="*/ 1668523 h 5648873"/>
              <a:gd name="connsiteX4" fmla="*/ 4706317 w 4876734"/>
              <a:gd name="connsiteY4" fmla="*/ 4248850 h 5648873"/>
              <a:gd name="connsiteX5" fmla="*/ 3927720 w 4876734"/>
              <a:gd name="connsiteY5" fmla="*/ 5188637 h 5648873"/>
              <a:gd name="connsiteX6" fmla="*/ 3514755 w 4876734"/>
              <a:gd name="connsiteY6" fmla="*/ 5251074 h 5648873"/>
              <a:gd name="connsiteX7" fmla="*/ 3509624 w 4876734"/>
              <a:gd name="connsiteY7" fmla="*/ 5295720 h 5648873"/>
              <a:gd name="connsiteX8" fmla="*/ 3657735 w 4876734"/>
              <a:gd name="connsiteY8" fmla="*/ 5648869 h 5648873"/>
              <a:gd name="connsiteX9" fmla="*/ 2845171 w 4876734"/>
              <a:gd name="connsiteY9" fmla="*/ 5298163 h 5648873"/>
              <a:gd name="connsiteX10" fmla="*/ 2819805 w 4876734"/>
              <a:gd name="connsiteY10" fmla="*/ 5269143 h 5648873"/>
              <a:gd name="connsiteX11" fmla="*/ 1868109 w 4876734"/>
              <a:gd name="connsiteY11" fmla="*/ 5289191 h 5648873"/>
              <a:gd name="connsiteX12" fmla="*/ 808332 w 4876734"/>
              <a:gd name="connsiteY12" fmla="*/ 4953947 h 5648873"/>
              <a:gd name="connsiteX13" fmla="*/ 91972 w 4876734"/>
              <a:gd name="connsiteY13" fmla="*/ 3785123 h 5648873"/>
              <a:gd name="connsiteX14" fmla="*/ 1199 w 4876734"/>
              <a:gd name="connsiteY14" fmla="*/ 1792291 h 5648873"/>
              <a:gd name="connsiteX15" fmla="*/ 445748 w 4876734"/>
              <a:gd name="connsiteY15" fmla="*/ 411323 h 5648873"/>
              <a:gd name="connsiteX16" fmla="*/ 1686519 w 4876734"/>
              <a:gd name="connsiteY16" fmla="*/ 7370 h 5648873"/>
              <a:gd name="connsiteX0" fmla="*/ 1686519 w 4895008"/>
              <a:gd name="connsiteY0" fmla="*/ 7370 h 5648873"/>
              <a:gd name="connsiteX1" fmla="*/ 3318681 w 4895008"/>
              <a:gd name="connsiteY1" fmla="*/ 170365 h 5648873"/>
              <a:gd name="connsiteX2" fmla="*/ 4548748 w 4895008"/>
              <a:gd name="connsiteY2" fmla="*/ 751552 h 5648873"/>
              <a:gd name="connsiteX3" fmla="*/ 4808142 w 4895008"/>
              <a:gd name="connsiteY3" fmla="*/ 1668523 h 5648873"/>
              <a:gd name="connsiteX4" fmla="*/ 4706317 w 4895008"/>
              <a:gd name="connsiteY4" fmla="*/ 4248850 h 5648873"/>
              <a:gd name="connsiteX5" fmla="*/ 3514755 w 4895008"/>
              <a:gd name="connsiteY5" fmla="*/ 5251074 h 5648873"/>
              <a:gd name="connsiteX6" fmla="*/ 3509624 w 4895008"/>
              <a:gd name="connsiteY6" fmla="*/ 5295720 h 5648873"/>
              <a:gd name="connsiteX7" fmla="*/ 3657735 w 4895008"/>
              <a:gd name="connsiteY7" fmla="*/ 5648869 h 5648873"/>
              <a:gd name="connsiteX8" fmla="*/ 2845171 w 4895008"/>
              <a:gd name="connsiteY8" fmla="*/ 5298163 h 5648873"/>
              <a:gd name="connsiteX9" fmla="*/ 2819805 w 4895008"/>
              <a:gd name="connsiteY9" fmla="*/ 5269143 h 5648873"/>
              <a:gd name="connsiteX10" fmla="*/ 1868109 w 4895008"/>
              <a:gd name="connsiteY10" fmla="*/ 5289191 h 5648873"/>
              <a:gd name="connsiteX11" fmla="*/ 808332 w 4895008"/>
              <a:gd name="connsiteY11" fmla="*/ 4953947 h 5648873"/>
              <a:gd name="connsiteX12" fmla="*/ 91972 w 4895008"/>
              <a:gd name="connsiteY12" fmla="*/ 3785123 h 5648873"/>
              <a:gd name="connsiteX13" fmla="*/ 1199 w 4895008"/>
              <a:gd name="connsiteY13" fmla="*/ 1792291 h 5648873"/>
              <a:gd name="connsiteX14" fmla="*/ 445748 w 4895008"/>
              <a:gd name="connsiteY14" fmla="*/ 411323 h 5648873"/>
              <a:gd name="connsiteX15" fmla="*/ 1686519 w 4895008"/>
              <a:gd name="connsiteY15" fmla="*/ 7370 h 56488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95008" h="5648873">
                <a:moveTo>
                  <a:pt x="1686519" y="7370"/>
                </a:moveTo>
                <a:cubicBezTo>
                  <a:pt x="2165341" y="-32790"/>
                  <a:pt x="2948273" y="101042"/>
                  <a:pt x="3318681" y="170365"/>
                </a:cubicBezTo>
                <a:cubicBezTo>
                  <a:pt x="4323032" y="354108"/>
                  <a:pt x="4382005" y="411920"/>
                  <a:pt x="4548748" y="751552"/>
                </a:cubicBezTo>
                <a:cubicBezTo>
                  <a:pt x="4697049" y="1163453"/>
                  <a:pt x="4708493" y="1199701"/>
                  <a:pt x="4808142" y="1668523"/>
                </a:cubicBezTo>
                <a:cubicBezTo>
                  <a:pt x="4948374" y="2755090"/>
                  <a:pt x="4921881" y="3651758"/>
                  <a:pt x="4706317" y="4248850"/>
                </a:cubicBezTo>
                <a:cubicBezTo>
                  <a:pt x="4490753" y="4845942"/>
                  <a:pt x="3714204" y="5076596"/>
                  <a:pt x="3514755" y="5251074"/>
                </a:cubicBezTo>
                <a:lnTo>
                  <a:pt x="3509624" y="5295720"/>
                </a:lnTo>
                <a:cubicBezTo>
                  <a:pt x="3554663" y="5575558"/>
                  <a:pt x="3702470" y="5648392"/>
                  <a:pt x="3657735" y="5648869"/>
                </a:cubicBezTo>
                <a:cubicBezTo>
                  <a:pt x="3549823" y="5650021"/>
                  <a:pt x="3002334" y="5450329"/>
                  <a:pt x="2845171" y="5298163"/>
                </a:cubicBezTo>
                <a:lnTo>
                  <a:pt x="2819805" y="5269143"/>
                </a:lnTo>
                <a:cubicBezTo>
                  <a:pt x="2502573" y="5275826"/>
                  <a:pt x="2203354" y="5341724"/>
                  <a:pt x="1868109" y="5289191"/>
                </a:cubicBezTo>
                <a:cubicBezTo>
                  <a:pt x="1532864" y="5236658"/>
                  <a:pt x="1104355" y="5204625"/>
                  <a:pt x="808332" y="4953947"/>
                </a:cubicBezTo>
                <a:cubicBezTo>
                  <a:pt x="512309" y="4703269"/>
                  <a:pt x="308594" y="4469411"/>
                  <a:pt x="91972" y="3785123"/>
                </a:cubicBezTo>
                <a:cubicBezTo>
                  <a:pt x="-34378" y="3125130"/>
                  <a:pt x="8985" y="2549529"/>
                  <a:pt x="1199" y="1792291"/>
                </a:cubicBezTo>
                <a:cubicBezTo>
                  <a:pt x="-23043" y="890799"/>
                  <a:pt x="327087" y="612546"/>
                  <a:pt x="445748" y="411323"/>
                </a:cubicBezTo>
                <a:cubicBezTo>
                  <a:pt x="628194" y="125556"/>
                  <a:pt x="1207697" y="47530"/>
                  <a:pt x="1686519" y="7370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01630" y="1052938"/>
            <a:ext cx="4085972" cy="16352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spc="1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Tap In</a:t>
            </a:r>
            <a:br>
              <a:rPr lang="en-US" b="1" kern="1200" spc="1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b="1" kern="1200" spc="100" baseline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488107" y="2731305"/>
            <a:ext cx="3713019" cy="269289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algn="ctr">
              <a:lnSpc>
                <a:spcPct val="90000"/>
              </a:lnSpc>
            </a:pPr>
            <a:r>
              <a:rPr lang="en-US"/>
              <a:t>Book your table, Check in, Order.</a:t>
            </a:r>
          </a:p>
          <a:p>
            <a:pPr algn="ctr">
              <a:lnSpc>
                <a:spcPct val="90000"/>
              </a:lnSpc>
            </a:pPr>
            <a:r>
              <a:rPr lang="en-US"/>
              <a:t>Simple. Fast. efficient.</a:t>
            </a:r>
          </a:p>
          <a:p>
            <a:pPr algn="ctr">
              <a:lnSpc>
                <a:spcPct val="90000"/>
              </a:lnSpc>
            </a:pPr>
            <a:endParaRPr lang="en-US"/>
          </a:p>
          <a:p>
            <a:pPr algn="ctr">
              <a:lnSpc>
                <a:spcPct val="90000"/>
              </a:lnSpc>
            </a:pPr>
            <a:r>
              <a:rPr lang="en-US"/>
              <a:t>The new Customer Service App </a:t>
            </a:r>
          </a:p>
          <a:p>
            <a:pPr algn="ctr">
              <a:lnSpc>
                <a:spcPct val="90000"/>
              </a:lnSpc>
            </a:pPr>
            <a:r>
              <a:rPr lang="en-US" dirty="0"/>
              <a:t>For people who don’t like to wait </a:t>
            </a:r>
          </a:p>
        </p:txBody>
      </p:sp>
      <p:pic>
        <p:nvPicPr>
          <p:cNvPr id="4" name="Picture 4" descr="Old woman thumbs up">
            <a:extLst>
              <a:ext uri="{FF2B5EF4-FFF2-40B4-BE49-F238E27FC236}">
                <a16:creationId xmlns:a16="http://schemas.microsoft.com/office/drawing/2014/main" id="{106A7067-0A0B-431C-8E6B-06165B59CA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612" y="681488"/>
            <a:ext cx="1759946" cy="4804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371617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bubbles">
      <a:dk1>
        <a:sysClr val="windowText" lastClr="000000"/>
      </a:dk1>
      <a:lt1>
        <a:sysClr val="window" lastClr="FFFFFF"/>
      </a:lt1>
      <a:dk2>
        <a:srgbClr val="071819"/>
      </a:dk2>
      <a:lt2>
        <a:srgbClr val="D5F2EB"/>
      </a:lt2>
      <a:accent1>
        <a:srgbClr val="38B698"/>
      </a:accent1>
      <a:accent2>
        <a:srgbClr val="528BD6"/>
      </a:accent2>
      <a:accent3>
        <a:srgbClr val="31A7C7"/>
      </a:accent3>
      <a:accent4>
        <a:srgbClr val="F15843"/>
      </a:accent4>
      <a:accent5>
        <a:srgbClr val="DE3A6D"/>
      </a:accent5>
      <a:accent6>
        <a:srgbClr val="7AAE3C"/>
      </a:accent6>
      <a:hlink>
        <a:srgbClr val="2F9880"/>
      </a:hlink>
      <a:folHlink>
        <a:srgbClr val="396CD1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TC104033937[[fn=Vapor Trail]]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ChitchatVTI</vt:lpstr>
      <vt:lpstr>Tap In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53</cp:revision>
  <dcterms:created xsi:type="dcterms:W3CDTF">2021-07-23T15:52:20Z</dcterms:created>
  <dcterms:modified xsi:type="dcterms:W3CDTF">2021-07-23T20:49:20Z</dcterms:modified>
</cp:coreProperties>
</file>