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1"/>
  </p:sldMasterIdLst>
  <p:sldIdLst>
    <p:sldId id="256" r:id="rId2"/>
    <p:sldId id="257" r:id="rId3"/>
    <p:sldId id="260" r:id="rId4"/>
    <p:sldId id="258" r:id="rId5"/>
    <p:sldId id="259"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E7679F-E026-9D45-BA69-C151B2039E86}" v="61" dt="2024-07-18T15:59:22.201"/>
    <p1510:client id="{F8F468DB-47C9-5819-4016-8B2FEDEF1060}" v="11" dt="2024-07-18T15:26:57.6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gel Katemo (2316669)" userId="S::2316669@student.uwtsd.ac.uk::3589f967-fdd4-448c-8457-cbeaad90b62e" providerId="AD" clId="Web-{70D5AB01-FB9E-6127-CE08-BA752B073FAE}"/>
    <pc:docChg chg="addSld modSld addMainMaster delMainMaster">
      <pc:chgData name="Angel Katemo (2316669)" userId="S::2316669@student.uwtsd.ac.uk::3589f967-fdd4-448c-8457-cbeaad90b62e" providerId="AD" clId="Web-{70D5AB01-FB9E-6127-CE08-BA752B073FAE}" dt="2024-03-18T11:59:00.872" v="54" actId="20577"/>
      <pc:docMkLst>
        <pc:docMk/>
      </pc:docMkLst>
      <pc:sldChg chg="addSp delSp modSp mod setBg modClrScheme setClrOvrMap chgLayout">
        <pc:chgData name="Angel Katemo (2316669)" userId="S::2316669@student.uwtsd.ac.uk::3589f967-fdd4-448c-8457-cbeaad90b62e" providerId="AD" clId="Web-{70D5AB01-FB9E-6127-CE08-BA752B073FAE}" dt="2024-03-18T11:47:17.320" v="45"/>
        <pc:sldMkLst>
          <pc:docMk/>
          <pc:sldMk cId="109857222" sldId="256"/>
        </pc:sldMkLst>
        <pc:spChg chg="mod">
          <ac:chgData name="Angel Katemo (2316669)" userId="S::2316669@student.uwtsd.ac.uk::3589f967-fdd4-448c-8457-cbeaad90b62e" providerId="AD" clId="Web-{70D5AB01-FB9E-6127-CE08-BA752B073FAE}" dt="2024-03-18T11:47:17.320" v="45"/>
          <ac:spMkLst>
            <pc:docMk/>
            <pc:sldMk cId="109857222" sldId="256"/>
            <ac:spMk id="2" creationId="{00000000-0000-0000-0000-000000000000}"/>
          </ac:spMkLst>
        </pc:spChg>
        <pc:spChg chg="mod">
          <ac:chgData name="Angel Katemo (2316669)" userId="S::2316669@student.uwtsd.ac.uk::3589f967-fdd4-448c-8457-cbeaad90b62e" providerId="AD" clId="Web-{70D5AB01-FB9E-6127-CE08-BA752B073FAE}" dt="2024-03-18T11:47:17.320" v="45"/>
          <ac:spMkLst>
            <pc:docMk/>
            <pc:sldMk cId="109857222" sldId="256"/>
            <ac:spMk id="3" creationId="{00000000-0000-0000-0000-000000000000}"/>
          </ac:spMkLst>
        </pc:spChg>
        <pc:spChg chg="add del">
          <ac:chgData name="Angel Katemo (2316669)" userId="S::2316669@student.uwtsd.ac.uk::3589f967-fdd4-448c-8457-cbeaad90b62e" providerId="AD" clId="Web-{70D5AB01-FB9E-6127-CE08-BA752B073FAE}" dt="2024-03-18T11:47:17.320" v="45"/>
          <ac:spMkLst>
            <pc:docMk/>
            <pc:sldMk cId="109857222" sldId="256"/>
            <ac:spMk id="9" creationId="{71B2258F-86CA-4D4D-8270-BC05FCDEBFB3}"/>
          </ac:spMkLst>
        </pc:spChg>
        <pc:spChg chg="add">
          <ac:chgData name="Angel Katemo (2316669)" userId="S::2316669@student.uwtsd.ac.uk::3589f967-fdd4-448c-8457-cbeaad90b62e" providerId="AD" clId="Web-{70D5AB01-FB9E-6127-CE08-BA752B073FAE}" dt="2024-03-18T11:47:17.320" v="45"/>
          <ac:spMkLst>
            <pc:docMk/>
            <pc:sldMk cId="109857222" sldId="256"/>
            <ac:spMk id="14" creationId="{7A875D55-4A80-43E9-38F6-27E3664939B0}"/>
          </ac:spMkLst>
        </pc:spChg>
        <pc:spChg chg="add">
          <ac:chgData name="Angel Katemo (2316669)" userId="S::2316669@student.uwtsd.ac.uk::3589f967-fdd4-448c-8457-cbeaad90b62e" providerId="AD" clId="Web-{70D5AB01-FB9E-6127-CE08-BA752B073FAE}" dt="2024-03-18T11:47:17.320" v="45"/>
          <ac:spMkLst>
            <pc:docMk/>
            <pc:sldMk cId="109857222" sldId="256"/>
            <ac:spMk id="16" creationId="{3D572980-FB84-8C29-1FAC-FAC5ECE29A39}"/>
          </ac:spMkLst>
        </pc:spChg>
        <pc:picChg chg="add mod ord">
          <ac:chgData name="Angel Katemo (2316669)" userId="S::2316669@student.uwtsd.ac.uk::3589f967-fdd4-448c-8457-cbeaad90b62e" providerId="AD" clId="Web-{70D5AB01-FB9E-6127-CE08-BA752B073FAE}" dt="2024-03-18T11:47:17.320" v="45"/>
          <ac:picMkLst>
            <pc:docMk/>
            <pc:sldMk cId="109857222" sldId="256"/>
            <ac:picMk id="4" creationId="{2981800A-2227-2B3D-7703-92D2543242C6}"/>
          </ac:picMkLst>
        </pc:picChg>
      </pc:sldChg>
      <pc:sldChg chg="modSp new">
        <pc:chgData name="Angel Katemo (2316669)" userId="S::2316669@student.uwtsd.ac.uk::3589f967-fdd4-448c-8457-cbeaad90b62e" providerId="AD" clId="Web-{70D5AB01-FB9E-6127-CE08-BA752B073FAE}" dt="2024-03-18T11:59:00.872" v="54" actId="20577"/>
        <pc:sldMkLst>
          <pc:docMk/>
          <pc:sldMk cId="4035758886" sldId="257"/>
        </pc:sldMkLst>
        <pc:spChg chg="mod">
          <ac:chgData name="Angel Katemo (2316669)" userId="S::2316669@student.uwtsd.ac.uk::3589f967-fdd4-448c-8457-cbeaad90b62e" providerId="AD" clId="Web-{70D5AB01-FB9E-6127-CE08-BA752B073FAE}" dt="2024-03-18T11:59:00.872" v="54" actId="20577"/>
          <ac:spMkLst>
            <pc:docMk/>
            <pc:sldMk cId="4035758886" sldId="257"/>
            <ac:spMk id="2" creationId="{FEF996AA-BC04-825F-3F83-E00DEAF47386}"/>
          </ac:spMkLst>
        </pc:spChg>
      </pc:sldChg>
      <pc:sldMasterChg chg="del delSldLayout">
        <pc:chgData name="Angel Katemo (2316669)" userId="S::2316669@student.uwtsd.ac.uk::3589f967-fdd4-448c-8457-cbeaad90b62e" providerId="AD" clId="Web-{70D5AB01-FB9E-6127-CE08-BA752B073FAE}" dt="2024-03-18T11:47:17.320" v="45"/>
        <pc:sldMasterMkLst>
          <pc:docMk/>
          <pc:sldMasterMk cId="2460954070" sldId="2147483660"/>
        </pc:sldMasterMkLst>
        <pc:sldLayoutChg chg="del">
          <pc:chgData name="Angel Katemo (2316669)" userId="S::2316669@student.uwtsd.ac.uk::3589f967-fdd4-448c-8457-cbeaad90b62e" providerId="AD" clId="Web-{70D5AB01-FB9E-6127-CE08-BA752B073FAE}" dt="2024-03-18T11:47:17.320" v="45"/>
          <pc:sldLayoutMkLst>
            <pc:docMk/>
            <pc:sldMasterMk cId="2460954070" sldId="2147483660"/>
            <pc:sldLayoutMk cId="2385387890" sldId="2147483661"/>
          </pc:sldLayoutMkLst>
        </pc:sldLayoutChg>
        <pc:sldLayoutChg chg="del">
          <pc:chgData name="Angel Katemo (2316669)" userId="S::2316669@student.uwtsd.ac.uk::3589f967-fdd4-448c-8457-cbeaad90b62e" providerId="AD" clId="Web-{70D5AB01-FB9E-6127-CE08-BA752B073FAE}" dt="2024-03-18T11:47:17.320" v="45"/>
          <pc:sldLayoutMkLst>
            <pc:docMk/>
            <pc:sldMasterMk cId="2460954070" sldId="2147483660"/>
            <pc:sldLayoutMk cId="949138452" sldId="2147483662"/>
          </pc:sldLayoutMkLst>
        </pc:sldLayoutChg>
        <pc:sldLayoutChg chg="del">
          <pc:chgData name="Angel Katemo (2316669)" userId="S::2316669@student.uwtsd.ac.uk::3589f967-fdd4-448c-8457-cbeaad90b62e" providerId="AD" clId="Web-{70D5AB01-FB9E-6127-CE08-BA752B073FAE}" dt="2024-03-18T11:47:17.320" v="45"/>
          <pc:sldLayoutMkLst>
            <pc:docMk/>
            <pc:sldMasterMk cId="2460954070" sldId="2147483660"/>
            <pc:sldLayoutMk cId="2591524520" sldId="2147483663"/>
          </pc:sldLayoutMkLst>
        </pc:sldLayoutChg>
        <pc:sldLayoutChg chg="del">
          <pc:chgData name="Angel Katemo (2316669)" userId="S::2316669@student.uwtsd.ac.uk::3589f967-fdd4-448c-8457-cbeaad90b62e" providerId="AD" clId="Web-{70D5AB01-FB9E-6127-CE08-BA752B073FAE}" dt="2024-03-18T11:47:17.320" v="45"/>
          <pc:sldLayoutMkLst>
            <pc:docMk/>
            <pc:sldMasterMk cId="2460954070" sldId="2147483660"/>
            <pc:sldLayoutMk cId="1203092039" sldId="2147483664"/>
          </pc:sldLayoutMkLst>
        </pc:sldLayoutChg>
        <pc:sldLayoutChg chg="del">
          <pc:chgData name="Angel Katemo (2316669)" userId="S::2316669@student.uwtsd.ac.uk::3589f967-fdd4-448c-8457-cbeaad90b62e" providerId="AD" clId="Web-{70D5AB01-FB9E-6127-CE08-BA752B073FAE}" dt="2024-03-18T11:47:17.320" v="45"/>
          <pc:sldLayoutMkLst>
            <pc:docMk/>
            <pc:sldMasterMk cId="2460954070" sldId="2147483660"/>
            <pc:sldLayoutMk cId="3733172339" sldId="2147483665"/>
          </pc:sldLayoutMkLst>
        </pc:sldLayoutChg>
        <pc:sldLayoutChg chg="del">
          <pc:chgData name="Angel Katemo (2316669)" userId="S::2316669@student.uwtsd.ac.uk::3589f967-fdd4-448c-8457-cbeaad90b62e" providerId="AD" clId="Web-{70D5AB01-FB9E-6127-CE08-BA752B073FAE}" dt="2024-03-18T11:47:17.320" v="45"/>
          <pc:sldLayoutMkLst>
            <pc:docMk/>
            <pc:sldMasterMk cId="2460954070" sldId="2147483660"/>
            <pc:sldLayoutMk cId="3210312558" sldId="2147483666"/>
          </pc:sldLayoutMkLst>
        </pc:sldLayoutChg>
        <pc:sldLayoutChg chg="del">
          <pc:chgData name="Angel Katemo (2316669)" userId="S::2316669@student.uwtsd.ac.uk::3589f967-fdd4-448c-8457-cbeaad90b62e" providerId="AD" clId="Web-{70D5AB01-FB9E-6127-CE08-BA752B073FAE}" dt="2024-03-18T11:47:17.320" v="45"/>
          <pc:sldLayoutMkLst>
            <pc:docMk/>
            <pc:sldMasterMk cId="2460954070" sldId="2147483660"/>
            <pc:sldLayoutMk cId="3146388984" sldId="2147483667"/>
          </pc:sldLayoutMkLst>
        </pc:sldLayoutChg>
        <pc:sldLayoutChg chg="del">
          <pc:chgData name="Angel Katemo (2316669)" userId="S::2316669@student.uwtsd.ac.uk::3589f967-fdd4-448c-8457-cbeaad90b62e" providerId="AD" clId="Web-{70D5AB01-FB9E-6127-CE08-BA752B073FAE}" dt="2024-03-18T11:47:17.320" v="45"/>
          <pc:sldLayoutMkLst>
            <pc:docMk/>
            <pc:sldMasterMk cId="2460954070" sldId="2147483660"/>
            <pc:sldLayoutMk cId="3171841454" sldId="2147483668"/>
          </pc:sldLayoutMkLst>
        </pc:sldLayoutChg>
        <pc:sldLayoutChg chg="del">
          <pc:chgData name="Angel Katemo (2316669)" userId="S::2316669@student.uwtsd.ac.uk::3589f967-fdd4-448c-8457-cbeaad90b62e" providerId="AD" clId="Web-{70D5AB01-FB9E-6127-CE08-BA752B073FAE}" dt="2024-03-18T11:47:17.320" v="45"/>
          <pc:sldLayoutMkLst>
            <pc:docMk/>
            <pc:sldMasterMk cId="2460954070" sldId="2147483660"/>
            <pc:sldLayoutMk cId="1718958274" sldId="2147483669"/>
          </pc:sldLayoutMkLst>
        </pc:sldLayoutChg>
        <pc:sldLayoutChg chg="del">
          <pc:chgData name="Angel Katemo (2316669)" userId="S::2316669@student.uwtsd.ac.uk::3589f967-fdd4-448c-8457-cbeaad90b62e" providerId="AD" clId="Web-{70D5AB01-FB9E-6127-CE08-BA752B073FAE}" dt="2024-03-18T11:47:17.320" v="45"/>
          <pc:sldLayoutMkLst>
            <pc:docMk/>
            <pc:sldMasterMk cId="2460954070" sldId="2147483660"/>
            <pc:sldLayoutMk cId="2202905451" sldId="2147483670"/>
          </pc:sldLayoutMkLst>
        </pc:sldLayoutChg>
        <pc:sldLayoutChg chg="del">
          <pc:chgData name="Angel Katemo (2316669)" userId="S::2316669@student.uwtsd.ac.uk::3589f967-fdd4-448c-8457-cbeaad90b62e" providerId="AD" clId="Web-{70D5AB01-FB9E-6127-CE08-BA752B073FAE}" dt="2024-03-18T11:47:17.320" v="45"/>
          <pc:sldLayoutMkLst>
            <pc:docMk/>
            <pc:sldMasterMk cId="2460954070" sldId="2147483660"/>
            <pc:sldLayoutMk cId="3479445657" sldId="2147483671"/>
          </pc:sldLayoutMkLst>
        </pc:sldLayoutChg>
      </pc:sldMasterChg>
      <pc:sldMasterChg chg="add addSldLayout">
        <pc:chgData name="Angel Katemo (2316669)" userId="S::2316669@student.uwtsd.ac.uk::3589f967-fdd4-448c-8457-cbeaad90b62e" providerId="AD" clId="Web-{70D5AB01-FB9E-6127-CE08-BA752B073FAE}" dt="2024-03-18T11:47:17.320" v="45"/>
        <pc:sldMasterMkLst>
          <pc:docMk/>
          <pc:sldMasterMk cId="780007335" sldId="2147483763"/>
        </pc:sldMasterMkLst>
        <pc:sldLayoutChg chg="add">
          <pc:chgData name="Angel Katemo (2316669)" userId="S::2316669@student.uwtsd.ac.uk::3589f967-fdd4-448c-8457-cbeaad90b62e" providerId="AD" clId="Web-{70D5AB01-FB9E-6127-CE08-BA752B073FAE}" dt="2024-03-18T11:47:17.320" v="45"/>
          <pc:sldLayoutMkLst>
            <pc:docMk/>
            <pc:sldMasterMk cId="780007335" sldId="2147483763"/>
            <pc:sldLayoutMk cId="1389285765" sldId="2147483752"/>
          </pc:sldLayoutMkLst>
        </pc:sldLayoutChg>
        <pc:sldLayoutChg chg="add">
          <pc:chgData name="Angel Katemo (2316669)" userId="S::2316669@student.uwtsd.ac.uk::3589f967-fdd4-448c-8457-cbeaad90b62e" providerId="AD" clId="Web-{70D5AB01-FB9E-6127-CE08-BA752B073FAE}" dt="2024-03-18T11:47:17.320" v="45"/>
          <pc:sldLayoutMkLst>
            <pc:docMk/>
            <pc:sldMasterMk cId="780007335" sldId="2147483763"/>
            <pc:sldLayoutMk cId="2042561335" sldId="2147483753"/>
          </pc:sldLayoutMkLst>
        </pc:sldLayoutChg>
        <pc:sldLayoutChg chg="add">
          <pc:chgData name="Angel Katemo (2316669)" userId="S::2316669@student.uwtsd.ac.uk::3589f967-fdd4-448c-8457-cbeaad90b62e" providerId="AD" clId="Web-{70D5AB01-FB9E-6127-CE08-BA752B073FAE}" dt="2024-03-18T11:47:17.320" v="45"/>
          <pc:sldLayoutMkLst>
            <pc:docMk/>
            <pc:sldMasterMk cId="780007335" sldId="2147483763"/>
            <pc:sldLayoutMk cId="1436246510" sldId="2147483754"/>
          </pc:sldLayoutMkLst>
        </pc:sldLayoutChg>
        <pc:sldLayoutChg chg="add">
          <pc:chgData name="Angel Katemo (2316669)" userId="S::2316669@student.uwtsd.ac.uk::3589f967-fdd4-448c-8457-cbeaad90b62e" providerId="AD" clId="Web-{70D5AB01-FB9E-6127-CE08-BA752B073FAE}" dt="2024-03-18T11:47:17.320" v="45"/>
          <pc:sldLayoutMkLst>
            <pc:docMk/>
            <pc:sldMasterMk cId="780007335" sldId="2147483763"/>
            <pc:sldLayoutMk cId="509610483" sldId="2147483755"/>
          </pc:sldLayoutMkLst>
        </pc:sldLayoutChg>
        <pc:sldLayoutChg chg="add">
          <pc:chgData name="Angel Katemo (2316669)" userId="S::2316669@student.uwtsd.ac.uk::3589f967-fdd4-448c-8457-cbeaad90b62e" providerId="AD" clId="Web-{70D5AB01-FB9E-6127-CE08-BA752B073FAE}" dt="2024-03-18T11:47:17.320" v="45"/>
          <pc:sldLayoutMkLst>
            <pc:docMk/>
            <pc:sldMasterMk cId="780007335" sldId="2147483763"/>
            <pc:sldLayoutMk cId="1922923756" sldId="2147483756"/>
          </pc:sldLayoutMkLst>
        </pc:sldLayoutChg>
        <pc:sldLayoutChg chg="add">
          <pc:chgData name="Angel Katemo (2316669)" userId="S::2316669@student.uwtsd.ac.uk::3589f967-fdd4-448c-8457-cbeaad90b62e" providerId="AD" clId="Web-{70D5AB01-FB9E-6127-CE08-BA752B073FAE}" dt="2024-03-18T11:47:17.320" v="45"/>
          <pc:sldLayoutMkLst>
            <pc:docMk/>
            <pc:sldMasterMk cId="780007335" sldId="2147483763"/>
            <pc:sldLayoutMk cId="977907228" sldId="2147483757"/>
          </pc:sldLayoutMkLst>
        </pc:sldLayoutChg>
        <pc:sldLayoutChg chg="add">
          <pc:chgData name="Angel Katemo (2316669)" userId="S::2316669@student.uwtsd.ac.uk::3589f967-fdd4-448c-8457-cbeaad90b62e" providerId="AD" clId="Web-{70D5AB01-FB9E-6127-CE08-BA752B073FAE}" dt="2024-03-18T11:47:17.320" v="45"/>
          <pc:sldLayoutMkLst>
            <pc:docMk/>
            <pc:sldMasterMk cId="780007335" sldId="2147483763"/>
            <pc:sldLayoutMk cId="2855178275" sldId="2147483758"/>
          </pc:sldLayoutMkLst>
        </pc:sldLayoutChg>
        <pc:sldLayoutChg chg="add">
          <pc:chgData name="Angel Katemo (2316669)" userId="S::2316669@student.uwtsd.ac.uk::3589f967-fdd4-448c-8457-cbeaad90b62e" providerId="AD" clId="Web-{70D5AB01-FB9E-6127-CE08-BA752B073FAE}" dt="2024-03-18T11:47:17.320" v="45"/>
          <pc:sldLayoutMkLst>
            <pc:docMk/>
            <pc:sldMasterMk cId="780007335" sldId="2147483763"/>
            <pc:sldLayoutMk cId="349083229" sldId="2147483759"/>
          </pc:sldLayoutMkLst>
        </pc:sldLayoutChg>
        <pc:sldLayoutChg chg="add">
          <pc:chgData name="Angel Katemo (2316669)" userId="S::2316669@student.uwtsd.ac.uk::3589f967-fdd4-448c-8457-cbeaad90b62e" providerId="AD" clId="Web-{70D5AB01-FB9E-6127-CE08-BA752B073FAE}" dt="2024-03-18T11:47:17.320" v="45"/>
          <pc:sldLayoutMkLst>
            <pc:docMk/>
            <pc:sldMasterMk cId="780007335" sldId="2147483763"/>
            <pc:sldLayoutMk cId="1939326026" sldId="2147483760"/>
          </pc:sldLayoutMkLst>
        </pc:sldLayoutChg>
        <pc:sldLayoutChg chg="add">
          <pc:chgData name="Angel Katemo (2316669)" userId="S::2316669@student.uwtsd.ac.uk::3589f967-fdd4-448c-8457-cbeaad90b62e" providerId="AD" clId="Web-{70D5AB01-FB9E-6127-CE08-BA752B073FAE}" dt="2024-03-18T11:47:17.320" v="45"/>
          <pc:sldLayoutMkLst>
            <pc:docMk/>
            <pc:sldMasterMk cId="780007335" sldId="2147483763"/>
            <pc:sldLayoutMk cId="297843263" sldId="2147483761"/>
          </pc:sldLayoutMkLst>
        </pc:sldLayoutChg>
        <pc:sldLayoutChg chg="add">
          <pc:chgData name="Angel Katemo (2316669)" userId="S::2316669@student.uwtsd.ac.uk::3589f967-fdd4-448c-8457-cbeaad90b62e" providerId="AD" clId="Web-{70D5AB01-FB9E-6127-CE08-BA752B073FAE}" dt="2024-03-18T11:47:17.320" v="45"/>
          <pc:sldLayoutMkLst>
            <pc:docMk/>
            <pc:sldMasterMk cId="780007335" sldId="2147483763"/>
            <pc:sldLayoutMk cId="2734454058" sldId="2147483762"/>
          </pc:sldLayoutMkLst>
        </pc:sldLayoutChg>
      </pc:sldMasterChg>
    </pc:docChg>
  </pc:docChgLst>
  <pc:docChgLst>
    <pc:chgData name="Angel Katemo (2316669)" userId="S::2316669@student.uwtsd.ac.uk::3589f967-fdd4-448c-8457-cbeaad90b62e" providerId="AD" clId="Web-{112D5E82-D846-C8E9-12C1-CD37FD8AD49E}"/>
    <pc:docChg chg="addSld modSld">
      <pc:chgData name="Angel Katemo (2316669)" userId="S::2316669@student.uwtsd.ac.uk::3589f967-fdd4-448c-8457-cbeaad90b62e" providerId="AD" clId="Web-{112D5E82-D846-C8E9-12C1-CD37FD8AD49E}" dt="2024-04-29T16:02:08.090" v="1489" actId="20577"/>
      <pc:docMkLst>
        <pc:docMk/>
      </pc:docMkLst>
      <pc:sldChg chg="addSp delSp modSp mod setBg">
        <pc:chgData name="Angel Katemo (2316669)" userId="S::2316669@student.uwtsd.ac.uk::3589f967-fdd4-448c-8457-cbeaad90b62e" providerId="AD" clId="Web-{112D5E82-D846-C8E9-12C1-CD37FD8AD49E}" dt="2024-04-29T15:52:32.699" v="1349" actId="20577"/>
        <pc:sldMkLst>
          <pc:docMk/>
          <pc:sldMk cId="3499413931" sldId="259"/>
        </pc:sldMkLst>
        <pc:spChg chg="mod">
          <ac:chgData name="Angel Katemo (2316669)" userId="S::2316669@student.uwtsd.ac.uk::3589f967-fdd4-448c-8457-cbeaad90b62e" providerId="AD" clId="Web-{112D5E82-D846-C8E9-12C1-CD37FD8AD49E}" dt="2024-04-29T14:37:09.372" v="623" actId="1076"/>
          <ac:spMkLst>
            <pc:docMk/>
            <pc:sldMk cId="3499413931" sldId="259"/>
            <ac:spMk id="2" creationId="{552C3B3E-2A08-E0AF-149F-36EB3A42DE6F}"/>
          </ac:spMkLst>
        </pc:spChg>
        <pc:spChg chg="mod">
          <ac:chgData name="Angel Katemo (2316669)" userId="S::2316669@student.uwtsd.ac.uk::3589f967-fdd4-448c-8457-cbeaad90b62e" providerId="AD" clId="Web-{112D5E82-D846-C8E9-12C1-CD37FD8AD49E}" dt="2024-04-29T14:32:58.772" v="575" actId="20577"/>
          <ac:spMkLst>
            <pc:docMk/>
            <pc:sldMk cId="3499413931" sldId="259"/>
            <ac:spMk id="3" creationId="{4B4A1148-8BC0-0CD5-B9CC-F8F46045DCDE}"/>
          </ac:spMkLst>
        </pc:spChg>
        <pc:spChg chg="mod">
          <ac:chgData name="Angel Katemo (2316669)" userId="S::2316669@student.uwtsd.ac.uk::3589f967-fdd4-448c-8457-cbeaad90b62e" providerId="AD" clId="Web-{112D5E82-D846-C8E9-12C1-CD37FD8AD49E}" dt="2024-04-29T14:36:13.605" v="616" actId="1076"/>
          <ac:spMkLst>
            <pc:docMk/>
            <pc:sldMk cId="3499413931" sldId="259"/>
            <ac:spMk id="4" creationId="{82B21C6A-BE01-17B6-C31D-15C20A51E146}"/>
          </ac:spMkLst>
        </pc:spChg>
        <pc:spChg chg="mod">
          <ac:chgData name="Angel Katemo (2316669)" userId="S::2316669@student.uwtsd.ac.uk::3589f967-fdd4-448c-8457-cbeaad90b62e" providerId="AD" clId="Web-{112D5E82-D846-C8E9-12C1-CD37FD8AD49E}" dt="2024-04-29T14:33:32.007" v="578" actId="1076"/>
          <ac:spMkLst>
            <pc:docMk/>
            <pc:sldMk cId="3499413931" sldId="259"/>
            <ac:spMk id="5" creationId="{83075A21-DCFC-9563-3B15-10B12AE25CC7}"/>
          </ac:spMkLst>
        </pc:spChg>
        <pc:spChg chg="mod">
          <ac:chgData name="Angel Katemo (2316669)" userId="S::2316669@student.uwtsd.ac.uk::3589f967-fdd4-448c-8457-cbeaad90b62e" providerId="AD" clId="Web-{112D5E82-D846-C8E9-12C1-CD37FD8AD49E}" dt="2024-04-29T14:42:37.256" v="673" actId="1076"/>
          <ac:spMkLst>
            <pc:docMk/>
            <pc:sldMk cId="3499413931" sldId="259"/>
            <ac:spMk id="6" creationId="{A74C83FF-BFCD-A490-C7E1-17B9BEC51E98}"/>
          </ac:spMkLst>
        </pc:spChg>
        <pc:spChg chg="add mod">
          <ac:chgData name="Angel Katemo (2316669)" userId="S::2316669@student.uwtsd.ac.uk::3589f967-fdd4-448c-8457-cbeaad90b62e" providerId="AD" clId="Web-{112D5E82-D846-C8E9-12C1-CD37FD8AD49E}" dt="2024-04-29T14:27:13.137" v="492" actId="14100"/>
          <ac:spMkLst>
            <pc:docMk/>
            <pc:sldMk cId="3499413931" sldId="259"/>
            <ac:spMk id="8" creationId="{C4EF85BE-00CC-246B-0131-4FE65A52C170}"/>
          </ac:spMkLst>
        </pc:spChg>
        <pc:spChg chg="add mod">
          <ac:chgData name="Angel Katemo (2316669)" userId="S::2316669@student.uwtsd.ac.uk::3589f967-fdd4-448c-8457-cbeaad90b62e" providerId="AD" clId="Web-{112D5E82-D846-C8E9-12C1-CD37FD8AD49E}" dt="2024-04-29T14:46:19.747" v="721" actId="14100"/>
          <ac:spMkLst>
            <pc:docMk/>
            <pc:sldMk cId="3499413931" sldId="259"/>
            <ac:spMk id="10" creationId="{E13FB6F2-3531-FCD2-1B80-4B03A8CA1E2F}"/>
          </ac:spMkLst>
        </pc:spChg>
        <pc:spChg chg="add del mod">
          <ac:chgData name="Angel Katemo (2316669)" userId="S::2316669@student.uwtsd.ac.uk::3589f967-fdd4-448c-8457-cbeaad90b62e" providerId="AD" clId="Web-{112D5E82-D846-C8E9-12C1-CD37FD8AD49E}" dt="2024-04-29T14:30:45.940" v="522"/>
          <ac:spMkLst>
            <pc:docMk/>
            <pc:sldMk cId="3499413931" sldId="259"/>
            <ac:spMk id="11" creationId="{F6254EC4-98F4-EBDE-015F-2D084E654E24}"/>
          </ac:spMkLst>
        </pc:spChg>
        <pc:spChg chg="add">
          <ac:chgData name="Angel Katemo (2316669)" userId="S::2316669@student.uwtsd.ac.uk::3589f967-fdd4-448c-8457-cbeaad90b62e" providerId="AD" clId="Web-{112D5E82-D846-C8E9-12C1-CD37FD8AD49E}" dt="2024-04-29T14:20:31.423" v="457"/>
          <ac:spMkLst>
            <pc:docMk/>
            <pc:sldMk cId="3499413931" sldId="259"/>
            <ac:spMk id="12" creationId="{353CF00F-82D0-0DBA-75D5-1D01B4526C68}"/>
          </ac:spMkLst>
        </pc:spChg>
        <pc:spChg chg="add mod">
          <ac:chgData name="Angel Katemo (2316669)" userId="S::2316669@student.uwtsd.ac.uk::3589f967-fdd4-448c-8457-cbeaad90b62e" providerId="AD" clId="Web-{112D5E82-D846-C8E9-12C1-CD37FD8AD49E}" dt="2024-04-29T15:52:32.699" v="1349" actId="20577"/>
          <ac:spMkLst>
            <pc:docMk/>
            <pc:sldMk cId="3499413931" sldId="259"/>
            <ac:spMk id="13" creationId="{76A896B8-456D-81E1-E801-68404949A303}"/>
          </ac:spMkLst>
        </pc:spChg>
        <pc:spChg chg="add del mod">
          <ac:chgData name="Angel Katemo (2316669)" userId="S::2316669@student.uwtsd.ac.uk::3589f967-fdd4-448c-8457-cbeaad90b62e" providerId="AD" clId="Web-{112D5E82-D846-C8E9-12C1-CD37FD8AD49E}" dt="2024-04-29T14:39:03.188" v="633"/>
          <ac:spMkLst>
            <pc:docMk/>
            <pc:sldMk cId="3499413931" sldId="259"/>
            <ac:spMk id="14" creationId="{B40E44A2-EDE6-2460-318F-00BBDE687A9F}"/>
          </ac:spMkLst>
        </pc:spChg>
        <pc:spChg chg="add mod">
          <ac:chgData name="Angel Katemo (2316669)" userId="S::2316669@student.uwtsd.ac.uk::3589f967-fdd4-448c-8457-cbeaad90b62e" providerId="AD" clId="Web-{112D5E82-D846-C8E9-12C1-CD37FD8AD49E}" dt="2024-04-29T14:43:41.758" v="677" actId="14100"/>
          <ac:spMkLst>
            <pc:docMk/>
            <pc:sldMk cId="3499413931" sldId="259"/>
            <ac:spMk id="15" creationId="{6FDFBDFA-8D92-1DE5-1E9A-9E4CBA64F244}"/>
          </ac:spMkLst>
        </pc:spChg>
        <pc:spChg chg="add mod">
          <ac:chgData name="Angel Katemo (2316669)" userId="S::2316669@student.uwtsd.ac.uk::3589f967-fdd4-448c-8457-cbeaad90b62e" providerId="AD" clId="Web-{112D5E82-D846-C8E9-12C1-CD37FD8AD49E}" dt="2024-04-29T14:45:21.120" v="716" actId="20577"/>
          <ac:spMkLst>
            <pc:docMk/>
            <pc:sldMk cId="3499413931" sldId="259"/>
            <ac:spMk id="16" creationId="{FEEFEE80-E976-212C-6BC2-602D311B8ACD}"/>
          </ac:spMkLst>
        </pc:spChg>
        <pc:picChg chg="add mod">
          <ac:chgData name="Angel Katemo (2316669)" userId="S::2316669@student.uwtsd.ac.uk::3589f967-fdd4-448c-8457-cbeaad90b62e" providerId="AD" clId="Web-{112D5E82-D846-C8E9-12C1-CD37FD8AD49E}" dt="2024-04-29T14:36:54.575" v="621" actId="14100"/>
          <ac:picMkLst>
            <pc:docMk/>
            <pc:sldMk cId="3499413931" sldId="259"/>
            <ac:picMk id="7" creationId="{A1C1908A-1B08-854C-686D-BD8E1AA7E80F}"/>
          </ac:picMkLst>
        </pc:picChg>
      </pc:sldChg>
      <pc:sldChg chg="addSp delSp modSp mod setBg">
        <pc:chgData name="Angel Katemo (2316669)" userId="S::2316669@student.uwtsd.ac.uk::3589f967-fdd4-448c-8457-cbeaad90b62e" providerId="AD" clId="Web-{112D5E82-D846-C8E9-12C1-CD37FD8AD49E}" dt="2024-04-29T14:16:56.261" v="417" actId="14100"/>
        <pc:sldMkLst>
          <pc:docMk/>
          <pc:sldMk cId="3367208137" sldId="260"/>
        </pc:sldMkLst>
        <pc:spChg chg="mod">
          <ac:chgData name="Angel Katemo (2316669)" userId="S::2316669@student.uwtsd.ac.uk::3589f967-fdd4-448c-8457-cbeaad90b62e" providerId="AD" clId="Web-{112D5E82-D846-C8E9-12C1-CD37FD8AD49E}" dt="2024-04-29T14:16:08.807" v="411"/>
          <ac:spMkLst>
            <pc:docMk/>
            <pc:sldMk cId="3367208137" sldId="260"/>
            <ac:spMk id="2" creationId="{DC2C64D6-A1D5-3114-4769-F08B67520C7B}"/>
          </ac:spMkLst>
        </pc:spChg>
        <pc:spChg chg="mod">
          <ac:chgData name="Angel Katemo (2316669)" userId="S::2316669@student.uwtsd.ac.uk::3589f967-fdd4-448c-8457-cbeaad90b62e" providerId="AD" clId="Web-{112D5E82-D846-C8E9-12C1-CD37FD8AD49E}" dt="2024-04-29T14:16:08.807" v="411"/>
          <ac:spMkLst>
            <pc:docMk/>
            <pc:sldMk cId="3367208137" sldId="260"/>
            <ac:spMk id="3" creationId="{A5877C3D-D16C-C846-8B02-A47FD7D39138}"/>
          </ac:spMkLst>
        </pc:spChg>
        <pc:spChg chg="add del mod">
          <ac:chgData name="Angel Katemo (2316669)" userId="S::2316669@student.uwtsd.ac.uk::3589f967-fdd4-448c-8457-cbeaad90b62e" providerId="AD" clId="Web-{112D5E82-D846-C8E9-12C1-CD37FD8AD49E}" dt="2024-04-29T14:15:11.383" v="405"/>
          <ac:spMkLst>
            <pc:docMk/>
            <pc:sldMk cId="3367208137" sldId="260"/>
            <ac:spMk id="5" creationId="{6DBA497A-1BE8-3675-FAA0-0108A9DC63C3}"/>
          </ac:spMkLst>
        </pc:spChg>
        <pc:spChg chg="add mod">
          <ac:chgData name="Angel Katemo (2316669)" userId="S::2316669@student.uwtsd.ac.uk::3589f967-fdd4-448c-8457-cbeaad90b62e" providerId="AD" clId="Web-{112D5E82-D846-C8E9-12C1-CD37FD8AD49E}" dt="2024-04-29T14:16:08.807" v="411"/>
          <ac:spMkLst>
            <pc:docMk/>
            <pc:sldMk cId="3367208137" sldId="260"/>
            <ac:spMk id="8" creationId="{48909029-16F9-7D6F-5299-046A2AF261BF}"/>
          </ac:spMkLst>
        </pc:spChg>
        <pc:spChg chg="add">
          <ac:chgData name="Angel Katemo (2316669)" userId="S::2316669@student.uwtsd.ac.uk::3589f967-fdd4-448c-8457-cbeaad90b62e" providerId="AD" clId="Web-{112D5E82-D846-C8E9-12C1-CD37FD8AD49E}" dt="2024-04-29T14:16:08.807" v="411"/>
          <ac:spMkLst>
            <pc:docMk/>
            <pc:sldMk cId="3367208137" sldId="260"/>
            <ac:spMk id="13" creationId="{37B65277-82C6-6D08-6DCA-4A7DCC3B7136}"/>
          </ac:spMkLst>
        </pc:spChg>
        <pc:picChg chg="add del mod">
          <ac:chgData name="Angel Katemo (2316669)" userId="S::2316669@student.uwtsd.ac.uk::3589f967-fdd4-448c-8457-cbeaad90b62e" providerId="AD" clId="Web-{112D5E82-D846-C8E9-12C1-CD37FD8AD49E}" dt="2024-04-29T14:15:11.383" v="406"/>
          <ac:picMkLst>
            <pc:docMk/>
            <pc:sldMk cId="3367208137" sldId="260"/>
            <ac:picMk id="4" creationId="{1EAE2C4F-52E2-39AE-17BF-AF9AC3F7A33B}"/>
          </ac:picMkLst>
        </pc:picChg>
        <pc:picChg chg="add mod">
          <ac:chgData name="Angel Katemo (2316669)" userId="S::2316669@student.uwtsd.ac.uk::3589f967-fdd4-448c-8457-cbeaad90b62e" providerId="AD" clId="Web-{112D5E82-D846-C8E9-12C1-CD37FD8AD49E}" dt="2024-04-29T14:16:56.261" v="417" actId="14100"/>
          <ac:picMkLst>
            <pc:docMk/>
            <pc:sldMk cId="3367208137" sldId="260"/>
            <ac:picMk id="7" creationId="{47118146-D809-1BC6-DE43-66FAC9037268}"/>
          </ac:picMkLst>
        </pc:picChg>
      </pc:sldChg>
      <pc:sldChg chg="addSp delSp modSp new mod setBg modClrScheme chgLayout">
        <pc:chgData name="Angel Katemo (2316669)" userId="S::2316669@student.uwtsd.ac.uk::3589f967-fdd4-448c-8457-cbeaad90b62e" providerId="AD" clId="Web-{112D5E82-D846-C8E9-12C1-CD37FD8AD49E}" dt="2024-04-29T15:26:17.906" v="925" actId="20577"/>
        <pc:sldMkLst>
          <pc:docMk/>
          <pc:sldMk cId="4050443892" sldId="261"/>
        </pc:sldMkLst>
        <pc:spChg chg="mod ord">
          <ac:chgData name="Angel Katemo (2316669)" userId="S::2316669@student.uwtsd.ac.uk::3589f967-fdd4-448c-8457-cbeaad90b62e" providerId="AD" clId="Web-{112D5E82-D846-C8E9-12C1-CD37FD8AD49E}" dt="2024-04-29T15:25:16.342" v="920" actId="20577"/>
          <ac:spMkLst>
            <pc:docMk/>
            <pc:sldMk cId="4050443892" sldId="261"/>
            <ac:spMk id="2" creationId="{3F2E98AB-CE06-3755-99C1-3BF803913354}"/>
          </ac:spMkLst>
        </pc:spChg>
        <pc:spChg chg="del mod ord">
          <ac:chgData name="Angel Katemo (2316669)" userId="S::2316669@student.uwtsd.ac.uk::3589f967-fdd4-448c-8457-cbeaad90b62e" providerId="AD" clId="Web-{112D5E82-D846-C8E9-12C1-CD37FD8AD49E}" dt="2024-04-29T15:23:40.105" v="901"/>
          <ac:spMkLst>
            <pc:docMk/>
            <pc:sldMk cId="4050443892" sldId="261"/>
            <ac:spMk id="3" creationId="{EB28C49C-CA76-58B5-6FF8-6DD3480A2A50}"/>
          </ac:spMkLst>
        </pc:spChg>
        <pc:spChg chg="del">
          <ac:chgData name="Angel Katemo (2316669)" userId="S::2316669@student.uwtsd.ac.uk::3589f967-fdd4-448c-8457-cbeaad90b62e" providerId="AD" clId="Web-{112D5E82-D846-C8E9-12C1-CD37FD8AD49E}" dt="2024-04-29T13:53:30.347" v="1"/>
          <ac:spMkLst>
            <pc:docMk/>
            <pc:sldMk cId="4050443892" sldId="261"/>
            <ac:spMk id="4" creationId="{5638DE42-6F37-DD2E-36E9-57356777030E}"/>
          </ac:spMkLst>
        </pc:spChg>
        <pc:spChg chg="add">
          <ac:chgData name="Angel Katemo (2316669)" userId="S::2316669@student.uwtsd.ac.uk::3589f967-fdd4-448c-8457-cbeaad90b62e" providerId="AD" clId="Web-{112D5E82-D846-C8E9-12C1-CD37FD8AD49E}" dt="2024-04-29T15:23:40.105" v="901"/>
          <ac:spMkLst>
            <pc:docMk/>
            <pc:sldMk cId="4050443892" sldId="261"/>
            <ac:spMk id="6" creationId="{01A22726-DA03-BCB0-F12E-98258FB7E5C0}"/>
          </ac:spMkLst>
        </pc:spChg>
        <pc:spChg chg="add del">
          <ac:chgData name="Angel Katemo (2316669)" userId="S::2316669@student.uwtsd.ac.uk::3589f967-fdd4-448c-8457-cbeaad90b62e" providerId="AD" clId="Web-{112D5E82-D846-C8E9-12C1-CD37FD8AD49E}" dt="2024-04-29T14:55:52.919" v="740"/>
          <ac:spMkLst>
            <pc:docMk/>
            <pc:sldMk cId="4050443892" sldId="261"/>
            <ac:spMk id="9" creationId="{D1BA7680-B1FB-4B6B-2155-45DD5D6C4CF8}"/>
          </ac:spMkLst>
        </pc:spChg>
        <pc:spChg chg="add del">
          <ac:chgData name="Angel Katemo (2316669)" userId="S::2316669@student.uwtsd.ac.uk::3589f967-fdd4-448c-8457-cbeaad90b62e" providerId="AD" clId="Web-{112D5E82-D846-C8E9-12C1-CD37FD8AD49E}" dt="2024-04-29T14:55:52.919" v="740"/>
          <ac:spMkLst>
            <pc:docMk/>
            <pc:sldMk cId="4050443892" sldId="261"/>
            <ac:spMk id="11" creationId="{A9CCD9CD-49AE-3D3E-923B-81ECD3FBF75F}"/>
          </ac:spMkLst>
        </pc:spChg>
        <pc:graphicFrameChg chg="add modGraphic">
          <ac:chgData name="Angel Katemo (2316669)" userId="S::2316669@student.uwtsd.ac.uk::3589f967-fdd4-448c-8457-cbeaad90b62e" providerId="AD" clId="Web-{112D5E82-D846-C8E9-12C1-CD37FD8AD49E}" dt="2024-04-29T15:26:17.906" v="925" actId="20577"/>
          <ac:graphicFrameMkLst>
            <pc:docMk/>
            <pc:sldMk cId="4050443892" sldId="261"/>
            <ac:graphicFrameMk id="7" creationId="{F59EBC21-568C-8118-A47A-93A113851BBF}"/>
          </ac:graphicFrameMkLst>
        </pc:graphicFrameChg>
        <pc:picChg chg="add del">
          <ac:chgData name="Angel Katemo (2316669)" userId="S::2316669@student.uwtsd.ac.uk::3589f967-fdd4-448c-8457-cbeaad90b62e" providerId="AD" clId="Web-{112D5E82-D846-C8E9-12C1-CD37FD8AD49E}" dt="2024-04-29T14:55:52.919" v="740"/>
          <ac:picMkLst>
            <pc:docMk/>
            <pc:sldMk cId="4050443892" sldId="261"/>
            <ac:picMk id="5" creationId="{C9F93D42-8FAE-5DCD-C31F-709AFB952497}"/>
          </ac:picMkLst>
        </pc:picChg>
      </pc:sldChg>
      <pc:sldChg chg="addSp delSp modSp new mod setBg">
        <pc:chgData name="Angel Katemo (2316669)" userId="S::2316669@student.uwtsd.ac.uk::3589f967-fdd4-448c-8457-cbeaad90b62e" providerId="AD" clId="Web-{112D5E82-D846-C8E9-12C1-CD37FD8AD49E}" dt="2024-04-29T15:42:44.167" v="1214" actId="20577"/>
        <pc:sldMkLst>
          <pc:docMk/>
          <pc:sldMk cId="2527209913" sldId="262"/>
        </pc:sldMkLst>
        <pc:spChg chg="mod">
          <ac:chgData name="Angel Katemo (2316669)" userId="S::2316669@student.uwtsd.ac.uk::3589f967-fdd4-448c-8457-cbeaad90b62e" providerId="AD" clId="Web-{112D5E82-D846-C8E9-12C1-CD37FD8AD49E}" dt="2024-04-29T15:42:44.167" v="1214" actId="20577"/>
          <ac:spMkLst>
            <pc:docMk/>
            <pc:sldMk cId="2527209913" sldId="262"/>
            <ac:spMk id="2" creationId="{56750DB4-210C-BC79-BE49-A521162D6E5A}"/>
          </ac:spMkLst>
        </pc:spChg>
        <pc:spChg chg="del mod">
          <ac:chgData name="Angel Katemo (2316669)" userId="S::2316669@student.uwtsd.ac.uk::3589f967-fdd4-448c-8457-cbeaad90b62e" providerId="AD" clId="Web-{112D5E82-D846-C8E9-12C1-CD37FD8AD49E}" dt="2024-04-29T15:35:14.124" v="1138"/>
          <ac:spMkLst>
            <pc:docMk/>
            <pc:sldMk cId="2527209913" sldId="262"/>
            <ac:spMk id="3" creationId="{EF1F59DC-9D46-7E7A-DF78-F5EDAC13FF72}"/>
          </ac:spMkLst>
        </pc:spChg>
        <pc:spChg chg="add">
          <ac:chgData name="Angel Katemo (2316669)" userId="S::2316669@student.uwtsd.ac.uk::3589f967-fdd4-448c-8457-cbeaad90b62e" providerId="AD" clId="Web-{112D5E82-D846-C8E9-12C1-CD37FD8AD49E}" dt="2024-04-29T15:35:14.124" v="1138"/>
          <ac:spMkLst>
            <pc:docMk/>
            <pc:sldMk cId="2527209913" sldId="262"/>
            <ac:spMk id="9" creationId="{600DC1B0-7E1A-BD02-3F93-19E6B1B75075}"/>
          </ac:spMkLst>
        </pc:spChg>
        <pc:spChg chg="add mod">
          <ac:chgData name="Angel Katemo (2316669)" userId="S::2316669@student.uwtsd.ac.uk::3589f967-fdd4-448c-8457-cbeaad90b62e" providerId="AD" clId="Web-{112D5E82-D846-C8E9-12C1-CD37FD8AD49E}" dt="2024-04-29T15:38:43.942" v="1151" actId="1076"/>
          <ac:spMkLst>
            <pc:docMk/>
            <pc:sldMk cId="2527209913" sldId="262"/>
            <ac:spMk id="39" creationId="{FB18F698-78C6-672F-4B25-2AE2A572326F}"/>
          </ac:spMkLst>
        </pc:spChg>
        <pc:spChg chg="add del">
          <ac:chgData name="Angel Katemo (2316669)" userId="S::2316669@student.uwtsd.ac.uk::3589f967-fdd4-448c-8457-cbeaad90b62e" providerId="AD" clId="Web-{112D5E82-D846-C8E9-12C1-CD37FD8AD49E}" dt="2024-04-29T15:40:51.305" v="1155"/>
          <ac:spMkLst>
            <pc:docMk/>
            <pc:sldMk cId="2527209913" sldId="262"/>
            <ac:spMk id="41" creationId="{0E132698-30A8-E6C0-4B94-53BEDC452FA6}"/>
          </ac:spMkLst>
        </pc:spChg>
        <pc:spChg chg="add del mod">
          <ac:chgData name="Angel Katemo (2316669)" userId="S::2316669@student.uwtsd.ac.uk::3589f967-fdd4-448c-8457-cbeaad90b62e" providerId="AD" clId="Web-{112D5E82-D846-C8E9-12C1-CD37FD8AD49E}" dt="2024-04-29T15:42:06.166" v="1209"/>
          <ac:spMkLst>
            <pc:docMk/>
            <pc:sldMk cId="2527209913" sldId="262"/>
            <ac:spMk id="74" creationId="{D7AA9B05-F96D-3DD3-8F68-8E19298825FF}"/>
          </ac:spMkLst>
        </pc:spChg>
        <pc:graphicFrameChg chg="add mod">
          <ac:chgData name="Angel Katemo (2316669)" userId="S::2316669@student.uwtsd.ac.uk::3589f967-fdd4-448c-8457-cbeaad90b62e" providerId="AD" clId="Web-{112D5E82-D846-C8E9-12C1-CD37FD8AD49E}" dt="2024-04-29T15:42:26.339" v="1212" actId="14100"/>
          <ac:graphicFrameMkLst>
            <pc:docMk/>
            <pc:sldMk cId="2527209913" sldId="262"/>
            <ac:graphicFrameMk id="5" creationId="{8396BBE4-AE18-CB21-BE96-46A4C9E2C618}"/>
          </ac:graphicFrameMkLst>
        </pc:graphicFrameChg>
        <pc:picChg chg="add mod">
          <ac:chgData name="Angel Katemo (2316669)" userId="S::2316669@student.uwtsd.ac.uk::3589f967-fdd4-448c-8457-cbeaad90b62e" providerId="AD" clId="Web-{112D5E82-D846-C8E9-12C1-CD37FD8AD49E}" dt="2024-04-29T15:39:04.677" v="1153" actId="1076"/>
          <ac:picMkLst>
            <pc:docMk/>
            <pc:sldMk cId="2527209913" sldId="262"/>
            <ac:picMk id="38" creationId="{87F619D7-08DC-0255-A1AC-91500D88ED37}"/>
          </ac:picMkLst>
        </pc:picChg>
      </pc:sldChg>
      <pc:sldChg chg="addSp delSp modSp new mod setBg">
        <pc:chgData name="Angel Katemo (2316669)" userId="S::2316669@student.uwtsd.ac.uk::3589f967-fdd4-448c-8457-cbeaad90b62e" providerId="AD" clId="Web-{112D5E82-D846-C8E9-12C1-CD37FD8AD49E}" dt="2024-04-29T15:55:56.829" v="1471"/>
        <pc:sldMkLst>
          <pc:docMk/>
          <pc:sldMk cId="1926346100" sldId="263"/>
        </pc:sldMkLst>
        <pc:spChg chg="mod">
          <ac:chgData name="Angel Katemo (2316669)" userId="S::2316669@student.uwtsd.ac.uk::3589f967-fdd4-448c-8457-cbeaad90b62e" providerId="AD" clId="Web-{112D5E82-D846-C8E9-12C1-CD37FD8AD49E}" dt="2024-04-29T15:55:56.829" v="1471"/>
          <ac:spMkLst>
            <pc:docMk/>
            <pc:sldMk cId="1926346100" sldId="263"/>
            <ac:spMk id="2" creationId="{C94A8F64-B351-281E-1B64-E3826C18A9D4}"/>
          </ac:spMkLst>
        </pc:spChg>
        <pc:spChg chg="del mod">
          <ac:chgData name="Angel Katemo (2316669)" userId="S::2316669@student.uwtsd.ac.uk::3589f967-fdd4-448c-8457-cbeaad90b62e" providerId="AD" clId="Web-{112D5E82-D846-C8E9-12C1-CD37FD8AD49E}" dt="2024-04-29T15:55:56.829" v="1471"/>
          <ac:spMkLst>
            <pc:docMk/>
            <pc:sldMk cId="1926346100" sldId="263"/>
            <ac:spMk id="3" creationId="{ED367047-DB48-7EA6-2B81-F22B9C797393}"/>
          </ac:spMkLst>
        </pc:spChg>
        <pc:spChg chg="add">
          <ac:chgData name="Angel Katemo (2316669)" userId="S::2316669@student.uwtsd.ac.uk::3589f967-fdd4-448c-8457-cbeaad90b62e" providerId="AD" clId="Web-{112D5E82-D846-C8E9-12C1-CD37FD8AD49E}" dt="2024-04-29T15:55:56.829" v="1471"/>
          <ac:spMkLst>
            <pc:docMk/>
            <pc:sldMk cId="1926346100" sldId="263"/>
            <ac:spMk id="9" creationId="{353CF00F-82D0-0DBA-75D5-1D01B4526C68}"/>
          </ac:spMkLst>
        </pc:spChg>
        <pc:graphicFrameChg chg="add">
          <ac:chgData name="Angel Katemo (2316669)" userId="S::2316669@student.uwtsd.ac.uk::3589f967-fdd4-448c-8457-cbeaad90b62e" providerId="AD" clId="Web-{112D5E82-D846-C8E9-12C1-CD37FD8AD49E}" dt="2024-04-29T15:55:56.829" v="1471"/>
          <ac:graphicFrameMkLst>
            <pc:docMk/>
            <pc:sldMk cId="1926346100" sldId="263"/>
            <ac:graphicFrameMk id="5" creationId="{29E525E4-ACF9-042A-6C5A-24765AD04763}"/>
          </ac:graphicFrameMkLst>
        </pc:graphicFrameChg>
      </pc:sldChg>
      <pc:sldChg chg="modSp new">
        <pc:chgData name="Angel Katemo (2316669)" userId="S::2316669@student.uwtsd.ac.uk::3589f967-fdd4-448c-8457-cbeaad90b62e" providerId="AD" clId="Web-{112D5E82-D846-C8E9-12C1-CD37FD8AD49E}" dt="2024-04-29T16:02:00.089" v="1484" actId="20577"/>
        <pc:sldMkLst>
          <pc:docMk/>
          <pc:sldMk cId="7412702" sldId="264"/>
        </pc:sldMkLst>
        <pc:spChg chg="mod">
          <ac:chgData name="Angel Katemo (2316669)" userId="S::2316669@student.uwtsd.ac.uk::3589f967-fdd4-448c-8457-cbeaad90b62e" providerId="AD" clId="Web-{112D5E82-D846-C8E9-12C1-CD37FD8AD49E}" dt="2024-04-29T16:02:00.089" v="1484" actId="20577"/>
          <ac:spMkLst>
            <pc:docMk/>
            <pc:sldMk cId="7412702" sldId="264"/>
            <ac:spMk id="2" creationId="{1B10EB7C-A645-24AB-737A-4994507C915F}"/>
          </ac:spMkLst>
        </pc:spChg>
      </pc:sldChg>
      <pc:sldChg chg="modSp new">
        <pc:chgData name="Angel Katemo (2316669)" userId="S::2316669@student.uwtsd.ac.uk::3589f967-fdd4-448c-8457-cbeaad90b62e" providerId="AD" clId="Web-{112D5E82-D846-C8E9-12C1-CD37FD8AD49E}" dt="2024-04-29T16:02:08.090" v="1489" actId="20577"/>
        <pc:sldMkLst>
          <pc:docMk/>
          <pc:sldMk cId="4231392093" sldId="265"/>
        </pc:sldMkLst>
        <pc:spChg chg="mod">
          <ac:chgData name="Angel Katemo (2316669)" userId="S::2316669@student.uwtsd.ac.uk::3589f967-fdd4-448c-8457-cbeaad90b62e" providerId="AD" clId="Web-{112D5E82-D846-C8E9-12C1-CD37FD8AD49E}" dt="2024-04-29T16:02:08.090" v="1489" actId="20577"/>
          <ac:spMkLst>
            <pc:docMk/>
            <pc:sldMk cId="4231392093" sldId="265"/>
            <ac:spMk id="2" creationId="{23D2CA34-DBD9-727B-9DEE-F9922B1D9EF2}"/>
          </ac:spMkLst>
        </pc:spChg>
      </pc:sldChg>
    </pc:docChg>
  </pc:docChgLst>
  <pc:docChgLst>
    <pc:chgData name="Angel Katemo (2316669)" userId="S::2316669@student.uwtsd.ac.uk::3589f967-fdd4-448c-8457-cbeaad90b62e" providerId="AD" clId="Web-{354286BB-59BF-6E3C-0B8A-9697850F55D1}"/>
    <pc:docChg chg="addSld modSld">
      <pc:chgData name="Angel Katemo (2316669)" userId="S::2316669@student.uwtsd.ac.uk::3589f967-fdd4-448c-8457-cbeaad90b62e" providerId="AD" clId="Web-{354286BB-59BF-6E3C-0B8A-9697850F55D1}" dt="2024-04-22T00:54:24.361" v="195" actId="20577"/>
      <pc:docMkLst>
        <pc:docMk/>
      </pc:docMkLst>
      <pc:sldChg chg="addSp modSp mod setBg">
        <pc:chgData name="Angel Katemo (2316669)" userId="S::2316669@student.uwtsd.ac.uk::3589f967-fdd4-448c-8457-cbeaad90b62e" providerId="AD" clId="Web-{354286BB-59BF-6E3C-0B8A-9697850F55D1}" dt="2024-04-20T22:38:14.907" v="4" actId="20577"/>
        <pc:sldMkLst>
          <pc:docMk/>
          <pc:sldMk cId="2331215663" sldId="258"/>
        </pc:sldMkLst>
        <pc:spChg chg="mod">
          <ac:chgData name="Angel Katemo (2316669)" userId="S::2316669@student.uwtsd.ac.uk::3589f967-fdd4-448c-8457-cbeaad90b62e" providerId="AD" clId="Web-{354286BB-59BF-6E3C-0B8A-9697850F55D1}" dt="2024-04-20T22:37:22.281" v="0"/>
          <ac:spMkLst>
            <pc:docMk/>
            <pc:sldMk cId="2331215663" sldId="258"/>
            <ac:spMk id="2" creationId="{72B4A276-62E9-451F-09FD-1888C7884A14}"/>
          </ac:spMkLst>
        </pc:spChg>
        <pc:spChg chg="mod">
          <ac:chgData name="Angel Katemo (2316669)" userId="S::2316669@student.uwtsd.ac.uk::3589f967-fdd4-448c-8457-cbeaad90b62e" providerId="AD" clId="Web-{354286BB-59BF-6E3C-0B8A-9697850F55D1}" dt="2024-04-20T22:38:14.907" v="4" actId="20577"/>
          <ac:spMkLst>
            <pc:docMk/>
            <pc:sldMk cId="2331215663" sldId="258"/>
            <ac:spMk id="3" creationId="{2AA5DD06-3A6F-659E-A06B-28129A018038}"/>
          </ac:spMkLst>
        </pc:spChg>
        <pc:spChg chg="add">
          <ac:chgData name="Angel Katemo (2316669)" userId="S::2316669@student.uwtsd.ac.uk::3589f967-fdd4-448c-8457-cbeaad90b62e" providerId="AD" clId="Web-{354286BB-59BF-6E3C-0B8A-9697850F55D1}" dt="2024-04-20T22:37:22.281" v="0"/>
          <ac:spMkLst>
            <pc:docMk/>
            <pc:sldMk cId="2331215663" sldId="258"/>
            <ac:spMk id="10" creationId="{37B65277-82C6-6D08-6DCA-4A7DCC3B7136}"/>
          </ac:spMkLst>
        </pc:spChg>
        <pc:picChg chg="add">
          <ac:chgData name="Angel Katemo (2316669)" userId="S::2316669@student.uwtsd.ac.uk::3589f967-fdd4-448c-8457-cbeaad90b62e" providerId="AD" clId="Web-{354286BB-59BF-6E3C-0B8A-9697850F55D1}" dt="2024-04-20T22:37:22.281" v="0"/>
          <ac:picMkLst>
            <pc:docMk/>
            <pc:sldMk cId="2331215663" sldId="258"/>
            <ac:picMk id="7" creationId="{2DA84D64-E6B8-492C-AB6E-EC9BEB82208C}"/>
          </ac:picMkLst>
        </pc:picChg>
      </pc:sldChg>
      <pc:sldChg chg="addSp delSp modSp new mod modClrScheme chgLayout">
        <pc:chgData name="Angel Katemo (2316669)" userId="S::2316669@student.uwtsd.ac.uk::3589f967-fdd4-448c-8457-cbeaad90b62e" providerId="AD" clId="Web-{354286BB-59BF-6E3C-0B8A-9697850F55D1}" dt="2024-04-22T00:33:59.864" v="186" actId="20577"/>
        <pc:sldMkLst>
          <pc:docMk/>
          <pc:sldMk cId="3499413931" sldId="259"/>
        </pc:sldMkLst>
        <pc:spChg chg="mod ord">
          <ac:chgData name="Angel Katemo (2316669)" userId="S::2316669@student.uwtsd.ac.uk::3589f967-fdd4-448c-8457-cbeaad90b62e" providerId="AD" clId="Web-{354286BB-59BF-6E3C-0B8A-9697850F55D1}" dt="2024-04-20T22:41:28.036" v="21" actId="1076"/>
          <ac:spMkLst>
            <pc:docMk/>
            <pc:sldMk cId="3499413931" sldId="259"/>
            <ac:spMk id="2" creationId="{552C3B3E-2A08-E0AF-149F-36EB3A42DE6F}"/>
          </ac:spMkLst>
        </pc:spChg>
        <pc:spChg chg="mod ord">
          <ac:chgData name="Angel Katemo (2316669)" userId="S::2316669@student.uwtsd.ac.uk::3589f967-fdd4-448c-8457-cbeaad90b62e" providerId="AD" clId="Web-{354286BB-59BF-6E3C-0B8A-9697850F55D1}" dt="2024-04-21T23:31:42.947" v="108" actId="20577"/>
          <ac:spMkLst>
            <pc:docMk/>
            <pc:sldMk cId="3499413931" sldId="259"/>
            <ac:spMk id="3" creationId="{4B4A1148-8BC0-0CD5-B9CC-F8F46045DCDE}"/>
          </ac:spMkLst>
        </pc:spChg>
        <pc:spChg chg="add mod ord">
          <ac:chgData name="Angel Katemo (2316669)" userId="S::2316669@student.uwtsd.ac.uk::3589f967-fdd4-448c-8457-cbeaad90b62e" providerId="AD" clId="Web-{354286BB-59BF-6E3C-0B8A-9697850F55D1}" dt="2024-04-22T00:08:03.624" v="136" actId="20577"/>
          <ac:spMkLst>
            <pc:docMk/>
            <pc:sldMk cId="3499413931" sldId="259"/>
            <ac:spMk id="4" creationId="{82B21C6A-BE01-17B6-C31D-15C20A51E146}"/>
          </ac:spMkLst>
        </pc:spChg>
        <pc:spChg chg="add del mod">
          <ac:chgData name="Angel Katemo (2316669)" userId="S::2316669@student.uwtsd.ac.uk::3589f967-fdd4-448c-8457-cbeaad90b62e" providerId="AD" clId="Web-{354286BB-59BF-6E3C-0B8A-9697850F55D1}" dt="2024-04-20T22:41:53.396" v="26"/>
          <ac:spMkLst>
            <pc:docMk/>
            <pc:sldMk cId="3499413931" sldId="259"/>
            <ac:spMk id="5" creationId="{6D5F6244-F3CA-D414-70C0-C7FD31EA9EF0}"/>
          </ac:spMkLst>
        </pc:spChg>
        <pc:spChg chg="add mod">
          <ac:chgData name="Angel Katemo (2316669)" userId="S::2316669@student.uwtsd.ac.uk::3589f967-fdd4-448c-8457-cbeaad90b62e" providerId="AD" clId="Web-{354286BB-59BF-6E3C-0B8A-9697850F55D1}" dt="2024-04-22T00:24:48.160" v="172" actId="1076"/>
          <ac:spMkLst>
            <pc:docMk/>
            <pc:sldMk cId="3499413931" sldId="259"/>
            <ac:spMk id="5" creationId="{83075A21-DCFC-9563-3B15-10B12AE25CC7}"/>
          </ac:spMkLst>
        </pc:spChg>
        <pc:spChg chg="add mod">
          <ac:chgData name="Angel Katemo (2316669)" userId="S::2316669@student.uwtsd.ac.uk::3589f967-fdd4-448c-8457-cbeaad90b62e" providerId="AD" clId="Web-{354286BB-59BF-6E3C-0B8A-9697850F55D1}" dt="2024-04-22T00:33:59.864" v="186" actId="20577"/>
          <ac:spMkLst>
            <pc:docMk/>
            <pc:sldMk cId="3499413931" sldId="259"/>
            <ac:spMk id="6" creationId="{A74C83FF-BFCD-A490-C7E1-17B9BEC51E98}"/>
          </ac:spMkLst>
        </pc:spChg>
        <pc:spChg chg="add del">
          <ac:chgData name="Angel Katemo (2316669)" userId="S::2316669@student.uwtsd.ac.uk::3589f967-fdd4-448c-8457-cbeaad90b62e" providerId="AD" clId="Web-{354286BB-59BF-6E3C-0B8A-9697850F55D1}" dt="2024-04-20T22:41:22.317" v="20"/>
          <ac:spMkLst>
            <pc:docMk/>
            <pc:sldMk cId="3499413931" sldId="259"/>
            <ac:spMk id="6" creationId="{D0149993-23AC-3E2D-F334-CC3EAB88D1E2}"/>
          </ac:spMkLst>
        </pc:spChg>
      </pc:sldChg>
      <pc:sldChg chg="modSp new">
        <pc:chgData name="Angel Katemo (2316669)" userId="S::2316669@student.uwtsd.ac.uk::3589f967-fdd4-448c-8457-cbeaad90b62e" providerId="AD" clId="Web-{354286BB-59BF-6E3C-0B8A-9697850F55D1}" dt="2024-04-22T00:54:24.361" v="195" actId="20577"/>
        <pc:sldMkLst>
          <pc:docMk/>
          <pc:sldMk cId="3367208137" sldId="260"/>
        </pc:sldMkLst>
        <pc:spChg chg="mod">
          <ac:chgData name="Angel Katemo (2316669)" userId="S::2316669@student.uwtsd.ac.uk::3589f967-fdd4-448c-8457-cbeaad90b62e" providerId="AD" clId="Web-{354286BB-59BF-6E3C-0B8A-9697850F55D1}" dt="2024-04-22T00:54:24.361" v="195" actId="20577"/>
          <ac:spMkLst>
            <pc:docMk/>
            <pc:sldMk cId="3367208137" sldId="260"/>
            <ac:spMk id="2" creationId="{DC2C64D6-A1D5-3114-4769-F08B67520C7B}"/>
          </ac:spMkLst>
        </pc:spChg>
      </pc:sldChg>
    </pc:docChg>
  </pc:docChgLst>
  <pc:docChgLst>
    <pc:chgData name="Angel Katemo (2316669)" userId="3589f967-fdd4-448c-8457-cbeaad90b62e" providerId="ADAL" clId="{C9E00FDC-1D15-2344-A5FF-635E929B7F77}"/>
    <pc:docChg chg="undo custSel modSld">
      <pc:chgData name="Angel Katemo (2316669)" userId="3589f967-fdd4-448c-8457-cbeaad90b62e" providerId="ADAL" clId="{C9E00FDC-1D15-2344-A5FF-635E929B7F77}" dt="2024-05-03T13:45:47.628" v="60"/>
      <pc:docMkLst>
        <pc:docMk/>
      </pc:docMkLst>
      <pc:sldChg chg="addSp delSp modSp addAnim delAnim">
        <pc:chgData name="Angel Katemo (2316669)" userId="3589f967-fdd4-448c-8457-cbeaad90b62e" providerId="ADAL" clId="{C9E00FDC-1D15-2344-A5FF-635E929B7F77}" dt="2024-05-03T13:07:30.967" v="27" actId="14100"/>
        <pc:sldMkLst>
          <pc:docMk/>
          <pc:sldMk cId="109857222" sldId="256"/>
        </pc:sldMkLst>
        <pc:picChg chg="add del mod">
          <ac:chgData name="Angel Katemo (2316669)" userId="3589f967-fdd4-448c-8457-cbeaad90b62e" providerId="ADAL" clId="{C9E00FDC-1D15-2344-A5FF-635E929B7F77}" dt="2024-05-03T12:30:26.638" v="1"/>
          <ac:picMkLst>
            <pc:docMk/>
            <pc:sldMk cId="109857222" sldId="256"/>
            <ac:picMk id="5" creationId="{26E7A42E-739A-AE6B-9003-DD41D9D29C0A}"/>
          </ac:picMkLst>
        </pc:picChg>
        <pc:picChg chg="add del mod">
          <ac:chgData name="Angel Katemo (2316669)" userId="3589f967-fdd4-448c-8457-cbeaad90b62e" providerId="ADAL" clId="{C9E00FDC-1D15-2344-A5FF-635E929B7F77}" dt="2024-05-03T12:40:42.291" v="9"/>
          <ac:picMkLst>
            <pc:docMk/>
            <pc:sldMk cId="109857222" sldId="256"/>
            <ac:picMk id="6" creationId="{E653DC7B-3DDC-3440-8B75-26F1A9BDBF14}"/>
          </ac:picMkLst>
        </pc:picChg>
        <pc:picChg chg="add mod">
          <ac:chgData name="Angel Katemo (2316669)" userId="3589f967-fdd4-448c-8457-cbeaad90b62e" providerId="ADAL" clId="{C9E00FDC-1D15-2344-A5FF-635E929B7F77}" dt="2024-05-03T13:07:30.967" v="27" actId="14100"/>
          <ac:picMkLst>
            <pc:docMk/>
            <pc:sldMk cId="109857222" sldId="256"/>
            <ac:picMk id="7" creationId="{7D4EC712-D712-123A-EFDE-6DD5D8DFAF85}"/>
          </ac:picMkLst>
        </pc:picChg>
      </pc:sldChg>
      <pc:sldChg chg="addSp modSp addAnim">
        <pc:chgData name="Angel Katemo (2316669)" userId="3589f967-fdd4-448c-8457-cbeaad90b62e" providerId="ADAL" clId="{C9E00FDC-1D15-2344-A5FF-635E929B7F77}" dt="2024-05-03T13:13:36.779" v="31" actId="14100"/>
        <pc:sldMkLst>
          <pc:docMk/>
          <pc:sldMk cId="4035758886" sldId="257"/>
        </pc:sldMkLst>
        <pc:picChg chg="add mod">
          <ac:chgData name="Angel Katemo (2316669)" userId="3589f967-fdd4-448c-8457-cbeaad90b62e" providerId="ADAL" clId="{C9E00FDC-1D15-2344-A5FF-635E929B7F77}" dt="2024-05-03T13:13:36.779" v="31" actId="14100"/>
          <ac:picMkLst>
            <pc:docMk/>
            <pc:sldMk cId="4035758886" sldId="257"/>
            <ac:picMk id="3" creationId="{1698B416-23A6-B929-04C8-527D6DEAE7B0}"/>
          </ac:picMkLst>
        </pc:picChg>
      </pc:sldChg>
      <pc:sldChg chg="addSp modSp addAnim">
        <pc:chgData name="Angel Katemo (2316669)" userId="3589f967-fdd4-448c-8457-cbeaad90b62e" providerId="ADAL" clId="{C9E00FDC-1D15-2344-A5FF-635E929B7F77}" dt="2024-05-03T13:13:27.494" v="30" actId="14100"/>
        <pc:sldMkLst>
          <pc:docMk/>
          <pc:sldMk cId="2331215663" sldId="258"/>
        </pc:sldMkLst>
        <pc:picChg chg="add mod">
          <ac:chgData name="Angel Katemo (2316669)" userId="3589f967-fdd4-448c-8457-cbeaad90b62e" providerId="ADAL" clId="{C9E00FDC-1D15-2344-A5FF-635E929B7F77}" dt="2024-05-03T13:13:27.494" v="30" actId="14100"/>
          <ac:picMkLst>
            <pc:docMk/>
            <pc:sldMk cId="2331215663" sldId="258"/>
            <ac:picMk id="4" creationId="{115F338E-5A22-89E0-16BE-A87EB24987B5}"/>
          </ac:picMkLst>
        </pc:picChg>
      </pc:sldChg>
      <pc:sldChg chg="addSp delSp modSp addAnim delAnim">
        <pc:chgData name="Angel Katemo (2316669)" userId="3589f967-fdd4-448c-8457-cbeaad90b62e" providerId="ADAL" clId="{C9E00FDC-1D15-2344-A5FF-635E929B7F77}" dt="2024-05-03T13:23:29.386" v="34"/>
        <pc:sldMkLst>
          <pc:docMk/>
          <pc:sldMk cId="3499413931" sldId="259"/>
        </pc:sldMkLst>
        <pc:picChg chg="add del mod">
          <ac:chgData name="Angel Katemo (2316669)" userId="3589f967-fdd4-448c-8457-cbeaad90b62e" providerId="ADAL" clId="{C9E00FDC-1D15-2344-A5FF-635E929B7F77}" dt="2024-05-03T13:20:37.029" v="33"/>
          <ac:picMkLst>
            <pc:docMk/>
            <pc:sldMk cId="3499413931" sldId="259"/>
            <ac:picMk id="9" creationId="{F9007F92-8E8D-5F44-3B19-E71A4764ECE1}"/>
          </ac:picMkLst>
        </pc:picChg>
        <pc:picChg chg="add mod">
          <ac:chgData name="Angel Katemo (2316669)" userId="3589f967-fdd4-448c-8457-cbeaad90b62e" providerId="ADAL" clId="{C9E00FDC-1D15-2344-A5FF-635E929B7F77}" dt="2024-05-03T13:23:29.386" v="34"/>
          <ac:picMkLst>
            <pc:docMk/>
            <pc:sldMk cId="3499413931" sldId="259"/>
            <ac:picMk id="11" creationId="{22FFA2D3-9C37-67F2-B5CB-D6EA4FEE54D7}"/>
          </ac:picMkLst>
        </pc:picChg>
      </pc:sldChg>
      <pc:sldChg chg="addSp modSp addAnim">
        <pc:chgData name="Angel Katemo (2316669)" userId="3589f967-fdd4-448c-8457-cbeaad90b62e" providerId="ADAL" clId="{C9E00FDC-1D15-2344-A5FF-635E929B7F77}" dt="2024-05-03T13:09:43.131" v="28"/>
        <pc:sldMkLst>
          <pc:docMk/>
          <pc:sldMk cId="3367208137" sldId="260"/>
        </pc:sldMkLst>
        <pc:picChg chg="add mod">
          <ac:chgData name="Angel Katemo (2316669)" userId="3589f967-fdd4-448c-8457-cbeaad90b62e" providerId="ADAL" clId="{C9E00FDC-1D15-2344-A5FF-635E929B7F77}" dt="2024-05-03T13:09:43.131" v="28"/>
          <ac:picMkLst>
            <pc:docMk/>
            <pc:sldMk cId="3367208137" sldId="260"/>
            <ac:picMk id="4" creationId="{B1DC050F-012E-6C5D-53B8-38D9E315C876}"/>
          </ac:picMkLst>
        </pc:picChg>
      </pc:sldChg>
      <pc:sldChg chg="addSp delSp modSp addAnim delAnim">
        <pc:chgData name="Angel Katemo (2316669)" userId="3589f967-fdd4-448c-8457-cbeaad90b62e" providerId="ADAL" clId="{C9E00FDC-1D15-2344-A5FF-635E929B7F77}" dt="2024-05-03T13:29:17.280" v="37"/>
        <pc:sldMkLst>
          <pc:docMk/>
          <pc:sldMk cId="4050443892" sldId="261"/>
        </pc:sldMkLst>
        <pc:picChg chg="add del mod">
          <ac:chgData name="Angel Katemo (2316669)" userId="3589f967-fdd4-448c-8457-cbeaad90b62e" providerId="ADAL" clId="{C9E00FDC-1D15-2344-A5FF-635E929B7F77}" dt="2024-05-03T13:27:59.594" v="36"/>
          <ac:picMkLst>
            <pc:docMk/>
            <pc:sldMk cId="4050443892" sldId="261"/>
            <ac:picMk id="3" creationId="{9D798F45-8774-E667-486E-818101104D29}"/>
          </ac:picMkLst>
        </pc:picChg>
        <pc:picChg chg="add mod">
          <ac:chgData name="Angel Katemo (2316669)" userId="3589f967-fdd4-448c-8457-cbeaad90b62e" providerId="ADAL" clId="{C9E00FDC-1D15-2344-A5FF-635E929B7F77}" dt="2024-05-03T13:29:17.280" v="37"/>
          <ac:picMkLst>
            <pc:docMk/>
            <pc:sldMk cId="4050443892" sldId="261"/>
            <ac:picMk id="4" creationId="{521D1115-672F-842E-0E05-56758A9567E9}"/>
          </ac:picMkLst>
        </pc:picChg>
      </pc:sldChg>
      <pc:sldChg chg="addSp modSp addAnim">
        <pc:chgData name="Angel Katemo (2316669)" userId="3589f967-fdd4-448c-8457-cbeaad90b62e" providerId="ADAL" clId="{C9E00FDC-1D15-2344-A5FF-635E929B7F77}" dt="2024-05-03T13:40:13.809" v="43" actId="14100"/>
        <pc:sldMkLst>
          <pc:docMk/>
          <pc:sldMk cId="2527209913" sldId="262"/>
        </pc:sldMkLst>
        <pc:picChg chg="add mod">
          <ac:chgData name="Angel Katemo (2316669)" userId="3589f967-fdd4-448c-8457-cbeaad90b62e" providerId="ADAL" clId="{C9E00FDC-1D15-2344-A5FF-635E929B7F77}" dt="2024-05-03T13:40:13.809" v="43" actId="14100"/>
          <ac:picMkLst>
            <pc:docMk/>
            <pc:sldMk cId="2527209913" sldId="262"/>
            <ac:picMk id="3" creationId="{0A295B7E-66C5-1267-6FBA-0E4378732DB1}"/>
          </ac:picMkLst>
        </pc:picChg>
      </pc:sldChg>
      <pc:sldChg chg="addSp modSp addAnim">
        <pc:chgData name="Angel Katemo (2316669)" userId="3589f967-fdd4-448c-8457-cbeaad90b62e" providerId="ADAL" clId="{C9E00FDC-1D15-2344-A5FF-635E929B7F77}" dt="2024-05-03T13:42:49.773" v="58" actId="1076"/>
        <pc:sldMkLst>
          <pc:docMk/>
          <pc:sldMk cId="1926346100" sldId="263"/>
        </pc:sldMkLst>
        <pc:picChg chg="add mod">
          <ac:chgData name="Angel Katemo (2316669)" userId="3589f967-fdd4-448c-8457-cbeaad90b62e" providerId="ADAL" clId="{C9E00FDC-1D15-2344-A5FF-635E929B7F77}" dt="2024-05-03T13:42:49.773" v="58" actId="1076"/>
          <ac:picMkLst>
            <pc:docMk/>
            <pc:sldMk cId="1926346100" sldId="263"/>
            <ac:picMk id="3" creationId="{AE447845-4C03-947C-7386-A664F6CAB68C}"/>
          </ac:picMkLst>
        </pc:picChg>
      </pc:sldChg>
      <pc:sldChg chg="addSp modSp addAnim">
        <pc:chgData name="Angel Katemo (2316669)" userId="3589f967-fdd4-448c-8457-cbeaad90b62e" providerId="ADAL" clId="{C9E00FDC-1D15-2344-A5FF-635E929B7F77}" dt="2024-05-03T13:44:49.016" v="59"/>
        <pc:sldMkLst>
          <pc:docMk/>
          <pc:sldMk cId="7412702" sldId="264"/>
        </pc:sldMkLst>
        <pc:picChg chg="add mod">
          <ac:chgData name="Angel Katemo (2316669)" userId="3589f967-fdd4-448c-8457-cbeaad90b62e" providerId="ADAL" clId="{C9E00FDC-1D15-2344-A5FF-635E929B7F77}" dt="2024-05-03T13:44:49.016" v="59"/>
          <ac:picMkLst>
            <pc:docMk/>
            <pc:sldMk cId="7412702" sldId="264"/>
            <ac:picMk id="6" creationId="{ADEFA352-E225-B323-1052-4555DAFFCDBD}"/>
          </ac:picMkLst>
        </pc:picChg>
      </pc:sldChg>
      <pc:sldChg chg="addSp modSp addAnim">
        <pc:chgData name="Angel Katemo (2316669)" userId="3589f967-fdd4-448c-8457-cbeaad90b62e" providerId="ADAL" clId="{C9E00FDC-1D15-2344-A5FF-635E929B7F77}" dt="2024-05-03T13:45:47.628" v="60"/>
        <pc:sldMkLst>
          <pc:docMk/>
          <pc:sldMk cId="4231392093" sldId="265"/>
        </pc:sldMkLst>
        <pc:picChg chg="add mod">
          <ac:chgData name="Angel Katemo (2316669)" userId="3589f967-fdd4-448c-8457-cbeaad90b62e" providerId="ADAL" clId="{C9E00FDC-1D15-2344-A5FF-635E929B7F77}" dt="2024-05-03T13:45:47.628" v="60"/>
          <ac:picMkLst>
            <pc:docMk/>
            <pc:sldMk cId="4231392093" sldId="265"/>
            <ac:picMk id="4" creationId="{F5693B0B-8106-A4FF-071E-47AC8634CF64}"/>
          </ac:picMkLst>
        </pc:picChg>
      </pc:sldChg>
    </pc:docChg>
  </pc:docChgLst>
  <pc:docChgLst>
    <pc:chgData name="Angel Katemo (2316669)" userId="3589f967-fdd4-448c-8457-cbeaad90b62e" providerId="ADAL" clId="{1B2DC3FE-9846-5043-AA66-450DE7E9CDEE}"/>
    <pc:docChg chg="undo custSel modSld">
      <pc:chgData name="Angel Katemo (2316669)" userId="3589f967-fdd4-448c-8457-cbeaad90b62e" providerId="ADAL" clId="{1B2DC3FE-9846-5043-AA66-450DE7E9CDEE}" dt="2024-05-01T03:50:37.776" v="3" actId="1076"/>
      <pc:docMkLst>
        <pc:docMk/>
      </pc:docMkLst>
      <pc:sldChg chg="modSp">
        <pc:chgData name="Angel Katemo (2316669)" userId="3589f967-fdd4-448c-8457-cbeaad90b62e" providerId="ADAL" clId="{1B2DC3FE-9846-5043-AA66-450DE7E9CDEE}" dt="2024-05-01T03:50:37.776" v="3" actId="1076"/>
        <pc:sldMkLst>
          <pc:docMk/>
          <pc:sldMk cId="4231392093" sldId="265"/>
        </pc:sldMkLst>
        <pc:spChg chg="mod">
          <ac:chgData name="Angel Katemo (2316669)" userId="3589f967-fdd4-448c-8457-cbeaad90b62e" providerId="ADAL" clId="{1B2DC3FE-9846-5043-AA66-450DE7E9CDEE}" dt="2024-05-01T03:50:37.776" v="3" actId="1076"/>
          <ac:spMkLst>
            <pc:docMk/>
            <pc:sldMk cId="4231392093" sldId="265"/>
            <ac:spMk id="2" creationId="{23D2CA34-DBD9-727B-9DEE-F9922B1D9EF2}"/>
          </ac:spMkLst>
        </pc:spChg>
      </pc:sldChg>
    </pc:docChg>
  </pc:docChgLst>
  <pc:docChgLst>
    <pc:chgData name="Angel Katemo (2316669)" userId="S::2316669@student.uwtsd.ac.uk::3589f967-fdd4-448c-8457-cbeaad90b62e" providerId="AD" clId="Web-{6F839E6F-647C-90BB-BD81-0445573105A5}"/>
    <pc:docChg chg="modSld">
      <pc:chgData name="Angel Katemo (2316669)" userId="S::2316669@student.uwtsd.ac.uk::3589f967-fdd4-448c-8457-cbeaad90b62e" providerId="AD" clId="Web-{6F839E6F-647C-90BB-BD81-0445573105A5}" dt="2024-04-16T14:50:12.758" v="7" actId="20577"/>
      <pc:docMkLst>
        <pc:docMk/>
      </pc:docMkLst>
      <pc:sldChg chg="modSp">
        <pc:chgData name="Angel Katemo (2316669)" userId="S::2316669@student.uwtsd.ac.uk::3589f967-fdd4-448c-8457-cbeaad90b62e" providerId="AD" clId="Web-{6F839E6F-647C-90BB-BD81-0445573105A5}" dt="2024-04-16T14:50:12.758" v="7" actId="20577"/>
        <pc:sldMkLst>
          <pc:docMk/>
          <pc:sldMk cId="4035758886" sldId="257"/>
        </pc:sldMkLst>
        <pc:spChg chg="mod">
          <ac:chgData name="Angel Katemo (2316669)" userId="S::2316669@student.uwtsd.ac.uk::3589f967-fdd4-448c-8457-cbeaad90b62e" providerId="AD" clId="Web-{6F839E6F-647C-90BB-BD81-0445573105A5}" dt="2024-04-16T14:50:12.758" v="7" actId="20577"/>
          <ac:spMkLst>
            <pc:docMk/>
            <pc:sldMk cId="4035758886" sldId="257"/>
            <ac:spMk id="2" creationId="{FEF996AA-BC04-825F-3F83-E00DEAF47386}"/>
          </ac:spMkLst>
        </pc:spChg>
      </pc:sldChg>
    </pc:docChg>
  </pc:docChgLst>
  <pc:docChgLst>
    <pc:chgData name="Angel Katemo (2316669)" userId="S::2316669@student.uwtsd.ac.uk::3589f967-fdd4-448c-8457-cbeaad90b62e" providerId="AD" clId="Web-{EC8BE3F5-4EF9-9842-C02B-420D784FCA07}"/>
    <pc:docChg chg="modSld">
      <pc:chgData name="Angel Katemo (2316669)" userId="S::2316669@student.uwtsd.ac.uk::3589f967-fdd4-448c-8457-cbeaad90b62e" providerId="AD" clId="Web-{EC8BE3F5-4EF9-9842-C02B-420D784FCA07}" dt="2024-05-01T12:23:16.541" v="401" actId="20577"/>
      <pc:docMkLst>
        <pc:docMk/>
      </pc:docMkLst>
      <pc:sldChg chg="modSp">
        <pc:chgData name="Angel Katemo (2316669)" userId="S::2316669@student.uwtsd.ac.uk::3589f967-fdd4-448c-8457-cbeaad90b62e" providerId="AD" clId="Web-{EC8BE3F5-4EF9-9842-C02B-420D784FCA07}" dt="2024-05-01T04:36:02.021" v="379" actId="20577"/>
        <pc:sldMkLst>
          <pc:docMk/>
          <pc:sldMk cId="2331215663" sldId="258"/>
        </pc:sldMkLst>
        <pc:spChg chg="mod">
          <ac:chgData name="Angel Katemo (2316669)" userId="S::2316669@student.uwtsd.ac.uk::3589f967-fdd4-448c-8457-cbeaad90b62e" providerId="AD" clId="Web-{EC8BE3F5-4EF9-9842-C02B-420D784FCA07}" dt="2024-05-01T04:36:02.021" v="379" actId="20577"/>
          <ac:spMkLst>
            <pc:docMk/>
            <pc:sldMk cId="2331215663" sldId="258"/>
            <ac:spMk id="3" creationId="{2AA5DD06-3A6F-659E-A06B-28129A018038}"/>
          </ac:spMkLst>
        </pc:spChg>
      </pc:sldChg>
      <pc:sldChg chg="modSp">
        <pc:chgData name="Angel Katemo (2316669)" userId="S::2316669@student.uwtsd.ac.uk::3589f967-fdd4-448c-8457-cbeaad90b62e" providerId="AD" clId="Web-{EC8BE3F5-4EF9-9842-C02B-420D784FCA07}" dt="2024-05-01T03:58:56.413" v="362" actId="20577"/>
        <pc:sldMkLst>
          <pc:docMk/>
          <pc:sldMk cId="3367208137" sldId="260"/>
        </pc:sldMkLst>
        <pc:spChg chg="mod">
          <ac:chgData name="Angel Katemo (2316669)" userId="S::2316669@student.uwtsd.ac.uk::3589f967-fdd4-448c-8457-cbeaad90b62e" providerId="AD" clId="Web-{EC8BE3F5-4EF9-9842-C02B-420D784FCA07}" dt="2024-05-01T03:58:56.413" v="362" actId="20577"/>
          <ac:spMkLst>
            <pc:docMk/>
            <pc:sldMk cId="3367208137" sldId="260"/>
            <ac:spMk id="3" creationId="{A5877C3D-D16C-C846-8B02-A47FD7D39138}"/>
          </ac:spMkLst>
        </pc:spChg>
      </pc:sldChg>
      <pc:sldChg chg="modSp">
        <pc:chgData name="Angel Katemo (2316669)" userId="S::2316669@student.uwtsd.ac.uk::3589f967-fdd4-448c-8457-cbeaad90b62e" providerId="AD" clId="Web-{EC8BE3F5-4EF9-9842-C02B-420D784FCA07}" dt="2024-05-01T04:45:24.735" v="389" actId="20577"/>
        <pc:sldMkLst>
          <pc:docMk/>
          <pc:sldMk cId="4050443892" sldId="261"/>
        </pc:sldMkLst>
        <pc:graphicFrameChg chg="modGraphic">
          <ac:chgData name="Angel Katemo (2316669)" userId="S::2316669@student.uwtsd.ac.uk::3589f967-fdd4-448c-8457-cbeaad90b62e" providerId="AD" clId="Web-{EC8BE3F5-4EF9-9842-C02B-420D784FCA07}" dt="2024-05-01T04:45:24.735" v="389" actId="20577"/>
          <ac:graphicFrameMkLst>
            <pc:docMk/>
            <pc:sldMk cId="4050443892" sldId="261"/>
            <ac:graphicFrameMk id="7" creationId="{F59EBC21-568C-8118-A47A-93A113851BBF}"/>
          </ac:graphicFrameMkLst>
        </pc:graphicFrameChg>
      </pc:sldChg>
      <pc:sldChg chg="addSp delSp modSp">
        <pc:chgData name="Angel Katemo (2316669)" userId="S::2316669@student.uwtsd.ac.uk::3589f967-fdd4-448c-8457-cbeaad90b62e" providerId="AD" clId="Web-{EC8BE3F5-4EF9-9842-C02B-420D784FCA07}" dt="2024-05-01T02:39:38.330" v="300" actId="20577"/>
        <pc:sldMkLst>
          <pc:docMk/>
          <pc:sldMk cId="1926346100" sldId="263"/>
        </pc:sldMkLst>
        <pc:spChg chg="del">
          <ac:chgData name="Angel Katemo (2316669)" userId="S::2316669@student.uwtsd.ac.uk::3589f967-fdd4-448c-8457-cbeaad90b62e" providerId="AD" clId="Web-{EC8BE3F5-4EF9-9842-C02B-420D784FCA07}" dt="2024-05-01T02:15:05.677" v="109"/>
          <ac:spMkLst>
            <pc:docMk/>
            <pc:sldMk cId="1926346100" sldId="263"/>
            <ac:spMk id="9" creationId="{353CF00F-82D0-0DBA-75D5-1D01B4526C68}"/>
          </ac:spMkLst>
        </pc:spChg>
        <pc:spChg chg="add">
          <ac:chgData name="Angel Katemo (2316669)" userId="S::2316669@student.uwtsd.ac.uk::3589f967-fdd4-448c-8457-cbeaad90b62e" providerId="AD" clId="Web-{EC8BE3F5-4EF9-9842-C02B-420D784FCA07}" dt="2024-05-01T02:15:05.677" v="109"/>
          <ac:spMkLst>
            <pc:docMk/>
            <pc:sldMk cId="1926346100" sldId="263"/>
            <ac:spMk id="14" creationId="{353CF00F-82D0-0DBA-75D5-1D01B4526C68}"/>
          </ac:spMkLst>
        </pc:spChg>
        <pc:graphicFrameChg chg="mod modGraphic">
          <ac:chgData name="Angel Katemo (2316669)" userId="S::2316669@student.uwtsd.ac.uk::3589f967-fdd4-448c-8457-cbeaad90b62e" providerId="AD" clId="Web-{EC8BE3F5-4EF9-9842-C02B-420D784FCA07}" dt="2024-05-01T02:39:38.330" v="300" actId="20577"/>
          <ac:graphicFrameMkLst>
            <pc:docMk/>
            <pc:sldMk cId="1926346100" sldId="263"/>
            <ac:graphicFrameMk id="5" creationId="{29E525E4-ACF9-042A-6C5A-24765AD04763}"/>
          </ac:graphicFrameMkLst>
        </pc:graphicFrameChg>
      </pc:sldChg>
      <pc:sldChg chg="addSp modSp mod setBg">
        <pc:chgData name="Angel Katemo (2316669)" userId="S::2316669@student.uwtsd.ac.uk::3589f967-fdd4-448c-8457-cbeaad90b62e" providerId="AD" clId="Web-{EC8BE3F5-4EF9-9842-C02B-420D784FCA07}" dt="2024-05-01T03:15:51.484" v="324"/>
        <pc:sldMkLst>
          <pc:docMk/>
          <pc:sldMk cId="7412702" sldId="264"/>
        </pc:sldMkLst>
        <pc:spChg chg="mod">
          <ac:chgData name="Angel Katemo (2316669)" userId="S::2316669@student.uwtsd.ac.uk::3589f967-fdd4-448c-8457-cbeaad90b62e" providerId="AD" clId="Web-{EC8BE3F5-4EF9-9842-C02B-420D784FCA07}" dt="2024-05-01T03:15:51.484" v="324"/>
          <ac:spMkLst>
            <pc:docMk/>
            <pc:sldMk cId="7412702" sldId="264"/>
            <ac:spMk id="2" creationId="{1B10EB7C-A645-24AB-737A-4994507C915F}"/>
          </ac:spMkLst>
        </pc:spChg>
        <pc:spChg chg="mod">
          <ac:chgData name="Angel Katemo (2316669)" userId="S::2316669@student.uwtsd.ac.uk::3589f967-fdd4-448c-8457-cbeaad90b62e" providerId="AD" clId="Web-{EC8BE3F5-4EF9-9842-C02B-420D784FCA07}" dt="2024-05-01T03:15:51.484" v="324"/>
          <ac:spMkLst>
            <pc:docMk/>
            <pc:sldMk cId="7412702" sldId="264"/>
            <ac:spMk id="3" creationId="{76AAB601-B288-2992-6332-7A4F584CCAFA}"/>
          </ac:spMkLst>
        </pc:spChg>
        <pc:spChg chg="add mod">
          <ac:chgData name="Angel Katemo (2316669)" userId="S::2316669@student.uwtsd.ac.uk::3589f967-fdd4-448c-8457-cbeaad90b62e" providerId="AD" clId="Web-{EC8BE3F5-4EF9-9842-C02B-420D784FCA07}" dt="2024-05-01T03:15:51.484" v="324"/>
          <ac:spMkLst>
            <pc:docMk/>
            <pc:sldMk cId="7412702" sldId="264"/>
            <ac:spMk id="5" creationId="{F777B783-AE16-5DCE-09BA-B1C17A546F63}"/>
          </ac:spMkLst>
        </pc:spChg>
        <pc:spChg chg="add">
          <ac:chgData name="Angel Katemo (2316669)" userId="S::2316669@student.uwtsd.ac.uk::3589f967-fdd4-448c-8457-cbeaad90b62e" providerId="AD" clId="Web-{EC8BE3F5-4EF9-9842-C02B-420D784FCA07}" dt="2024-05-01T03:15:51.484" v="324"/>
          <ac:spMkLst>
            <pc:docMk/>
            <pc:sldMk cId="7412702" sldId="264"/>
            <ac:spMk id="10" creationId="{CBB0869A-0BE5-B3E9-F73D-2F3691E4D932}"/>
          </ac:spMkLst>
        </pc:spChg>
        <pc:picChg chg="add mod">
          <ac:chgData name="Angel Katemo (2316669)" userId="S::2316669@student.uwtsd.ac.uk::3589f967-fdd4-448c-8457-cbeaad90b62e" providerId="AD" clId="Web-{EC8BE3F5-4EF9-9842-C02B-420D784FCA07}" dt="2024-05-01T03:15:51.484" v="324"/>
          <ac:picMkLst>
            <pc:docMk/>
            <pc:sldMk cId="7412702" sldId="264"/>
            <ac:picMk id="4" creationId="{C702BCBF-A4A6-0E22-87D0-AAE505BE36F3}"/>
          </ac:picMkLst>
        </pc:picChg>
      </pc:sldChg>
      <pc:sldChg chg="modSp">
        <pc:chgData name="Angel Katemo (2316669)" userId="S::2316669@student.uwtsd.ac.uk::3589f967-fdd4-448c-8457-cbeaad90b62e" providerId="AD" clId="Web-{EC8BE3F5-4EF9-9842-C02B-420D784FCA07}" dt="2024-05-01T12:23:16.541" v="401" actId="20577"/>
        <pc:sldMkLst>
          <pc:docMk/>
          <pc:sldMk cId="4231392093" sldId="265"/>
        </pc:sldMkLst>
        <pc:spChg chg="mod">
          <ac:chgData name="Angel Katemo (2316669)" userId="S::2316669@student.uwtsd.ac.uk::3589f967-fdd4-448c-8457-cbeaad90b62e" providerId="AD" clId="Web-{EC8BE3F5-4EF9-9842-C02B-420D784FCA07}" dt="2024-05-01T12:23:16.541" v="401" actId="20577"/>
          <ac:spMkLst>
            <pc:docMk/>
            <pc:sldMk cId="4231392093" sldId="265"/>
            <ac:spMk id="3" creationId="{0D99B6A9-A9B9-1691-04F9-FF8D279AC80C}"/>
          </ac:spMkLst>
        </pc:spChg>
      </pc:sldChg>
    </pc:docChg>
  </pc:docChgLst>
  <pc:docChgLst>
    <pc:chgData name="Angel Katemo (2316669)" userId="S::2316669@student.uwtsd.ac.uk::3589f967-fdd4-448c-8457-cbeaad90b62e" providerId="AD" clId="Web-{F8F468DB-47C9-5819-4016-8B2FEDEF1060}"/>
    <pc:docChg chg="modSld">
      <pc:chgData name="Angel Katemo (2316669)" userId="S::2316669@student.uwtsd.ac.uk::3589f967-fdd4-448c-8457-cbeaad90b62e" providerId="AD" clId="Web-{F8F468DB-47C9-5819-4016-8B2FEDEF1060}" dt="2024-07-18T15:26:57.607" v="10" actId="14100"/>
      <pc:docMkLst>
        <pc:docMk/>
      </pc:docMkLst>
      <pc:sldChg chg="modSp">
        <pc:chgData name="Angel Katemo (2316669)" userId="S::2316669@student.uwtsd.ac.uk::3589f967-fdd4-448c-8457-cbeaad90b62e" providerId="AD" clId="Web-{F8F468DB-47C9-5819-4016-8B2FEDEF1060}" dt="2024-07-18T15:15:54.075" v="4" actId="1076"/>
        <pc:sldMkLst>
          <pc:docMk/>
          <pc:sldMk cId="109857222" sldId="256"/>
        </pc:sldMkLst>
        <pc:picChg chg="mod">
          <ac:chgData name="Angel Katemo (2316669)" userId="S::2316669@student.uwtsd.ac.uk::3589f967-fdd4-448c-8457-cbeaad90b62e" providerId="AD" clId="Web-{F8F468DB-47C9-5819-4016-8B2FEDEF1060}" dt="2024-07-18T15:15:54.075" v="4" actId="1076"/>
          <ac:picMkLst>
            <pc:docMk/>
            <pc:sldMk cId="109857222" sldId="256"/>
            <ac:picMk id="8" creationId="{3E484229-E5A9-08D4-AD9D-A13F8CD4D3CA}"/>
          </ac:picMkLst>
        </pc:picChg>
      </pc:sldChg>
      <pc:sldChg chg="modSp">
        <pc:chgData name="Angel Katemo (2316669)" userId="S::2316669@student.uwtsd.ac.uk::3589f967-fdd4-448c-8457-cbeaad90b62e" providerId="AD" clId="Web-{F8F468DB-47C9-5819-4016-8B2FEDEF1060}" dt="2024-07-18T15:18:56.729" v="6" actId="14100"/>
        <pc:sldMkLst>
          <pc:docMk/>
          <pc:sldMk cId="4035758886" sldId="257"/>
        </pc:sldMkLst>
        <pc:picChg chg="mod">
          <ac:chgData name="Angel Katemo (2316669)" userId="S::2316669@student.uwtsd.ac.uk::3589f967-fdd4-448c-8457-cbeaad90b62e" providerId="AD" clId="Web-{F8F468DB-47C9-5819-4016-8B2FEDEF1060}" dt="2024-07-18T15:18:56.729" v="6" actId="14100"/>
          <ac:picMkLst>
            <pc:docMk/>
            <pc:sldMk cId="4035758886" sldId="257"/>
            <ac:picMk id="4" creationId="{F3DED59F-9221-4160-99B5-1F6727A1906B}"/>
          </ac:picMkLst>
        </pc:picChg>
      </pc:sldChg>
      <pc:sldChg chg="modSp">
        <pc:chgData name="Angel Katemo (2316669)" userId="S::2316669@student.uwtsd.ac.uk::3589f967-fdd4-448c-8457-cbeaad90b62e" providerId="AD" clId="Web-{F8F468DB-47C9-5819-4016-8B2FEDEF1060}" dt="2024-07-18T15:26:57.607" v="10" actId="14100"/>
        <pc:sldMkLst>
          <pc:docMk/>
          <pc:sldMk cId="2331215663" sldId="258"/>
        </pc:sldMkLst>
        <pc:picChg chg="mod">
          <ac:chgData name="Angel Katemo (2316669)" userId="S::2316669@student.uwtsd.ac.uk::3589f967-fdd4-448c-8457-cbeaad90b62e" providerId="AD" clId="Web-{F8F468DB-47C9-5819-4016-8B2FEDEF1060}" dt="2024-07-18T15:26:57.607" v="10" actId="14100"/>
          <ac:picMkLst>
            <pc:docMk/>
            <pc:sldMk cId="2331215663" sldId="258"/>
            <ac:picMk id="5" creationId="{43381E36-F927-D3E8-F2CD-8A62A8002F30}"/>
          </ac:picMkLst>
        </pc:picChg>
      </pc:sldChg>
      <pc:sldChg chg="modSp">
        <pc:chgData name="Angel Katemo (2316669)" userId="S::2316669@student.uwtsd.ac.uk::3589f967-fdd4-448c-8457-cbeaad90b62e" providerId="AD" clId="Web-{F8F468DB-47C9-5819-4016-8B2FEDEF1060}" dt="2024-07-18T15:22:40.682" v="9" actId="1076"/>
        <pc:sldMkLst>
          <pc:docMk/>
          <pc:sldMk cId="3367208137" sldId="260"/>
        </pc:sldMkLst>
        <pc:picChg chg="mod">
          <ac:chgData name="Angel Katemo (2316669)" userId="S::2316669@student.uwtsd.ac.uk::3589f967-fdd4-448c-8457-cbeaad90b62e" providerId="AD" clId="Web-{F8F468DB-47C9-5819-4016-8B2FEDEF1060}" dt="2024-07-18T15:22:40.682" v="9" actId="1076"/>
          <ac:picMkLst>
            <pc:docMk/>
            <pc:sldMk cId="3367208137" sldId="260"/>
            <ac:picMk id="5" creationId="{D966878A-4FBF-4C8A-3BA3-434300222BBF}"/>
          </ac:picMkLst>
        </pc:picChg>
      </pc:sldChg>
    </pc:docChg>
  </pc:docChgLst>
  <pc:docChgLst>
    <pc:chgData name="Angel Katemo (2316669)" userId="S::2316669@student.uwtsd.ac.uk::3589f967-fdd4-448c-8457-cbeaad90b62e" providerId="AD" clId="Web-{90931BED-7CB0-EF0E-457A-B812ABE5B292}"/>
    <pc:docChg chg="addSld modSld sldOrd">
      <pc:chgData name="Angel Katemo (2316669)" userId="S::2316669@student.uwtsd.ac.uk::3589f967-fdd4-448c-8457-cbeaad90b62e" providerId="AD" clId="Web-{90931BED-7CB0-EF0E-457A-B812ABE5B292}" dt="2024-04-20T22:26:16.133" v="287" actId="20577"/>
      <pc:docMkLst>
        <pc:docMk/>
      </pc:docMkLst>
      <pc:sldChg chg="addSp delSp modSp ord">
        <pc:chgData name="Angel Katemo (2316669)" userId="S::2316669@student.uwtsd.ac.uk::3589f967-fdd4-448c-8457-cbeaad90b62e" providerId="AD" clId="Web-{90931BED-7CB0-EF0E-457A-B812ABE5B292}" dt="2024-04-20T11:23:48.611" v="5"/>
        <pc:sldMkLst>
          <pc:docMk/>
          <pc:sldMk cId="109857222" sldId="256"/>
        </pc:sldMkLst>
        <pc:spChg chg="mod">
          <ac:chgData name="Angel Katemo (2316669)" userId="S::2316669@student.uwtsd.ac.uk::3589f967-fdd4-448c-8457-cbeaad90b62e" providerId="AD" clId="Web-{90931BED-7CB0-EF0E-457A-B812ABE5B292}" dt="2024-04-20T11:23:48.611" v="5"/>
          <ac:spMkLst>
            <pc:docMk/>
            <pc:sldMk cId="109857222" sldId="256"/>
            <ac:spMk id="2" creationId="{00000000-0000-0000-0000-000000000000}"/>
          </ac:spMkLst>
        </pc:spChg>
        <pc:spChg chg="mod">
          <ac:chgData name="Angel Katemo (2316669)" userId="S::2316669@student.uwtsd.ac.uk::3589f967-fdd4-448c-8457-cbeaad90b62e" providerId="AD" clId="Web-{90931BED-7CB0-EF0E-457A-B812ABE5B292}" dt="2024-04-20T11:23:48.611" v="5"/>
          <ac:spMkLst>
            <pc:docMk/>
            <pc:sldMk cId="109857222" sldId="256"/>
            <ac:spMk id="3" creationId="{00000000-0000-0000-0000-000000000000}"/>
          </ac:spMkLst>
        </pc:spChg>
        <pc:spChg chg="add del">
          <ac:chgData name="Angel Katemo (2316669)" userId="S::2316669@student.uwtsd.ac.uk::3589f967-fdd4-448c-8457-cbeaad90b62e" providerId="AD" clId="Web-{90931BED-7CB0-EF0E-457A-B812ABE5B292}" dt="2024-04-20T11:23:48.611" v="5"/>
          <ac:spMkLst>
            <pc:docMk/>
            <pc:sldMk cId="109857222" sldId="256"/>
            <ac:spMk id="14" creationId="{7A875D55-4A80-43E9-38F6-27E3664939B0}"/>
          </ac:spMkLst>
        </pc:spChg>
        <pc:spChg chg="add del">
          <ac:chgData name="Angel Katemo (2316669)" userId="S::2316669@student.uwtsd.ac.uk::3589f967-fdd4-448c-8457-cbeaad90b62e" providerId="AD" clId="Web-{90931BED-7CB0-EF0E-457A-B812ABE5B292}" dt="2024-04-20T11:23:48.611" v="5"/>
          <ac:spMkLst>
            <pc:docMk/>
            <pc:sldMk cId="109857222" sldId="256"/>
            <ac:spMk id="16" creationId="{3D572980-FB84-8C29-1FAC-FAC5ECE29A39}"/>
          </ac:spMkLst>
        </pc:spChg>
        <pc:spChg chg="add del">
          <ac:chgData name="Angel Katemo (2316669)" userId="S::2316669@student.uwtsd.ac.uk::3589f967-fdd4-448c-8457-cbeaad90b62e" providerId="AD" clId="Web-{90931BED-7CB0-EF0E-457A-B812ABE5B292}" dt="2024-04-20T11:23:48.611" v="4"/>
          <ac:spMkLst>
            <pc:docMk/>
            <pc:sldMk cId="109857222" sldId="256"/>
            <ac:spMk id="21" creationId="{D1BA7680-B1FB-4B6B-2155-45DD5D6C4CF8}"/>
          </ac:spMkLst>
        </pc:spChg>
        <pc:spChg chg="add del">
          <ac:chgData name="Angel Katemo (2316669)" userId="S::2316669@student.uwtsd.ac.uk::3589f967-fdd4-448c-8457-cbeaad90b62e" providerId="AD" clId="Web-{90931BED-7CB0-EF0E-457A-B812ABE5B292}" dt="2024-04-20T11:23:48.611" v="4"/>
          <ac:spMkLst>
            <pc:docMk/>
            <pc:sldMk cId="109857222" sldId="256"/>
            <ac:spMk id="23" creationId="{A9CCD9CD-49AE-3D3E-923B-81ECD3FBF75F}"/>
          </ac:spMkLst>
        </pc:spChg>
        <pc:spChg chg="add">
          <ac:chgData name="Angel Katemo (2316669)" userId="S::2316669@student.uwtsd.ac.uk::3589f967-fdd4-448c-8457-cbeaad90b62e" providerId="AD" clId="Web-{90931BED-7CB0-EF0E-457A-B812ABE5B292}" dt="2024-04-20T11:23:48.611" v="5"/>
          <ac:spMkLst>
            <pc:docMk/>
            <pc:sldMk cId="109857222" sldId="256"/>
            <ac:spMk id="25" creationId="{21E0DC6F-DB0E-DBE1-8178-AE81BC6B96EA}"/>
          </ac:spMkLst>
        </pc:spChg>
        <pc:spChg chg="add">
          <ac:chgData name="Angel Katemo (2316669)" userId="S::2316669@student.uwtsd.ac.uk::3589f967-fdd4-448c-8457-cbeaad90b62e" providerId="AD" clId="Web-{90931BED-7CB0-EF0E-457A-B812ABE5B292}" dt="2024-04-20T11:23:48.611" v="5"/>
          <ac:spMkLst>
            <pc:docMk/>
            <pc:sldMk cId="109857222" sldId="256"/>
            <ac:spMk id="26" creationId="{84D07BF5-D29E-918E-55FE-747AF2A0E23F}"/>
          </ac:spMkLst>
        </pc:spChg>
        <pc:picChg chg="mod">
          <ac:chgData name="Angel Katemo (2316669)" userId="S::2316669@student.uwtsd.ac.uk::3589f967-fdd4-448c-8457-cbeaad90b62e" providerId="AD" clId="Web-{90931BED-7CB0-EF0E-457A-B812ABE5B292}" dt="2024-04-20T11:23:48.611" v="5"/>
          <ac:picMkLst>
            <pc:docMk/>
            <pc:sldMk cId="109857222" sldId="256"/>
            <ac:picMk id="4" creationId="{2981800A-2227-2B3D-7703-92D2543242C6}"/>
          </ac:picMkLst>
        </pc:picChg>
      </pc:sldChg>
      <pc:sldChg chg="addSp delSp modSp mod ord setBg">
        <pc:chgData name="Angel Katemo (2316669)" userId="S::2316669@student.uwtsd.ac.uk::3589f967-fdd4-448c-8457-cbeaad90b62e" providerId="AD" clId="Web-{90931BED-7CB0-EF0E-457A-B812ABE5B292}" dt="2024-04-20T11:30:46.830" v="111"/>
        <pc:sldMkLst>
          <pc:docMk/>
          <pc:sldMk cId="4035758886" sldId="257"/>
        </pc:sldMkLst>
        <pc:spChg chg="mod">
          <ac:chgData name="Angel Katemo (2316669)" userId="S::2316669@student.uwtsd.ac.uk::3589f967-fdd4-448c-8457-cbeaad90b62e" providerId="AD" clId="Web-{90931BED-7CB0-EF0E-457A-B812ABE5B292}" dt="2024-04-20T11:30:46.830" v="111"/>
          <ac:spMkLst>
            <pc:docMk/>
            <pc:sldMk cId="4035758886" sldId="257"/>
            <ac:spMk id="2" creationId="{FEF996AA-BC04-825F-3F83-E00DEAF47386}"/>
          </ac:spMkLst>
        </pc:spChg>
        <pc:spChg chg="del mod">
          <ac:chgData name="Angel Katemo (2316669)" userId="S::2316669@student.uwtsd.ac.uk::3589f967-fdd4-448c-8457-cbeaad90b62e" providerId="AD" clId="Web-{90931BED-7CB0-EF0E-457A-B812ABE5B292}" dt="2024-04-20T11:30:46.830" v="111"/>
          <ac:spMkLst>
            <pc:docMk/>
            <pc:sldMk cId="4035758886" sldId="257"/>
            <ac:spMk id="3" creationId="{08F22FF4-60A2-B22F-0E63-7FAF4D41400B}"/>
          </ac:spMkLst>
        </pc:spChg>
        <pc:spChg chg="add">
          <ac:chgData name="Angel Katemo (2316669)" userId="S::2316669@student.uwtsd.ac.uk::3589f967-fdd4-448c-8457-cbeaad90b62e" providerId="AD" clId="Web-{90931BED-7CB0-EF0E-457A-B812ABE5B292}" dt="2024-04-20T11:30:46.830" v="111"/>
          <ac:spMkLst>
            <pc:docMk/>
            <pc:sldMk cId="4035758886" sldId="257"/>
            <ac:spMk id="9" creationId="{600DC1B0-7E1A-BD02-3F93-19E6B1B75075}"/>
          </ac:spMkLst>
        </pc:spChg>
        <pc:graphicFrameChg chg="add">
          <ac:chgData name="Angel Katemo (2316669)" userId="S::2316669@student.uwtsd.ac.uk::3589f967-fdd4-448c-8457-cbeaad90b62e" providerId="AD" clId="Web-{90931BED-7CB0-EF0E-457A-B812ABE5B292}" dt="2024-04-20T11:30:46.830" v="111"/>
          <ac:graphicFrameMkLst>
            <pc:docMk/>
            <pc:sldMk cId="4035758886" sldId="257"/>
            <ac:graphicFrameMk id="5" creationId="{3112AD77-BF84-7407-3DE1-10B0BBDEE48E}"/>
          </ac:graphicFrameMkLst>
        </pc:graphicFrameChg>
      </pc:sldChg>
      <pc:sldChg chg="modSp new">
        <pc:chgData name="Angel Katemo (2316669)" userId="S::2316669@student.uwtsd.ac.uk::3589f967-fdd4-448c-8457-cbeaad90b62e" providerId="AD" clId="Web-{90931BED-7CB0-EF0E-457A-B812ABE5B292}" dt="2024-04-20T22:26:16.133" v="287" actId="20577"/>
        <pc:sldMkLst>
          <pc:docMk/>
          <pc:sldMk cId="2331215663" sldId="258"/>
        </pc:sldMkLst>
        <pc:spChg chg="mod">
          <ac:chgData name="Angel Katemo (2316669)" userId="S::2316669@student.uwtsd.ac.uk::3589f967-fdd4-448c-8457-cbeaad90b62e" providerId="AD" clId="Web-{90931BED-7CB0-EF0E-457A-B812ABE5B292}" dt="2024-04-20T11:51:30.796" v="129" actId="20577"/>
          <ac:spMkLst>
            <pc:docMk/>
            <pc:sldMk cId="2331215663" sldId="258"/>
            <ac:spMk id="2" creationId="{72B4A276-62E9-451F-09FD-1888C7884A14}"/>
          </ac:spMkLst>
        </pc:spChg>
        <pc:spChg chg="mod">
          <ac:chgData name="Angel Katemo (2316669)" userId="S::2316669@student.uwtsd.ac.uk::3589f967-fdd4-448c-8457-cbeaad90b62e" providerId="AD" clId="Web-{90931BED-7CB0-EF0E-457A-B812ABE5B292}" dt="2024-04-20T22:26:16.133" v="287" actId="20577"/>
          <ac:spMkLst>
            <pc:docMk/>
            <pc:sldMk cId="2331215663" sldId="258"/>
            <ac:spMk id="3" creationId="{2AA5DD06-3A6F-659E-A06B-28129A018038}"/>
          </ac:spMkLst>
        </pc:spChg>
      </pc:sldChg>
    </pc:docChg>
  </pc:docChgLst>
  <pc:docChgLst>
    <pc:chgData name="Angel Katemo (2316669)" userId="S::2316669@student.uwtsd.ac.uk::3589f967-fdd4-448c-8457-cbeaad90b62e" providerId="AD" clId="Web-{B62260E3-5867-5A21-8FFE-6145EB86DB76}"/>
    <pc:docChg chg="modSld">
      <pc:chgData name="Angel Katemo (2316669)" userId="S::2316669@student.uwtsd.ac.uk::3589f967-fdd4-448c-8457-cbeaad90b62e" providerId="AD" clId="Web-{B62260E3-5867-5A21-8FFE-6145EB86DB76}" dt="2024-05-03T13:46:07.043" v="38" actId="14100"/>
      <pc:docMkLst>
        <pc:docMk/>
      </pc:docMkLst>
      <pc:sldChg chg="modSp">
        <pc:chgData name="Angel Katemo (2316669)" userId="S::2316669@student.uwtsd.ac.uk::3589f967-fdd4-448c-8457-cbeaad90b62e" providerId="AD" clId="Web-{B62260E3-5867-5A21-8FFE-6145EB86DB76}" dt="2024-05-03T13:13:10.424" v="5" actId="1076"/>
        <pc:sldMkLst>
          <pc:docMk/>
          <pc:sldMk cId="2331215663" sldId="258"/>
        </pc:sldMkLst>
        <pc:picChg chg="mod">
          <ac:chgData name="Angel Katemo (2316669)" userId="S::2316669@student.uwtsd.ac.uk::3589f967-fdd4-448c-8457-cbeaad90b62e" providerId="AD" clId="Web-{B62260E3-5867-5A21-8FFE-6145EB86DB76}" dt="2024-05-03T13:13:10.424" v="5" actId="1076"/>
          <ac:picMkLst>
            <pc:docMk/>
            <pc:sldMk cId="2331215663" sldId="258"/>
            <ac:picMk id="4" creationId="{115F338E-5A22-89E0-16BE-A87EB24987B5}"/>
          </ac:picMkLst>
        </pc:picChg>
      </pc:sldChg>
      <pc:sldChg chg="modSp">
        <pc:chgData name="Angel Katemo (2316669)" userId="S::2316669@student.uwtsd.ac.uk::3589f967-fdd4-448c-8457-cbeaad90b62e" providerId="AD" clId="Web-{B62260E3-5867-5A21-8FFE-6145EB86DB76}" dt="2024-05-03T13:25:06.379" v="12" actId="1076"/>
        <pc:sldMkLst>
          <pc:docMk/>
          <pc:sldMk cId="3499413931" sldId="259"/>
        </pc:sldMkLst>
        <pc:picChg chg="mod">
          <ac:chgData name="Angel Katemo (2316669)" userId="S::2316669@student.uwtsd.ac.uk::3589f967-fdd4-448c-8457-cbeaad90b62e" providerId="AD" clId="Web-{B62260E3-5867-5A21-8FFE-6145EB86DB76}" dt="2024-05-03T13:25:06.379" v="12" actId="1076"/>
          <ac:picMkLst>
            <pc:docMk/>
            <pc:sldMk cId="3499413931" sldId="259"/>
            <ac:picMk id="7" creationId="{A1C1908A-1B08-854C-686D-BD8E1AA7E80F}"/>
          </ac:picMkLst>
        </pc:picChg>
        <pc:picChg chg="mod">
          <ac:chgData name="Angel Katemo (2316669)" userId="S::2316669@student.uwtsd.ac.uk::3589f967-fdd4-448c-8457-cbeaad90b62e" providerId="AD" clId="Web-{B62260E3-5867-5A21-8FFE-6145EB86DB76}" dt="2024-05-03T13:25:01.457" v="11" actId="14100"/>
          <ac:picMkLst>
            <pc:docMk/>
            <pc:sldMk cId="3499413931" sldId="259"/>
            <ac:picMk id="11" creationId="{22FFA2D3-9C37-67F2-B5CB-D6EA4FEE54D7}"/>
          </ac:picMkLst>
        </pc:picChg>
      </pc:sldChg>
      <pc:sldChg chg="modSp">
        <pc:chgData name="Angel Katemo (2316669)" userId="S::2316669@student.uwtsd.ac.uk::3589f967-fdd4-448c-8457-cbeaad90b62e" providerId="AD" clId="Web-{B62260E3-5867-5A21-8FFE-6145EB86DB76}" dt="2024-05-03T13:10:27.679" v="2" actId="1076"/>
        <pc:sldMkLst>
          <pc:docMk/>
          <pc:sldMk cId="3367208137" sldId="260"/>
        </pc:sldMkLst>
        <pc:picChg chg="mod">
          <ac:chgData name="Angel Katemo (2316669)" userId="S::2316669@student.uwtsd.ac.uk::3589f967-fdd4-448c-8457-cbeaad90b62e" providerId="AD" clId="Web-{B62260E3-5867-5A21-8FFE-6145EB86DB76}" dt="2024-05-03T13:10:27.679" v="2" actId="1076"/>
          <ac:picMkLst>
            <pc:docMk/>
            <pc:sldMk cId="3367208137" sldId="260"/>
            <ac:picMk id="4" creationId="{B1DC050F-012E-6C5D-53B8-38D9E315C876}"/>
          </ac:picMkLst>
        </pc:picChg>
      </pc:sldChg>
      <pc:sldChg chg="modSp">
        <pc:chgData name="Angel Katemo (2316669)" userId="S::2316669@student.uwtsd.ac.uk::3589f967-fdd4-448c-8457-cbeaad90b62e" providerId="AD" clId="Web-{B62260E3-5867-5A21-8FFE-6145EB86DB76}" dt="2024-05-03T13:30:09.009" v="18" actId="14100"/>
        <pc:sldMkLst>
          <pc:docMk/>
          <pc:sldMk cId="4050443892" sldId="261"/>
        </pc:sldMkLst>
        <pc:picChg chg="mod">
          <ac:chgData name="Angel Katemo (2316669)" userId="S::2316669@student.uwtsd.ac.uk::3589f967-fdd4-448c-8457-cbeaad90b62e" providerId="AD" clId="Web-{B62260E3-5867-5A21-8FFE-6145EB86DB76}" dt="2024-05-03T13:30:09.009" v="18" actId="14100"/>
          <ac:picMkLst>
            <pc:docMk/>
            <pc:sldMk cId="4050443892" sldId="261"/>
            <ac:picMk id="4" creationId="{521D1115-672F-842E-0E05-56758A9567E9}"/>
          </ac:picMkLst>
        </pc:picChg>
      </pc:sldChg>
      <pc:sldChg chg="modSp">
        <pc:chgData name="Angel Katemo (2316669)" userId="S::2316669@student.uwtsd.ac.uk::3589f967-fdd4-448c-8457-cbeaad90b62e" providerId="AD" clId="Web-{B62260E3-5867-5A21-8FFE-6145EB86DB76}" dt="2024-05-03T13:39:35.610" v="31" actId="14100"/>
        <pc:sldMkLst>
          <pc:docMk/>
          <pc:sldMk cId="2527209913" sldId="262"/>
        </pc:sldMkLst>
        <pc:graphicFrameChg chg="modGraphic">
          <ac:chgData name="Angel Katemo (2316669)" userId="S::2316669@student.uwtsd.ac.uk::3589f967-fdd4-448c-8457-cbeaad90b62e" providerId="AD" clId="Web-{B62260E3-5867-5A21-8FFE-6145EB86DB76}" dt="2024-05-03T13:37:56.556" v="30" actId="20577"/>
          <ac:graphicFrameMkLst>
            <pc:docMk/>
            <pc:sldMk cId="2527209913" sldId="262"/>
            <ac:graphicFrameMk id="5" creationId="{8396BBE4-AE18-CB21-BE96-46A4C9E2C618}"/>
          </ac:graphicFrameMkLst>
        </pc:graphicFrameChg>
        <pc:picChg chg="mod">
          <ac:chgData name="Angel Katemo (2316669)" userId="S::2316669@student.uwtsd.ac.uk::3589f967-fdd4-448c-8457-cbeaad90b62e" providerId="AD" clId="Web-{B62260E3-5867-5A21-8FFE-6145EB86DB76}" dt="2024-05-03T13:39:35.610" v="31" actId="14100"/>
          <ac:picMkLst>
            <pc:docMk/>
            <pc:sldMk cId="2527209913" sldId="262"/>
            <ac:picMk id="3" creationId="{0A295B7E-66C5-1267-6FBA-0E4378732DB1}"/>
          </ac:picMkLst>
        </pc:picChg>
      </pc:sldChg>
      <pc:sldChg chg="modSp">
        <pc:chgData name="Angel Katemo (2316669)" userId="S::2316669@student.uwtsd.ac.uk::3589f967-fdd4-448c-8457-cbeaad90b62e" providerId="AD" clId="Web-{B62260E3-5867-5A21-8FFE-6145EB86DB76}" dt="2024-05-03T13:45:21.305" v="35" actId="1076"/>
        <pc:sldMkLst>
          <pc:docMk/>
          <pc:sldMk cId="7412702" sldId="264"/>
        </pc:sldMkLst>
        <pc:picChg chg="mod">
          <ac:chgData name="Angel Katemo (2316669)" userId="S::2316669@student.uwtsd.ac.uk::3589f967-fdd4-448c-8457-cbeaad90b62e" providerId="AD" clId="Web-{B62260E3-5867-5A21-8FFE-6145EB86DB76}" dt="2024-05-03T13:45:21.305" v="35" actId="1076"/>
          <ac:picMkLst>
            <pc:docMk/>
            <pc:sldMk cId="7412702" sldId="264"/>
            <ac:picMk id="6" creationId="{ADEFA352-E225-B323-1052-4555DAFFCDBD}"/>
          </ac:picMkLst>
        </pc:picChg>
      </pc:sldChg>
      <pc:sldChg chg="modSp">
        <pc:chgData name="Angel Katemo (2316669)" userId="S::2316669@student.uwtsd.ac.uk::3589f967-fdd4-448c-8457-cbeaad90b62e" providerId="AD" clId="Web-{B62260E3-5867-5A21-8FFE-6145EB86DB76}" dt="2024-05-03T13:46:07.043" v="38" actId="14100"/>
        <pc:sldMkLst>
          <pc:docMk/>
          <pc:sldMk cId="4231392093" sldId="265"/>
        </pc:sldMkLst>
        <pc:picChg chg="mod">
          <ac:chgData name="Angel Katemo (2316669)" userId="S::2316669@student.uwtsd.ac.uk::3589f967-fdd4-448c-8457-cbeaad90b62e" providerId="AD" clId="Web-{B62260E3-5867-5A21-8FFE-6145EB86DB76}" dt="2024-05-03T13:46:07.043" v="38" actId="14100"/>
          <ac:picMkLst>
            <pc:docMk/>
            <pc:sldMk cId="4231392093" sldId="265"/>
            <ac:picMk id="4" creationId="{F5693B0B-8106-A4FF-071E-47AC8634CF64}"/>
          </ac:picMkLst>
        </pc:picChg>
      </pc:sldChg>
    </pc:docChg>
  </pc:docChgLst>
  <pc:docChgLst>
    <pc:chgData name="Angel Katemo (2316669)" userId="3589f967-fdd4-448c-8457-cbeaad90b62e" providerId="ADAL" clId="{0FE7679F-E026-9D45-BA69-C151B2039E86}"/>
    <pc:docChg chg="undo custSel modSld">
      <pc:chgData name="Angel Katemo (2316669)" userId="3589f967-fdd4-448c-8457-cbeaad90b62e" providerId="ADAL" clId="{0FE7679F-E026-9D45-BA69-C151B2039E86}" dt="2024-07-18T15:59:22.201" v="75" actId="1076"/>
      <pc:docMkLst>
        <pc:docMk/>
      </pc:docMkLst>
      <pc:sldChg chg="addSp delSp modSp addAnim delAnim">
        <pc:chgData name="Angel Katemo (2316669)" userId="3589f967-fdd4-448c-8457-cbeaad90b62e" providerId="ADAL" clId="{0FE7679F-E026-9D45-BA69-C151B2039E86}" dt="2024-07-18T15:15:41.678" v="20" actId="1076"/>
        <pc:sldMkLst>
          <pc:docMk/>
          <pc:sldMk cId="109857222" sldId="256"/>
        </pc:sldMkLst>
        <pc:spChg chg="add del">
          <ac:chgData name="Angel Katemo (2316669)" userId="3589f967-fdd4-448c-8457-cbeaad90b62e" providerId="ADAL" clId="{0FE7679F-E026-9D45-BA69-C151B2039E86}" dt="2024-07-18T12:57:32.492" v="14" actId="139"/>
          <ac:spMkLst>
            <pc:docMk/>
            <pc:sldMk cId="109857222" sldId="256"/>
            <ac:spMk id="6" creationId="{4297390F-CAA6-CD19-41EC-6772638E7A8C}"/>
          </ac:spMkLst>
        </pc:spChg>
        <pc:picChg chg="add del mod">
          <ac:chgData name="Angel Katemo (2316669)" userId="3589f967-fdd4-448c-8457-cbeaad90b62e" providerId="ADAL" clId="{0FE7679F-E026-9D45-BA69-C151B2039E86}" dt="2024-07-18T12:57:17.671" v="12" actId="21"/>
          <ac:picMkLst>
            <pc:docMk/>
            <pc:sldMk cId="109857222" sldId="256"/>
            <ac:picMk id="5" creationId="{D958C95E-3577-7D91-3640-B0F1B77EF3B1}"/>
          </ac:picMkLst>
        </pc:picChg>
        <pc:picChg chg="del">
          <ac:chgData name="Angel Katemo (2316669)" userId="3589f967-fdd4-448c-8457-cbeaad90b62e" providerId="ADAL" clId="{0FE7679F-E026-9D45-BA69-C151B2039E86}" dt="2024-07-18T12:53:41.162" v="0" actId="21"/>
          <ac:picMkLst>
            <pc:docMk/>
            <pc:sldMk cId="109857222" sldId="256"/>
            <ac:picMk id="7" creationId="{7D4EC712-D712-123A-EFDE-6DD5D8DFAF85}"/>
          </ac:picMkLst>
        </pc:picChg>
        <pc:picChg chg="add mod">
          <ac:chgData name="Angel Katemo (2316669)" userId="3589f967-fdd4-448c-8457-cbeaad90b62e" providerId="ADAL" clId="{0FE7679F-E026-9D45-BA69-C151B2039E86}" dt="2024-07-18T15:15:41.678" v="20" actId="1076"/>
          <ac:picMkLst>
            <pc:docMk/>
            <pc:sldMk cId="109857222" sldId="256"/>
            <ac:picMk id="8" creationId="{3E484229-E5A9-08D4-AD9D-A13F8CD4D3CA}"/>
          </ac:picMkLst>
        </pc:picChg>
      </pc:sldChg>
      <pc:sldChg chg="addSp delSp modSp addAnim delAnim">
        <pc:chgData name="Angel Katemo (2316669)" userId="3589f967-fdd4-448c-8457-cbeaad90b62e" providerId="ADAL" clId="{0FE7679F-E026-9D45-BA69-C151B2039E86}" dt="2024-07-18T15:19:15.935" v="23" actId="14100"/>
        <pc:sldMkLst>
          <pc:docMk/>
          <pc:sldMk cId="4035758886" sldId="257"/>
        </pc:sldMkLst>
        <pc:picChg chg="del">
          <ac:chgData name="Angel Katemo (2316669)" userId="3589f967-fdd4-448c-8457-cbeaad90b62e" providerId="ADAL" clId="{0FE7679F-E026-9D45-BA69-C151B2039E86}" dt="2024-07-18T12:53:46.989" v="1" actId="21"/>
          <ac:picMkLst>
            <pc:docMk/>
            <pc:sldMk cId="4035758886" sldId="257"/>
            <ac:picMk id="3" creationId="{1698B416-23A6-B929-04C8-527D6DEAE7B0}"/>
          </ac:picMkLst>
        </pc:picChg>
        <pc:picChg chg="add mod">
          <ac:chgData name="Angel Katemo (2316669)" userId="3589f967-fdd4-448c-8457-cbeaad90b62e" providerId="ADAL" clId="{0FE7679F-E026-9D45-BA69-C151B2039E86}" dt="2024-07-18T15:19:15.935" v="23" actId="14100"/>
          <ac:picMkLst>
            <pc:docMk/>
            <pc:sldMk cId="4035758886" sldId="257"/>
            <ac:picMk id="4" creationId="{F3DED59F-9221-4160-99B5-1F6727A1906B}"/>
          </ac:picMkLst>
        </pc:picChg>
      </pc:sldChg>
      <pc:sldChg chg="addSp delSp modSp addAnim delAnim">
        <pc:chgData name="Angel Katemo (2316669)" userId="3589f967-fdd4-448c-8457-cbeaad90b62e" providerId="ADAL" clId="{0FE7679F-E026-9D45-BA69-C151B2039E86}" dt="2024-07-18T15:27:34.357" v="34" actId="14100"/>
        <pc:sldMkLst>
          <pc:docMk/>
          <pc:sldMk cId="2331215663" sldId="258"/>
        </pc:sldMkLst>
        <pc:picChg chg="del">
          <ac:chgData name="Angel Katemo (2316669)" userId="3589f967-fdd4-448c-8457-cbeaad90b62e" providerId="ADAL" clId="{0FE7679F-E026-9D45-BA69-C151B2039E86}" dt="2024-07-18T12:53:58.061" v="3" actId="21"/>
          <ac:picMkLst>
            <pc:docMk/>
            <pc:sldMk cId="2331215663" sldId="258"/>
            <ac:picMk id="4" creationId="{115F338E-5A22-89E0-16BE-A87EB24987B5}"/>
          </ac:picMkLst>
        </pc:picChg>
        <pc:picChg chg="add mod">
          <ac:chgData name="Angel Katemo (2316669)" userId="3589f967-fdd4-448c-8457-cbeaad90b62e" providerId="ADAL" clId="{0FE7679F-E026-9D45-BA69-C151B2039E86}" dt="2024-07-18T15:27:34.357" v="34" actId="14100"/>
          <ac:picMkLst>
            <pc:docMk/>
            <pc:sldMk cId="2331215663" sldId="258"/>
            <ac:picMk id="5" creationId="{43381E36-F927-D3E8-F2CD-8A62A8002F30}"/>
          </ac:picMkLst>
        </pc:picChg>
      </pc:sldChg>
      <pc:sldChg chg="addSp delSp modSp addAnim delAnim">
        <pc:chgData name="Angel Katemo (2316669)" userId="3589f967-fdd4-448c-8457-cbeaad90b62e" providerId="ADAL" clId="{0FE7679F-E026-9D45-BA69-C151B2039E86}" dt="2024-07-18T15:36:22.539" v="39" actId="1076"/>
        <pc:sldMkLst>
          <pc:docMk/>
          <pc:sldMk cId="3499413931" sldId="259"/>
        </pc:sldMkLst>
        <pc:picChg chg="mod">
          <ac:chgData name="Angel Katemo (2316669)" userId="3589f967-fdd4-448c-8457-cbeaad90b62e" providerId="ADAL" clId="{0FE7679F-E026-9D45-BA69-C151B2039E86}" dt="2024-07-18T15:36:12.760" v="38" actId="1076"/>
          <ac:picMkLst>
            <pc:docMk/>
            <pc:sldMk cId="3499413931" sldId="259"/>
            <ac:picMk id="7" creationId="{A1C1908A-1B08-854C-686D-BD8E1AA7E80F}"/>
          </ac:picMkLst>
        </pc:picChg>
        <pc:picChg chg="add mod">
          <ac:chgData name="Angel Katemo (2316669)" userId="3589f967-fdd4-448c-8457-cbeaad90b62e" providerId="ADAL" clId="{0FE7679F-E026-9D45-BA69-C151B2039E86}" dt="2024-07-18T15:36:22.539" v="39" actId="1076"/>
          <ac:picMkLst>
            <pc:docMk/>
            <pc:sldMk cId="3499413931" sldId="259"/>
            <ac:picMk id="9" creationId="{ECE4F63C-9753-932B-EFD3-89124A423E26}"/>
          </ac:picMkLst>
        </pc:picChg>
        <pc:picChg chg="del">
          <ac:chgData name="Angel Katemo (2316669)" userId="3589f967-fdd4-448c-8457-cbeaad90b62e" providerId="ADAL" clId="{0FE7679F-E026-9D45-BA69-C151B2039E86}" dt="2024-07-18T12:54:05.441" v="4" actId="21"/>
          <ac:picMkLst>
            <pc:docMk/>
            <pc:sldMk cId="3499413931" sldId="259"/>
            <ac:picMk id="11" creationId="{22FFA2D3-9C37-67F2-B5CB-D6EA4FEE54D7}"/>
          </ac:picMkLst>
        </pc:picChg>
      </pc:sldChg>
      <pc:sldChg chg="addSp delSp modSp addAnim delAnim">
        <pc:chgData name="Angel Katemo (2316669)" userId="3589f967-fdd4-448c-8457-cbeaad90b62e" providerId="ADAL" clId="{0FE7679F-E026-9D45-BA69-C151B2039E86}" dt="2024-07-18T15:22:22.080" v="25" actId="1076"/>
        <pc:sldMkLst>
          <pc:docMk/>
          <pc:sldMk cId="3367208137" sldId="260"/>
        </pc:sldMkLst>
        <pc:picChg chg="del">
          <ac:chgData name="Angel Katemo (2316669)" userId="3589f967-fdd4-448c-8457-cbeaad90b62e" providerId="ADAL" clId="{0FE7679F-E026-9D45-BA69-C151B2039E86}" dt="2024-07-18T12:53:52.286" v="2" actId="21"/>
          <ac:picMkLst>
            <pc:docMk/>
            <pc:sldMk cId="3367208137" sldId="260"/>
            <ac:picMk id="4" creationId="{B1DC050F-012E-6C5D-53B8-38D9E315C876}"/>
          </ac:picMkLst>
        </pc:picChg>
        <pc:picChg chg="add mod">
          <ac:chgData name="Angel Katemo (2316669)" userId="3589f967-fdd4-448c-8457-cbeaad90b62e" providerId="ADAL" clId="{0FE7679F-E026-9D45-BA69-C151B2039E86}" dt="2024-07-18T15:22:22.080" v="25" actId="1076"/>
          <ac:picMkLst>
            <pc:docMk/>
            <pc:sldMk cId="3367208137" sldId="260"/>
            <ac:picMk id="5" creationId="{D966878A-4FBF-4C8A-3BA3-434300222BBF}"/>
          </ac:picMkLst>
        </pc:picChg>
      </pc:sldChg>
      <pc:sldChg chg="addSp delSp modSp addAnim delAnim">
        <pc:chgData name="Angel Katemo (2316669)" userId="3589f967-fdd4-448c-8457-cbeaad90b62e" providerId="ADAL" clId="{0FE7679F-E026-9D45-BA69-C151B2039E86}" dt="2024-07-18T15:45:58.702" v="44" actId="1076"/>
        <pc:sldMkLst>
          <pc:docMk/>
          <pc:sldMk cId="4050443892" sldId="261"/>
        </pc:sldMkLst>
        <pc:picChg chg="add mod">
          <ac:chgData name="Angel Katemo (2316669)" userId="3589f967-fdd4-448c-8457-cbeaad90b62e" providerId="ADAL" clId="{0FE7679F-E026-9D45-BA69-C151B2039E86}" dt="2024-07-18T15:45:58.702" v="44" actId="1076"/>
          <ac:picMkLst>
            <pc:docMk/>
            <pc:sldMk cId="4050443892" sldId="261"/>
            <ac:picMk id="3" creationId="{4ECC2166-7D53-763D-6DC0-5C096EB00387}"/>
          </ac:picMkLst>
        </pc:picChg>
        <pc:picChg chg="del">
          <ac:chgData name="Angel Katemo (2316669)" userId="3589f967-fdd4-448c-8457-cbeaad90b62e" providerId="ADAL" clId="{0FE7679F-E026-9D45-BA69-C151B2039E86}" dt="2024-07-18T12:54:23.226" v="6" actId="21"/>
          <ac:picMkLst>
            <pc:docMk/>
            <pc:sldMk cId="4050443892" sldId="261"/>
            <ac:picMk id="4" creationId="{521D1115-672F-842E-0E05-56758A9567E9}"/>
          </ac:picMkLst>
        </pc:picChg>
      </pc:sldChg>
      <pc:sldChg chg="addSp delSp modSp addAnim delAnim">
        <pc:chgData name="Angel Katemo (2316669)" userId="3589f967-fdd4-448c-8457-cbeaad90b62e" providerId="ADAL" clId="{0FE7679F-E026-9D45-BA69-C151B2039E86}" dt="2024-07-18T15:48:23.970" v="53" actId="1076"/>
        <pc:sldMkLst>
          <pc:docMk/>
          <pc:sldMk cId="2527209913" sldId="262"/>
        </pc:sldMkLst>
        <pc:picChg chg="del">
          <ac:chgData name="Angel Katemo (2316669)" userId="3589f967-fdd4-448c-8457-cbeaad90b62e" providerId="ADAL" clId="{0FE7679F-E026-9D45-BA69-C151B2039E86}" dt="2024-07-18T12:54:30.812" v="7" actId="21"/>
          <ac:picMkLst>
            <pc:docMk/>
            <pc:sldMk cId="2527209913" sldId="262"/>
            <ac:picMk id="3" creationId="{0A295B7E-66C5-1267-6FBA-0E4378732DB1}"/>
          </ac:picMkLst>
        </pc:picChg>
        <pc:picChg chg="add mod">
          <ac:chgData name="Angel Katemo (2316669)" userId="3589f967-fdd4-448c-8457-cbeaad90b62e" providerId="ADAL" clId="{0FE7679F-E026-9D45-BA69-C151B2039E86}" dt="2024-07-18T15:48:23.970" v="53" actId="1076"/>
          <ac:picMkLst>
            <pc:docMk/>
            <pc:sldMk cId="2527209913" sldId="262"/>
            <ac:picMk id="4" creationId="{3429F1E6-7BC9-94B4-3EAF-C749429EFE1F}"/>
          </ac:picMkLst>
        </pc:picChg>
      </pc:sldChg>
      <pc:sldChg chg="addSp delSp modSp addAnim delAnim">
        <pc:chgData name="Angel Katemo (2316669)" userId="3589f967-fdd4-448c-8457-cbeaad90b62e" providerId="ADAL" clId="{0FE7679F-E026-9D45-BA69-C151B2039E86}" dt="2024-07-18T15:50:31.085" v="58" actId="1076"/>
        <pc:sldMkLst>
          <pc:docMk/>
          <pc:sldMk cId="1926346100" sldId="263"/>
        </pc:sldMkLst>
        <pc:picChg chg="del">
          <ac:chgData name="Angel Katemo (2316669)" userId="3589f967-fdd4-448c-8457-cbeaad90b62e" providerId="ADAL" clId="{0FE7679F-E026-9D45-BA69-C151B2039E86}" dt="2024-07-18T12:54:37.763" v="8" actId="21"/>
          <ac:picMkLst>
            <pc:docMk/>
            <pc:sldMk cId="1926346100" sldId="263"/>
            <ac:picMk id="3" creationId="{AE447845-4C03-947C-7386-A664F6CAB68C}"/>
          </ac:picMkLst>
        </pc:picChg>
        <pc:picChg chg="add mod">
          <ac:chgData name="Angel Katemo (2316669)" userId="3589f967-fdd4-448c-8457-cbeaad90b62e" providerId="ADAL" clId="{0FE7679F-E026-9D45-BA69-C151B2039E86}" dt="2024-07-18T15:50:31.085" v="58" actId="1076"/>
          <ac:picMkLst>
            <pc:docMk/>
            <pc:sldMk cId="1926346100" sldId="263"/>
            <ac:picMk id="4" creationId="{9A04CC8D-5B8F-2551-ADDF-7AEF1F3240DB}"/>
          </ac:picMkLst>
        </pc:picChg>
      </pc:sldChg>
      <pc:sldChg chg="addSp delSp modSp addAnim delAnim">
        <pc:chgData name="Angel Katemo (2316669)" userId="3589f967-fdd4-448c-8457-cbeaad90b62e" providerId="ADAL" clId="{0FE7679F-E026-9D45-BA69-C151B2039E86}" dt="2024-07-18T15:58:18.378" v="62" actId="1076"/>
        <pc:sldMkLst>
          <pc:docMk/>
          <pc:sldMk cId="7412702" sldId="264"/>
        </pc:sldMkLst>
        <pc:picChg chg="del">
          <ac:chgData name="Angel Katemo (2316669)" userId="3589f967-fdd4-448c-8457-cbeaad90b62e" providerId="ADAL" clId="{0FE7679F-E026-9D45-BA69-C151B2039E86}" dt="2024-07-18T12:54:43.924" v="9" actId="21"/>
          <ac:picMkLst>
            <pc:docMk/>
            <pc:sldMk cId="7412702" sldId="264"/>
            <ac:picMk id="6" creationId="{ADEFA352-E225-B323-1052-4555DAFFCDBD}"/>
          </ac:picMkLst>
        </pc:picChg>
        <pc:picChg chg="add mod">
          <ac:chgData name="Angel Katemo (2316669)" userId="3589f967-fdd4-448c-8457-cbeaad90b62e" providerId="ADAL" clId="{0FE7679F-E026-9D45-BA69-C151B2039E86}" dt="2024-07-18T15:58:18.378" v="62" actId="1076"/>
          <ac:picMkLst>
            <pc:docMk/>
            <pc:sldMk cId="7412702" sldId="264"/>
            <ac:picMk id="7" creationId="{461536B1-8127-37BD-3935-30F7E76C9345}"/>
          </ac:picMkLst>
        </pc:picChg>
      </pc:sldChg>
      <pc:sldChg chg="addSp delSp modSp addAnim delAnim">
        <pc:chgData name="Angel Katemo (2316669)" userId="3589f967-fdd4-448c-8457-cbeaad90b62e" providerId="ADAL" clId="{0FE7679F-E026-9D45-BA69-C151B2039E86}" dt="2024-07-18T15:59:22.201" v="75" actId="1076"/>
        <pc:sldMkLst>
          <pc:docMk/>
          <pc:sldMk cId="4231392093" sldId="265"/>
        </pc:sldMkLst>
        <pc:picChg chg="del">
          <ac:chgData name="Angel Katemo (2316669)" userId="3589f967-fdd4-448c-8457-cbeaad90b62e" providerId="ADAL" clId="{0FE7679F-E026-9D45-BA69-C151B2039E86}" dt="2024-07-18T12:54:48.876" v="10" actId="21"/>
          <ac:picMkLst>
            <pc:docMk/>
            <pc:sldMk cId="4231392093" sldId="265"/>
            <ac:picMk id="4" creationId="{F5693B0B-8106-A4FF-071E-47AC8634CF64}"/>
          </ac:picMkLst>
        </pc:picChg>
        <pc:picChg chg="add mod">
          <ac:chgData name="Angel Katemo (2316669)" userId="3589f967-fdd4-448c-8457-cbeaad90b62e" providerId="ADAL" clId="{0FE7679F-E026-9D45-BA69-C151B2039E86}" dt="2024-07-18T15:59:22.201" v="75" actId="1076"/>
          <ac:picMkLst>
            <pc:docMk/>
            <pc:sldMk cId="4231392093" sldId="265"/>
            <ac:picMk id="5" creationId="{35454F38-8DFB-5734-97E9-F29B8090B081}"/>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2.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ata3.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10" Type="http://schemas.openxmlformats.org/officeDocument/2006/relationships/image" Target="../media/image41.svg"/><Relationship Id="rId4" Type="http://schemas.openxmlformats.org/officeDocument/2006/relationships/image" Target="../media/image35.svg"/><Relationship Id="rId9" Type="http://schemas.openxmlformats.org/officeDocument/2006/relationships/image" Target="../media/image40.png"/></Relationships>
</file>

<file path=ppt/diagrams/_rels/data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2.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10" Type="http://schemas.openxmlformats.org/officeDocument/2006/relationships/image" Target="../media/image41.svg"/><Relationship Id="rId4" Type="http://schemas.openxmlformats.org/officeDocument/2006/relationships/image" Target="../media/image35.svg"/><Relationship Id="rId9" Type="http://schemas.openxmlformats.org/officeDocument/2006/relationships/image" Target="../media/image40.png"/></Relationships>
</file>

<file path=ppt/diagrams/_rels/drawing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16F49D-DD36-40DD-A378-B44AAB96077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146CFB4-078E-48C5-BA1E-DAE3680D8BF8}">
      <dgm:prSet/>
      <dgm:spPr/>
      <dgm:t>
        <a:bodyPr/>
        <a:lstStyle/>
        <a:p>
          <a:r>
            <a:rPr lang="en-US"/>
            <a:t>Apply SWOT analysis (strength, weakness, opportunities and threats </a:t>
          </a:r>
        </a:p>
      </dgm:t>
    </dgm:pt>
    <dgm:pt modelId="{D4A63BE0-7A07-4AB4-8E3A-045A50E61105}" type="parTrans" cxnId="{CC74611D-556A-4D02-BB8E-EACFB2267F42}">
      <dgm:prSet/>
      <dgm:spPr/>
      <dgm:t>
        <a:bodyPr/>
        <a:lstStyle/>
        <a:p>
          <a:endParaRPr lang="en-US"/>
        </a:p>
      </dgm:t>
    </dgm:pt>
    <dgm:pt modelId="{792189E3-FD8F-4241-B62C-479B22D3B850}" type="sibTrans" cxnId="{CC74611D-556A-4D02-BB8E-EACFB2267F42}">
      <dgm:prSet/>
      <dgm:spPr/>
      <dgm:t>
        <a:bodyPr/>
        <a:lstStyle/>
        <a:p>
          <a:endParaRPr lang="en-US"/>
        </a:p>
      </dgm:t>
    </dgm:pt>
    <dgm:pt modelId="{8F26A749-CDE7-42CF-B04C-0AE3480518DE}">
      <dgm:prSet/>
      <dgm:spPr/>
      <dgm:t>
        <a:bodyPr/>
        <a:lstStyle/>
        <a:p>
          <a:r>
            <a:rPr lang="en-US"/>
            <a:t>Identify key strengths demonstrated during the interview </a:t>
          </a:r>
        </a:p>
      </dgm:t>
    </dgm:pt>
    <dgm:pt modelId="{14479BA9-1236-47B8-AA21-7F3C9F27EAD8}" type="parTrans" cxnId="{9963B512-B202-4B45-AB20-1C9C7FB2F8BC}">
      <dgm:prSet/>
      <dgm:spPr/>
      <dgm:t>
        <a:bodyPr/>
        <a:lstStyle/>
        <a:p>
          <a:endParaRPr lang="en-US"/>
        </a:p>
      </dgm:t>
    </dgm:pt>
    <dgm:pt modelId="{1A01C44D-8BFD-4F43-A31C-43F1B28B249F}" type="sibTrans" cxnId="{9963B512-B202-4B45-AB20-1C9C7FB2F8BC}">
      <dgm:prSet/>
      <dgm:spPr/>
      <dgm:t>
        <a:bodyPr/>
        <a:lstStyle/>
        <a:p>
          <a:endParaRPr lang="en-US"/>
        </a:p>
      </dgm:t>
    </dgm:pt>
    <dgm:pt modelId="{3309C721-4F9B-4E80-80EB-3754A7A9FD9C}">
      <dgm:prSet/>
      <dgm:spPr/>
      <dgm:t>
        <a:bodyPr/>
        <a:lstStyle/>
        <a:p>
          <a:r>
            <a:rPr lang="en-US"/>
            <a:t>Acknowledge and analyse any weaknesses </a:t>
          </a:r>
        </a:p>
      </dgm:t>
    </dgm:pt>
    <dgm:pt modelId="{640B4C91-15F0-41A3-88B7-DEEF099088D3}" type="parTrans" cxnId="{FB19CEF9-8631-4636-873A-99BD6E0441DD}">
      <dgm:prSet/>
      <dgm:spPr/>
      <dgm:t>
        <a:bodyPr/>
        <a:lstStyle/>
        <a:p>
          <a:endParaRPr lang="en-US"/>
        </a:p>
      </dgm:t>
    </dgm:pt>
    <dgm:pt modelId="{4E86D8F6-6EC4-47FB-869A-F28064A5A83A}" type="sibTrans" cxnId="{FB19CEF9-8631-4636-873A-99BD6E0441DD}">
      <dgm:prSet/>
      <dgm:spPr/>
      <dgm:t>
        <a:bodyPr/>
        <a:lstStyle/>
        <a:p>
          <a:endParaRPr lang="en-US"/>
        </a:p>
      </dgm:t>
    </dgm:pt>
    <dgm:pt modelId="{27CFEFD2-AF84-41B8-BE42-682EF3F7DC64}">
      <dgm:prSet/>
      <dgm:spPr/>
      <dgm:t>
        <a:bodyPr/>
        <a:lstStyle/>
        <a:p>
          <a:r>
            <a:rPr lang="en-US"/>
            <a:t>Explore opportunities for growth </a:t>
          </a:r>
        </a:p>
      </dgm:t>
    </dgm:pt>
    <dgm:pt modelId="{AFC68F5F-BF54-4A6C-A828-E1E585DD75FF}" type="parTrans" cxnId="{81A5A778-9A97-4ED0-821B-1C4AC1D17D7B}">
      <dgm:prSet/>
      <dgm:spPr/>
      <dgm:t>
        <a:bodyPr/>
        <a:lstStyle/>
        <a:p>
          <a:endParaRPr lang="en-US"/>
        </a:p>
      </dgm:t>
    </dgm:pt>
    <dgm:pt modelId="{1BC8BE7D-B5FE-4309-9CD2-CDA05608A816}" type="sibTrans" cxnId="{81A5A778-9A97-4ED0-821B-1C4AC1D17D7B}">
      <dgm:prSet/>
      <dgm:spPr/>
      <dgm:t>
        <a:bodyPr/>
        <a:lstStyle/>
        <a:p>
          <a:endParaRPr lang="en-US"/>
        </a:p>
      </dgm:t>
    </dgm:pt>
    <dgm:pt modelId="{08CECE29-113D-4611-9DFC-C547CA31C891}">
      <dgm:prSet/>
      <dgm:spPr/>
      <dgm:t>
        <a:bodyPr/>
        <a:lstStyle/>
        <a:p>
          <a:r>
            <a:rPr lang="en-US"/>
            <a:t>Recognise potential threats and challenges </a:t>
          </a:r>
        </a:p>
      </dgm:t>
    </dgm:pt>
    <dgm:pt modelId="{1943FF52-A6A2-4684-923D-62E0D3916A6F}" type="parTrans" cxnId="{8FF5B1F4-2C76-4A6B-9A1E-CEE5DA682066}">
      <dgm:prSet/>
      <dgm:spPr/>
      <dgm:t>
        <a:bodyPr/>
        <a:lstStyle/>
        <a:p>
          <a:endParaRPr lang="en-US"/>
        </a:p>
      </dgm:t>
    </dgm:pt>
    <dgm:pt modelId="{D98EDCFF-1477-4ED7-AE7B-9B9DDC0D1619}" type="sibTrans" cxnId="{8FF5B1F4-2C76-4A6B-9A1E-CEE5DA682066}">
      <dgm:prSet/>
      <dgm:spPr/>
      <dgm:t>
        <a:bodyPr/>
        <a:lstStyle/>
        <a:p>
          <a:endParaRPr lang="en-US"/>
        </a:p>
      </dgm:t>
    </dgm:pt>
    <dgm:pt modelId="{A18856F8-E789-4D90-AB82-837D9B9D6B27}">
      <dgm:prSet/>
      <dgm:spPr/>
      <dgm:t>
        <a:bodyPr/>
        <a:lstStyle/>
        <a:p>
          <a:r>
            <a:rPr lang="en-US"/>
            <a:t>Provide a reflective insight </a:t>
          </a:r>
        </a:p>
      </dgm:t>
    </dgm:pt>
    <dgm:pt modelId="{0CC9BEC3-F5CC-48B9-80DA-CBC0D9C3B0A8}" type="parTrans" cxnId="{FC87563E-3EDE-41F3-82FE-D91A36925F52}">
      <dgm:prSet/>
      <dgm:spPr/>
      <dgm:t>
        <a:bodyPr/>
        <a:lstStyle/>
        <a:p>
          <a:endParaRPr lang="en-US"/>
        </a:p>
      </dgm:t>
    </dgm:pt>
    <dgm:pt modelId="{C047CCA2-4EFB-4D35-BBC4-953076E9275A}" type="sibTrans" cxnId="{FC87563E-3EDE-41F3-82FE-D91A36925F52}">
      <dgm:prSet/>
      <dgm:spPr/>
      <dgm:t>
        <a:bodyPr/>
        <a:lstStyle/>
        <a:p>
          <a:endParaRPr lang="en-US"/>
        </a:p>
      </dgm:t>
    </dgm:pt>
    <dgm:pt modelId="{A1FA7A09-DA92-46AD-B5F8-B5FCBE84605D}" type="pres">
      <dgm:prSet presAssocID="{F916F49D-DD36-40DD-A378-B44AAB96077A}" presName="root" presStyleCnt="0">
        <dgm:presLayoutVars>
          <dgm:dir/>
          <dgm:resizeHandles val="exact"/>
        </dgm:presLayoutVars>
      </dgm:prSet>
      <dgm:spPr/>
    </dgm:pt>
    <dgm:pt modelId="{7D12FEAE-B8A1-4E0B-8EFC-046B63517924}" type="pres">
      <dgm:prSet presAssocID="{4146CFB4-078E-48C5-BA1E-DAE3680D8BF8}" presName="compNode" presStyleCnt="0"/>
      <dgm:spPr/>
    </dgm:pt>
    <dgm:pt modelId="{42C16B04-31E3-4547-A922-845C3BC99D08}" type="pres">
      <dgm:prSet presAssocID="{4146CFB4-078E-48C5-BA1E-DAE3680D8BF8}" presName="bgRect" presStyleLbl="bgShp" presStyleIdx="0" presStyleCnt="6"/>
      <dgm:spPr/>
    </dgm:pt>
    <dgm:pt modelId="{90D0C163-617C-46D9-991E-B237BE5AFB7F}" type="pres">
      <dgm:prSet presAssocID="{4146CFB4-078E-48C5-BA1E-DAE3680D8BF8}"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adioactive"/>
        </a:ext>
      </dgm:extLst>
    </dgm:pt>
    <dgm:pt modelId="{BFA66217-9F56-4884-BDFE-369821FC1360}" type="pres">
      <dgm:prSet presAssocID="{4146CFB4-078E-48C5-BA1E-DAE3680D8BF8}" presName="spaceRect" presStyleCnt="0"/>
      <dgm:spPr/>
    </dgm:pt>
    <dgm:pt modelId="{2A7B675A-9BBE-4689-AAA7-A3559EA71602}" type="pres">
      <dgm:prSet presAssocID="{4146CFB4-078E-48C5-BA1E-DAE3680D8BF8}" presName="parTx" presStyleLbl="revTx" presStyleIdx="0" presStyleCnt="6">
        <dgm:presLayoutVars>
          <dgm:chMax val="0"/>
          <dgm:chPref val="0"/>
        </dgm:presLayoutVars>
      </dgm:prSet>
      <dgm:spPr/>
    </dgm:pt>
    <dgm:pt modelId="{40656D26-2A47-41FA-A0AE-7E6571CE3AC8}" type="pres">
      <dgm:prSet presAssocID="{792189E3-FD8F-4241-B62C-479B22D3B850}" presName="sibTrans" presStyleCnt="0"/>
      <dgm:spPr/>
    </dgm:pt>
    <dgm:pt modelId="{25977DCD-B214-47CD-9B24-89C628045EA2}" type="pres">
      <dgm:prSet presAssocID="{8F26A749-CDE7-42CF-B04C-0AE3480518DE}" presName="compNode" presStyleCnt="0"/>
      <dgm:spPr/>
    </dgm:pt>
    <dgm:pt modelId="{D4F5B004-50BF-43F3-BD1E-220514AE8ADD}" type="pres">
      <dgm:prSet presAssocID="{8F26A749-CDE7-42CF-B04C-0AE3480518DE}" presName="bgRect" presStyleLbl="bgShp" presStyleIdx="1" presStyleCnt="6"/>
      <dgm:spPr/>
    </dgm:pt>
    <dgm:pt modelId="{61C67346-ED69-4963-9300-18A670F20B2F}" type="pres">
      <dgm:prSet presAssocID="{8F26A749-CDE7-42CF-B04C-0AE3480518DE}"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ED574F7F-3F35-44B4-AD55-D2644E7F92BC}" type="pres">
      <dgm:prSet presAssocID="{8F26A749-CDE7-42CF-B04C-0AE3480518DE}" presName="spaceRect" presStyleCnt="0"/>
      <dgm:spPr/>
    </dgm:pt>
    <dgm:pt modelId="{DF9C793F-4B9C-403F-873E-4AE6EFFEAB5A}" type="pres">
      <dgm:prSet presAssocID="{8F26A749-CDE7-42CF-B04C-0AE3480518DE}" presName="parTx" presStyleLbl="revTx" presStyleIdx="1" presStyleCnt="6">
        <dgm:presLayoutVars>
          <dgm:chMax val="0"/>
          <dgm:chPref val="0"/>
        </dgm:presLayoutVars>
      </dgm:prSet>
      <dgm:spPr/>
    </dgm:pt>
    <dgm:pt modelId="{4898F064-8BD6-4062-BC83-D745E66BFC4D}" type="pres">
      <dgm:prSet presAssocID="{1A01C44D-8BFD-4F43-A31C-43F1B28B249F}" presName="sibTrans" presStyleCnt="0"/>
      <dgm:spPr/>
    </dgm:pt>
    <dgm:pt modelId="{B0237AEC-FBF9-44E6-B5F7-545B546D761D}" type="pres">
      <dgm:prSet presAssocID="{3309C721-4F9B-4E80-80EB-3754A7A9FD9C}" presName="compNode" presStyleCnt="0"/>
      <dgm:spPr/>
    </dgm:pt>
    <dgm:pt modelId="{917C008D-4979-4A6F-869A-DB5F7E3E4B2A}" type="pres">
      <dgm:prSet presAssocID="{3309C721-4F9B-4E80-80EB-3754A7A9FD9C}" presName="bgRect" presStyleLbl="bgShp" presStyleIdx="2" presStyleCnt="6"/>
      <dgm:spPr/>
    </dgm:pt>
    <dgm:pt modelId="{2EAEE02B-901C-4909-98E3-3D8AC6490825}" type="pres">
      <dgm:prSet presAssocID="{3309C721-4F9B-4E80-80EB-3754A7A9FD9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A423FEB7-5B57-49D5-AF73-6BF2BB3A7220}" type="pres">
      <dgm:prSet presAssocID="{3309C721-4F9B-4E80-80EB-3754A7A9FD9C}" presName="spaceRect" presStyleCnt="0"/>
      <dgm:spPr/>
    </dgm:pt>
    <dgm:pt modelId="{11E8FABC-88DA-4241-801E-AE9C2CE232BB}" type="pres">
      <dgm:prSet presAssocID="{3309C721-4F9B-4E80-80EB-3754A7A9FD9C}" presName="parTx" presStyleLbl="revTx" presStyleIdx="2" presStyleCnt="6">
        <dgm:presLayoutVars>
          <dgm:chMax val="0"/>
          <dgm:chPref val="0"/>
        </dgm:presLayoutVars>
      </dgm:prSet>
      <dgm:spPr/>
    </dgm:pt>
    <dgm:pt modelId="{90CAF2DE-8E6E-4C6E-9B83-25A0EA05C2FC}" type="pres">
      <dgm:prSet presAssocID="{4E86D8F6-6EC4-47FB-869A-F28064A5A83A}" presName="sibTrans" presStyleCnt="0"/>
      <dgm:spPr/>
    </dgm:pt>
    <dgm:pt modelId="{022F9077-1122-4616-9143-E1AC9EDB94DF}" type="pres">
      <dgm:prSet presAssocID="{27CFEFD2-AF84-41B8-BE42-682EF3F7DC64}" presName="compNode" presStyleCnt="0"/>
      <dgm:spPr/>
    </dgm:pt>
    <dgm:pt modelId="{6DFADB98-CDF2-4009-98F2-201EF3B156E8}" type="pres">
      <dgm:prSet presAssocID="{27CFEFD2-AF84-41B8-BE42-682EF3F7DC64}" presName="bgRect" presStyleLbl="bgShp" presStyleIdx="3" presStyleCnt="6"/>
      <dgm:spPr/>
    </dgm:pt>
    <dgm:pt modelId="{80B72EED-9A82-435F-9661-0653CB43CC95}" type="pres">
      <dgm:prSet presAssocID="{27CFEFD2-AF84-41B8-BE42-682EF3F7DC64}"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pward trend"/>
        </a:ext>
      </dgm:extLst>
    </dgm:pt>
    <dgm:pt modelId="{4EC626DE-1059-4C62-BD5A-83D78E037014}" type="pres">
      <dgm:prSet presAssocID="{27CFEFD2-AF84-41B8-BE42-682EF3F7DC64}" presName="spaceRect" presStyleCnt="0"/>
      <dgm:spPr/>
    </dgm:pt>
    <dgm:pt modelId="{CECFBE93-18FD-4183-AB66-A38696AA0B5C}" type="pres">
      <dgm:prSet presAssocID="{27CFEFD2-AF84-41B8-BE42-682EF3F7DC64}" presName="parTx" presStyleLbl="revTx" presStyleIdx="3" presStyleCnt="6">
        <dgm:presLayoutVars>
          <dgm:chMax val="0"/>
          <dgm:chPref val="0"/>
        </dgm:presLayoutVars>
      </dgm:prSet>
      <dgm:spPr/>
    </dgm:pt>
    <dgm:pt modelId="{DF4A5858-AA14-438C-933B-9EAA41F6A731}" type="pres">
      <dgm:prSet presAssocID="{1BC8BE7D-B5FE-4309-9CD2-CDA05608A816}" presName="sibTrans" presStyleCnt="0"/>
      <dgm:spPr/>
    </dgm:pt>
    <dgm:pt modelId="{1BFFF910-037F-422D-9CBD-DD24135F8EE1}" type="pres">
      <dgm:prSet presAssocID="{08CECE29-113D-4611-9DFC-C547CA31C891}" presName="compNode" presStyleCnt="0"/>
      <dgm:spPr/>
    </dgm:pt>
    <dgm:pt modelId="{1BD6561E-F8B0-473F-AE58-70019F7218E6}" type="pres">
      <dgm:prSet presAssocID="{08CECE29-113D-4611-9DFC-C547CA31C891}" presName="bgRect" presStyleLbl="bgShp" presStyleIdx="4" presStyleCnt="6"/>
      <dgm:spPr/>
    </dgm:pt>
    <dgm:pt modelId="{6C7A7AAE-0B92-4801-8A8C-F01BDB71BDF7}" type="pres">
      <dgm:prSet presAssocID="{08CECE29-113D-4611-9DFC-C547CA31C89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arning"/>
        </a:ext>
      </dgm:extLst>
    </dgm:pt>
    <dgm:pt modelId="{18B70A30-28E3-4F5A-86B2-2B6884EC8FBF}" type="pres">
      <dgm:prSet presAssocID="{08CECE29-113D-4611-9DFC-C547CA31C891}" presName="spaceRect" presStyleCnt="0"/>
      <dgm:spPr/>
    </dgm:pt>
    <dgm:pt modelId="{6E557645-5A8C-490B-B64B-6238C5AE77D5}" type="pres">
      <dgm:prSet presAssocID="{08CECE29-113D-4611-9DFC-C547CA31C891}" presName="parTx" presStyleLbl="revTx" presStyleIdx="4" presStyleCnt="6">
        <dgm:presLayoutVars>
          <dgm:chMax val="0"/>
          <dgm:chPref val="0"/>
        </dgm:presLayoutVars>
      </dgm:prSet>
      <dgm:spPr/>
    </dgm:pt>
    <dgm:pt modelId="{77A128D6-C444-4E13-B41B-F7495C9E0563}" type="pres">
      <dgm:prSet presAssocID="{D98EDCFF-1477-4ED7-AE7B-9B9DDC0D1619}" presName="sibTrans" presStyleCnt="0"/>
      <dgm:spPr/>
    </dgm:pt>
    <dgm:pt modelId="{05F91A43-3A52-4AA4-814C-1B13CBD117A4}" type="pres">
      <dgm:prSet presAssocID="{A18856F8-E789-4D90-AB82-837D9B9D6B27}" presName="compNode" presStyleCnt="0"/>
      <dgm:spPr/>
    </dgm:pt>
    <dgm:pt modelId="{1C31C5D8-89D1-4B7C-B6A1-9621B9C8C8CC}" type="pres">
      <dgm:prSet presAssocID="{A18856F8-E789-4D90-AB82-837D9B9D6B27}" presName="bgRect" presStyleLbl="bgShp" presStyleIdx="5" presStyleCnt="6"/>
      <dgm:spPr/>
    </dgm:pt>
    <dgm:pt modelId="{E194BA54-F6CF-4093-B5F1-348C0839DFE5}" type="pres">
      <dgm:prSet presAssocID="{A18856F8-E789-4D90-AB82-837D9B9D6B27}"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d with Gears"/>
        </a:ext>
      </dgm:extLst>
    </dgm:pt>
    <dgm:pt modelId="{040970E4-A7CE-4E01-A305-290C59936F61}" type="pres">
      <dgm:prSet presAssocID="{A18856F8-E789-4D90-AB82-837D9B9D6B27}" presName="spaceRect" presStyleCnt="0"/>
      <dgm:spPr/>
    </dgm:pt>
    <dgm:pt modelId="{86CD2DB5-CD2D-4456-AA5D-0068454F6BA1}" type="pres">
      <dgm:prSet presAssocID="{A18856F8-E789-4D90-AB82-837D9B9D6B27}" presName="parTx" presStyleLbl="revTx" presStyleIdx="5" presStyleCnt="6">
        <dgm:presLayoutVars>
          <dgm:chMax val="0"/>
          <dgm:chPref val="0"/>
        </dgm:presLayoutVars>
      </dgm:prSet>
      <dgm:spPr/>
    </dgm:pt>
  </dgm:ptLst>
  <dgm:cxnLst>
    <dgm:cxn modelId="{9963B512-B202-4B45-AB20-1C9C7FB2F8BC}" srcId="{F916F49D-DD36-40DD-A378-B44AAB96077A}" destId="{8F26A749-CDE7-42CF-B04C-0AE3480518DE}" srcOrd="1" destOrd="0" parTransId="{14479BA9-1236-47B8-AA21-7F3C9F27EAD8}" sibTransId="{1A01C44D-8BFD-4F43-A31C-43F1B28B249F}"/>
    <dgm:cxn modelId="{CC74611D-556A-4D02-BB8E-EACFB2267F42}" srcId="{F916F49D-DD36-40DD-A378-B44AAB96077A}" destId="{4146CFB4-078E-48C5-BA1E-DAE3680D8BF8}" srcOrd="0" destOrd="0" parTransId="{D4A63BE0-7A07-4AB4-8E3A-045A50E61105}" sibTransId="{792189E3-FD8F-4241-B62C-479B22D3B850}"/>
    <dgm:cxn modelId="{414A511F-C301-4870-82A8-24CB202E6BE1}" type="presOf" srcId="{F916F49D-DD36-40DD-A378-B44AAB96077A}" destId="{A1FA7A09-DA92-46AD-B5F8-B5FCBE84605D}" srcOrd="0" destOrd="0" presId="urn:microsoft.com/office/officeart/2018/2/layout/IconVerticalSolidList"/>
    <dgm:cxn modelId="{E9819B2D-B82F-4337-AFBD-3C75EA3D184B}" type="presOf" srcId="{A18856F8-E789-4D90-AB82-837D9B9D6B27}" destId="{86CD2DB5-CD2D-4456-AA5D-0068454F6BA1}" srcOrd="0" destOrd="0" presId="urn:microsoft.com/office/officeart/2018/2/layout/IconVerticalSolidList"/>
    <dgm:cxn modelId="{FC87563E-3EDE-41F3-82FE-D91A36925F52}" srcId="{F916F49D-DD36-40DD-A378-B44AAB96077A}" destId="{A18856F8-E789-4D90-AB82-837D9B9D6B27}" srcOrd="5" destOrd="0" parTransId="{0CC9BEC3-F5CC-48B9-80DA-CBC0D9C3B0A8}" sibTransId="{C047CCA2-4EFB-4D35-BBC4-953076E9275A}"/>
    <dgm:cxn modelId="{81A5A778-9A97-4ED0-821B-1C4AC1D17D7B}" srcId="{F916F49D-DD36-40DD-A378-B44AAB96077A}" destId="{27CFEFD2-AF84-41B8-BE42-682EF3F7DC64}" srcOrd="3" destOrd="0" parTransId="{AFC68F5F-BF54-4A6C-A828-E1E585DD75FF}" sibTransId="{1BC8BE7D-B5FE-4309-9CD2-CDA05608A816}"/>
    <dgm:cxn modelId="{14352F5A-3519-404A-9D40-134DDBC4C371}" type="presOf" srcId="{27CFEFD2-AF84-41B8-BE42-682EF3F7DC64}" destId="{CECFBE93-18FD-4183-AB66-A38696AA0B5C}" srcOrd="0" destOrd="0" presId="urn:microsoft.com/office/officeart/2018/2/layout/IconVerticalSolidList"/>
    <dgm:cxn modelId="{D193AF92-63AC-4FC3-98EC-24348B4C41C2}" type="presOf" srcId="{08CECE29-113D-4611-9DFC-C547CA31C891}" destId="{6E557645-5A8C-490B-B64B-6238C5AE77D5}" srcOrd="0" destOrd="0" presId="urn:microsoft.com/office/officeart/2018/2/layout/IconVerticalSolidList"/>
    <dgm:cxn modelId="{C71478AA-CAE1-4061-9E05-9857279232F7}" type="presOf" srcId="{4146CFB4-078E-48C5-BA1E-DAE3680D8BF8}" destId="{2A7B675A-9BBE-4689-AAA7-A3559EA71602}" srcOrd="0" destOrd="0" presId="urn:microsoft.com/office/officeart/2018/2/layout/IconVerticalSolidList"/>
    <dgm:cxn modelId="{7FE413C5-C033-42B7-83C8-6205D007EDA2}" type="presOf" srcId="{8F26A749-CDE7-42CF-B04C-0AE3480518DE}" destId="{DF9C793F-4B9C-403F-873E-4AE6EFFEAB5A}" srcOrd="0" destOrd="0" presId="urn:microsoft.com/office/officeart/2018/2/layout/IconVerticalSolidList"/>
    <dgm:cxn modelId="{0CED96F1-E53E-402A-AB31-38C73BB7BA8A}" type="presOf" srcId="{3309C721-4F9B-4E80-80EB-3754A7A9FD9C}" destId="{11E8FABC-88DA-4241-801E-AE9C2CE232BB}" srcOrd="0" destOrd="0" presId="urn:microsoft.com/office/officeart/2018/2/layout/IconVerticalSolidList"/>
    <dgm:cxn modelId="{8FF5B1F4-2C76-4A6B-9A1E-CEE5DA682066}" srcId="{F916F49D-DD36-40DD-A378-B44AAB96077A}" destId="{08CECE29-113D-4611-9DFC-C547CA31C891}" srcOrd="4" destOrd="0" parTransId="{1943FF52-A6A2-4684-923D-62E0D3916A6F}" sibTransId="{D98EDCFF-1477-4ED7-AE7B-9B9DDC0D1619}"/>
    <dgm:cxn modelId="{FB19CEF9-8631-4636-873A-99BD6E0441DD}" srcId="{F916F49D-DD36-40DD-A378-B44AAB96077A}" destId="{3309C721-4F9B-4E80-80EB-3754A7A9FD9C}" srcOrd="2" destOrd="0" parTransId="{640B4C91-15F0-41A3-88B7-DEEF099088D3}" sibTransId="{4E86D8F6-6EC4-47FB-869A-F28064A5A83A}"/>
    <dgm:cxn modelId="{72ABE321-BFB5-4590-9805-74DECF7DEE88}" type="presParOf" srcId="{A1FA7A09-DA92-46AD-B5F8-B5FCBE84605D}" destId="{7D12FEAE-B8A1-4E0B-8EFC-046B63517924}" srcOrd="0" destOrd="0" presId="urn:microsoft.com/office/officeart/2018/2/layout/IconVerticalSolidList"/>
    <dgm:cxn modelId="{623E82A4-1B22-4D91-9CC9-12BC1895172C}" type="presParOf" srcId="{7D12FEAE-B8A1-4E0B-8EFC-046B63517924}" destId="{42C16B04-31E3-4547-A922-845C3BC99D08}" srcOrd="0" destOrd="0" presId="urn:microsoft.com/office/officeart/2018/2/layout/IconVerticalSolidList"/>
    <dgm:cxn modelId="{CF31FB40-7173-42C2-89EA-AE71399BFF6B}" type="presParOf" srcId="{7D12FEAE-B8A1-4E0B-8EFC-046B63517924}" destId="{90D0C163-617C-46D9-991E-B237BE5AFB7F}" srcOrd="1" destOrd="0" presId="urn:microsoft.com/office/officeart/2018/2/layout/IconVerticalSolidList"/>
    <dgm:cxn modelId="{9458972E-F196-422B-889B-4CA1EF25A68B}" type="presParOf" srcId="{7D12FEAE-B8A1-4E0B-8EFC-046B63517924}" destId="{BFA66217-9F56-4884-BDFE-369821FC1360}" srcOrd="2" destOrd="0" presId="urn:microsoft.com/office/officeart/2018/2/layout/IconVerticalSolidList"/>
    <dgm:cxn modelId="{F08B05C4-0D26-4AD7-884C-0C0DA2BCC6E3}" type="presParOf" srcId="{7D12FEAE-B8A1-4E0B-8EFC-046B63517924}" destId="{2A7B675A-9BBE-4689-AAA7-A3559EA71602}" srcOrd="3" destOrd="0" presId="urn:microsoft.com/office/officeart/2018/2/layout/IconVerticalSolidList"/>
    <dgm:cxn modelId="{DDB4479A-C9D4-48F8-804A-720B9C92A353}" type="presParOf" srcId="{A1FA7A09-DA92-46AD-B5F8-B5FCBE84605D}" destId="{40656D26-2A47-41FA-A0AE-7E6571CE3AC8}" srcOrd="1" destOrd="0" presId="urn:microsoft.com/office/officeart/2018/2/layout/IconVerticalSolidList"/>
    <dgm:cxn modelId="{A68BC410-95B4-4C50-BA0A-99AD22CC5CF6}" type="presParOf" srcId="{A1FA7A09-DA92-46AD-B5F8-B5FCBE84605D}" destId="{25977DCD-B214-47CD-9B24-89C628045EA2}" srcOrd="2" destOrd="0" presId="urn:microsoft.com/office/officeart/2018/2/layout/IconVerticalSolidList"/>
    <dgm:cxn modelId="{5CCAD4F3-A29C-4FF7-89C0-36F2947ED3F7}" type="presParOf" srcId="{25977DCD-B214-47CD-9B24-89C628045EA2}" destId="{D4F5B004-50BF-43F3-BD1E-220514AE8ADD}" srcOrd="0" destOrd="0" presId="urn:microsoft.com/office/officeart/2018/2/layout/IconVerticalSolidList"/>
    <dgm:cxn modelId="{A9EE7295-0EE0-482B-B2BE-3E0120ACD47A}" type="presParOf" srcId="{25977DCD-B214-47CD-9B24-89C628045EA2}" destId="{61C67346-ED69-4963-9300-18A670F20B2F}" srcOrd="1" destOrd="0" presId="urn:microsoft.com/office/officeart/2018/2/layout/IconVerticalSolidList"/>
    <dgm:cxn modelId="{A238B8EB-D7AB-4E97-82A2-7AD303480652}" type="presParOf" srcId="{25977DCD-B214-47CD-9B24-89C628045EA2}" destId="{ED574F7F-3F35-44B4-AD55-D2644E7F92BC}" srcOrd="2" destOrd="0" presId="urn:microsoft.com/office/officeart/2018/2/layout/IconVerticalSolidList"/>
    <dgm:cxn modelId="{521B9A79-C787-48C3-AFC5-826B5B6CE710}" type="presParOf" srcId="{25977DCD-B214-47CD-9B24-89C628045EA2}" destId="{DF9C793F-4B9C-403F-873E-4AE6EFFEAB5A}" srcOrd="3" destOrd="0" presId="urn:microsoft.com/office/officeart/2018/2/layout/IconVerticalSolidList"/>
    <dgm:cxn modelId="{A553EA10-7BD0-4A81-AB40-546101E054E1}" type="presParOf" srcId="{A1FA7A09-DA92-46AD-B5F8-B5FCBE84605D}" destId="{4898F064-8BD6-4062-BC83-D745E66BFC4D}" srcOrd="3" destOrd="0" presId="urn:microsoft.com/office/officeart/2018/2/layout/IconVerticalSolidList"/>
    <dgm:cxn modelId="{090E3718-3638-4B77-AAB5-7E0EB3C358CE}" type="presParOf" srcId="{A1FA7A09-DA92-46AD-B5F8-B5FCBE84605D}" destId="{B0237AEC-FBF9-44E6-B5F7-545B546D761D}" srcOrd="4" destOrd="0" presId="urn:microsoft.com/office/officeart/2018/2/layout/IconVerticalSolidList"/>
    <dgm:cxn modelId="{9D458C00-5765-4B28-B5FB-AD248E5A60FA}" type="presParOf" srcId="{B0237AEC-FBF9-44E6-B5F7-545B546D761D}" destId="{917C008D-4979-4A6F-869A-DB5F7E3E4B2A}" srcOrd="0" destOrd="0" presId="urn:microsoft.com/office/officeart/2018/2/layout/IconVerticalSolidList"/>
    <dgm:cxn modelId="{3191D3EE-22F1-4AE5-B51D-B8F4887772F0}" type="presParOf" srcId="{B0237AEC-FBF9-44E6-B5F7-545B546D761D}" destId="{2EAEE02B-901C-4909-98E3-3D8AC6490825}" srcOrd="1" destOrd="0" presId="urn:microsoft.com/office/officeart/2018/2/layout/IconVerticalSolidList"/>
    <dgm:cxn modelId="{D60FEBC1-DA34-41E1-A28C-08BDC6A6D03E}" type="presParOf" srcId="{B0237AEC-FBF9-44E6-B5F7-545B546D761D}" destId="{A423FEB7-5B57-49D5-AF73-6BF2BB3A7220}" srcOrd="2" destOrd="0" presId="urn:microsoft.com/office/officeart/2018/2/layout/IconVerticalSolidList"/>
    <dgm:cxn modelId="{390C9A1C-CB5A-4101-ADB1-E9B40380E5A5}" type="presParOf" srcId="{B0237AEC-FBF9-44E6-B5F7-545B546D761D}" destId="{11E8FABC-88DA-4241-801E-AE9C2CE232BB}" srcOrd="3" destOrd="0" presId="urn:microsoft.com/office/officeart/2018/2/layout/IconVerticalSolidList"/>
    <dgm:cxn modelId="{28353938-CCB4-40C3-BC6F-1F9E5CAA1AEC}" type="presParOf" srcId="{A1FA7A09-DA92-46AD-B5F8-B5FCBE84605D}" destId="{90CAF2DE-8E6E-4C6E-9B83-25A0EA05C2FC}" srcOrd="5" destOrd="0" presId="urn:microsoft.com/office/officeart/2018/2/layout/IconVerticalSolidList"/>
    <dgm:cxn modelId="{F39AC870-1AE2-4003-9A22-36C7DA8011AF}" type="presParOf" srcId="{A1FA7A09-DA92-46AD-B5F8-B5FCBE84605D}" destId="{022F9077-1122-4616-9143-E1AC9EDB94DF}" srcOrd="6" destOrd="0" presId="urn:microsoft.com/office/officeart/2018/2/layout/IconVerticalSolidList"/>
    <dgm:cxn modelId="{65113052-42D5-4106-8BBE-07937F1A595C}" type="presParOf" srcId="{022F9077-1122-4616-9143-E1AC9EDB94DF}" destId="{6DFADB98-CDF2-4009-98F2-201EF3B156E8}" srcOrd="0" destOrd="0" presId="urn:microsoft.com/office/officeart/2018/2/layout/IconVerticalSolidList"/>
    <dgm:cxn modelId="{D77253BC-9E4A-4A6B-B99F-3DBF0DB26386}" type="presParOf" srcId="{022F9077-1122-4616-9143-E1AC9EDB94DF}" destId="{80B72EED-9A82-435F-9661-0653CB43CC95}" srcOrd="1" destOrd="0" presId="urn:microsoft.com/office/officeart/2018/2/layout/IconVerticalSolidList"/>
    <dgm:cxn modelId="{42E12619-355E-4DAF-8B11-38600898A69E}" type="presParOf" srcId="{022F9077-1122-4616-9143-E1AC9EDB94DF}" destId="{4EC626DE-1059-4C62-BD5A-83D78E037014}" srcOrd="2" destOrd="0" presId="urn:microsoft.com/office/officeart/2018/2/layout/IconVerticalSolidList"/>
    <dgm:cxn modelId="{ED0ECEE2-6FA0-4807-86BA-795A3D04C71B}" type="presParOf" srcId="{022F9077-1122-4616-9143-E1AC9EDB94DF}" destId="{CECFBE93-18FD-4183-AB66-A38696AA0B5C}" srcOrd="3" destOrd="0" presId="urn:microsoft.com/office/officeart/2018/2/layout/IconVerticalSolidList"/>
    <dgm:cxn modelId="{BB01A52B-A2B6-4AC0-8868-68E984E54CC0}" type="presParOf" srcId="{A1FA7A09-DA92-46AD-B5F8-B5FCBE84605D}" destId="{DF4A5858-AA14-438C-933B-9EAA41F6A731}" srcOrd="7" destOrd="0" presId="urn:microsoft.com/office/officeart/2018/2/layout/IconVerticalSolidList"/>
    <dgm:cxn modelId="{4411865F-38B2-4DB0-B402-1961B904F2AE}" type="presParOf" srcId="{A1FA7A09-DA92-46AD-B5F8-B5FCBE84605D}" destId="{1BFFF910-037F-422D-9CBD-DD24135F8EE1}" srcOrd="8" destOrd="0" presId="urn:microsoft.com/office/officeart/2018/2/layout/IconVerticalSolidList"/>
    <dgm:cxn modelId="{46115EC9-DC83-41E2-92C8-2B5EFCC795A1}" type="presParOf" srcId="{1BFFF910-037F-422D-9CBD-DD24135F8EE1}" destId="{1BD6561E-F8B0-473F-AE58-70019F7218E6}" srcOrd="0" destOrd="0" presId="urn:microsoft.com/office/officeart/2018/2/layout/IconVerticalSolidList"/>
    <dgm:cxn modelId="{00414A41-FA6C-4B12-9441-B03111CBCE4C}" type="presParOf" srcId="{1BFFF910-037F-422D-9CBD-DD24135F8EE1}" destId="{6C7A7AAE-0B92-4801-8A8C-F01BDB71BDF7}" srcOrd="1" destOrd="0" presId="urn:microsoft.com/office/officeart/2018/2/layout/IconVerticalSolidList"/>
    <dgm:cxn modelId="{62452935-80B4-417F-AD2C-D2E3E3B7008C}" type="presParOf" srcId="{1BFFF910-037F-422D-9CBD-DD24135F8EE1}" destId="{18B70A30-28E3-4F5A-86B2-2B6884EC8FBF}" srcOrd="2" destOrd="0" presId="urn:microsoft.com/office/officeart/2018/2/layout/IconVerticalSolidList"/>
    <dgm:cxn modelId="{EDD667DD-A9AD-4A4A-B081-527F02A170CE}" type="presParOf" srcId="{1BFFF910-037F-422D-9CBD-DD24135F8EE1}" destId="{6E557645-5A8C-490B-B64B-6238C5AE77D5}" srcOrd="3" destOrd="0" presId="urn:microsoft.com/office/officeart/2018/2/layout/IconVerticalSolidList"/>
    <dgm:cxn modelId="{D4E5B61F-4F36-4C59-BDAF-9F80516885F1}" type="presParOf" srcId="{A1FA7A09-DA92-46AD-B5F8-B5FCBE84605D}" destId="{77A128D6-C444-4E13-B41B-F7495C9E0563}" srcOrd="9" destOrd="0" presId="urn:microsoft.com/office/officeart/2018/2/layout/IconVerticalSolidList"/>
    <dgm:cxn modelId="{6802DC80-ABFD-4969-B248-0DBBA1E4FCA6}" type="presParOf" srcId="{A1FA7A09-DA92-46AD-B5F8-B5FCBE84605D}" destId="{05F91A43-3A52-4AA4-814C-1B13CBD117A4}" srcOrd="10" destOrd="0" presId="urn:microsoft.com/office/officeart/2018/2/layout/IconVerticalSolidList"/>
    <dgm:cxn modelId="{8B46D109-19B8-4A21-8E0F-A2BA873D8864}" type="presParOf" srcId="{05F91A43-3A52-4AA4-814C-1B13CBD117A4}" destId="{1C31C5D8-89D1-4B7C-B6A1-9621B9C8C8CC}" srcOrd="0" destOrd="0" presId="urn:microsoft.com/office/officeart/2018/2/layout/IconVerticalSolidList"/>
    <dgm:cxn modelId="{A9B3AA70-C80A-4FDD-A59A-839E5F2B672A}" type="presParOf" srcId="{05F91A43-3A52-4AA4-814C-1B13CBD117A4}" destId="{E194BA54-F6CF-4093-B5F1-348C0839DFE5}" srcOrd="1" destOrd="0" presId="urn:microsoft.com/office/officeart/2018/2/layout/IconVerticalSolidList"/>
    <dgm:cxn modelId="{CBD384BC-D6B1-4CF8-976A-42A9AB047047}" type="presParOf" srcId="{05F91A43-3A52-4AA4-814C-1B13CBD117A4}" destId="{040970E4-A7CE-4E01-A305-290C59936F61}" srcOrd="2" destOrd="0" presId="urn:microsoft.com/office/officeart/2018/2/layout/IconVerticalSolidList"/>
    <dgm:cxn modelId="{8CCAF147-9199-4480-80DE-701A3761D1D5}" type="presParOf" srcId="{05F91A43-3A52-4AA4-814C-1B13CBD117A4}" destId="{86CD2DB5-CD2D-4456-AA5D-0068454F6BA1}"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04106E-5FC0-48E9-9C08-6AF9C86E9D64}"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CC25C62-0A48-44B9-88E7-58343F14A11A}">
      <dgm:prSet/>
      <dgm:spPr/>
      <dgm:t>
        <a:bodyPr/>
        <a:lstStyle/>
        <a:p>
          <a:r>
            <a:rPr lang="en-US"/>
            <a:t>My greatest strength is effective communication, this is a significant strength to me because</a:t>
          </a:r>
          <a:r>
            <a:rPr lang="en-US">
              <a:latin typeface="Neue Haas Grotesk Text Pro"/>
            </a:rPr>
            <a:t>:</a:t>
          </a:r>
          <a:endParaRPr lang="en-US"/>
        </a:p>
      </dgm:t>
    </dgm:pt>
    <dgm:pt modelId="{D44B1267-E3D4-4CEB-A43C-5B44DD2F2BD9}" type="parTrans" cxnId="{E6F3F325-E29B-4530-B772-5C21FE4BF775}">
      <dgm:prSet/>
      <dgm:spPr/>
      <dgm:t>
        <a:bodyPr/>
        <a:lstStyle/>
        <a:p>
          <a:endParaRPr lang="en-US"/>
        </a:p>
      </dgm:t>
    </dgm:pt>
    <dgm:pt modelId="{FF2E0007-70F7-4880-8A94-EE6F575A9210}" type="sibTrans" cxnId="{E6F3F325-E29B-4530-B772-5C21FE4BF775}">
      <dgm:prSet/>
      <dgm:spPr/>
      <dgm:t>
        <a:bodyPr/>
        <a:lstStyle/>
        <a:p>
          <a:endParaRPr lang="en-US"/>
        </a:p>
      </dgm:t>
    </dgm:pt>
    <dgm:pt modelId="{CDB0B22C-7EA6-4831-A377-1FBA1605B012}">
      <dgm:prSet/>
      <dgm:spPr/>
      <dgm:t>
        <a:bodyPr/>
        <a:lstStyle/>
        <a:p>
          <a:r>
            <a:rPr lang="en-US"/>
            <a:t>I am able to speak about my thoughts and ideas clearly </a:t>
          </a:r>
        </a:p>
      </dgm:t>
    </dgm:pt>
    <dgm:pt modelId="{B77DCDB1-2854-483E-8158-3422E41AA8D3}" type="parTrans" cxnId="{3CD3DF36-9AF6-4B8E-BEE6-B1EB3E194FBC}">
      <dgm:prSet/>
      <dgm:spPr/>
      <dgm:t>
        <a:bodyPr/>
        <a:lstStyle/>
        <a:p>
          <a:endParaRPr lang="en-US"/>
        </a:p>
      </dgm:t>
    </dgm:pt>
    <dgm:pt modelId="{C0FBE260-BD4F-404C-B05F-6B7357327DA2}" type="sibTrans" cxnId="{3CD3DF36-9AF6-4B8E-BEE6-B1EB3E194FBC}">
      <dgm:prSet/>
      <dgm:spPr/>
      <dgm:t>
        <a:bodyPr/>
        <a:lstStyle/>
        <a:p>
          <a:endParaRPr lang="en-US"/>
        </a:p>
      </dgm:t>
    </dgm:pt>
    <dgm:pt modelId="{423AD50B-00BE-436B-961F-BF747160E0A0}">
      <dgm:prSet/>
      <dgm:spPr/>
      <dgm:t>
        <a:bodyPr/>
        <a:lstStyle/>
        <a:p>
          <a:r>
            <a:rPr lang="en-US"/>
            <a:t>I was also able to demonstrate </a:t>
          </a:r>
          <a:r>
            <a:rPr lang="en-US">
              <a:latin typeface="Neue Haas Grotesk Text Pro"/>
            </a:rPr>
            <a:t>enthusiasm</a:t>
          </a:r>
          <a:r>
            <a:rPr lang="en-US"/>
            <a:t> and compassion about the role that I was talking about </a:t>
          </a:r>
        </a:p>
      </dgm:t>
    </dgm:pt>
    <dgm:pt modelId="{FF35CC8F-327A-4FF6-BD3B-E1C8855C4D04}" type="parTrans" cxnId="{2E6D831F-E722-455B-B490-51FBBD3999DB}">
      <dgm:prSet/>
      <dgm:spPr/>
      <dgm:t>
        <a:bodyPr/>
        <a:lstStyle/>
        <a:p>
          <a:endParaRPr lang="en-US"/>
        </a:p>
      </dgm:t>
    </dgm:pt>
    <dgm:pt modelId="{9AB1B49D-20EC-466F-8075-10984947BA50}" type="sibTrans" cxnId="{2E6D831F-E722-455B-B490-51FBBD3999DB}">
      <dgm:prSet/>
      <dgm:spPr/>
      <dgm:t>
        <a:bodyPr/>
        <a:lstStyle/>
        <a:p>
          <a:endParaRPr lang="en-US"/>
        </a:p>
      </dgm:t>
    </dgm:pt>
    <dgm:pt modelId="{F33BB902-B632-46BF-8A8C-2E067BF0C69A}">
      <dgm:prSet/>
      <dgm:spPr/>
      <dgm:t>
        <a:bodyPr/>
        <a:lstStyle/>
        <a:p>
          <a:pPr rtl="0"/>
          <a:r>
            <a:rPr lang="en-US"/>
            <a:t>Effective communication also comes with active listening which demonstrated myself having better understanding and confidence</a:t>
          </a:r>
          <a:r>
            <a:rPr lang="en-US">
              <a:latin typeface="Neue Haas Grotesk Text Pro"/>
            </a:rPr>
            <a:t> </a:t>
          </a:r>
          <a:r>
            <a:rPr lang="en-US">
              <a:solidFill>
                <a:srgbClr val="2C3E50"/>
              </a:solidFill>
            </a:rPr>
            <a:t>(Robinson, 2024</a:t>
          </a:r>
          <a:r>
            <a:rPr lang="en-US">
              <a:solidFill>
                <a:srgbClr val="2C3E50"/>
              </a:solidFill>
              <a:latin typeface="Neue Haas Grotesk Text Pro"/>
            </a:rPr>
            <a:t>).</a:t>
          </a:r>
          <a:endParaRPr lang="en-US">
            <a:solidFill>
              <a:srgbClr val="2C3E50"/>
            </a:solidFill>
          </a:endParaRPr>
        </a:p>
      </dgm:t>
    </dgm:pt>
    <dgm:pt modelId="{8146A4AD-B2F4-42A7-B7A4-F9469BD7EE9C}" type="parTrans" cxnId="{F7F779A0-832B-464A-8D4C-FD70A4E31B97}">
      <dgm:prSet/>
      <dgm:spPr/>
      <dgm:t>
        <a:bodyPr/>
        <a:lstStyle/>
        <a:p>
          <a:endParaRPr lang="en-US"/>
        </a:p>
      </dgm:t>
    </dgm:pt>
    <dgm:pt modelId="{25C78894-1382-454D-85D4-BD7A9D4DE4C4}" type="sibTrans" cxnId="{F7F779A0-832B-464A-8D4C-FD70A4E31B97}">
      <dgm:prSet/>
      <dgm:spPr/>
      <dgm:t>
        <a:bodyPr/>
        <a:lstStyle/>
        <a:p>
          <a:endParaRPr lang="en-US"/>
        </a:p>
      </dgm:t>
    </dgm:pt>
    <dgm:pt modelId="{132F6B0C-0A3D-4320-874A-C734C355FCE1}" type="pres">
      <dgm:prSet presAssocID="{0504106E-5FC0-48E9-9C08-6AF9C86E9D64}" presName="root" presStyleCnt="0">
        <dgm:presLayoutVars>
          <dgm:dir/>
          <dgm:resizeHandles val="exact"/>
        </dgm:presLayoutVars>
      </dgm:prSet>
      <dgm:spPr/>
    </dgm:pt>
    <dgm:pt modelId="{4A257340-A2A4-4130-92E2-D54B98CC08E7}" type="pres">
      <dgm:prSet presAssocID="{0504106E-5FC0-48E9-9C08-6AF9C86E9D64}" presName="container" presStyleCnt="0">
        <dgm:presLayoutVars>
          <dgm:dir/>
          <dgm:resizeHandles val="exact"/>
        </dgm:presLayoutVars>
      </dgm:prSet>
      <dgm:spPr/>
    </dgm:pt>
    <dgm:pt modelId="{1F04507E-A949-4C61-87CE-E4E4917DAE20}" type="pres">
      <dgm:prSet presAssocID="{9CC25C62-0A48-44B9-88E7-58343F14A11A}" presName="compNode" presStyleCnt="0"/>
      <dgm:spPr/>
    </dgm:pt>
    <dgm:pt modelId="{E72E1295-8C88-49CA-82B0-BA79D4D982CB}" type="pres">
      <dgm:prSet presAssocID="{9CC25C62-0A48-44B9-88E7-58343F14A11A}" presName="iconBgRect" presStyleLbl="bgShp" presStyleIdx="0" presStyleCnt="4"/>
      <dgm:spPr/>
    </dgm:pt>
    <dgm:pt modelId="{3E505DBE-03B5-44B9-985C-F54B1F2E3964}" type="pres">
      <dgm:prSet presAssocID="{9CC25C62-0A48-44B9-88E7-58343F14A11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ignal"/>
        </a:ext>
      </dgm:extLst>
    </dgm:pt>
    <dgm:pt modelId="{61C271A5-CAB5-4353-A096-3C0B1EE37C12}" type="pres">
      <dgm:prSet presAssocID="{9CC25C62-0A48-44B9-88E7-58343F14A11A}" presName="spaceRect" presStyleCnt="0"/>
      <dgm:spPr/>
    </dgm:pt>
    <dgm:pt modelId="{F5493B08-CD08-44CC-996C-34A95B775F4E}" type="pres">
      <dgm:prSet presAssocID="{9CC25C62-0A48-44B9-88E7-58343F14A11A}" presName="textRect" presStyleLbl="revTx" presStyleIdx="0" presStyleCnt="4">
        <dgm:presLayoutVars>
          <dgm:chMax val="1"/>
          <dgm:chPref val="1"/>
        </dgm:presLayoutVars>
      </dgm:prSet>
      <dgm:spPr/>
    </dgm:pt>
    <dgm:pt modelId="{A52F4B85-B765-4B9E-B6BE-235AE326A68A}" type="pres">
      <dgm:prSet presAssocID="{FF2E0007-70F7-4880-8A94-EE6F575A9210}" presName="sibTrans" presStyleLbl="sibTrans2D1" presStyleIdx="0" presStyleCnt="0"/>
      <dgm:spPr/>
    </dgm:pt>
    <dgm:pt modelId="{CA20A1C6-60F3-4A7E-A4C0-771373EBF774}" type="pres">
      <dgm:prSet presAssocID="{CDB0B22C-7EA6-4831-A377-1FBA1605B012}" presName="compNode" presStyleCnt="0"/>
      <dgm:spPr/>
    </dgm:pt>
    <dgm:pt modelId="{FCE639DB-BC44-4C8B-83F1-FA9A6682A330}" type="pres">
      <dgm:prSet presAssocID="{CDB0B22C-7EA6-4831-A377-1FBA1605B012}" presName="iconBgRect" presStyleLbl="bgShp" presStyleIdx="1" presStyleCnt="4"/>
      <dgm:spPr/>
    </dgm:pt>
    <dgm:pt modelId="{616A9F0E-CA31-453D-AE02-B139D734D2BC}" type="pres">
      <dgm:prSet presAssocID="{CDB0B22C-7EA6-4831-A377-1FBA1605B01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ought bubble"/>
        </a:ext>
      </dgm:extLst>
    </dgm:pt>
    <dgm:pt modelId="{5BD73C4D-99D9-4617-A0A8-DA26AE066D7B}" type="pres">
      <dgm:prSet presAssocID="{CDB0B22C-7EA6-4831-A377-1FBA1605B012}" presName="spaceRect" presStyleCnt="0"/>
      <dgm:spPr/>
    </dgm:pt>
    <dgm:pt modelId="{215A8600-EEDB-48AC-8C86-3ACD8F235C3C}" type="pres">
      <dgm:prSet presAssocID="{CDB0B22C-7EA6-4831-A377-1FBA1605B012}" presName="textRect" presStyleLbl="revTx" presStyleIdx="1" presStyleCnt="4">
        <dgm:presLayoutVars>
          <dgm:chMax val="1"/>
          <dgm:chPref val="1"/>
        </dgm:presLayoutVars>
      </dgm:prSet>
      <dgm:spPr/>
    </dgm:pt>
    <dgm:pt modelId="{CEA34747-08C7-4BB2-8CBA-8CD263A21D50}" type="pres">
      <dgm:prSet presAssocID="{C0FBE260-BD4F-404C-B05F-6B7357327DA2}" presName="sibTrans" presStyleLbl="sibTrans2D1" presStyleIdx="0" presStyleCnt="0"/>
      <dgm:spPr/>
    </dgm:pt>
    <dgm:pt modelId="{297C1560-AF03-4A65-9FFA-D08CFFCBC9ED}" type="pres">
      <dgm:prSet presAssocID="{423AD50B-00BE-436B-961F-BF747160E0A0}" presName="compNode" presStyleCnt="0"/>
      <dgm:spPr/>
    </dgm:pt>
    <dgm:pt modelId="{EDD0BE2F-9E3D-4D0C-8C8C-662D36FD33DD}" type="pres">
      <dgm:prSet presAssocID="{423AD50B-00BE-436B-961F-BF747160E0A0}" presName="iconBgRect" presStyleLbl="bgShp" presStyleIdx="2" presStyleCnt="4"/>
      <dgm:spPr/>
    </dgm:pt>
    <dgm:pt modelId="{E8A97A03-D029-43C8-9635-3871AE657A15}" type="pres">
      <dgm:prSet presAssocID="{423AD50B-00BE-436B-961F-BF747160E0A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31E68D8C-02D6-42E8-B091-59F260B65F42}" type="pres">
      <dgm:prSet presAssocID="{423AD50B-00BE-436B-961F-BF747160E0A0}" presName="spaceRect" presStyleCnt="0"/>
      <dgm:spPr/>
    </dgm:pt>
    <dgm:pt modelId="{3B316851-15D5-4721-8DA9-90701573AA5A}" type="pres">
      <dgm:prSet presAssocID="{423AD50B-00BE-436B-961F-BF747160E0A0}" presName="textRect" presStyleLbl="revTx" presStyleIdx="2" presStyleCnt="4">
        <dgm:presLayoutVars>
          <dgm:chMax val="1"/>
          <dgm:chPref val="1"/>
        </dgm:presLayoutVars>
      </dgm:prSet>
      <dgm:spPr/>
    </dgm:pt>
    <dgm:pt modelId="{F4E617DC-0930-4660-8F9C-6502EB78B87C}" type="pres">
      <dgm:prSet presAssocID="{9AB1B49D-20EC-466F-8075-10984947BA50}" presName="sibTrans" presStyleLbl="sibTrans2D1" presStyleIdx="0" presStyleCnt="0"/>
      <dgm:spPr/>
    </dgm:pt>
    <dgm:pt modelId="{8C6FE4EC-0DCB-4674-BC80-BC04D149AA07}" type="pres">
      <dgm:prSet presAssocID="{F33BB902-B632-46BF-8A8C-2E067BF0C69A}" presName="compNode" presStyleCnt="0"/>
      <dgm:spPr/>
    </dgm:pt>
    <dgm:pt modelId="{4984DA99-17DE-4492-A155-EC924AAFA36E}" type="pres">
      <dgm:prSet presAssocID="{F33BB902-B632-46BF-8A8C-2E067BF0C69A}" presName="iconBgRect" presStyleLbl="bgShp" presStyleIdx="3" presStyleCnt="4"/>
      <dgm:spPr/>
    </dgm:pt>
    <dgm:pt modelId="{BB9627C1-1E7C-468E-AF40-AEF0C714D791}" type="pres">
      <dgm:prSet presAssocID="{F33BB902-B632-46BF-8A8C-2E067BF0C69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ar"/>
        </a:ext>
      </dgm:extLst>
    </dgm:pt>
    <dgm:pt modelId="{7563BA0D-39A9-4F44-92A3-9CC4A2BB4205}" type="pres">
      <dgm:prSet presAssocID="{F33BB902-B632-46BF-8A8C-2E067BF0C69A}" presName="spaceRect" presStyleCnt="0"/>
      <dgm:spPr/>
    </dgm:pt>
    <dgm:pt modelId="{AE4853B2-AEF9-48B6-B813-CC664C4D8F3D}" type="pres">
      <dgm:prSet presAssocID="{F33BB902-B632-46BF-8A8C-2E067BF0C69A}" presName="textRect" presStyleLbl="revTx" presStyleIdx="3" presStyleCnt="4">
        <dgm:presLayoutVars>
          <dgm:chMax val="1"/>
          <dgm:chPref val="1"/>
        </dgm:presLayoutVars>
      </dgm:prSet>
      <dgm:spPr/>
    </dgm:pt>
  </dgm:ptLst>
  <dgm:cxnLst>
    <dgm:cxn modelId="{2E6D831F-E722-455B-B490-51FBBD3999DB}" srcId="{0504106E-5FC0-48E9-9C08-6AF9C86E9D64}" destId="{423AD50B-00BE-436B-961F-BF747160E0A0}" srcOrd="2" destOrd="0" parTransId="{FF35CC8F-327A-4FF6-BD3B-E1C8855C4D04}" sibTransId="{9AB1B49D-20EC-466F-8075-10984947BA50}"/>
    <dgm:cxn modelId="{E6F3F325-E29B-4530-B772-5C21FE4BF775}" srcId="{0504106E-5FC0-48E9-9C08-6AF9C86E9D64}" destId="{9CC25C62-0A48-44B9-88E7-58343F14A11A}" srcOrd="0" destOrd="0" parTransId="{D44B1267-E3D4-4CEB-A43C-5B44DD2F2BD9}" sibTransId="{FF2E0007-70F7-4880-8A94-EE6F575A9210}"/>
    <dgm:cxn modelId="{88481A2F-6003-4C65-9E6B-484CEC5BFF97}" type="presOf" srcId="{423AD50B-00BE-436B-961F-BF747160E0A0}" destId="{3B316851-15D5-4721-8DA9-90701573AA5A}" srcOrd="0" destOrd="0" presId="urn:microsoft.com/office/officeart/2018/2/layout/IconCircleList"/>
    <dgm:cxn modelId="{3CD3DF36-9AF6-4B8E-BEE6-B1EB3E194FBC}" srcId="{0504106E-5FC0-48E9-9C08-6AF9C86E9D64}" destId="{CDB0B22C-7EA6-4831-A377-1FBA1605B012}" srcOrd="1" destOrd="0" parTransId="{B77DCDB1-2854-483E-8158-3422E41AA8D3}" sibTransId="{C0FBE260-BD4F-404C-B05F-6B7357327DA2}"/>
    <dgm:cxn modelId="{71DFB65E-5D69-496E-ACC7-38AFC44719A9}" type="presOf" srcId="{F33BB902-B632-46BF-8A8C-2E067BF0C69A}" destId="{AE4853B2-AEF9-48B6-B813-CC664C4D8F3D}" srcOrd="0" destOrd="0" presId="urn:microsoft.com/office/officeart/2018/2/layout/IconCircleList"/>
    <dgm:cxn modelId="{75AF1667-1BA8-4AC1-8B27-78F61EC3ADAD}" type="presOf" srcId="{9CC25C62-0A48-44B9-88E7-58343F14A11A}" destId="{F5493B08-CD08-44CC-996C-34A95B775F4E}" srcOrd="0" destOrd="0" presId="urn:microsoft.com/office/officeart/2018/2/layout/IconCircleList"/>
    <dgm:cxn modelId="{2CC73147-3010-43A2-AF41-D0E4FF7DD68D}" type="presOf" srcId="{0504106E-5FC0-48E9-9C08-6AF9C86E9D64}" destId="{132F6B0C-0A3D-4320-874A-C734C355FCE1}" srcOrd="0" destOrd="0" presId="urn:microsoft.com/office/officeart/2018/2/layout/IconCircleList"/>
    <dgm:cxn modelId="{B0E57370-8725-4B1E-A155-F8FA2BBBC7F9}" type="presOf" srcId="{CDB0B22C-7EA6-4831-A377-1FBA1605B012}" destId="{215A8600-EEDB-48AC-8C86-3ACD8F235C3C}" srcOrd="0" destOrd="0" presId="urn:microsoft.com/office/officeart/2018/2/layout/IconCircleList"/>
    <dgm:cxn modelId="{6DAD6E56-CFA5-46F9-A6E8-41098387F08C}" type="presOf" srcId="{FF2E0007-70F7-4880-8A94-EE6F575A9210}" destId="{A52F4B85-B765-4B9E-B6BE-235AE326A68A}" srcOrd="0" destOrd="0" presId="urn:microsoft.com/office/officeart/2018/2/layout/IconCircleList"/>
    <dgm:cxn modelId="{6B499A9B-B403-4A15-BC25-524FEF3E2797}" type="presOf" srcId="{9AB1B49D-20EC-466F-8075-10984947BA50}" destId="{F4E617DC-0930-4660-8F9C-6502EB78B87C}" srcOrd="0" destOrd="0" presId="urn:microsoft.com/office/officeart/2018/2/layout/IconCircleList"/>
    <dgm:cxn modelId="{F7F779A0-832B-464A-8D4C-FD70A4E31B97}" srcId="{0504106E-5FC0-48E9-9C08-6AF9C86E9D64}" destId="{F33BB902-B632-46BF-8A8C-2E067BF0C69A}" srcOrd="3" destOrd="0" parTransId="{8146A4AD-B2F4-42A7-B7A4-F9469BD7EE9C}" sibTransId="{25C78894-1382-454D-85D4-BD7A9D4DE4C4}"/>
    <dgm:cxn modelId="{046CA0F0-A783-4B65-8154-82EA03452752}" type="presOf" srcId="{C0FBE260-BD4F-404C-B05F-6B7357327DA2}" destId="{CEA34747-08C7-4BB2-8CBA-8CD263A21D50}" srcOrd="0" destOrd="0" presId="urn:microsoft.com/office/officeart/2018/2/layout/IconCircleList"/>
    <dgm:cxn modelId="{DF764A97-3C6B-4A05-BDC5-32169C1700F1}" type="presParOf" srcId="{132F6B0C-0A3D-4320-874A-C734C355FCE1}" destId="{4A257340-A2A4-4130-92E2-D54B98CC08E7}" srcOrd="0" destOrd="0" presId="urn:microsoft.com/office/officeart/2018/2/layout/IconCircleList"/>
    <dgm:cxn modelId="{152AC108-9F35-4E7B-920F-FD1C98B9DF01}" type="presParOf" srcId="{4A257340-A2A4-4130-92E2-D54B98CC08E7}" destId="{1F04507E-A949-4C61-87CE-E4E4917DAE20}" srcOrd="0" destOrd="0" presId="urn:microsoft.com/office/officeart/2018/2/layout/IconCircleList"/>
    <dgm:cxn modelId="{92227134-A054-4475-B90E-3113043B8382}" type="presParOf" srcId="{1F04507E-A949-4C61-87CE-E4E4917DAE20}" destId="{E72E1295-8C88-49CA-82B0-BA79D4D982CB}" srcOrd="0" destOrd="0" presId="urn:microsoft.com/office/officeart/2018/2/layout/IconCircleList"/>
    <dgm:cxn modelId="{F420AF4F-D2C9-481B-AC01-91DB9BDC8727}" type="presParOf" srcId="{1F04507E-A949-4C61-87CE-E4E4917DAE20}" destId="{3E505DBE-03B5-44B9-985C-F54B1F2E3964}" srcOrd="1" destOrd="0" presId="urn:microsoft.com/office/officeart/2018/2/layout/IconCircleList"/>
    <dgm:cxn modelId="{36AB7D72-59A2-42A9-A99C-DF9DCE4258FC}" type="presParOf" srcId="{1F04507E-A949-4C61-87CE-E4E4917DAE20}" destId="{61C271A5-CAB5-4353-A096-3C0B1EE37C12}" srcOrd="2" destOrd="0" presId="urn:microsoft.com/office/officeart/2018/2/layout/IconCircleList"/>
    <dgm:cxn modelId="{0813819F-86DE-40B5-85EF-FA39F2CA52DB}" type="presParOf" srcId="{1F04507E-A949-4C61-87CE-E4E4917DAE20}" destId="{F5493B08-CD08-44CC-996C-34A95B775F4E}" srcOrd="3" destOrd="0" presId="urn:microsoft.com/office/officeart/2018/2/layout/IconCircleList"/>
    <dgm:cxn modelId="{894FCC19-1BD5-4740-8A4F-55A559549B09}" type="presParOf" srcId="{4A257340-A2A4-4130-92E2-D54B98CC08E7}" destId="{A52F4B85-B765-4B9E-B6BE-235AE326A68A}" srcOrd="1" destOrd="0" presId="urn:microsoft.com/office/officeart/2018/2/layout/IconCircleList"/>
    <dgm:cxn modelId="{AE9AAD23-40A4-4875-9D55-4FC0832470AE}" type="presParOf" srcId="{4A257340-A2A4-4130-92E2-D54B98CC08E7}" destId="{CA20A1C6-60F3-4A7E-A4C0-771373EBF774}" srcOrd="2" destOrd="0" presId="urn:microsoft.com/office/officeart/2018/2/layout/IconCircleList"/>
    <dgm:cxn modelId="{5C9C7ECA-A2CA-456B-8358-F51FDB440D1E}" type="presParOf" srcId="{CA20A1C6-60F3-4A7E-A4C0-771373EBF774}" destId="{FCE639DB-BC44-4C8B-83F1-FA9A6682A330}" srcOrd="0" destOrd="0" presId="urn:microsoft.com/office/officeart/2018/2/layout/IconCircleList"/>
    <dgm:cxn modelId="{EC5DF353-6501-47BC-9A4B-002734264306}" type="presParOf" srcId="{CA20A1C6-60F3-4A7E-A4C0-771373EBF774}" destId="{616A9F0E-CA31-453D-AE02-B139D734D2BC}" srcOrd="1" destOrd="0" presId="urn:microsoft.com/office/officeart/2018/2/layout/IconCircleList"/>
    <dgm:cxn modelId="{7CB827A2-6CAF-4E3E-9191-AF3D5671D369}" type="presParOf" srcId="{CA20A1C6-60F3-4A7E-A4C0-771373EBF774}" destId="{5BD73C4D-99D9-4617-A0A8-DA26AE066D7B}" srcOrd="2" destOrd="0" presId="urn:microsoft.com/office/officeart/2018/2/layout/IconCircleList"/>
    <dgm:cxn modelId="{9D46CA47-FB25-4C6D-80AE-42B1F02F314E}" type="presParOf" srcId="{CA20A1C6-60F3-4A7E-A4C0-771373EBF774}" destId="{215A8600-EEDB-48AC-8C86-3ACD8F235C3C}" srcOrd="3" destOrd="0" presId="urn:microsoft.com/office/officeart/2018/2/layout/IconCircleList"/>
    <dgm:cxn modelId="{6C771338-88A3-4C4D-9D45-3A0EEF833729}" type="presParOf" srcId="{4A257340-A2A4-4130-92E2-D54B98CC08E7}" destId="{CEA34747-08C7-4BB2-8CBA-8CD263A21D50}" srcOrd="3" destOrd="0" presId="urn:microsoft.com/office/officeart/2018/2/layout/IconCircleList"/>
    <dgm:cxn modelId="{B492682E-C99A-4DFE-B1C4-4AE9523E9424}" type="presParOf" srcId="{4A257340-A2A4-4130-92E2-D54B98CC08E7}" destId="{297C1560-AF03-4A65-9FFA-D08CFFCBC9ED}" srcOrd="4" destOrd="0" presId="urn:microsoft.com/office/officeart/2018/2/layout/IconCircleList"/>
    <dgm:cxn modelId="{DC95AC69-769E-4A06-B6E2-1B6D47C47FE6}" type="presParOf" srcId="{297C1560-AF03-4A65-9FFA-D08CFFCBC9ED}" destId="{EDD0BE2F-9E3D-4D0C-8C8C-662D36FD33DD}" srcOrd="0" destOrd="0" presId="urn:microsoft.com/office/officeart/2018/2/layout/IconCircleList"/>
    <dgm:cxn modelId="{DC7742FA-A2F9-42F3-A71D-EEBF2E3F6954}" type="presParOf" srcId="{297C1560-AF03-4A65-9FFA-D08CFFCBC9ED}" destId="{E8A97A03-D029-43C8-9635-3871AE657A15}" srcOrd="1" destOrd="0" presId="urn:microsoft.com/office/officeart/2018/2/layout/IconCircleList"/>
    <dgm:cxn modelId="{38FF1239-AC19-461D-A9AD-DC48B69F948B}" type="presParOf" srcId="{297C1560-AF03-4A65-9FFA-D08CFFCBC9ED}" destId="{31E68D8C-02D6-42E8-B091-59F260B65F42}" srcOrd="2" destOrd="0" presId="urn:microsoft.com/office/officeart/2018/2/layout/IconCircleList"/>
    <dgm:cxn modelId="{41B15B10-04B5-4709-9CB0-2B6EFD954965}" type="presParOf" srcId="{297C1560-AF03-4A65-9FFA-D08CFFCBC9ED}" destId="{3B316851-15D5-4721-8DA9-90701573AA5A}" srcOrd="3" destOrd="0" presId="urn:microsoft.com/office/officeart/2018/2/layout/IconCircleList"/>
    <dgm:cxn modelId="{0F3985C6-456B-40F9-8E29-2E89316080F4}" type="presParOf" srcId="{4A257340-A2A4-4130-92E2-D54B98CC08E7}" destId="{F4E617DC-0930-4660-8F9C-6502EB78B87C}" srcOrd="5" destOrd="0" presId="urn:microsoft.com/office/officeart/2018/2/layout/IconCircleList"/>
    <dgm:cxn modelId="{55A39AFE-773F-4718-93CD-56BF01FBAA0B}" type="presParOf" srcId="{4A257340-A2A4-4130-92E2-D54B98CC08E7}" destId="{8C6FE4EC-0DCB-4674-BC80-BC04D149AA07}" srcOrd="6" destOrd="0" presId="urn:microsoft.com/office/officeart/2018/2/layout/IconCircleList"/>
    <dgm:cxn modelId="{8A6A8ADD-082D-475D-BDF3-51595FD4A707}" type="presParOf" srcId="{8C6FE4EC-0DCB-4674-BC80-BC04D149AA07}" destId="{4984DA99-17DE-4492-A155-EC924AAFA36E}" srcOrd="0" destOrd="0" presId="urn:microsoft.com/office/officeart/2018/2/layout/IconCircleList"/>
    <dgm:cxn modelId="{FB29ED00-599B-4AAC-8031-B80243B0E227}" type="presParOf" srcId="{8C6FE4EC-0DCB-4674-BC80-BC04D149AA07}" destId="{BB9627C1-1E7C-468E-AF40-AEF0C714D791}" srcOrd="1" destOrd="0" presId="urn:microsoft.com/office/officeart/2018/2/layout/IconCircleList"/>
    <dgm:cxn modelId="{89ED9C0A-4061-4943-97BD-1B9E2165FE82}" type="presParOf" srcId="{8C6FE4EC-0DCB-4674-BC80-BC04D149AA07}" destId="{7563BA0D-39A9-4F44-92A3-9CC4A2BB4205}" srcOrd="2" destOrd="0" presId="urn:microsoft.com/office/officeart/2018/2/layout/IconCircleList"/>
    <dgm:cxn modelId="{6846441D-59D4-4D85-AC67-3EBBE91C31E1}" type="presParOf" srcId="{8C6FE4EC-0DCB-4674-BC80-BC04D149AA07}" destId="{AE4853B2-AEF9-48B6-B813-CC664C4D8F3D}"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2B36F16-C7C3-480A-A499-8E3B3946B5A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5A8002C-0685-4DED-B47B-AAF1902C9816}">
      <dgm:prSet/>
      <dgm:spPr/>
      <dgm:t>
        <a:bodyPr/>
        <a:lstStyle/>
        <a:p>
          <a:pPr rtl="0"/>
          <a:r>
            <a:rPr lang="en-US"/>
            <a:t>Nervousness is my greatest</a:t>
          </a:r>
          <a:r>
            <a:rPr lang="en-US">
              <a:latin typeface="Neue Haas Grotesk Text Pro"/>
            </a:rPr>
            <a:t> weakness</a:t>
          </a:r>
          <a:r>
            <a:rPr lang="en-US"/>
            <a:t> because:</a:t>
          </a:r>
        </a:p>
      </dgm:t>
    </dgm:pt>
    <dgm:pt modelId="{915BF211-FDF7-4FD1-9CCC-67B8095779FD}" type="parTrans" cxnId="{95CE3D79-1909-480C-8F79-8147A5A70108}">
      <dgm:prSet/>
      <dgm:spPr/>
      <dgm:t>
        <a:bodyPr/>
        <a:lstStyle/>
        <a:p>
          <a:endParaRPr lang="en-US"/>
        </a:p>
      </dgm:t>
    </dgm:pt>
    <dgm:pt modelId="{01B95BDF-DB01-4407-A2E6-B80BCDD90070}" type="sibTrans" cxnId="{95CE3D79-1909-480C-8F79-8147A5A70108}">
      <dgm:prSet/>
      <dgm:spPr/>
      <dgm:t>
        <a:bodyPr/>
        <a:lstStyle/>
        <a:p>
          <a:endParaRPr lang="en-US"/>
        </a:p>
      </dgm:t>
    </dgm:pt>
    <dgm:pt modelId="{C4D22EF2-2CB2-42AD-995D-B2E413633B7E}">
      <dgm:prSet/>
      <dgm:spPr/>
      <dgm:t>
        <a:bodyPr/>
        <a:lstStyle/>
        <a:p>
          <a:r>
            <a:rPr lang="en-US"/>
            <a:t>Nervousness was leading me to think </a:t>
          </a:r>
          <a:r>
            <a:rPr lang="en-US">
              <a:latin typeface="Neue Haas Grotesk Text Pro"/>
            </a:rPr>
            <a:t>unclearly</a:t>
          </a:r>
          <a:r>
            <a:rPr lang="en-US"/>
            <a:t> when being asked a question which would cause me to be speaking too quickly</a:t>
          </a:r>
        </a:p>
      </dgm:t>
    </dgm:pt>
    <dgm:pt modelId="{E90816C3-4A62-4E8C-85EA-5EE43C95470E}" type="parTrans" cxnId="{37CEDB59-F119-49B7-860A-95B412E74EAB}">
      <dgm:prSet/>
      <dgm:spPr/>
      <dgm:t>
        <a:bodyPr/>
        <a:lstStyle/>
        <a:p>
          <a:endParaRPr lang="en-US"/>
        </a:p>
      </dgm:t>
    </dgm:pt>
    <dgm:pt modelId="{01B64296-1346-4B5B-8389-6B19BE9C8489}" type="sibTrans" cxnId="{37CEDB59-F119-49B7-860A-95B412E74EAB}">
      <dgm:prSet/>
      <dgm:spPr/>
      <dgm:t>
        <a:bodyPr/>
        <a:lstStyle/>
        <a:p>
          <a:endParaRPr lang="en-US"/>
        </a:p>
      </dgm:t>
    </dgm:pt>
    <dgm:pt modelId="{8F4C54EA-D615-49F5-9BC9-600E8D9A96BB}">
      <dgm:prSet/>
      <dgm:spPr/>
      <dgm:t>
        <a:bodyPr/>
        <a:lstStyle/>
        <a:p>
          <a:pPr rtl="0"/>
          <a:r>
            <a:rPr lang="en-US"/>
            <a:t>With some things I was saying I had a lack of confidence</a:t>
          </a:r>
          <a:r>
            <a:rPr lang="en-US">
              <a:latin typeface="Neue Haas Grotesk Text Pro"/>
            </a:rPr>
            <a:t> </a:t>
          </a:r>
        </a:p>
      </dgm:t>
    </dgm:pt>
    <dgm:pt modelId="{61EE05DD-A21A-4546-BC63-EEF54947EB4F}" type="parTrans" cxnId="{24802E19-B11B-43B9-985F-13FB7659917E}">
      <dgm:prSet/>
      <dgm:spPr/>
      <dgm:t>
        <a:bodyPr/>
        <a:lstStyle/>
        <a:p>
          <a:endParaRPr lang="en-US"/>
        </a:p>
      </dgm:t>
    </dgm:pt>
    <dgm:pt modelId="{1297AE67-04BD-4BDC-BD8B-E2F53590551E}" type="sibTrans" cxnId="{24802E19-B11B-43B9-985F-13FB7659917E}">
      <dgm:prSet/>
      <dgm:spPr/>
      <dgm:t>
        <a:bodyPr/>
        <a:lstStyle/>
        <a:p>
          <a:endParaRPr lang="en-US"/>
        </a:p>
      </dgm:t>
    </dgm:pt>
    <dgm:pt modelId="{293FFD0B-E299-4FCC-8B1F-4CD871F994BC}">
      <dgm:prSet/>
      <dgm:spPr/>
      <dgm:t>
        <a:bodyPr/>
        <a:lstStyle/>
        <a:p>
          <a:pPr rtl="0"/>
          <a:r>
            <a:rPr lang="en-US"/>
            <a:t>Nervousness causes a negative impression</a:t>
          </a:r>
          <a:r>
            <a:rPr lang="en-US">
              <a:latin typeface="Neue Haas Grotesk Text Pro"/>
            </a:rPr>
            <a:t> </a:t>
          </a:r>
          <a:endParaRPr lang="en-US"/>
        </a:p>
      </dgm:t>
    </dgm:pt>
    <dgm:pt modelId="{E12DC040-1CD0-497C-ABF8-FC6B75C185EE}" type="parTrans" cxnId="{5D6F64AD-7ACC-4825-B999-D1166ECAFA0E}">
      <dgm:prSet/>
      <dgm:spPr/>
      <dgm:t>
        <a:bodyPr/>
        <a:lstStyle/>
        <a:p>
          <a:endParaRPr lang="en-US"/>
        </a:p>
      </dgm:t>
    </dgm:pt>
    <dgm:pt modelId="{2731C3DD-8F69-41C5-8984-82DBDB3674A7}" type="sibTrans" cxnId="{5D6F64AD-7ACC-4825-B999-D1166ECAFA0E}">
      <dgm:prSet/>
      <dgm:spPr/>
      <dgm:t>
        <a:bodyPr/>
        <a:lstStyle/>
        <a:p>
          <a:endParaRPr lang="en-US"/>
        </a:p>
      </dgm:t>
    </dgm:pt>
    <dgm:pt modelId="{B3C256A1-AA4B-428A-8395-192047E6FAFA}">
      <dgm:prSet/>
      <dgm:spPr/>
      <dgm:t>
        <a:bodyPr/>
        <a:lstStyle/>
        <a:p>
          <a:pPr rtl="0"/>
          <a:r>
            <a:rPr lang="en-US"/>
            <a:t>Being nervous in a situation causes stress</a:t>
          </a:r>
          <a:r>
            <a:rPr lang="en-US">
              <a:latin typeface="Neue Haas Grotesk Text Pro"/>
            </a:rPr>
            <a:t> </a:t>
          </a:r>
          <a:endParaRPr lang="en-US"/>
        </a:p>
      </dgm:t>
    </dgm:pt>
    <dgm:pt modelId="{153F3228-9A0C-49F2-9694-B9738EE5DED7}" type="parTrans" cxnId="{99ED63DC-C381-4239-913B-DF7BE27CBBA4}">
      <dgm:prSet/>
      <dgm:spPr/>
      <dgm:t>
        <a:bodyPr/>
        <a:lstStyle/>
        <a:p>
          <a:endParaRPr lang="en-US"/>
        </a:p>
      </dgm:t>
    </dgm:pt>
    <dgm:pt modelId="{E77D55B1-028A-4831-A435-AE9AAC12B9C0}" type="sibTrans" cxnId="{99ED63DC-C381-4239-913B-DF7BE27CBBA4}">
      <dgm:prSet/>
      <dgm:spPr/>
      <dgm:t>
        <a:bodyPr/>
        <a:lstStyle/>
        <a:p>
          <a:endParaRPr lang="en-US"/>
        </a:p>
      </dgm:t>
    </dgm:pt>
    <dgm:pt modelId="{7C74E662-108D-494D-A5F7-4E265FE4071D}" type="pres">
      <dgm:prSet presAssocID="{C2B36F16-C7C3-480A-A499-8E3B3946B5A8}" presName="root" presStyleCnt="0">
        <dgm:presLayoutVars>
          <dgm:dir/>
          <dgm:resizeHandles val="exact"/>
        </dgm:presLayoutVars>
      </dgm:prSet>
      <dgm:spPr/>
    </dgm:pt>
    <dgm:pt modelId="{7DCB65EA-5C8E-4B42-9F94-A532C6D2900C}" type="pres">
      <dgm:prSet presAssocID="{85A8002C-0685-4DED-B47B-AAF1902C9816}" presName="compNode" presStyleCnt="0"/>
      <dgm:spPr/>
    </dgm:pt>
    <dgm:pt modelId="{38972BFA-E594-4FC5-9BC4-2666C6AC0C43}" type="pres">
      <dgm:prSet presAssocID="{85A8002C-0685-4DED-B47B-AAF1902C9816}" presName="bgRect" presStyleLbl="bgShp" presStyleIdx="0" presStyleCnt="5"/>
      <dgm:spPr/>
    </dgm:pt>
    <dgm:pt modelId="{889A81A9-39C7-47C7-8F57-28D6DFC9A76E}" type="pres">
      <dgm:prSet presAssocID="{85A8002C-0685-4DED-B47B-AAF1902C981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rvous Face with Solid Fill"/>
        </a:ext>
      </dgm:extLst>
    </dgm:pt>
    <dgm:pt modelId="{7599A157-996B-4E68-8112-68EE54BC10E4}" type="pres">
      <dgm:prSet presAssocID="{85A8002C-0685-4DED-B47B-AAF1902C9816}" presName="spaceRect" presStyleCnt="0"/>
      <dgm:spPr/>
    </dgm:pt>
    <dgm:pt modelId="{A4363AAB-6DFD-4160-BA50-D18CA2F3C2B4}" type="pres">
      <dgm:prSet presAssocID="{85A8002C-0685-4DED-B47B-AAF1902C9816}" presName="parTx" presStyleLbl="revTx" presStyleIdx="0" presStyleCnt="5">
        <dgm:presLayoutVars>
          <dgm:chMax val="0"/>
          <dgm:chPref val="0"/>
        </dgm:presLayoutVars>
      </dgm:prSet>
      <dgm:spPr/>
    </dgm:pt>
    <dgm:pt modelId="{B224B17E-F06E-4140-AF89-CF038FAA7A36}" type="pres">
      <dgm:prSet presAssocID="{01B95BDF-DB01-4407-A2E6-B80BCDD90070}" presName="sibTrans" presStyleCnt="0"/>
      <dgm:spPr/>
    </dgm:pt>
    <dgm:pt modelId="{637D9289-5764-4752-BF6B-946E5F3943FB}" type="pres">
      <dgm:prSet presAssocID="{C4D22EF2-2CB2-42AD-995D-B2E413633B7E}" presName="compNode" presStyleCnt="0"/>
      <dgm:spPr/>
    </dgm:pt>
    <dgm:pt modelId="{3739499C-5EAB-4666-8307-AE1AC7478B11}" type="pres">
      <dgm:prSet presAssocID="{C4D22EF2-2CB2-42AD-995D-B2E413633B7E}" presName="bgRect" presStyleLbl="bgShp" presStyleIdx="1" presStyleCnt="5"/>
      <dgm:spPr/>
    </dgm:pt>
    <dgm:pt modelId="{1F757E05-8A9E-4335-8B3C-528CD31347D0}" type="pres">
      <dgm:prSet presAssocID="{C4D22EF2-2CB2-42AD-995D-B2E413633B7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used Person"/>
        </a:ext>
      </dgm:extLst>
    </dgm:pt>
    <dgm:pt modelId="{92FDD211-4853-452B-8C1F-6807601F67FD}" type="pres">
      <dgm:prSet presAssocID="{C4D22EF2-2CB2-42AD-995D-B2E413633B7E}" presName="spaceRect" presStyleCnt="0"/>
      <dgm:spPr/>
    </dgm:pt>
    <dgm:pt modelId="{C4E0BC39-C5AA-46B6-BB2C-DEF99020D4F0}" type="pres">
      <dgm:prSet presAssocID="{C4D22EF2-2CB2-42AD-995D-B2E413633B7E}" presName="parTx" presStyleLbl="revTx" presStyleIdx="1" presStyleCnt="5">
        <dgm:presLayoutVars>
          <dgm:chMax val="0"/>
          <dgm:chPref val="0"/>
        </dgm:presLayoutVars>
      </dgm:prSet>
      <dgm:spPr/>
    </dgm:pt>
    <dgm:pt modelId="{B7797E87-7698-4698-95C1-844A598C2EAE}" type="pres">
      <dgm:prSet presAssocID="{01B64296-1346-4B5B-8389-6B19BE9C8489}" presName="sibTrans" presStyleCnt="0"/>
      <dgm:spPr/>
    </dgm:pt>
    <dgm:pt modelId="{EC35C6C6-037C-495B-826D-0E9739A41363}" type="pres">
      <dgm:prSet presAssocID="{8F4C54EA-D615-49F5-9BC9-600E8D9A96BB}" presName="compNode" presStyleCnt="0"/>
      <dgm:spPr/>
    </dgm:pt>
    <dgm:pt modelId="{6B9AC33F-025D-4C4D-866B-5D7692C0BEEA}" type="pres">
      <dgm:prSet presAssocID="{8F4C54EA-D615-49F5-9BC9-600E8D9A96BB}" presName="bgRect" presStyleLbl="bgShp" presStyleIdx="2" presStyleCnt="5"/>
      <dgm:spPr/>
    </dgm:pt>
    <dgm:pt modelId="{372F4235-9675-4F86-AB73-8F02A2FA94A2}" type="pres">
      <dgm:prSet presAssocID="{8F4C54EA-D615-49F5-9BC9-600E8D9A96B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ad Face with No Fill"/>
        </a:ext>
      </dgm:extLst>
    </dgm:pt>
    <dgm:pt modelId="{7F97DEC3-2407-4D01-8855-B9BAB5FFA3F1}" type="pres">
      <dgm:prSet presAssocID="{8F4C54EA-D615-49F5-9BC9-600E8D9A96BB}" presName="spaceRect" presStyleCnt="0"/>
      <dgm:spPr/>
    </dgm:pt>
    <dgm:pt modelId="{B6743CB1-45CE-44A2-92E9-A2D959B53392}" type="pres">
      <dgm:prSet presAssocID="{8F4C54EA-D615-49F5-9BC9-600E8D9A96BB}" presName="parTx" presStyleLbl="revTx" presStyleIdx="2" presStyleCnt="5">
        <dgm:presLayoutVars>
          <dgm:chMax val="0"/>
          <dgm:chPref val="0"/>
        </dgm:presLayoutVars>
      </dgm:prSet>
      <dgm:spPr/>
    </dgm:pt>
    <dgm:pt modelId="{C047090E-6C3C-4554-9858-B0579CA6FF9E}" type="pres">
      <dgm:prSet presAssocID="{1297AE67-04BD-4BDC-BD8B-E2F53590551E}" presName="sibTrans" presStyleCnt="0"/>
      <dgm:spPr/>
    </dgm:pt>
    <dgm:pt modelId="{53108B21-61EC-4F52-9EB1-D5D7BDB79D44}" type="pres">
      <dgm:prSet presAssocID="{293FFD0B-E299-4FCC-8B1F-4CD871F994BC}" presName="compNode" presStyleCnt="0"/>
      <dgm:spPr/>
    </dgm:pt>
    <dgm:pt modelId="{2395548B-A348-45D9-AF5E-C7F48F00DF41}" type="pres">
      <dgm:prSet presAssocID="{293FFD0B-E299-4FCC-8B1F-4CD871F994BC}" presName="bgRect" presStyleLbl="bgShp" presStyleIdx="3" presStyleCnt="5"/>
      <dgm:spPr/>
    </dgm:pt>
    <dgm:pt modelId="{CA5DF953-FB73-411E-8A3A-F077B8001A84}" type="pres">
      <dgm:prSet presAssocID="{293FFD0B-E299-4FCC-8B1F-4CD871F994B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in head"/>
        </a:ext>
      </dgm:extLst>
    </dgm:pt>
    <dgm:pt modelId="{777C9F65-48E4-4221-BEC6-58D4CC242DFE}" type="pres">
      <dgm:prSet presAssocID="{293FFD0B-E299-4FCC-8B1F-4CD871F994BC}" presName="spaceRect" presStyleCnt="0"/>
      <dgm:spPr/>
    </dgm:pt>
    <dgm:pt modelId="{7700224A-62FF-40D6-ABF1-E8AA1D69A907}" type="pres">
      <dgm:prSet presAssocID="{293FFD0B-E299-4FCC-8B1F-4CD871F994BC}" presName="parTx" presStyleLbl="revTx" presStyleIdx="3" presStyleCnt="5">
        <dgm:presLayoutVars>
          <dgm:chMax val="0"/>
          <dgm:chPref val="0"/>
        </dgm:presLayoutVars>
      </dgm:prSet>
      <dgm:spPr/>
    </dgm:pt>
    <dgm:pt modelId="{DE62262E-116E-4935-A2A3-E2141B3784D5}" type="pres">
      <dgm:prSet presAssocID="{2731C3DD-8F69-41C5-8984-82DBDB3674A7}" presName="sibTrans" presStyleCnt="0"/>
      <dgm:spPr/>
    </dgm:pt>
    <dgm:pt modelId="{EB1DB4C4-477E-405B-840D-CA1DD2689487}" type="pres">
      <dgm:prSet presAssocID="{B3C256A1-AA4B-428A-8395-192047E6FAFA}" presName="compNode" presStyleCnt="0"/>
      <dgm:spPr/>
    </dgm:pt>
    <dgm:pt modelId="{D5DC69E4-2074-4142-A2CB-28B242EA36C5}" type="pres">
      <dgm:prSet presAssocID="{B3C256A1-AA4B-428A-8395-192047E6FAFA}" presName="bgRect" presStyleLbl="bgShp" presStyleIdx="4" presStyleCnt="5"/>
      <dgm:spPr/>
    </dgm:pt>
    <dgm:pt modelId="{5A046BE1-F16F-4D13-9036-CE84CB35785F}" type="pres">
      <dgm:prSet presAssocID="{B3C256A1-AA4B-428A-8395-192047E6FAF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rain"/>
        </a:ext>
      </dgm:extLst>
    </dgm:pt>
    <dgm:pt modelId="{523FB81A-75AE-4D97-AC37-7A847D86A4D2}" type="pres">
      <dgm:prSet presAssocID="{B3C256A1-AA4B-428A-8395-192047E6FAFA}" presName="spaceRect" presStyleCnt="0"/>
      <dgm:spPr/>
    </dgm:pt>
    <dgm:pt modelId="{E700E764-C49A-40B7-A7B8-66BBE293A212}" type="pres">
      <dgm:prSet presAssocID="{B3C256A1-AA4B-428A-8395-192047E6FAFA}" presName="parTx" presStyleLbl="revTx" presStyleIdx="4" presStyleCnt="5">
        <dgm:presLayoutVars>
          <dgm:chMax val="0"/>
          <dgm:chPref val="0"/>
        </dgm:presLayoutVars>
      </dgm:prSet>
      <dgm:spPr/>
    </dgm:pt>
  </dgm:ptLst>
  <dgm:cxnLst>
    <dgm:cxn modelId="{24802E19-B11B-43B9-985F-13FB7659917E}" srcId="{C2B36F16-C7C3-480A-A499-8E3B3946B5A8}" destId="{8F4C54EA-D615-49F5-9BC9-600E8D9A96BB}" srcOrd="2" destOrd="0" parTransId="{61EE05DD-A21A-4546-BC63-EEF54947EB4F}" sibTransId="{1297AE67-04BD-4BDC-BD8B-E2F53590551E}"/>
    <dgm:cxn modelId="{145A1F2B-8F18-4F75-AAD8-536F6FED5059}" type="presOf" srcId="{85A8002C-0685-4DED-B47B-AAF1902C9816}" destId="{A4363AAB-6DFD-4160-BA50-D18CA2F3C2B4}" srcOrd="0" destOrd="0" presId="urn:microsoft.com/office/officeart/2018/2/layout/IconVerticalSolidList"/>
    <dgm:cxn modelId="{F4BBFA4C-9C3A-4D48-AE76-ED160C677833}" type="presOf" srcId="{C2B36F16-C7C3-480A-A499-8E3B3946B5A8}" destId="{7C74E662-108D-494D-A5F7-4E265FE4071D}" srcOrd="0" destOrd="0" presId="urn:microsoft.com/office/officeart/2018/2/layout/IconVerticalSolidList"/>
    <dgm:cxn modelId="{95CE3D79-1909-480C-8F79-8147A5A70108}" srcId="{C2B36F16-C7C3-480A-A499-8E3B3946B5A8}" destId="{85A8002C-0685-4DED-B47B-AAF1902C9816}" srcOrd="0" destOrd="0" parTransId="{915BF211-FDF7-4FD1-9CCC-67B8095779FD}" sibTransId="{01B95BDF-DB01-4407-A2E6-B80BCDD90070}"/>
    <dgm:cxn modelId="{37CEDB59-F119-49B7-860A-95B412E74EAB}" srcId="{C2B36F16-C7C3-480A-A499-8E3B3946B5A8}" destId="{C4D22EF2-2CB2-42AD-995D-B2E413633B7E}" srcOrd="1" destOrd="0" parTransId="{E90816C3-4A62-4E8C-85EA-5EE43C95470E}" sibTransId="{01B64296-1346-4B5B-8389-6B19BE9C8489}"/>
    <dgm:cxn modelId="{55B5C38F-452A-4CC9-9574-281954F08A52}" type="presOf" srcId="{C4D22EF2-2CB2-42AD-995D-B2E413633B7E}" destId="{C4E0BC39-C5AA-46B6-BB2C-DEF99020D4F0}" srcOrd="0" destOrd="0" presId="urn:microsoft.com/office/officeart/2018/2/layout/IconVerticalSolidList"/>
    <dgm:cxn modelId="{5D6F64AD-7ACC-4825-B999-D1166ECAFA0E}" srcId="{C2B36F16-C7C3-480A-A499-8E3B3946B5A8}" destId="{293FFD0B-E299-4FCC-8B1F-4CD871F994BC}" srcOrd="3" destOrd="0" parTransId="{E12DC040-1CD0-497C-ABF8-FC6B75C185EE}" sibTransId="{2731C3DD-8F69-41C5-8984-82DBDB3674A7}"/>
    <dgm:cxn modelId="{99ED63DC-C381-4239-913B-DF7BE27CBBA4}" srcId="{C2B36F16-C7C3-480A-A499-8E3B3946B5A8}" destId="{B3C256A1-AA4B-428A-8395-192047E6FAFA}" srcOrd="4" destOrd="0" parTransId="{153F3228-9A0C-49F2-9694-B9738EE5DED7}" sibTransId="{E77D55B1-028A-4831-A435-AE9AAC12B9C0}"/>
    <dgm:cxn modelId="{49C235E0-F2FD-453B-B3CC-37CE3246460B}" type="presOf" srcId="{8F4C54EA-D615-49F5-9BC9-600E8D9A96BB}" destId="{B6743CB1-45CE-44A2-92E9-A2D959B53392}" srcOrd="0" destOrd="0" presId="urn:microsoft.com/office/officeart/2018/2/layout/IconVerticalSolidList"/>
    <dgm:cxn modelId="{2072F1E2-8933-4EDE-B763-64214960EA61}" type="presOf" srcId="{293FFD0B-E299-4FCC-8B1F-4CD871F994BC}" destId="{7700224A-62FF-40D6-ABF1-E8AA1D69A907}" srcOrd="0" destOrd="0" presId="urn:microsoft.com/office/officeart/2018/2/layout/IconVerticalSolidList"/>
    <dgm:cxn modelId="{4942B4F5-DEF0-4E14-8C73-F5C6FF8372CE}" type="presOf" srcId="{B3C256A1-AA4B-428A-8395-192047E6FAFA}" destId="{E700E764-C49A-40B7-A7B8-66BBE293A212}" srcOrd="0" destOrd="0" presId="urn:microsoft.com/office/officeart/2018/2/layout/IconVerticalSolidList"/>
    <dgm:cxn modelId="{040BB33B-1BBE-4B59-AB31-B6147C5C5F5F}" type="presParOf" srcId="{7C74E662-108D-494D-A5F7-4E265FE4071D}" destId="{7DCB65EA-5C8E-4B42-9F94-A532C6D2900C}" srcOrd="0" destOrd="0" presId="urn:microsoft.com/office/officeart/2018/2/layout/IconVerticalSolidList"/>
    <dgm:cxn modelId="{0F14EA19-247D-4829-B8F0-EDE4FC7D9DEA}" type="presParOf" srcId="{7DCB65EA-5C8E-4B42-9F94-A532C6D2900C}" destId="{38972BFA-E594-4FC5-9BC4-2666C6AC0C43}" srcOrd="0" destOrd="0" presId="urn:microsoft.com/office/officeart/2018/2/layout/IconVerticalSolidList"/>
    <dgm:cxn modelId="{413C9435-63DD-48D2-9AC5-572C5324FFF5}" type="presParOf" srcId="{7DCB65EA-5C8E-4B42-9F94-A532C6D2900C}" destId="{889A81A9-39C7-47C7-8F57-28D6DFC9A76E}" srcOrd="1" destOrd="0" presId="urn:microsoft.com/office/officeart/2018/2/layout/IconVerticalSolidList"/>
    <dgm:cxn modelId="{1C33612D-6959-44ED-AE3F-5E4FC039F369}" type="presParOf" srcId="{7DCB65EA-5C8E-4B42-9F94-A532C6D2900C}" destId="{7599A157-996B-4E68-8112-68EE54BC10E4}" srcOrd="2" destOrd="0" presId="urn:microsoft.com/office/officeart/2018/2/layout/IconVerticalSolidList"/>
    <dgm:cxn modelId="{9DF61558-CF61-4479-9DB3-D86435E58D66}" type="presParOf" srcId="{7DCB65EA-5C8E-4B42-9F94-A532C6D2900C}" destId="{A4363AAB-6DFD-4160-BA50-D18CA2F3C2B4}" srcOrd="3" destOrd="0" presId="urn:microsoft.com/office/officeart/2018/2/layout/IconVerticalSolidList"/>
    <dgm:cxn modelId="{ED078907-D03E-4873-8980-13A497A5DAAF}" type="presParOf" srcId="{7C74E662-108D-494D-A5F7-4E265FE4071D}" destId="{B224B17E-F06E-4140-AF89-CF038FAA7A36}" srcOrd="1" destOrd="0" presId="urn:microsoft.com/office/officeart/2018/2/layout/IconVerticalSolidList"/>
    <dgm:cxn modelId="{1283C407-EEDA-4F36-B6F7-465873422838}" type="presParOf" srcId="{7C74E662-108D-494D-A5F7-4E265FE4071D}" destId="{637D9289-5764-4752-BF6B-946E5F3943FB}" srcOrd="2" destOrd="0" presId="urn:microsoft.com/office/officeart/2018/2/layout/IconVerticalSolidList"/>
    <dgm:cxn modelId="{3C024235-5C35-4ED2-B872-08695BD560E5}" type="presParOf" srcId="{637D9289-5764-4752-BF6B-946E5F3943FB}" destId="{3739499C-5EAB-4666-8307-AE1AC7478B11}" srcOrd="0" destOrd="0" presId="urn:microsoft.com/office/officeart/2018/2/layout/IconVerticalSolidList"/>
    <dgm:cxn modelId="{FCAE6296-0C40-45E5-B0E4-D9A1E1B87198}" type="presParOf" srcId="{637D9289-5764-4752-BF6B-946E5F3943FB}" destId="{1F757E05-8A9E-4335-8B3C-528CD31347D0}" srcOrd="1" destOrd="0" presId="urn:microsoft.com/office/officeart/2018/2/layout/IconVerticalSolidList"/>
    <dgm:cxn modelId="{27C76C27-9DC6-4417-A0E5-6A0DE450BAB7}" type="presParOf" srcId="{637D9289-5764-4752-BF6B-946E5F3943FB}" destId="{92FDD211-4853-452B-8C1F-6807601F67FD}" srcOrd="2" destOrd="0" presId="urn:microsoft.com/office/officeart/2018/2/layout/IconVerticalSolidList"/>
    <dgm:cxn modelId="{5E0F9F6E-5CD8-43D6-A392-D8B23170621F}" type="presParOf" srcId="{637D9289-5764-4752-BF6B-946E5F3943FB}" destId="{C4E0BC39-C5AA-46B6-BB2C-DEF99020D4F0}" srcOrd="3" destOrd="0" presId="urn:microsoft.com/office/officeart/2018/2/layout/IconVerticalSolidList"/>
    <dgm:cxn modelId="{7CFD43CC-4558-4B08-A69A-C58FE4EA7F92}" type="presParOf" srcId="{7C74E662-108D-494D-A5F7-4E265FE4071D}" destId="{B7797E87-7698-4698-95C1-844A598C2EAE}" srcOrd="3" destOrd="0" presId="urn:microsoft.com/office/officeart/2018/2/layout/IconVerticalSolidList"/>
    <dgm:cxn modelId="{A25A9DF4-F3D7-4E62-847C-0D2C191E3A04}" type="presParOf" srcId="{7C74E662-108D-494D-A5F7-4E265FE4071D}" destId="{EC35C6C6-037C-495B-826D-0E9739A41363}" srcOrd="4" destOrd="0" presId="urn:microsoft.com/office/officeart/2018/2/layout/IconVerticalSolidList"/>
    <dgm:cxn modelId="{8AB9AD27-9303-41BA-A9AA-F3AEF557DEC9}" type="presParOf" srcId="{EC35C6C6-037C-495B-826D-0E9739A41363}" destId="{6B9AC33F-025D-4C4D-866B-5D7692C0BEEA}" srcOrd="0" destOrd="0" presId="urn:microsoft.com/office/officeart/2018/2/layout/IconVerticalSolidList"/>
    <dgm:cxn modelId="{18BA640E-F20C-4B8A-A982-607F08F5EDE1}" type="presParOf" srcId="{EC35C6C6-037C-495B-826D-0E9739A41363}" destId="{372F4235-9675-4F86-AB73-8F02A2FA94A2}" srcOrd="1" destOrd="0" presId="urn:microsoft.com/office/officeart/2018/2/layout/IconVerticalSolidList"/>
    <dgm:cxn modelId="{A9C3D17E-5CEF-4CAF-A06C-EB7DEAA5BB44}" type="presParOf" srcId="{EC35C6C6-037C-495B-826D-0E9739A41363}" destId="{7F97DEC3-2407-4D01-8855-B9BAB5FFA3F1}" srcOrd="2" destOrd="0" presId="urn:microsoft.com/office/officeart/2018/2/layout/IconVerticalSolidList"/>
    <dgm:cxn modelId="{C72B31EB-B133-4CD6-85A4-608B7BF9A9A5}" type="presParOf" srcId="{EC35C6C6-037C-495B-826D-0E9739A41363}" destId="{B6743CB1-45CE-44A2-92E9-A2D959B53392}" srcOrd="3" destOrd="0" presId="urn:microsoft.com/office/officeart/2018/2/layout/IconVerticalSolidList"/>
    <dgm:cxn modelId="{F6763849-4D14-40AF-876F-D5BE5D122E2C}" type="presParOf" srcId="{7C74E662-108D-494D-A5F7-4E265FE4071D}" destId="{C047090E-6C3C-4554-9858-B0579CA6FF9E}" srcOrd="5" destOrd="0" presId="urn:microsoft.com/office/officeart/2018/2/layout/IconVerticalSolidList"/>
    <dgm:cxn modelId="{5E72CA4F-1D17-48F9-8443-F9AC5F75D7F0}" type="presParOf" srcId="{7C74E662-108D-494D-A5F7-4E265FE4071D}" destId="{53108B21-61EC-4F52-9EB1-D5D7BDB79D44}" srcOrd="6" destOrd="0" presId="urn:microsoft.com/office/officeart/2018/2/layout/IconVerticalSolidList"/>
    <dgm:cxn modelId="{61EDD3E8-AAD1-4D95-BB06-7CEA533E3E23}" type="presParOf" srcId="{53108B21-61EC-4F52-9EB1-D5D7BDB79D44}" destId="{2395548B-A348-45D9-AF5E-C7F48F00DF41}" srcOrd="0" destOrd="0" presId="urn:microsoft.com/office/officeart/2018/2/layout/IconVerticalSolidList"/>
    <dgm:cxn modelId="{6E8F0C57-7934-4744-91BC-9EEC15DA83D1}" type="presParOf" srcId="{53108B21-61EC-4F52-9EB1-D5D7BDB79D44}" destId="{CA5DF953-FB73-411E-8A3A-F077B8001A84}" srcOrd="1" destOrd="0" presId="urn:microsoft.com/office/officeart/2018/2/layout/IconVerticalSolidList"/>
    <dgm:cxn modelId="{88017318-D66E-435B-9C0D-01558AC3576C}" type="presParOf" srcId="{53108B21-61EC-4F52-9EB1-D5D7BDB79D44}" destId="{777C9F65-48E4-4221-BEC6-58D4CC242DFE}" srcOrd="2" destOrd="0" presId="urn:microsoft.com/office/officeart/2018/2/layout/IconVerticalSolidList"/>
    <dgm:cxn modelId="{B47A5404-3178-41AD-A2D4-1F165B201A64}" type="presParOf" srcId="{53108B21-61EC-4F52-9EB1-D5D7BDB79D44}" destId="{7700224A-62FF-40D6-ABF1-E8AA1D69A907}" srcOrd="3" destOrd="0" presId="urn:microsoft.com/office/officeart/2018/2/layout/IconVerticalSolidList"/>
    <dgm:cxn modelId="{B9C6C5C7-B2C2-4075-B865-B2663CEC460A}" type="presParOf" srcId="{7C74E662-108D-494D-A5F7-4E265FE4071D}" destId="{DE62262E-116E-4935-A2A3-E2141B3784D5}" srcOrd="7" destOrd="0" presId="urn:microsoft.com/office/officeart/2018/2/layout/IconVerticalSolidList"/>
    <dgm:cxn modelId="{F0D79104-7DB8-4E52-9834-9683B6C6C568}" type="presParOf" srcId="{7C74E662-108D-494D-A5F7-4E265FE4071D}" destId="{EB1DB4C4-477E-405B-840D-CA1DD2689487}" srcOrd="8" destOrd="0" presId="urn:microsoft.com/office/officeart/2018/2/layout/IconVerticalSolidList"/>
    <dgm:cxn modelId="{F2C10AB7-1F27-48F6-A39A-F3233EF41C0B}" type="presParOf" srcId="{EB1DB4C4-477E-405B-840D-CA1DD2689487}" destId="{D5DC69E4-2074-4142-A2CB-28B242EA36C5}" srcOrd="0" destOrd="0" presId="urn:microsoft.com/office/officeart/2018/2/layout/IconVerticalSolidList"/>
    <dgm:cxn modelId="{65667610-4C75-462D-B3EA-B60F58269388}" type="presParOf" srcId="{EB1DB4C4-477E-405B-840D-CA1DD2689487}" destId="{5A046BE1-F16F-4D13-9036-CE84CB35785F}" srcOrd="1" destOrd="0" presId="urn:microsoft.com/office/officeart/2018/2/layout/IconVerticalSolidList"/>
    <dgm:cxn modelId="{9A4748A9-109C-4FC1-90D2-3B78CBA435D3}" type="presParOf" srcId="{EB1DB4C4-477E-405B-840D-CA1DD2689487}" destId="{523FB81A-75AE-4D97-AC37-7A847D86A4D2}" srcOrd="2" destOrd="0" presId="urn:microsoft.com/office/officeart/2018/2/layout/IconVerticalSolidList"/>
    <dgm:cxn modelId="{20758D4D-B5FA-45F5-BD7E-EB62D7DEF366}" type="presParOf" srcId="{EB1DB4C4-477E-405B-840D-CA1DD2689487}" destId="{E700E764-C49A-40B7-A7B8-66BBE293A212}"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CC9C68F-0B96-4387-AE9C-1617A99E703A}"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42A5EE4-2EC9-4C5D-8309-D574DEE5BC0D}">
      <dgm:prSet/>
      <dgm:spPr/>
      <dgm:t>
        <a:bodyPr/>
        <a:lstStyle/>
        <a:p>
          <a:pPr rtl="0">
            <a:lnSpc>
              <a:spcPct val="100000"/>
            </a:lnSpc>
            <a:defRPr cap="all"/>
          </a:pPr>
          <a:r>
            <a:rPr lang="en-US"/>
            <a:t>To overcome nervousness I could </a:t>
          </a:r>
          <a:r>
            <a:rPr lang="en-US">
              <a:latin typeface="Neue Haas Grotesk Text Pro"/>
            </a:rPr>
            <a:t>do a mock interview</a:t>
          </a:r>
          <a:r>
            <a:rPr lang="en-US"/>
            <a:t>. </a:t>
          </a:r>
        </a:p>
      </dgm:t>
    </dgm:pt>
    <dgm:pt modelId="{E220E6A2-3920-4D81-8219-48713E96F646}" type="parTrans" cxnId="{5FD06A17-B27B-4E11-A8D5-20259340A248}">
      <dgm:prSet/>
      <dgm:spPr/>
      <dgm:t>
        <a:bodyPr/>
        <a:lstStyle/>
        <a:p>
          <a:endParaRPr lang="en-US"/>
        </a:p>
      </dgm:t>
    </dgm:pt>
    <dgm:pt modelId="{288E4EF2-1140-4285-802E-8F8B1E7723D1}" type="sibTrans" cxnId="{5FD06A17-B27B-4E11-A8D5-20259340A248}">
      <dgm:prSet/>
      <dgm:spPr/>
      <dgm:t>
        <a:bodyPr/>
        <a:lstStyle/>
        <a:p>
          <a:endParaRPr lang="en-US"/>
        </a:p>
      </dgm:t>
    </dgm:pt>
    <dgm:pt modelId="{D432AEC1-5DB5-4AFC-8069-82140C78C5E9}">
      <dgm:prSet/>
      <dgm:spPr/>
      <dgm:t>
        <a:bodyPr/>
        <a:lstStyle/>
        <a:p>
          <a:pPr rtl="0">
            <a:lnSpc>
              <a:spcPct val="100000"/>
            </a:lnSpc>
            <a:defRPr cap="all"/>
          </a:pPr>
          <a:r>
            <a:rPr lang="en-US">
              <a:latin typeface="Neue Haas Grotesk Text Pro"/>
            </a:rPr>
            <a:t>For lack of preparation do research beforehand </a:t>
          </a:r>
          <a:r>
            <a:rPr lang="en-US"/>
            <a:t>. </a:t>
          </a:r>
        </a:p>
      </dgm:t>
    </dgm:pt>
    <dgm:pt modelId="{DEE9B081-D8FC-4C3E-AA5A-B32FB004798C}" type="parTrans" cxnId="{EB0B6E06-8B32-4677-8361-46E6BADD6AD3}">
      <dgm:prSet/>
      <dgm:spPr/>
      <dgm:t>
        <a:bodyPr/>
        <a:lstStyle/>
        <a:p>
          <a:endParaRPr lang="en-US"/>
        </a:p>
      </dgm:t>
    </dgm:pt>
    <dgm:pt modelId="{D981C048-8A66-41AC-9131-69E2F45DAA34}" type="sibTrans" cxnId="{EB0B6E06-8B32-4677-8361-46E6BADD6AD3}">
      <dgm:prSet/>
      <dgm:spPr/>
      <dgm:t>
        <a:bodyPr/>
        <a:lstStyle/>
        <a:p>
          <a:endParaRPr lang="en-US"/>
        </a:p>
      </dgm:t>
    </dgm:pt>
    <dgm:pt modelId="{F4AA1276-5850-460A-99B6-78D97C483CAF}">
      <dgm:prSet/>
      <dgm:spPr/>
      <dgm:t>
        <a:bodyPr/>
        <a:lstStyle/>
        <a:p>
          <a:pPr rtl="0">
            <a:lnSpc>
              <a:spcPct val="100000"/>
            </a:lnSpc>
            <a:defRPr cap="all"/>
          </a:pPr>
          <a:r>
            <a:rPr lang="en-US">
              <a:latin typeface="Neue Haas Grotesk Text Pro"/>
            </a:rPr>
            <a:t>Overcoming rambling is to refrain from negative thoughts </a:t>
          </a:r>
          <a:r>
            <a:rPr lang="en-US"/>
            <a:t>. </a:t>
          </a:r>
        </a:p>
      </dgm:t>
    </dgm:pt>
    <dgm:pt modelId="{2EDA634F-A5CA-44A9-B5BC-9E0934A39F26}" type="parTrans" cxnId="{55F3D637-A853-4C61-9C3F-88A2F293E491}">
      <dgm:prSet/>
      <dgm:spPr/>
      <dgm:t>
        <a:bodyPr/>
        <a:lstStyle/>
        <a:p>
          <a:endParaRPr lang="en-US"/>
        </a:p>
      </dgm:t>
    </dgm:pt>
    <dgm:pt modelId="{FFD5F563-7360-40F6-8626-A6B5616939F4}" type="sibTrans" cxnId="{55F3D637-A853-4C61-9C3F-88A2F293E491}">
      <dgm:prSet/>
      <dgm:spPr/>
      <dgm:t>
        <a:bodyPr/>
        <a:lstStyle/>
        <a:p>
          <a:endParaRPr lang="en-US"/>
        </a:p>
      </dgm:t>
    </dgm:pt>
    <dgm:pt modelId="{81EEB1EB-6AE0-4D6F-AA6C-97CDAECF86A6}" type="pres">
      <dgm:prSet presAssocID="{1CC9C68F-0B96-4387-AE9C-1617A99E703A}" presName="root" presStyleCnt="0">
        <dgm:presLayoutVars>
          <dgm:dir/>
          <dgm:resizeHandles val="exact"/>
        </dgm:presLayoutVars>
      </dgm:prSet>
      <dgm:spPr/>
    </dgm:pt>
    <dgm:pt modelId="{EB310824-DB86-480F-B8ED-0B26819683CC}" type="pres">
      <dgm:prSet presAssocID="{E42A5EE4-2EC9-4C5D-8309-D574DEE5BC0D}" presName="compNode" presStyleCnt="0"/>
      <dgm:spPr/>
    </dgm:pt>
    <dgm:pt modelId="{115C30F8-5A37-4553-8FB8-B71387B5D684}" type="pres">
      <dgm:prSet presAssocID="{E42A5EE4-2EC9-4C5D-8309-D574DEE5BC0D}" presName="iconBgRect" presStyleLbl="bgShp" presStyleIdx="0" presStyleCnt="3"/>
      <dgm:spPr>
        <a:prstGeom prst="round2DiagRect">
          <a:avLst>
            <a:gd name="adj1" fmla="val 29727"/>
            <a:gd name="adj2" fmla="val 0"/>
          </a:avLst>
        </a:prstGeom>
      </dgm:spPr>
    </dgm:pt>
    <dgm:pt modelId="{579A77A4-A86D-4C2D-8748-283E3B31C297}" type="pres">
      <dgm:prSet presAssocID="{E42A5EE4-2EC9-4C5D-8309-D574DEE5BC0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EF79A70E-6341-4B8A-B771-0F4FD6AE4378}" type="pres">
      <dgm:prSet presAssocID="{E42A5EE4-2EC9-4C5D-8309-D574DEE5BC0D}" presName="spaceRect" presStyleCnt="0"/>
      <dgm:spPr/>
    </dgm:pt>
    <dgm:pt modelId="{C172E023-500C-43C7-919E-863625938145}" type="pres">
      <dgm:prSet presAssocID="{E42A5EE4-2EC9-4C5D-8309-D574DEE5BC0D}" presName="textRect" presStyleLbl="revTx" presStyleIdx="0" presStyleCnt="3">
        <dgm:presLayoutVars>
          <dgm:chMax val="1"/>
          <dgm:chPref val="1"/>
        </dgm:presLayoutVars>
      </dgm:prSet>
      <dgm:spPr/>
    </dgm:pt>
    <dgm:pt modelId="{E973FA2A-806E-4A19-ACA8-100C655E33A9}" type="pres">
      <dgm:prSet presAssocID="{288E4EF2-1140-4285-802E-8F8B1E7723D1}" presName="sibTrans" presStyleCnt="0"/>
      <dgm:spPr/>
    </dgm:pt>
    <dgm:pt modelId="{D94E3EB0-3146-41BF-9E81-EB0AC96148C1}" type="pres">
      <dgm:prSet presAssocID="{D432AEC1-5DB5-4AFC-8069-82140C78C5E9}" presName="compNode" presStyleCnt="0"/>
      <dgm:spPr/>
    </dgm:pt>
    <dgm:pt modelId="{E533E256-6DC7-4CB8-9F8B-7163E1A82B6E}" type="pres">
      <dgm:prSet presAssocID="{D432AEC1-5DB5-4AFC-8069-82140C78C5E9}" presName="iconBgRect" presStyleLbl="bgShp" presStyleIdx="1" presStyleCnt="3"/>
      <dgm:spPr>
        <a:prstGeom prst="round2DiagRect">
          <a:avLst>
            <a:gd name="adj1" fmla="val 29727"/>
            <a:gd name="adj2" fmla="val 0"/>
          </a:avLst>
        </a:prstGeom>
      </dgm:spPr>
    </dgm:pt>
    <dgm:pt modelId="{358ED6A9-DDB8-43E2-9F9A-05096480311A}" type="pres">
      <dgm:prSet presAssocID="{D432AEC1-5DB5-4AFC-8069-82140C78C5E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96F054CC-25C1-44D5-A153-2CF9CF467FF8}" type="pres">
      <dgm:prSet presAssocID="{D432AEC1-5DB5-4AFC-8069-82140C78C5E9}" presName="spaceRect" presStyleCnt="0"/>
      <dgm:spPr/>
    </dgm:pt>
    <dgm:pt modelId="{6D38FBD3-4AE4-4CB3-A94C-72B2DE0FA491}" type="pres">
      <dgm:prSet presAssocID="{D432AEC1-5DB5-4AFC-8069-82140C78C5E9}" presName="textRect" presStyleLbl="revTx" presStyleIdx="1" presStyleCnt="3">
        <dgm:presLayoutVars>
          <dgm:chMax val="1"/>
          <dgm:chPref val="1"/>
        </dgm:presLayoutVars>
      </dgm:prSet>
      <dgm:spPr/>
    </dgm:pt>
    <dgm:pt modelId="{AB69B12B-AC2C-4524-B12A-D970C1271981}" type="pres">
      <dgm:prSet presAssocID="{D981C048-8A66-41AC-9131-69E2F45DAA34}" presName="sibTrans" presStyleCnt="0"/>
      <dgm:spPr/>
    </dgm:pt>
    <dgm:pt modelId="{9B4476E5-87D7-4BAE-8F9B-478DF10F6324}" type="pres">
      <dgm:prSet presAssocID="{F4AA1276-5850-460A-99B6-78D97C483CAF}" presName="compNode" presStyleCnt="0"/>
      <dgm:spPr/>
    </dgm:pt>
    <dgm:pt modelId="{7C58798E-504A-452B-AAC9-B25A2098ABE6}" type="pres">
      <dgm:prSet presAssocID="{F4AA1276-5850-460A-99B6-78D97C483CAF}" presName="iconBgRect" presStyleLbl="bgShp" presStyleIdx="2" presStyleCnt="3"/>
      <dgm:spPr>
        <a:prstGeom prst="round2DiagRect">
          <a:avLst>
            <a:gd name="adj1" fmla="val 29727"/>
            <a:gd name="adj2" fmla="val 0"/>
          </a:avLst>
        </a:prstGeom>
      </dgm:spPr>
    </dgm:pt>
    <dgm:pt modelId="{DD51E797-3711-4991-BB5A-2AE670AB82AA}" type="pres">
      <dgm:prSet presAssocID="{F4AA1276-5850-460A-99B6-78D97C483CA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pper board"/>
        </a:ext>
      </dgm:extLst>
    </dgm:pt>
    <dgm:pt modelId="{6687B9BB-20C5-4943-9F21-8C77B5A4C67C}" type="pres">
      <dgm:prSet presAssocID="{F4AA1276-5850-460A-99B6-78D97C483CAF}" presName="spaceRect" presStyleCnt="0"/>
      <dgm:spPr/>
    </dgm:pt>
    <dgm:pt modelId="{0A02D999-9BC8-4DBD-ACD8-AF8A396E6345}" type="pres">
      <dgm:prSet presAssocID="{F4AA1276-5850-460A-99B6-78D97C483CAF}" presName="textRect" presStyleLbl="revTx" presStyleIdx="2" presStyleCnt="3">
        <dgm:presLayoutVars>
          <dgm:chMax val="1"/>
          <dgm:chPref val="1"/>
        </dgm:presLayoutVars>
      </dgm:prSet>
      <dgm:spPr/>
    </dgm:pt>
  </dgm:ptLst>
  <dgm:cxnLst>
    <dgm:cxn modelId="{EB0B6E06-8B32-4677-8361-46E6BADD6AD3}" srcId="{1CC9C68F-0B96-4387-AE9C-1617A99E703A}" destId="{D432AEC1-5DB5-4AFC-8069-82140C78C5E9}" srcOrd="1" destOrd="0" parTransId="{DEE9B081-D8FC-4C3E-AA5A-B32FB004798C}" sibTransId="{D981C048-8A66-41AC-9131-69E2F45DAA34}"/>
    <dgm:cxn modelId="{F925DE07-E3D8-42E6-AE49-E1DB391A49AE}" type="presOf" srcId="{1CC9C68F-0B96-4387-AE9C-1617A99E703A}" destId="{81EEB1EB-6AE0-4D6F-AA6C-97CDAECF86A6}" srcOrd="0" destOrd="0" presId="urn:microsoft.com/office/officeart/2018/5/layout/IconLeafLabelList"/>
    <dgm:cxn modelId="{5FD06A17-B27B-4E11-A8D5-20259340A248}" srcId="{1CC9C68F-0B96-4387-AE9C-1617A99E703A}" destId="{E42A5EE4-2EC9-4C5D-8309-D574DEE5BC0D}" srcOrd="0" destOrd="0" parTransId="{E220E6A2-3920-4D81-8219-48713E96F646}" sibTransId="{288E4EF2-1140-4285-802E-8F8B1E7723D1}"/>
    <dgm:cxn modelId="{55F3D637-A853-4C61-9C3F-88A2F293E491}" srcId="{1CC9C68F-0B96-4387-AE9C-1617A99E703A}" destId="{F4AA1276-5850-460A-99B6-78D97C483CAF}" srcOrd="2" destOrd="0" parTransId="{2EDA634F-A5CA-44A9-B5BC-9E0934A39F26}" sibTransId="{FFD5F563-7360-40F6-8626-A6B5616939F4}"/>
    <dgm:cxn modelId="{7D9C305D-3EB6-4C20-B554-06F6302FD052}" type="presOf" srcId="{E42A5EE4-2EC9-4C5D-8309-D574DEE5BC0D}" destId="{C172E023-500C-43C7-919E-863625938145}" srcOrd="0" destOrd="0" presId="urn:microsoft.com/office/officeart/2018/5/layout/IconLeafLabelList"/>
    <dgm:cxn modelId="{F105DBCA-15E7-41FC-8A79-431B748596B3}" type="presOf" srcId="{F4AA1276-5850-460A-99B6-78D97C483CAF}" destId="{0A02D999-9BC8-4DBD-ACD8-AF8A396E6345}" srcOrd="0" destOrd="0" presId="urn:microsoft.com/office/officeart/2018/5/layout/IconLeafLabelList"/>
    <dgm:cxn modelId="{D44B76FC-2FFE-44E8-8B59-28D0CCA6EBC7}" type="presOf" srcId="{D432AEC1-5DB5-4AFC-8069-82140C78C5E9}" destId="{6D38FBD3-4AE4-4CB3-A94C-72B2DE0FA491}" srcOrd="0" destOrd="0" presId="urn:microsoft.com/office/officeart/2018/5/layout/IconLeafLabelList"/>
    <dgm:cxn modelId="{C50B1820-E548-4096-9D69-E7553DCE3DED}" type="presParOf" srcId="{81EEB1EB-6AE0-4D6F-AA6C-97CDAECF86A6}" destId="{EB310824-DB86-480F-B8ED-0B26819683CC}" srcOrd="0" destOrd="0" presId="urn:microsoft.com/office/officeart/2018/5/layout/IconLeafLabelList"/>
    <dgm:cxn modelId="{C9A04BC8-8592-4A19-84B7-98D91F52F5A0}" type="presParOf" srcId="{EB310824-DB86-480F-B8ED-0B26819683CC}" destId="{115C30F8-5A37-4553-8FB8-B71387B5D684}" srcOrd="0" destOrd="0" presId="urn:microsoft.com/office/officeart/2018/5/layout/IconLeafLabelList"/>
    <dgm:cxn modelId="{FF61C7CF-D913-4D91-89E0-687F0E0F3656}" type="presParOf" srcId="{EB310824-DB86-480F-B8ED-0B26819683CC}" destId="{579A77A4-A86D-4C2D-8748-283E3B31C297}" srcOrd="1" destOrd="0" presId="urn:microsoft.com/office/officeart/2018/5/layout/IconLeafLabelList"/>
    <dgm:cxn modelId="{CAB53AC8-723F-43BC-A9DE-98870D5E575E}" type="presParOf" srcId="{EB310824-DB86-480F-B8ED-0B26819683CC}" destId="{EF79A70E-6341-4B8A-B771-0F4FD6AE4378}" srcOrd="2" destOrd="0" presId="urn:microsoft.com/office/officeart/2018/5/layout/IconLeafLabelList"/>
    <dgm:cxn modelId="{F4B1F2F4-5370-4F4B-A6AC-194B9BCC58B3}" type="presParOf" srcId="{EB310824-DB86-480F-B8ED-0B26819683CC}" destId="{C172E023-500C-43C7-919E-863625938145}" srcOrd="3" destOrd="0" presId="urn:microsoft.com/office/officeart/2018/5/layout/IconLeafLabelList"/>
    <dgm:cxn modelId="{B88089A4-3178-41A4-BC37-AB6D5F510D14}" type="presParOf" srcId="{81EEB1EB-6AE0-4D6F-AA6C-97CDAECF86A6}" destId="{E973FA2A-806E-4A19-ACA8-100C655E33A9}" srcOrd="1" destOrd="0" presId="urn:microsoft.com/office/officeart/2018/5/layout/IconLeafLabelList"/>
    <dgm:cxn modelId="{32DE414F-8B07-41A8-97C1-BB7BEE17FCB5}" type="presParOf" srcId="{81EEB1EB-6AE0-4D6F-AA6C-97CDAECF86A6}" destId="{D94E3EB0-3146-41BF-9E81-EB0AC96148C1}" srcOrd="2" destOrd="0" presId="urn:microsoft.com/office/officeart/2018/5/layout/IconLeafLabelList"/>
    <dgm:cxn modelId="{DEE653C8-9D46-472A-A5DC-4CA7DCE743FA}" type="presParOf" srcId="{D94E3EB0-3146-41BF-9E81-EB0AC96148C1}" destId="{E533E256-6DC7-4CB8-9F8B-7163E1A82B6E}" srcOrd="0" destOrd="0" presId="urn:microsoft.com/office/officeart/2018/5/layout/IconLeafLabelList"/>
    <dgm:cxn modelId="{4DB52191-F463-4DC7-99D5-28E587CB602C}" type="presParOf" srcId="{D94E3EB0-3146-41BF-9E81-EB0AC96148C1}" destId="{358ED6A9-DDB8-43E2-9F9A-05096480311A}" srcOrd="1" destOrd="0" presId="urn:microsoft.com/office/officeart/2018/5/layout/IconLeafLabelList"/>
    <dgm:cxn modelId="{2E63BD99-E4BA-453F-848E-513DC33C036A}" type="presParOf" srcId="{D94E3EB0-3146-41BF-9E81-EB0AC96148C1}" destId="{96F054CC-25C1-44D5-A153-2CF9CF467FF8}" srcOrd="2" destOrd="0" presId="urn:microsoft.com/office/officeart/2018/5/layout/IconLeafLabelList"/>
    <dgm:cxn modelId="{27903493-210D-4633-9CF0-EAC4461F30E7}" type="presParOf" srcId="{D94E3EB0-3146-41BF-9E81-EB0AC96148C1}" destId="{6D38FBD3-4AE4-4CB3-A94C-72B2DE0FA491}" srcOrd="3" destOrd="0" presId="urn:microsoft.com/office/officeart/2018/5/layout/IconLeafLabelList"/>
    <dgm:cxn modelId="{F751AED2-0372-4AD1-92F8-D2744897DFBA}" type="presParOf" srcId="{81EEB1EB-6AE0-4D6F-AA6C-97CDAECF86A6}" destId="{AB69B12B-AC2C-4524-B12A-D970C1271981}" srcOrd="3" destOrd="0" presId="urn:microsoft.com/office/officeart/2018/5/layout/IconLeafLabelList"/>
    <dgm:cxn modelId="{3EC9F59B-AD34-4171-9F61-BC4E3AE439AC}" type="presParOf" srcId="{81EEB1EB-6AE0-4D6F-AA6C-97CDAECF86A6}" destId="{9B4476E5-87D7-4BAE-8F9B-478DF10F6324}" srcOrd="4" destOrd="0" presId="urn:microsoft.com/office/officeart/2018/5/layout/IconLeafLabelList"/>
    <dgm:cxn modelId="{BFCC1DBC-47E7-4DAD-88A3-78A125790173}" type="presParOf" srcId="{9B4476E5-87D7-4BAE-8F9B-478DF10F6324}" destId="{7C58798E-504A-452B-AAC9-B25A2098ABE6}" srcOrd="0" destOrd="0" presId="urn:microsoft.com/office/officeart/2018/5/layout/IconLeafLabelList"/>
    <dgm:cxn modelId="{7B6B4E28-5D25-4A7D-9842-73054A05937B}" type="presParOf" srcId="{9B4476E5-87D7-4BAE-8F9B-478DF10F6324}" destId="{DD51E797-3711-4991-BB5A-2AE670AB82AA}" srcOrd="1" destOrd="0" presId="urn:microsoft.com/office/officeart/2018/5/layout/IconLeafLabelList"/>
    <dgm:cxn modelId="{56D019C5-C54A-4A2A-915A-BCCBE9741FAA}" type="presParOf" srcId="{9B4476E5-87D7-4BAE-8F9B-478DF10F6324}" destId="{6687B9BB-20C5-4943-9F21-8C77B5A4C67C}" srcOrd="2" destOrd="0" presId="urn:microsoft.com/office/officeart/2018/5/layout/IconLeafLabelList"/>
    <dgm:cxn modelId="{9D991BCA-7FDB-4D27-9350-42AC513A662F}" type="presParOf" srcId="{9B4476E5-87D7-4BAE-8F9B-478DF10F6324}" destId="{0A02D999-9BC8-4DBD-ACD8-AF8A396E6345}"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C16B04-31E3-4547-A922-845C3BC99D08}">
      <dsp:nvSpPr>
        <dsp:cNvPr id="0" name=""/>
        <dsp:cNvSpPr/>
      </dsp:nvSpPr>
      <dsp:spPr>
        <a:xfrm>
          <a:off x="0" y="1871"/>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D0C163-617C-46D9-991E-B237BE5AFB7F}">
      <dsp:nvSpPr>
        <dsp:cNvPr id="0" name=""/>
        <dsp:cNvSpPr/>
      </dsp:nvSpPr>
      <dsp:spPr>
        <a:xfrm>
          <a:off x="241286" y="181341"/>
          <a:ext cx="438702" cy="4387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7B675A-9BBE-4689-AAA7-A3559EA71602}">
      <dsp:nvSpPr>
        <dsp:cNvPr id="0" name=""/>
        <dsp:cNvSpPr/>
      </dsp:nvSpPr>
      <dsp:spPr>
        <a:xfrm>
          <a:off x="921274" y="1871"/>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844550">
            <a:lnSpc>
              <a:spcPct val="90000"/>
            </a:lnSpc>
            <a:spcBef>
              <a:spcPct val="0"/>
            </a:spcBef>
            <a:spcAft>
              <a:spcPct val="35000"/>
            </a:spcAft>
            <a:buNone/>
          </a:pPr>
          <a:r>
            <a:rPr lang="en-US" sz="1900" kern="1200"/>
            <a:t>Apply SWOT analysis (strength, weakness, opportunities and threats </a:t>
          </a:r>
        </a:p>
      </dsp:txBody>
      <dsp:txXfrm>
        <a:off x="921274" y="1871"/>
        <a:ext cx="6028165" cy="797640"/>
      </dsp:txXfrm>
    </dsp:sp>
    <dsp:sp modelId="{D4F5B004-50BF-43F3-BD1E-220514AE8ADD}">
      <dsp:nvSpPr>
        <dsp:cNvPr id="0" name=""/>
        <dsp:cNvSpPr/>
      </dsp:nvSpPr>
      <dsp:spPr>
        <a:xfrm>
          <a:off x="0" y="998922"/>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C67346-ED69-4963-9300-18A670F20B2F}">
      <dsp:nvSpPr>
        <dsp:cNvPr id="0" name=""/>
        <dsp:cNvSpPr/>
      </dsp:nvSpPr>
      <dsp:spPr>
        <a:xfrm>
          <a:off x="241286" y="1178391"/>
          <a:ext cx="438702" cy="4387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9C793F-4B9C-403F-873E-4AE6EFFEAB5A}">
      <dsp:nvSpPr>
        <dsp:cNvPr id="0" name=""/>
        <dsp:cNvSpPr/>
      </dsp:nvSpPr>
      <dsp:spPr>
        <a:xfrm>
          <a:off x="921274" y="998922"/>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844550">
            <a:lnSpc>
              <a:spcPct val="90000"/>
            </a:lnSpc>
            <a:spcBef>
              <a:spcPct val="0"/>
            </a:spcBef>
            <a:spcAft>
              <a:spcPct val="35000"/>
            </a:spcAft>
            <a:buNone/>
          </a:pPr>
          <a:r>
            <a:rPr lang="en-US" sz="1900" kern="1200"/>
            <a:t>Identify key strengths demonstrated during the interview </a:t>
          </a:r>
        </a:p>
      </dsp:txBody>
      <dsp:txXfrm>
        <a:off x="921274" y="998922"/>
        <a:ext cx="6028165" cy="797640"/>
      </dsp:txXfrm>
    </dsp:sp>
    <dsp:sp modelId="{917C008D-4979-4A6F-869A-DB5F7E3E4B2A}">
      <dsp:nvSpPr>
        <dsp:cNvPr id="0" name=""/>
        <dsp:cNvSpPr/>
      </dsp:nvSpPr>
      <dsp:spPr>
        <a:xfrm>
          <a:off x="0" y="1995973"/>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AEE02B-901C-4909-98E3-3D8AC6490825}">
      <dsp:nvSpPr>
        <dsp:cNvPr id="0" name=""/>
        <dsp:cNvSpPr/>
      </dsp:nvSpPr>
      <dsp:spPr>
        <a:xfrm>
          <a:off x="241286" y="2175442"/>
          <a:ext cx="438702" cy="4387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E8FABC-88DA-4241-801E-AE9C2CE232BB}">
      <dsp:nvSpPr>
        <dsp:cNvPr id="0" name=""/>
        <dsp:cNvSpPr/>
      </dsp:nvSpPr>
      <dsp:spPr>
        <a:xfrm>
          <a:off x="921274" y="1995973"/>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844550">
            <a:lnSpc>
              <a:spcPct val="90000"/>
            </a:lnSpc>
            <a:spcBef>
              <a:spcPct val="0"/>
            </a:spcBef>
            <a:spcAft>
              <a:spcPct val="35000"/>
            </a:spcAft>
            <a:buNone/>
          </a:pPr>
          <a:r>
            <a:rPr lang="en-US" sz="1900" kern="1200"/>
            <a:t>Acknowledge and analyse any weaknesses </a:t>
          </a:r>
        </a:p>
      </dsp:txBody>
      <dsp:txXfrm>
        <a:off x="921274" y="1995973"/>
        <a:ext cx="6028165" cy="797640"/>
      </dsp:txXfrm>
    </dsp:sp>
    <dsp:sp modelId="{6DFADB98-CDF2-4009-98F2-201EF3B156E8}">
      <dsp:nvSpPr>
        <dsp:cNvPr id="0" name=""/>
        <dsp:cNvSpPr/>
      </dsp:nvSpPr>
      <dsp:spPr>
        <a:xfrm>
          <a:off x="0" y="2993024"/>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B72EED-9A82-435F-9661-0653CB43CC95}">
      <dsp:nvSpPr>
        <dsp:cNvPr id="0" name=""/>
        <dsp:cNvSpPr/>
      </dsp:nvSpPr>
      <dsp:spPr>
        <a:xfrm>
          <a:off x="241286" y="3172493"/>
          <a:ext cx="438702" cy="4387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CFBE93-18FD-4183-AB66-A38696AA0B5C}">
      <dsp:nvSpPr>
        <dsp:cNvPr id="0" name=""/>
        <dsp:cNvSpPr/>
      </dsp:nvSpPr>
      <dsp:spPr>
        <a:xfrm>
          <a:off x="921274" y="2993024"/>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844550">
            <a:lnSpc>
              <a:spcPct val="90000"/>
            </a:lnSpc>
            <a:spcBef>
              <a:spcPct val="0"/>
            </a:spcBef>
            <a:spcAft>
              <a:spcPct val="35000"/>
            </a:spcAft>
            <a:buNone/>
          </a:pPr>
          <a:r>
            <a:rPr lang="en-US" sz="1900" kern="1200"/>
            <a:t>Explore opportunities for growth </a:t>
          </a:r>
        </a:p>
      </dsp:txBody>
      <dsp:txXfrm>
        <a:off x="921274" y="2993024"/>
        <a:ext cx="6028165" cy="797640"/>
      </dsp:txXfrm>
    </dsp:sp>
    <dsp:sp modelId="{1BD6561E-F8B0-473F-AE58-70019F7218E6}">
      <dsp:nvSpPr>
        <dsp:cNvPr id="0" name=""/>
        <dsp:cNvSpPr/>
      </dsp:nvSpPr>
      <dsp:spPr>
        <a:xfrm>
          <a:off x="0" y="3990074"/>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7A7AAE-0B92-4801-8A8C-F01BDB71BDF7}">
      <dsp:nvSpPr>
        <dsp:cNvPr id="0" name=""/>
        <dsp:cNvSpPr/>
      </dsp:nvSpPr>
      <dsp:spPr>
        <a:xfrm>
          <a:off x="241286" y="4169543"/>
          <a:ext cx="438702" cy="4387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557645-5A8C-490B-B64B-6238C5AE77D5}">
      <dsp:nvSpPr>
        <dsp:cNvPr id="0" name=""/>
        <dsp:cNvSpPr/>
      </dsp:nvSpPr>
      <dsp:spPr>
        <a:xfrm>
          <a:off x="921274" y="3990074"/>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844550">
            <a:lnSpc>
              <a:spcPct val="90000"/>
            </a:lnSpc>
            <a:spcBef>
              <a:spcPct val="0"/>
            </a:spcBef>
            <a:spcAft>
              <a:spcPct val="35000"/>
            </a:spcAft>
            <a:buNone/>
          </a:pPr>
          <a:r>
            <a:rPr lang="en-US" sz="1900" kern="1200"/>
            <a:t>Recognise potential threats and challenges </a:t>
          </a:r>
        </a:p>
      </dsp:txBody>
      <dsp:txXfrm>
        <a:off x="921274" y="3990074"/>
        <a:ext cx="6028165" cy="797640"/>
      </dsp:txXfrm>
    </dsp:sp>
    <dsp:sp modelId="{1C31C5D8-89D1-4B7C-B6A1-9621B9C8C8CC}">
      <dsp:nvSpPr>
        <dsp:cNvPr id="0" name=""/>
        <dsp:cNvSpPr/>
      </dsp:nvSpPr>
      <dsp:spPr>
        <a:xfrm>
          <a:off x="0" y="4987125"/>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94BA54-F6CF-4093-B5F1-348C0839DFE5}">
      <dsp:nvSpPr>
        <dsp:cNvPr id="0" name=""/>
        <dsp:cNvSpPr/>
      </dsp:nvSpPr>
      <dsp:spPr>
        <a:xfrm>
          <a:off x="241286" y="5166594"/>
          <a:ext cx="438702" cy="4387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CD2DB5-CD2D-4456-AA5D-0068454F6BA1}">
      <dsp:nvSpPr>
        <dsp:cNvPr id="0" name=""/>
        <dsp:cNvSpPr/>
      </dsp:nvSpPr>
      <dsp:spPr>
        <a:xfrm>
          <a:off x="921274" y="4987125"/>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844550">
            <a:lnSpc>
              <a:spcPct val="90000"/>
            </a:lnSpc>
            <a:spcBef>
              <a:spcPct val="0"/>
            </a:spcBef>
            <a:spcAft>
              <a:spcPct val="35000"/>
            </a:spcAft>
            <a:buNone/>
          </a:pPr>
          <a:r>
            <a:rPr lang="en-US" sz="1900" kern="1200"/>
            <a:t>Provide a reflective insight </a:t>
          </a:r>
        </a:p>
      </dsp:txBody>
      <dsp:txXfrm>
        <a:off x="921274" y="4987125"/>
        <a:ext cx="6028165" cy="7976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2E1295-8C88-49CA-82B0-BA79D4D982CB}">
      <dsp:nvSpPr>
        <dsp:cNvPr id="0" name=""/>
        <dsp:cNvSpPr/>
      </dsp:nvSpPr>
      <dsp:spPr>
        <a:xfrm>
          <a:off x="181777" y="367425"/>
          <a:ext cx="1320143" cy="132014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505DBE-03B5-44B9-985C-F54B1F2E3964}">
      <dsp:nvSpPr>
        <dsp:cNvPr id="0" name=""/>
        <dsp:cNvSpPr/>
      </dsp:nvSpPr>
      <dsp:spPr>
        <a:xfrm>
          <a:off x="459007" y="644655"/>
          <a:ext cx="765683" cy="7656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493B08-CD08-44CC-996C-34A95B775F4E}">
      <dsp:nvSpPr>
        <dsp:cNvPr id="0" name=""/>
        <dsp:cNvSpPr/>
      </dsp:nvSpPr>
      <dsp:spPr>
        <a:xfrm>
          <a:off x="1784808" y="367425"/>
          <a:ext cx="3111765" cy="1320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a:t>My greatest strength is effective communication, this is a significant strength to me because</a:t>
          </a:r>
          <a:r>
            <a:rPr lang="en-US" sz="1600" kern="1200">
              <a:latin typeface="Neue Haas Grotesk Text Pro"/>
            </a:rPr>
            <a:t>:</a:t>
          </a:r>
          <a:endParaRPr lang="en-US" sz="1600" kern="1200"/>
        </a:p>
      </dsp:txBody>
      <dsp:txXfrm>
        <a:off x="1784808" y="367425"/>
        <a:ext cx="3111765" cy="1320143"/>
      </dsp:txXfrm>
    </dsp:sp>
    <dsp:sp modelId="{FCE639DB-BC44-4C8B-83F1-FA9A6682A330}">
      <dsp:nvSpPr>
        <dsp:cNvPr id="0" name=""/>
        <dsp:cNvSpPr/>
      </dsp:nvSpPr>
      <dsp:spPr>
        <a:xfrm>
          <a:off x="5438775" y="367425"/>
          <a:ext cx="1320143" cy="132014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6A9F0E-CA31-453D-AE02-B139D734D2BC}">
      <dsp:nvSpPr>
        <dsp:cNvPr id="0" name=""/>
        <dsp:cNvSpPr/>
      </dsp:nvSpPr>
      <dsp:spPr>
        <a:xfrm>
          <a:off x="5716005" y="644655"/>
          <a:ext cx="765683" cy="7656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5A8600-EEDB-48AC-8C86-3ACD8F235C3C}">
      <dsp:nvSpPr>
        <dsp:cNvPr id="0" name=""/>
        <dsp:cNvSpPr/>
      </dsp:nvSpPr>
      <dsp:spPr>
        <a:xfrm>
          <a:off x="7041806" y="367425"/>
          <a:ext cx="3111765" cy="1320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a:t>I am able to speak about my thoughts and ideas clearly </a:t>
          </a:r>
        </a:p>
      </dsp:txBody>
      <dsp:txXfrm>
        <a:off x="7041806" y="367425"/>
        <a:ext cx="3111765" cy="1320143"/>
      </dsp:txXfrm>
    </dsp:sp>
    <dsp:sp modelId="{EDD0BE2F-9E3D-4D0C-8C8C-662D36FD33DD}">
      <dsp:nvSpPr>
        <dsp:cNvPr id="0" name=""/>
        <dsp:cNvSpPr/>
      </dsp:nvSpPr>
      <dsp:spPr>
        <a:xfrm>
          <a:off x="181777" y="2378862"/>
          <a:ext cx="1320143" cy="132014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A97A03-D029-43C8-9635-3871AE657A15}">
      <dsp:nvSpPr>
        <dsp:cNvPr id="0" name=""/>
        <dsp:cNvSpPr/>
      </dsp:nvSpPr>
      <dsp:spPr>
        <a:xfrm>
          <a:off x="459007" y="2656092"/>
          <a:ext cx="765683" cy="7656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316851-15D5-4721-8DA9-90701573AA5A}">
      <dsp:nvSpPr>
        <dsp:cNvPr id="0" name=""/>
        <dsp:cNvSpPr/>
      </dsp:nvSpPr>
      <dsp:spPr>
        <a:xfrm>
          <a:off x="1784808" y="2378862"/>
          <a:ext cx="3111765" cy="1320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a:t>I was also able to demonstrate </a:t>
          </a:r>
          <a:r>
            <a:rPr lang="en-US" sz="1600" kern="1200">
              <a:latin typeface="Neue Haas Grotesk Text Pro"/>
            </a:rPr>
            <a:t>enthusiasm</a:t>
          </a:r>
          <a:r>
            <a:rPr lang="en-US" sz="1600" kern="1200"/>
            <a:t> and compassion about the role that I was talking about </a:t>
          </a:r>
        </a:p>
      </dsp:txBody>
      <dsp:txXfrm>
        <a:off x="1784808" y="2378862"/>
        <a:ext cx="3111765" cy="1320143"/>
      </dsp:txXfrm>
    </dsp:sp>
    <dsp:sp modelId="{4984DA99-17DE-4492-A155-EC924AAFA36E}">
      <dsp:nvSpPr>
        <dsp:cNvPr id="0" name=""/>
        <dsp:cNvSpPr/>
      </dsp:nvSpPr>
      <dsp:spPr>
        <a:xfrm>
          <a:off x="5438775" y="2378862"/>
          <a:ext cx="1320143" cy="132014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9627C1-1E7C-468E-AF40-AEF0C714D791}">
      <dsp:nvSpPr>
        <dsp:cNvPr id="0" name=""/>
        <dsp:cNvSpPr/>
      </dsp:nvSpPr>
      <dsp:spPr>
        <a:xfrm>
          <a:off x="5716005" y="2656092"/>
          <a:ext cx="765683" cy="7656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4853B2-AEF9-48B6-B813-CC664C4D8F3D}">
      <dsp:nvSpPr>
        <dsp:cNvPr id="0" name=""/>
        <dsp:cNvSpPr/>
      </dsp:nvSpPr>
      <dsp:spPr>
        <a:xfrm>
          <a:off x="7041806" y="2378862"/>
          <a:ext cx="3111765" cy="1320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rtl="0">
            <a:lnSpc>
              <a:spcPct val="90000"/>
            </a:lnSpc>
            <a:spcBef>
              <a:spcPct val="0"/>
            </a:spcBef>
            <a:spcAft>
              <a:spcPct val="35000"/>
            </a:spcAft>
            <a:buNone/>
          </a:pPr>
          <a:r>
            <a:rPr lang="en-US" sz="1600" kern="1200"/>
            <a:t>Effective communication also comes with active listening which demonstrated myself having better understanding and confidence</a:t>
          </a:r>
          <a:r>
            <a:rPr lang="en-US" sz="1600" kern="1200">
              <a:latin typeface="Neue Haas Grotesk Text Pro"/>
            </a:rPr>
            <a:t> </a:t>
          </a:r>
          <a:r>
            <a:rPr lang="en-US" sz="1600" kern="1200">
              <a:solidFill>
                <a:srgbClr val="2C3E50"/>
              </a:solidFill>
            </a:rPr>
            <a:t>(Robinson, 2024</a:t>
          </a:r>
          <a:r>
            <a:rPr lang="en-US" sz="1600" kern="1200">
              <a:solidFill>
                <a:srgbClr val="2C3E50"/>
              </a:solidFill>
              <a:latin typeface="Neue Haas Grotesk Text Pro"/>
            </a:rPr>
            <a:t>).</a:t>
          </a:r>
          <a:endParaRPr lang="en-US" sz="1600" kern="1200">
            <a:solidFill>
              <a:srgbClr val="2C3E50"/>
            </a:solidFill>
          </a:endParaRPr>
        </a:p>
      </dsp:txBody>
      <dsp:txXfrm>
        <a:off x="7041806" y="2378862"/>
        <a:ext cx="3111765" cy="13201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972BFA-E594-4FC5-9BC4-2666C6AC0C43}">
      <dsp:nvSpPr>
        <dsp:cNvPr id="0" name=""/>
        <dsp:cNvSpPr/>
      </dsp:nvSpPr>
      <dsp:spPr>
        <a:xfrm>
          <a:off x="0" y="4565"/>
          <a:ext cx="6949440" cy="972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9A81A9-39C7-47C7-8F57-28D6DFC9A76E}">
      <dsp:nvSpPr>
        <dsp:cNvPr id="0" name=""/>
        <dsp:cNvSpPr/>
      </dsp:nvSpPr>
      <dsp:spPr>
        <a:xfrm>
          <a:off x="294182" y="223378"/>
          <a:ext cx="534876" cy="5348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363AAB-6DFD-4160-BA50-D18CA2F3C2B4}">
      <dsp:nvSpPr>
        <dsp:cNvPr id="0" name=""/>
        <dsp:cNvSpPr/>
      </dsp:nvSpPr>
      <dsp:spPr>
        <a:xfrm>
          <a:off x="1123240" y="4565"/>
          <a:ext cx="5826199" cy="972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23" tIns="102923" rIns="102923" bIns="102923" numCol="1" spcCol="1270" anchor="ctr" anchorCtr="0">
          <a:noAutofit/>
        </a:bodyPr>
        <a:lstStyle/>
        <a:p>
          <a:pPr marL="0" lvl="0" indent="0" algn="l" defTabSz="800100" rtl="0">
            <a:lnSpc>
              <a:spcPct val="90000"/>
            </a:lnSpc>
            <a:spcBef>
              <a:spcPct val="0"/>
            </a:spcBef>
            <a:spcAft>
              <a:spcPct val="35000"/>
            </a:spcAft>
            <a:buNone/>
          </a:pPr>
          <a:r>
            <a:rPr lang="en-US" sz="1800" kern="1200"/>
            <a:t>Nervousness is my greatest</a:t>
          </a:r>
          <a:r>
            <a:rPr lang="en-US" sz="1800" kern="1200">
              <a:latin typeface="Neue Haas Grotesk Text Pro"/>
            </a:rPr>
            <a:t> weakness</a:t>
          </a:r>
          <a:r>
            <a:rPr lang="en-US" sz="1800" kern="1200"/>
            <a:t> because:</a:t>
          </a:r>
        </a:p>
      </dsp:txBody>
      <dsp:txXfrm>
        <a:off x="1123240" y="4565"/>
        <a:ext cx="5826199" cy="972502"/>
      </dsp:txXfrm>
    </dsp:sp>
    <dsp:sp modelId="{3739499C-5EAB-4666-8307-AE1AC7478B11}">
      <dsp:nvSpPr>
        <dsp:cNvPr id="0" name=""/>
        <dsp:cNvSpPr/>
      </dsp:nvSpPr>
      <dsp:spPr>
        <a:xfrm>
          <a:off x="0" y="1220194"/>
          <a:ext cx="6949440" cy="972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757E05-8A9E-4335-8B3C-528CD31347D0}">
      <dsp:nvSpPr>
        <dsp:cNvPr id="0" name=""/>
        <dsp:cNvSpPr/>
      </dsp:nvSpPr>
      <dsp:spPr>
        <a:xfrm>
          <a:off x="294182" y="1439007"/>
          <a:ext cx="534876" cy="5348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E0BC39-C5AA-46B6-BB2C-DEF99020D4F0}">
      <dsp:nvSpPr>
        <dsp:cNvPr id="0" name=""/>
        <dsp:cNvSpPr/>
      </dsp:nvSpPr>
      <dsp:spPr>
        <a:xfrm>
          <a:off x="1123240" y="1220194"/>
          <a:ext cx="5826199" cy="972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23" tIns="102923" rIns="102923" bIns="102923" numCol="1" spcCol="1270" anchor="ctr" anchorCtr="0">
          <a:noAutofit/>
        </a:bodyPr>
        <a:lstStyle/>
        <a:p>
          <a:pPr marL="0" lvl="0" indent="0" algn="l" defTabSz="800100">
            <a:lnSpc>
              <a:spcPct val="90000"/>
            </a:lnSpc>
            <a:spcBef>
              <a:spcPct val="0"/>
            </a:spcBef>
            <a:spcAft>
              <a:spcPct val="35000"/>
            </a:spcAft>
            <a:buNone/>
          </a:pPr>
          <a:r>
            <a:rPr lang="en-US" sz="1800" kern="1200"/>
            <a:t>Nervousness was leading me to think </a:t>
          </a:r>
          <a:r>
            <a:rPr lang="en-US" sz="1800" kern="1200">
              <a:latin typeface="Neue Haas Grotesk Text Pro"/>
            </a:rPr>
            <a:t>unclearly</a:t>
          </a:r>
          <a:r>
            <a:rPr lang="en-US" sz="1800" kern="1200"/>
            <a:t> when being asked a question which would cause me to be speaking too quickly</a:t>
          </a:r>
        </a:p>
      </dsp:txBody>
      <dsp:txXfrm>
        <a:off x="1123240" y="1220194"/>
        <a:ext cx="5826199" cy="972502"/>
      </dsp:txXfrm>
    </dsp:sp>
    <dsp:sp modelId="{6B9AC33F-025D-4C4D-866B-5D7692C0BEEA}">
      <dsp:nvSpPr>
        <dsp:cNvPr id="0" name=""/>
        <dsp:cNvSpPr/>
      </dsp:nvSpPr>
      <dsp:spPr>
        <a:xfrm>
          <a:off x="0" y="2435822"/>
          <a:ext cx="6949440" cy="972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2F4235-9675-4F86-AB73-8F02A2FA94A2}">
      <dsp:nvSpPr>
        <dsp:cNvPr id="0" name=""/>
        <dsp:cNvSpPr/>
      </dsp:nvSpPr>
      <dsp:spPr>
        <a:xfrm>
          <a:off x="294182" y="2654635"/>
          <a:ext cx="534876" cy="53487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743CB1-45CE-44A2-92E9-A2D959B53392}">
      <dsp:nvSpPr>
        <dsp:cNvPr id="0" name=""/>
        <dsp:cNvSpPr/>
      </dsp:nvSpPr>
      <dsp:spPr>
        <a:xfrm>
          <a:off x="1123240" y="2435822"/>
          <a:ext cx="5826199" cy="972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23" tIns="102923" rIns="102923" bIns="102923" numCol="1" spcCol="1270" anchor="ctr" anchorCtr="0">
          <a:noAutofit/>
        </a:bodyPr>
        <a:lstStyle/>
        <a:p>
          <a:pPr marL="0" lvl="0" indent="0" algn="l" defTabSz="800100" rtl="0">
            <a:lnSpc>
              <a:spcPct val="90000"/>
            </a:lnSpc>
            <a:spcBef>
              <a:spcPct val="0"/>
            </a:spcBef>
            <a:spcAft>
              <a:spcPct val="35000"/>
            </a:spcAft>
            <a:buNone/>
          </a:pPr>
          <a:r>
            <a:rPr lang="en-US" sz="1800" kern="1200"/>
            <a:t>With some things I was saying I had a lack of confidence</a:t>
          </a:r>
          <a:r>
            <a:rPr lang="en-US" sz="1800" kern="1200">
              <a:latin typeface="Neue Haas Grotesk Text Pro"/>
            </a:rPr>
            <a:t> </a:t>
          </a:r>
        </a:p>
      </dsp:txBody>
      <dsp:txXfrm>
        <a:off x="1123240" y="2435822"/>
        <a:ext cx="5826199" cy="972502"/>
      </dsp:txXfrm>
    </dsp:sp>
    <dsp:sp modelId="{2395548B-A348-45D9-AF5E-C7F48F00DF41}">
      <dsp:nvSpPr>
        <dsp:cNvPr id="0" name=""/>
        <dsp:cNvSpPr/>
      </dsp:nvSpPr>
      <dsp:spPr>
        <a:xfrm>
          <a:off x="0" y="3651451"/>
          <a:ext cx="6949440" cy="972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5DF953-FB73-411E-8A3A-F077B8001A84}">
      <dsp:nvSpPr>
        <dsp:cNvPr id="0" name=""/>
        <dsp:cNvSpPr/>
      </dsp:nvSpPr>
      <dsp:spPr>
        <a:xfrm>
          <a:off x="294182" y="3870264"/>
          <a:ext cx="534876" cy="53487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00224A-62FF-40D6-ABF1-E8AA1D69A907}">
      <dsp:nvSpPr>
        <dsp:cNvPr id="0" name=""/>
        <dsp:cNvSpPr/>
      </dsp:nvSpPr>
      <dsp:spPr>
        <a:xfrm>
          <a:off x="1123240" y="3651451"/>
          <a:ext cx="5826199" cy="972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23" tIns="102923" rIns="102923" bIns="102923" numCol="1" spcCol="1270" anchor="ctr" anchorCtr="0">
          <a:noAutofit/>
        </a:bodyPr>
        <a:lstStyle/>
        <a:p>
          <a:pPr marL="0" lvl="0" indent="0" algn="l" defTabSz="800100" rtl="0">
            <a:lnSpc>
              <a:spcPct val="90000"/>
            </a:lnSpc>
            <a:spcBef>
              <a:spcPct val="0"/>
            </a:spcBef>
            <a:spcAft>
              <a:spcPct val="35000"/>
            </a:spcAft>
            <a:buNone/>
          </a:pPr>
          <a:r>
            <a:rPr lang="en-US" sz="1800" kern="1200"/>
            <a:t>Nervousness causes a negative impression</a:t>
          </a:r>
          <a:r>
            <a:rPr lang="en-US" sz="1800" kern="1200">
              <a:latin typeface="Neue Haas Grotesk Text Pro"/>
            </a:rPr>
            <a:t> </a:t>
          </a:r>
          <a:endParaRPr lang="en-US" sz="1800" kern="1200"/>
        </a:p>
      </dsp:txBody>
      <dsp:txXfrm>
        <a:off x="1123240" y="3651451"/>
        <a:ext cx="5826199" cy="972502"/>
      </dsp:txXfrm>
    </dsp:sp>
    <dsp:sp modelId="{D5DC69E4-2074-4142-A2CB-28B242EA36C5}">
      <dsp:nvSpPr>
        <dsp:cNvPr id="0" name=""/>
        <dsp:cNvSpPr/>
      </dsp:nvSpPr>
      <dsp:spPr>
        <a:xfrm>
          <a:off x="0" y="4867079"/>
          <a:ext cx="6949440" cy="972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046BE1-F16F-4D13-9036-CE84CB35785F}">
      <dsp:nvSpPr>
        <dsp:cNvPr id="0" name=""/>
        <dsp:cNvSpPr/>
      </dsp:nvSpPr>
      <dsp:spPr>
        <a:xfrm>
          <a:off x="294182" y="5085892"/>
          <a:ext cx="534876" cy="53487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00E764-C49A-40B7-A7B8-66BBE293A212}">
      <dsp:nvSpPr>
        <dsp:cNvPr id="0" name=""/>
        <dsp:cNvSpPr/>
      </dsp:nvSpPr>
      <dsp:spPr>
        <a:xfrm>
          <a:off x="1123240" y="4867079"/>
          <a:ext cx="5826199" cy="972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23" tIns="102923" rIns="102923" bIns="102923" numCol="1" spcCol="1270" anchor="ctr" anchorCtr="0">
          <a:noAutofit/>
        </a:bodyPr>
        <a:lstStyle/>
        <a:p>
          <a:pPr marL="0" lvl="0" indent="0" algn="l" defTabSz="800100" rtl="0">
            <a:lnSpc>
              <a:spcPct val="90000"/>
            </a:lnSpc>
            <a:spcBef>
              <a:spcPct val="0"/>
            </a:spcBef>
            <a:spcAft>
              <a:spcPct val="35000"/>
            </a:spcAft>
            <a:buNone/>
          </a:pPr>
          <a:r>
            <a:rPr lang="en-US" sz="1800" kern="1200"/>
            <a:t>Being nervous in a situation causes stress</a:t>
          </a:r>
          <a:r>
            <a:rPr lang="en-US" sz="1800" kern="1200">
              <a:latin typeface="Neue Haas Grotesk Text Pro"/>
            </a:rPr>
            <a:t> </a:t>
          </a:r>
          <a:endParaRPr lang="en-US" sz="1800" kern="1200"/>
        </a:p>
      </dsp:txBody>
      <dsp:txXfrm>
        <a:off x="1123240" y="4867079"/>
        <a:ext cx="5826199" cy="9725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5C30F8-5A37-4553-8FB8-B71387B5D684}">
      <dsp:nvSpPr>
        <dsp:cNvPr id="0" name=""/>
        <dsp:cNvSpPr/>
      </dsp:nvSpPr>
      <dsp:spPr>
        <a:xfrm>
          <a:off x="644018" y="542177"/>
          <a:ext cx="1990125" cy="199012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9A77A4-A86D-4C2D-8748-283E3B31C297}">
      <dsp:nvSpPr>
        <dsp:cNvPr id="0" name=""/>
        <dsp:cNvSpPr/>
      </dsp:nvSpPr>
      <dsp:spPr>
        <a:xfrm>
          <a:off x="1068143" y="966302"/>
          <a:ext cx="1141874" cy="114187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72E023-500C-43C7-919E-863625938145}">
      <dsp:nvSpPr>
        <dsp:cNvPr id="0" name=""/>
        <dsp:cNvSpPr/>
      </dsp:nvSpPr>
      <dsp:spPr>
        <a:xfrm>
          <a:off x="7830" y="3152176"/>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rtl="0">
            <a:lnSpc>
              <a:spcPct val="100000"/>
            </a:lnSpc>
            <a:spcBef>
              <a:spcPct val="0"/>
            </a:spcBef>
            <a:spcAft>
              <a:spcPct val="35000"/>
            </a:spcAft>
            <a:buNone/>
            <a:defRPr cap="all"/>
          </a:pPr>
          <a:r>
            <a:rPr lang="en-US" sz="1500" kern="1200"/>
            <a:t>To overcome nervousness I could </a:t>
          </a:r>
          <a:r>
            <a:rPr lang="en-US" sz="1500" kern="1200">
              <a:latin typeface="Neue Haas Grotesk Text Pro"/>
            </a:rPr>
            <a:t>do a mock interview</a:t>
          </a:r>
          <a:r>
            <a:rPr lang="en-US" sz="1500" kern="1200"/>
            <a:t>. </a:t>
          </a:r>
        </a:p>
      </dsp:txBody>
      <dsp:txXfrm>
        <a:off x="7830" y="3152176"/>
        <a:ext cx="3262500" cy="720000"/>
      </dsp:txXfrm>
    </dsp:sp>
    <dsp:sp modelId="{E533E256-6DC7-4CB8-9F8B-7163E1A82B6E}">
      <dsp:nvSpPr>
        <dsp:cNvPr id="0" name=""/>
        <dsp:cNvSpPr/>
      </dsp:nvSpPr>
      <dsp:spPr>
        <a:xfrm>
          <a:off x="4477456" y="542177"/>
          <a:ext cx="1990125" cy="199012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8ED6A9-DDB8-43E2-9F9A-05096480311A}">
      <dsp:nvSpPr>
        <dsp:cNvPr id="0" name=""/>
        <dsp:cNvSpPr/>
      </dsp:nvSpPr>
      <dsp:spPr>
        <a:xfrm>
          <a:off x="4901581" y="966302"/>
          <a:ext cx="1141874" cy="114187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38FBD3-4AE4-4CB3-A94C-72B2DE0FA491}">
      <dsp:nvSpPr>
        <dsp:cNvPr id="0" name=""/>
        <dsp:cNvSpPr/>
      </dsp:nvSpPr>
      <dsp:spPr>
        <a:xfrm>
          <a:off x="3841268" y="3152176"/>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rtl="0">
            <a:lnSpc>
              <a:spcPct val="100000"/>
            </a:lnSpc>
            <a:spcBef>
              <a:spcPct val="0"/>
            </a:spcBef>
            <a:spcAft>
              <a:spcPct val="35000"/>
            </a:spcAft>
            <a:buNone/>
            <a:defRPr cap="all"/>
          </a:pPr>
          <a:r>
            <a:rPr lang="en-US" sz="1500" kern="1200">
              <a:latin typeface="Neue Haas Grotesk Text Pro"/>
            </a:rPr>
            <a:t>For lack of preparation do research beforehand </a:t>
          </a:r>
          <a:r>
            <a:rPr lang="en-US" sz="1500" kern="1200"/>
            <a:t>. </a:t>
          </a:r>
        </a:p>
      </dsp:txBody>
      <dsp:txXfrm>
        <a:off x="3841268" y="3152176"/>
        <a:ext cx="3262500" cy="720000"/>
      </dsp:txXfrm>
    </dsp:sp>
    <dsp:sp modelId="{7C58798E-504A-452B-AAC9-B25A2098ABE6}">
      <dsp:nvSpPr>
        <dsp:cNvPr id="0" name=""/>
        <dsp:cNvSpPr/>
      </dsp:nvSpPr>
      <dsp:spPr>
        <a:xfrm>
          <a:off x="8310893" y="542177"/>
          <a:ext cx="1990125" cy="199012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51E797-3711-4991-BB5A-2AE670AB82AA}">
      <dsp:nvSpPr>
        <dsp:cNvPr id="0" name=""/>
        <dsp:cNvSpPr/>
      </dsp:nvSpPr>
      <dsp:spPr>
        <a:xfrm>
          <a:off x="8735018" y="966302"/>
          <a:ext cx="1141874" cy="114187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02D999-9BC8-4DBD-ACD8-AF8A396E6345}">
      <dsp:nvSpPr>
        <dsp:cNvPr id="0" name=""/>
        <dsp:cNvSpPr/>
      </dsp:nvSpPr>
      <dsp:spPr>
        <a:xfrm>
          <a:off x="7674706" y="3152176"/>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rtl="0">
            <a:lnSpc>
              <a:spcPct val="100000"/>
            </a:lnSpc>
            <a:spcBef>
              <a:spcPct val="0"/>
            </a:spcBef>
            <a:spcAft>
              <a:spcPct val="35000"/>
            </a:spcAft>
            <a:buNone/>
            <a:defRPr cap="all"/>
          </a:pPr>
          <a:r>
            <a:rPr lang="en-US" sz="1500" kern="1200">
              <a:latin typeface="Neue Haas Grotesk Text Pro"/>
            </a:rPr>
            <a:t>Overcoming rambling is to refrain from negative thoughts </a:t>
          </a:r>
          <a:r>
            <a:rPr lang="en-US" sz="1500" kern="1200"/>
            <a:t>. </a:t>
          </a:r>
        </a:p>
      </dsp:txBody>
      <dsp:txXfrm>
        <a:off x="7674706" y="3152176"/>
        <a:ext cx="32625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999A8DD2-C443-44AD-85B3-4CE72B962C5F}" type="datetimeFigureOut">
              <a:rPr lang="en-US" smtClean="0"/>
              <a:t>7/18/2024</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8551782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99A8DD2-C443-44AD-85B3-4CE72B962C5F}" type="datetimeFigureOut">
              <a:rPr lang="en-US" smtClean="0"/>
              <a:t>7/18/2024</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490832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999A8DD2-C443-44AD-85B3-4CE72B962C5F}" type="datetimeFigureOut">
              <a:rPr lang="en-US" smtClean="0"/>
              <a:t>7/18/2024</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9393260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99A8DD2-C443-44AD-85B3-4CE72B962C5F}" type="datetimeFigureOut">
              <a:rPr lang="en-US" smtClean="0"/>
              <a:t>7/18/2024</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97843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999A8DD2-C443-44AD-85B3-4CE72B962C5F}" type="datetimeFigureOut">
              <a:rPr lang="en-US" smtClean="0"/>
              <a:t>7/18/2024</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7344540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999A8DD2-C443-44AD-85B3-4CE72B962C5F}" type="datetimeFigureOut">
              <a:rPr lang="en-US" smtClean="0"/>
              <a:t>7/18/2024</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9229237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99A8DD2-C443-44AD-85B3-4CE72B962C5F}" type="datetimeFigureOut">
              <a:rPr lang="en-US" smtClean="0"/>
              <a:t>7/18/2024</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3892857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999A8DD2-C443-44AD-85B3-4CE72B962C5F}" type="datetimeFigureOut">
              <a:rPr lang="en-US" smtClean="0"/>
              <a:t>7/18/2024</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0425613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99A8DD2-C443-44AD-85B3-4CE72B962C5F}" type="datetimeFigureOut">
              <a:rPr lang="en-US" smtClean="0"/>
              <a:t>7/18/2024</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4362465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999A8DD2-C443-44AD-85B3-4CE72B962C5F}" type="datetimeFigureOut">
              <a:rPr lang="en-US" smtClean="0"/>
              <a:t>7/18/2024</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50961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99A8DD2-C443-44AD-85B3-4CE72B962C5F}" type="datetimeFigureOut">
              <a:rPr lang="en-US" smtClean="0"/>
              <a:t>7/18/2024</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9779072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999A8DD2-C443-44AD-85B3-4CE72B962C5F}" type="datetimeFigureOut">
              <a:rPr lang="en-US" smtClean="0"/>
              <a:t>7/18/2024</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FA4FCA09-A334-4A38-8A78-E51DCD588AB3}" type="slidenum">
              <a:rPr lang="en-US" smtClean="0"/>
              <a:t>‹#›</a:t>
            </a:fld>
            <a:endParaRPr lang="en-US"/>
          </a:p>
        </p:txBody>
      </p:sp>
    </p:spTree>
    <p:extLst>
      <p:ext uri="{BB962C8B-B14F-4D97-AF65-F5344CB8AC3E}">
        <p14:creationId xmlns:p14="http://schemas.microsoft.com/office/powerpoint/2010/main" val="780007335"/>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56" r:id="rId6"/>
    <p:sldLayoutId id="2147483752" r:id="rId7"/>
    <p:sldLayoutId id="2147483753" r:id="rId8"/>
    <p:sldLayoutId id="2147483754" r:id="rId9"/>
    <p:sldLayoutId id="2147483755" r:id="rId10"/>
    <p:sldLayoutId id="2147483757" r:id="rId11"/>
  </p:sldLayoutIdLst>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ov"/><Relationship Id="rId1" Type="http://schemas.microsoft.com/office/2007/relationships/media" Target="../media/media1.mov"/><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video" Target="../media/media2.mov"/><Relationship Id="rId1" Type="http://schemas.microsoft.com/office/2007/relationships/media" Target="../media/media2.mov"/><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5.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7.png"/><Relationship Id="rId2" Type="http://schemas.openxmlformats.org/officeDocument/2006/relationships/video" Target="../media/media3.mov"/><Relationship Id="rId1" Type="http://schemas.microsoft.com/office/2007/relationships/media" Target="../media/media3.mov"/><Relationship Id="rId6" Type="http://schemas.openxmlformats.org/officeDocument/2006/relationships/hyperlink" Target="https://creativecommons.org/licenses/by/3.0/" TargetMode="External"/><Relationship Id="rId5" Type="http://schemas.openxmlformats.org/officeDocument/2006/relationships/hyperlink" Target="http://codlrc.org/HS/nursing" TargetMode="External"/><Relationship Id="rId4" Type="http://schemas.openxmlformats.org/officeDocument/2006/relationships/image" Target="../media/image16.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ov"/><Relationship Id="rId1" Type="http://schemas.microsoft.com/office/2007/relationships/media" Target="../media/media4.mov"/><Relationship Id="rId6" Type="http://schemas.openxmlformats.org/officeDocument/2006/relationships/image" Target="../media/image20.png"/><Relationship Id="rId5" Type="http://schemas.openxmlformats.org/officeDocument/2006/relationships/image" Target="../media/image19.svg"/><Relationship Id="rId4" Type="http://schemas.openxmlformats.org/officeDocument/2006/relationships/image" Target="../media/image18.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2.png"/><Relationship Id="rId2" Type="http://schemas.openxmlformats.org/officeDocument/2006/relationships/video" Target="../media/media5.mov"/><Relationship Id="rId1" Type="http://schemas.microsoft.com/office/2007/relationships/media" Target="../media/media5.mov"/><Relationship Id="rId6" Type="http://schemas.openxmlformats.org/officeDocument/2006/relationships/hyperlink" Target="https://creativecommons.org/licenses/by-sa/3.0/" TargetMode="External"/><Relationship Id="rId5" Type="http://schemas.openxmlformats.org/officeDocument/2006/relationships/hyperlink" Target="https://en.wikipedia.org/wiki/SWOT_analysis" TargetMode="External"/><Relationship Id="rId4" Type="http://schemas.openxmlformats.org/officeDocument/2006/relationships/image" Target="../media/image21.png"/></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video" Target="../media/media6.mov"/><Relationship Id="rId1" Type="http://schemas.microsoft.com/office/2007/relationships/media" Target="../media/media6.mov"/><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31.png"/></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12" Type="http://schemas.openxmlformats.org/officeDocument/2006/relationships/image" Target="../media/image43.png"/><Relationship Id="rId2" Type="http://schemas.openxmlformats.org/officeDocument/2006/relationships/video" Target="../media/media7.mov"/><Relationship Id="rId1" Type="http://schemas.microsoft.com/office/2007/relationships/media" Target="../media/media7.mov"/><Relationship Id="rId6" Type="http://schemas.openxmlformats.org/officeDocument/2006/relationships/diagramQuickStyle" Target="../diagrams/quickStyle3.xml"/><Relationship Id="rId11" Type="http://schemas.openxmlformats.org/officeDocument/2006/relationships/hyperlink" Target="https://creativecommons.org/licenses/by-nc-nd/3.0/" TargetMode="External"/><Relationship Id="rId5" Type="http://schemas.openxmlformats.org/officeDocument/2006/relationships/diagramLayout" Target="../diagrams/layout3.xml"/><Relationship Id="rId10" Type="http://schemas.openxmlformats.org/officeDocument/2006/relationships/hyperlink" Target="http://www.socialana.com/face-your-weaknesses-to-find-your-strength/" TargetMode="External"/><Relationship Id="rId4" Type="http://schemas.openxmlformats.org/officeDocument/2006/relationships/diagramData" Target="../diagrams/data3.xml"/><Relationship Id="rId9" Type="http://schemas.openxmlformats.org/officeDocument/2006/relationships/image" Target="../media/image42.jpeg"/></Relationships>
</file>

<file path=ppt/slides/_rels/slide8.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2.xml"/><Relationship Id="rId7" Type="http://schemas.openxmlformats.org/officeDocument/2006/relationships/diagramColors" Target="../diagrams/colors4.xml"/><Relationship Id="rId2" Type="http://schemas.openxmlformats.org/officeDocument/2006/relationships/video" Target="../media/media8.mov"/><Relationship Id="rId1" Type="http://schemas.microsoft.com/office/2007/relationships/media" Target="../media/media8.mov"/><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50.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52.png"/><Relationship Id="rId2" Type="http://schemas.openxmlformats.org/officeDocument/2006/relationships/video" Target="../media/media9.mov"/><Relationship Id="rId1" Type="http://schemas.microsoft.com/office/2007/relationships/media" Target="../media/media9.mov"/><Relationship Id="rId6" Type="http://schemas.openxmlformats.org/officeDocument/2006/relationships/hyperlink" Target="https://creativecommons.org/licenses/by-nc-nd/3.0/" TargetMode="External"/><Relationship Id="rId5" Type="http://schemas.openxmlformats.org/officeDocument/2006/relationships/hyperlink" Target="https://human.libretexts.org/Courses/City_College_of_San_Francisco/Writing_Reading_and_College_Success:_A_First-Year_Composition_Course_for_All_Learners_(Kashyap_and_Dyquisto)/05:_Thesis_Statements_Topic_Sentences_and_the_First_Draft/5.04:_Writing_Introductory_and_Concluding_Paragraphs" TargetMode="External"/><Relationship Id="rId4" Type="http://schemas.openxmlformats.org/officeDocument/2006/relationships/image" Target="../media/image51.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53.png"/><Relationship Id="rId2" Type="http://schemas.openxmlformats.org/officeDocument/2006/relationships/video" Target="../media/media10.mov"/><Relationship Id="rId1" Type="http://schemas.microsoft.com/office/2007/relationships/media" Target="../media/media10.mov"/><Relationship Id="rId6" Type="http://schemas.openxmlformats.org/officeDocument/2006/relationships/hyperlink" Target="https://www.tealhq.com/career-paths/nursing-assistant" TargetMode="External"/><Relationship Id="rId5" Type="http://schemas.openxmlformats.org/officeDocument/2006/relationships/hyperlink" Target="https://www.helpguide.org/articles/relationships-communication/effective-communication.htm" TargetMode="External"/><Relationship Id="rId4" Type="http://schemas.openxmlformats.org/officeDocument/2006/relationships/hyperlink" Target="https://www.indeed.com/career/nursing-assista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21E0DC6F-DB0E-DBE1-8178-AE81BC6B9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ealth Care Medicine · Free image on Pixabay">
            <a:extLst>
              <a:ext uri="{FF2B5EF4-FFF2-40B4-BE49-F238E27FC236}">
                <a16:creationId xmlns:a16="http://schemas.microsoft.com/office/drawing/2014/main" id="{2981800A-2227-2B3D-7703-92D2543242C6}"/>
              </a:ext>
            </a:extLst>
          </p:cNvPr>
          <p:cNvPicPr>
            <a:picLocks noChangeAspect="1"/>
          </p:cNvPicPr>
          <p:nvPr/>
        </p:nvPicPr>
        <p:blipFill rotWithShape="1">
          <a:blip r:embed="rId4"/>
          <a:srcRect t="3638" r="9091" b="5453"/>
          <a:stretch/>
        </p:blipFill>
        <p:spPr>
          <a:xfrm>
            <a:off x="20" y="10"/>
            <a:ext cx="12191980" cy="6857990"/>
          </a:xfrm>
          <a:prstGeom prst="rect">
            <a:avLst/>
          </a:prstGeom>
        </p:spPr>
      </p:pic>
      <p:sp>
        <p:nvSpPr>
          <p:cNvPr id="26" name="Rectangle 25">
            <a:extLst>
              <a:ext uri="{FF2B5EF4-FFF2-40B4-BE49-F238E27FC236}">
                <a16:creationId xmlns:a16="http://schemas.microsoft.com/office/drawing/2014/main" id="{84D07BF5-D29E-918E-55FE-747AF2A0E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66726" cy="6858001"/>
          </a:xfrm>
          <a:prstGeom prst="rect">
            <a:avLst/>
          </a:pr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41035" y="1424475"/>
            <a:ext cx="3424383" cy="2543448"/>
          </a:xfrm>
        </p:spPr>
        <p:txBody>
          <a:bodyPr anchor="t">
            <a:normAutofit/>
          </a:bodyPr>
          <a:lstStyle/>
          <a:p>
            <a:pPr algn="l"/>
            <a:r>
              <a:rPr lang="en-US" sz="3200">
                <a:cs typeface="Calibri Light"/>
              </a:rPr>
              <a:t>Working with others in health and social care: my experiences &amp; development </a:t>
            </a:r>
            <a:endParaRPr lang="en-US" sz="3200"/>
          </a:p>
        </p:txBody>
      </p:sp>
      <p:sp>
        <p:nvSpPr>
          <p:cNvPr id="3" name="Subtitle 2"/>
          <p:cNvSpPr>
            <a:spLocks noGrp="1"/>
          </p:cNvSpPr>
          <p:nvPr>
            <p:ph type="subTitle" idx="1"/>
          </p:nvPr>
        </p:nvSpPr>
        <p:spPr>
          <a:xfrm>
            <a:off x="441035" y="4007796"/>
            <a:ext cx="3424382" cy="2000041"/>
          </a:xfrm>
        </p:spPr>
        <p:txBody>
          <a:bodyPr vert="horz" lIns="91440" tIns="45720" rIns="91440" bIns="45720" rtlCol="0" anchor="b">
            <a:normAutofit/>
          </a:bodyPr>
          <a:lstStyle/>
          <a:p>
            <a:pPr algn="l"/>
            <a:r>
              <a:rPr lang="en-US">
                <a:cs typeface="Calibri"/>
              </a:rPr>
              <a:t>Angel </a:t>
            </a:r>
            <a:endParaRPr lang="en-US"/>
          </a:p>
        </p:txBody>
      </p:sp>
      <p:pic>
        <p:nvPicPr>
          <p:cNvPr id="8" name="74300839601__5FCABD74-4E26-4675-9950-B3F48F18D7E0.MOV">
            <a:hlinkClick r:id="" action="ppaction://media"/>
            <a:extLst>
              <a:ext uri="{FF2B5EF4-FFF2-40B4-BE49-F238E27FC236}">
                <a16:creationId xmlns:a16="http://schemas.microsoft.com/office/drawing/2014/main" id="{3E484229-E5A9-08D4-AD9D-A13F8CD4D3CA}"/>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9126725" y="839"/>
            <a:ext cx="2950236" cy="2185358"/>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F996AA-BC04-825F-3F83-E00DEAF47386}"/>
              </a:ext>
            </a:extLst>
          </p:cNvPr>
          <p:cNvSpPr>
            <a:spLocks noGrp="1"/>
          </p:cNvSpPr>
          <p:nvPr>
            <p:ph type="title"/>
          </p:nvPr>
        </p:nvSpPr>
        <p:spPr>
          <a:xfrm>
            <a:off x="612649" y="548638"/>
            <a:ext cx="3493008" cy="5788152"/>
          </a:xfrm>
        </p:spPr>
        <p:txBody>
          <a:bodyPr anchor="ctr">
            <a:normAutofit/>
          </a:bodyPr>
          <a:lstStyle/>
          <a:p>
            <a:r>
              <a:rPr lang="en-US" sz="4000">
                <a:latin typeface="Calibri"/>
                <a:cs typeface="Calibri"/>
              </a:rPr>
              <a:t>Objectives </a:t>
            </a:r>
            <a:endParaRPr lang="en-US" sz="4000">
              <a:latin typeface="Calibri"/>
              <a:ea typeface="Calibri"/>
              <a:cs typeface="Calibri"/>
            </a:endParaRPr>
          </a:p>
        </p:txBody>
      </p:sp>
      <p:graphicFrame>
        <p:nvGraphicFramePr>
          <p:cNvPr id="5" name="Content Placeholder 2">
            <a:extLst>
              <a:ext uri="{FF2B5EF4-FFF2-40B4-BE49-F238E27FC236}">
                <a16:creationId xmlns:a16="http://schemas.microsoft.com/office/drawing/2014/main" id="{3112AD77-BF84-7407-3DE1-10B0BBDEE48E}"/>
              </a:ext>
            </a:extLst>
          </p:cNvPr>
          <p:cNvGraphicFramePr>
            <a:graphicFrameLocks noGrp="1"/>
          </p:cNvGraphicFramePr>
          <p:nvPr>
            <p:ph idx="1"/>
            <p:extLst>
              <p:ext uri="{D42A27DB-BD31-4B8C-83A1-F6EECF244321}">
                <p14:modId xmlns:p14="http://schemas.microsoft.com/office/powerpoint/2010/main" val="4288887174"/>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74300861032__8945CAFF-0E63-4C4E-BA04-A6753A97C77D.MOV">
            <a:hlinkClick r:id="" action="ppaction://media"/>
            <a:extLst>
              <a:ext uri="{FF2B5EF4-FFF2-40B4-BE49-F238E27FC236}">
                <a16:creationId xmlns:a16="http://schemas.microsoft.com/office/drawing/2014/main" id="{F3DED59F-9221-4160-99B5-1F6727A1906B}"/>
              </a:ext>
            </a:extLst>
          </p:cNvPr>
          <p:cNvPicPr>
            <a:picLocks noChangeAspect="1"/>
          </p:cNvPicPr>
          <p:nvPr>
            <a:videoFile r:link="rId2"/>
            <p:extLst>
              <p:ext uri="{DAA4B4D4-6D71-4841-9C94-3DE7FCFB9230}">
                <p14:media xmlns:p14="http://schemas.microsoft.com/office/powerpoint/2010/main" r:embed="rId1"/>
              </p:ext>
            </p:extLst>
          </p:nvPr>
        </p:nvPicPr>
        <p:blipFill>
          <a:blip r:embed="rId9"/>
          <a:stretch>
            <a:fillRect/>
          </a:stretch>
        </p:blipFill>
        <p:spPr>
          <a:xfrm>
            <a:off x="14989" y="0"/>
            <a:ext cx="2838260" cy="2072105"/>
          </a:xfrm>
          <a:prstGeom prst="rect">
            <a:avLst/>
          </a:prstGeom>
        </p:spPr>
      </p:pic>
    </p:spTree>
    <p:extLst>
      <p:ext uri="{BB962C8B-B14F-4D97-AF65-F5344CB8AC3E}">
        <p14:creationId xmlns:p14="http://schemas.microsoft.com/office/powerpoint/2010/main" val="4035758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2C64D6-A1D5-3114-4769-F08B67520C7B}"/>
              </a:ext>
            </a:extLst>
          </p:cNvPr>
          <p:cNvSpPr>
            <a:spLocks noGrp="1"/>
          </p:cNvSpPr>
          <p:nvPr>
            <p:ph type="title"/>
          </p:nvPr>
        </p:nvSpPr>
        <p:spPr>
          <a:xfrm>
            <a:off x="612648" y="603504"/>
            <a:ext cx="5862396" cy="1527048"/>
          </a:xfrm>
        </p:spPr>
        <p:txBody>
          <a:bodyPr anchor="b">
            <a:normAutofit/>
          </a:bodyPr>
          <a:lstStyle/>
          <a:p>
            <a:r>
              <a:rPr lang="en-US"/>
              <a:t>My interview ; Nursing assistant </a:t>
            </a:r>
          </a:p>
        </p:txBody>
      </p:sp>
      <p:sp>
        <p:nvSpPr>
          <p:cNvPr id="3" name="Content Placeholder 2">
            <a:extLst>
              <a:ext uri="{FF2B5EF4-FFF2-40B4-BE49-F238E27FC236}">
                <a16:creationId xmlns:a16="http://schemas.microsoft.com/office/drawing/2014/main" id="{A5877C3D-D16C-C846-8B02-A47FD7D39138}"/>
              </a:ext>
            </a:extLst>
          </p:cNvPr>
          <p:cNvSpPr>
            <a:spLocks noGrp="1"/>
          </p:cNvSpPr>
          <p:nvPr>
            <p:ph idx="1"/>
          </p:nvPr>
        </p:nvSpPr>
        <p:spPr>
          <a:xfrm>
            <a:off x="612648" y="2212848"/>
            <a:ext cx="5862396" cy="4096512"/>
          </a:xfrm>
        </p:spPr>
        <p:txBody>
          <a:bodyPr vert="horz" lIns="91440" tIns="45720" rIns="91440" bIns="45720" rtlCol="0" anchor="t">
            <a:normAutofit lnSpcReduction="10000"/>
          </a:bodyPr>
          <a:lstStyle/>
          <a:p>
            <a:pPr marL="0" indent="0">
              <a:lnSpc>
                <a:spcPct val="110000"/>
              </a:lnSpc>
              <a:buNone/>
            </a:pPr>
            <a:r>
              <a:rPr lang="en-US" sz="1700"/>
              <a:t>A nursing assistant is someone a healthcare professional who supports patients with basic day to day care in the hospital </a:t>
            </a:r>
            <a:r>
              <a:rPr lang="en-US" sz="1600">
                <a:ea typeface="+mn-lt"/>
                <a:cs typeface="+mn-lt"/>
              </a:rPr>
              <a:t>(indeed, n.d.)</a:t>
            </a:r>
            <a:r>
              <a:rPr lang="en-US" sz="1100"/>
              <a:t>.</a:t>
            </a:r>
            <a:r>
              <a:rPr lang="en-US" sz="1700"/>
              <a:t> </a:t>
            </a:r>
          </a:p>
          <a:p>
            <a:pPr marL="0" indent="0">
              <a:lnSpc>
                <a:spcPct val="110000"/>
              </a:lnSpc>
              <a:buNone/>
            </a:pPr>
            <a:r>
              <a:rPr lang="en-US" sz="1700"/>
              <a:t>Roles of a nursing assistant: </a:t>
            </a:r>
          </a:p>
          <a:p>
            <a:pPr marL="342900" indent="-342900">
              <a:lnSpc>
                <a:spcPct val="110000"/>
              </a:lnSpc>
            </a:pPr>
            <a:r>
              <a:rPr lang="en-US" sz="1700"/>
              <a:t>Caring for the patient </a:t>
            </a:r>
          </a:p>
          <a:p>
            <a:pPr marL="342900" indent="-342900">
              <a:lnSpc>
                <a:spcPct val="110000"/>
              </a:lnSpc>
            </a:pPr>
            <a:r>
              <a:rPr lang="en-US" sz="1700"/>
              <a:t>Assisting patient with eating, hygiene and their mobility </a:t>
            </a:r>
          </a:p>
          <a:p>
            <a:pPr marL="342900" indent="-342900">
              <a:lnSpc>
                <a:spcPct val="110000"/>
              </a:lnSpc>
            </a:pPr>
            <a:r>
              <a:rPr lang="en-US" sz="1700"/>
              <a:t>Making sure patient are taking their medication </a:t>
            </a:r>
          </a:p>
          <a:p>
            <a:pPr marL="342900" indent="-342900">
              <a:lnSpc>
                <a:spcPct val="110000"/>
              </a:lnSpc>
            </a:pPr>
            <a:r>
              <a:rPr lang="en-US" sz="1700"/>
              <a:t>Monitoring patients vital signs and reporting any changes to the nurse </a:t>
            </a:r>
          </a:p>
          <a:p>
            <a:pPr marL="342900" indent="-342900">
              <a:lnSpc>
                <a:spcPct val="110000"/>
              </a:lnSpc>
            </a:pPr>
            <a:r>
              <a:rPr lang="en-US" sz="1700"/>
              <a:t>Supporting the nurses </a:t>
            </a:r>
          </a:p>
          <a:p>
            <a:pPr marL="0" indent="0">
              <a:lnSpc>
                <a:spcPct val="110000"/>
              </a:lnSpc>
              <a:buNone/>
            </a:pPr>
            <a:r>
              <a:rPr lang="en-US" sz="1600">
                <a:ea typeface="+mn-lt"/>
                <a:cs typeface="+mn-lt"/>
              </a:rPr>
              <a:t>(tealhq, n.d.)</a:t>
            </a:r>
            <a:endParaRPr lang="en-US" sz="1600"/>
          </a:p>
        </p:txBody>
      </p:sp>
      <p:pic>
        <p:nvPicPr>
          <p:cNvPr id="7" name="Picture 6" descr="A doctor examining a patient&#10;&#10;Description automatically generated">
            <a:extLst>
              <a:ext uri="{FF2B5EF4-FFF2-40B4-BE49-F238E27FC236}">
                <a16:creationId xmlns:a16="http://schemas.microsoft.com/office/drawing/2014/main" id="{47118146-D809-1BC6-DE43-66FAC9037268}"/>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652277" y="844135"/>
            <a:ext cx="5353099" cy="5366014"/>
          </a:xfrm>
          <a:prstGeom prst="rect">
            <a:avLst/>
          </a:prstGeom>
        </p:spPr>
      </p:pic>
      <p:sp>
        <p:nvSpPr>
          <p:cNvPr id="8" name="TextBox 7">
            <a:extLst>
              <a:ext uri="{FF2B5EF4-FFF2-40B4-BE49-F238E27FC236}">
                <a16:creationId xmlns:a16="http://schemas.microsoft.com/office/drawing/2014/main" id="{48909029-16F9-7D6F-5299-046A2AF261BF}"/>
              </a:ext>
            </a:extLst>
          </p:cNvPr>
          <p:cNvSpPr txBox="1"/>
          <p:nvPr/>
        </p:nvSpPr>
        <p:spPr>
          <a:xfrm>
            <a:off x="9263881" y="5583891"/>
            <a:ext cx="2509020"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a:t>
            </a:r>
            <a:r>
              <a:rPr lang="en-US" sz="700">
                <a:solidFill>
                  <a:srgbClr val="FFFFFF"/>
                </a:solidFill>
              </a:rPr>
              <a:t>.</a:t>
            </a:r>
          </a:p>
        </p:txBody>
      </p:sp>
      <p:pic>
        <p:nvPicPr>
          <p:cNvPr id="5" name="74300881562__DFCDD368-84BC-4D44-B6D6-250FBEA70A5E.MOV">
            <a:hlinkClick r:id="" action="ppaction://media"/>
            <a:extLst>
              <a:ext uri="{FF2B5EF4-FFF2-40B4-BE49-F238E27FC236}">
                <a16:creationId xmlns:a16="http://schemas.microsoft.com/office/drawing/2014/main" id="{D966878A-4FBF-4C8A-3BA3-434300222BBF}"/>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9515047" y="-6010"/>
            <a:ext cx="2674190" cy="2113473"/>
          </a:xfrm>
          <a:prstGeom prst="rect">
            <a:avLst/>
          </a:prstGeom>
        </p:spPr>
      </p:pic>
    </p:spTree>
    <p:extLst>
      <p:ext uri="{BB962C8B-B14F-4D97-AF65-F5344CB8AC3E}">
        <p14:creationId xmlns:p14="http://schemas.microsoft.com/office/powerpoint/2010/main" val="3367208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B4A276-62E9-451F-09FD-1888C7884A14}"/>
              </a:ext>
            </a:extLst>
          </p:cNvPr>
          <p:cNvSpPr>
            <a:spLocks noGrp="1"/>
          </p:cNvSpPr>
          <p:nvPr>
            <p:ph type="title"/>
          </p:nvPr>
        </p:nvSpPr>
        <p:spPr>
          <a:xfrm>
            <a:off x="612648" y="603504"/>
            <a:ext cx="5862396" cy="1527048"/>
          </a:xfrm>
        </p:spPr>
        <p:txBody>
          <a:bodyPr anchor="b">
            <a:normAutofit/>
          </a:bodyPr>
          <a:lstStyle/>
          <a:p>
            <a:r>
              <a:rPr lang="en-US"/>
              <a:t>What is SWOT &amp; why is it important ? </a:t>
            </a:r>
          </a:p>
        </p:txBody>
      </p:sp>
      <p:sp>
        <p:nvSpPr>
          <p:cNvPr id="3" name="Content Placeholder 2">
            <a:extLst>
              <a:ext uri="{FF2B5EF4-FFF2-40B4-BE49-F238E27FC236}">
                <a16:creationId xmlns:a16="http://schemas.microsoft.com/office/drawing/2014/main" id="{2AA5DD06-3A6F-659E-A06B-28129A018038}"/>
              </a:ext>
            </a:extLst>
          </p:cNvPr>
          <p:cNvSpPr>
            <a:spLocks noGrp="1"/>
          </p:cNvSpPr>
          <p:nvPr>
            <p:ph idx="1"/>
          </p:nvPr>
        </p:nvSpPr>
        <p:spPr>
          <a:xfrm>
            <a:off x="612648" y="2212848"/>
            <a:ext cx="5862396" cy="4096512"/>
          </a:xfrm>
        </p:spPr>
        <p:txBody>
          <a:bodyPr vert="horz" lIns="91440" tIns="45720" rIns="91440" bIns="45720" rtlCol="0" anchor="t">
            <a:normAutofit/>
          </a:bodyPr>
          <a:lstStyle/>
          <a:p>
            <a:pPr marL="0" indent="0">
              <a:buNone/>
            </a:pPr>
            <a:r>
              <a:rPr lang="en-US" sz="1800" b="1"/>
              <a:t>SWOT </a:t>
            </a:r>
            <a:r>
              <a:rPr lang="en-US" sz="1800"/>
              <a:t>stands for strengths, weakness, opportunities and threats </a:t>
            </a:r>
            <a:r>
              <a:rPr lang="en-US" sz="1800">
                <a:ea typeface="+mn-lt"/>
                <a:cs typeface="+mn-lt"/>
              </a:rPr>
              <a:t>(</a:t>
            </a:r>
            <a:r>
              <a:rPr lang="en-US" sz="1800" err="1">
                <a:ea typeface="+mn-lt"/>
                <a:cs typeface="+mn-lt"/>
              </a:rPr>
              <a:t>Peterdy</a:t>
            </a:r>
            <a:r>
              <a:rPr lang="en-US" sz="1800">
                <a:ea typeface="+mn-lt"/>
                <a:cs typeface="+mn-lt"/>
              </a:rPr>
              <a:t>, 2022)</a:t>
            </a:r>
            <a:r>
              <a:rPr lang="en-US" sz="1800"/>
              <a:t>. </a:t>
            </a:r>
          </a:p>
          <a:p>
            <a:pPr marL="0" indent="0">
              <a:buNone/>
            </a:pPr>
            <a:r>
              <a:rPr lang="en-US" sz="1800"/>
              <a:t>SWOT analysis is important because </a:t>
            </a:r>
          </a:p>
          <a:p>
            <a:r>
              <a:rPr lang="en-US" sz="1800"/>
              <a:t>SWOT helps provide a structured approach to identify each issue </a:t>
            </a:r>
          </a:p>
          <a:p>
            <a:r>
              <a:rPr lang="en-US" sz="1800"/>
              <a:t>It's essential for self-assessment can guide people through personal development </a:t>
            </a:r>
          </a:p>
          <a:p>
            <a:r>
              <a:rPr lang="en-US" sz="1800"/>
              <a:t>Used to improve businesses &amp; your own improvement </a:t>
            </a:r>
          </a:p>
          <a:p>
            <a:pPr marL="0" indent="0">
              <a:buNone/>
            </a:pPr>
            <a:r>
              <a:rPr lang="en-US" sz="1600">
                <a:ea typeface="+mn-lt"/>
                <a:cs typeface="+mn-lt"/>
              </a:rPr>
              <a:t>(</a:t>
            </a:r>
            <a:r>
              <a:rPr lang="en-US" sz="1600" err="1">
                <a:ea typeface="+mn-lt"/>
                <a:cs typeface="+mn-lt"/>
              </a:rPr>
              <a:t>JimMakosCom</a:t>
            </a:r>
            <a:r>
              <a:rPr lang="en-US" sz="1600">
                <a:ea typeface="+mn-lt"/>
                <a:cs typeface="+mn-lt"/>
              </a:rPr>
              <a:t>, 2024)</a:t>
            </a:r>
            <a:endParaRPr lang="en-US" sz="1600"/>
          </a:p>
          <a:p>
            <a:pPr marL="0" indent="0">
              <a:buNone/>
            </a:pPr>
            <a:endParaRPr lang="en-US" sz="1800"/>
          </a:p>
          <a:p>
            <a:pPr marL="0" indent="0">
              <a:buNone/>
            </a:pPr>
            <a:endParaRPr lang="en-US" sz="1800"/>
          </a:p>
          <a:p>
            <a:endParaRPr lang="en-US" sz="1800"/>
          </a:p>
        </p:txBody>
      </p:sp>
      <p:pic>
        <p:nvPicPr>
          <p:cNvPr id="7" name="Graphic 6" descr="Handshake">
            <a:extLst>
              <a:ext uri="{FF2B5EF4-FFF2-40B4-BE49-F238E27FC236}">
                <a16:creationId xmlns:a16="http://schemas.microsoft.com/office/drawing/2014/main" id="{2DA84D64-E6B8-492C-AB6E-EC9BEB82208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091395" y="1102440"/>
            <a:ext cx="4681506" cy="4681506"/>
          </a:xfrm>
          <a:prstGeom prst="rect">
            <a:avLst/>
          </a:prstGeom>
        </p:spPr>
      </p:pic>
      <p:pic>
        <p:nvPicPr>
          <p:cNvPr id="5" name="74300912257__EA17807D-E89B-4078-AC21-BAA82AC0B4EF.MOV">
            <a:hlinkClick r:id="" action="ppaction://media"/>
            <a:extLst>
              <a:ext uri="{FF2B5EF4-FFF2-40B4-BE49-F238E27FC236}">
                <a16:creationId xmlns:a16="http://schemas.microsoft.com/office/drawing/2014/main" id="{43381E36-F927-D3E8-F2CD-8A62A8002F30}"/>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9333441" y="-13368"/>
            <a:ext cx="2858560" cy="2143920"/>
          </a:xfrm>
          <a:prstGeom prst="rect">
            <a:avLst/>
          </a:prstGeom>
        </p:spPr>
      </p:pic>
    </p:spTree>
    <p:extLst>
      <p:ext uri="{BB962C8B-B14F-4D97-AF65-F5344CB8AC3E}">
        <p14:creationId xmlns:p14="http://schemas.microsoft.com/office/powerpoint/2010/main" val="2331215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2C3B3E-2A08-E0AF-149F-36EB3A42DE6F}"/>
              </a:ext>
            </a:extLst>
          </p:cNvPr>
          <p:cNvSpPr>
            <a:spLocks noGrp="1"/>
          </p:cNvSpPr>
          <p:nvPr>
            <p:ph type="title"/>
          </p:nvPr>
        </p:nvSpPr>
        <p:spPr>
          <a:xfrm>
            <a:off x="586817" y="329081"/>
            <a:ext cx="10945037" cy="1133856"/>
          </a:xfrm>
        </p:spPr>
        <p:txBody>
          <a:bodyPr vert="horz" lIns="91440" tIns="45720" rIns="91440" bIns="45720" rtlCol="0" anchor="t">
            <a:normAutofit/>
          </a:bodyPr>
          <a:lstStyle/>
          <a:p>
            <a:r>
              <a:rPr lang="en-US" b="1" kern="1200">
                <a:solidFill>
                  <a:schemeClr val="tx1"/>
                </a:solidFill>
                <a:latin typeface="+mj-lt"/>
                <a:ea typeface="+mj-ea"/>
                <a:cs typeface="+mj-cs"/>
              </a:rPr>
              <a:t>My SWOT analysis</a:t>
            </a:r>
          </a:p>
        </p:txBody>
      </p:sp>
      <p:sp>
        <p:nvSpPr>
          <p:cNvPr id="3" name="Content Placeholder 2">
            <a:extLst>
              <a:ext uri="{FF2B5EF4-FFF2-40B4-BE49-F238E27FC236}">
                <a16:creationId xmlns:a16="http://schemas.microsoft.com/office/drawing/2014/main" id="{4B4A1148-8BC0-0CD5-B9CC-F8F46045DCDE}"/>
              </a:ext>
            </a:extLst>
          </p:cNvPr>
          <p:cNvSpPr>
            <a:spLocks/>
          </p:cNvSpPr>
          <p:nvPr/>
        </p:nvSpPr>
        <p:spPr>
          <a:xfrm>
            <a:off x="269327" y="1713152"/>
            <a:ext cx="2547729" cy="2021799"/>
          </a:xfrm>
          <a:prstGeom prst="rect">
            <a:avLst/>
          </a:prstGeom>
        </p:spPr>
        <p:txBody>
          <a:bodyPr vert="horz" lIns="91440" tIns="45720" rIns="91440" bIns="45720" rtlCol="0" anchor="t">
            <a:normAutofit/>
          </a:bodyPr>
          <a:lstStyle/>
          <a:p>
            <a:pPr algn="ctr" defTabSz="777240">
              <a:spcAft>
                <a:spcPts val="600"/>
              </a:spcAft>
            </a:pPr>
            <a:endParaRPr lang="en-US" sz="1500" b="1" u="sng"/>
          </a:p>
        </p:txBody>
      </p:sp>
      <p:sp>
        <p:nvSpPr>
          <p:cNvPr id="4" name="Content Placeholder 3">
            <a:extLst>
              <a:ext uri="{FF2B5EF4-FFF2-40B4-BE49-F238E27FC236}">
                <a16:creationId xmlns:a16="http://schemas.microsoft.com/office/drawing/2014/main" id="{82B21C6A-BE01-17B6-C31D-15C20A51E146}"/>
              </a:ext>
            </a:extLst>
          </p:cNvPr>
          <p:cNvSpPr>
            <a:spLocks/>
          </p:cNvSpPr>
          <p:nvPr/>
        </p:nvSpPr>
        <p:spPr>
          <a:xfrm>
            <a:off x="3882591" y="1713153"/>
            <a:ext cx="2211341" cy="2021799"/>
          </a:xfrm>
          <a:prstGeom prst="rect">
            <a:avLst/>
          </a:prstGeom>
        </p:spPr>
        <p:txBody>
          <a:bodyPr vert="horz" lIns="91440" tIns="45720" rIns="91440" bIns="45720" rtlCol="0" anchor="t">
            <a:normAutofit/>
          </a:bodyPr>
          <a:lstStyle/>
          <a:p>
            <a:pPr algn="ctr" defTabSz="777240">
              <a:spcAft>
                <a:spcPts val="600"/>
              </a:spcAft>
            </a:pPr>
            <a:r>
              <a:rPr lang="en-US" sz="1530" b="1" u="sng" kern="1200">
                <a:solidFill>
                  <a:schemeClr val="tx1"/>
                </a:solidFill>
                <a:latin typeface="+mn-lt"/>
                <a:ea typeface="+mn-ea"/>
                <a:cs typeface="+mn-cs"/>
              </a:rPr>
              <a:t>Weaknesses:</a:t>
            </a:r>
            <a:endParaRPr lang="en-US">
              <a:ea typeface="+mn-ea"/>
              <a:cs typeface="+mn-cs"/>
            </a:endParaRPr>
          </a:p>
          <a:p>
            <a:pPr algn="ctr" defTabSz="777240">
              <a:spcAft>
                <a:spcPts val="600"/>
              </a:spcAft>
            </a:pPr>
            <a:r>
              <a:rPr lang="en-US" sz="1530" kern="1200">
                <a:solidFill>
                  <a:schemeClr val="tx1"/>
                </a:solidFill>
                <a:latin typeface="+mn-lt"/>
                <a:ea typeface="+mn-ea"/>
                <a:cs typeface="+mn-cs"/>
              </a:rPr>
              <a:t>Nervousness</a:t>
            </a:r>
            <a:endParaRPr lang="en-US" sz="1530" kern="1200">
              <a:solidFill>
                <a:schemeClr val="tx1"/>
              </a:solidFill>
              <a:latin typeface="+mn-lt"/>
            </a:endParaRPr>
          </a:p>
          <a:p>
            <a:pPr algn="ctr" defTabSz="777240">
              <a:spcAft>
                <a:spcPts val="600"/>
              </a:spcAft>
            </a:pPr>
            <a:r>
              <a:rPr lang="en-US" sz="1530" kern="1200">
                <a:solidFill>
                  <a:schemeClr val="tx1"/>
                </a:solidFill>
                <a:latin typeface="+mn-lt"/>
                <a:ea typeface="+mn-ea"/>
                <a:cs typeface="+mn-cs"/>
              </a:rPr>
              <a:t>Preparation </a:t>
            </a:r>
            <a:endParaRPr lang="en-US" sz="1530" kern="1200">
              <a:solidFill>
                <a:schemeClr val="tx1"/>
              </a:solidFill>
              <a:latin typeface="+mn-lt"/>
            </a:endParaRPr>
          </a:p>
          <a:p>
            <a:pPr algn="ctr" defTabSz="777240">
              <a:spcAft>
                <a:spcPts val="600"/>
              </a:spcAft>
            </a:pPr>
            <a:r>
              <a:rPr lang="en-US" sz="1530" kern="1200">
                <a:solidFill>
                  <a:schemeClr val="tx1"/>
                </a:solidFill>
                <a:latin typeface="+mn-lt"/>
                <a:ea typeface="+mn-ea"/>
                <a:cs typeface="+mn-cs"/>
              </a:rPr>
              <a:t>Rambling</a:t>
            </a:r>
            <a:endParaRPr lang="en-US" sz="1530" kern="1200">
              <a:solidFill>
                <a:schemeClr val="tx1"/>
              </a:solidFill>
              <a:latin typeface="+mn-lt"/>
            </a:endParaRPr>
          </a:p>
          <a:p>
            <a:pPr marL="0" indent="0">
              <a:spcAft>
                <a:spcPts val="600"/>
              </a:spcAft>
              <a:buNone/>
            </a:pPr>
            <a:endParaRPr lang="en-US" b="1"/>
          </a:p>
        </p:txBody>
      </p:sp>
      <p:sp>
        <p:nvSpPr>
          <p:cNvPr id="5" name="TextBox 4">
            <a:extLst>
              <a:ext uri="{FF2B5EF4-FFF2-40B4-BE49-F238E27FC236}">
                <a16:creationId xmlns:a16="http://schemas.microsoft.com/office/drawing/2014/main" id="{83075A21-DCFC-9563-3B15-10B12AE25CC7}"/>
              </a:ext>
            </a:extLst>
          </p:cNvPr>
          <p:cNvSpPr txBox="1"/>
          <p:nvPr/>
        </p:nvSpPr>
        <p:spPr>
          <a:xfrm>
            <a:off x="587419" y="4302946"/>
            <a:ext cx="2455673" cy="19128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defTabSz="777240">
              <a:spcAft>
                <a:spcPts val="600"/>
              </a:spcAft>
            </a:pPr>
            <a:r>
              <a:rPr lang="en-US" sz="1500" b="1" u="sng" kern="1200">
                <a:latin typeface="+mn-lt"/>
                <a:ea typeface="+mn-ea"/>
                <a:cs typeface="+mn-cs"/>
              </a:rPr>
              <a:t>Opportunities:</a:t>
            </a:r>
            <a:endParaRPr lang="en-US">
              <a:ea typeface="+mn-ea"/>
              <a:cs typeface="+mn-cs"/>
            </a:endParaRPr>
          </a:p>
          <a:p>
            <a:pPr algn="ctr" defTabSz="777240">
              <a:spcAft>
                <a:spcPts val="600"/>
              </a:spcAft>
            </a:pPr>
            <a:r>
              <a:rPr lang="en-GB" sz="1500" kern="1200">
                <a:latin typeface="+mn-lt"/>
                <a:ea typeface="+mn-ea"/>
                <a:cs typeface="+mn-cs"/>
              </a:rPr>
              <a:t>Improve knowledge </a:t>
            </a:r>
            <a:endParaRPr lang="en-US" sz="1500" kern="1200">
              <a:latin typeface="+mn-lt"/>
            </a:endParaRPr>
          </a:p>
          <a:p>
            <a:pPr algn="ctr" defTabSz="777240">
              <a:spcAft>
                <a:spcPts val="600"/>
              </a:spcAft>
            </a:pPr>
            <a:r>
              <a:rPr lang="en-GB" sz="1500" kern="1200">
                <a:latin typeface="+mn-lt"/>
                <a:ea typeface="+mn-ea"/>
                <a:cs typeface="+mn-cs"/>
              </a:rPr>
              <a:t>Improve confidence </a:t>
            </a:r>
            <a:endParaRPr lang="en-GB" sz="1530"/>
          </a:p>
          <a:p>
            <a:pPr algn="ctr" defTabSz="777240">
              <a:spcAft>
                <a:spcPts val="600"/>
              </a:spcAft>
            </a:pPr>
            <a:r>
              <a:rPr lang="en-GB" sz="1500" kern="1200">
                <a:latin typeface="+mn-lt"/>
                <a:ea typeface="+mn-ea"/>
                <a:cs typeface="+mn-cs"/>
              </a:rPr>
              <a:t>More knowledge </a:t>
            </a:r>
            <a:endParaRPr lang="en-GB" sz="1500" kern="1200">
              <a:latin typeface="+mn-lt"/>
            </a:endParaRPr>
          </a:p>
          <a:p>
            <a:pPr marL="242570" indent="-242570" defTabSz="777240">
              <a:spcAft>
                <a:spcPts val="600"/>
              </a:spcAft>
              <a:buFont typeface="Arial"/>
              <a:buChar char="•"/>
            </a:pPr>
            <a:endParaRPr lang="en-GB" sz="1530" kern="1200">
              <a:solidFill>
                <a:schemeClr val="tx1"/>
              </a:solidFill>
              <a:latin typeface="+mn-lt"/>
            </a:endParaRPr>
          </a:p>
          <a:p>
            <a:pPr>
              <a:spcAft>
                <a:spcPts val="600"/>
              </a:spcAft>
            </a:pPr>
            <a:endParaRPr lang="en-US" b="1" u="sng"/>
          </a:p>
        </p:txBody>
      </p:sp>
      <p:sp>
        <p:nvSpPr>
          <p:cNvPr id="6" name="TextBox 5">
            <a:extLst>
              <a:ext uri="{FF2B5EF4-FFF2-40B4-BE49-F238E27FC236}">
                <a16:creationId xmlns:a16="http://schemas.microsoft.com/office/drawing/2014/main" id="{A74C83FF-BFCD-A490-C7E1-17B9BEC51E98}"/>
              </a:ext>
            </a:extLst>
          </p:cNvPr>
          <p:cNvSpPr txBox="1"/>
          <p:nvPr/>
        </p:nvSpPr>
        <p:spPr>
          <a:xfrm>
            <a:off x="3677203" y="4480836"/>
            <a:ext cx="280808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defTabSz="777240">
              <a:spcAft>
                <a:spcPts val="600"/>
              </a:spcAft>
            </a:pPr>
            <a:r>
              <a:rPr lang="en-US" sz="1500" b="1" u="sng" kern="1200">
                <a:latin typeface="+mn-lt"/>
                <a:ea typeface="+mn-ea"/>
                <a:cs typeface="+mn-cs"/>
              </a:rPr>
              <a:t>Threats:</a:t>
            </a:r>
            <a:endParaRPr lang="en-US">
              <a:ea typeface="+mn-ea"/>
              <a:cs typeface="+mn-cs"/>
            </a:endParaRPr>
          </a:p>
          <a:p>
            <a:pPr algn="ctr" defTabSz="777240">
              <a:spcAft>
                <a:spcPts val="600"/>
              </a:spcAft>
            </a:pPr>
            <a:r>
              <a:rPr lang="en-US" sz="1500" kern="1200">
                <a:latin typeface="+mn-lt"/>
                <a:ea typeface="+mn-ea"/>
                <a:cs typeface="+mn-cs"/>
              </a:rPr>
              <a:t>Traffic</a:t>
            </a:r>
            <a:endParaRPr lang="en-US" sz="1500" kern="1200">
              <a:latin typeface="+mn-lt"/>
            </a:endParaRPr>
          </a:p>
          <a:p>
            <a:pPr algn="ctr" defTabSz="777240">
              <a:spcAft>
                <a:spcPts val="600"/>
              </a:spcAft>
            </a:pPr>
            <a:r>
              <a:rPr lang="en-US" sz="1500" kern="1200">
                <a:latin typeface="+mn-lt"/>
                <a:ea typeface="+mn-ea"/>
                <a:cs typeface="+mn-cs"/>
              </a:rPr>
              <a:t>Negative impact on performance </a:t>
            </a:r>
            <a:endParaRPr lang="en-US" sz="1500" kern="1200">
              <a:latin typeface="+mn-lt"/>
            </a:endParaRPr>
          </a:p>
          <a:p>
            <a:pPr algn="ctr" defTabSz="777240">
              <a:spcAft>
                <a:spcPts val="600"/>
              </a:spcAft>
            </a:pPr>
            <a:r>
              <a:rPr lang="en-US" sz="1500" kern="1200">
                <a:latin typeface="+mn-lt"/>
                <a:ea typeface="+mn-ea"/>
                <a:cs typeface="+mn-cs"/>
              </a:rPr>
              <a:t>Distance </a:t>
            </a:r>
            <a:endParaRPr lang="en-US" sz="1500"/>
          </a:p>
        </p:txBody>
      </p:sp>
      <p:pic>
        <p:nvPicPr>
          <p:cNvPr id="7" name="Picture 6" descr="A screen shot of a computer&#10;&#10;Description automatically generated">
            <a:extLst>
              <a:ext uri="{FF2B5EF4-FFF2-40B4-BE49-F238E27FC236}">
                <a16:creationId xmlns:a16="http://schemas.microsoft.com/office/drawing/2014/main" id="{A1C1908A-1B08-854C-686D-BD8E1AA7E80F}"/>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725581" y="673214"/>
            <a:ext cx="5567060" cy="6446100"/>
          </a:xfrm>
          <a:prstGeom prst="rect">
            <a:avLst/>
          </a:prstGeom>
        </p:spPr>
      </p:pic>
      <p:sp>
        <p:nvSpPr>
          <p:cNvPr id="8" name="TextBox 7">
            <a:extLst>
              <a:ext uri="{FF2B5EF4-FFF2-40B4-BE49-F238E27FC236}">
                <a16:creationId xmlns:a16="http://schemas.microsoft.com/office/drawing/2014/main" id="{C4EF85BE-00CC-246B-0131-4FE65A52C170}"/>
              </a:ext>
            </a:extLst>
          </p:cNvPr>
          <p:cNvSpPr txBox="1"/>
          <p:nvPr/>
        </p:nvSpPr>
        <p:spPr>
          <a:xfrm>
            <a:off x="9551391" y="4027817"/>
            <a:ext cx="2479583" cy="226849"/>
          </a:xfrm>
          <a:prstGeom prst="rect">
            <a:avLst/>
          </a:prstGeom>
        </p:spPr>
        <p:txBody>
          <a:bodyPr>
            <a:normAutofit fontScale="32500" lnSpcReduction="20000"/>
          </a:bodyPr>
          <a:lstStyle/>
          <a:p>
            <a:r>
              <a:rPr lang="en-US">
                <a:hlinkClick r:id="rId5"/>
              </a:rPr>
              <a:t>This Photo</a:t>
            </a:r>
            <a:r>
              <a:rPr lang="en-US"/>
              <a:t> by Unknown author is licensed under </a:t>
            </a:r>
            <a:r>
              <a:rPr lang="en-US">
                <a:hlinkClick r:id="rId6"/>
              </a:rPr>
              <a:t>CC BY-SA</a:t>
            </a:r>
            <a:r>
              <a:rPr lang="en-US"/>
              <a:t>.</a:t>
            </a:r>
          </a:p>
        </p:txBody>
      </p:sp>
      <p:sp>
        <p:nvSpPr>
          <p:cNvPr id="10" name="Rectangle 9">
            <a:extLst>
              <a:ext uri="{FF2B5EF4-FFF2-40B4-BE49-F238E27FC236}">
                <a16:creationId xmlns:a16="http://schemas.microsoft.com/office/drawing/2014/main" id="{E13FB6F2-3531-FCD2-1B80-4B03A8CA1E2F}"/>
              </a:ext>
            </a:extLst>
          </p:cNvPr>
          <p:cNvSpPr/>
          <p:nvPr/>
        </p:nvSpPr>
        <p:spPr>
          <a:xfrm>
            <a:off x="272681" y="1216715"/>
            <a:ext cx="3020707" cy="253041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b="1" u="sng"/>
              <a:t>Strengths:</a:t>
            </a:r>
          </a:p>
          <a:p>
            <a:pPr marL="285750" indent="-285750" algn="ctr">
              <a:buFont typeface="Arial"/>
              <a:buChar char="•"/>
            </a:pPr>
            <a:r>
              <a:rPr lang="en-US" sz="1600"/>
              <a:t>Effective communication </a:t>
            </a:r>
          </a:p>
          <a:p>
            <a:pPr marL="285750" indent="-285750" algn="ctr">
              <a:buFont typeface="Arial"/>
              <a:buChar char="•"/>
            </a:pPr>
            <a:r>
              <a:rPr lang="en-US" sz="1600"/>
              <a:t>Professionalism </a:t>
            </a:r>
          </a:p>
          <a:p>
            <a:pPr marL="285750" indent="-285750" algn="ctr">
              <a:buFont typeface="Arial"/>
              <a:buChar char="•"/>
            </a:pPr>
            <a:r>
              <a:rPr lang="en-US" sz="1600"/>
              <a:t>Engagement</a:t>
            </a:r>
          </a:p>
        </p:txBody>
      </p:sp>
      <p:sp>
        <p:nvSpPr>
          <p:cNvPr id="13" name="Rectangle 12">
            <a:extLst>
              <a:ext uri="{FF2B5EF4-FFF2-40B4-BE49-F238E27FC236}">
                <a16:creationId xmlns:a16="http://schemas.microsoft.com/office/drawing/2014/main" id="{76A896B8-456D-81E1-E801-68404949A303}"/>
              </a:ext>
            </a:extLst>
          </p:cNvPr>
          <p:cNvSpPr/>
          <p:nvPr/>
        </p:nvSpPr>
        <p:spPr>
          <a:xfrm>
            <a:off x="3500033" y="1216715"/>
            <a:ext cx="2970508" cy="2530413"/>
          </a:xfrm>
          <a:prstGeom prst="rect">
            <a:avLst/>
          </a:prstGeom>
          <a:solidFill>
            <a:schemeClr val="accent2"/>
          </a:solidFill>
          <a:ln/>
        </p:spPr>
        <p:style>
          <a:lnRef idx="2">
            <a:schemeClr val="dk1"/>
          </a:lnRef>
          <a:fillRef idx="1">
            <a:schemeClr val="lt1"/>
          </a:fillRef>
          <a:effectRef idx="0">
            <a:schemeClr val="dk1"/>
          </a:effectRef>
          <a:fontRef idx="minor">
            <a:schemeClr val="dk1"/>
          </a:fontRef>
        </p:style>
        <p:txBody>
          <a:bodyPr rtlCol="0" anchor="ctr"/>
          <a:lstStyle/>
          <a:p>
            <a:pPr algn="ctr"/>
            <a:r>
              <a:rPr lang="en-US" b="1" u="sng"/>
              <a:t>Weaknesses:</a:t>
            </a:r>
          </a:p>
          <a:p>
            <a:pPr marL="285750" indent="-285750" algn="ctr">
              <a:buFont typeface="Arial"/>
              <a:buChar char="•"/>
            </a:pPr>
            <a:r>
              <a:rPr lang="en-US"/>
              <a:t>Nervousness</a:t>
            </a:r>
          </a:p>
          <a:p>
            <a:pPr marL="285750" indent="-285750" algn="ctr">
              <a:buFont typeface="Arial"/>
              <a:buChar char="•"/>
            </a:pPr>
            <a:r>
              <a:rPr lang="en-US"/>
              <a:t>Laco of preparation </a:t>
            </a:r>
          </a:p>
          <a:p>
            <a:pPr marL="285750" indent="-285750" algn="ctr">
              <a:buFont typeface="Arial"/>
              <a:buChar char="•"/>
            </a:pPr>
            <a:r>
              <a:rPr lang="en-US"/>
              <a:t>Rambling </a:t>
            </a:r>
          </a:p>
        </p:txBody>
      </p:sp>
      <p:sp>
        <p:nvSpPr>
          <p:cNvPr id="15" name="Rectangle 14">
            <a:extLst>
              <a:ext uri="{FF2B5EF4-FFF2-40B4-BE49-F238E27FC236}">
                <a16:creationId xmlns:a16="http://schemas.microsoft.com/office/drawing/2014/main" id="{6FDFBDFA-8D92-1DE5-1E9A-9E4CBA64F244}"/>
              </a:ext>
            </a:extLst>
          </p:cNvPr>
          <p:cNvSpPr/>
          <p:nvPr/>
        </p:nvSpPr>
        <p:spPr>
          <a:xfrm>
            <a:off x="273170" y="3896265"/>
            <a:ext cx="3019245" cy="2631056"/>
          </a:xfrm>
          <a:prstGeom prst="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u="sng"/>
              <a:t>Opportunities:</a:t>
            </a:r>
          </a:p>
          <a:p>
            <a:pPr marL="285750" indent="-285750" algn="ctr">
              <a:buFont typeface="Arial"/>
              <a:buChar char="•"/>
            </a:pPr>
            <a:r>
              <a:rPr lang="en-US"/>
              <a:t>Improve knowledge </a:t>
            </a:r>
          </a:p>
          <a:p>
            <a:pPr marL="285750" indent="-285750" algn="ctr">
              <a:buFont typeface="Arial"/>
              <a:buChar char="•"/>
            </a:pPr>
            <a:r>
              <a:rPr lang="en-US"/>
              <a:t>Improve confidence </a:t>
            </a:r>
          </a:p>
        </p:txBody>
      </p:sp>
      <p:sp>
        <p:nvSpPr>
          <p:cNvPr id="16" name="Rectangle 15">
            <a:extLst>
              <a:ext uri="{FF2B5EF4-FFF2-40B4-BE49-F238E27FC236}">
                <a16:creationId xmlns:a16="http://schemas.microsoft.com/office/drawing/2014/main" id="{FEEFEE80-E976-212C-6BC2-602D311B8ACD}"/>
              </a:ext>
            </a:extLst>
          </p:cNvPr>
          <p:cNvSpPr/>
          <p:nvPr/>
        </p:nvSpPr>
        <p:spPr>
          <a:xfrm>
            <a:off x="3493697" y="3896264"/>
            <a:ext cx="2976113" cy="2631055"/>
          </a:xfrm>
          <a:prstGeom prst="rect">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u="sng"/>
              <a:t>Threats:</a:t>
            </a:r>
          </a:p>
          <a:p>
            <a:pPr marL="285750" indent="-285750" algn="ctr">
              <a:buFont typeface="Arial"/>
              <a:buChar char="•"/>
            </a:pPr>
            <a:r>
              <a:rPr lang="en-US"/>
              <a:t>Traffic</a:t>
            </a:r>
          </a:p>
          <a:p>
            <a:pPr marL="285750" indent="-285750" algn="ctr">
              <a:buFont typeface="Arial"/>
              <a:buChar char="•"/>
            </a:pPr>
            <a:r>
              <a:rPr lang="en-US"/>
              <a:t>Negative impact of performance </a:t>
            </a:r>
          </a:p>
          <a:p>
            <a:pPr marL="285750" indent="-285750" algn="ctr">
              <a:buFont typeface="Arial"/>
              <a:buChar char="•"/>
            </a:pPr>
            <a:r>
              <a:rPr lang="en-US"/>
              <a:t>Distance </a:t>
            </a:r>
          </a:p>
          <a:p>
            <a:pPr algn="ctr"/>
            <a:endParaRPr lang="en-US"/>
          </a:p>
        </p:txBody>
      </p:sp>
      <p:pic>
        <p:nvPicPr>
          <p:cNvPr id="9" name="74300963428__37E3F258-218B-4DCA-AD2C-807B5981C959.MOV">
            <a:hlinkClick r:id="" action="ppaction://media"/>
            <a:extLst>
              <a:ext uri="{FF2B5EF4-FFF2-40B4-BE49-F238E27FC236}">
                <a16:creationId xmlns:a16="http://schemas.microsoft.com/office/drawing/2014/main" id="{ECE4F63C-9753-932B-EFD3-89124A423E26}"/>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9432152" y="0"/>
            <a:ext cx="2771719" cy="2078789"/>
          </a:xfrm>
          <a:prstGeom prst="rect">
            <a:avLst/>
          </a:prstGeom>
        </p:spPr>
      </p:pic>
    </p:spTree>
    <p:extLst>
      <p:ext uri="{BB962C8B-B14F-4D97-AF65-F5344CB8AC3E}">
        <p14:creationId xmlns:p14="http://schemas.microsoft.com/office/powerpoint/2010/main" val="3499413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2E98AB-CE06-3755-99C1-3BF803913354}"/>
              </a:ext>
            </a:extLst>
          </p:cNvPr>
          <p:cNvSpPr>
            <a:spLocks noGrp="1"/>
          </p:cNvSpPr>
          <p:nvPr>
            <p:ph type="title"/>
          </p:nvPr>
        </p:nvSpPr>
        <p:spPr>
          <a:xfrm>
            <a:off x="1524000" y="548640"/>
            <a:ext cx="9160475" cy="1132258"/>
          </a:xfrm>
        </p:spPr>
        <p:txBody>
          <a:bodyPr anchor="ctr">
            <a:normAutofit/>
          </a:bodyPr>
          <a:lstStyle/>
          <a:p>
            <a:pPr algn="ctr"/>
            <a:r>
              <a:rPr lang="en-US"/>
              <a:t>My greatest strength; Effective communication </a:t>
            </a:r>
          </a:p>
        </p:txBody>
      </p:sp>
      <p:graphicFrame>
        <p:nvGraphicFramePr>
          <p:cNvPr id="7" name="Content Placeholder 2">
            <a:extLst>
              <a:ext uri="{FF2B5EF4-FFF2-40B4-BE49-F238E27FC236}">
                <a16:creationId xmlns:a16="http://schemas.microsoft.com/office/drawing/2014/main" id="{F59EBC21-568C-8118-A47A-93A113851BBF}"/>
              </a:ext>
            </a:extLst>
          </p:cNvPr>
          <p:cNvGraphicFramePr>
            <a:graphicFrameLocks noGrp="1"/>
          </p:cNvGraphicFramePr>
          <p:nvPr>
            <p:ph idx="1"/>
            <p:extLst>
              <p:ext uri="{D42A27DB-BD31-4B8C-83A1-F6EECF244321}">
                <p14:modId xmlns:p14="http://schemas.microsoft.com/office/powerpoint/2010/main" val="4212776819"/>
              </p:ext>
            </p:extLst>
          </p:nvPr>
        </p:nvGraphicFramePr>
        <p:xfrm>
          <a:off x="930876" y="2037806"/>
          <a:ext cx="10335350" cy="406643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74301023371__964C7C9E-5225-40DC-8BCA-5F2172AEE655.MOV">
            <a:hlinkClick r:id="" action="ppaction://media"/>
            <a:extLst>
              <a:ext uri="{FF2B5EF4-FFF2-40B4-BE49-F238E27FC236}">
                <a16:creationId xmlns:a16="http://schemas.microsoft.com/office/drawing/2014/main" id="{4ECC2166-7D53-763D-6DC0-5C096EB00387}"/>
              </a:ext>
            </a:extLst>
          </p:cNvPr>
          <p:cNvPicPr>
            <a:picLocks noChangeAspect="1"/>
          </p:cNvPicPr>
          <p:nvPr>
            <a:videoFile r:link="rId2"/>
            <p:extLst>
              <p:ext uri="{DAA4B4D4-6D71-4841-9C94-3DE7FCFB9230}">
                <p14:media xmlns:p14="http://schemas.microsoft.com/office/powerpoint/2010/main" r:embed="rId1"/>
              </p:ext>
            </p:extLst>
          </p:nvPr>
        </p:nvPicPr>
        <p:blipFill>
          <a:blip r:embed="rId9"/>
          <a:stretch>
            <a:fillRect/>
          </a:stretch>
        </p:blipFill>
        <p:spPr>
          <a:xfrm>
            <a:off x="9907350" y="0"/>
            <a:ext cx="2284650" cy="1713487"/>
          </a:xfrm>
          <a:prstGeom prst="rect">
            <a:avLst/>
          </a:prstGeom>
        </p:spPr>
      </p:pic>
    </p:spTree>
    <p:extLst>
      <p:ext uri="{BB962C8B-B14F-4D97-AF65-F5344CB8AC3E}">
        <p14:creationId xmlns:p14="http://schemas.microsoft.com/office/powerpoint/2010/main" val="4050443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750DB4-210C-BC79-BE49-A521162D6E5A}"/>
              </a:ext>
            </a:extLst>
          </p:cNvPr>
          <p:cNvSpPr>
            <a:spLocks noGrp="1"/>
          </p:cNvSpPr>
          <p:nvPr>
            <p:ph type="title"/>
          </p:nvPr>
        </p:nvSpPr>
        <p:spPr>
          <a:xfrm>
            <a:off x="512007" y="261091"/>
            <a:ext cx="3493008" cy="1776869"/>
          </a:xfrm>
        </p:spPr>
        <p:txBody>
          <a:bodyPr anchor="ctr">
            <a:normAutofit/>
          </a:bodyPr>
          <a:lstStyle/>
          <a:p>
            <a:r>
              <a:rPr lang="en-US" sz="2000"/>
              <a:t>My greatest weakness;  Nervousness</a:t>
            </a:r>
          </a:p>
        </p:txBody>
      </p:sp>
      <p:graphicFrame>
        <p:nvGraphicFramePr>
          <p:cNvPr id="5" name="Content Placeholder 2">
            <a:extLst>
              <a:ext uri="{FF2B5EF4-FFF2-40B4-BE49-F238E27FC236}">
                <a16:creationId xmlns:a16="http://schemas.microsoft.com/office/drawing/2014/main" id="{8396BBE4-AE18-CB21-BE96-46A4C9E2C618}"/>
              </a:ext>
            </a:extLst>
          </p:cNvPr>
          <p:cNvGraphicFramePr>
            <a:graphicFrameLocks noGrp="1"/>
          </p:cNvGraphicFramePr>
          <p:nvPr>
            <p:ph idx="1"/>
            <p:extLst>
              <p:ext uri="{D42A27DB-BD31-4B8C-83A1-F6EECF244321}">
                <p14:modId xmlns:p14="http://schemas.microsoft.com/office/powerpoint/2010/main" val="1134952652"/>
              </p:ext>
            </p:extLst>
          </p:nvPr>
        </p:nvGraphicFramePr>
        <p:xfrm>
          <a:off x="4608246" y="548640"/>
          <a:ext cx="6949440" cy="58441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8" name="Picture 37" descr="A green and red street sign&#10;&#10;Description automatically generated">
            <a:extLst>
              <a:ext uri="{FF2B5EF4-FFF2-40B4-BE49-F238E27FC236}">
                <a16:creationId xmlns:a16="http://schemas.microsoft.com/office/drawing/2014/main" id="{87F619D7-08DC-0255-A1AC-91500D88ED37}"/>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193462" y="2040953"/>
            <a:ext cx="4113189" cy="3955039"/>
          </a:xfrm>
          <a:prstGeom prst="rect">
            <a:avLst/>
          </a:prstGeom>
        </p:spPr>
      </p:pic>
      <p:sp>
        <p:nvSpPr>
          <p:cNvPr id="39" name="TextBox 38">
            <a:extLst>
              <a:ext uri="{FF2B5EF4-FFF2-40B4-BE49-F238E27FC236}">
                <a16:creationId xmlns:a16="http://schemas.microsoft.com/office/drawing/2014/main" id="{FB18F698-78C6-672F-4B25-2AE2A572326F}"/>
              </a:ext>
            </a:extLst>
          </p:cNvPr>
          <p:cNvSpPr txBox="1"/>
          <p:nvPr/>
        </p:nvSpPr>
        <p:spPr>
          <a:xfrm>
            <a:off x="6620" y="6542268"/>
            <a:ext cx="3121025" cy="317500"/>
          </a:xfrm>
          <a:prstGeom prst="rect">
            <a:avLst/>
          </a:prstGeom>
        </p:spPr>
        <p:txBody>
          <a:bodyPr>
            <a:normAutofit fontScale="47500" lnSpcReduction="20000"/>
          </a:bodyPr>
          <a:lstStyle/>
          <a:p>
            <a:r>
              <a:rPr lang="en-US">
                <a:hlinkClick r:id="rId10"/>
              </a:rPr>
              <a:t>This Photo</a:t>
            </a:r>
            <a:r>
              <a:rPr lang="en-US"/>
              <a:t> by Unknown author is licensed under </a:t>
            </a:r>
            <a:r>
              <a:rPr lang="en-US">
                <a:hlinkClick r:id="rId11"/>
              </a:rPr>
              <a:t>CC BY-NC-ND</a:t>
            </a:r>
            <a:r>
              <a:rPr lang="en-US"/>
              <a:t>.</a:t>
            </a:r>
          </a:p>
        </p:txBody>
      </p:sp>
      <p:pic>
        <p:nvPicPr>
          <p:cNvPr id="4" name="74301039240__48A6DEA0-DDF7-4F3D-9936-699D522CA125.MOV">
            <a:hlinkClick r:id="" action="ppaction://media"/>
            <a:extLst>
              <a:ext uri="{FF2B5EF4-FFF2-40B4-BE49-F238E27FC236}">
                <a16:creationId xmlns:a16="http://schemas.microsoft.com/office/drawing/2014/main" id="{3429F1E6-7BC9-94B4-3EAF-C749429EFE1F}"/>
              </a:ext>
            </a:extLst>
          </p:cNvPr>
          <p:cNvPicPr>
            <a:picLocks noChangeAspect="1"/>
          </p:cNvPicPr>
          <p:nvPr>
            <a:videoFile r:link="rId2"/>
            <p:extLst>
              <p:ext uri="{DAA4B4D4-6D71-4841-9C94-3DE7FCFB9230}">
                <p14:media xmlns:p14="http://schemas.microsoft.com/office/powerpoint/2010/main" r:embed="rId1"/>
              </p:ext>
            </p:extLst>
          </p:nvPr>
        </p:nvPicPr>
        <p:blipFill>
          <a:blip r:embed="rId12"/>
          <a:stretch>
            <a:fillRect/>
          </a:stretch>
        </p:blipFill>
        <p:spPr>
          <a:xfrm>
            <a:off x="6620" y="4178712"/>
            <a:ext cx="3252054" cy="2699521"/>
          </a:xfrm>
          <a:prstGeom prst="rect">
            <a:avLst/>
          </a:prstGeom>
        </p:spPr>
      </p:pic>
    </p:spTree>
    <p:extLst>
      <p:ext uri="{BB962C8B-B14F-4D97-AF65-F5344CB8AC3E}">
        <p14:creationId xmlns:p14="http://schemas.microsoft.com/office/powerpoint/2010/main" val="2527209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4A8F64-B351-281E-1B64-E3826C18A9D4}"/>
              </a:ext>
            </a:extLst>
          </p:cNvPr>
          <p:cNvSpPr>
            <a:spLocks noGrp="1"/>
          </p:cNvSpPr>
          <p:nvPr>
            <p:ph type="title"/>
          </p:nvPr>
        </p:nvSpPr>
        <p:spPr>
          <a:xfrm>
            <a:off x="612648" y="548640"/>
            <a:ext cx="10945037" cy="1133856"/>
          </a:xfrm>
        </p:spPr>
        <p:txBody>
          <a:bodyPr anchor="t">
            <a:normAutofit/>
          </a:bodyPr>
          <a:lstStyle/>
          <a:p>
            <a:r>
              <a:rPr lang="en-US"/>
              <a:t>How can my weaknesses be overcome ?</a:t>
            </a:r>
          </a:p>
        </p:txBody>
      </p:sp>
      <p:graphicFrame>
        <p:nvGraphicFramePr>
          <p:cNvPr id="5" name="Content Placeholder 2">
            <a:extLst>
              <a:ext uri="{FF2B5EF4-FFF2-40B4-BE49-F238E27FC236}">
                <a16:creationId xmlns:a16="http://schemas.microsoft.com/office/drawing/2014/main" id="{29E525E4-ACF9-042A-6C5A-24765AD04763}"/>
              </a:ext>
            </a:extLst>
          </p:cNvPr>
          <p:cNvGraphicFramePr>
            <a:graphicFrameLocks noGrp="1"/>
          </p:cNvGraphicFramePr>
          <p:nvPr>
            <p:ph idx="1"/>
            <p:extLst>
              <p:ext uri="{D42A27DB-BD31-4B8C-83A1-F6EECF244321}">
                <p14:modId xmlns:p14="http://schemas.microsoft.com/office/powerpoint/2010/main" val="3435345868"/>
              </p:ext>
            </p:extLst>
          </p:nvPr>
        </p:nvGraphicFramePr>
        <p:xfrm>
          <a:off x="612648" y="1881051"/>
          <a:ext cx="10945037" cy="44143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74301053439__7F0E7398-FD94-4241-8BBE-55CD685AA3B6.MOV">
            <a:hlinkClick r:id="" action="ppaction://media"/>
            <a:extLst>
              <a:ext uri="{FF2B5EF4-FFF2-40B4-BE49-F238E27FC236}">
                <a16:creationId xmlns:a16="http://schemas.microsoft.com/office/drawing/2014/main" id="{9A04CC8D-5B8F-2551-ADDF-7AEF1F3240DB}"/>
              </a:ext>
            </a:extLst>
          </p:cNvPr>
          <p:cNvPicPr>
            <a:picLocks noChangeAspect="1"/>
          </p:cNvPicPr>
          <p:nvPr>
            <a:videoFile r:link="rId2"/>
            <p:extLst>
              <p:ext uri="{DAA4B4D4-6D71-4841-9C94-3DE7FCFB9230}">
                <p14:media xmlns:p14="http://schemas.microsoft.com/office/powerpoint/2010/main" r:embed="rId1"/>
              </p:ext>
            </p:extLst>
          </p:nvPr>
        </p:nvPicPr>
        <p:blipFill>
          <a:blip r:embed="rId9"/>
          <a:stretch>
            <a:fillRect/>
          </a:stretch>
        </p:blipFill>
        <p:spPr>
          <a:xfrm>
            <a:off x="9449859" y="0"/>
            <a:ext cx="2720474" cy="2040356"/>
          </a:xfrm>
          <a:prstGeom prst="rect">
            <a:avLst/>
          </a:prstGeom>
        </p:spPr>
      </p:pic>
    </p:spTree>
    <p:extLst>
      <p:ext uri="{BB962C8B-B14F-4D97-AF65-F5344CB8AC3E}">
        <p14:creationId xmlns:p14="http://schemas.microsoft.com/office/powerpoint/2010/main" val="1926346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10EB7C-A645-24AB-737A-4994507C915F}"/>
              </a:ext>
            </a:extLst>
          </p:cNvPr>
          <p:cNvSpPr>
            <a:spLocks noGrp="1"/>
          </p:cNvSpPr>
          <p:nvPr>
            <p:ph type="title"/>
          </p:nvPr>
        </p:nvSpPr>
        <p:spPr>
          <a:xfrm>
            <a:off x="612648" y="1114923"/>
            <a:ext cx="4621553" cy="1360728"/>
          </a:xfrm>
        </p:spPr>
        <p:txBody>
          <a:bodyPr anchor="b">
            <a:normAutofit/>
          </a:bodyPr>
          <a:lstStyle/>
          <a:p>
            <a:r>
              <a:rPr lang="en-US"/>
              <a:t>Conclusion </a:t>
            </a:r>
          </a:p>
        </p:txBody>
      </p:sp>
      <p:sp>
        <p:nvSpPr>
          <p:cNvPr id="3" name="Content Placeholder 2">
            <a:extLst>
              <a:ext uri="{FF2B5EF4-FFF2-40B4-BE49-F238E27FC236}">
                <a16:creationId xmlns:a16="http://schemas.microsoft.com/office/drawing/2014/main" id="{76AAB601-B288-2992-6332-7A4F584CCAFA}"/>
              </a:ext>
            </a:extLst>
          </p:cNvPr>
          <p:cNvSpPr>
            <a:spLocks noGrp="1"/>
          </p:cNvSpPr>
          <p:nvPr>
            <p:ph idx="1"/>
          </p:nvPr>
        </p:nvSpPr>
        <p:spPr>
          <a:xfrm>
            <a:off x="612648" y="2584058"/>
            <a:ext cx="4621553" cy="3159018"/>
          </a:xfrm>
        </p:spPr>
        <p:txBody>
          <a:bodyPr vert="horz" lIns="91440" tIns="45720" rIns="91440" bIns="45720" rtlCol="0">
            <a:normAutofit/>
          </a:bodyPr>
          <a:lstStyle/>
          <a:p>
            <a:pPr marL="0" indent="0">
              <a:lnSpc>
                <a:spcPct val="110000"/>
              </a:lnSpc>
              <a:buNone/>
            </a:pPr>
            <a:r>
              <a:rPr lang="en-US" sz="1100">
                <a:ea typeface="+mn-lt"/>
                <a:cs typeface="+mn-lt"/>
              </a:rPr>
              <a:t>Reflection is very important because it is a tool for personal and professional development. When you reflect, you gain valuable insights and informed choices, which leads to better circumstances in life. I gave myself time to reflect on the interview process considering the questions that were posed and my answers and the general tone of the conversation. I could also reflect on the interview situation and evaluate weaknesses, evaluating my performance in the interview. Describe specific actions to take further growth aims, which could be resources, mock interviews and strategies so that I can better myself next time. Reflecting through the SWOT analysis has provided insights on my performance, strengths, weaknesses, opportunities and threats by acknowledging these it increases not only my skills but the chance of success. </a:t>
            </a:r>
            <a:endParaRPr lang="en-US" sz="1100"/>
          </a:p>
          <a:p>
            <a:pPr marL="0" indent="0">
              <a:lnSpc>
                <a:spcPct val="110000"/>
              </a:lnSpc>
              <a:buNone/>
            </a:pPr>
            <a:r>
              <a:rPr lang="en-US" sz="1100">
                <a:ea typeface="+mn-lt"/>
                <a:cs typeface="+mn-lt"/>
              </a:rPr>
              <a:t>Thank you !</a:t>
            </a:r>
          </a:p>
        </p:txBody>
      </p:sp>
      <p:pic>
        <p:nvPicPr>
          <p:cNvPr id="4" name="Picture 3" descr="A group of yellow tiles forming a word&#10;&#10;Description automatically generated">
            <a:extLst>
              <a:ext uri="{FF2B5EF4-FFF2-40B4-BE49-F238E27FC236}">
                <a16:creationId xmlns:a16="http://schemas.microsoft.com/office/drawing/2014/main" id="{C702BCBF-A4A6-0E22-87D0-AAE505BE36F3}"/>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691261" y="1480640"/>
            <a:ext cx="5837780" cy="3896718"/>
          </a:xfrm>
          <a:prstGeom prst="rect">
            <a:avLst/>
          </a:prstGeom>
        </p:spPr>
      </p:pic>
      <p:sp>
        <p:nvSpPr>
          <p:cNvPr id="5" name="TextBox 4">
            <a:extLst>
              <a:ext uri="{FF2B5EF4-FFF2-40B4-BE49-F238E27FC236}">
                <a16:creationId xmlns:a16="http://schemas.microsoft.com/office/drawing/2014/main" id="{F777B783-AE16-5DCE-09BA-B1C17A546F63}"/>
              </a:ext>
            </a:extLst>
          </p:cNvPr>
          <p:cNvSpPr txBox="1"/>
          <p:nvPr/>
        </p:nvSpPr>
        <p:spPr>
          <a:xfrm>
            <a:off x="8688200" y="5177303"/>
            <a:ext cx="2840841"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BY-NC-ND</a:t>
            </a:r>
            <a:r>
              <a:rPr lang="en-US" sz="700">
                <a:solidFill>
                  <a:srgbClr val="FFFFFF"/>
                </a:solidFill>
              </a:rPr>
              <a:t>.</a:t>
            </a:r>
          </a:p>
        </p:txBody>
      </p:sp>
      <p:pic>
        <p:nvPicPr>
          <p:cNvPr id="7" name="74301102089__D82AF99C-256B-4DBE-9F2D-3164D26BD1AF.MOV">
            <a:hlinkClick r:id="" action="ppaction://media"/>
            <a:extLst>
              <a:ext uri="{FF2B5EF4-FFF2-40B4-BE49-F238E27FC236}">
                <a16:creationId xmlns:a16="http://schemas.microsoft.com/office/drawing/2014/main" id="{461536B1-8127-37BD-3935-30F7E76C9345}"/>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8531352" y="-15137"/>
            <a:ext cx="3660648" cy="2745486"/>
          </a:xfrm>
          <a:prstGeom prst="rect">
            <a:avLst/>
          </a:prstGeom>
        </p:spPr>
      </p:pic>
    </p:spTree>
    <p:extLst>
      <p:ext uri="{BB962C8B-B14F-4D97-AF65-F5344CB8AC3E}">
        <p14:creationId xmlns:p14="http://schemas.microsoft.com/office/powerpoint/2010/main" val="7412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2CA34-DBD9-727B-9DEE-F9922B1D9EF2}"/>
              </a:ext>
            </a:extLst>
          </p:cNvPr>
          <p:cNvSpPr>
            <a:spLocks noGrp="1"/>
          </p:cNvSpPr>
          <p:nvPr>
            <p:ph type="title"/>
          </p:nvPr>
        </p:nvSpPr>
        <p:spPr/>
        <p:txBody>
          <a:bodyPr/>
          <a:lstStyle/>
          <a:p>
            <a:r>
              <a:rPr lang="en-US"/>
              <a:t>References </a:t>
            </a:r>
          </a:p>
        </p:txBody>
      </p:sp>
      <p:sp>
        <p:nvSpPr>
          <p:cNvPr id="3" name="Content Placeholder 2">
            <a:extLst>
              <a:ext uri="{FF2B5EF4-FFF2-40B4-BE49-F238E27FC236}">
                <a16:creationId xmlns:a16="http://schemas.microsoft.com/office/drawing/2014/main" id="{0D99B6A9-A9B9-1691-04F9-FF8D279AC80C}"/>
              </a:ext>
            </a:extLst>
          </p:cNvPr>
          <p:cNvSpPr>
            <a:spLocks noGrp="1"/>
          </p:cNvSpPr>
          <p:nvPr>
            <p:ph idx="1"/>
          </p:nvPr>
        </p:nvSpPr>
        <p:spPr/>
        <p:txBody>
          <a:bodyPr vert="horz" lIns="91440" tIns="45720" rIns="91440" bIns="45720" rtlCol="0" anchor="t">
            <a:normAutofit fontScale="92500" lnSpcReduction="10000"/>
          </a:bodyPr>
          <a:lstStyle/>
          <a:p>
            <a:pPr marL="0" indent="0">
              <a:buNone/>
            </a:pPr>
            <a:r>
              <a:rPr lang="en-US" sz="1400">
                <a:solidFill>
                  <a:srgbClr val="2C3E50"/>
                </a:solidFill>
                <a:ea typeface="+mn-lt"/>
                <a:cs typeface="+mn-lt"/>
              </a:rPr>
              <a:t>Gupta, S. (2023) </a:t>
            </a:r>
            <a:r>
              <a:rPr lang="en-US" sz="1400" i="1">
                <a:solidFill>
                  <a:srgbClr val="2C3E50"/>
                </a:solidFill>
                <a:ea typeface="+mn-lt"/>
                <a:cs typeface="+mn-lt"/>
              </a:rPr>
              <a:t>The Importance of Self-Reflection: How Looking Inward Can Improve Your Mental Health</a:t>
            </a:r>
            <a:r>
              <a:rPr lang="en-US" sz="1400">
                <a:solidFill>
                  <a:srgbClr val="2C3E50"/>
                </a:solidFill>
                <a:ea typeface="+mn-lt"/>
                <a:cs typeface="+mn-lt"/>
              </a:rPr>
              <a:t>, </a:t>
            </a:r>
            <a:r>
              <a:rPr lang="en-US" sz="1400" i="1" err="1">
                <a:solidFill>
                  <a:srgbClr val="2C3E50"/>
                </a:solidFill>
                <a:ea typeface="+mn-lt"/>
                <a:cs typeface="+mn-lt"/>
              </a:rPr>
              <a:t>Verywell</a:t>
            </a:r>
            <a:r>
              <a:rPr lang="en-US" sz="1400" i="1">
                <a:solidFill>
                  <a:srgbClr val="2C3E50"/>
                </a:solidFill>
                <a:ea typeface="+mn-lt"/>
                <a:cs typeface="+mn-lt"/>
              </a:rPr>
              <a:t> Mind</a:t>
            </a:r>
            <a:r>
              <a:rPr lang="en-US" sz="1400">
                <a:solidFill>
                  <a:srgbClr val="2C3E50"/>
                </a:solidFill>
                <a:ea typeface="+mn-lt"/>
                <a:cs typeface="+mn-lt"/>
              </a:rPr>
              <a:t>. Available at: https://www.verywellmind.com/self-reflection-importance-benefits-and-strategies-7500858.</a:t>
            </a:r>
            <a:endParaRPr lang="en-US"/>
          </a:p>
          <a:p>
            <a:pPr marL="0" indent="0">
              <a:buNone/>
            </a:pPr>
            <a:r>
              <a:rPr lang="en-US" sz="1400">
                <a:solidFill>
                  <a:srgbClr val="2C3E50"/>
                </a:solidFill>
                <a:ea typeface="+mn-lt"/>
                <a:cs typeface="+mn-lt"/>
              </a:rPr>
              <a:t>Spiers, C. (2017) </a:t>
            </a:r>
            <a:r>
              <a:rPr lang="en-US" sz="1400" i="1">
                <a:solidFill>
                  <a:srgbClr val="2C3E50"/>
                </a:solidFill>
                <a:ea typeface="+mn-lt"/>
                <a:cs typeface="+mn-lt"/>
              </a:rPr>
              <a:t>The Importance of Preparation</a:t>
            </a:r>
            <a:r>
              <a:rPr lang="en-US" sz="1400">
                <a:solidFill>
                  <a:srgbClr val="2C3E50"/>
                </a:solidFill>
                <a:ea typeface="+mn-lt"/>
                <a:cs typeface="+mn-lt"/>
              </a:rPr>
              <a:t>, </a:t>
            </a:r>
            <a:r>
              <a:rPr lang="en-US" sz="1400" i="1">
                <a:solidFill>
                  <a:srgbClr val="2C3E50"/>
                </a:solidFill>
                <a:ea typeface="+mn-lt"/>
                <a:cs typeface="+mn-lt"/>
              </a:rPr>
              <a:t>Executive Support Magazine</a:t>
            </a:r>
            <a:r>
              <a:rPr lang="en-US" sz="1400">
                <a:solidFill>
                  <a:srgbClr val="2C3E50"/>
                </a:solidFill>
                <a:ea typeface="+mn-lt"/>
                <a:cs typeface="+mn-lt"/>
              </a:rPr>
              <a:t>. Available at: https://executivesupportmagazine.com/the-importance-of-preparation/.</a:t>
            </a:r>
            <a:endParaRPr lang="en-US"/>
          </a:p>
          <a:p>
            <a:pPr marL="0" indent="0">
              <a:buNone/>
            </a:pPr>
            <a:r>
              <a:rPr lang="en-US" sz="1400" err="1">
                <a:solidFill>
                  <a:srgbClr val="2C3E50"/>
                </a:solidFill>
                <a:ea typeface="+mn-lt"/>
                <a:cs typeface="+mn-lt"/>
              </a:rPr>
              <a:t>JimMakosCom</a:t>
            </a:r>
            <a:r>
              <a:rPr lang="en-US" sz="1400">
                <a:solidFill>
                  <a:srgbClr val="2C3E50"/>
                </a:solidFill>
                <a:ea typeface="+mn-lt"/>
                <a:cs typeface="+mn-lt"/>
              </a:rPr>
              <a:t> (2024) </a:t>
            </a:r>
            <a:r>
              <a:rPr lang="en-US" sz="1400" i="1">
                <a:solidFill>
                  <a:srgbClr val="2C3E50"/>
                </a:solidFill>
                <a:ea typeface="+mn-lt"/>
                <a:cs typeface="+mn-lt"/>
              </a:rPr>
              <a:t>SWOT Analysis: Everything You Need to Know</a:t>
            </a:r>
            <a:r>
              <a:rPr lang="en-US" sz="1400">
                <a:solidFill>
                  <a:srgbClr val="2C3E50"/>
                </a:solidFill>
                <a:ea typeface="+mn-lt"/>
                <a:cs typeface="+mn-lt"/>
              </a:rPr>
              <a:t>, </a:t>
            </a:r>
            <a:r>
              <a:rPr lang="en-US" sz="1400" i="1">
                <a:solidFill>
                  <a:srgbClr val="2C3E50"/>
                </a:solidFill>
                <a:ea typeface="+mn-lt"/>
                <a:cs typeface="+mn-lt"/>
              </a:rPr>
              <a:t>pestleanalysis.com</a:t>
            </a:r>
            <a:r>
              <a:rPr lang="en-US" sz="1400">
                <a:solidFill>
                  <a:srgbClr val="2C3E50"/>
                </a:solidFill>
                <a:ea typeface="+mn-lt"/>
                <a:cs typeface="+mn-lt"/>
              </a:rPr>
              <a:t>. Available at: https://pestleanalysis.com/swot-analysis/.</a:t>
            </a:r>
            <a:endParaRPr lang="en-US"/>
          </a:p>
          <a:p>
            <a:pPr marL="0" indent="0">
              <a:buNone/>
            </a:pPr>
            <a:r>
              <a:rPr lang="en-US" sz="1400" err="1">
                <a:solidFill>
                  <a:srgbClr val="2C3E50"/>
                </a:solidFill>
                <a:ea typeface="+mn-lt"/>
                <a:cs typeface="+mn-lt"/>
              </a:rPr>
              <a:t>Peterdy</a:t>
            </a:r>
            <a:r>
              <a:rPr lang="en-US" sz="1400">
                <a:solidFill>
                  <a:srgbClr val="2C3E50"/>
                </a:solidFill>
                <a:ea typeface="+mn-lt"/>
                <a:cs typeface="+mn-lt"/>
              </a:rPr>
              <a:t>, K. (2022). </a:t>
            </a:r>
            <a:r>
              <a:rPr lang="en-US" sz="1400" i="1">
                <a:solidFill>
                  <a:srgbClr val="2C3E50"/>
                </a:solidFill>
                <a:ea typeface="+mn-lt"/>
                <a:cs typeface="+mn-lt"/>
              </a:rPr>
              <a:t>SWOT analysis</a:t>
            </a:r>
            <a:r>
              <a:rPr lang="en-US" sz="1400">
                <a:solidFill>
                  <a:srgbClr val="2C3E50"/>
                </a:solidFill>
                <a:ea typeface="+mn-lt"/>
                <a:cs typeface="+mn-lt"/>
              </a:rPr>
              <a:t>. [online] Corporate Finance Institute. Available at: https://corporatefinanceinstitute.com/resources/management/swot-analysis/.</a:t>
            </a:r>
            <a:endParaRPr lang="en-US"/>
          </a:p>
          <a:p>
            <a:pPr marL="0" indent="0">
              <a:buNone/>
            </a:pPr>
            <a:r>
              <a:rPr lang="en-US" sz="1400">
                <a:solidFill>
                  <a:srgbClr val="2C3E50"/>
                </a:solidFill>
                <a:ea typeface="+mn-lt"/>
                <a:cs typeface="+mn-lt"/>
              </a:rPr>
              <a:t>www.indeed.com. (n.d.). </a:t>
            </a:r>
            <a:r>
              <a:rPr lang="en-US" sz="1400" i="1">
                <a:solidFill>
                  <a:srgbClr val="2C3E50"/>
                </a:solidFill>
                <a:ea typeface="+mn-lt"/>
                <a:cs typeface="+mn-lt"/>
              </a:rPr>
              <a:t>What does a Nursing Assistant do | Indeed.com</a:t>
            </a:r>
            <a:r>
              <a:rPr lang="en-US" sz="1400">
                <a:solidFill>
                  <a:srgbClr val="2C3E50"/>
                </a:solidFill>
                <a:ea typeface="+mn-lt"/>
                <a:cs typeface="+mn-lt"/>
              </a:rPr>
              <a:t>. [online] Available at: </a:t>
            </a:r>
            <a:r>
              <a:rPr lang="en-US" sz="1400">
                <a:solidFill>
                  <a:srgbClr val="2C3E50"/>
                </a:solidFill>
                <a:ea typeface="+mn-lt"/>
                <a:cs typeface="+mn-lt"/>
                <a:hlinkClick r:id="rId4"/>
              </a:rPr>
              <a:t>https://www.indeed.com/career/nursing-assistant</a:t>
            </a:r>
            <a:r>
              <a:rPr lang="en-US" sz="1400">
                <a:solidFill>
                  <a:srgbClr val="2C3E50"/>
                </a:solidFill>
                <a:ea typeface="+mn-lt"/>
                <a:cs typeface="+mn-lt"/>
              </a:rPr>
              <a:t>.</a:t>
            </a:r>
            <a:endParaRPr lang="en-US">
              <a:solidFill>
                <a:srgbClr val="000000"/>
              </a:solidFill>
              <a:ea typeface="+mn-lt"/>
              <a:cs typeface="+mn-lt"/>
            </a:endParaRPr>
          </a:p>
          <a:p>
            <a:pPr marL="0" indent="0">
              <a:buNone/>
            </a:pPr>
            <a:r>
              <a:rPr lang="en-US" sz="1400">
                <a:solidFill>
                  <a:srgbClr val="2C3E50"/>
                </a:solidFill>
                <a:ea typeface="+mn-lt"/>
                <a:cs typeface="+mn-lt"/>
              </a:rPr>
              <a:t>Robinson, L. (2024) </a:t>
            </a:r>
            <a:r>
              <a:rPr lang="en-US" sz="1400" i="1">
                <a:solidFill>
                  <a:srgbClr val="2C3E50"/>
                </a:solidFill>
                <a:ea typeface="+mn-lt"/>
                <a:cs typeface="+mn-lt"/>
              </a:rPr>
              <a:t>Effective Communication</a:t>
            </a:r>
            <a:r>
              <a:rPr lang="en-US" sz="1400">
                <a:solidFill>
                  <a:srgbClr val="2C3E50"/>
                </a:solidFill>
                <a:ea typeface="+mn-lt"/>
                <a:cs typeface="+mn-lt"/>
              </a:rPr>
              <a:t>, </a:t>
            </a:r>
            <a:r>
              <a:rPr lang="en-US" sz="1400" i="1">
                <a:solidFill>
                  <a:srgbClr val="2C3E50"/>
                </a:solidFill>
                <a:ea typeface="+mn-lt"/>
                <a:cs typeface="+mn-lt"/>
              </a:rPr>
              <a:t>Help Guide</a:t>
            </a:r>
            <a:r>
              <a:rPr lang="en-US" sz="1400">
                <a:solidFill>
                  <a:srgbClr val="2C3E50"/>
                </a:solidFill>
                <a:ea typeface="+mn-lt"/>
                <a:cs typeface="+mn-lt"/>
              </a:rPr>
              <a:t>. Available at: </a:t>
            </a:r>
            <a:r>
              <a:rPr lang="en-US" sz="1400">
                <a:solidFill>
                  <a:srgbClr val="2C3E50"/>
                </a:solidFill>
                <a:ea typeface="+mn-lt"/>
                <a:cs typeface="+mn-lt"/>
                <a:hlinkClick r:id="rId5"/>
              </a:rPr>
              <a:t>https://www.helpguide.org/articles/relationships-communication/effective-communication.htm</a:t>
            </a:r>
            <a:r>
              <a:rPr lang="en-US" sz="1400">
                <a:solidFill>
                  <a:srgbClr val="2C3E50"/>
                </a:solidFill>
                <a:ea typeface="+mn-lt"/>
                <a:cs typeface="+mn-lt"/>
              </a:rPr>
              <a:t>.</a:t>
            </a:r>
            <a:endParaRPr lang="en-US"/>
          </a:p>
          <a:p>
            <a:pPr marL="0" indent="0">
              <a:buNone/>
            </a:pPr>
            <a:r>
              <a:rPr lang="en-US" sz="1400" i="1">
                <a:solidFill>
                  <a:srgbClr val="2C3E50"/>
                </a:solidFill>
                <a:ea typeface="+mn-lt"/>
                <a:cs typeface="+mn-lt"/>
              </a:rPr>
              <a:t>12 Ways To Handle Feeling Nervous During an Interview</a:t>
            </a:r>
            <a:r>
              <a:rPr lang="en-US" sz="1400">
                <a:solidFill>
                  <a:srgbClr val="2C3E50"/>
                </a:solidFill>
                <a:ea typeface="+mn-lt"/>
                <a:cs typeface="+mn-lt"/>
              </a:rPr>
              <a:t> (no date) </a:t>
            </a:r>
            <a:r>
              <a:rPr lang="en-US" sz="1400" i="1">
                <a:solidFill>
                  <a:srgbClr val="2C3E50"/>
                </a:solidFill>
                <a:ea typeface="+mn-lt"/>
                <a:cs typeface="+mn-lt"/>
              </a:rPr>
              <a:t>Indeed Career Guide</a:t>
            </a:r>
            <a:r>
              <a:rPr lang="en-US" sz="1400">
                <a:solidFill>
                  <a:srgbClr val="2C3E50"/>
                </a:solidFill>
                <a:ea typeface="+mn-lt"/>
                <a:cs typeface="+mn-lt"/>
              </a:rPr>
              <a:t>. Available at: https://www.indeed.com/career-advice/interviewing/nervous-during-interview.</a:t>
            </a:r>
            <a:endParaRPr lang="en-US"/>
          </a:p>
          <a:p>
            <a:pPr marL="0" indent="0">
              <a:buNone/>
            </a:pPr>
            <a:r>
              <a:rPr lang="en-US" sz="1400">
                <a:solidFill>
                  <a:srgbClr val="2C3E50"/>
                </a:solidFill>
                <a:ea typeface="+mn-lt"/>
                <a:cs typeface="+mn-lt"/>
              </a:rPr>
              <a:t>www.tealhq.com. (n.d.). </a:t>
            </a:r>
            <a:r>
              <a:rPr lang="en-US" sz="1400" i="1">
                <a:solidFill>
                  <a:srgbClr val="2C3E50"/>
                </a:solidFill>
                <a:ea typeface="+mn-lt"/>
                <a:cs typeface="+mn-lt"/>
              </a:rPr>
              <a:t>What is a Nursing Assistant? Explore the Nursing Assistant Career Path in 2024</a:t>
            </a:r>
            <a:r>
              <a:rPr lang="en-US" sz="1400">
                <a:solidFill>
                  <a:srgbClr val="2C3E50"/>
                </a:solidFill>
                <a:ea typeface="+mn-lt"/>
                <a:cs typeface="+mn-lt"/>
              </a:rPr>
              <a:t>. [online] Available at: </a:t>
            </a:r>
            <a:r>
              <a:rPr lang="en-US" sz="1400">
                <a:solidFill>
                  <a:srgbClr val="2C3E50"/>
                </a:solidFill>
                <a:ea typeface="+mn-lt"/>
                <a:cs typeface="+mn-lt"/>
                <a:hlinkClick r:id="rId6"/>
              </a:rPr>
              <a:t>https://www.tealhq.com/career-paths/nursing-assistant</a:t>
            </a:r>
            <a:r>
              <a:rPr lang="en-US" sz="1400">
                <a:solidFill>
                  <a:srgbClr val="2C3E50"/>
                </a:solidFill>
                <a:ea typeface="+mn-lt"/>
                <a:cs typeface="+mn-lt"/>
              </a:rPr>
              <a:t>. </a:t>
            </a:r>
            <a:endParaRPr lang="en-US"/>
          </a:p>
          <a:p>
            <a:pPr marL="0" indent="0">
              <a:buNone/>
            </a:pPr>
            <a:endParaRPr lang="en-US" sz="1400">
              <a:solidFill>
                <a:srgbClr val="2C3E50"/>
              </a:solidFill>
            </a:endParaRPr>
          </a:p>
        </p:txBody>
      </p:sp>
      <p:pic>
        <p:nvPicPr>
          <p:cNvPr id="5" name="74301111778__2560113A-1991-4486-A3D6-F18F2AF45B92.MOV">
            <a:hlinkClick r:id="" action="ppaction://media"/>
            <a:extLst>
              <a:ext uri="{FF2B5EF4-FFF2-40B4-BE49-F238E27FC236}">
                <a16:creationId xmlns:a16="http://schemas.microsoft.com/office/drawing/2014/main" id="{35454F38-8DFB-5734-97E9-F29B8090B081}"/>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9932736" y="0"/>
            <a:ext cx="2259264" cy="1694448"/>
          </a:xfrm>
          <a:prstGeom prst="rect">
            <a:avLst/>
          </a:prstGeom>
        </p:spPr>
      </p:pic>
    </p:spTree>
    <p:extLst>
      <p:ext uri="{BB962C8B-B14F-4D97-AF65-F5344CB8AC3E}">
        <p14:creationId xmlns:p14="http://schemas.microsoft.com/office/powerpoint/2010/main" val="4231392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VanillaVTI</vt:lpstr>
      <vt:lpstr>Working with others in health and social care: my experiences &amp; development </vt:lpstr>
      <vt:lpstr>Objectives </vt:lpstr>
      <vt:lpstr>My interview ; Nursing assistant </vt:lpstr>
      <vt:lpstr>What is SWOT &amp; why is it important ? </vt:lpstr>
      <vt:lpstr>My SWOT analysis</vt:lpstr>
      <vt:lpstr>My greatest strength; Effective communication </vt:lpstr>
      <vt:lpstr>My greatest weakness;  Nervousness</vt:lpstr>
      <vt:lpstr>How can my weaknesses be overcome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2024-03-11T22:49:55Z</dcterms:created>
  <dcterms:modified xsi:type="dcterms:W3CDTF">2024-07-18T15:59:45Z</dcterms:modified>
</cp:coreProperties>
</file>