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22" r:id="rId3"/>
    <p:sldId id="2558" r:id="rId4"/>
    <p:sldId id="2561" r:id="rId6"/>
    <p:sldId id="2562" r:id="rId7"/>
    <p:sldId id="2572" r:id="rId8"/>
    <p:sldId id="2576" r:id="rId9"/>
    <p:sldId id="2577" r:id="rId10"/>
    <p:sldId id="2578" r:id="rId11"/>
    <p:sldId id="2579" r:id="rId12"/>
    <p:sldId id="2580" r:id="rId13"/>
    <p:sldId id="2581" r:id="rId14"/>
    <p:sldId id="2582" r:id="rId15"/>
    <p:sldId id="2583" r:id="rId16"/>
    <p:sldId id="2573" r:id="rId17"/>
    <p:sldId id="2585" r:id="rId18"/>
    <p:sldId id="2586" r:id="rId19"/>
    <p:sldId id="2587" r:id="rId20"/>
    <p:sldId id="2588" r:id="rId21"/>
    <p:sldId id="2589" r:id="rId22"/>
    <p:sldId id="2590" r:id="rId23"/>
    <p:sldId id="2574" r:id="rId24"/>
    <p:sldId id="2592" r:id="rId25"/>
    <p:sldId id="2575" r:id="rId26"/>
    <p:sldId id="2571" r:id="rId27"/>
  </p:sldIdLst>
  <p:sldSz cx="12192000" cy="6858000"/>
  <p:notesSz cx="6858000" cy="9144000"/>
  <p:custDataLst>
    <p:tags r:id="rId3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7" autoAdjust="0"/>
    <p:restoredTop sz="94660"/>
  </p:normalViewPr>
  <p:slideViewPr>
    <p:cSldViewPr snapToGrid="0">
      <p:cViewPr varScale="1">
        <p:scale>
          <a:sx n="68" d="100"/>
          <a:sy n="68" d="100"/>
        </p:scale>
        <p:origin x="4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1" Type="http://schemas.openxmlformats.org/officeDocument/2006/relationships/tags" Target="tags/tag16.xml"/><Relationship Id="rId30" Type="http://schemas.openxmlformats.org/officeDocument/2006/relationships/tableStyles" Target="tableStyles.xml"/><Relationship Id="rId3" Type="http://schemas.openxmlformats.org/officeDocument/2006/relationships/slide" Target="slides/slide1.xml"/><Relationship Id="rId29" Type="http://schemas.openxmlformats.org/officeDocument/2006/relationships/viewProps" Target="viewProps.xml"/><Relationship Id="rId28" Type="http://schemas.openxmlformats.org/officeDocument/2006/relationships/presProps" Target="presProps.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D8855A-7505-42F9-BB1E-42A638820764}"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7D6249-8E70-48EB-9F47-0BA3F4CBD8AC}"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957D6249-8E70-48EB-9F47-0BA3F4CBD8AC}"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957D6249-8E70-48EB-9F47-0BA3F4CBD8AC}"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957D6249-8E70-48EB-9F47-0BA3F4CBD8AC}"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957D6249-8E70-48EB-9F47-0BA3F4CBD8AC}"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957D6249-8E70-48EB-9F47-0BA3F4CBD8AC}"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957D6249-8E70-48EB-9F47-0BA3F4CBD8AC}"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8"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8"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6" name="图片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9.png"/><Relationship Id="rId7" Type="http://schemas.openxmlformats.org/officeDocument/2006/relationships/image" Target="../media/image8.png"/><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3.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15.png"/><Relationship Id="rId7" Type="http://schemas.openxmlformats.org/officeDocument/2006/relationships/image" Target="../media/image14.png"/><Relationship Id="rId6" Type="http://schemas.microsoft.com/office/2007/relationships/hdphoto" Target="../media/image13.wdp"/><Relationship Id="rId5" Type="http://schemas.openxmlformats.org/officeDocument/2006/relationships/image" Target="../media/image12.png"/><Relationship Id="rId4" Type="http://schemas.openxmlformats.org/officeDocument/2006/relationships/tags" Target="../tags/tag3.xml"/><Relationship Id="rId3" Type="http://schemas.openxmlformats.org/officeDocument/2006/relationships/image" Target="../media/image11.png"/><Relationship Id="rId2" Type="http://schemas.openxmlformats.org/officeDocument/2006/relationships/tags" Target="../tags/tag2.xml"/><Relationship Id="rId10" Type="http://schemas.openxmlformats.org/officeDocument/2006/relationships/notesSlide" Target="../notesSlides/notesSlide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15.png"/><Relationship Id="rId7" Type="http://schemas.openxmlformats.org/officeDocument/2006/relationships/image" Target="../media/image14.png"/><Relationship Id="rId6" Type="http://schemas.microsoft.com/office/2007/relationships/hdphoto" Target="../media/image13.wdp"/><Relationship Id="rId5" Type="http://schemas.openxmlformats.org/officeDocument/2006/relationships/image" Target="../media/image12.png"/><Relationship Id="rId4" Type="http://schemas.openxmlformats.org/officeDocument/2006/relationships/tags" Target="../tags/tag6.xml"/><Relationship Id="rId3" Type="http://schemas.openxmlformats.org/officeDocument/2006/relationships/image" Target="../media/image11.png"/><Relationship Id="rId2" Type="http://schemas.openxmlformats.org/officeDocument/2006/relationships/tags" Target="../tags/tag5.xml"/><Relationship Id="rId10" Type="http://schemas.openxmlformats.org/officeDocument/2006/relationships/notesSlide" Target="../notesSlides/notesSlide3.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15.png"/><Relationship Id="rId7" Type="http://schemas.openxmlformats.org/officeDocument/2006/relationships/image" Target="../media/image14.png"/><Relationship Id="rId6" Type="http://schemas.microsoft.com/office/2007/relationships/hdphoto" Target="../media/image13.wdp"/><Relationship Id="rId5" Type="http://schemas.openxmlformats.org/officeDocument/2006/relationships/image" Target="../media/image12.png"/><Relationship Id="rId4" Type="http://schemas.openxmlformats.org/officeDocument/2006/relationships/tags" Target="../tags/tag9.xml"/><Relationship Id="rId3" Type="http://schemas.openxmlformats.org/officeDocument/2006/relationships/image" Target="../media/image11.png"/><Relationship Id="rId2" Type="http://schemas.openxmlformats.org/officeDocument/2006/relationships/tags" Target="../tags/tag8.xml"/><Relationship Id="rId10" Type="http://schemas.openxmlformats.org/officeDocument/2006/relationships/notesSlide" Target="../notesSlides/notesSlide4.xml"/><Relationship Id="rId1" Type="http://schemas.openxmlformats.org/officeDocument/2006/relationships/tags" Target="../tags/tag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15.png"/><Relationship Id="rId7" Type="http://schemas.openxmlformats.org/officeDocument/2006/relationships/image" Target="../media/image14.png"/><Relationship Id="rId6" Type="http://schemas.microsoft.com/office/2007/relationships/hdphoto" Target="../media/image13.wdp"/><Relationship Id="rId5" Type="http://schemas.openxmlformats.org/officeDocument/2006/relationships/image" Target="../media/image12.png"/><Relationship Id="rId4" Type="http://schemas.openxmlformats.org/officeDocument/2006/relationships/tags" Target="../tags/tag12.xml"/><Relationship Id="rId3" Type="http://schemas.openxmlformats.org/officeDocument/2006/relationships/image" Target="../media/image11.png"/><Relationship Id="rId2" Type="http://schemas.openxmlformats.org/officeDocument/2006/relationships/tags" Target="../tags/tag11.xml"/><Relationship Id="rId10" Type="http://schemas.openxmlformats.org/officeDocument/2006/relationships/notesSlide" Target="../notesSlides/notesSlide5.xml"/><Relationship Id="rId1" Type="http://schemas.openxmlformats.org/officeDocument/2006/relationships/tags" Target="../tags/tag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15.png"/><Relationship Id="rId7" Type="http://schemas.openxmlformats.org/officeDocument/2006/relationships/image" Target="../media/image14.png"/><Relationship Id="rId6" Type="http://schemas.microsoft.com/office/2007/relationships/hdphoto" Target="../media/image13.wdp"/><Relationship Id="rId5" Type="http://schemas.openxmlformats.org/officeDocument/2006/relationships/image" Target="../media/image12.png"/><Relationship Id="rId4" Type="http://schemas.openxmlformats.org/officeDocument/2006/relationships/tags" Target="../tags/tag15.xml"/><Relationship Id="rId3" Type="http://schemas.openxmlformats.org/officeDocument/2006/relationships/image" Target="../media/image11.png"/><Relationship Id="rId2" Type="http://schemas.openxmlformats.org/officeDocument/2006/relationships/tags" Target="../tags/tag14.xml"/><Relationship Id="rId10" Type="http://schemas.openxmlformats.org/officeDocument/2006/relationships/notesSlide" Target="../notesSlides/notesSlide6.xml"/><Relationship Id="rId1" Type="http://schemas.openxmlformats.org/officeDocument/2006/relationships/tags" Target="../tags/tag13.xml"/></Relationships>
</file>

<file path=ppt/slides/_rels/slide24.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9.png"/><Relationship Id="rId7" Type="http://schemas.openxmlformats.org/officeDocument/2006/relationships/image" Target="../media/image8.png"/><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4.png"/><Relationship Id="rId3" Type="http://schemas.openxmlformats.org/officeDocument/2006/relationships/image" Target="../media/image5.png"/><Relationship Id="rId2" Type="http://schemas.openxmlformats.org/officeDocument/2006/relationships/image" Target="../media/image16.png"/><Relationship Id="rId1"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13335"/>
            <a:ext cx="12192000" cy="4491990"/>
            <a:chOff x="0" y="0"/>
            <a:chExt cx="12192000" cy="4491990"/>
          </a:xfrm>
        </p:grpSpPr>
        <p:sp>
          <p:nvSpPr>
            <p:cNvPr id="3" name="object 3"/>
            <p:cNvSpPr/>
            <p:nvPr/>
          </p:nvSpPr>
          <p:spPr>
            <a:xfrm>
              <a:off x="0" y="376427"/>
              <a:ext cx="12192000" cy="2659380"/>
            </a:xfrm>
            <a:custGeom>
              <a:avLst/>
              <a:gdLst/>
              <a:ahLst/>
              <a:cxnLst/>
              <a:rect l="l" t="t" r="r" b="b"/>
              <a:pathLst>
                <a:path w="12192000" h="2659380">
                  <a:moveTo>
                    <a:pt x="0" y="2659380"/>
                  </a:moveTo>
                  <a:lnTo>
                    <a:pt x="0" y="0"/>
                  </a:lnTo>
                  <a:lnTo>
                    <a:pt x="12192000" y="0"/>
                  </a:lnTo>
                  <a:lnTo>
                    <a:pt x="12192000" y="2659380"/>
                  </a:lnTo>
                  <a:lnTo>
                    <a:pt x="0" y="2659380"/>
                  </a:lnTo>
                  <a:close/>
                </a:path>
              </a:pathLst>
            </a:custGeom>
            <a:solidFill>
              <a:srgbClr val="EAE8E8"/>
            </a:solidFill>
          </p:spPr>
          <p:txBody>
            <a:bodyPr wrap="square" lIns="0" tIns="0" rIns="0" bIns="0" rtlCol="0"/>
            <a:lstStyle/>
            <a:p/>
          </p:txBody>
        </p:sp>
        <p:pic>
          <p:nvPicPr>
            <p:cNvPr id="4" name="object 4"/>
            <p:cNvPicPr/>
            <p:nvPr/>
          </p:nvPicPr>
          <p:blipFill>
            <a:blip r:embed="rId1" cstate="print"/>
            <a:stretch>
              <a:fillRect/>
            </a:stretch>
          </p:blipFill>
          <p:spPr>
            <a:xfrm>
              <a:off x="0" y="3036544"/>
              <a:ext cx="12192000" cy="1455419"/>
            </a:xfrm>
            <a:prstGeom prst="rect">
              <a:avLst/>
            </a:prstGeom>
          </p:spPr>
        </p:pic>
        <p:pic>
          <p:nvPicPr>
            <p:cNvPr id="5" name="object 5"/>
            <p:cNvPicPr/>
            <p:nvPr/>
          </p:nvPicPr>
          <p:blipFill>
            <a:blip r:embed="rId2" cstate="print"/>
            <a:stretch>
              <a:fillRect/>
            </a:stretch>
          </p:blipFill>
          <p:spPr>
            <a:xfrm>
              <a:off x="0" y="0"/>
              <a:ext cx="12191999" cy="393191"/>
            </a:xfrm>
            <a:prstGeom prst="rect">
              <a:avLst/>
            </a:prstGeom>
          </p:spPr>
        </p:pic>
      </p:grpSp>
      <p:pic>
        <p:nvPicPr>
          <p:cNvPr id="6" name="object 6"/>
          <p:cNvPicPr/>
          <p:nvPr/>
        </p:nvPicPr>
        <p:blipFill>
          <a:blip r:embed="rId3" cstate="print"/>
          <a:stretch>
            <a:fillRect/>
          </a:stretch>
        </p:blipFill>
        <p:spPr>
          <a:xfrm>
            <a:off x="5754623" y="6262255"/>
            <a:ext cx="138175" cy="138544"/>
          </a:xfrm>
          <a:prstGeom prst="rect">
            <a:avLst/>
          </a:prstGeom>
        </p:spPr>
      </p:pic>
      <p:pic>
        <p:nvPicPr>
          <p:cNvPr id="7" name="object 7"/>
          <p:cNvPicPr/>
          <p:nvPr/>
        </p:nvPicPr>
        <p:blipFill>
          <a:blip r:embed="rId4" cstate="print"/>
          <a:stretch>
            <a:fillRect/>
          </a:stretch>
        </p:blipFill>
        <p:spPr>
          <a:xfrm>
            <a:off x="6027420" y="6262255"/>
            <a:ext cx="137858" cy="138544"/>
          </a:xfrm>
          <a:prstGeom prst="rect">
            <a:avLst/>
          </a:prstGeom>
        </p:spPr>
      </p:pic>
      <p:pic>
        <p:nvPicPr>
          <p:cNvPr id="8" name="object 8"/>
          <p:cNvPicPr/>
          <p:nvPr/>
        </p:nvPicPr>
        <p:blipFill>
          <a:blip r:embed="rId5" cstate="print"/>
          <a:stretch>
            <a:fillRect/>
          </a:stretch>
        </p:blipFill>
        <p:spPr>
          <a:xfrm>
            <a:off x="6298691" y="6262255"/>
            <a:ext cx="139052" cy="138544"/>
          </a:xfrm>
          <a:prstGeom prst="rect">
            <a:avLst/>
          </a:prstGeom>
        </p:spPr>
      </p:pic>
      <p:pic>
        <p:nvPicPr>
          <p:cNvPr id="9" name="object 9"/>
          <p:cNvPicPr/>
          <p:nvPr/>
        </p:nvPicPr>
        <p:blipFill>
          <a:blip r:embed="rId6" cstate="print"/>
          <a:stretch>
            <a:fillRect/>
          </a:stretch>
        </p:blipFill>
        <p:spPr>
          <a:xfrm>
            <a:off x="1045463" y="2529839"/>
            <a:ext cx="1132332" cy="4277868"/>
          </a:xfrm>
          <a:prstGeom prst="rect">
            <a:avLst/>
          </a:prstGeom>
        </p:spPr>
      </p:pic>
      <p:grpSp>
        <p:nvGrpSpPr>
          <p:cNvPr id="10" name="object 10"/>
          <p:cNvGrpSpPr/>
          <p:nvPr/>
        </p:nvGrpSpPr>
        <p:grpSpPr>
          <a:xfrm>
            <a:off x="9019031" y="4099559"/>
            <a:ext cx="2641600" cy="2726690"/>
            <a:chOff x="9019031" y="4099559"/>
            <a:chExt cx="2641600" cy="2726690"/>
          </a:xfrm>
        </p:grpSpPr>
        <p:pic>
          <p:nvPicPr>
            <p:cNvPr id="11" name="object 11"/>
            <p:cNvPicPr/>
            <p:nvPr/>
          </p:nvPicPr>
          <p:blipFill>
            <a:blip r:embed="rId7" cstate="print"/>
            <a:stretch>
              <a:fillRect/>
            </a:stretch>
          </p:blipFill>
          <p:spPr>
            <a:xfrm>
              <a:off x="9019031" y="4099559"/>
              <a:ext cx="2641092" cy="2726436"/>
            </a:xfrm>
            <a:prstGeom prst="rect">
              <a:avLst/>
            </a:prstGeom>
          </p:spPr>
        </p:pic>
        <p:pic>
          <p:nvPicPr>
            <p:cNvPr id="12" name="object 12"/>
            <p:cNvPicPr/>
            <p:nvPr/>
          </p:nvPicPr>
          <p:blipFill>
            <a:blip r:embed="rId8" cstate="print"/>
            <a:stretch>
              <a:fillRect/>
            </a:stretch>
          </p:blipFill>
          <p:spPr>
            <a:xfrm>
              <a:off x="10144975" y="5396483"/>
              <a:ext cx="1383792" cy="1429512"/>
            </a:xfrm>
            <a:prstGeom prst="rect">
              <a:avLst/>
            </a:prstGeom>
          </p:spPr>
        </p:pic>
      </p:grpSp>
      <p:sp>
        <p:nvSpPr>
          <p:cNvPr id="13" name="object 13"/>
          <p:cNvSpPr txBox="1">
            <a:spLocks noGrp="1"/>
          </p:cNvSpPr>
          <p:nvPr>
            <p:ph type="title"/>
          </p:nvPr>
        </p:nvSpPr>
        <p:spPr>
          <a:xfrm>
            <a:off x="1530350" y="694373"/>
            <a:ext cx="8948420" cy="2044700"/>
          </a:xfrm>
          <a:prstGeom prst="rect">
            <a:avLst/>
          </a:prstGeom>
        </p:spPr>
        <p:txBody>
          <a:bodyPr vert="horz" wrap="square" lIns="0" tIns="13335" rIns="0" bIns="0" rtlCol="0">
            <a:spAutoFit/>
          </a:bodyPr>
          <a:lstStyle/>
          <a:p>
            <a:pPr marL="12700" marR="5080" algn="ctr">
              <a:lnSpc>
                <a:spcPct val="100000"/>
              </a:lnSpc>
              <a:spcBef>
                <a:spcPts val="105"/>
              </a:spcBef>
            </a:pPr>
            <a:r>
              <a:rPr b="1" dirty="0">
                <a:ln/>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sym typeface="+mn-lt"/>
              </a:rPr>
              <a:t>A</a:t>
            </a:r>
            <a:r>
              <a:rPr lang="en-US" b="1" dirty="0">
                <a:ln/>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sym typeface="+mn-lt"/>
              </a:rPr>
              <a:t> Translation</a:t>
            </a:r>
            <a:r>
              <a:rPr b="1" dirty="0">
                <a:ln/>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sym typeface="+mn-lt"/>
              </a:rPr>
              <a:t> of Verse 9 Chapter 6</a:t>
            </a:r>
            <a:r>
              <a:rPr lang="en-US" b="1" dirty="0">
                <a:ln/>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sym typeface="+mn-lt"/>
              </a:rPr>
              <a:t> of the </a:t>
            </a:r>
            <a:r>
              <a:rPr b="1" i="1" dirty="0">
                <a:ln/>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sym typeface="+mn-lt"/>
              </a:rPr>
              <a:t>Analects of Confucius </a:t>
            </a:r>
            <a:r>
              <a:rPr lang="en-US" b="1" dirty="0">
                <a:ln/>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sym typeface="+mn-lt"/>
              </a:rPr>
              <a:t>and Its Selected Annotations</a:t>
            </a:r>
            <a:endParaRPr lang="en-US" sz="4400" b="1" spc="-5" dirty="0">
              <a:ln/>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sym typeface="+mn-lt"/>
            </a:endParaRPr>
          </a:p>
        </p:txBody>
      </p:sp>
      <p:sp>
        <p:nvSpPr>
          <p:cNvPr id="14" name="object 14"/>
          <p:cNvSpPr txBox="1"/>
          <p:nvPr/>
        </p:nvSpPr>
        <p:spPr>
          <a:xfrm>
            <a:off x="4037965" y="4090034"/>
            <a:ext cx="4368800" cy="1397635"/>
          </a:xfrm>
          <a:prstGeom prst="rect">
            <a:avLst/>
          </a:prstGeom>
        </p:spPr>
        <p:txBody>
          <a:bodyPr vert="horz" wrap="square" lIns="0" tIns="12700" rIns="0" bIns="0" rtlCol="0">
            <a:spAutoFit/>
          </a:bodyPr>
          <a:lstStyle/>
          <a:p>
            <a:pPr marL="12700">
              <a:lnSpc>
                <a:spcPct val="100000"/>
              </a:lnSpc>
              <a:spcBef>
                <a:spcPts val="100"/>
              </a:spcBef>
            </a:pPr>
            <a:r>
              <a:rPr dirty="0">
                <a:latin typeface="宋体" panose="02010600030101010101" pitchFamily="2" charset="-122"/>
                <a:cs typeface="宋体" panose="02010600030101010101" pitchFamily="2" charset="-122"/>
                <a:sym typeface="+mn-ea"/>
              </a:rPr>
              <a:t>Module code：</a:t>
            </a:r>
            <a:r>
              <a:rPr spc="865" dirty="0">
                <a:latin typeface="宋体" panose="02010600030101010101" pitchFamily="2" charset="-122"/>
                <a:cs typeface="宋体" panose="02010600030101010101" pitchFamily="2" charset="-122"/>
                <a:sym typeface="+mn-ea"/>
              </a:rPr>
              <a:t> </a:t>
            </a:r>
            <a:r>
              <a:rPr lang="en-US" spc="865" dirty="0">
                <a:latin typeface="宋体" panose="02010600030101010101" pitchFamily="2" charset="-122"/>
                <a:cs typeface="宋体" panose="02010600030101010101" pitchFamily="2" charset="-122"/>
                <a:sym typeface="+mn-ea"/>
              </a:rPr>
              <a:t> </a:t>
            </a:r>
            <a:r>
              <a:rPr dirty="0">
                <a:latin typeface="宋体" panose="02010600030101010101" pitchFamily="2" charset="-122"/>
                <a:cs typeface="宋体" panose="02010600030101010101" pitchFamily="2" charset="-122"/>
                <a:sym typeface="+mn-ea"/>
              </a:rPr>
              <a:t>SICH</a:t>
            </a:r>
            <a:r>
              <a:rPr lang="en-US" dirty="0">
                <a:latin typeface="宋体" panose="02010600030101010101" pitchFamily="2" charset="-122"/>
                <a:cs typeface="宋体" panose="02010600030101010101" pitchFamily="2" charset="-122"/>
                <a:sym typeface="+mn-ea"/>
              </a:rPr>
              <a:t>5</a:t>
            </a:r>
            <a:r>
              <a:rPr dirty="0">
                <a:latin typeface="宋体" panose="02010600030101010101" pitchFamily="2" charset="-122"/>
                <a:cs typeface="宋体" panose="02010600030101010101" pitchFamily="2" charset="-122"/>
                <a:sym typeface="+mn-ea"/>
              </a:rPr>
              <a:t>00</a:t>
            </a:r>
            <a:r>
              <a:rPr lang="en-US" dirty="0">
                <a:latin typeface="宋体" panose="02010600030101010101" pitchFamily="2" charset="-122"/>
                <a:cs typeface="宋体" panose="02010600030101010101" pitchFamily="2" charset="-122"/>
                <a:sym typeface="+mn-ea"/>
              </a:rPr>
              <a:t>3</a:t>
            </a:r>
            <a:endParaRPr>
              <a:latin typeface="宋体" panose="02010600030101010101" pitchFamily="2" charset="-122"/>
              <a:cs typeface="宋体" panose="02010600030101010101" pitchFamily="2" charset="-122"/>
            </a:endParaRPr>
          </a:p>
          <a:p>
            <a:pPr marL="12700" marR="5080">
              <a:lnSpc>
                <a:spcPct val="100000"/>
              </a:lnSpc>
            </a:pPr>
            <a:r>
              <a:rPr dirty="0">
                <a:latin typeface="宋体" panose="02010600030101010101" pitchFamily="2" charset="-122"/>
                <a:cs typeface="宋体" panose="02010600030101010101" pitchFamily="2" charset="-122"/>
                <a:sym typeface="+mn-ea"/>
              </a:rPr>
              <a:t>Module tutor： </a:t>
            </a:r>
            <a:r>
              <a:rPr lang="en-US" dirty="0">
                <a:latin typeface="宋体" panose="02010600030101010101" pitchFamily="2" charset="-122"/>
                <a:cs typeface="宋体" panose="02010600030101010101" pitchFamily="2" charset="-122"/>
                <a:sym typeface="+mn-ea"/>
              </a:rPr>
              <a:t>  Jie Deng</a:t>
            </a:r>
            <a:endParaRPr lang="en-US" dirty="0">
              <a:latin typeface="宋体" panose="02010600030101010101" pitchFamily="2" charset="-122"/>
              <a:cs typeface="宋体" panose="02010600030101010101" pitchFamily="2" charset="-122"/>
            </a:endParaRPr>
          </a:p>
          <a:p>
            <a:pPr marL="12700" marR="5080">
              <a:lnSpc>
                <a:spcPct val="100000"/>
              </a:lnSpc>
            </a:pPr>
            <a:r>
              <a:rPr dirty="0">
                <a:latin typeface="宋体" panose="02010600030101010101" pitchFamily="2" charset="-122"/>
                <a:cs typeface="宋体" panose="02010600030101010101" pitchFamily="2" charset="-122"/>
                <a:sym typeface="+mn-ea"/>
              </a:rPr>
              <a:t>Student name： </a:t>
            </a:r>
            <a:r>
              <a:rPr lang="en-US" dirty="0">
                <a:latin typeface="宋体" panose="02010600030101010101" pitchFamily="2" charset="-122"/>
                <a:cs typeface="宋体" panose="02010600030101010101" pitchFamily="2" charset="-122"/>
                <a:sym typeface="+mn-ea"/>
              </a:rPr>
              <a:t>  </a:t>
            </a:r>
            <a:r>
              <a:rPr dirty="0">
                <a:latin typeface="宋体" panose="02010600030101010101" pitchFamily="2" charset="-122"/>
                <a:cs typeface="宋体" panose="02010600030101010101" pitchFamily="2" charset="-122"/>
                <a:sym typeface="+mn-ea"/>
              </a:rPr>
              <a:t>Chunyuan</a:t>
            </a:r>
            <a:r>
              <a:rPr spc="-45" dirty="0">
                <a:latin typeface="宋体" panose="02010600030101010101" pitchFamily="2" charset="-122"/>
                <a:cs typeface="宋体" panose="02010600030101010101" pitchFamily="2" charset="-122"/>
                <a:sym typeface="+mn-ea"/>
              </a:rPr>
              <a:t> </a:t>
            </a:r>
            <a:r>
              <a:rPr dirty="0">
                <a:latin typeface="宋体" panose="02010600030101010101" pitchFamily="2" charset="-122"/>
                <a:cs typeface="宋体" panose="02010600030101010101" pitchFamily="2" charset="-122"/>
                <a:sym typeface="+mn-ea"/>
              </a:rPr>
              <a:t>Xue</a:t>
            </a:r>
            <a:endParaRPr>
              <a:latin typeface="宋体" panose="02010600030101010101" pitchFamily="2" charset="-122"/>
              <a:cs typeface="宋体" panose="02010600030101010101" pitchFamily="2" charset="-122"/>
            </a:endParaRPr>
          </a:p>
          <a:p>
            <a:pPr marL="12700">
              <a:lnSpc>
                <a:spcPct val="100000"/>
              </a:lnSpc>
            </a:pPr>
            <a:r>
              <a:rPr dirty="0">
                <a:latin typeface="宋体" panose="02010600030101010101" pitchFamily="2" charset="-122"/>
                <a:cs typeface="宋体" panose="02010600030101010101" pitchFamily="2" charset="-122"/>
                <a:sym typeface="+mn-ea"/>
              </a:rPr>
              <a:t>Student ID:</a:t>
            </a:r>
            <a:r>
              <a:rPr spc="860" dirty="0">
                <a:latin typeface="宋体" panose="02010600030101010101" pitchFamily="2" charset="-122"/>
                <a:cs typeface="宋体" panose="02010600030101010101" pitchFamily="2" charset="-122"/>
                <a:sym typeface="+mn-ea"/>
              </a:rPr>
              <a:t> </a:t>
            </a:r>
            <a:r>
              <a:rPr lang="en-US" spc="860" dirty="0">
                <a:latin typeface="宋体" panose="02010600030101010101" pitchFamily="2" charset="-122"/>
                <a:cs typeface="宋体" panose="02010600030101010101" pitchFamily="2" charset="-122"/>
                <a:sym typeface="+mn-ea"/>
              </a:rPr>
              <a:t>  </a:t>
            </a:r>
            <a:r>
              <a:rPr dirty="0">
                <a:latin typeface="宋体" panose="02010600030101010101" pitchFamily="2" charset="-122"/>
                <a:cs typeface="宋体" panose="02010600030101010101" pitchFamily="2" charset="-122"/>
                <a:sym typeface="+mn-ea"/>
              </a:rPr>
              <a:t>1803718</a:t>
            </a:r>
            <a:endParaRPr>
              <a:latin typeface="宋体" panose="02010600030101010101" pitchFamily="2" charset="-122"/>
              <a:cs typeface="宋体" panose="02010600030101010101" pitchFamily="2" charset="-122"/>
            </a:endParaRPr>
          </a:p>
          <a:p>
            <a:pPr marL="12700">
              <a:lnSpc>
                <a:spcPct val="100000"/>
              </a:lnSpc>
            </a:pPr>
            <a:r>
              <a:rPr dirty="0">
                <a:latin typeface="宋体" panose="02010600030101010101" pitchFamily="2" charset="-122"/>
                <a:cs typeface="宋体" panose="02010600030101010101" pitchFamily="2" charset="-122"/>
                <a:sym typeface="+mn-ea"/>
              </a:rPr>
              <a:t>Due date: </a:t>
            </a:r>
            <a:r>
              <a:rPr lang="en-US" dirty="0">
                <a:latin typeface="宋体" panose="02010600030101010101" pitchFamily="2" charset="-122"/>
                <a:cs typeface="宋体" panose="02010600030101010101" pitchFamily="2" charset="-122"/>
                <a:sym typeface="+mn-ea"/>
              </a:rPr>
              <a:t>       01</a:t>
            </a:r>
            <a:r>
              <a:rPr dirty="0">
                <a:latin typeface="宋体" panose="02010600030101010101" pitchFamily="2" charset="-122"/>
                <a:cs typeface="宋体" panose="02010600030101010101" pitchFamily="2" charset="-122"/>
                <a:sym typeface="+mn-ea"/>
              </a:rPr>
              <a:t> </a:t>
            </a:r>
            <a:r>
              <a:rPr lang="en-US" dirty="0">
                <a:latin typeface="宋体" panose="02010600030101010101" pitchFamily="2" charset="-122"/>
                <a:cs typeface="宋体" panose="02010600030101010101" pitchFamily="2" charset="-122"/>
                <a:sym typeface="+mn-ea"/>
              </a:rPr>
              <a:t>April</a:t>
            </a:r>
            <a:r>
              <a:rPr spc="-75" dirty="0">
                <a:latin typeface="宋体" panose="02010600030101010101" pitchFamily="2" charset="-122"/>
                <a:cs typeface="宋体" panose="02010600030101010101" pitchFamily="2" charset="-122"/>
                <a:sym typeface="+mn-ea"/>
              </a:rPr>
              <a:t> </a:t>
            </a:r>
            <a:r>
              <a:rPr dirty="0">
                <a:latin typeface="宋体" panose="02010600030101010101" pitchFamily="2" charset="-122"/>
                <a:cs typeface="宋体" panose="02010600030101010101" pitchFamily="2" charset="-122"/>
                <a:sym typeface="+mn-ea"/>
              </a:rPr>
              <a:t>2021</a:t>
            </a:r>
            <a:endParaRPr sz="1800">
              <a:latin typeface="宋体" panose="02010600030101010101" pitchFamily="2" charset="-122"/>
              <a:cs typeface="宋体" panose="02010600030101010101" pitchFamily="2" charset="-122"/>
            </a:endParaRPr>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1</a:t>
            </a:r>
            <a:endParaRPr lang="en-US" altLang="zh-C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979055" y="-64655"/>
            <a:ext cx="7001164" cy="7001164"/>
          </a:xfrm>
          <a:prstGeom prst="line">
            <a:avLst/>
          </a:prstGeom>
          <a:ln w="952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35624" y="275753"/>
            <a:ext cx="5846619" cy="77719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6" name="直角三角形 5"/>
          <p:cNvSpPr/>
          <p:nvPr/>
        </p:nvSpPr>
        <p:spPr>
          <a:xfrm>
            <a:off x="0" y="0"/>
            <a:ext cx="6858000" cy="6858000"/>
          </a:xfrm>
          <a:prstGeom prst="rtTriangle">
            <a:avLst/>
          </a:prstGeom>
          <a:blipFill dpi="0" rotWithShape="1">
            <a:blip r:embed="rId1"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9" name="Rectangle 23"/>
          <p:cNvSpPr/>
          <p:nvPr/>
        </p:nvSpPr>
        <p:spPr>
          <a:xfrm>
            <a:off x="3355975" y="1391920"/>
            <a:ext cx="8110855" cy="1198880"/>
          </a:xfrm>
          <a:prstGeom prst="rect">
            <a:avLst/>
          </a:prstGeom>
        </p:spPr>
        <p:txBody>
          <a:bodyPr wrap="square">
            <a:spAutoFit/>
          </a:bodyPr>
          <a:lstStyle/>
          <a:p>
            <a:pPr algn="just">
              <a:lnSpc>
                <a:spcPct val="150000"/>
              </a:lnSpc>
              <a:defRPr/>
            </a:pPr>
            <a:r>
              <a:rPr lang="en-US" altLang="zh-CN" sz="2400"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Original Text and Translation of Verse 9 Chapter 6 of the </a:t>
            </a:r>
            <a:r>
              <a:rPr lang="en-US" altLang="zh-CN" sz="2400" i="1"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Analects of Confucius</a:t>
            </a:r>
            <a:r>
              <a:rPr lang="en-US" altLang="zh-CN" sz="2400"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 </a:t>
            </a:r>
            <a:endParaRPr lang="en-US" altLang="zh-CN" sz="2400" noProof="1"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endParaRPr>
          </a:p>
        </p:txBody>
      </p:sp>
      <p:sp>
        <p:nvSpPr>
          <p:cNvPr id="10" name="Rectangle 44"/>
          <p:cNvSpPr>
            <a:spLocks noChangeArrowheads="1"/>
          </p:cNvSpPr>
          <p:nvPr/>
        </p:nvSpPr>
        <p:spPr bwMode="auto">
          <a:xfrm>
            <a:off x="4298315" y="2600960"/>
            <a:ext cx="7792085" cy="75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912495">
              <a:lnSpc>
                <a:spcPct val="90000"/>
              </a:lnSpc>
              <a:spcBef>
                <a:spcPts val="1000"/>
              </a:spcBef>
              <a:buFont typeface="Arial" panose="020B0604020202020204" pitchFamily="34" charset="0"/>
              <a:buChar char="•"/>
              <a:defRPr sz="2800">
                <a:solidFill>
                  <a:srgbClr val="595959"/>
                </a:solidFill>
                <a:latin typeface="Calibri Light" panose="020F0302020204030204" pitchFamily="34" charset="0"/>
                <a:cs typeface="Roboto Light" panose="02000000000000000000" pitchFamily="2" charset="0"/>
              </a:defRPr>
            </a:lvl1pPr>
            <a:lvl2pPr marL="742950" indent="-285750" defTabSz="912495">
              <a:lnSpc>
                <a:spcPct val="90000"/>
              </a:lnSpc>
              <a:spcBef>
                <a:spcPts val="500"/>
              </a:spcBef>
              <a:buFont typeface="Arial" panose="020B0604020202020204" pitchFamily="34" charset="0"/>
              <a:buChar char="•"/>
              <a:defRPr sz="2400">
                <a:solidFill>
                  <a:srgbClr val="595959"/>
                </a:solidFill>
                <a:latin typeface="Calibri Light" panose="020F0302020204030204" pitchFamily="34" charset="0"/>
                <a:cs typeface="Roboto Light" panose="02000000000000000000" pitchFamily="2" charset="0"/>
              </a:defRPr>
            </a:lvl2pPr>
            <a:lvl3pPr marL="11430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3pPr>
            <a:lvl4pPr marL="16002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4pPr>
            <a:lvl5pPr marL="20574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5pPr>
            <a:lvl6pPr marL="25146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6pPr>
            <a:lvl7pPr marL="29718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7pPr>
            <a:lvl8pPr marL="34290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8pPr>
            <a:lvl9pPr marL="38862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9pPr>
          </a:lstStyle>
          <a:p>
            <a:pPr indent="0" algn="l">
              <a:buClrTx/>
              <a:buSzTx/>
              <a:buFontTx/>
              <a:buNone/>
            </a:pPr>
            <a:r>
              <a:rPr lang="en-US" altLang="zh-CN" sz="2400"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Original Text and Translation of the Annotation of Verse 9 Chapter 6 in </a:t>
            </a:r>
            <a:r>
              <a:rPr lang="en-US" altLang="zh-CN" sz="2400" i="1"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Lunyu jiangyao</a:t>
            </a:r>
            <a:r>
              <a:rPr lang="en-US" altLang="zh-CN" sz="2400" b="1" i="1" dirty="0">
                <a:solidFill>
                  <a:srgbClr val="88A4A8"/>
                </a:solidFill>
                <a:effectLst/>
                <a:latin typeface="Times New Roman" panose="02020603050405020304" charset="0"/>
                <a:ea typeface="MingLiU-ExtB" panose="02020500000000000000" charset="-120"/>
                <a:cs typeface="Times New Roman" panose="02020603050405020304" charset="0"/>
                <a:sym typeface="+mn-ea"/>
              </a:rPr>
              <a:t> </a:t>
            </a:r>
            <a:endParaRPr lang="zh-CN" altLang="en-US" sz="2400" b="1" noProof="1">
              <a:solidFill>
                <a:schemeClr val="tx1"/>
              </a:solidFill>
              <a:effectLst>
                <a:outerShdw blurRad="38100" dist="19050" dir="2700000" algn="tl" rotWithShape="0">
                  <a:schemeClr val="dk1">
                    <a:alpha val="40000"/>
                  </a:schemeClr>
                </a:outerShdw>
              </a:effectLst>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12" name="Rectangle 44"/>
          <p:cNvSpPr>
            <a:spLocks noChangeArrowheads="1"/>
          </p:cNvSpPr>
          <p:nvPr/>
        </p:nvSpPr>
        <p:spPr bwMode="auto">
          <a:xfrm>
            <a:off x="5458460" y="3533775"/>
            <a:ext cx="6781165"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912495">
              <a:lnSpc>
                <a:spcPct val="90000"/>
              </a:lnSpc>
              <a:spcBef>
                <a:spcPts val="1000"/>
              </a:spcBef>
              <a:buFont typeface="Arial" panose="020B0604020202020204" pitchFamily="34" charset="0"/>
              <a:buChar char="•"/>
              <a:defRPr sz="2800">
                <a:solidFill>
                  <a:srgbClr val="595959"/>
                </a:solidFill>
                <a:latin typeface="Calibri Light" panose="020F0302020204030204" pitchFamily="34" charset="0"/>
                <a:cs typeface="Roboto Light" panose="02000000000000000000" pitchFamily="2" charset="0"/>
              </a:defRPr>
            </a:lvl1pPr>
            <a:lvl2pPr marL="742950" indent="-285750" defTabSz="912495">
              <a:lnSpc>
                <a:spcPct val="90000"/>
              </a:lnSpc>
              <a:spcBef>
                <a:spcPts val="500"/>
              </a:spcBef>
              <a:buFont typeface="Arial" panose="020B0604020202020204" pitchFamily="34" charset="0"/>
              <a:buChar char="•"/>
              <a:defRPr sz="2400">
                <a:solidFill>
                  <a:srgbClr val="595959"/>
                </a:solidFill>
                <a:latin typeface="Calibri Light" panose="020F0302020204030204" pitchFamily="34" charset="0"/>
                <a:cs typeface="Roboto Light" panose="02000000000000000000" pitchFamily="2" charset="0"/>
              </a:defRPr>
            </a:lvl2pPr>
            <a:lvl3pPr marL="11430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3pPr>
            <a:lvl4pPr marL="16002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4pPr>
            <a:lvl5pPr marL="20574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5pPr>
            <a:lvl6pPr marL="25146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6pPr>
            <a:lvl7pPr marL="29718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7pPr>
            <a:lvl8pPr marL="34290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8pPr>
            <a:lvl9pPr marL="38862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9pPr>
          </a:lstStyle>
          <a:p>
            <a:pPr eaLnBrk="1" hangingPunct="1">
              <a:lnSpc>
                <a:spcPct val="100000"/>
              </a:lnSpc>
              <a:spcBef>
                <a:spcPct val="0"/>
              </a:spcBef>
              <a:buFontTx/>
              <a:buNone/>
            </a:pPr>
            <a:r>
              <a:rPr lang="en-US" altLang="zh-CN" sz="2400"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Original Text and Translation of the Annotation of Verse 9 Chapter 6 in </a:t>
            </a:r>
            <a:r>
              <a:rPr lang="en-US" altLang="zh-CN" sz="2400" i="1"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Sishu zhangjujizhu</a:t>
            </a:r>
            <a:endParaRPr lang="en-US" altLang="zh-CN" sz="2400" i="1" noProof="1"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endParaRPr>
          </a:p>
        </p:txBody>
      </p:sp>
      <p:sp>
        <p:nvSpPr>
          <p:cNvPr id="14" name="Rectangle 44"/>
          <p:cNvSpPr>
            <a:spLocks noChangeArrowheads="1"/>
          </p:cNvSpPr>
          <p:nvPr/>
        </p:nvSpPr>
        <p:spPr bwMode="auto">
          <a:xfrm>
            <a:off x="6620510" y="4868545"/>
            <a:ext cx="4027805" cy="423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scene3d>
              <a:camera prst="orthographicFront"/>
              <a:lightRig rig="threePt" dir="t"/>
            </a:scene3d>
          </a:bodyPr>
          <a:lstStyle>
            <a:lvl1pPr defTabSz="912495">
              <a:lnSpc>
                <a:spcPct val="90000"/>
              </a:lnSpc>
              <a:spcBef>
                <a:spcPts val="1000"/>
              </a:spcBef>
              <a:buFont typeface="Arial" panose="020B0604020202020204" pitchFamily="34" charset="0"/>
              <a:buChar char="•"/>
              <a:defRPr sz="2800">
                <a:solidFill>
                  <a:srgbClr val="595959"/>
                </a:solidFill>
                <a:latin typeface="Calibri Light" panose="020F0302020204030204" pitchFamily="34" charset="0"/>
                <a:cs typeface="Roboto Light" panose="02000000000000000000" pitchFamily="2" charset="0"/>
              </a:defRPr>
            </a:lvl1pPr>
            <a:lvl2pPr marL="742950" indent="-285750" defTabSz="912495">
              <a:lnSpc>
                <a:spcPct val="90000"/>
              </a:lnSpc>
              <a:spcBef>
                <a:spcPts val="500"/>
              </a:spcBef>
              <a:buFont typeface="Arial" panose="020B0604020202020204" pitchFamily="34" charset="0"/>
              <a:buChar char="•"/>
              <a:defRPr sz="2400">
                <a:solidFill>
                  <a:srgbClr val="595959"/>
                </a:solidFill>
                <a:latin typeface="Calibri Light" panose="020F0302020204030204" pitchFamily="34" charset="0"/>
                <a:cs typeface="Roboto Light" panose="02000000000000000000" pitchFamily="2" charset="0"/>
              </a:defRPr>
            </a:lvl2pPr>
            <a:lvl3pPr marL="11430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3pPr>
            <a:lvl4pPr marL="16002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4pPr>
            <a:lvl5pPr marL="20574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5pPr>
            <a:lvl6pPr marL="25146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6pPr>
            <a:lvl7pPr marL="29718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7pPr>
            <a:lvl8pPr marL="34290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8pPr>
            <a:lvl9pPr marL="38862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9pPr>
          </a:lstStyle>
          <a:p>
            <a:pPr indent="0" algn="l">
              <a:buClrTx/>
              <a:buSzTx/>
              <a:buFontTx/>
              <a:buNone/>
            </a:pPr>
            <a:r>
              <a:rPr lang="en-US" altLang="zh-CN" sz="2400"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Commentary</a:t>
            </a:r>
            <a:endParaRPr lang="en-US" altLang="zh-CN" sz="2400"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endParaRPr>
          </a:p>
        </p:txBody>
      </p:sp>
      <p:grpSp>
        <p:nvGrpSpPr>
          <p:cNvPr id="16" name="组合 15"/>
          <p:cNvGrpSpPr/>
          <p:nvPr/>
        </p:nvGrpSpPr>
        <p:grpSpPr>
          <a:xfrm>
            <a:off x="2375338" y="1287269"/>
            <a:ext cx="789978" cy="842361"/>
            <a:chOff x="3013962" y="1867843"/>
            <a:chExt cx="789978" cy="842361"/>
          </a:xfrm>
        </p:grpSpPr>
        <p:sp>
          <p:nvSpPr>
            <p:cNvPr id="17" name="椭圆 16"/>
            <p:cNvSpPr/>
            <p:nvPr/>
          </p:nvSpPr>
          <p:spPr>
            <a:xfrm>
              <a:off x="3013962" y="1867843"/>
              <a:ext cx="789978" cy="789978"/>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18" name="Rectangle 22"/>
            <p:cNvSpPr>
              <a:spLocks noChangeArrowheads="1"/>
            </p:cNvSpPr>
            <p:nvPr/>
          </p:nvSpPr>
          <p:spPr bwMode="auto">
            <a:xfrm>
              <a:off x="3145254" y="1879207"/>
              <a:ext cx="41426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defTabSz="912495">
                <a:lnSpc>
                  <a:spcPct val="90000"/>
                </a:lnSpc>
                <a:spcBef>
                  <a:spcPts val="1000"/>
                </a:spcBef>
                <a:buFont typeface="Arial" panose="020B0604020202020204" pitchFamily="34" charset="0"/>
                <a:buChar char="•"/>
                <a:defRPr sz="2800">
                  <a:solidFill>
                    <a:srgbClr val="595959"/>
                  </a:solidFill>
                  <a:latin typeface="Calibri Light" panose="020F0302020204030204" pitchFamily="34" charset="0"/>
                  <a:cs typeface="Roboto Light" panose="02000000000000000000" pitchFamily="2" charset="0"/>
                </a:defRPr>
              </a:lvl1pPr>
              <a:lvl2pPr marL="742950" indent="-285750" defTabSz="912495">
                <a:lnSpc>
                  <a:spcPct val="90000"/>
                </a:lnSpc>
                <a:spcBef>
                  <a:spcPts val="500"/>
                </a:spcBef>
                <a:buFont typeface="Arial" panose="020B0604020202020204" pitchFamily="34" charset="0"/>
                <a:buChar char="•"/>
                <a:defRPr sz="2400">
                  <a:solidFill>
                    <a:srgbClr val="595959"/>
                  </a:solidFill>
                  <a:latin typeface="Calibri Light" panose="020F0302020204030204" pitchFamily="34" charset="0"/>
                  <a:cs typeface="Roboto Light" panose="02000000000000000000" pitchFamily="2" charset="0"/>
                </a:defRPr>
              </a:lvl2pPr>
              <a:lvl3pPr marL="11430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3pPr>
              <a:lvl4pPr marL="16002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4pPr>
              <a:lvl5pPr marL="20574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5pPr>
              <a:lvl6pPr marL="25146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6pPr>
              <a:lvl7pPr marL="29718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7pPr>
              <a:lvl8pPr marL="34290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8pPr>
              <a:lvl9pPr marL="38862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9pPr>
            </a:lstStyle>
            <a:p>
              <a:pPr eaLnBrk="1" hangingPunct="1">
                <a:lnSpc>
                  <a:spcPct val="100000"/>
                </a:lnSpc>
                <a:spcBef>
                  <a:spcPct val="0"/>
                </a:spcBef>
                <a:buFontTx/>
                <a:buNone/>
              </a:pPr>
              <a:r>
                <a:rPr lang="zh-CN" altLang="zh-CN" sz="4800" noProof="1">
                  <a:solidFill>
                    <a:schemeClr val="tx1">
                      <a:lumMod val="85000"/>
                      <a:lumOff val="15000"/>
                    </a:schemeClr>
                  </a:solidFill>
                  <a:latin typeface="I.Ngaan" panose="02000500000000000000" pitchFamily="2" charset="-122"/>
                  <a:ea typeface="思源宋体 Light" panose="02020300000000000000" pitchFamily="18" charset="-122"/>
                  <a:cs typeface="+mn-ea"/>
                  <a:sym typeface="I.Ngaan" panose="02000500000000000000" pitchFamily="2" charset="-122"/>
                </a:rPr>
                <a:t>1</a:t>
              </a:r>
              <a:endParaRPr lang="zh-CN" altLang="zh-CN" sz="4800" noProof="1">
                <a:solidFill>
                  <a:schemeClr val="tx1">
                    <a:lumMod val="85000"/>
                    <a:lumOff val="15000"/>
                  </a:schemeClr>
                </a:solidFill>
                <a:latin typeface="I.Ngaan" panose="02000500000000000000" pitchFamily="2" charset="-122"/>
                <a:ea typeface="思源宋体 Light" panose="02020300000000000000" pitchFamily="18" charset="-122"/>
                <a:cs typeface="+mn-ea"/>
                <a:sym typeface="I.Ngaan" panose="02000500000000000000" pitchFamily="2" charset="-122"/>
              </a:endParaRPr>
            </a:p>
          </p:txBody>
        </p:sp>
      </p:grpSp>
      <p:grpSp>
        <p:nvGrpSpPr>
          <p:cNvPr id="19" name="组合 18"/>
          <p:cNvGrpSpPr/>
          <p:nvPr/>
        </p:nvGrpSpPr>
        <p:grpSpPr>
          <a:xfrm>
            <a:off x="3385774" y="2404091"/>
            <a:ext cx="789978" cy="842361"/>
            <a:chOff x="4024398" y="2984665"/>
            <a:chExt cx="789978" cy="842361"/>
          </a:xfrm>
        </p:grpSpPr>
        <p:sp>
          <p:nvSpPr>
            <p:cNvPr id="20" name="椭圆 19"/>
            <p:cNvSpPr/>
            <p:nvPr/>
          </p:nvSpPr>
          <p:spPr>
            <a:xfrm>
              <a:off x="4024398" y="2984665"/>
              <a:ext cx="789978" cy="789978"/>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21" name="Rectangle 22"/>
            <p:cNvSpPr>
              <a:spLocks noChangeArrowheads="1"/>
            </p:cNvSpPr>
            <p:nvPr/>
          </p:nvSpPr>
          <p:spPr bwMode="auto">
            <a:xfrm>
              <a:off x="4155690" y="2996029"/>
              <a:ext cx="41426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defTabSz="912495">
                <a:lnSpc>
                  <a:spcPct val="90000"/>
                </a:lnSpc>
                <a:spcBef>
                  <a:spcPts val="1000"/>
                </a:spcBef>
                <a:buFont typeface="Arial" panose="020B0604020202020204" pitchFamily="34" charset="0"/>
                <a:buChar char="•"/>
                <a:defRPr sz="2800">
                  <a:solidFill>
                    <a:srgbClr val="595959"/>
                  </a:solidFill>
                  <a:latin typeface="Calibri Light" panose="020F0302020204030204" pitchFamily="34" charset="0"/>
                  <a:cs typeface="Roboto Light" panose="02000000000000000000" pitchFamily="2" charset="0"/>
                </a:defRPr>
              </a:lvl1pPr>
              <a:lvl2pPr marL="742950" indent="-285750" defTabSz="912495">
                <a:lnSpc>
                  <a:spcPct val="90000"/>
                </a:lnSpc>
                <a:spcBef>
                  <a:spcPts val="500"/>
                </a:spcBef>
                <a:buFont typeface="Arial" panose="020B0604020202020204" pitchFamily="34" charset="0"/>
                <a:buChar char="•"/>
                <a:defRPr sz="2400">
                  <a:solidFill>
                    <a:srgbClr val="595959"/>
                  </a:solidFill>
                  <a:latin typeface="Calibri Light" panose="020F0302020204030204" pitchFamily="34" charset="0"/>
                  <a:cs typeface="Roboto Light" panose="02000000000000000000" pitchFamily="2" charset="0"/>
                </a:defRPr>
              </a:lvl2pPr>
              <a:lvl3pPr marL="11430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3pPr>
              <a:lvl4pPr marL="16002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4pPr>
              <a:lvl5pPr marL="20574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5pPr>
              <a:lvl6pPr marL="25146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6pPr>
              <a:lvl7pPr marL="29718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7pPr>
              <a:lvl8pPr marL="34290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8pPr>
              <a:lvl9pPr marL="38862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9pPr>
            </a:lstStyle>
            <a:p>
              <a:pPr eaLnBrk="1" hangingPunct="1">
                <a:lnSpc>
                  <a:spcPct val="100000"/>
                </a:lnSpc>
                <a:spcBef>
                  <a:spcPct val="0"/>
                </a:spcBef>
                <a:buFontTx/>
                <a:buNone/>
              </a:pPr>
              <a:r>
                <a:rPr lang="en-US" altLang="zh-CN" sz="4800" noProof="1">
                  <a:solidFill>
                    <a:schemeClr val="tx1">
                      <a:lumMod val="85000"/>
                      <a:lumOff val="15000"/>
                    </a:schemeClr>
                  </a:solidFill>
                  <a:latin typeface="I.Ngaan" panose="02000500000000000000" pitchFamily="2" charset="-122"/>
                  <a:ea typeface="思源宋体 Light" panose="02020300000000000000" pitchFamily="18" charset="-122"/>
                  <a:cs typeface="+mn-ea"/>
                  <a:sym typeface="I.Ngaan" panose="02000500000000000000" pitchFamily="2" charset="-122"/>
                </a:rPr>
                <a:t>2</a:t>
              </a:r>
              <a:endParaRPr lang="zh-CN" altLang="zh-CN" sz="4800" noProof="1">
                <a:solidFill>
                  <a:schemeClr val="tx1">
                    <a:lumMod val="85000"/>
                    <a:lumOff val="15000"/>
                  </a:schemeClr>
                </a:solidFill>
                <a:latin typeface="I.Ngaan" panose="02000500000000000000" pitchFamily="2" charset="-122"/>
                <a:ea typeface="思源宋体 Light" panose="02020300000000000000" pitchFamily="18" charset="-122"/>
                <a:cs typeface="+mn-ea"/>
                <a:sym typeface="I.Ngaan" panose="02000500000000000000" pitchFamily="2" charset="-122"/>
              </a:endParaRPr>
            </a:p>
          </p:txBody>
        </p:sp>
      </p:grpSp>
      <p:grpSp>
        <p:nvGrpSpPr>
          <p:cNvPr id="22" name="组合 21"/>
          <p:cNvGrpSpPr/>
          <p:nvPr/>
        </p:nvGrpSpPr>
        <p:grpSpPr>
          <a:xfrm>
            <a:off x="4459164" y="3522500"/>
            <a:ext cx="789978" cy="842361"/>
            <a:chOff x="5097788" y="4103074"/>
            <a:chExt cx="789978" cy="842361"/>
          </a:xfrm>
        </p:grpSpPr>
        <p:sp>
          <p:nvSpPr>
            <p:cNvPr id="23" name="椭圆 22"/>
            <p:cNvSpPr/>
            <p:nvPr/>
          </p:nvSpPr>
          <p:spPr>
            <a:xfrm>
              <a:off x="5097788" y="4103074"/>
              <a:ext cx="789978" cy="789978"/>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24" name="Rectangle 22"/>
            <p:cNvSpPr>
              <a:spLocks noChangeArrowheads="1"/>
            </p:cNvSpPr>
            <p:nvPr/>
          </p:nvSpPr>
          <p:spPr bwMode="auto">
            <a:xfrm>
              <a:off x="5229080" y="4114438"/>
              <a:ext cx="41426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defTabSz="912495">
                <a:lnSpc>
                  <a:spcPct val="90000"/>
                </a:lnSpc>
                <a:spcBef>
                  <a:spcPts val="1000"/>
                </a:spcBef>
                <a:buFont typeface="Arial" panose="020B0604020202020204" pitchFamily="34" charset="0"/>
                <a:buChar char="•"/>
                <a:defRPr sz="2800">
                  <a:solidFill>
                    <a:srgbClr val="595959"/>
                  </a:solidFill>
                  <a:latin typeface="Calibri Light" panose="020F0302020204030204" pitchFamily="34" charset="0"/>
                  <a:cs typeface="Roboto Light" panose="02000000000000000000" pitchFamily="2" charset="0"/>
                </a:defRPr>
              </a:lvl1pPr>
              <a:lvl2pPr marL="742950" indent="-285750" defTabSz="912495">
                <a:lnSpc>
                  <a:spcPct val="90000"/>
                </a:lnSpc>
                <a:spcBef>
                  <a:spcPts val="500"/>
                </a:spcBef>
                <a:buFont typeface="Arial" panose="020B0604020202020204" pitchFamily="34" charset="0"/>
                <a:buChar char="•"/>
                <a:defRPr sz="2400">
                  <a:solidFill>
                    <a:srgbClr val="595959"/>
                  </a:solidFill>
                  <a:latin typeface="Calibri Light" panose="020F0302020204030204" pitchFamily="34" charset="0"/>
                  <a:cs typeface="Roboto Light" panose="02000000000000000000" pitchFamily="2" charset="0"/>
                </a:defRPr>
              </a:lvl2pPr>
              <a:lvl3pPr marL="11430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3pPr>
              <a:lvl4pPr marL="16002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4pPr>
              <a:lvl5pPr marL="20574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5pPr>
              <a:lvl6pPr marL="25146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6pPr>
              <a:lvl7pPr marL="29718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7pPr>
              <a:lvl8pPr marL="34290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8pPr>
              <a:lvl9pPr marL="38862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9pPr>
            </a:lstStyle>
            <a:p>
              <a:pPr eaLnBrk="1" hangingPunct="1">
                <a:lnSpc>
                  <a:spcPct val="100000"/>
                </a:lnSpc>
                <a:spcBef>
                  <a:spcPct val="0"/>
                </a:spcBef>
                <a:buFontTx/>
                <a:buNone/>
              </a:pPr>
              <a:r>
                <a:rPr lang="en-US" altLang="zh-CN" sz="4800" noProof="1">
                  <a:solidFill>
                    <a:schemeClr val="tx1">
                      <a:lumMod val="85000"/>
                      <a:lumOff val="15000"/>
                    </a:schemeClr>
                  </a:solidFill>
                  <a:latin typeface="I.Ngaan" panose="02000500000000000000" pitchFamily="2" charset="-122"/>
                  <a:ea typeface="思源宋体 Light" panose="02020300000000000000" pitchFamily="18" charset="-122"/>
                  <a:cs typeface="+mn-ea"/>
                  <a:sym typeface="I.Ngaan" panose="02000500000000000000" pitchFamily="2" charset="-122"/>
                </a:rPr>
                <a:t>3</a:t>
              </a:r>
              <a:endParaRPr lang="zh-CN" altLang="zh-CN" sz="4800" noProof="1">
                <a:solidFill>
                  <a:schemeClr val="tx1">
                    <a:lumMod val="85000"/>
                    <a:lumOff val="15000"/>
                  </a:schemeClr>
                </a:solidFill>
                <a:latin typeface="I.Ngaan" panose="02000500000000000000" pitchFamily="2" charset="-122"/>
                <a:ea typeface="思源宋体 Light" panose="02020300000000000000" pitchFamily="18" charset="-122"/>
                <a:cs typeface="+mn-ea"/>
                <a:sym typeface="I.Ngaan" panose="02000500000000000000" pitchFamily="2" charset="-122"/>
              </a:endParaRPr>
            </a:p>
          </p:txBody>
        </p:sp>
      </p:grpSp>
      <p:grpSp>
        <p:nvGrpSpPr>
          <p:cNvPr id="25" name="组合 24"/>
          <p:cNvGrpSpPr/>
          <p:nvPr/>
        </p:nvGrpSpPr>
        <p:grpSpPr>
          <a:xfrm>
            <a:off x="5615042" y="4610346"/>
            <a:ext cx="789978" cy="842361"/>
            <a:chOff x="6253666" y="5190920"/>
            <a:chExt cx="789978" cy="842361"/>
          </a:xfrm>
        </p:grpSpPr>
        <p:sp>
          <p:nvSpPr>
            <p:cNvPr id="26" name="椭圆 25"/>
            <p:cNvSpPr/>
            <p:nvPr/>
          </p:nvSpPr>
          <p:spPr>
            <a:xfrm>
              <a:off x="6253666" y="5190920"/>
              <a:ext cx="789978" cy="789978"/>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27" name="Rectangle 22"/>
            <p:cNvSpPr>
              <a:spLocks noChangeArrowheads="1"/>
            </p:cNvSpPr>
            <p:nvPr/>
          </p:nvSpPr>
          <p:spPr bwMode="auto">
            <a:xfrm>
              <a:off x="6384958" y="5202284"/>
              <a:ext cx="41426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defTabSz="912495">
                <a:lnSpc>
                  <a:spcPct val="90000"/>
                </a:lnSpc>
                <a:spcBef>
                  <a:spcPts val="1000"/>
                </a:spcBef>
                <a:buFont typeface="Arial" panose="020B0604020202020204" pitchFamily="34" charset="0"/>
                <a:buChar char="•"/>
                <a:defRPr sz="2800">
                  <a:solidFill>
                    <a:srgbClr val="595959"/>
                  </a:solidFill>
                  <a:latin typeface="Calibri Light" panose="020F0302020204030204" pitchFamily="34" charset="0"/>
                  <a:cs typeface="Roboto Light" panose="02000000000000000000" pitchFamily="2" charset="0"/>
                </a:defRPr>
              </a:lvl1pPr>
              <a:lvl2pPr marL="742950" indent="-285750" defTabSz="912495">
                <a:lnSpc>
                  <a:spcPct val="90000"/>
                </a:lnSpc>
                <a:spcBef>
                  <a:spcPts val="500"/>
                </a:spcBef>
                <a:buFont typeface="Arial" panose="020B0604020202020204" pitchFamily="34" charset="0"/>
                <a:buChar char="•"/>
                <a:defRPr sz="2400">
                  <a:solidFill>
                    <a:srgbClr val="595959"/>
                  </a:solidFill>
                  <a:latin typeface="Calibri Light" panose="020F0302020204030204" pitchFamily="34" charset="0"/>
                  <a:cs typeface="Roboto Light" panose="02000000000000000000" pitchFamily="2" charset="0"/>
                </a:defRPr>
              </a:lvl2pPr>
              <a:lvl3pPr marL="11430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3pPr>
              <a:lvl4pPr marL="16002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4pPr>
              <a:lvl5pPr marL="20574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5pPr>
              <a:lvl6pPr marL="25146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6pPr>
              <a:lvl7pPr marL="29718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7pPr>
              <a:lvl8pPr marL="34290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8pPr>
              <a:lvl9pPr marL="38862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9pPr>
            </a:lstStyle>
            <a:p>
              <a:pPr eaLnBrk="1" hangingPunct="1">
                <a:lnSpc>
                  <a:spcPct val="100000"/>
                </a:lnSpc>
                <a:spcBef>
                  <a:spcPct val="0"/>
                </a:spcBef>
                <a:buFontTx/>
                <a:buNone/>
              </a:pPr>
              <a:r>
                <a:rPr lang="en-US" altLang="zh-CN" sz="4800" noProof="1">
                  <a:solidFill>
                    <a:schemeClr val="tx1">
                      <a:lumMod val="85000"/>
                      <a:lumOff val="15000"/>
                    </a:schemeClr>
                  </a:solidFill>
                  <a:latin typeface="I.Ngaan" panose="02000500000000000000" pitchFamily="2" charset="-122"/>
                  <a:ea typeface="思源宋体 Light" panose="02020300000000000000" pitchFamily="18" charset="-122"/>
                  <a:cs typeface="+mn-ea"/>
                  <a:sym typeface="I.Ngaan" panose="02000500000000000000" pitchFamily="2" charset="-122"/>
                </a:rPr>
                <a:t>4</a:t>
              </a:r>
              <a:endParaRPr lang="zh-CN" altLang="zh-CN" sz="4800" noProof="1">
                <a:solidFill>
                  <a:schemeClr val="tx1">
                    <a:lumMod val="85000"/>
                    <a:lumOff val="15000"/>
                  </a:schemeClr>
                </a:solidFill>
                <a:latin typeface="I.Ngaan" panose="02000500000000000000" pitchFamily="2" charset="-122"/>
                <a:ea typeface="思源宋体 Light" panose="02020300000000000000" pitchFamily="18" charset="-122"/>
                <a:cs typeface="+mn-ea"/>
                <a:sym typeface="I.Ngaan" panose="02000500000000000000" pitchFamily="2" charset="-122"/>
              </a:endParaRPr>
            </a:p>
          </p:txBody>
        </p:sp>
      </p:grpSp>
      <p:sp>
        <p:nvSpPr>
          <p:cNvPr id="2" name="文本框 1"/>
          <p:cNvSpPr txBox="1"/>
          <p:nvPr/>
        </p:nvSpPr>
        <p:spPr>
          <a:xfrm>
            <a:off x="1419860" y="222250"/>
            <a:ext cx="2097405" cy="583565"/>
          </a:xfrm>
          <a:prstGeom prst="rect">
            <a:avLst/>
          </a:prstGeom>
          <a:noFill/>
        </p:spPr>
        <p:txBody>
          <a:bodyPr wrap="square" rtlCol="0">
            <a:spAutoFit/>
          </a:bodyPr>
          <a:p>
            <a:r>
              <a:rPr lang="en-US" altLang="zh-CN" sz="3200" b="1">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rPr>
              <a:t>Outline</a:t>
            </a:r>
            <a:endParaRPr lang="en-US" altLang="zh-CN" sz="3200" b="1">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endParaRPr>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2</a:t>
            </a:r>
            <a:endParaRPr lang="en-US" altLang="zh-CN"/>
          </a:p>
        </p:txBody>
      </p:sp>
      <p:grpSp>
        <p:nvGrpSpPr>
          <p:cNvPr id="3" name="组合 2"/>
          <p:cNvGrpSpPr/>
          <p:nvPr/>
        </p:nvGrpSpPr>
        <p:grpSpPr>
          <a:xfrm>
            <a:off x="6620247" y="5577451"/>
            <a:ext cx="789978" cy="841835"/>
            <a:chOff x="6253666" y="5190920"/>
            <a:chExt cx="789978" cy="841835"/>
          </a:xfrm>
        </p:grpSpPr>
        <p:sp>
          <p:nvSpPr>
            <p:cNvPr id="7" name="椭圆 6"/>
            <p:cNvSpPr/>
            <p:nvPr/>
          </p:nvSpPr>
          <p:spPr>
            <a:xfrm>
              <a:off x="6253666" y="5190920"/>
              <a:ext cx="789978" cy="789978"/>
            </a:xfrm>
            <a:prstGeom prst="ellipse">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8" name="Rectangle 22"/>
            <p:cNvSpPr>
              <a:spLocks noChangeArrowheads="1"/>
            </p:cNvSpPr>
            <p:nvPr/>
          </p:nvSpPr>
          <p:spPr bwMode="auto">
            <a:xfrm>
              <a:off x="6384958" y="5202810"/>
              <a:ext cx="414266"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defTabSz="912495">
                <a:lnSpc>
                  <a:spcPct val="90000"/>
                </a:lnSpc>
                <a:spcBef>
                  <a:spcPts val="1000"/>
                </a:spcBef>
                <a:buFont typeface="Arial" panose="020B0604020202020204" pitchFamily="34" charset="0"/>
                <a:buChar char="•"/>
                <a:defRPr sz="2800">
                  <a:solidFill>
                    <a:srgbClr val="595959"/>
                  </a:solidFill>
                  <a:latin typeface="Calibri Light" panose="020F0302020204030204" pitchFamily="34" charset="0"/>
                  <a:cs typeface="Roboto Light" panose="02000000000000000000" pitchFamily="2" charset="0"/>
                </a:defRPr>
              </a:lvl1pPr>
              <a:lvl2pPr marL="742950" indent="-285750" defTabSz="912495">
                <a:lnSpc>
                  <a:spcPct val="90000"/>
                </a:lnSpc>
                <a:spcBef>
                  <a:spcPts val="500"/>
                </a:spcBef>
                <a:buFont typeface="Arial" panose="020B0604020202020204" pitchFamily="34" charset="0"/>
                <a:buChar char="•"/>
                <a:defRPr sz="2400">
                  <a:solidFill>
                    <a:srgbClr val="595959"/>
                  </a:solidFill>
                  <a:latin typeface="Calibri Light" panose="020F0302020204030204" pitchFamily="34" charset="0"/>
                  <a:cs typeface="Roboto Light" panose="02000000000000000000" pitchFamily="2" charset="0"/>
                </a:defRPr>
              </a:lvl2pPr>
              <a:lvl3pPr marL="11430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3pPr>
              <a:lvl4pPr marL="16002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4pPr>
              <a:lvl5pPr marL="20574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5pPr>
              <a:lvl6pPr marL="25146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6pPr>
              <a:lvl7pPr marL="29718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7pPr>
              <a:lvl8pPr marL="34290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8pPr>
              <a:lvl9pPr marL="38862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9pPr>
            </a:lstStyle>
            <a:p>
              <a:pPr eaLnBrk="1" hangingPunct="1">
                <a:lnSpc>
                  <a:spcPct val="100000"/>
                </a:lnSpc>
                <a:spcBef>
                  <a:spcPct val="0"/>
                </a:spcBef>
                <a:buFontTx/>
                <a:buNone/>
              </a:pPr>
              <a:r>
                <a:rPr lang="en-US" altLang="zh-CN" sz="4800" noProof="1">
                  <a:solidFill>
                    <a:schemeClr val="tx1">
                      <a:lumMod val="85000"/>
                      <a:lumOff val="15000"/>
                    </a:schemeClr>
                  </a:solidFill>
                  <a:latin typeface="I.Ngaan" panose="02000500000000000000" pitchFamily="2" charset="-122"/>
                  <a:ea typeface="思源宋体 Light" panose="02020300000000000000" pitchFamily="18" charset="-122"/>
                  <a:cs typeface="+mn-ea"/>
                  <a:sym typeface="I.Ngaan" panose="02000500000000000000" pitchFamily="2" charset="-122"/>
                </a:rPr>
                <a:t>5</a:t>
              </a:r>
              <a:endParaRPr lang="en-US" altLang="zh-CN" sz="4800" noProof="1">
                <a:solidFill>
                  <a:schemeClr val="tx1">
                    <a:lumMod val="85000"/>
                    <a:lumOff val="15000"/>
                  </a:schemeClr>
                </a:solidFill>
                <a:latin typeface="I.Ngaan" panose="02000500000000000000" pitchFamily="2" charset="-122"/>
                <a:ea typeface="思源宋体 Light" panose="02020300000000000000" pitchFamily="18" charset="-122"/>
                <a:cs typeface="+mn-ea"/>
                <a:sym typeface="I.Ngaan" panose="02000500000000000000" pitchFamily="2" charset="-122"/>
              </a:endParaRPr>
            </a:p>
          </p:txBody>
        </p:sp>
      </p:grpSp>
      <p:sp>
        <p:nvSpPr>
          <p:cNvPr id="11" name="Rectangle 44"/>
          <p:cNvSpPr>
            <a:spLocks noChangeArrowheads="1"/>
          </p:cNvSpPr>
          <p:nvPr/>
        </p:nvSpPr>
        <p:spPr bwMode="auto">
          <a:xfrm>
            <a:off x="7724775" y="5760085"/>
            <a:ext cx="4027805" cy="423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scene3d>
              <a:camera prst="orthographicFront"/>
              <a:lightRig rig="threePt" dir="t"/>
            </a:scene3d>
          </a:bodyPr>
          <a:lstStyle>
            <a:lvl1pPr defTabSz="912495">
              <a:lnSpc>
                <a:spcPct val="90000"/>
              </a:lnSpc>
              <a:spcBef>
                <a:spcPts val="1000"/>
              </a:spcBef>
              <a:buFont typeface="Arial" panose="020B0604020202020204" pitchFamily="34" charset="0"/>
              <a:buChar char="•"/>
              <a:defRPr sz="2800">
                <a:solidFill>
                  <a:srgbClr val="595959"/>
                </a:solidFill>
                <a:latin typeface="Calibri Light" panose="020F0302020204030204" pitchFamily="34" charset="0"/>
                <a:cs typeface="Roboto Light" panose="02000000000000000000" pitchFamily="2" charset="0"/>
              </a:defRPr>
            </a:lvl1pPr>
            <a:lvl2pPr marL="742950" indent="-285750" defTabSz="912495">
              <a:lnSpc>
                <a:spcPct val="90000"/>
              </a:lnSpc>
              <a:spcBef>
                <a:spcPts val="500"/>
              </a:spcBef>
              <a:buFont typeface="Arial" panose="020B0604020202020204" pitchFamily="34" charset="0"/>
              <a:buChar char="•"/>
              <a:defRPr sz="2400">
                <a:solidFill>
                  <a:srgbClr val="595959"/>
                </a:solidFill>
                <a:latin typeface="Calibri Light" panose="020F0302020204030204" pitchFamily="34" charset="0"/>
                <a:cs typeface="Roboto Light" panose="02000000000000000000" pitchFamily="2" charset="0"/>
              </a:defRPr>
            </a:lvl2pPr>
            <a:lvl3pPr marL="11430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3pPr>
            <a:lvl4pPr marL="16002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4pPr>
            <a:lvl5pPr marL="2057400" indent="-228600" defTabSz="912495">
              <a:lnSpc>
                <a:spcPct val="90000"/>
              </a:lnSpc>
              <a:spcBef>
                <a:spcPts val="500"/>
              </a:spcBef>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5pPr>
            <a:lvl6pPr marL="25146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6pPr>
            <a:lvl7pPr marL="29718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7pPr>
            <a:lvl8pPr marL="34290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8pPr>
            <a:lvl9pPr marL="3886200" indent="-228600" defTabSz="912495" eaLnBrk="0" fontAlgn="base" hangingPunct="0">
              <a:lnSpc>
                <a:spcPct val="90000"/>
              </a:lnSpc>
              <a:spcBef>
                <a:spcPts val="500"/>
              </a:spcBef>
              <a:spcAft>
                <a:spcPct val="0"/>
              </a:spcAft>
              <a:buFont typeface="Arial" panose="020B0604020202020204" pitchFamily="34" charset="0"/>
              <a:buChar char="•"/>
              <a:defRPr sz="2000">
                <a:solidFill>
                  <a:srgbClr val="595959"/>
                </a:solidFill>
                <a:latin typeface="Calibri Light" panose="020F0302020204030204" pitchFamily="34" charset="0"/>
                <a:cs typeface="Roboto Light" panose="02000000000000000000" pitchFamily="2" charset="0"/>
              </a:defRPr>
            </a:lvl9pPr>
          </a:lstStyle>
          <a:p>
            <a:pPr indent="0" algn="l">
              <a:buClrTx/>
              <a:buSzTx/>
              <a:buFontTx/>
              <a:buNone/>
            </a:pPr>
            <a:r>
              <a:rPr lang="en-US" altLang="zh-CN" sz="2400"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Conclusion</a:t>
            </a:r>
            <a:endParaRPr lang="en-US" altLang="zh-CN" sz="2400" dirty="0">
              <a:solidFill>
                <a:schemeClr val="tx1"/>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500" advTm="2000">
        <p:random/>
      </p:transition>
    </mc:Choice>
    <mc:Fallback>
      <p:transition spd="slow" advTm="2000">
        <p:random/>
      </p:transition>
    </mc:Fallback>
  </mc:AlternateContent>
  <p:timing>
    <p:tnLst>
      <p:par>
        <p:cTn id="1" dur="indefinite" restart="never" nodeType="tmRoot"/>
      </p:par>
    </p:tnLst>
    <p:bldLst>
      <p:bldP spid="6" grpId="0" animBg="1"/>
      <p:bldP spid="9" grpId="0"/>
      <p:bldP spid="10" grpId="0" build="p"/>
      <p:bldP spid="12" grpId="0" build="p"/>
      <p:bldP spid="1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rot="5400000">
            <a:off x="3583978" y="-3020403"/>
            <a:ext cx="5139246" cy="12573004"/>
            <a:chOff x="2500390" y="-129771"/>
            <a:chExt cx="7852418" cy="7052645"/>
          </a:xfrm>
        </p:grpSpPr>
        <p:sp>
          <p:nvSpPr>
            <p:cNvPr id="17" name="PA_矩形 9"/>
            <p:cNvSpPr/>
            <p:nvPr>
              <p:custDataLst>
                <p:tags r:id="rId1"/>
              </p:custDataLst>
            </p:nvPr>
          </p:nvSpPr>
          <p:spPr>
            <a:xfrm>
              <a:off x="4064105" y="-11"/>
              <a:ext cx="4063789" cy="6858001"/>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B6C4C7"/>
                </a:solidFill>
                <a:latin typeface="I.Ngaan" panose="02000500000000000000" pitchFamily="2" charset="-122"/>
                <a:ea typeface="思源宋体 Light" panose="02020300000000000000" pitchFamily="18" charset="-122"/>
                <a:sym typeface="I.Ngaan" panose="02000500000000000000" pitchFamily="2" charset="-122"/>
              </a:endParaRPr>
            </a:p>
          </p:txBody>
        </p:sp>
        <p:pic>
          <p:nvPicPr>
            <p:cNvPr id="18" name="PA_图片 15"/>
            <p:cNvPicPr>
              <a:picLocks noChangeAspect="1"/>
            </p:cNvPicPr>
            <p:nvPr>
              <p:custDataLst>
                <p:tags r:id="rId2"/>
              </p:custDataLst>
            </p:nvPr>
          </p:nvPicPr>
          <p:blipFill>
            <a:blip r:embed="rId3" cstate="print">
              <a:extLst>
                <a:ext uri="{28A0092B-C50C-407E-A947-70E740481C1C}">
                  <a14:useLocalDpi xmlns:a14="http://schemas.microsoft.com/office/drawing/2010/main" val="0"/>
                </a:ext>
              </a:extLst>
            </a:blip>
            <a:stretch>
              <a:fillRect/>
            </a:stretch>
          </p:blipFill>
          <p:spPr>
            <a:xfrm flipH="1">
              <a:off x="8127894" y="-129771"/>
              <a:ext cx="2224914" cy="6987771"/>
            </a:xfrm>
            <a:prstGeom prst="rect">
              <a:avLst/>
            </a:prstGeom>
          </p:spPr>
        </p:pic>
        <p:pic>
          <p:nvPicPr>
            <p:cNvPr id="19" name="PA_图片 15"/>
            <p:cNvPicPr>
              <a:picLocks noChangeAspect="1"/>
            </p:cNvPicPr>
            <p:nvPr>
              <p:custDataLst>
                <p:tags r:id="rId4"/>
              </p:custDataLst>
            </p:nvPr>
          </p:nvPicPr>
          <p:blipFill>
            <a:blip r:embed="rId5" cstate="print">
              <a:lum bright="70000" contrast="-70000"/>
              <a:extLst>
                <a:ext uri="{BEBA8EAE-BF5A-486C-A8C5-ECC9F3942E4B}">
                  <a14:imgProps xmlns:a14="http://schemas.microsoft.com/office/drawing/2010/main">
                    <a14:imgLayer r:embed="rId6">
                      <a14:imgEffect>
                        <a14:colorTemperature colorTemp="4700"/>
                      </a14:imgEffect>
                      <a14:imgEffect>
                        <a14:saturation sat="0"/>
                      </a14:imgEffect>
                    </a14:imgLayer>
                  </a14:imgProps>
                </a:ext>
                <a:ext uri="{28A0092B-C50C-407E-A947-70E740481C1C}">
                  <a14:useLocalDpi xmlns:a14="http://schemas.microsoft.com/office/drawing/2010/main" val="0"/>
                </a:ext>
              </a:extLst>
            </a:blip>
            <a:stretch>
              <a:fillRect/>
            </a:stretch>
          </p:blipFill>
          <p:spPr>
            <a:xfrm>
              <a:off x="2500390" y="-64897"/>
              <a:ext cx="1590859" cy="6987771"/>
            </a:xfrm>
            <a:prstGeom prst="rect">
              <a:avLst/>
            </a:prstGeom>
          </p:spPr>
        </p:pic>
      </p:grpSp>
      <p:sp>
        <p:nvSpPr>
          <p:cNvPr id="5" name="文本框 4"/>
          <p:cNvSpPr txBox="1"/>
          <p:nvPr/>
        </p:nvSpPr>
        <p:spPr>
          <a:xfrm>
            <a:off x="947589" y="1931566"/>
            <a:ext cx="2513632" cy="2215991"/>
          </a:xfrm>
          <a:prstGeom prst="rect">
            <a:avLst/>
          </a:prstGeom>
          <a:noFill/>
        </p:spPr>
        <p:txBody>
          <a:bodyPr wrap="square" rtlCol="0">
            <a:spAutoFit/>
          </a:bodyPr>
          <a:lstStyle/>
          <a:p>
            <a:r>
              <a:rPr lang="en-US" altLang="zh-CN" sz="13800" b="1" dirty="0">
                <a:latin typeface="I.Ngaan" panose="02000500000000000000" pitchFamily="2" charset="-122"/>
                <a:ea typeface="思源宋体 Light" panose="02020300000000000000" pitchFamily="18" charset="-122"/>
                <a:cs typeface="+mn-ea"/>
                <a:sym typeface="I.Ngaan" panose="02000500000000000000" pitchFamily="2" charset="-122"/>
              </a:rPr>
              <a:t>01</a:t>
            </a:r>
            <a:endParaRPr lang="zh-CN" altLang="en-US" sz="13800" b="1" dirty="0">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6" name="矩形 5"/>
          <p:cNvSpPr/>
          <p:nvPr/>
        </p:nvSpPr>
        <p:spPr>
          <a:xfrm>
            <a:off x="3583709" y="3177309"/>
            <a:ext cx="4858327" cy="181032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7" name="文本框 6"/>
          <p:cNvSpPr txBox="1"/>
          <p:nvPr/>
        </p:nvSpPr>
        <p:spPr>
          <a:xfrm>
            <a:off x="3416935" y="2273935"/>
            <a:ext cx="8648700" cy="1568450"/>
          </a:xfrm>
          <a:prstGeom prst="rect">
            <a:avLst/>
          </a:prstGeom>
          <a:noFill/>
        </p:spPr>
        <p:txBody>
          <a:bodyPr wrap="square" rtlCol="0">
            <a:spAutoFit/>
          </a:bodyPr>
          <a:lstStyle/>
          <a:p>
            <a:pPr algn="just">
              <a:lnSpc>
                <a:spcPct val="150000"/>
              </a:lnSpc>
              <a:defRPr/>
            </a:pPr>
            <a:r>
              <a:rPr lang="en-US" altLang="zh-CN" sz="3200" dirty="0">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Original Text and Translation of Verse 9 Chapter 6 of the </a:t>
            </a:r>
            <a:r>
              <a:rPr lang="en-US" altLang="zh-CN" sz="3200" i="1" dirty="0">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Analects of Confucius</a:t>
            </a:r>
            <a:r>
              <a:rPr lang="en-US" altLang="zh-CN" sz="3200" dirty="0">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 </a:t>
            </a:r>
            <a:endParaRPr lang="en-US" altLang="zh-CN" sz="3200" b="1" dirty="0">
              <a:solidFill>
                <a:schemeClr val="tx1">
                  <a:lumMod val="85000"/>
                  <a:lumOff val="15000"/>
                </a:schemeClr>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endParaRPr>
          </a:p>
        </p:txBody>
      </p:sp>
      <p:sp>
        <p:nvSpPr>
          <p:cNvPr id="8" name="矩形 7"/>
          <p:cNvSpPr/>
          <p:nvPr/>
        </p:nvSpPr>
        <p:spPr>
          <a:xfrm>
            <a:off x="463320" y="1880454"/>
            <a:ext cx="2568540" cy="2318710"/>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grpSp>
        <p:nvGrpSpPr>
          <p:cNvPr id="9" name="组合 8"/>
          <p:cNvGrpSpPr/>
          <p:nvPr/>
        </p:nvGrpSpPr>
        <p:grpSpPr>
          <a:xfrm>
            <a:off x="1145533" y="2972719"/>
            <a:ext cx="1998306" cy="1306050"/>
            <a:chOff x="6501056" y="2340604"/>
            <a:chExt cx="2513635" cy="1642858"/>
          </a:xfrm>
        </p:grpSpPr>
        <p:cxnSp>
          <p:nvCxnSpPr>
            <p:cNvPr id="10" name="直接连接符 9"/>
            <p:cNvCxnSpPr/>
            <p:nvPr/>
          </p:nvCxnSpPr>
          <p:spPr>
            <a:xfrm>
              <a:off x="9014691" y="2340604"/>
              <a:ext cx="0" cy="1642858"/>
            </a:xfrm>
            <a:prstGeom prst="line">
              <a:avLst/>
            </a:prstGeom>
            <a:ln>
              <a:solidFill>
                <a:schemeClr val="bg1">
                  <a:lumMod val="85000"/>
                </a:schemeClr>
              </a:solidFill>
            </a:ln>
          </p:spPr>
          <p:style>
            <a:lnRef idx="1">
              <a:schemeClr val="accent3"/>
            </a:lnRef>
            <a:fillRef idx="0">
              <a:schemeClr val="accent3"/>
            </a:fillRef>
            <a:effectRef idx="0">
              <a:schemeClr val="accent3"/>
            </a:effectRef>
            <a:fontRef idx="minor">
              <a:schemeClr val="tx1"/>
            </a:fontRef>
          </p:style>
        </p:cxnSp>
        <p:cxnSp>
          <p:nvCxnSpPr>
            <p:cNvPr id="11" name="直接连接符 10"/>
            <p:cNvCxnSpPr/>
            <p:nvPr/>
          </p:nvCxnSpPr>
          <p:spPr>
            <a:xfrm flipH="1">
              <a:off x="6501056" y="3983462"/>
              <a:ext cx="2513635" cy="0"/>
            </a:xfrm>
            <a:prstGeom prst="line">
              <a:avLst/>
            </a:prstGeom>
            <a:ln>
              <a:solidFill>
                <a:schemeClr val="bg1">
                  <a:lumMod val="85000"/>
                </a:schemeClr>
              </a:solidFill>
            </a:ln>
          </p:spPr>
          <p:style>
            <a:lnRef idx="1">
              <a:schemeClr val="accent3"/>
            </a:lnRef>
            <a:fillRef idx="0">
              <a:schemeClr val="accent3"/>
            </a:fillRef>
            <a:effectRef idx="0">
              <a:schemeClr val="accent3"/>
            </a:effectRef>
            <a:fontRef idx="minor">
              <a:schemeClr val="tx1"/>
            </a:fontRef>
          </p:style>
        </p:cxnSp>
      </p:grpSp>
      <p:grpSp>
        <p:nvGrpSpPr>
          <p:cNvPr id="13" name="组合 12"/>
          <p:cNvGrpSpPr/>
          <p:nvPr/>
        </p:nvGrpSpPr>
        <p:grpSpPr>
          <a:xfrm>
            <a:off x="-69303" y="4072572"/>
            <a:ext cx="2640425" cy="2725738"/>
            <a:chOff x="7932748" y="4099763"/>
            <a:chExt cx="2640425" cy="2725738"/>
          </a:xfrm>
        </p:grpSpPr>
        <p:pic>
          <p:nvPicPr>
            <p:cNvPr id="14" name="图片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2748" y="4099763"/>
              <a:ext cx="2640425" cy="2725738"/>
            </a:xfrm>
            <a:prstGeom prst="rect">
              <a:avLst/>
            </a:prstGeom>
          </p:spPr>
        </p:pic>
        <p:pic>
          <p:nvPicPr>
            <p:cNvPr id="15" name="图片 1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flipH="1">
              <a:off x="9058321" y="5396530"/>
              <a:ext cx="1383496" cy="1428971"/>
            </a:xfrm>
            <a:prstGeom prst="rect">
              <a:avLst/>
            </a:prstGeom>
          </p:spPr>
        </p:pic>
      </p:grpSp>
      <p:sp>
        <p:nvSpPr>
          <p:cNvPr id="2" name="文本框 1"/>
          <p:cNvSpPr txBox="1"/>
          <p:nvPr/>
        </p:nvSpPr>
        <p:spPr>
          <a:xfrm>
            <a:off x="236855" y="6145530"/>
            <a:ext cx="648335" cy="368300"/>
          </a:xfrm>
          <a:prstGeom prst="rect">
            <a:avLst/>
          </a:prstGeom>
          <a:noFill/>
        </p:spPr>
        <p:txBody>
          <a:bodyPr wrap="square" rtlCol="0">
            <a:spAutoFit/>
          </a:bodyPr>
          <a:p>
            <a:r>
              <a:rPr lang="en-US" altLang="zh-CN"/>
              <a:t>3</a:t>
            </a:r>
            <a:endParaRPr lang="en-US" altLang="zh-CN"/>
          </a:p>
        </p:txBody>
      </p:sp>
    </p:spTree>
  </p:cSld>
  <p:clrMapOvr>
    <a:masterClrMapping/>
  </p:clrMapOvr>
  <mc:AlternateContent xmlns:mc="http://schemas.openxmlformats.org/markup-compatibility/2006">
    <mc:Choice xmlns:p14="http://schemas.microsoft.com/office/powerpoint/2010/main" Requires="p14">
      <p:transition spd="slow" p14:dur="1500" advTm="2000">
        <p:random/>
      </p:transition>
    </mc:Choice>
    <mc:Fallback>
      <p:transition spd="slow" advTm="2000">
        <p:random/>
      </p:transition>
    </mc:Fallback>
  </mc:AlternateContent>
  <p:timing>
    <p:tnLst>
      <p:par>
        <p:cTn id="1" dur="indefinite" restart="never" nodeType="tmRoot"/>
      </p:par>
    </p:tnLst>
    <p:bldLst>
      <p:bldP spid="5" grpId="0"/>
      <p:bldP spid="7" grpId="0"/>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季氏使閔子騫為費宰。閔子騫曰：「善為我辭焉。如有復我者，則吾必在汶上矣。」</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4</a:t>
            </a:r>
            <a:endParaRPr lang="en-US" altLang="zh-CN"/>
          </a:p>
        </p:txBody>
      </p:sp>
      <p:sp>
        <p:nvSpPr>
          <p:cNvPr id="9" name="文本框 8"/>
          <p:cNvSpPr txBox="1"/>
          <p:nvPr/>
        </p:nvSpPr>
        <p:spPr>
          <a:xfrm>
            <a:off x="1365885" y="294640"/>
            <a:ext cx="9918700" cy="1198880"/>
          </a:xfrm>
          <a:prstGeom prst="rect">
            <a:avLst/>
          </a:prstGeom>
          <a:noFill/>
        </p:spPr>
        <p:txBody>
          <a:bodyPr wrap="square" rtlCol="0">
            <a:spAutoFit/>
            <a:scene3d>
              <a:camera prst="orthographicFront"/>
              <a:lightRig rig="threePt" dir="t"/>
            </a:scene3d>
          </a:bodyPr>
          <a:p>
            <a:r>
              <a:rPr lang="en-US" altLang="zh-CN" sz="3600" b="1" dirty="0">
                <a:ln/>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1   Original Text and Translation of Verse 9 Chapter 6 of the </a:t>
            </a:r>
            <a:r>
              <a:rPr lang="en-US" altLang="zh-CN" sz="3600" b="1" i="1" dirty="0">
                <a:ln/>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Analects of Confucius </a:t>
            </a:r>
            <a:endParaRPr lang="en-US" altLang="zh-CN" sz="3600" b="1" i="1" dirty="0">
              <a:ln/>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1198880"/>
          </a:xfrm>
          <a:prstGeom prst="rect">
            <a:avLst/>
          </a:prstGeom>
          <a:noFill/>
        </p:spPr>
        <p:txBody>
          <a:bodyPr wrap="square" rtlCol="0">
            <a:spAutoFit/>
          </a:bodyPr>
          <a:p>
            <a:r>
              <a:rPr lang="zh-CN" altLang="en-US" sz="2400">
                <a:latin typeface="Times New Roman" panose="02020603050405020304" charset="0"/>
                <a:cs typeface="Times New Roman" panose="02020603050405020304" charset="0"/>
              </a:rPr>
              <a:t>Jishi 季氏 appointed Min Ziqian閔子騫 as the administrator of the region</a:t>
            </a:r>
            <a:r>
              <a:rPr lang="en-US" altLang="zh-CN" sz="2400">
                <a:latin typeface="Times New Roman" panose="02020603050405020304" charset="0"/>
                <a:cs typeface="Times New Roman" panose="02020603050405020304" charset="0"/>
              </a:rPr>
              <a:t> </a:t>
            </a:r>
            <a:r>
              <a:rPr lang="zh-CN" altLang="en-US" sz="2400">
                <a:latin typeface="Times New Roman" panose="02020603050405020304" charset="0"/>
                <a:cs typeface="Times New Roman" panose="02020603050405020304" charset="0"/>
                <a:sym typeface="+mn-ea"/>
              </a:rPr>
              <a:t>Bi費</a:t>
            </a:r>
            <a:r>
              <a:rPr lang="zh-CN" altLang="en-US" sz="2400">
                <a:latin typeface="Times New Roman" panose="02020603050405020304" charset="0"/>
                <a:cs typeface="Times New Roman" panose="02020603050405020304" charset="0"/>
              </a:rPr>
              <a:t>. Min Ziqian said that, ‘Please kindly refuse for me. If he comes looking for me again, I must be on the River Wen汶.’</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rot="5400000">
            <a:off x="3583978" y="-3020403"/>
            <a:ext cx="5139246" cy="12573004"/>
            <a:chOff x="2500390" y="-129771"/>
            <a:chExt cx="7852418" cy="7052645"/>
          </a:xfrm>
        </p:grpSpPr>
        <p:sp>
          <p:nvSpPr>
            <p:cNvPr id="17" name="PA_矩形 9"/>
            <p:cNvSpPr/>
            <p:nvPr>
              <p:custDataLst>
                <p:tags r:id="rId1"/>
              </p:custDataLst>
            </p:nvPr>
          </p:nvSpPr>
          <p:spPr>
            <a:xfrm>
              <a:off x="4064105" y="-11"/>
              <a:ext cx="4063789" cy="6858001"/>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B6C4C7"/>
                </a:solidFill>
                <a:latin typeface="I.Ngaan" panose="02000500000000000000" pitchFamily="2" charset="-122"/>
                <a:ea typeface="思源宋体 Light" panose="02020300000000000000" pitchFamily="18" charset="-122"/>
                <a:sym typeface="I.Ngaan" panose="02000500000000000000" pitchFamily="2" charset="-122"/>
              </a:endParaRPr>
            </a:p>
          </p:txBody>
        </p:sp>
        <p:pic>
          <p:nvPicPr>
            <p:cNvPr id="18" name="PA_图片 15"/>
            <p:cNvPicPr>
              <a:picLocks noChangeAspect="1"/>
            </p:cNvPicPr>
            <p:nvPr>
              <p:custDataLst>
                <p:tags r:id="rId2"/>
              </p:custDataLst>
            </p:nvPr>
          </p:nvPicPr>
          <p:blipFill>
            <a:blip r:embed="rId3" cstate="print">
              <a:extLst>
                <a:ext uri="{28A0092B-C50C-407E-A947-70E740481C1C}">
                  <a14:useLocalDpi xmlns:a14="http://schemas.microsoft.com/office/drawing/2010/main" val="0"/>
                </a:ext>
              </a:extLst>
            </a:blip>
            <a:stretch>
              <a:fillRect/>
            </a:stretch>
          </p:blipFill>
          <p:spPr>
            <a:xfrm flipH="1">
              <a:off x="8127894" y="-129771"/>
              <a:ext cx="2224914" cy="6987771"/>
            </a:xfrm>
            <a:prstGeom prst="rect">
              <a:avLst/>
            </a:prstGeom>
          </p:spPr>
        </p:pic>
        <p:pic>
          <p:nvPicPr>
            <p:cNvPr id="19" name="PA_图片 15"/>
            <p:cNvPicPr>
              <a:picLocks noChangeAspect="1"/>
            </p:cNvPicPr>
            <p:nvPr>
              <p:custDataLst>
                <p:tags r:id="rId4"/>
              </p:custDataLst>
            </p:nvPr>
          </p:nvPicPr>
          <p:blipFill>
            <a:blip r:embed="rId5" cstate="print">
              <a:lum bright="70000" contrast="-70000"/>
              <a:extLst>
                <a:ext uri="{BEBA8EAE-BF5A-486C-A8C5-ECC9F3942E4B}">
                  <a14:imgProps xmlns:a14="http://schemas.microsoft.com/office/drawing/2010/main">
                    <a14:imgLayer r:embed="rId6">
                      <a14:imgEffect>
                        <a14:colorTemperature colorTemp="4700"/>
                      </a14:imgEffect>
                      <a14:imgEffect>
                        <a14:saturation sat="0"/>
                      </a14:imgEffect>
                    </a14:imgLayer>
                  </a14:imgProps>
                </a:ext>
                <a:ext uri="{28A0092B-C50C-407E-A947-70E740481C1C}">
                  <a14:useLocalDpi xmlns:a14="http://schemas.microsoft.com/office/drawing/2010/main" val="0"/>
                </a:ext>
              </a:extLst>
            </a:blip>
            <a:stretch>
              <a:fillRect/>
            </a:stretch>
          </p:blipFill>
          <p:spPr>
            <a:xfrm>
              <a:off x="2500390" y="-64897"/>
              <a:ext cx="1590859" cy="6987771"/>
            </a:xfrm>
            <a:prstGeom prst="rect">
              <a:avLst/>
            </a:prstGeom>
          </p:spPr>
        </p:pic>
      </p:grpSp>
      <p:sp>
        <p:nvSpPr>
          <p:cNvPr id="5" name="文本框 4"/>
          <p:cNvSpPr txBox="1"/>
          <p:nvPr/>
        </p:nvSpPr>
        <p:spPr>
          <a:xfrm>
            <a:off x="947589" y="1931566"/>
            <a:ext cx="2513632" cy="2214880"/>
          </a:xfrm>
          <a:prstGeom prst="rect">
            <a:avLst/>
          </a:prstGeom>
          <a:noFill/>
        </p:spPr>
        <p:txBody>
          <a:bodyPr wrap="square" rtlCol="0">
            <a:spAutoFit/>
          </a:bodyPr>
          <a:lstStyle/>
          <a:p>
            <a:r>
              <a:rPr lang="en-US" altLang="zh-CN" sz="13800" b="1" dirty="0">
                <a:latin typeface="I.Ngaan" panose="02000500000000000000" pitchFamily="2" charset="-122"/>
                <a:ea typeface="思源宋体 Light" panose="02020300000000000000" pitchFamily="18" charset="-122"/>
                <a:cs typeface="+mn-ea"/>
                <a:sym typeface="I.Ngaan" panose="02000500000000000000" pitchFamily="2" charset="-122"/>
              </a:rPr>
              <a:t>02</a:t>
            </a:r>
            <a:endParaRPr lang="zh-CN" altLang="en-US" sz="13800" b="1" dirty="0">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6" name="矩形 5"/>
          <p:cNvSpPr/>
          <p:nvPr/>
        </p:nvSpPr>
        <p:spPr>
          <a:xfrm>
            <a:off x="3583709" y="3177309"/>
            <a:ext cx="4858327" cy="181032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7" name="文本框 6"/>
          <p:cNvSpPr txBox="1"/>
          <p:nvPr/>
        </p:nvSpPr>
        <p:spPr>
          <a:xfrm>
            <a:off x="3416935" y="2273935"/>
            <a:ext cx="8648700" cy="1568450"/>
          </a:xfrm>
          <a:prstGeom prst="rect">
            <a:avLst/>
          </a:prstGeom>
          <a:noFill/>
        </p:spPr>
        <p:txBody>
          <a:bodyPr wrap="square" rtlCol="0">
            <a:spAutoFit/>
          </a:bodyPr>
          <a:lstStyle/>
          <a:p>
            <a:pPr algn="just">
              <a:lnSpc>
                <a:spcPct val="150000"/>
              </a:lnSpc>
              <a:defRPr/>
            </a:pPr>
            <a:r>
              <a:rPr lang="en-US" altLang="zh-CN" sz="3200" dirty="0">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Original Text and Translation of the Annotation of Verse 9 Chapter 6 in </a:t>
            </a:r>
            <a:r>
              <a:rPr lang="en-US" altLang="zh-CN" sz="3200" i="1" dirty="0">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Lunyu jiangyao</a:t>
            </a:r>
            <a:endParaRPr lang="en-US" altLang="zh-CN" sz="3200" b="1" dirty="0">
              <a:solidFill>
                <a:schemeClr val="tx1">
                  <a:lumMod val="85000"/>
                  <a:lumOff val="15000"/>
                </a:schemeClr>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endParaRPr>
          </a:p>
        </p:txBody>
      </p:sp>
      <p:sp>
        <p:nvSpPr>
          <p:cNvPr id="8" name="矩形 7"/>
          <p:cNvSpPr/>
          <p:nvPr/>
        </p:nvSpPr>
        <p:spPr>
          <a:xfrm>
            <a:off x="463320" y="1880454"/>
            <a:ext cx="2568540" cy="2318710"/>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grpSp>
        <p:nvGrpSpPr>
          <p:cNvPr id="9" name="组合 8"/>
          <p:cNvGrpSpPr/>
          <p:nvPr/>
        </p:nvGrpSpPr>
        <p:grpSpPr>
          <a:xfrm>
            <a:off x="1145533" y="2972719"/>
            <a:ext cx="1998306" cy="1306050"/>
            <a:chOff x="6501056" y="2340604"/>
            <a:chExt cx="2513635" cy="1642858"/>
          </a:xfrm>
        </p:grpSpPr>
        <p:cxnSp>
          <p:nvCxnSpPr>
            <p:cNvPr id="10" name="直接连接符 9"/>
            <p:cNvCxnSpPr/>
            <p:nvPr/>
          </p:nvCxnSpPr>
          <p:spPr>
            <a:xfrm>
              <a:off x="9014691" y="2340604"/>
              <a:ext cx="0" cy="1642858"/>
            </a:xfrm>
            <a:prstGeom prst="line">
              <a:avLst/>
            </a:prstGeom>
            <a:ln>
              <a:solidFill>
                <a:schemeClr val="bg1">
                  <a:lumMod val="85000"/>
                </a:schemeClr>
              </a:solidFill>
            </a:ln>
          </p:spPr>
          <p:style>
            <a:lnRef idx="1">
              <a:schemeClr val="accent3"/>
            </a:lnRef>
            <a:fillRef idx="0">
              <a:schemeClr val="accent3"/>
            </a:fillRef>
            <a:effectRef idx="0">
              <a:schemeClr val="accent3"/>
            </a:effectRef>
            <a:fontRef idx="minor">
              <a:schemeClr val="tx1"/>
            </a:fontRef>
          </p:style>
        </p:cxnSp>
        <p:cxnSp>
          <p:nvCxnSpPr>
            <p:cNvPr id="11" name="直接连接符 10"/>
            <p:cNvCxnSpPr/>
            <p:nvPr/>
          </p:nvCxnSpPr>
          <p:spPr>
            <a:xfrm flipH="1">
              <a:off x="6501056" y="3983462"/>
              <a:ext cx="2513635" cy="0"/>
            </a:xfrm>
            <a:prstGeom prst="line">
              <a:avLst/>
            </a:prstGeom>
            <a:ln>
              <a:solidFill>
                <a:schemeClr val="bg1">
                  <a:lumMod val="85000"/>
                </a:schemeClr>
              </a:solidFill>
            </a:ln>
          </p:spPr>
          <p:style>
            <a:lnRef idx="1">
              <a:schemeClr val="accent3"/>
            </a:lnRef>
            <a:fillRef idx="0">
              <a:schemeClr val="accent3"/>
            </a:fillRef>
            <a:effectRef idx="0">
              <a:schemeClr val="accent3"/>
            </a:effectRef>
            <a:fontRef idx="minor">
              <a:schemeClr val="tx1"/>
            </a:fontRef>
          </p:style>
        </p:cxnSp>
      </p:grpSp>
      <p:grpSp>
        <p:nvGrpSpPr>
          <p:cNvPr id="13" name="组合 12"/>
          <p:cNvGrpSpPr/>
          <p:nvPr/>
        </p:nvGrpSpPr>
        <p:grpSpPr>
          <a:xfrm>
            <a:off x="-69303" y="4072572"/>
            <a:ext cx="2640425" cy="2725738"/>
            <a:chOff x="7932748" y="4099763"/>
            <a:chExt cx="2640425" cy="2725738"/>
          </a:xfrm>
        </p:grpSpPr>
        <p:pic>
          <p:nvPicPr>
            <p:cNvPr id="14" name="图片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2748" y="4099763"/>
              <a:ext cx="2640425" cy="2725738"/>
            </a:xfrm>
            <a:prstGeom prst="rect">
              <a:avLst/>
            </a:prstGeom>
          </p:spPr>
        </p:pic>
        <p:pic>
          <p:nvPicPr>
            <p:cNvPr id="15" name="图片 1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flipH="1">
              <a:off x="9058321" y="5396530"/>
              <a:ext cx="1383496" cy="1428971"/>
            </a:xfrm>
            <a:prstGeom prst="rect">
              <a:avLst/>
            </a:prstGeom>
          </p:spPr>
        </p:pic>
      </p:grpSp>
      <p:sp>
        <p:nvSpPr>
          <p:cNvPr id="2" name="文本框 1"/>
          <p:cNvSpPr txBox="1"/>
          <p:nvPr/>
        </p:nvSpPr>
        <p:spPr>
          <a:xfrm>
            <a:off x="236855" y="6145530"/>
            <a:ext cx="648335" cy="368300"/>
          </a:xfrm>
          <a:prstGeom prst="rect">
            <a:avLst/>
          </a:prstGeom>
          <a:noFill/>
        </p:spPr>
        <p:txBody>
          <a:bodyPr wrap="square" rtlCol="0">
            <a:spAutoFit/>
          </a:bodyPr>
          <a:p>
            <a:r>
              <a:rPr lang="en-US" altLang="zh-CN"/>
              <a:t>5</a:t>
            </a:r>
            <a:endParaRPr lang="en-US" altLang="zh-CN"/>
          </a:p>
        </p:txBody>
      </p:sp>
    </p:spTree>
  </p:cSld>
  <p:clrMapOvr>
    <a:masterClrMapping/>
  </p:clrMapOvr>
  <mc:AlternateContent xmlns:mc="http://schemas.openxmlformats.org/markup-compatibility/2006">
    <mc:Choice xmlns:p14="http://schemas.microsoft.com/office/powerpoint/2010/main" Requires="p14">
      <p:transition spd="slow" p14:dur="1500" advTm="2000">
        <p:random/>
      </p:transition>
    </mc:Choice>
    <mc:Fallback>
      <p:transition spd="slow" advTm="2000">
        <p:random/>
      </p:transition>
    </mc:Fallback>
  </mc:AlternateContent>
  <p:timing>
    <p:tnLst>
      <p:par>
        <p:cTn id="1" dur="indefinite" restart="never" nodeType="tmRoot"/>
      </p:par>
    </p:tnLst>
    <p:bldLst>
      <p:bldP spid="5" grpId="0"/>
      <p:bldP spid="7" grpId="0"/>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583565"/>
          </a:xfrm>
          <a:prstGeom prst="rect">
            <a:avLst/>
          </a:prstGeom>
          <a:noFill/>
        </p:spPr>
        <p:txBody>
          <a:bodyPr wrap="square" rtlCol="0">
            <a:spAutoFit/>
          </a:bodyPr>
          <a:p>
            <a:pPr algn="l"/>
            <a:r>
              <a:rPr sz="3200"/>
              <a:t>費，古注讀密，然山東當地人皆讀費之本音。</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6</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ln/>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2  Original Text and Translation of the Annotation of Verse 9 Chapter 6 in </a:t>
            </a:r>
            <a:r>
              <a:rPr lang="en-US" altLang="zh-CN" sz="3600" b="1" i="1" dirty="0">
                <a:ln/>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Lunyu jiangyao  </a:t>
            </a:r>
            <a:endParaRPr lang="en-US" altLang="zh-CN" sz="3600" b="1" i="1" dirty="0">
              <a:ln/>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1198880"/>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The Chinese character Bi費 is pronounced Mi密 in ancient interpretations. However, local people in Shandong all read the Chinese character </a:t>
            </a:r>
            <a:r>
              <a:rPr lang="en-US" altLang="zh-CN" sz="2400">
                <a:latin typeface="Times New Roman" panose="02020603050405020304" charset="0"/>
                <a:cs typeface="Times New Roman" panose="02020603050405020304" charset="0"/>
              </a:rPr>
              <a:t>Bi</a:t>
            </a:r>
            <a:r>
              <a:rPr lang="zh-CN" altLang="en-US" sz="2400">
                <a:latin typeface="Times New Roman" panose="02020603050405020304" charset="0"/>
                <a:cs typeface="Times New Roman" panose="02020603050405020304" charset="0"/>
              </a:rPr>
              <a:t> in it originally pronunciation</a:t>
            </a:r>
            <a:r>
              <a:rPr lang="en-US" altLang="zh-CN" sz="2400">
                <a:latin typeface="Times New Roman" panose="02020603050405020304" charset="0"/>
                <a:cs typeface="Times New Roman" panose="02020603050405020304" charset="0"/>
              </a:rPr>
              <a:t> which is Fei</a:t>
            </a:r>
            <a:r>
              <a:rPr lang="zh-CN" altLang="en-US" sz="2400">
                <a:latin typeface="Times New Roman" panose="02020603050405020304" charset="0"/>
                <a:cs typeface="Times New Roman" panose="02020603050405020304" charset="0"/>
              </a:rPr>
              <a:t>. </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孔安國注：費，季氏邑。季氏不臣，而其邑宰數叛，聞閔子騫賢，故欲用之</a:t>
            </a:r>
            <a:r>
              <a:rPr lang="zh-CN" sz="3200">
                <a:ea typeface="宋体" panose="02010600030101010101" pitchFamily="2" charset="-122"/>
              </a:rPr>
              <a:t>。</a:t>
            </a:r>
            <a:endParaRPr lang="zh-CN" sz="3200">
              <a:ea typeface="宋体" panose="02010600030101010101" pitchFamily="2" charset="-122"/>
            </a:endParaRPr>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7</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2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Lunyu jiangyao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1198880"/>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Kong Anguo annotated on the sentence, ‘Fei was a fief of the Jishi. He did not do what a minister should do, therefore his officials also betrayed him and </a:t>
            </a:r>
            <a:r>
              <a:rPr lang="en-US" altLang="zh-CN" sz="2400">
                <a:latin typeface="Times New Roman" panose="02020603050405020304" charset="0"/>
                <a:cs typeface="Times New Roman" panose="02020603050405020304" charset="0"/>
              </a:rPr>
              <a:t>h</a:t>
            </a:r>
            <a:r>
              <a:rPr lang="zh-CN" altLang="en-US" sz="2400">
                <a:latin typeface="Times New Roman" panose="02020603050405020304" charset="0"/>
                <a:cs typeface="Times New Roman" panose="02020603050405020304" charset="0"/>
              </a:rPr>
              <a:t>e heard that Min Ziqian was a virtuous man, so he wanted to appoint him.</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閔子不欲為季氏宰，語使者曰，善為我作辭說，令不復召我也。</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8</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2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Lunyu jiangyao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829945"/>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However, Min Ziqian was not willing to manage his region for Jishi so he told the emissary, “kindly help me resign and let him not engage me again.”</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583565"/>
          </a:xfrm>
          <a:prstGeom prst="rect">
            <a:avLst/>
          </a:prstGeom>
          <a:noFill/>
        </p:spPr>
        <p:txBody>
          <a:bodyPr wrap="square" rtlCol="0">
            <a:spAutoFit/>
          </a:bodyPr>
          <a:p>
            <a:pPr algn="l"/>
            <a:r>
              <a:rPr sz="3200"/>
              <a:t>復我者，重來召我也。去之汶水上，欲北入齊也。</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9</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2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Lunyu jiangyao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1198880"/>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The Chinese </a:t>
            </a:r>
            <a:r>
              <a:rPr lang="en-US" altLang="zh-CN" sz="2400">
                <a:latin typeface="Times New Roman" panose="02020603050405020304" charset="0"/>
                <a:cs typeface="Times New Roman" panose="02020603050405020304" charset="0"/>
              </a:rPr>
              <a:t>word</a:t>
            </a:r>
            <a:r>
              <a:rPr lang="zh-CN" altLang="en-US" sz="2400">
                <a:latin typeface="Times New Roman" panose="02020603050405020304" charset="0"/>
                <a:cs typeface="Times New Roman" panose="02020603050405020304" charset="0"/>
              </a:rPr>
              <a:t> Fu Wo Zhe</a:t>
            </a:r>
            <a:r>
              <a:rPr lang="zh-CN" altLang="en-US" sz="2400">
                <a:latin typeface="Times New Roman" panose="02020603050405020304" charset="0"/>
                <a:cs typeface="Times New Roman" panose="02020603050405020304" charset="0"/>
                <a:sym typeface="+mn-ea"/>
              </a:rPr>
              <a:t>復我者</a:t>
            </a:r>
            <a:r>
              <a:rPr lang="zh-CN" altLang="en-US" sz="2400">
                <a:latin typeface="Times New Roman" panose="02020603050405020304" charset="0"/>
                <a:cs typeface="Times New Roman" panose="02020603050405020304" charset="0"/>
              </a:rPr>
              <a:t> in this sentence means engage me again. When Min Ziqian said he was going to the Wen River, he meant he was going north to the state of Qi.’</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孔子為魯司寇時，閔子騫曾為費宰，孔子辭去，閔子騫亦辭去。</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10</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2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Lunyu jiangyao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829945"/>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 When Confucius was an official in the state of Lu, Min Ziqian was the governor of Bi and when Confucius resigned his office, Min Ziqian resigned his own. </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後以三家不聽魯君之命，而費邑之宰亦叛季氏，是以季氏使閔子騫為費宰。</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11</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2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Lunyu jiangyao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1198880"/>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Later, the emperor of Lu's three scholar-bureaucrat no longer took orders from him, and the governor of Bi's region betrayed Ji shi. Therefore, he wanted Min Ziqian to be the governor of </a:t>
            </a:r>
            <a:r>
              <a:rPr lang="en-US" altLang="zh-CN" sz="2400">
                <a:latin typeface="Times New Roman" panose="02020603050405020304" charset="0"/>
                <a:cs typeface="Times New Roman" panose="02020603050405020304" charset="0"/>
              </a:rPr>
              <a:t>Be</a:t>
            </a:r>
            <a:r>
              <a:rPr lang="zh-CN" altLang="en-US" sz="2400">
                <a:latin typeface="Times New Roman" panose="02020603050405020304" charset="0"/>
                <a:cs typeface="Times New Roman" panose="02020603050405020304" charset="0"/>
              </a:rPr>
              <a:t>'s region.</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然閔子不願遂季氏之私，故辭之，且堅告使者，如再來召，則吾必不在家，而在汶河之上矣。</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12</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2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Lunyu jiangyao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1198880"/>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However, Min Ziqian was not willing to obey ji shi’s private order, so he resigned and firmly told the emissary that if he came to summon him again, he would not be at home but on the Wen River. </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汶河東北是齊國，在汶上，意謂避至齊國也。儒者去就，於此可見其概焉。</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13</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2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Lunyu jiangyao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829945"/>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On the Wen River means to take refuge in the state of Qi. Here we can see how a people who to be Confucian held or did not hold an official post.</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rot="5400000">
            <a:off x="3583978" y="-3020403"/>
            <a:ext cx="5139246" cy="12573004"/>
            <a:chOff x="2500390" y="-129771"/>
            <a:chExt cx="7852418" cy="7052645"/>
          </a:xfrm>
        </p:grpSpPr>
        <p:sp>
          <p:nvSpPr>
            <p:cNvPr id="17" name="PA_矩形 9"/>
            <p:cNvSpPr/>
            <p:nvPr>
              <p:custDataLst>
                <p:tags r:id="rId1"/>
              </p:custDataLst>
            </p:nvPr>
          </p:nvSpPr>
          <p:spPr>
            <a:xfrm>
              <a:off x="4064105" y="-11"/>
              <a:ext cx="4063789" cy="6858001"/>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B6C4C7"/>
                </a:solidFill>
                <a:latin typeface="I.Ngaan" panose="02000500000000000000" pitchFamily="2" charset="-122"/>
                <a:ea typeface="思源宋体 Light" panose="02020300000000000000" pitchFamily="18" charset="-122"/>
                <a:sym typeface="I.Ngaan" panose="02000500000000000000" pitchFamily="2" charset="-122"/>
              </a:endParaRPr>
            </a:p>
          </p:txBody>
        </p:sp>
        <p:pic>
          <p:nvPicPr>
            <p:cNvPr id="18" name="PA_图片 15"/>
            <p:cNvPicPr>
              <a:picLocks noChangeAspect="1"/>
            </p:cNvPicPr>
            <p:nvPr>
              <p:custDataLst>
                <p:tags r:id="rId2"/>
              </p:custDataLst>
            </p:nvPr>
          </p:nvPicPr>
          <p:blipFill>
            <a:blip r:embed="rId3" cstate="print">
              <a:extLst>
                <a:ext uri="{28A0092B-C50C-407E-A947-70E740481C1C}">
                  <a14:useLocalDpi xmlns:a14="http://schemas.microsoft.com/office/drawing/2010/main" val="0"/>
                </a:ext>
              </a:extLst>
            </a:blip>
            <a:stretch>
              <a:fillRect/>
            </a:stretch>
          </p:blipFill>
          <p:spPr>
            <a:xfrm flipH="1">
              <a:off x="8127894" y="-129771"/>
              <a:ext cx="2224914" cy="6987771"/>
            </a:xfrm>
            <a:prstGeom prst="rect">
              <a:avLst/>
            </a:prstGeom>
          </p:spPr>
        </p:pic>
        <p:pic>
          <p:nvPicPr>
            <p:cNvPr id="19" name="PA_图片 15"/>
            <p:cNvPicPr>
              <a:picLocks noChangeAspect="1"/>
            </p:cNvPicPr>
            <p:nvPr>
              <p:custDataLst>
                <p:tags r:id="rId4"/>
              </p:custDataLst>
            </p:nvPr>
          </p:nvPicPr>
          <p:blipFill>
            <a:blip r:embed="rId5" cstate="print">
              <a:lum bright="70000" contrast="-70000"/>
              <a:extLst>
                <a:ext uri="{BEBA8EAE-BF5A-486C-A8C5-ECC9F3942E4B}">
                  <a14:imgProps xmlns:a14="http://schemas.microsoft.com/office/drawing/2010/main">
                    <a14:imgLayer r:embed="rId6">
                      <a14:imgEffect>
                        <a14:colorTemperature colorTemp="4700"/>
                      </a14:imgEffect>
                      <a14:imgEffect>
                        <a14:saturation sat="0"/>
                      </a14:imgEffect>
                    </a14:imgLayer>
                  </a14:imgProps>
                </a:ext>
                <a:ext uri="{28A0092B-C50C-407E-A947-70E740481C1C}">
                  <a14:useLocalDpi xmlns:a14="http://schemas.microsoft.com/office/drawing/2010/main" val="0"/>
                </a:ext>
              </a:extLst>
            </a:blip>
            <a:stretch>
              <a:fillRect/>
            </a:stretch>
          </p:blipFill>
          <p:spPr>
            <a:xfrm>
              <a:off x="2500390" y="-64897"/>
              <a:ext cx="1590859" cy="6987771"/>
            </a:xfrm>
            <a:prstGeom prst="rect">
              <a:avLst/>
            </a:prstGeom>
          </p:spPr>
        </p:pic>
      </p:grpSp>
      <p:sp>
        <p:nvSpPr>
          <p:cNvPr id="5" name="文本框 4"/>
          <p:cNvSpPr txBox="1"/>
          <p:nvPr/>
        </p:nvSpPr>
        <p:spPr>
          <a:xfrm>
            <a:off x="947589" y="1931566"/>
            <a:ext cx="2513632" cy="2214880"/>
          </a:xfrm>
          <a:prstGeom prst="rect">
            <a:avLst/>
          </a:prstGeom>
          <a:noFill/>
        </p:spPr>
        <p:txBody>
          <a:bodyPr wrap="square" rtlCol="0">
            <a:spAutoFit/>
          </a:bodyPr>
          <a:lstStyle/>
          <a:p>
            <a:r>
              <a:rPr lang="en-US" altLang="zh-CN" sz="13800" b="1" dirty="0">
                <a:latin typeface="I.Ngaan" panose="02000500000000000000" pitchFamily="2" charset="-122"/>
                <a:ea typeface="思源宋体 Light" panose="02020300000000000000" pitchFamily="18" charset="-122"/>
                <a:cs typeface="+mn-ea"/>
                <a:sym typeface="I.Ngaan" panose="02000500000000000000" pitchFamily="2" charset="-122"/>
              </a:rPr>
              <a:t>03</a:t>
            </a:r>
            <a:endParaRPr lang="zh-CN" altLang="en-US" sz="13800" b="1" dirty="0">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6" name="矩形 5"/>
          <p:cNvSpPr/>
          <p:nvPr/>
        </p:nvSpPr>
        <p:spPr>
          <a:xfrm>
            <a:off x="3583709" y="3177309"/>
            <a:ext cx="4858327" cy="181032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7" name="文本框 6"/>
          <p:cNvSpPr txBox="1"/>
          <p:nvPr/>
        </p:nvSpPr>
        <p:spPr>
          <a:xfrm>
            <a:off x="3416935" y="2273935"/>
            <a:ext cx="8648700" cy="1076325"/>
          </a:xfrm>
          <a:prstGeom prst="rect">
            <a:avLst/>
          </a:prstGeom>
          <a:noFill/>
        </p:spPr>
        <p:txBody>
          <a:bodyPr wrap="square" rtlCol="0">
            <a:spAutoFit/>
          </a:bodyPr>
          <a:lstStyle/>
          <a:p>
            <a:pPr eaLnBrk="1" hangingPunct="1">
              <a:lnSpc>
                <a:spcPct val="100000"/>
              </a:lnSpc>
              <a:spcBef>
                <a:spcPct val="0"/>
              </a:spcBef>
              <a:buFontTx/>
              <a:buNone/>
            </a:pPr>
            <a:r>
              <a:rPr lang="en-US" altLang="zh-CN" sz="3200" dirty="0">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Original Text and Translation of the Annotation of Verse 9 Chapter 6 in </a:t>
            </a:r>
            <a:r>
              <a:rPr lang="en-US" altLang="zh-CN" sz="3200" i="1" dirty="0">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Sishu zhangjujizhu</a:t>
            </a:r>
            <a:endParaRPr lang="en-US" altLang="zh-CN" sz="3200" b="1" dirty="0">
              <a:solidFill>
                <a:schemeClr val="tx1">
                  <a:lumMod val="85000"/>
                  <a:lumOff val="15000"/>
                </a:schemeClr>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endParaRPr>
          </a:p>
        </p:txBody>
      </p:sp>
      <p:sp>
        <p:nvSpPr>
          <p:cNvPr id="8" name="矩形 7"/>
          <p:cNvSpPr/>
          <p:nvPr/>
        </p:nvSpPr>
        <p:spPr>
          <a:xfrm>
            <a:off x="463320" y="1880454"/>
            <a:ext cx="2568540" cy="2318710"/>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grpSp>
        <p:nvGrpSpPr>
          <p:cNvPr id="9" name="组合 8"/>
          <p:cNvGrpSpPr/>
          <p:nvPr/>
        </p:nvGrpSpPr>
        <p:grpSpPr>
          <a:xfrm>
            <a:off x="1145533" y="2972719"/>
            <a:ext cx="1998306" cy="1306050"/>
            <a:chOff x="6501056" y="2340604"/>
            <a:chExt cx="2513635" cy="1642858"/>
          </a:xfrm>
        </p:grpSpPr>
        <p:cxnSp>
          <p:nvCxnSpPr>
            <p:cNvPr id="10" name="直接连接符 9"/>
            <p:cNvCxnSpPr/>
            <p:nvPr/>
          </p:nvCxnSpPr>
          <p:spPr>
            <a:xfrm>
              <a:off x="9014691" y="2340604"/>
              <a:ext cx="0" cy="1642858"/>
            </a:xfrm>
            <a:prstGeom prst="line">
              <a:avLst/>
            </a:prstGeom>
            <a:ln>
              <a:solidFill>
                <a:schemeClr val="bg1">
                  <a:lumMod val="85000"/>
                </a:schemeClr>
              </a:solidFill>
            </a:ln>
          </p:spPr>
          <p:style>
            <a:lnRef idx="1">
              <a:schemeClr val="accent3"/>
            </a:lnRef>
            <a:fillRef idx="0">
              <a:schemeClr val="accent3"/>
            </a:fillRef>
            <a:effectRef idx="0">
              <a:schemeClr val="accent3"/>
            </a:effectRef>
            <a:fontRef idx="minor">
              <a:schemeClr val="tx1"/>
            </a:fontRef>
          </p:style>
        </p:cxnSp>
        <p:cxnSp>
          <p:nvCxnSpPr>
            <p:cNvPr id="11" name="直接连接符 10"/>
            <p:cNvCxnSpPr/>
            <p:nvPr/>
          </p:nvCxnSpPr>
          <p:spPr>
            <a:xfrm flipH="1">
              <a:off x="6501056" y="3983462"/>
              <a:ext cx="2513635" cy="0"/>
            </a:xfrm>
            <a:prstGeom prst="line">
              <a:avLst/>
            </a:prstGeom>
            <a:ln>
              <a:solidFill>
                <a:schemeClr val="bg1">
                  <a:lumMod val="85000"/>
                </a:schemeClr>
              </a:solidFill>
            </a:ln>
          </p:spPr>
          <p:style>
            <a:lnRef idx="1">
              <a:schemeClr val="accent3"/>
            </a:lnRef>
            <a:fillRef idx="0">
              <a:schemeClr val="accent3"/>
            </a:fillRef>
            <a:effectRef idx="0">
              <a:schemeClr val="accent3"/>
            </a:effectRef>
            <a:fontRef idx="minor">
              <a:schemeClr val="tx1"/>
            </a:fontRef>
          </p:style>
        </p:cxnSp>
      </p:grpSp>
      <p:grpSp>
        <p:nvGrpSpPr>
          <p:cNvPr id="13" name="组合 12"/>
          <p:cNvGrpSpPr/>
          <p:nvPr/>
        </p:nvGrpSpPr>
        <p:grpSpPr>
          <a:xfrm>
            <a:off x="-69303" y="4072572"/>
            <a:ext cx="2640425" cy="2725738"/>
            <a:chOff x="7932748" y="4099763"/>
            <a:chExt cx="2640425" cy="2725738"/>
          </a:xfrm>
        </p:grpSpPr>
        <p:pic>
          <p:nvPicPr>
            <p:cNvPr id="14" name="图片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2748" y="4099763"/>
              <a:ext cx="2640425" cy="2725738"/>
            </a:xfrm>
            <a:prstGeom prst="rect">
              <a:avLst/>
            </a:prstGeom>
          </p:spPr>
        </p:pic>
        <p:pic>
          <p:nvPicPr>
            <p:cNvPr id="15" name="图片 1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flipH="1">
              <a:off x="9058321" y="5396530"/>
              <a:ext cx="1383496" cy="1428971"/>
            </a:xfrm>
            <a:prstGeom prst="rect">
              <a:avLst/>
            </a:prstGeom>
          </p:spPr>
        </p:pic>
      </p:grpSp>
      <p:sp>
        <p:nvSpPr>
          <p:cNvPr id="2" name="文本框 1"/>
          <p:cNvSpPr txBox="1"/>
          <p:nvPr/>
        </p:nvSpPr>
        <p:spPr>
          <a:xfrm>
            <a:off x="236855" y="6145530"/>
            <a:ext cx="648335" cy="368300"/>
          </a:xfrm>
          <a:prstGeom prst="rect">
            <a:avLst/>
          </a:prstGeom>
          <a:noFill/>
        </p:spPr>
        <p:txBody>
          <a:bodyPr wrap="square" rtlCol="0">
            <a:spAutoFit/>
          </a:bodyPr>
          <a:p>
            <a:r>
              <a:rPr lang="en-US" altLang="zh-CN"/>
              <a:t>4</a:t>
            </a:r>
            <a:endParaRPr lang="en-US" altLang="zh-CN"/>
          </a:p>
        </p:txBody>
      </p:sp>
    </p:spTree>
  </p:cSld>
  <p:clrMapOvr>
    <a:masterClrMapping/>
  </p:clrMapOvr>
  <mc:AlternateContent xmlns:mc="http://schemas.openxmlformats.org/markup-compatibility/2006">
    <mc:Choice xmlns:p14="http://schemas.microsoft.com/office/powerpoint/2010/main" Requires="p14">
      <p:transition spd="slow" p14:dur="1500" advTm="2000">
        <p:random/>
      </p:transition>
    </mc:Choice>
    <mc:Fallback>
      <p:transition spd="slow" advTm="2000">
        <p:random/>
      </p:transition>
    </mc:Fallback>
  </mc:AlternateContent>
  <p:timing>
    <p:tnLst>
      <p:par>
        <p:cTn id="1" dur="indefinite" restart="never" nodeType="tmRoot"/>
      </p:par>
    </p:tnLst>
    <p:bldLst>
      <p:bldP spid="5" grpId="0"/>
      <p:bldP spid="7" grpId="0"/>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閔子騫，孔子弟子，名損，費，季氏邑。汶，水名，在齊南魯北竟上。</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15</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ln/>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3  Original Text and Translation of the Annotation of Verse 9 Chapter 6 in </a:t>
            </a:r>
            <a:r>
              <a:rPr lang="en-US" altLang="zh-CN" sz="3600" b="1" i="1" dirty="0">
                <a:ln/>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Sishu zhangjujizhu  </a:t>
            </a:r>
            <a:endParaRPr lang="en-US" altLang="zh-CN" sz="3600" b="1" i="1" dirty="0">
              <a:ln/>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1198880"/>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Min Ziqian was a disciple of Confucius whose name was Sun損. The Chinese character Bi費 here is Jishi’s fief. The Chinese character Wen汶 here is the name of the river which located in the south of Qi齊 and the north of Lu魯. </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閔子不欲臣季氏，令使者善為己辭。言若再來召我，則當去之齊。</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16</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3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Sishu zhangjujizhu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1198880"/>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Min ziqian did not want to be Jishi’s official, so he asked Jishi’s official to kindly resign the invitation for him and he said, ‘if he invited me again, I would go to the state of Qi.’</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程子曰：「仲尼之門，能不仕大夫之家者，閔子、曾子數人而已。」</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17</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3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Sishu zhangjujizhu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829945"/>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Chenzi程子 said that, ‘The only disciple of Confucius who could not serve in the scholar-bureaucrat’s family </a:t>
            </a:r>
            <a:r>
              <a:rPr lang="en-US" altLang="zh-CN" sz="2400">
                <a:latin typeface="Times New Roman" panose="02020603050405020304" charset="0"/>
                <a:cs typeface="Times New Roman" panose="02020603050405020304" charset="0"/>
              </a:rPr>
              <a:t>just</a:t>
            </a:r>
            <a:r>
              <a:rPr lang="zh-CN" altLang="en-US" sz="2400">
                <a:latin typeface="Times New Roman" panose="02020603050405020304" charset="0"/>
                <a:cs typeface="Times New Roman" panose="02020603050405020304" charset="0"/>
              </a:rPr>
              <a:t> Zengzi and Minzi</a:t>
            </a:r>
            <a:r>
              <a:rPr lang="en-US" altLang="zh-CN" sz="2400">
                <a:latin typeface="Times New Roman" panose="02020603050405020304" charset="0"/>
                <a:cs typeface="Times New Roman" panose="02020603050405020304" charset="0"/>
              </a:rPr>
              <a:t> and a few people </a:t>
            </a:r>
            <a:r>
              <a:rPr lang="zh-CN" altLang="en-US" sz="2400">
                <a:latin typeface="Times New Roman" panose="02020603050405020304" charset="0"/>
                <a:cs typeface="Times New Roman" panose="02020603050405020304" charset="0"/>
              </a:rPr>
              <a:t>.</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況閔子得聖人為之依歸，彼其視季氏不義之富貴，不啻犬彘。又從而臣之，豈其心哉？</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18</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3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Sishu zhangjujizhu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1198880"/>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What is more, Min Ziqian had a sage as his home, and he looked at Jishi’s unjust wealth as a pig and a dog and to become Jishi's vassal, this is not what Min Ziqian hoped.</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568450"/>
          </a:xfrm>
          <a:prstGeom prst="rect">
            <a:avLst/>
          </a:prstGeom>
          <a:noFill/>
        </p:spPr>
        <p:txBody>
          <a:bodyPr wrap="square" rtlCol="0">
            <a:spAutoFit/>
          </a:bodyPr>
          <a:p>
            <a:pPr algn="l"/>
            <a:r>
              <a:rPr sz="3200"/>
              <a:t>在聖人則有不然者，蓋居亂邦、見惡人，在聖人則可；自聖人以下，剛則必取禍，柔則必取辱。閔子豈不能早見而豫待之乎？</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19</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3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Sishu zhangjujizhu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1568450"/>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However, sages are not like this. They live in a chaotic country and see evil people. Only </a:t>
            </a:r>
            <a:r>
              <a:rPr lang="en-US" altLang="zh-CN" sz="2400">
                <a:latin typeface="Times New Roman" panose="02020603050405020304" charset="0"/>
                <a:cs typeface="Times New Roman" panose="02020603050405020304" charset="0"/>
              </a:rPr>
              <a:t>sages</a:t>
            </a:r>
            <a:r>
              <a:rPr lang="zh-CN" altLang="en-US" sz="2400">
                <a:latin typeface="Times New Roman" panose="02020603050405020304" charset="0"/>
                <a:cs typeface="Times New Roman" panose="02020603050405020304" charset="0"/>
              </a:rPr>
              <a:t> can. However, those who are less virtuous than saints are bound to suffer harm if they are tough, and insult if they are soft. Min Ziqian could see ahead and take precautions.</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0594975" cy="1076325"/>
          </a:xfrm>
          <a:prstGeom prst="rect">
            <a:avLst/>
          </a:prstGeom>
          <a:noFill/>
        </p:spPr>
        <p:txBody>
          <a:bodyPr wrap="square" rtlCol="0">
            <a:spAutoFit/>
          </a:bodyPr>
          <a:p>
            <a:pPr algn="l"/>
            <a:r>
              <a:rPr sz="3200"/>
              <a:t>如由也不得其死，求也為季氏附益，夫豈本心哉？蓋即無先見之知，又無克亂之才故也。然則閔子其賢乎？」</a:t>
            </a:r>
            <a:endParaRPr sz="3200"/>
          </a:p>
        </p:txBody>
      </p:sp>
      <p:sp>
        <p:nvSpPr>
          <p:cNvPr id="15" name="文本框 14"/>
          <p:cNvSpPr txBox="1"/>
          <p:nvPr/>
        </p:nvSpPr>
        <p:spPr>
          <a:xfrm>
            <a:off x="236855" y="6145530"/>
            <a:ext cx="648335" cy="368300"/>
          </a:xfrm>
          <a:prstGeom prst="rect">
            <a:avLst/>
          </a:prstGeom>
          <a:noFill/>
        </p:spPr>
        <p:txBody>
          <a:bodyPr wrap="square" rtlCol="0">
            <a:spAutoFit/>
          </a:bodyPr>
          <a:p>
            <a:r>
              <a:rPr lang="en-US" altLang="zh-CN"/>
              <a:t>20</a:t>
            </a:r>
            <a:endParaRPr lang="en-US" altLang="zh-CN"/>
          </a:p>
        </p:txBody>
      </p:sp>
      <p:sp>
        <p:nvSpPr>
          <p:cNvPr id="9" name="文本框 8"/>
          <p:cNvSpPr txBox="1"/>
          <p:nvPr/>
        </p:nvSpPr>
        <p:spPr>
          <a:xfrm>
            <a:off x="1365885" y="294640"/>
            <a:ext cx="9918700" cy="1753235"/>
          </a:xfrm>
          <a:prstGeom prst="rect">
            <a:avLst/>
          </a:prstGeom>
          <a:noFill/>
        </p:spPr>
        <p:txBody>
          <a:bodyPr wrap="square" rtlCol="0">
            <a:spAutoFit/>
          </a:bodyPr>
          <a:p>
            <a:pPr algn="ctr"/>
            <a:r>
              <a:rPr lang="en-US" altLang="zh-CN" sz="3600" b="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3  Original Text and Translation of the Annotation of Verse 9 Chapter 6 in </a:t>
            </a:r>
            <a:r>
              <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rPr>
              <a:t>Sishu zhangjujizhu  </a:t>
            </a:r>
            <a:endParaRPr lang="en-US" altLang="zh-CN" sz="3600" b="1" i="1" dirty="0">
              <a:solidFill>
                <a:schemeClr val="tx1"/>
              </a:solidFill>
              <a:effectLst>
                <a:outerShdw blurRad="38100" dist="19050" dir="2700000" algn="tl" rotWithShape="0">
                  <a:schemeClr val="dk1">
                    <a:alpha val="40000"/>
                  </a:schemeClr>
                </a:outerShdw>
              </a:effectLst>
              <a:latin typeface="等线" panose="02010600030101010101" charset="-122"/>
              <a:ea typeface="等线" panose="02010600030101010101" charset="-122"/>
              <a:cs typeface="+mn-ea"/>
              <a:sym typeface="+mn-lt"/>
            </a:endParaRPr>
          </a:p>
        </p:txBody>
      </p:sp>
      <p:sp>
        <p:nvSpPr>
          <p:cNvPr id="2" name="文本框 1"/>
          <p:cNvSpPr txBox="1"/>
          <p:nvPr/>
        </p:nvSpPr>
        <p:spPr>
          <a:xfrm>
            <a:off x="922655" y="4068445"/>
            <a:ext cx="10110470" cy="1198880"/>
          </a:xfrm>
          <a:prstGeom prst="rect">
            <a:avLst/>
          </a:prstGeom>
          <a:noFill/>
        </p:spPr>
        <p:txBody>
          <a:bodyPr wrap="square" rtlCol="0">
            <a:spAutoFit/>
          </a:bodyPr>
          <a:p>
            <a:pPr algn="just"/>
            <a:r>
              <a:rPr lang="zh-CN" altLang="en-US" sz="2400">
                <a:latin typeface="Times New Roman" panose="02020603050405020304" charset="0"/>
                <a:cs typeface="Times New Roman" panose="02020603050405020304" charset="0"/>
              </a:rPr>
              <a:t>Just as You由 do not die well</a:t>
            </a:r>
            <a:r>
              <a:rPr lang="en-US" altLang="zh-CN" sz="2400">
                <a:latin typeface="Times New Roman" panose="02020603050405020304" charset="0"/>
                <a:cs typeface="Times New Roman" panose="02020603050405020304" charset="0"/>
              </a:rPr>
              <a:t> and </a:t>
            </a:r>
            <a:r>
              <a:rPr lang="zh-CN" altLang="en-US" sz="2400">
                <a:latin typeface="Times New Roman" panose="02020603050405020304" charset="0"/>
                <a:cs typeface="Times New Roman" panose="02020603050405020304" charset="0"/>
              </a:rPr>
              <a:t>Qiu求is  making profits for Jishi but that was not their intention. That is because they have neither the foresight nor the ability to quell insurgencies. In this case, Min Ziqian was probably wise and capable.’</a:t>
            </a:r>
            <a:endParaRPr lang="zh-CN" altLang="en-US" sz="2400">
              <a:latin typeface="Times New Roman" panose="02020603050405020304" charset="0"/>
              <a:cs typeface="Times New Roman" panose="0202060305040502030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rot="5400000">
            <a:off x="3583978" y="-3020403"/>
            <a:ext cx="5139246" cy="12573004"/>
            <a:chOff x="2500390" y="-129771"/>
            <a:chExt cx="7852418" cy="7052645"/>
          </a:xfrm>
        </p:grpSpPr>
        <p:sp>
          <p:nvSpPr>
            <p:cNvPr id="17" name="PA_矩形 9"/>
            <p:cNvSpPr/>
            <p:nvPr>
              <p:custDataLst>
                <p:tags r:id="rId1"/>
              </p:custDataLst>
            </p:nvPr>
          </p:nvSpPr>
          <p:spPr>
            <a:xfrm>
              <a:off x="4064105" y="-11"/>
              <a:ext cx="4063789" cy="6858001"/>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B6C4C7"/>
                </a:solidFill>
                <a:latin typeface="I.Ngaan" panose="02000500000000000000" pitchFamily="2" charset="-122"/>
                <a:ea typeface="思源宋体 Light" panose="02020300000000000000" pitchFamily="18" charset="-122"/>
                <a:sym typeface="I.Ngaan" panose="02000500000000000000" pitchFamily="2" charset="-122"/>
              </a:endParaRPr>
            </a:p>
          </p:txBody>
        </p:sp>
        <p:pic>
          <p:nvPicPr>
            <p:cNvPr id="18" name="PA_图片 15"/>
            <p:cNvPicPr>
              <a:picLocks noChangeAspect="1"/>
            </p:cNvPicPr>
            <p:nvPr>
              <p:custDataLst>
                <p:tags r:id="rId2"/>
              </p:custDataLst>
            </p:nvPr>
          </p:nvPicPr>
          <p:blipFill>
            <a:blip r:embed="rId3" cstate="print">
              <a:extLst>
                <a:ext uri="{28A0092B-C50C-407E-A947-70E740481C1C}">
                  <a14:useLocalDpi xmlns:a14="http://schemas.microsoft.com/office/drawing/2010/main" val="0"/>
                </a:ext>
              </a:extLst>
            </a:blip>
            <a:stretch>
              <a:fillRect/>
            </a:stretch>
          </p:blipFill>
          <p:spPr>
            <a:xfrm flipH="1">
              <a:off x="8127894" y="-129771"/>
              <a:ext cx="2224914" cy="6987771"/>
            </a:xfrm>
            <a:prstGeom prst="rect">
              <a:avLst/>
            </a:prstGeom>
          </p:spPr>
        </p:pic>
        <p:pic>
          <p:nvPicPr>
            <p:cNvPr id="19" name="PA_图片 15"/>
            <p:cNvPicPr>
              <a:picLocks noChangeAspect="1"/>
            </p:cNvPicPr>
            <p:nvPr>
              <p:custDataLst>
                <p:tags r:id="rId4"/>
              </p:custDataLst>
            </p:nvPr>
          </p:nvPicPr>
          <p:blipFill>
            <a:blip r:embed="rId5" cstate="print">
              <a:lum bright="70000" contrast="-70000"/>
              <a:extLst>
                <a:ext uri="{BEBA8EAE-BF5A-486C-A8C5-ECC9F3942E4B}">
                  <a14:imgProps xmlns:a14="http://schemas.microsoft.com/office/drawing/2010/main">
                    <a14:imgLayer r:embed="rId6">
                      <a14:imgEffect>
                        <a14:colorTemperature colorTemp="4700"/>
                      </a14:imgEffect>
                      <a14:imgEffect>
                        <a14:saturation sat="0"/>
                      </a14:imgEffect>
                    </a14:imgLayer>
                  </a14:imgProps>
                </a:ext>
                <a:ext uri="{28A0092B-C50C-407E-A947-70E740481C1C}">
                  <a14:useLocalDpi xmlns:a14="http://schemas.microsoft.com/office/drawing/2010/main" val="0"/>
                </a:ext>
              </a:extLst>
            </a:blip>
            <a:stretch>
              <a:fillRect/>
            </a:stretch>
          </p:blipFill>
          <p:spPr>
            <a:xfrm>
              <a:off x="2500390" y="-64897"/>
              <a:ext cx="1590859" cy="6987771"/>
            </a:xfrm>
            <a:prstGeom prst="rect">
              <a:avLst/>
            </a:prstGeom>
          </p:spPr>
        </p:pic>
      </p:grpSp>
      <p:sp>
        <p:nvSpPr>
          <p:cNvPr id="5" name="文本框 4"/>
          <p:cNvSpPr txBox="1"/>
          <p:nvPr/>
        </p:nvSpPr>
        <p:spPr>
          <a:xfrm>
            <a:off x="947589" y="1931566"/>
            <a:ext cx="2513632" cy="2214880"/>
          </a:xfrm>
          <a:prstGeom prst="rect">
            <a:avLst/>
          </a:prstGeom>
          <a:noFill/>
        </p:spPr>
        <p:txBody>
          <a:bodyPr wrap="square" rtlCol="0">
            <a:spAutoFit/>
          </a:bodyPr>
          <a:lstStyle/>
          <a:p>
            <a:r>
              <a:rPr lang="en-US" altLang="zh-CN" sz="13800" b="1" dirty="0">
                <a:latin typeface="I.Ngaan" panose="02000500000000000000" pitchFamily="2" charset="-122"/>
                <a:ea typeface="思源宋体 Light" panose="02020300000000000000" pitchFamily="18" charset="-122"/>
                <a:cs typeface="+mn-ea"/>
                <a:sym typeface="I.Ngaan" panose="02000500000000000000" pitchFamily="2" charset="-122"/>
              </a:rPr>
              <a:t>04</a:t>
            </a:r>
            <a:endParaRPr lang="zh-CN" altLang="en-US" sz="13800" b="1" dirty="0">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6" name="矩形 5"/>
          <p:cNvSpPr/>
          <p:nvPr/>
        </p:nvSpPr>
        <p:spPr>
          <a:xfrm>
            <a:off x="3583709" y="3177309"/>
            <a:ext cx="4858327" cy="181032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7" name="文本框 6"/>
          <p:cNvSpPr txBox="1"/>
          <p:nvPr/>
        </p:nvSpPr>
        <p:spPr>
          <a:xfrm>
            <a:off x="3404235" y="2542540"/>
            <a:ext cx="8648700" cy="1014730"/>
          </a:xfrm>
          <a:prstGeom prst="rect">
            <a:avLst/>
          </a:prstGeom>
          <a:noFill/>
        </p:spPr>
        <p:txBody>
          <a:bodyPr wrap="square" rtlCol="0">
            <a:spAutoFit/>
          </a:bodyPr>
          <a:lstStyle/>
          <a:p>
            <a:pPr algn="ctr">
              <a:lnSpc>
                <a:spcPct val="150000"/>
              </a:lnSpc>
              <a:defRPr/>
            </a:pPr>
            <a:r>
              <a:rPr lang="en-US" altLang="zh-CN" sz="4000" dirty="0">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Commentary</a:t>
            </a:r>
            <a:r>
              <a:rPr lang="en-US" altLang="zh-CN" sz="4000" dirty="0">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 </a:t>
            </a:r>
            <a:endParaRPr lang="en-US" altLang="zh-CN" sz="4000" b="1" dirty="0">
              <a:solidFill>
                <a:schemeClr val="tx1">
                  <a:lumMod val="85000"/>
                  <a:lumOff val="15000"/>
                </a:schemeClr>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endParaRPr>
          </a:p>
        </p:txBody>
      </p:sp>
      <p:sp>
        <p:nvSpPr>
          <p:cNvPr id="8" name="矩形 7"/>
          <p:cNvSpPr/>
          <p:nvPr/>
        </p:nvSpPr>
        <p:spPr>
          <a:xfrm>
            <a:off x="463320" y="1880454"/>
            <a:ext cx="2568540" cy="2318710"/>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grpSp>
        <p:nvGrpSpPr>
          <p:cNvPr id="9" name="组合 8"/>
          <p:cNvGrpSpPr/>
          <p:nvPr/>
        </p:nvGrpSpPr>
        <p:grpSpPr>
          <a:xfrm>
            <a:off x="1145533" y="2972719"/>
            <a:ext cx="1998306" cy="1306050"/>
            <a:chOff x="6501056" y="2340604"/>
            <a:chExt cx="2513635" cy="1642858"/>
          </a:xfrm>
        </p:grpSpPr>
        <p:cxnSp>
          <p:nvCxnSpPr>
            <p:cNvPr id="10" name="直接连接符 9"/>
            <p:cNvCxnSpPr/>
            <p:nvPr/>
          </p:nvCxnSpPr>
          <p:spPr>
            <a:xfrm>
              <a:off x="9014691" y="2340604"/>
              <a:ext cx="0" cy="1642858"/>
            </a:xfrm>
            <a:prstGeom prst="line">
              <a:avLst/>
            </a:prstGeom>
            <a:ln>
              <a:solidFill>
                <a:schemeClr val="bg1">
                  <a:lumMod val="85000"/>
                </a:schemeClr>
              </a:solidFill>
            </a:ln>
          </p:spPr>
          <p:style>
            <a:lnRef idx="1">
              <a:schemeClr val="accent3"/>
            </a:lnRef>
            <a:fillRef idx="0">
              <a:schemeClr val="accent3"/>
            </a:fillRef>
            <a:effectRef idx="0">
              <a:schemeClr val="accent3"/>
            </a:effectRef>
            <a:fontRef idx="minor">
              <a:schemeClr val="tx1"/>
            </a:fontRef>
          </p:style>
        </p:cxnSp>
        <p:cxnSp>
          <p:nvCxnSpPr>
            <p:cNvPr id="11" name="直接连接符 10"/>
            <p:cNvCxnSpPr/>
            <p:nvPr/>
          </p:nvCxnSpPr>
          <p:spPr>
            <a:xfrm flipH="1">
              <a:off x="6501056" y="3983462"/>
              <a:ext cx="2513635" cy="0"/>
            </a:xfrm>
            <a:prstGeom prst="line">
              <a:avLst/>
            </a:prstGeom>
            <a:ln>
              <a:solidFill>
                <a:schemeClr val="bg1">
                  <a:lumMod val="85000"/>
                </a:schemeClr>
              </a:solidFill>
            </a:ln>
          </p:spPr>
          <p:style>
            <a:lnRef idx="1">
              <a:schemeClr val="accent3"/>
            </a:lnRef>
            <a:fillRef idx="0">
              <a:schemeClr val="accent3"/>
            </a:fillRef>
            <a:effectRef idx="0">
              <a:schemeClr val="accent3"/>
            </a:effectRef>
            <a:fontRef idx="minor">
              <a:schemeClr val="tx1"/>
            </a:fontRef>
          </p:style>
        </p:cxnSp>
      </p:grpSp>
      <p:grpSp>
        <p:nvGrpSpPr>
          <p:cNvPr id="13" name="组合 12"/>
          <p:cNvGrpSpPr/>
          <p:nvPr/>
        </p:nvGrpSpPr>
        <p:grpSpPr>
          <a:xfrm>
            <a:off x="-69303" y="4072572"/>
            <a:ext cx="2640425" cy="2725738"/>
            <a:chOff x="7932748" y="4099763"/>
            <a:chExt cx="2640425" cy="2725738"/>
          </a:xfrm>
        </p:grpSpPr>
        <p:pic>
          <p:nvPicPr>
            <p:cNvPr id="14" name="图片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2748" y="4099763"/>
              <a:ext cx="2640425" cy="2725738"/>
            </a:xfrm>
            <a:prstGeom prst="rect">
              <a:avLst/>
            </a:prstGeom>
          </p:spPr>
        </p:pic>
        <p:pic>
          <p:nvPicPr>
            <p:cNvPr id="15" name="图片 1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flipH="1">
              <a:off x="9058321" y="5396530"/>
              <a:ext cx="1383496" cy="1428971"/>
            </a:xfrm>
            <a:prstGeom prst="rect">
              <a:avLst/>
            </a:prstGeom>
          </p:spPr>
        </p:pic>
      </p:grpSp>
      <p:sp>
        <p:nvSpPr>
          <p:cNvPr id="2" name="文本框 1"/>
          <p:cNvSpPr txBox="1"/>
          <p:nvPr/>
        </p:nvSpPr>
        <p:spPr>
          <a:xfrm>
            <a:off x="236855" y="6145530"/>
            <a:ext cx="648335" cy="368300"/>
          </a:xfrm>
          <a:prstGeom prst="rect">
            <a:avLst/>
          </a:prstGeom>
          <a:noFill/>
        </p:spPr>
        <p:txBody>
          <a:bodyPr wrap="square" rtlCol="0">
            <a:spAutoFit/>
          </a:bodyPr>
          <a:p>
            <a:r>
              <a:rPr lang="en-US" altLang="zh-CN"/>
              <a:t>21</a:t>
            </a:r>
            <a:endParaRPr lang="en-US" altLang="zh-CN"/>
          </a:p>
        </p:txBody>
      </p:sp>
    </p:spTree>
  </p:cSld>
  <p:clrMapOvr>
    <a:masterClrMapping/>
  </p:clrMapOvr>
  <mc:AlternateContent xmlns:mc="http://schemas.openxmlformats.org/markup-compatibility/2006">
    <mc:Choice xmlns:p14="http://schemas.microsoft.com/office/powerpoint/2010/main" Requires="p14">
      <p:transition spd="slow" p14:dur="1500" advTm="2000">
        <p:random/>
      </p:transition>
    </mc:Choice>
    <mc:Fallback>
      <p:transition spd="slow" advTm="2000">
        <p:random/>
      </p:transition>
    </mc:Fallback>
  </mc:AlternateContent>
  <p:timing>
    <p:tnLst>
      <p:par>
        <p:cTn id="1" dur="indefinite" restart="never" nodeType="tmRoot"/>
      </p:par>
    </p:tnLst>
    <p:bldLst>
      <p:bldP spid="5" grpId="0"/>
      <p:bldP spid="7" grpId="0"/>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22655" y="2666365"/>
            <a:ext cx="1642745" cy="583565"/>
          </a:xfrm>
          <a:prstGeom prst="rect">
            <a:avLst/>
          </a:prstGeom>
          <a:noFill/>
        </p:spPr>
        <p:txBody>
          <a:bodyPr wrap="square" rtlCol="0">
            <a:spAutoFit/>
          </a:bodyPr>
          <a:p>
            <a:pPr algn="l"/>
            <a:r>
              <a:rPr lang="zh-CN" sz="3200">
                <a:ea typeface="宋体" panose="02010600030101010101" pitchFamily="2" charset="-122"/>
              </a:rPr>
              <a:t>去就</a:t>
            </a:r>
            <a:endParaRPr lang="zh-CN" sz="3200">
              <a:ea typeface="宋体" panose="02010600030101010101" pitchFamily="2" charset="-122"/>
            </a:endParaRPr>
          </a:p>
        </p:txBody>
      </p:sp>
      <p:sp>
        <p:nvSpPr>
          <p:cNvPr id="3" name="文本框 2"/>
          <p:cNvSpPr txBox="1"/>
          <p:nvPr/>
        </p:nvSpPr>
        <p:spPr>
          <a:xfrm>
            <a:off x="922655" y="3943985"/>
            <a:ext cx="6677660" cy="460375"/>
          </a:xfrm>
          <a:prstGeom prst="rect">
            <a:avLst/>
          </a:prstGeom>
          <a:noFill/>
        </p:spPr>
        <p:txBody>
          <a:bodyPr wrap="square" rtlCol="0">
            <a:spAutoFit/>
          </a:bodyPr>
          <a:p>
            <a:r>
              <a:rPr lang="zh-CN" altLang="en-US" sz="2400">
                <a:latin typeface="Times New Roman" panose="02020603050405020304" charset="0"/>
                <a:cs typeface="Times New Roman" panose="02020603050405020304" charset="0"/>
              </a:rPr>
              <a:t>It means to hold or not hold an office.</a:t>
            </a:r>
            <a:r>
              <a:rPr lang="zh-CN" altLang="en-US"/>
              <a:t> </a:t>
            </a:r>
            <a:endParaRPr lang="zh-CN"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rot="5400000">
            <a:off x="3583978" y="-3020403"/>
            <a:ext cx="5139246" cy="12573004"/>
            <a:chOff x="2500390" y="-129771"/>
            <a:chExt cx="7852418" cy="7052645"/>
          </a:xfrm>
        </p:grpSpPr>
        <p:sp>
          <p:nvSpPr>
            <p:cNvPr id="17" name="PA_矩形 9"/>
            <p:cNvSpPr/>
            <p:nvPr>
              <p:custDataLst>
                <p:tags r:id="rId1"/>
              </p:custDataLst>
            </p:nvPr>
          </p:nvSpPr>
          <p:spPr>
            <a:xfrm>
              <a:off x="4064105" y="-11"/>
              <a:ext cx="4063789" cy="6858001"/>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B6C4C7"/>
                </a:solidFill>
                <a:latin typeface="I.Ngaan" panose="02000500000000000000" pitchFamily="2" charset="-122"/>
                <a:ea typeface="思源宋体 Light" panose="02020300000000000000" pitchFamily="18" charset="-122"/>
                <a:sym typeface="I.Ngaan" panose="02000500000000000000" pitchFamily="2" charset="-122"/>
              </a:endParaRPr>
            </a:p>
          </p:txBody>
        </p:sp>
        <p:pic>
          <p:nvPicPr>
            <p:cNvPr id="18" name="PA_图片 15"/>
            <p:cNvPicPr>
              <a:picLocks noChangeAspect="1"/>
            </p:cNvPicPr>
            <p:nvPr>
              <p:custDataLst>
                <p:tags r:id="rId2"/>
              </p:custDataLst>
            </p:nvPr>
          </p:nvPicPr>
          <p:blipFill>
            <a:blip r:embed="rId3" cstate="print">
              <a:extLst>
                <a:ext uri="{28A0092B-C50C-407E-A947-70E740481C1C}">
                  <a14:useLocalDpi xmlns:a14="http://schemas.microsoft.com/office/drawing/2010/main" val="0"/>
                </a:ext>
              </a:extLst>
            </a:blip>
            <a:stretch>
              <a:fillRect/>
            </a:stretch>
          </p:blipFill>
          <p:spPr>
            <a:xfrm flipH="1">
              <a:off x="8127894" y="-129771"/>
              <a:ext cx="2224914" cy="6987771"/>
            </a:xfrm>
            <a:prstGeom prst="rect">
              <a:avLst/>
            </a:prstGeom>
          </p:spPr>
        </p:pic>
        <p:pic>
          <p:nvPicPr>
            <p:cNvPr id="19" name="PA_图片 15"/>
            <p:cNvPicPr>
              <a:picLocks noChangeAspect="1"/>
            </p:cNvPicPr>
            <p:nvPr>
              <p:custDataLst>
                <p:tags r:id="rId4"/>
              </p:custDataLst>
            </p:nvPr>
          </p:nvPicPr>
          <p:blipFill>
            <a:blip r:embed="rId5" cstate="print">
              <a:lum bright="70000" contrast="-70000"/>
              <a:extLst>
                <a:ext uri="{BEBA8EAE-BF5A-486C-A8C5-ECC9F3942E4B}">
                  <a14:imgProps xmlns:a14="http://schemas.microsoft.com/office/drawing/2010/main">
                    <a14:imgLayer r:embed="rId6">
                      <a14:imgEffect>
                        <a14:colorTemperature colorTemp="4700"/>
                      </a14:imgEffect>
                      <a14:imgEffect>
                        <a14:saturation sat="0"/>
                      </a14:imgEffect>
                    </a14:imgLayer>
                  </a14:imgProps>
                </a:ext>
                <a:ext uri="{28A0092B-C50C-407E-A947-70E740481C1C}">
                  <a14:useLocalDpi xmlns:a14="http://schemas.microsoft.com/office/drawing/2010/main" val="0"/>
                </a:ext>
              </a:extLst>
            </a:blip>
            <a:stretch>
              <a:fillRect/>
            </a:stretch>
          </p:blipFill>
          <p:spPr>
            <a:xfrm>
              <a:off x="2500390" y="-64897"/>
              <a:ext cx="1590859" cy="6987771"/>
            </a:xfrm>
            <a:prstGeom prst="rect">
              <a:avLst/>
            </a:prstGeom>
          </p:spPr>
        </p:pic>
      </p:grpSp>
      <p:sp>
        <p:nvSpPr>
          <p:cNvPr id="5" name="文本框 4"/>
          <p:cNvSpPr txBox="1"/>
          <p:nvPr/>
        </p:nvSpPr>
        <p:spPr>
          <a:xfrm>
            <a:off x="947589" y="1931566"/>
            <a:ext cx="2513632" cy="2214880"/>
          </a:xfrm>
          <a:prstGeom prst="rect">
            <a:avLst/>
          </a:prstGeom>
          <a:noFill/>
        </p:spPr>
        <p:txBody>
          <a:bodyPr wrap="square" rtlCol="0">
            <a:spAutoFit/>
          </a:bodyPr>
          <a:lstStyle/>
          <a:p>
            <a:r>
              <a:rPr lang="en-US" altLang="zh-CN" sz="13800" b="1" dirty="0">
                <a:latin typeface="I.Ngaan" panose="02000500000000000000" pitchFamily="2" charset="-122"/>
                <a:ea typeface="思源宋体 Light" panose="02020300000000000000" pitchFamily="18" charset="-122"/>
                <a:cs typeface="+mn-ea"/>
                <a:sym typeface="I.Ngaan" panose="02000500000000000000" pitchFamily="2" charset="-122"/>
              </a:rPr>
              <a:t>05</a:t>
            </a:r>
            <a:endParaRPr lang="zh-CN" altLang="en-US" sz="13800" b="1" dirty="0">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6" name="矩形 5"/>
          <p:cNvSpPr/>
          <p:nvPr/>
        </p:nvSpPr>
        <p:spPr>
          <a:xfrm>
            <a:off x="3583709" y="3177309"/>
            <a:ext cx="4858327" cy="181032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sp>
        <p:nvSpPr>
          <p:cNvPr id="8" name="矩形 7"/>
          <p:cNvSpPr/>
          <p:nvPr/>
        </p:nvSpPr>
        <p:spPr>
          <a:xfrm>
            <a:off x="463320" y="1880454"/>
            <a:ext cx="2568540" cy="2318710"/>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I.Ngaan" panose="02000500000000000000" pitchFamily="2" charset="-122"/>
              <a:ea typeface="思源宋体 Light" panose="02020300000000000000" pitchFamily="18" charset="-122"/>
              <a:cs typeface="+mn-ea"/>
              <a:sym typeface="I.Ngaan" panose="02000500000000000000" pitchFamily="2" charset="-122"/>
            </a:endParaRPr>
          </a:p>
        </p:txBody>
      </p:sp>
      <p:grpSp>
        <p:nvGrpSpPr>
          <p:cNvPr id="9" name="组合 8"/>
          <p:cNvGrpSpPr/>
          <p:nvPr/>
        </p:nvGrpSpPr>
        <p:grpSpPr>
          <a:xfrm>
            <a:off x="1145533" y="2972719"/>
            <a:ext cx="1998306" cy="1306050"/>
            <a:chOff x="6501056" y="2340604"/>
            <a:chExt cx="2513635" cy="1642858"/>
          </a:xfrm>
        </p:grpSpPr>
        <p:cxnSp>
          <p:nvCxnSpPr>
            <p:cNvPr id="10" name="直接连接符 9"/>
            <p:cNvCxnSpPr/>
            <p:nvPr/>
          </p:nvCxnSpPr>
          <p:spPr>
            <a:xfrm>
              <a:off x="9014691" y="2340604"/>
              <a:ext cx="0" cy="1642858"/>
            </a:xfrm>
            <a:prstGeom prst="line">
              <a:avLst/>
            </a:prstGeom>
            <a:ln>
              <a:solidFill>
                <a:schemeClr val="bg1">
                  <a:lumMod val="85000"/>
                </a:schemeClr>
              </a:solidFill>
            </a:ln>
          </p:spPr>
          <p:style>
            <a:lnRef idx="1">
              <a:schemeClr val="accent3"/>
            </a:lnRef>
            <a:fillRef idx="0">
              <a:schemeClr val="accent3"/>
            </a:fillRef>
            <a:effectRef idx="0">
              <a:schemeClr val="accent3"/>
            </a:effectRef>
            <a:fontRef idx="minor">
              <a:schemeClr val="tx1"/>
            </a:fontRef>
          </p:style>
        </p:cxnSp>
        <p:cxnSp>
          <p:nvCxnSpPr>
            <p:cNvPr id="11" name="直接连接符 10"/>
            <p:cNvCxnSpPr/>
            <p:nvPr/>
          </p:nvCxnSpPr>
          <p:spPr>
            <a:xfrm flipH="1">
              <a:off x="6501056" y="3983462"/>
              <a:ext cx="2513635" cy="0"/>
            </a:xfrm>
            <a:prstGeom prst="line">
              <a:avLst/>
            </a:prstGeom>
            <a:ln>
              <a:solidFill>
                <a:schemeClr val="bg1">
                  <a:lumMod val="85000"/>
                </a:schemeClr>
              </a:solidFill>
            </a:ln>
          </p:spPr>
          <p:style>
            <a:lnRef idx="1">
              <a:schemeClr val="accent3"/>
            </a:lnRef>
            <a:fillRef idx="0">
              <a:schemeClr val="accent3"/>
            </a:fillRef>
            <a:effectRef idx="0">
              <a:schemeClr val="accent3"/>
            </a:effectRef>
            <a:fontRef idx="minor">
              <a:schemeClr val="tx1"/>
            </a:fontRef>
          </p:style>
        </p:cxnSp>
      </p:grpSp>
      <p:grpSp>
        <p:nvGrpSpPr>
          <p:cNvPr id="13" name="组合 12"/>
          <p:cNvGrpSpPr/>
          <p:nvPr/>
        </p:nvGrpSpPr>
        <p:grpSpPr>
          <a:xfrm>
            <a:off x="-69303" y="4072572"/>
            <a:ext cx="2640425" cy="2725738"/>
            <a:chOff x="7932748" y="4099763"/>
            <a:chExt cx="2640425" cy="2725738"/>
          </a:xfrm>
        </p:grpSpPr>
        <p:pic>
          <p:nvPicPr>
            <p:cNvPr id="14" name="图片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2748" y="4099763"/>
              <a:ext cx="2640425" cy="2725738"/>
            </a:xfrm>
            <a:prstGeom prst="rect">
              <a:avLst/>
            </a:prstGeom>
          </p:spPr>
        </p:pic>
        <p:pic>
          <p:nvPicPr>
            <p:cNvPr id="15" name="图片 1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flipH="1">
              <a:off x="9058321" y="5396530"/>
              <a:ext cx="1383496" cy="1428971"/>
            </a:xfrm>
            <a:prstGeom prst="rect">
              <a:avLst/>
            </a:prstGeom>
          </p:spPr>
        </p:pic>
      </p:grpSp>
      <p:sp>
        <p:nvSpPr>
          <p:cNvPr id="2" name="文本框 1"/>
          <p:cNvSpPr txBox="1"/>
          <p:nvPr/>
        </p:nvSpPr>
        <p:spPr>
          <a:xfrm>
            <a:off x="236855" y="6145530"/>
            <a:ext cx="648335" cy="368300"/>
          </a:xfrm>
          <a:prstGeom prst="rect">
            <a:avLst/>
          </a:prstGeom>
          <a:noFill/>
        </p:spPr>
        <p:txBody>
          <a:bodyPr wrap="square" rtlCol="0">
            <a:spAutoFit/>
          </a:bodyPr>
          <a:p>
            <a:r>
              <a:rPr lang="en-US" altLang="zh-CN"/>
              <a:t>23</a:t>
            </a:r>
            <a:endParaRPr lang="en-US" altLang="zh-CN"/>
          </a:p>
        </p:txBody>
      </p:sp>
      <p:sp>
        <p:nvSpPr>
          <p:cNvPr id="3" name="文本框 2"/>
          <p:cNvSpPr txBox="1"/>
          <p:nvPr/>
        </p:nvSpPr>
        <p:spPr>
          <a:xfrm>
            <a:off x="3404235" y="2542540"/>
            <a:ext cx="8648700" cy="1014730"/>
          </a:xfrm>
          <a:prstGeom prst="rect">
            <a:avLst/>
          </a:prstGeom>
          <a:noFill/>
        </p:spPr>
        <p:txBody>
          <a:bodyPr wrap="square" rtlCol="0">
            <a:spAutoFit/>
          </a:bodyPr>
          <a:p>
            <a:pPr algn="ctr">
              <a:lnSpc>
                <a:spcPct val="150000"/>
              </a:lnSpc>
              <a:defRPr/>
            </a:pPr>
            <a:r>
              <a:rPr lang="en-US" altLang="zh-CN" sz="4000" dirty="0">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rPr>
              <a:t>Conclusion </a:t>
            </a:r>
            <a:endParaRPr lang="en-US" altLang="zh-CN" sz="4000" b="1" dirty="0">
              <a:solidFill>
                <a:schemeClr val="tx1">
                  <a:lumMod val="85000"/>
                  <a:lumOff val="15000"/>
                </a:schemeClr>
              </a:solidFill>
              <a:effectLst>
                <a:outerShdw blurRad="38100" dist="19050" dir="2700000" algn="tl" rotWithShape="0">
                  <a:schemeClr val="dk1">
                    <a:alpha val="40000"/>
                  </a:schemeClr>
                </a:outerShdw>
              </a:effectLst>
              <a:latin typeface="Times New Roman" panose="02020603050405020304" charset="0"/>
              <a:ea typeface="MingLiU-ExtB" panose="02020500000000000000" charset="-120"/>
              <a:cs typeface="Times New Roman" panose="02020603050405020304" charset="0"/>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500" advTm="2000">
        <p:random/>
      </p:transition>
    </mc:Choice>
    <mc:Fallback>
      <p:transition spd="slow" advTm="2000">
        <p:random/>
      </p:transition>
    </mc:Fallback>
  </mc:AlternateContent>
  <p:timing>
    <p:tnLst>
      <p:par>
        <p:cTn id="1" dur="indefinite" restart="never" nodeType="tmRoot"/>
      </p:par>
    </p:tnLst>
    <p:bldLst>
      <p:bldP spid="5" grpId="0"/>
      <p:bldP spid="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696468"/>
            <a:ext cx="12192000" cy="5139690"/>
            <a:chOff x="0" y="696468"/>
            <a:chExt cx="12192000" cy="5139690"/>
          </a:xfrm>
        </p:grpSpPr>
        <p:sp>
          <p:nvSpPr>
            <p:cNvPr id="3" name="object 3"/>
            <p:cNvSpPr/>
            <p:nvPr/>
          </p:nvSpPr>
          <p:spPr>
            <a:xfrm>
              <a:off x="0" y="1720595"/>
              <a:ext cx="12192000" cy="2659380"/>
            </a:xfrm>
            <a:custGeom>
              <a:avLst/>
              <a:gdLst/>
              <a:ahLst/>
              <a:cxnLst/>
              <a:rect l="l" t="t" r="r" b="b"/>
              <a:pathLst>
                <a:path w="12192000" h="2659379">
                  <a:moveTo>
                    <a:pt x="0" y="2659379"/>
                  </a:moveTo>
                  <a:lnTo>
                    <a:pt x="0" y="0"/>
                  </a:lnTo>
                  <a:lnTo>
                    <a:pt x="12192000" y="0"/>
                  </a:lnTo>
                  <a:lnTo>
                    <a:pt x="12192000" y="2659379"/>
                  </a:lnTo>
                  <a:lnTo>
                    <a:pt x="0" y="2659379"/>
                  </a:lnTo>
                  <a:close/>
                </a:path>
              </a:pathLst>
            </a:custGeom>
            <a:solidFill>
              <a:srgbClr val="EAE8E8"/>
            </a:solidFill>
          </p:spPr>
          <p:txBody>
            <a:bodyPr wrap="square" lIns="0" tIns="0" rIns="0" bIns="0" rtlCol="0"/>
            <a:lstStyle/>
            <a:p/>
          </p:txBody>
        </p:sp>
        <p:pic>
          <p:nvPicPr>
            <p:cNvPr id="4" name="object 4"/>
            <p:cNvPicPr/>
            <p:nvPr/>
          </p:nvPicPr>
          <p:blipFill>
            <a:blip r:embed="rId1" cstate="print"/>
            <a:stretch>
              <a:fillRect/>
            </a:stretch>
          </p:blipFill>
          <p:spPr>
            <a:xfrm>
              <a:off x="0" y="4380712"/>
              <a:ext cx="12192000" cy="1455419"/>
            </a:xfrm>
            <a:prstGeom prst="rect">
              <a:avLst/>
            </a:prstGeom>
          </p:spPr>
        </p:pic>
        <p:pic>
          <p:nvPicPr>
            <p:cNvPr id="5" name="object 5"/>
            <p:cNvPicPr/>
            <p:nvPr/>
          </p:nvPicPr>
          <p:blipFill>
            <a:blip r:embed="rId2" cstate="print"/>
            <a:stretch>
              <a:fillRect/>
            </a:stretch>
          </p:blipFill>
          <p:spPr>
            <a:xfrm>
              <a:off x="0" y="696468"/>
              <a:ext cx="12191999" cy="1040891"/>
            </a:xfrm>
            <a:prstGeom prst="rect">
              <a:avLst/>
            </a:prstGeom>
          </p:spPr>
        </p:pic>
      </p:grpSp>
      <p:sp>
        <p:nvSpPr>
          <p:cNvPr id="6" name="object 6"/>
          <p:cNvSpPr txBox="1">
            <a:spLocks noGrp="1"/>
          </p:cNvSpPr>
          <p:nvPr>
            <p:ph type="title"/>
          </p:nvPr>
        </p:nvSpPr>
        <p:spPr>
          <a:xfrm>
            <a:off x="3436620" y="2430780"/>
            <a:ext cx="6708775" cy="1120140"/>
          </a:xfrm>
          <a:prstGeom prst="rect">
            <a:avLst/>
          </a:prstGeom>
        </p:spPr>
        <p:txBody>
          <a:bodyPr vert="horz" wrap="square" lIns="0" tIns="12700" rIns="0" bIns="0" rtlCol="0">
            <a:spAutoFit/>
          </a:bodyPr>
          <a:lstStyle/>
          <a:p>
            <a:pPr marL="12700">
              <a:lnSpc>
                <a:spcPct val="100000"/>
              </a:lnSpc>
              <a:spcBef>
                <a:spcPts val="100"/>
              </a:spcBef>
            </a:pPr>
            <a:r>
              <a:rPr sz="7200" spc="-30" dirty="0"/>
              <a:t>T</a:t>
            </a:r>
            <a:r>
              <a:rPr sz="7200" spc="-2610" dirty="0"/>
              <a:t> </a:t>
            </a:r>
            <a:r>
              <a:rPr sz="7200" spc="-30" dirty="0"/>
              <a:t>h</a:t>
            </a:r>
            <a:r>
              <a:rPr sz="7200" spc="-2605" dirty="0"/>
              <a:t> </a:t>
            </a:r>
            <a:r>
              <a:rPr sz="7200" spc="-30" dirty="0"/>
              <a:t>a</a:t>
            </a:r>
            <a:r>
              <a:rPr sz="7200" spc="-2610" dirty="0"/>
              <a:t> </a:t>
            </a:r>
            <a:r>
              <a:rPr sz="7200" spc="-30" dirty="0"/>
              <a:t>n</a:t>
            </a:r>
            <a:r>
              <a:rPr sz="7200" spc="-2605" dirty="0"/>
              <a:t> </a:t>
            </a:r>
            <a:r>
              <a:rPr sz="7200" spc="-30" dirty="0"/>
              <a:t>k</a:t>
            </a:r>
            <a:r>
              <a:rPr sz="7200" spc="1985" dirty="0"/>
              <a:t> </a:t>
            </a:r>
            <a:r>
              <a:rPr sz="7200" spc="-30" dirty="0"/>
              <a:t>y</a:t>
            </a:r>
            <a:r>
              <a:rPr sz="7200" spc="-2605" dirty="0"/>
              <a:t> </a:t>
            </a:r>
            <a:r>
              <a:rPr sz="7200" spc="-30" dirty="0"/>
              <a:t>o</a:t>
            </a:r>
            <a:r>
              <a:rPr sz="7200" spc="-2610" dirty="0"/>
              <a:t> </a:t>
            </a:r>
            <a:r>
              <a:rPr sz="7200" spc="-30" dirty="0"/>
              <a:t>u</a:t>
            </a:r>
            <a:endParaRPr sz="7200"/>
          </a:p>
        </p:txBody>
      </p:sp>
      <p:pic>
        <p:nvPicPr>
          <p:cNvPr id="7" name="object 7"/>
          <p:cNvPicPr/>
          <p:nvPr/>
        </p:nvPicPr>
        <p:blipFill>
          <a:blip r:embed="rId3" cstate="print"/>
          <a:stretch>
            <a:fillRect/>
          </a:stretch>
        </p:blipFill>
        <p:spPr>
          <a:xfrm>
            <a:off x="6027420" y="6262255"/>
            <a:ext cx="137858" cy="138544"/>
          </a:xfrm>
          <a:prstGeom prst="rect">
            <a:avLst/>
          </a:prstGeom>
        </p:spPr>
      </p:pic>
      <p:pic>
        <p:nvPicPr>
          <p:cNvPr id="8" name="object 8"/>
          <p:cNvPicPr/>
          <p:nvPr/>
        </p:nvPicPr>
        <p:blipFill>
          <a:blip r:embed="rId4" cstate="print"/>
          <a:stretch>
            <a:fillRect/>
          </a:stretch>
        </p:blipFill>
        <p:spPr>
          <a:xfrm>
            <a:off x="5754623" y="6262255"/>
            <a:ext cx="138175" cy="138544"/>
          </a:xfrm>
          <a:prstGeom prst="rect">
            <a:avLst/>
          </a:prstGeom>
        </p:spPr>
      </p:pic>
      <p:pic>
        <p:nvPicPr>
          <p:cNvPr id="9" name="object 9"/>
          <p:cNvPicPr/>
          <p:nvPr/>
        </p:nvPicPr>
        <p:blipFill>
          <a:blip r:embed="rId5" cstate="print"/>
          <a:stretch>
            <a:fillRect/>
          </a:stretch>
        </p:blipFill>
        <p:spPr>
          <a:xfrm>
            <a:off x="6298691" y="6262255"/>
            <a:ext cx="139052" cy="138544"/>
          </a:xfrm>
          <a:prstGeom prst="rect">
            <a:avLst/>
          </a:prstGeom>
        </p:spPr>
      </p:pic>
      <p:grpSp>
        <p:nvGrpSpPr>
          <p:cNvPr id="10" name="object 10"/>
          <p:cNvGrpSpPr/>
          <p:nvPr/>
        </p:nvGrpSpPr>
        <p:grpSpPr>
          <a:xfrm>
            <a:off x="1045463" y="915974"/>
            <a:ext cx="10614660" cy="5910580"/>
            <a:chOff x="1045463" y="915974"/>
            <a:chExt cx="10614660" cy="5910580"/>
          </a:xfrm>
        </p:grpSpPr>
        <p:sp>
          <p:nvSpPr>
            <p:cNvPr id="11" name="object 11"/>
            <p:cNvSpPr/>
            <p:nvPr/>
          </p:nvSpPr>
          <p:spPr>
            <a:xfrm>
              <a:off x="4142511" y="915974"/>
              <a:ext cx="3768725" cy="19050"/>
            </a:xfrm>
            <a:custGeom>
              <a:avLst/>
              <a:gdLst/>
              <a:ahLst/>
              <a:cxnLst/>
              <a:rect l="l" t="t" r="r" b="b"/>
              <a:pathLst>
                <a:path w="3768725" h="19050">
                  <a:moveTo>
                    <a:pt x="406400" y="0"/>
                  </a:moveTo>
                  <a:lnTo>
                    <a:pt x="0" y="0"/>
                  </a:lnTo>
                  <a:lnTo>
                    <a:pt x="0" y="19050"/>
                  </a:lnTo>
                  <a:lnTo>
                    <a:pt x="406400" y="19050"/>
                  </a:lnTo>
                  <a:lnTo>
                    <a:pt x="406400" y="0"/>
                  </a:lnTo>
                  <a:close/>
                </a:path>
                <a:path w="3768725" h="19050">
                  <a:moveTo>
                    <a:pt x="3768433" y="0"/>
                  </a:moveTo>
                  <a:lnTo>
                    <a:pt x="3362033" y="0"/>
                  </a:lnTo>
                  <a:lnTo>
                    <a:pt x="3362033" y="19050"/>
                  </a:lnTo>
                  <a:lnTo>
                    <a:pt x="3768433" y="19050"/>
                  </a:lnTo>
                  <a:lnTo>
                    <a:pt x="3768433" y="0"/>
                  </a:lnTo>
                  <a:close/>
                </a:path>
              </a:pathLst>
            </a:custGeom>
            <a:solidFill>
              <a:srgbClr val="000000"/>
            </a:solidFill>
          </p:spPr>
          <p:txBody>
            <a:bodyPr wrap="square" lIns="0" tIns="0" rIns="0" bIns="0" rtlCol="0"/>
            <a:lstStyle/>
            <a:p/>
          </p:txBody>
        </p:sp>
        <p:pic>
          <p:nvPicPr>
            <p:cNvPr id="12" name="object 12"/>
            <p:cNvPicPr/>
            <p:nvPr/>
          </p:nvPicPr>
          <p:blipFill>
            <a:blip r:embed="rId6" cstate="print"/>
            <a:stretch>
              <a:fillRect/>
            </a:stretch>
          </p:blipFill>
          <p:spPr>
            <a:xfrm>
              <a:off x="1045463" y="2529839"/>
              <a:ext cx="1132332" cy="4277868"/>
            </a:xfrm>
            <a:prstGeom prst="rect">
              <a:avLst/>
            </a:prstGeom>
          </p:spPr>
        </p:pic>
        <p:pic>
          <p:nvPicPr>
            <p:cNvPr id="13" name="object 13"/>
            <p:cNvPicPr/>
            <p:nvPr/>
          </p:nvPicPr>
          <p:blipFill>
            <a:blip r:embed="rId7" cstate="print"/>
            <a:stretch>
              <a:fillRect/>
            </a:stretch>
          </p:blipFill>
          <p:spPr>
            <a:xfrm>
              <a:off x="9019032" y="4099559"/>
              <a:ext cx="2641092" cy="2726436"/>
            </a:xfrm>
            <a:prstGeom prst="rect">
              <a:avLst/>
            </a:prstGeom>
          </p:spPr>
        </p:pic>
        <p:pic>
          <p:nvPicPr>
            <p:cNvPr id="14" name="object 14"/>
            <p:cNvPicPr/>
            <p:nvPr/>
          </p:nvPicPr>
          <p:blipFill>
            <a:blip r:embed="rId8" cstate="print"/>
            <a:stretch>
              <a:fillRect/>
            </a:stretch>
          </p:blipFill>
          <p:spPr>
            <a:xfrm>
              <a:off x="10144976" y="5396483"/>
              <a:ext cx="1383792" cy="1429512"/>
            </a:xfrm>
            <a:prstGeom prst="rect">
              <a:avLst/>
            </a:prstGeom>
          </p:spPr>
        </p:pic>
      </p:grpSp>
      <p:sp>
        <p:nvSpPr>
          <p:cNvPr id="15" name="object 15"/>
          <p:cNvSpPr txBox="1"/>
          <p:nvPr/>
        </p:nvSpPr>
        <p:spPr>
          <a:xfrm>
            <a:off x="5054028" y="811771"/>
            <a:ext cx="2044700" cy="208279"/>
          </a:xfrm>
          <a:prstGeom prst="rect">
            <a:avLst/>
          </a:prstGeom>
        </p:spPr>
        <p:txBody>
          <a:bodyPr vert="horz" wrap="square" lIns="0" tIns="12700" rIns="0" bIns="0" rtlCol="0">
            <a:spAutoFit/>
          </a:bodyPr>
          <a:lstStyle/>
          <a:p>
            <a:pPr marL="12700">
              <a:lnSpc>
                <a:spcPct val="100000"/>
              </a:lnSpc>
              <a:spcBef>
                <a:spcPts val="100"/>
              </a:spcBef>
            </a:pPr>
            <a:r>
              <a:rPr sz="1200" dirty="0">
                <a:latin typeface="宋体" panose="02010600030101010101" pitchFamily="2" charset="-122"/>
                <a:cs typeface="宋体" panose="02010600030101010101" pitchFamily="2" charset="-122"/>
              </a:rPr>
              <a:t>W E L O V E W H A T W E D</a:t>
            </a:r>
            <a:r>
              <a:rPr sz="1200" spc="-400" dirty="0">
                <a:latin typeface="宋体" panose="02010600030101010101" pitchFamily="2" charset="-122"/>
                <a:cs typeface="宋体" panose="02010600030101010101" pitchFamily="2" charset="-122"/>
              </a:rPr>
              <a:t> </a:t>
            </a:r>
            <a:r>
              <a:rPr sz="1200" dirty="0">
                <a:latin typeface="宋体" panose="02010600030101010101" pitchFamily="2" charset="-122"/>
                <a:cs typeface="宋体" panose="02010600030101010101" pitchFamily="2" charset="-122"/>
              </a:rPr>
              <a:t>O</a:t>
            </a:r>
            <a:endParaRPr sz="1200">
              <a:latin typeface="宋体" panose="02010600030101010101" pitchFamily="2" charset="-122"/>
              <a:cs typeface="宋体" panose="02010600030101010101" pitchFamily="2" charset="-122"/>
            </a:endParaRPr>
          </a:p>
        </p:txBody>
      </p:sp>
      <p:sp>
        <p:nvSpPr>
          <p:cNvPr id="16" name="文本框 15"/>
          <p:cNvSpPr txBox="1"/>
          <p:nvPr/>
        </p:nvSpPr>
        <p:spPr>
          <a:xfrm>
            <a:off x="236855" y="6145530"/>
            <a:ext cx="648335" cy="368300"/>
          </a:xfrm>
          <a:prstGeom prst="rect">
            <a:avLst/>
          </a:prstGeom>
          <a:noFill/>
        </p:spPr>
        <p:txBody>
          <a:bodyPr wrap="square" rtlCol="0">
            <a:spAutoFit/>
          </a:bodyPr>
          <a:p>
            <a:r>
              <a:rPr lang="en-US" altLang="zh-CN"/>
              <a:t>24</a:t>
            </a:r>
            <a:endParaRPr lang="en-US" altLang="zh-CN"/>
          </a:p>
        </p:txBody>
      </p:sp>
    </p:spTree>
  </p:cSld>
  <p:clrMapOvr>
    <a:masterClrMapping/>
  </p:clrMapOvr>
</p:sld>
</file>

<file path=ppt/tags/tag1.xml><?xml version="1.0" encoding="utf-8"?>
<p:tagLst xmlns:p="http://schemas.openxmlformats.org/presentationml/2006/main">
  <p:tag name="PA" val="v4.0.0"/>
</p:tagLst>
</file>

<file path=ppt/tags/tag2.xml><?xml version="1.0" encoding="utf-8"?>
<p:tagLst xmlns:p="http://schemas.openxmlformats.org/presentationml/2006/main">
  <p:tag name="PA" val="v4.0.0"/>
</p:tagLst>
</file>

<file path=ppt/tags/tag3.xml><?xml version="1.0" encoding="utf-8"?>
<p:tagLst xmlns:p="http://schemas.openxmlformats.org/presentationml/2006/main">
  <p:tag name="PA" val="v4.0.0"/>
</p:tagLst>
</file>

<file path=ppt/tags/tag4.xml><?xml version="1.0" encoding="utf-8"?>
<p:tagLst xmlns:p="http://schemas.openxmlformats.org/presentationml/2006/main">
  <p:tag name="PA" val="v4.0.0"/>
</p:tagLst>
</file>

<file path=ppt/tags/tag5.xml><?xml version="1.0" encoding="utf-8"?>
<p:tagLst xmlns:p="http://schemas.openxmlformats.org/presentationml/2006/main">
  <p:tag name="PA" val="v4.0.0"/>
</p:tagLst>
</file>

<file path=ppt/tags/tag6.xml><?xml version="1.0" encoding="utf-8"?>
<p:tagLst xmlns:p="http://schemas.openxmlformats.org/presentationml/2006/main">
  <p:tag name="PA" val="v4.0.0"/>
</p:tagLst>
</file>

<file path=ppt/tags/tag7.xml><?xml version="1.0" encoding="utf-8"?>
<p:tagLst xmlns:p="http://schemas.openxmlformats.org/presentationml/2006/main">
  <p:tag name="PA" val="v4.0.0"/>
</p:tagLst>
</file>

<file path=ppt/tags/tag8.xml><?xml version="1.0" encoding="utf-8"?>
<p:tagLst xmlns:p="http://schemas.openxmlformats.org/presentationml/2006/main">
  <p:tag name="PA" val="v4.0.0"/>
</p:tagLst>
</file>

<file path=ppt/tags/tag9.xml><?xml version="1.0" encoding="utf-8"?>
<p:tagLst xmlns:p="http://schemas.openxmlformats.org/presentationml/2006/main">
  <p:tag name="PA" val="v4.0.0"/>
</p:tagLst>
</file>

<file path=ppt/tags/tag10.xml><?xml version="1.0" encoding="utf-8"?>
<p:tagLst xmlns:p="http://schemas.openxmlformats.org/presentationml/2006/main">
  <p:tag name="PA" val="v4.0.0"/>
</p:tagLst>
</file>

<file path=ppt/tags/tag11.xml><?xml version="1.0" encoding="utf-8"?>
<p:tagLst xmlns:p="http://schemas.openxmlformats.org/presentationml/2006/main">
  <p:tag name="PA" val="v4.0.0"/>
</p:tagLst>
</file>

<file path=ppt/tags/tag12.xml><?xml version="1.0" encoding="utf-8"?>
<p:tagLst xmlns:p="http://schemas.openxmlformats.org/presentationml/2006/main">
  <p:tag name="PA" val="v4.0.0"/>
</p:tagLst>
</file>

<file path=ppt/tags/tag13.xml><?xml version="1.0" encoding="utf-8"?>
<p:tagLst xmlns:p="http://schemas.openxmlformats.org/presentationml/2006/main">
  <p:tag name="PA" val="v4.0.0"/>
</p:tagLst>
</file>

<file path=ppt/tags/tag14.xml><?xml version="1.0" encoding="utf-8"?>
<p:tagLst xmlns:p="http://schemas.openxmlformats.org/presentationml/2006/main">
  <p:tag name="PA" val="v4.0.0"/>
</p:tagLst>
</file>

<file path=ppt/tags/tag15.xml><?xml version="1.0" encoding="utf-8"?>
<p:tagLst xmlns:p="http://schemas.openxmlformats.org/presentationml/2006/main">
  <p:tag name="PA" val="v4.0.0"/>
</p:tagLst>
</file>

<file path=ppt/tags/tag16.xml><?xml version="1.0" encoding="utf-8"?>
<p:tagLst xmlns:p="http://schemas.openxmlformats.org/presentationml/2006/main">
  <p:tag name="ISPRING_PRESENTATION_TITLE" val="PowerPoint 演示文稿"/>
</p:tagLst>
</file>

<file path=ppt/theme/theme1.xml><?xml version="1.0" encoding="utf-8"?>
<a:theme xmlns:a="http://schemas.openxmlformats.org/drawingml/2006/main" name="Office 主题">
  <a:themeElements>
    <a:clrScheme name="中性">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zc4wrrhz">
      <a:majorFont>
        <a:latin typeface="I.Ngaan"/>
        <a:ea typeface="字魂104号-书信体"/>
        <a:cs typeface=""/>
      </a:majorFont>
      <a:minorFont>
        <a:latin typeface="I.Ngaan"/>
        <a:ea typeface="字魂104号-书信体"/>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5656</Words>
  <Application>WPS 演示</Application>
  <PresentationFormat>宽屏</PresentationFormat>
  <Paragraphs>194</Paragraphs>
  <Slides>24</Slides>
  <Notes>25</Notes>
  <HiddenSlides>0</HiddenSlides>
  <MMClips>1</MMClips>
  <ScaleCrop>false</ScaleCrop>
  <HeadingPairs>
    <vt:vector size="6" baseType="variant">
      <vt:variant>
        <vt:lpstr>已用的字体</vt:lpstr>
      </vt:variant>
      <vt:variant>
        <vt:i4>18</vt:i4>
      </vt:variant>
      <vt:variant>
        <vt:lpstr>主题</vt:lpstr>
      </vt:variant>
      <vt:variant>
        <vt:i4>1</vt:i4>
      </vt:variant>
      <vt:variant>
        <vt:lpstr>幻灯片标题</vt:lpstr>
      </vt:variant>
      <vt:variant>
        <vt:i4>24</vt:i4>
      </vt:variant>
    </vt:vector>
  </HeadingPairs>
  <TitlesOfParts>
    <vt:vector size="43" baseType="lpstr">
      <vt:lpstr>Arial</vt:lpstr>
      <vt:lpstr>宋体</vt:lpstr>
      <vt:lpstr>Wingdings</vt:lpstr>
      <vt:lpstr>Times New Roman</vt:lpstr>
      <vt:lpstr>Times New Roman</vt:lpstr>
      <vt:lpstr>Calibri</vt:lpstr>
      <vt:lpstr>字魂104号-书信体</vt:lpstr>
      <vt:lpstr>Segoe Print</vt:lpstr>
      <vt:lpstr>I.Ngaan</vt:lpstr>
      <vt:lpstr>微软雅黑</vt:lpstr>
      <vt:lpstr>Arial Unicode MS</vt:lpstr>
      <vt:lpstr>等线</vt:lpstr>
      <vt:lpstr>I.Ngaan</vt:lpstr>
      <vt:lpstr>思源宋体 Light</vt:lpstr>
      <vt:lpstr>MingLiU-ExtB</vt:lpstr>
      <vt:lpstr>Calibri Light</vt:lpstr>
      <vt:lpstr>Roboto Light</vt:lpstr>
      <vt:lpstr>Verdana</vt:lpstr>
      <vt:lpstr>Office 主题</vt:lpstr>
      <vt:lpstr>《詩經·鄭風·風雨》</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 h a n k y o 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胡斌</dc:creator>
  <cp:lastModifiedBy>唯一</cp:lastModifiedBy>
  <cp:revision>59</cp:revision>
  <dcterms:created xsi:type="dcterms:W3CDTF">2020-09-03T05:08:00Z</dcterms:created>
  <dcterms:modified xsi:type="dcterms:W3CDTF">2022-04-01T15:56:43Z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2052-11.1.0.11365</vt:lpwstr>
  </property>
  <property fmtid="{D5CDD505-2E9C-101B-9397-08002B2CF9AE}" pid="3" name="ICV">
    <vt:lpwstr>2EEC3CEF8D4F4647B28C18ACE935FEB2</vt:lpwstr>
  </property>
</Properties>
</file>