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microsoft.com/office/2016/11/relationships/changesInfo" Target="changesInfos/changesInfo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Dolphin (1905288)" userId="989fb519-c2c7-41b9-91f8-df639013903f" providerId="ADAL" clId="{DF785004-FC60-684E-9886-B7E081AAF7E3}"/>
    <pc:docChg chg="custSel addSld delSld modSld addMainMaster delMainMaster">
      <pc:chgData name="Angela Dolphin (1905288)" userId="989fb519-c2c7-41b9-91f8-df639013903f" providerId="ADAL" clId="{DF785004-FC60-684E-9886-B7E081AAF7E3}" dt="2020-11-01T14:15:32.801" v="114"/>
      <pc:docMkLst>
        <pc:docMk/>
      </pc:docMkLst>
      <pc:sldChg chg="addSp delSp modSp mod modClrScheme chgLayout">
        <pc:chgData name="Angela Dolphin (1905288)" userId="989fb519-c2c7-41b9-91f8-df639013903f" providerId="ADAL" clId="{DF785004-FC60-684E-9886-B7E081AAF7E3}" dt="2020-11-01T13:48:25.670" v="31" actId="1076"/>
        <pc:sldMkLst>
          <pc:docMk/>
          <pc:sldMk cId="760395447" sldId="256"/>
        </pc:sldMkLst>
        <pc:spChg chg="del">
          <ac:chgData name="Angela Dolphin (1905288)" userId="989fb519-c2c7-41b9-91f8-df639013903f" providerId="ADAL" clId="{DF785004-FC60-684E-9886-B7E081AAF7E3}" dt="2020-11-01T13:44:10.968" v="17" actId="700"/>
          <ac:spMkLst>
            <pc:docMk/>
            <pc:sldMk cId="760395447" sldId="256"/>
            <ac:spMk id="2" creationId="{8FCDB730-6C0D-1942-A30B-807DEF08E5B2}"/>
          </ac:spMkLst>
        </pc:spChg>
        <pc:spChg chg="add mod">
          <ac:chgData name="Angela Dolphin (1905288)" userId="989fb519-c2c7-41b9-91f8-df639013903f" providerId="ADAL" clId="{DF785004-FC60-684E-9886-B7E081AAF7E3}" dt="2020-11-01T13:48:19.797" v="30" actId="1076"/>
          <ac:spMkLst>
            <pc:docMk/>
            <pc:sldMk cId="760395447" sldId="256"/>
            <ac:spMk id="2" creationId="{A1F079C5-F63B-994A-A656-93EDCE4D682C}"/>
          </ac:spMkLst>
        </pc:spChg>
        <pc:spChg chg="del">
          <ac:chgData name="Angela Dolphin (1905288)" userId="989fb519-c2c7-41b9-91f8-df639013903f" providerId="ADAL" clId="{DF785004-FC60-684E-9886-B7E081AAF7E3}" dt="2020-11-01T13:44:10.968" v="17" actId="700"/>
          <ac:spMkLst>
            <pc:docMk/>
            <pc:sldMk cId="760395447" sldId="256"/>
            <ac:spMk id="3" creationId="{2C993985-9AD6-C242-AC44-D68B6457B193}"/>
          </ac:spMkLst>
        </pc:spChg>
        <pc:spChg chg="add mod">
          <ac:chgData name="Angela Dolphin (1905288)" userId="989fb519-c2c7-41b9-91f8-df639013903f" providerId="ADAL" clId="{DF785004-FC60-684E-9886-B7E081AAF7E3}" dt="2020-11-01T13:48:25.670" v="31" actId="1076"/>
          <ac:spMkLst>
            <pc:docMk/>
            <pc:sldMk cId="760395447" sldId="256"/>
            <ac:spMk id="4" creationId="{A0D83548-B17C-2A40-90FC-E63ED01BD143}"/>
          </ac:spMkLst>
        </pc:spChg>
      </pc:sldChg>
      <pc:sldChg chg="addSp delSp modSp new mod modClrScheme chgLayout">
        <pc:chgData name="Angela Dolphin (1905288)" userId="989fb519-c2c7-41b9-91f8-df639013903f" providerId="ADAL" clId="{DF785004-FC60-684E-9886-B7E081AAF7E3}" dt="2020-11-01T14:09:55.259" v="98" actId="1076"/>
        <pc:sldMkLst>
          <pc:docMk/>
          <pc:sldMk cId="2384885293" sldId="257"/>
        </pc:sldMkLst>
        <pc:spChg chg="del">
          <ac:chgData name="Angela Dolphin (1905288)" userId="989fb519-c2c7-41b9-91f8-df639013903f" providerId="ADAL" clId="{DF785004-FC60-684E-9886-B7E081AAF7E3}" dt="2020-11-01T13:51:29.479" v="33" actId="700"/>
          <ac:spMkLst>
            <pc:docMk/>
            <pc:sldMk cId="2384885293" sldId="257"/>
            <ac:spMk id="2" creationId="{6D478943-8743-AD41-873E-36DA371211C0}"/>
          </ac:spMkLst>
        </pc:spChg>
        <pc:spChg chg="del">
          <ac:chgData name="Angela Dolphin (1905288)" userId="989fb519-c2c7-41b9-91f8-df639013903f" providerId="ADAL" clId="{DF785004-FC60-684E-9886-B7E081AAF7E3}" dt="2020-11-01T13:51:29.479" v="33" actId="700"/>
          <ac:spMkLst>
            <pc:docMk/>
            <pc:sldMk cId="2384885293" sldId="257"/>
            <ac:spMk id="3" creationId="{251FE30A-2BB7-DD41-8CD0-AA549334B6B7}"/>
          </ac:spMkLst>
        </pc:spChg>
        <pc:spChg chg="add mod">
          <ac:chgData name="Angela Dolphin (1905288)" userId="989fb519-c2c7-41b9-91f8-df639013903f" providerId="ADAL" clId="{DF785004-FC60-684E-9886-B7E081AAF7E3}" dt="2020-11-01T14:09:55.259" v="98" actId="1076"/>
          <ac:spMkLst>
            <pc:docMk/>
            <pc:sldMk cId="2384885293" sldId="257"/>
            <ac:spMk id="4" creationId="{3C9B7FAE-2F52-2946-8000-C9787C4AE810}"/>
          </ac:spMkLst>
        </pc:spChg>
        <pc:spChg chg="add mod">
          <ac:chgData name="Angela Dolphin (1905288)" userId="989fb519-c2c7-41b9-91f8-df639013903f" providerId="ADAL" clId="{DF785004-FC60-684E-9886-B7E081AAF7E3}" dt="2020-11-01T14:09:50.738" v="97" actId="1076"/>
          <ac:spMkLst>
            <pc:docMk/>
            <pc:sldMk cId="2384885293" sldId="257"/>
            <ac:spMk id="5" creationId="{2CBCB083-D34D-F14E-BC5F-979CAAB0DAFF}"/>
          </ac:spMkLst>
        </pc:spChg>
      </pc:sldChg>
      <pc:sldChg chg="addSp delSp modSp new mod modClrScheme chgLayout">
        <pc:chgData name="Angela Dolphin (1905288)" userId="989fb519-c2c7-41b9-91f8-df639013903f" providerId="ADAL" clId="{DF785004-FC60-684E-9886-B7E081AAF7E3}" dt="2020-11-01T13:57:57.708" v="66" actId="1076"/>
        <pc:sldMkLst>
          <pc:docMk/>
          <pc:sldMk cId="149232199" sldId="258"/>
        </pc:sldMkLst>
        <pc:spChg chg="del">
          <ac:chgData name="Angela Dolphin (1905288)" userId="989fb519-c2c7-41b9-91f8-df639013903f" providerId="ADAL" clId="{DF785004-FC60-684E-9886-B7E081AAF7E3}" dt="2020-11-01T13:30:12.876" v="12" actId="700"/>
          <ac:spMkLst>
            <pc:docMk/>
            <pc:sldMk cId="149232199" sldId="258"/>
            <ac:spMk id="2" creationId="{1BDB46EF-78F4-0448-8789-B88D301DDDC4}"/>
          </ac:spMkLst>
        </pc:spChg>
        <pc:spChg chg="add mod">
          <ac:chgData name="Angela Dolphin (1905288)" userId="989fb519-c2c7-41b9-91f8-df639013903f" providerId="ADAL" clId="{DF785004-FC60-684E-9886-B7E081AAF7E3}" dt="2020-11-01T13:57:57.708" v="66" actId="1076"/>
          <ac:spMkLst>
            <pc:docMk/>
            <pc:sldMk cId="149232199" sldId="258"/>
            <ac:spMk id="2" creationId="{8F3D312E-04BB-734D-9BD9-57DB01B42B14}"/>
          </ac:spMkLst>
        </pc:spChg>
        <pc:spChg chg="add mod">
          <ac:chgData name="Angela Dolphin (1905288)" userId="989fb519-c2c7-41b9-91f8-df639013903f" providerId="ADAL" clId="{DF785004-FC60-684E-9886-B7E081AAF7E3}" dt="2020-11-01T13:57:52.145" v="65" actId="255"/>
          <ac:spMkLst>
            <pc:docMk/>
            <pc:sldMk cId="149232199" sldId="258"/>
            <ac:spMk id="3" creationId="{369732F8-72BC-7A49-A79B-0538F8C131D6}"/>
          </ac:spMkLst>
        </pc:spChg>
        <pc:spChg chg="del mod">
          <ac:chgData name="Angela Dolphin (1905288)" userId="989fb519-c2c7-41b9-91f8-df639013903f" providerId="ADAL" clId="{DF785004-FC60-684E-9886-B7E081AAF7E3}" dt="2020-11-01T13:30:12.876" v="12" actId="700"/>
          <ac:spMkLst>
            <pc:docMk/>
            <pc:sldMk cId="149232199" sldId="258"/>
            <ac:spMk id="3" creationId="{947691C0-35F0-C54C-948E-8A7167D0449D}"/>
          </ac:spMkLst>
        </pc:spChg>
        <pc:spChg chg="add del mod">
          <ac:chgData name="Angela Dolphin (1905288)" userId="989fb519-c2c7-41b9-91f8-df639013903f" providerId="ADAL" clId="{DF785004-FC60-684E-9886-B7E081AAF7E3}" dt="2020-11-01T13:31:12.309" v="16" actId="478"/>
          <ac:spMkLst>
            <pc:docMk/>
            <pc:sldMk cId="149232199" sldId="258"/>
            <ac:spMk id="3" creationId="{DB9A495A-049B-504A-92F5-8C41D25601E0}"/>
          </ac:spMkLst>
        </pc:spChg>
      </pc:sldChg>
      <pc:sldChg chg="addSp delSp modSp new mod modClrScheme chgLayout">
        <pc:chgData name="Angela Dolphin (1905288)" userId="989fb519-c2c7-41b9-91f8-df639013903f" providerId="ADAL" clId="{DF785004-FC60-684E-9886-B7E081AAF7E3}" dt="2020-11-01T14:06:41.096" v="83" actId="1076"/>
        <pc:sldMkLst>
          <pc:docMk/>
          <pc:sldMk cId="33037629" sldId="259"/>
        </pc:sldMkLst>
        <pc:spChg chg="del">
          <ac:chgData name="Angela Dolphin (1905288)" userId="989fb519-c2c7-41b9-91f8-df639013903f" providerId="ADAL" clId="{DF785004-FC60-684E-9886-B7E081AAF7E3}" dt="2020-11-01T14:05:01.527" v="70" actId="700"/>
          <ac:spMkLst>
            <pc:docMk/>
            <pc:sldMk cId="33037629" sldId="259"/>
            <ac:spMk id="2" creationId="{AB15BCFC-3663-E54A-B65B-235164C5BB4C}"/>
          </ac:spMkLst>
        </pc:spChg>
        <pc:spChg chg="del">
          <ac:chgData name="Angela Dolphin (1905288)" userId="989fb519-c2c7-41b9-91f8-df639013903f" providerId="ADAL" clId="{DF785004-FC60-684E-9886-B7E081AAF7E3}" dt="2020-11-01T14:05:01.527" v="70" actId="700"/>
          <ac:spMkLst>
            <pc:docMk/>
            <pc:sldMk cId="33037629" sldId="259"/>
            <ac:spMk id="3" creationId="{07FA5F58-BBCD-2149-A662-1E03F622C42F}"/>
          </ac:spMkLst>
        </pc:spChg>
        <pc:spChg chg="add mod">
          <ac:chgData name="Angela Dolphin (1905288)" userId="989fb519-c2c7-41b9-91f8-df639013903f" providerId="ADAL" clId="{DF785004-FC60-684E-9886-B7E081AAF7E3}" dt="2020-11-01T14:05:37.177" v="76" actId="1076"/>
          <ac:spMkLst>
            <pc:docMk/>
            <pc:sldMk cId="33037629" sldId="259"/>
            <ac:spMk id="4" creationId="{A8E408A0-D21E-A341-8AA3-F4680409D750}"/>
          </ac:spMkLst>
        </pc:spChg>
        <pc:spChg chg="add mod">
          <ac:chgData name="Angela Dolphin (1905288)" userId="989fb519-c2c7-41b9-91f8-df639013903f" providerId="ADAL" clId="{DF785004-FC60-684E-9886-B7E081AAF7E3}" dt="2020-11-01T14:06:41.096" v="83" actId="1076"/>
          <ac:spMkLst>
            <pc:docMk/>
            <pc:sldMk cId="33037629" sldId="259"/>
            <ac:spMk id="5" creationId="{0D7285CA-71F4-B04B-9CF1-A8C493B9C5DD}"/>
          </ac:spMkLst>
        </pc:spChg>
      </pc:sldChg>
      <pc:sldChg chg="addSp delSp modSp new mod modClrScheme chgLayout">
        <pc:chgData name="Angela Dolphin (1905288)" userId="989fb519-c2c7-41b9-91f8-df639013903f" providerId="ADAL" clId="{DF785004-FC60-684E-9886-B7E081AAF7E3}" dt="2020-11-01T14:09:18.821" v="96" actId="1076"/>
        <pc:sldMkLst>
          <pc:docMk/>
          <pc:sldMk cId="437345063" sldId="260"/>
        </pc:sldMkLst>
        <pc:spChg chg="del">
          <ac:chgData name="Angela Dolphin (1905288)" userId="989fb519-c2c7-41b9-91f8-df639013903f" providerId="ADAL" clId="{DF785004-FC60-684E-9886-B7E081AAF7E3}" dt="2020-11-01T14:07:51.690" v="84" actId="700"/>
          <ac:spMkLst>
            <pc:docMk/>
            <pc:sldMk cId="437345063" sldId="260"/>
            <ac:spMk id="2" creationId="{9399808F-613F-E84C-8ED6-46A2204599F8}"/>
          </ac:spMkLst>
        </pc:spChg>
        <pc:spChg chg="del">
          <ac:chgData name="Angela Dolphin (1905288)" userId="989fb519-c2c7-41b9-91f8-df639013903f" providerId="ADAL" clId="{DF785004-FC60-684E-9886-B7E081AAF7E3}" dt="2020-11-01T14:07:51.690" v="84" actId="700"/>
          <ac:spMkLst>
            <pc:docMk/>
            <pc:sldMk cId="437345063" sldId="260"/>
            <ac:spMk id="3" creationId="{CC8A8994-7BF5-3049-B6BC-7CC3F9D6F7AF}"/>
          </ac:spMkLst>
        </pc:spChg>
        <pc:spChg chg="add mod">
          <ac:chgData name="Angela Dolphin (1905288)" userId="989fb519-c2c7-41b9-91f8-df639013903f" providerId="ADAL" clId="{DF785004-FC60-684E-9886-B7E081AAF7E3}" dt="2020-11-01T14:08:21.372" v="90" actId="1076"/>
          <ac:spMkLst>
            <pc:docMk/>
            <pc:sldMk cId="437345063" sldId="260"/>
            <ac:spMk id="4" creationId="{C0F2AED5-3FFB-2045-8C30-397501318FAD}"/>
          </ac:spMkLst>
        </pc:spChg>
        <pc:spChg chg="add mod">
          <ac:chgData name="Angela Dolphin (1905288)" userId="989fb519-c2c7-41b9-91f8-df639013903f" providerId="ADAL" clId="{DF785004-FC60-684E-9886-B7E081AAF7E3}" dt="2020-11-01T14:09:18.821" v="96" actId="1076"/>
          <ac:spMkLst>
            <pc:docMk/>
            <pc:sldMk cId="437345063" sldId="260"/>
            <ac:spMk id="5" creationId="{A5BE1AC6-7D0D-9947-AD78-B13F3B04A8FD}"/>
          </ac:spMkLst>
        </pc:spChg>
      </pc:sldChg>
      <pc:sldChg chg="addSp delSp modSp new mod setBg modClrScheme chgLayout">
        <pc:chgData name="Angela Dolphin (1905288)" userId="989fb519-c2c7-41b9-91f8-df639013903f" providerId="ADAL" clId="{DF785004-FC60-684E-9886-B7E081AAF7E3}" dt="2020-11-01T14:15:32.801" v="114"/>
        <pc:sldMkLst>
          <pc:docMk/>
          <pc:sldMk cId="2790609568" sldId="261"/>
        </pc:sldMkLst>
        <pc:spChg chg="del">
          <ac:chgData name="Angela Dolphin (1905288)" userId="989fb519-c2c7-41b9-91f8-df639013903f" providerId="ADAL" clId="{DF785004-FC60-684E-9886-B7E081AAF7E3}" dt="2020-11-01T14:11:35.676" v="99" actId="700"/>
          <ac:spMkLst>
            <pc:docMk/>
            <pc:sldMk cId="2790609568" sldId="261"/>
            <ac:spMk id="2" creationId="{C177E4AD-7157-904F-9478-7AF1FF8D6400}"/>
          </ac:spMkLst>
        </pc:spChg>
        <pc:spChg chg="del">
          <ac:chgData name="Angela Dolphin (1905288)" userId="989fb519-c2c7-41b9-91f8-df639013903f" providerId="ADAL" clId="{DF785004-FC60-684E-9886-B7E081AAF7E3}" dt="2020-11-01T14:11:35.676" v="99" actId="700"/>
          <ac:spMkLst>
            <pc:docMk/>
            <pc:sldMk cId="2790609568" sldId="261"/>
            <ac:spMk id="3" creationId="{C54650E7-EDEA-E144-BC96-A98E199964F2}"/>
          </ac:spMkLst>
        </pc:spChg>
        <pc:spChg chg="add mod">
          <ac:chgData name="Angela Dolphin (1905288)" userId="989fb519-c2c7-41b9-91f8-df639013903f" providerId="ADAL" clId="{DF785004-FC60-684E-9886-B7E081AAF7E3}" dt="2020-11-01T14:12:40.243" v="106" actId="255"/>
          <ac:spMkLst>
            <pc:docMk/>
            <pc:sldMk cId="2790609568" sldId="261"/>
            <ac:spMk id="4" creationId="{3B3D991D-2DA4-8C4F-A66A-770FE3CE2BBB}"/>
          </ac:spMkLst>
        </pc:spChg>
      </pc:sldChg>
      <pc:sldChg chg="new del">
        <pc:chgData name="Angela Dolphin (1905288)" userId="989fb519-c2c7-41b9-91f8-df639013903f" providerId="ADAL" clId="{DF785004-FC60-684E-9886-B7E081AAF7E3}" dt="2020-11-01T14:13:44.896" v="107" actId="2696"/>
        <pc:sldMkLst>
          <pc:docMk/>
          <pc:sldMk cId="2887329676" sldId="262"/>
        </pc:sldMkLst>
      </pc:sldChg>
      <pc:sldChg chg="addSp modSp new del">
        <pc:chgData name="Angela Dolphin (1905288)" userId="989fb519-c2c7-41b9-91f8-df639013903f" providerId="ADAL" clId="{DF785004-FC60-684E-9886-B7E081AAF7E3}" dt="2020-11-01T14:14:27.502" v="111" actId="2696"/>
        <pc:sldMkLst>
          <pc:docMk/>
          <pc:sldMk cId="1913324231" sldId="263"/>
        </pc:sldMkLst>
        <pc:spChg chg="add mod">
          <ac:chgData name="Angela Dolphin (1905288)" userId="989fb519-c2c7-41b9-91f8-df639013903f" providerId="ADAL" clId="{DF785004-FC60-684E-9886-B7E081AAF7E3}" dt="2020-11-01T14:14:05.279" v="110" actId="14100"/>
          <ac:spMkLst>
            <pc:docMk/>
            <pc:sldMk cId="1913324231" sldId="263"/>
            <ac:spMk id="5" creationId="{F5CD2FEF-2B8E-274E-AFD9-74B0046AD5B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889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998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609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312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849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402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587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41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549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746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7454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499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88332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684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9373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870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168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oughtco.com/maslows-hierarchy-of-needs-4582571" TargetMode="External" /><Relationship Id="rId13" Type="http://schemas.openxmlformats.org/officeDocument/2006/relationships/hyperlink" Target="https://www.ukessays.com/essay/business/exectancy-theory-applied-in" TargetMode="External" /><Relationship Id="rId3" Type="http://schemas.openxmlformats.org/officeDocument/2006/relationships/hyperlink" Target="https://allthingsimportant.org/2019/09/07/trust-important-in-the-workplace" TargetMode="External" /><Relationship Id="rId7" Type="http://schemas.openxmlformats.org/officeDocument/2006/relationships/hyperlink" Target="https://www.brainquote.com" TargetMode="External" /><Relationship Id="rId12" Type="http://schemas.openxmlformats.org/officeDocument/2006/relationships/hyperlink" Target="https://www.danpink.co.uk" TargetMode="External" /><Relationship Id="rId2" Type="http://schemas.openxmlformats.org/officeDocument/2006/relationships/hyperlink" Target="https://www.ncd1012adidas-com/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www.thebalancecareer/communication-skills-list-%202063737" TargetMode="External" /><Relationship Id="rId11" Type="http://schemas.openxmlformats.org/officeDocument/2006/relationships/hyperlink" Target="https://www.michaelpage.co.uk" TargetMode="External" /><Relationship Id="rId5" Type="http://schemas.openxmlformats.org/officeDocument/2006/relationships/hyperlink" Target="https://www.buisnessballs.com/improving-workplace-perfrmance/frederick-herzburg-motivation-theory" TargetMode="External" /><Relationship Id="rId10" Type="http://schemas.openxmlformats.org/officeDocument/2006/relationships/hyperlink" Target="https://www.mindtools.com" TargetMode="External" /><Relationship Id="rId4" Type="http://schemas.openxmlformats.org/officeDocument/2006/relationships/hyperlink" Target="https://www.businesscasestudies.co.uk/motivational-theory-in" TargetMode="External" /><Relationship Id="rId9" Type="http://schemas.openxmlformats.org/officeDocument/2006/relationships/hyperlink" Target="https://www.indeed.com/career%20/career%20-advice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D83548-B17C-2A40-90FC-E63ED01BD143}"/>
              </a:ext>
            </a:extLst>
          </p:cNvPr>
          <p:cNvSpPr txBox="1"/>
          <p:nvPr/>
        </p:nvSpPr>
        <p:spPr>
          <a:xfrm>
            <a:off x="793276" y="2032665"/>
            <a:ext cx="893928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1"/>
              <a:t>What exactly lies behind motivations for why we act? There are different theories of motivation, drive theory, instinct theory and humanistic theory. Also Activation, Persistence and Intensity. (Cherry, K 2020). I believe that all of these theories help with motivating people and helping them to become more motivated. There for achieving more efficient 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1"/>
              <a:t>     Shakespeare once said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1"/>
              <a:t>“I cried when I had no shoes, but I stopped crying when I seen a man with no legs. Life is full of blessing, sometimes we don’t value it.”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1"/>
              <a:t>(Pinster.co.uk 2020).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1800" b="1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b="1"/>
              <a:t>Angela Dolphin 1905288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F079C5-F63B-994A-A656-93EDCE4D682C}"/>
              </a:ext>
            </a:extLst>
          </p:cNvPr>
          <p:cNvSpPr txBox="1"/>
          <p:nvPr/>
        </p:nvSpPr>
        <p:spPr>
          <a:xfrm>
            <a:off x="3242622" y="645815"/>
            <a:ext cx="3255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600">
                <a:solidFill>
                  <a:schemeClr val="accent1"/>
                </a:solidFill>
              </a:rPr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760395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C9B7FAE-2F52-2946-8000-C9787C4AE810}"/>
              </a:ext>
            </a:extLst>
          </p:cNvPr>
          <p:cNvSpPr txBox="1"/>
          <p:nvPr/>
        </p:nvSpPr>
        <p:spPr>
          <a:xfrm>
            <a:off x="1236828" y="2083842"/>
            <a:ext cx="812041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/>
              <a:t>Tesco using Motivation Theories.</a:t>
            </a:r>
          </a:p>
          <a:p>
            <a:r>
              <a:rPr lang="en-US" sz="2000" b="1"/>
              <a:t>(Business case studies 2019).</a:t>
            </a:r>
          </a:p>
          <a:p>
            <a:endParaRPr lang="en-US" sz="20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/>
              <a:t>Apple inc. Known for using Motivation Theories.</a:t>
            </a:r>
          </a:p>
          <a:p>
            <a:r>
              <a:rPr lang="en-US" sz="2000" b="1"/>
              <a:t>(Ukessays 2018).</a:t>
            </a:r>
          </a:p>
          <a:p>
            <a:endParaRPr lang="en-US" sz="20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/>
              <a:t>Adidas is another company who use Motivational Theories.</a:t>
            </a:r>
          </a:p>
          <a:p>
            <a:r>
              <a:rPr lang="en-US" sz="2000" b="1"/>
              <a:t>(Adidas worldpress 2018).</a:t>
            </a:r>
          </a:p>
          <a:p>
            <a:endParaRPr lang="en-US" sz="2000" b="1"/>
          </a:p>
          <a:p>
            <a:r>
              <a:rPr lang="en-US" sz="2000" b="1"/>
              <a:t>“It’s a slow process but quitting won’t speed it up”</a:t>
            </a:r>
          </a:p>
          <a:p>
            <a:pPr marL="0" indent="0">
              <a:buNone/>
            </a:pPr>
            <a:endParaRPr lang="en-US" sz="2000" b="1"/>
          </a:p>
          <a:p>
            <a:pPr marL="0" indent="0">
              <a:buNone/>
            </a:pPr>
            <a:r>
              <a:rPr lang="en-US" sz="2000" b="1"/>
              <a:t>                           (Pinterest.co.uk. 2020) </a:t>
            </a:r>
            <a:endParaRPr lang="en-US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BCB083-D34D-F14E-BC5F-979CAAB0DAFF}"/>
              </a:ext>
            </a:extLst>
          </p:cNvPr>
          <p:cNvSpPr txBox="1"/>
          <p:nvPr/>
        </p:nvSpPr>
        <p:spPr>
          <a:xfrm>
            <a:off x="3283993" y="650828"/>
            <a:ext cx="82739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000">
                <a:solidFill>
                  <a:schemeClr val="accent1"/>
                </a:solidFill>
              </a:rPr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2384885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3D312E-04BB-734D-9BD9-57DB01B42B14}"/>
              </a:ext>
            </a:extLst>
          </p:cNvPr>
          <p:cNvSpPr txBox="1"/>
          <p:nvPr/>
        </p:nvSpPr>
        <p:spPr>
          <a:xfrm>
            <a:off x="1467134" y="2032663"/>
            <a:ext cx="72077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b="1"/>
              <a:t>Frederick Herzburg ‘Hygiene Factor’  (Chapman,A 2017).</a:t>
            </a:r>
          </a:p>
          <a:p>
            <a:pPr algn="l"/>
            <a:endParaRPr lang="en-US" sz="2000" b="1"/>
          </a:p>
          <a:p>
            <a:pPr algn="l"/>
            <a:r>
              <a:rPr lang="en-US" sz="2000" b="1"/>
              <a:t>Abraham Maslow ‘Hierarchy of Needs’ (Maslow, A 2020).                </a:t>
            </a:r>
          </a:p>
          <a:p>
            <a:pPr algn="l"/>
            <a:endParaRPr lang="en-US" sz="2000" b="1"/>
          </a:p>
          <a:p>
            <a:pPr algn="l"/>
            <a:r>
              <a:rPr lang="en-US" sz="2000" b="1"/>
              <a:t>David McCellands ‘Three-Word Theory’  (Mindtools.com 2020).           </a:t>
            </a:r>
          </a:p>
          <a:p>
            <a:pPr algn="l"/>
            <a:endParaRPr lang="en-US" sz="2000" b="1"/>
          </a:p>
          <a:p>
            <a:pPr algn="l"/>
            <a:r>
              <a:rPr lang="en-US" sz="2000" b="1"/>
              <a:t>Daniel Pink (Drive Motivation’ Pink.D 2009).</a:t>
            </a:r>
          </a:p>
          <a:p>
            <a:pPr algn="l"/>
            <a:endParaRPr lang="en-US" sz="2000" b="1"/>
          </a:p>
          <a:p>
            <a:pPr algn="l"/>
            <a:r>
              <a:rPr lang="en-US" sz="2000" b="1"/>
              <a:t>(Eishower.D 2020).  </a:t>
            </a:r>
          </a:p>
          <a:p>
            <a:pPr algn="l"/>
            <a:r>
              <a:rPr lang="en-US" sz="2000" b="1"/>
              <a:t>“Motivation is the art of getting people to do what you want them to do because they want to do it” </a:t>
            </a:r>
            <a:endParaRPr lang="en-US" sz="2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9732F8-72BC-7A49-A79B-0538F8C131D6}"/>
              </a:ext>
            </a:extLst>
          </p:cNvPr>
          <p:cNvSpPr txBox="1"/>
          <p:nvPr/>
        </p:nvSpPr>
        <p:spPr>
          <a:xfrm>
            <a:off x="3494253" y="676417"/>
            <a:ext cx="3153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000">
                <a:solidFill>
                  <a:schemeClr val="accent1"/>
                </a:solidFill>
              </a:rPr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149232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E408A0-D21E-A341-8AA3-F4680409D750}"/>
              </a:ext>
            </a:extLst>
          </p:cNvPr>
          <p:cNvSpPr txBox="1"/>
          <p:nvPr/>
        </p:nvSpPr>
        <p:spPr>
          <a:xfrm>
            <a:off x="1347716" y="1768238"/>
            <a:ext cx="6772702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b="1"/>
              <a:t>Self Esteem</a:t>
            </a:r>
            <a:r>
              <a:rPr lang="en-US" sz="2000"/>
              <a:t>                </a:t>
            </a:r>
            <a:r>
              <a:rPr lang="en-US" sz="2000" b="1"/>
              <a:t>Safety</a:t>
            </a:r>
            <a:r>
              <a:rPr lang="en-US" sz="2000"/>
              <a:t>        </a:t>
            </a:r>
            <a:r>
              <a:rPr lang="en-US" sz="2000" b="1"/>
              <a:t>    Physicological Needs</a:t>
            </a:r>
            <a:endParaRPr lang="en-US" sz="2000"/>
          </a:p>
          <a:p>
            <a:pPr algn="l"/>
            <a:endParaRPr lang="en-US" sz="2000"/>
          </a:p>
          <a:p>
            <a:pPr algn="l"/>
            <a:r>
              <a:rPr lang="en-US" sz="2000"/>
              <a:t>                           (</a:t>
            </a:r>
            <a:r>
              <a:rPr lang="en-US" sz="2000" b="1"/>
              <a:t>Maslow, A 2018).</a:t>
            </a:r>
            <a:endParaRPr lang="en-US" sz="2000"/>
          </a:p>
          <a:p>
            <a:pPr algn="l"/>
            <a:endParaRPr lang="en-US" sz="2000" b="1"/>
          </a:p>
          <a:p>
            <a:pPr algn="l"/>
            <a:r>
              <a:rPr lang="en-US" sz="2000" b="1"/>
              <a:t>                                       </a:t>
            </a:r>
          </a:p>
          <a:p>
            <a:pPr algn="l"/>
            <a:r>
              <a:rPr lang="en-US" sz="2000" b="1"/>
              <a:t>                             Communication</a:t>
            </a:r>
          </a:p>
          <a:p>
            <a:pPr algn="l"/>
            <a:r>
              <a:rPr lang="en-US" sz="2000" b="1"/>
              <a:t>       </a:t>
            </a:r>
          </a:p>
          <a:p>
            <a:pPr algn="l"/>
            <a:r>
              <a:rPr lang="en-US" sz="2000" b="1"/>
              <a:t>                              (Page, M 2020)</a:t>
            </a:r>
          </a:p>
          <a:p>
            <a:pPr algn="l"/>
            <a:endParaRPr lang="en-US" sz="2000" b="1"/>
          </a:p>
          <a:p>
            <a:pPr algn="l"/>
            <a:endParaRPr lang="en-US" sz="2000" b="1"/>
          </a:p>
          <a:p>
            <a:pPr algn="l"/>
            <a:endParaRPr lang="en-US" sz="2000" b="1"/>
          </a:p>
          <a:p>
            <a:pPr algn="l"/>
            <a:r>
              <a:rPr lang="en-US" sz="2000" b="1"/>
              <a:t>      “There is no failure, you either win or you learn”</a:t>
            </a:r>
          </a:p>
          <a:p>
            <a:pPr algn="l"/>
            <a:endParaRPr lang="en-US" sz="2000" b="1"/>
          </a:p>
          <a:p>
            <a:pPr algn="l"/>
            <a:r>
              <a:rPr lang="en-US" sz="2000" b="1"/>
              <a:t>                      (pinterest.co.uk 2020).</a:t>
            </a:r>
          </a:p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7285CA-71F4-B04B-9CF1-A8C493B9C5DD}"/>
              </a:ext>
            </a:extLst>
          </p:cNvPr>
          <p:cNvSpPr txBox="1"/>
          <p:nvPr/>
        </p:nvSpPr>
        <p:spPr>
          <a:xfrm>
            <a:off x="3505768" y="505820"/>
            <a:ext cx="47059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000">
                <a:solidFill>
                  <a:schemeClr val="accent1"/>
                </a:solidFill>
              </a:rPr>
              <a:t>Motivation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33037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0F2AED5-3FFB-2045-8C30-397501318FAD}"/>
              </a:ext>
            </a:extLst>
          </p:cNvPr>
          <p:cNvSpPr txBox="1"/>
          <p:nvPr/>
        </p:nvSpPr>
        <p:spPr>
          <a:xfrm>
            <a:off x="1850978" y="1887656"/>
            <a:ext cx="70797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800" b="1"/>
              <a:t>Recongnition          Achievement      Responsibility</a:t>
            </a:r>
          </a:p>
          <a:p>
            <a:pPr algn="l"/>
            <a:endParaRPr lang="en-US" sz="1800" b="1"/>
          </a:p>
          <a:p>
            <a:pPr algn="l"/>
            <a:r>
              <a:rPr lang="en-US" sz="1800" b="1"/>
              <a:t>                           (Chapman, A 2017)</a:t>
            </a:r>
          </a:p>
          <a:p>
            <a:pPr algn="l"/>
            <a:endParaRPr lang="en-US" sz="1800" b="1"/>
          </a:p>
          <a:p>
            <a:pPr algn="l"/>
            <a:r>
              <a:rPr lang="en-US" sz="1800" b="1"/>
              <a:t>                                Trust</a:t>
            </a:r>
          </a:p>
          <a:p>
            <a:pPr algn="l"/>
            <a:r>
              <a:rPr lang="en-US" sz="1800" b="1"/>
              <a:t>         </a:t>
            </a:r>
          </a:p>
          <a:p>
            <a:pPr algn="l"/>
            <a:r>
              <a:rPr lang="en-US" sz="1800" b="1"/>
              <a:t>                         (All things talent 2019).</a:t>
            </a:r>
          </a:p>
          <a:p>
            <a:pPr algn="l"/>
            <a:endParaRPr lang="en-US" sz="1800" b="1"/>
          </a:p>
          <a:p>
            <a:pPr algn="l"/>
            <a:endParaRPr lang="en-US" sz="1800" b="1"/>
          </a:p>
          <a:p>
            <a:pPr algn="l"/>
            <a:r>
              <a:rPr lang="en-US" sz="1800" b="1"/>
              <a:t>      Technique           Team                Task</a:t>
            </a:r>
          </a:p>
          <a:p>
            <a:pPr algn="l"/>
            <a:endParaRPr lang="en-US" sz="1800" b="1"/>
          </a:p>
          <a:p>
            <a:pPr algn="l"/>
            <a:r>
              <a:rPr lang="en-US" sz="1800" b="1"/>
              <a:t>                         (Pink, D2009).</a:t>
            </a:r>
          </a:p>
          <a:p>
            <a:pPr algn="l"/>
            <a:endParaRPr lang="en-US" sz="1800" b="1"/>
          </a:p>
          <a:p>
            <a:pPr algn="l"/>
            <a:endParaRPr lang="en-US" sz="1800" b="1"/>
          </a:p>
          <a:p>
            <a:pPr algn="l"/>
            <a:r>
              <a:rPr lang="en-US" sz="1800" b="1"/>
              <a:t>       “If you stumble, make it part of a dance”</a:t>
            </a:r>
          </a:p>
          <a:p>
            <a:pPr algn="l"/>
            <a:endParaRPr lang="en-US" sz="1800" b="1"/>
          </a:p>
          <a:p>
            <a:pPr algn="l"/>
            <a:r>
              <a:rPr lang="en-US" sz="1800" b="1"/>
              <a:t>                        (pinterest.co.uk 2020)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BE1AC6-7D0D-9947-AD78-B13F3B04A8FD}"/>
              </a:ext>
            </a:extLst>
          </p:cNvPr>
          <p:cNvSpPr txBox="1"/>
          <p:nvPr/>
        </p:nvSpPr>
        <p:spPr>
          <a:xfrm>
            <a:off x="3556947" y="574059"/>
            <a:ext cx="38060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000">
                <a:solidFill>
                  <a:schemeClr val="accent1"/>
                </a:solidFill>
              </a:rPr>
              <a:t>Motivation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437345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3D991D-2DA4-8C4F-A66A-770FE3CE2BBB}"/>
              </a:ext>
            </a:extLst>
          </p:cNvPr>
          <p:cNvSpPr txBox="1"/>
          <p:nvPr/>
        </p:nvSpPr>
        <p:spPr>
          <a:xfrm>
            <a:off x="0" y="0"/>
            <a:ext cx="12325634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Adidas world press (2018) </a:t>
            </a:r>
            <a:r>
              <a:rPr lang="en-US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category motivation.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https://www.ncd1012adidas-com/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category/motivation. (Accessed 25</a:t>
            </a:r>
            <a:r>
              <a:rPr lang="en-US" sz="1600" baseline="30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2020). 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All things talent (2019) </a:t>
            </a:r>
            <a:r>
              <a:rPr lang="en-US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why trust is important in the work place.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https://allthingsimportant.org/2019/09/07/trust-important-in-the-workplace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18</a:t>
            </a:r>
            <a:r>
              <a:rPr lang="en-US" sz="1600" baseline="30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October2020).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Business case studies (2019)</a:t>
            </a:r>
            <a:r>
              <a:rPr lang="en-US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Tesco using motivational theories.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https://www.businesscasestudies.co.uk/motivational-theory-in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practise-at-Tesco. (Accessed 25</a:t>
            </a:r>
            <a:r>
              <a:rPr lang="en-US" sz="1600" baseline="30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2020). 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Chapman, A (2017) </a:t>
            </a:r>
            <a:r>
              <a:rPr lang="en-US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Herzburg motivation theory.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https://www.buisnessballs.com/improving-workplace-perfrmance/frederick-herzburg-motivation-theory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19</a:t>
            </a:r>
            <a:r>
              <a:rPr lang="en-US" sz="1600" baseline="30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(2020.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Cherry, K (2020)</a:t>
            </a:r>
            <a:r>
              <a:rPr lang="en-US" sz="1600" i="1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Definition, what is motivation.</a:t>
            </a:r>
            <a:r>
              <a:rPr lang="en-US" sz="16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Available at: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 u="sng" kern="1200">
                <a:solidFill>
                  <a:srgbClr val="4472C4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</a:t>
            </a:r>
            <a:r>
              <a:rPr lang="en-US" sz="1600" u="sng" kern="1200">
                <a:solidFill>
                  <a:srgbClr val="0070C0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https://www.verywellmind.com.</a:t>
            </a:r>
            <a:r>
              <a:rPr lang="en-US" sz="1600" kern="1200">
                <a:solidFill>
                  <a:srgbClr val="0070C0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</a:t>
            </a:r>
            <a:r>
              <a:rPr lang="en-US" sz="16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(Accessed 25</a:t>
            </a:r>
            <a:r>
              <a:rPr lang="en-US" sz="1600" kern="1200" baseline="3000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th</a:t>
            </a:r>
            <a:r>
              <a:rPr lang="en-US" sz="1600" kern="120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October 2020). 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Doyle, A (2020) </a:t>
            </a:r>
            <a:r>
              <a:rPr lang="en-US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important communication Skills.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https://www.thebalancecareer/communication-skills-list- 2063737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19</a:t>
            </a:r>
            <a:r>
              <a:rPr lang="en-US" sz="1600" baseline="30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2020). 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Eisenhower, D (2020) </a:t>
            </a:r>
            <a:r>
              <a:rPr lang="en-US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brainquote.com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https://www.brainquote.com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 21</a:t>
            </a:r>
            <a:r>
              <a:rPr lang="en-US" sz="1600" baseline="30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2020).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Hopper, E (2020) </a:t>
            </a:r>
            <a:r>
              <a:rPr lang="en-US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Maslow’s hierarchy of needs.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https://www.thoughtco.com/maslows-hierarchy-of-needs-4582571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 23</a:t>
            </a:r>
            <a:r>
              <a:rPr lang="en-US" sz="1600" baseline="300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rd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2020).</a:t>
            </a:r>
            <a:r>
              <a:rPr lang="en-US" sz="1600" i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16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Maslow, A (2020) </a:t>
            </a:r>
            <a:r>
              <a:rPr lang="en-US" sz="1600" i="1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indeed.com.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Available at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  <a:hlinkClick r:id="rId9"/>
              </a:rPr>
              <a:t>https://www.indeed.com/career /career -advice/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career-development-hierarchy-of-needs (Accessed 23rd October 2020).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Mindtools.com (2020)</a:t>
            </a:r>
            <a:r>
              <a:rPr lang="en-US" sz="1600" i="1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David McClelland’s human motivation theory: discovering what drives your team.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  <a:hlinkClick r:id="rId10"/>
              </a:rPr>
              <a:t>https://www.mindtools.com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/pages/articles/human-motivation-theory. (Accessed 22sd October 2020).  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Page, M (2020) </a:t>
            </a:r>
            <a:r>
              <a:rPr lang="en-US" sz="1600" i="1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job search &amp; recruitment agency Michael page. 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Available at:</a:t>
            </a:r>
            <a:r>
              <a:rPr lang="en-US" sz="1600" i="1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  <a:hlinkClick r:id="rId11"/>
              </a:rPr>
              <a:t>https://www.michaelpage.co.uk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. (Accessed 17</a:t>
            </a:r>
            <a:r>
              <a:rPr lang="en-US" sz="1600" baseline="300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th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October 2020).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Pink, D (2020) </a:t>
            </a:r>
            <a:r>
              <a:rPr lang="en-US" sz="1600" i="1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Daniel Pink #1 NYT best author of When and Drive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  <a:hlinkClick r:id="rId12"/>
              </a:rPr>
              <a:t>https://www.danpink.co.uk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. (Accessed 19</a:t>
            </a:r>
            <a:r>
              <a:rPr lang="en-US" sz="1600" baseline="300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th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October 2020).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UK essay (2018) theory</a:t>
            </a:r>
            <a:r>
              <a:rPr lang="en-US" sz="1600" i="1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applied in apple inc business.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Available at: </a:t>
            </a:r>
            <a:r>
              <a:rPr lang="en-US" sz="16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  <a:hlinkClick r:id="rId13"/>
              </a:rPr>
              <a:t>https://www.ukessays.com/essay/business/exectancy-theory-applied-in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apple -inc-business. (Accessed 25</a:t>
            </a:r>
            <a:r>
              <a:rPr lang="en-US" sz="1600" baseline="300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th</a:t>
            </a:r>
            <a:r>
              <a:rPr lang="en-US" sz="1600">
                <a:effectLst/>
                <a:latin typeface="Arial" panose="020B0604020202020204" pitchFamily="34" charset="0"/>
                <a:ea typeface="Yu Mincho" panose="020B0502040504020204" pitchFamily="34" charset="0"/>
                <a:cs typeface="Arial" panose="020B0604020202020204" pitchFamily="34" charset="0"/>
              </a:rPr>
              <a:t> October 2020). </a:t>
            </a:r>
            <a:endParaRPr lang="en-US" sz="1600">
              <a:effectLst/>
              <a:latin typeface="Calibri" panose="020F0502020204030204" pitchFamily="34" charset="0"/>
              <a:ea typeface="Yu Mincho" panose="020B0502040504020204" pitchFamily="34" charset="0"/>
              <a:cs typeface="Arial" panose="020B0604020202020204" pitchFamily="34" charset="0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6095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angeladolphin290@hotmail.com</dc:creator>
  <cp:lastModifiedBy>angeladolphin290@hotmail.com</cp:lastModifiedBy>
  <cp:revision>13</cp:revision>
  <dcterms:created xsi:type="dcterms:W3CDTF">2020-11-01T13:28:33Z</dcterms:created>
  <dcterms:modified xsi:type="dcterms:W3CDTF">2020-11-01T14:15:42Z</dcterms:modified>
</cp:coreProperties>
</file>