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26"/>
  </p:notesMasterIdLst>
  <p:sldIdLst>
    <p:sldId id="256" r:id="rId2"/>
    <p:sldId id="258" r:id="rId3"/>
    <p:sldId id="259" r:id="rId4"/>
    <p:sldId id="297" r:id="rId5"/>
    <p:sldId id="261" r:id="rId6"/>
    <p:sldId id="262" r:id="rId7"/>
    <p:sldId id="263" r:id="rId8"/>
    <p:sldId id="264" r:id="rId9"/>
    <p:sldId id="298" r:id="rId10"/>
    <p:sldId id="299" r:id="rId11"/>
    <p:sldId id="300" r:id="rId12"/>
    <p:sldId id="301" r:id="rId13"/>
    <p:sldId id="302" r:id="rId14"/>
    <p:sldId id="303" r:id="rId15"/>
    <p:sldId id="304" r:id="rId16"/>
    <p:sldId id="305" r:id="rId17"/>
    <p:sldId id="306" r:id="rId18"/>
    <p:sldId id="307" r:id="rId19"/>
    <p:sldId id="308" r:id="rId20"/>
    <p:sldId id="309" r:id="rId21"/>
    <p:sldId id="310" r:id="rId22"/>
    <p:sldId id="311" r:id="rId23"/>
    <p:sldId id="312" r:id="rId24"/>
    <p:sldId id="313" r:id="rId25"/>
  </p:sldIdLst>
  <p:sldSz cx="9144000" cy="5143500" type="screen16x9"/>
  <p:notesSz cx="6858000" cy="9144000"/>
  <p:embeddedFontLst>
    <p:embeddedFont>
      <p:font typeface="Archivo" panose="020B0604020202020204" charset="0"/>
      <p:regular r:id="rId27"/>
      <p:bold r:id="rId28"/>
      <p:italic r:id="rId29"/>
      <p:boldItalic r:id="rId30"/>
    </p:embeddedFont>
    <p:embeddedFont>
      <p:font typeface="Doppio One" panose="020B0604020202020204" charset="0"/>
      <p:regular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novo" initials="L" lastIdx="3" clrIdx="0">
    <p:extLst>
      <p:ext uri="{19B8F6BF-5375-455C-9EA6-DF929625EA0E}">
        <p15:presenceInfo xmlns:p15="http://schemas.microsoft.com/office/powerpoint/2012/main" userId="Lenovo"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EC29C5-3CAE-4A6B-8542-57CC5A11C10F}">
  <a:tblStyle styleId="{90EC29C5-3CAE-4A6B-8542-57CC5A11C10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2B23B4D-CF08-4D1A-9879-7855111C7036}"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903" autoAdjust="0"/>
  </p:normalViewPr>
  <p:slideViewPr>
    <p:cSldViewPr snapToGrid="0">
      <p:cViewPr varScale="1">
        <p:scale>
          <a:sx n="83" d="100"/>
          <a:sy n="83" d="100"/>
        </p:scale>
        <p:origin x="103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125" name="Google Shape;12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27645f40d0e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239" name="Google Shape;239;g27645f40d0e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27662fef6a7_0_175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267" name="Google Shape;267;g27662fef6a7_0_175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In this presentation, the chosen topic is reward and remuneration, and the chosen organisation is Amazon which is an international organisation that has complicated HR issues.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At Amazon, the core part of the company to attract, retain and motivate its diverse workforce comprising of corporate, warehouse, logistics, and technology is in the form of reward practices.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Being such a large multinational, Amazon also uses a combination of financial rewards, performance-based incentives and non-financial benefits to enhance the high-performance culture within the organisation.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It is important to have a comprehension of the reward strategy at Amazon since employee engagement, employer branding, productivity, and strategic competitiveness are directly impacted by remuneration policies.</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27662fef6a7_0_175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267" name="Google Shape;267;g27662fef6a7_0_175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Amazon aligns its remuneration philosophy with market-competitive remuneration and information-based human resource management. </a:t>
            </a:r>
          </a:p>
          <a:p>
            <a:r>
              <a:rPr lang="en-GB" sz="1100" b="0" i="0" u="none" strike="noStrike" cap="none" dirty="0">
                <a:solidFill>
                  <a:srgbClr val="000000"/>
                </a:solidFill>
                <a:effectLst/>
                <a:latin typeface="Arial"/>
                <a:ea typeface="Arial"/>
                <a:cs typeface="Arial"/>
                <a:sym typeface="Arial"/>
              </a:rPr>
              <a:t>Amazon is competitive on salaries by comparing it with companies in the competitor technology and logistics industries. </a:t>
            </a:r>
          </a:p>
          <a:p>
            <a:r>
              <a:rPr lang="en-GB" sz="1100" b="0" i="0" u="none" strike="noStrike" cap="none" dirty="0">
                <a:solidFill>
                  <a:srgbClr val="000000"/>
                </a:solidFill>
                <a:effectLst/>
                <a:latin typeface="Arial"/>
                <a:ea typeface="Arial"/>
                <a:cs typeface="Arial"/>
                <a:sym typeface="Arial"/>
              </a:rPr>
              <a:t>The fundamental element of Amazon's philosophy is the emphasis on total compensation, rather than on the elements of individual salaries. </a:t>
            </a:r>
          </a:p>
          <a:p>
            <a:r>
              <a:rPr lang="en-GB" sz="1100" b="0" i="0" u="none" strike="noStrike" cap="none" dirty="0">
                <a:solidFill>
                  <a:srgbClr val="000000"/>
                </a:solidFill>
                <a:effectLst/>
                <a:latin typeface="Arial"/>
                <a:ea typeface="Arial"/>
                <a:cs typeface="Arial"/>
                <a:sym typeface="Arial"/>
              </a:rPr>
              <a:t>Employees get a mix of salary with variable-based incentives, share units, and benefits that all indicate commitment to the long-term mutual relationship (Iskamto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2024). </a:t>
            </a:r>
          </a:p>
          <a:p>
            <a:r>
              <a:rPr lang="en-GB" sz="1100" b="0" i="0" u="none" strike="noStrike" cap="none" dirty="0">
                <a:solidFill>
                  <a:srgbClr val="000000"/>
                </a:solidFill>
                <a:effectLst/>
                <a:latin typeface="Arial"/>
                <a:ea typeface="Arial"/>
                <a:cs typeface="Arial"/>
                <a:sym typeface="Arial"/>
              </a:rPr>
              <a:t>The culture of high-performance of Amazon implies that rewards are strictly connected with measurable aspects like productivity, customer outcomes and innovation. </a:t>
            </a:r>
          </a:p>
          <a:p>
            <a:r>
              <a:rPr lang="en-GB" sz="1100" b="0" i="0" u="none" strike="noStrike" cap="none" dirty="0">
                <a:solidFill>
                  <a:srgbClr val="000000"/>
                </a:solidFill>
                <a:effectLst/>
                <a:latin typeface="Arial"/>
                <a:ea typeface="Arial"/>
                <a:cs typeface="Arial"/>
                <a:sym typeface="Arial"/>
              </a:rPr>
              <a:t>Such performance-orientation shapes the structure of teams, as well as the perception of progression among the employees.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62817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27645f40d0e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61" name="Google Shape;361;g27645f40d0e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The compensation design at Amazon has several features that, as a combination, form the employee experience.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Base salaries differ depending on the role, job family, and geographic region, and are made consistent with the local labour markets.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RSUs constitute a significant component of overall compensation, especially at corporate positions, which address loyalty and reward staff in line with long-term financial outcomes at Amazon.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Individual and team performance is rewarded with performance bonuses, which facilitates meritocracy (Mun and Kodama, 2022).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Another critical practice Amazon uses is to work out the pay levels based on regional cost-of-living and competitive conditions as well, as the company has a global presence.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This multi-layered organisation is to be flexible, competitive, and differentiate rewards that are responsive to operational requirements and workforce strategic preferences.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g27662fef6a7_0_176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86" name="Google Shape;386;g27662fef6a7_0_176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The use of non-financial rewards is relevant in the wider people strategy of Amazon.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The firm engages in an extensive career development opportunity, including internal mobility programmes and specialised leadership opportunities (Aydinliyim and Somaya, 2025).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Educational programmes, including technical certifications, as well as Amazon Career Choice programmes, make people more employable and improve their skills.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Amazon is also offering holistic health and well benefits such as medical insurance, mental-health support, and well-being programmes that apply to various segments of the workforce.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Programmes under work-life balance encompass parental leave, flexible working conditions for some roles and support for families.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These non-financial rewards enhance such monetary remuneration, which reinforces greater employee engagement, as well as an indication of the interest of the Amazon to provide holistic support to its workforce.</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g27662fef6a7_0_176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420" name="Google Shape;420;g27662fef6a7_0_176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Global employees have a rising expectation of pay transparency, which Amazon has steadily embraced by becoming more overt in its communication practices to increase trust.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Stock vesting schedules, stock bonuses and salary schedules are broken down in detail to the employees (Galustian, 2024).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Openness relating to performance measures makes people know how their efforts will be converted to physical rewards.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HR system and internal portals spread news about policies, pay scales and progression policies.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Enhancing transparency improves the perception of injustices and helps Amazon build robust psychological contract compliance.</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27662fef6a7_0_17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456" name="Google Shape;456;g27662fef6a7_0_17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The culture of speed, efficiency and customer obsession is strengthened by Amazon through its performance-based reward system.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Fulfilment centres and other employees are judged on finer measures, including processing in an hour, accuracy and satisfaction rates in formula and to formula (Heuwinkel, 2022).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These indicators determine how much employees are eligible to receive productivity bonuses and recognition programmes.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Although performance-based rewards can encourage high productivity, they put pressure on employees, and close attention should be paid to avoid fatigue.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Corporate employees have innovation, problem-solving and leadership behaviours as evaluation frameworks in accordance with the Leadership Principles of Amazon.</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27645f40d0e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61" name="Google Shape;361;g27645f40d0e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key to the reward and remuneration strategy by Amazon is the line managers. </a:t>
            </a:r>
          </a:p>
          <a:p>
            <a:r>
              <a:rPr lang="en-GB" sz="1100" b="0" i="0" u="none" strike="noStrike" cap="none" dirty="0">
                <a:solidFill>
                  <a:srgbClr val="000000"/>
                </a:solidFill>
                <a:effectLst/>
                <a:latin typeface="Arial"/>
                <a:ea typeface="Arial"/>
                <a:cs typeface="Arial"/>
                <a:sym typeface="Arial"/>
              </a:rPr>
              <a:t>They take performance reviews, and the assessments should be reliable, and levels should be aligned to organisational expectations. </a:t>
            </a:r>
          </a:p>
          <a:p>
            <a:r>
              <a:rPr lang="en-GB" sz="1100" b="0" i="0" u="none" strike="noStrike" cap="none" dirty="0">
                <a:solidFill>
                  <a:srgbClr val="000000"/>
                </a:solidFill>
                <a:effectLst/>
                <a:latin typeface="Arial"/>
                <a:ea typeface="Arial"/>
                <a:cs typeface="Arial"/>
                <a:sym typeface="Arial"/>
              </a:rPr>
              <a:t>Managers provide information on compensation such as salary increments and bonus results, and such communication must entail clarity, empathy, and equality (Akuffo-</a:t>
            </a:r>
            <a:r>
              <a:rPr lang="en-GB" sz="1100" b="0" i="0" u="none" strike="noStrike" cap="none" dirty="0" err="1">
                <a:solidFill>
                  <a:srgbClr val="000000"/>
                </a:solidFill>
                <a:effectLst/>
                <a:latin typeface="Arial"/>
                <a:ea typeface="Arial"/>
                <a:cs typeface="Arial"/>
                <a:sym typeface="Arial"/>
              </a:rPr>
              <a:t>Aduamah</a:t>
            </a:r>
            <a:r>
              <a:rPr lang="en-GB" sz="1100" b="0" i="0" u="none" strike="noStrike" cap="none" dirty="0">
                <a:solidFill>
                  <a:srgbClr val="000000"/>
                </a:solidFill>
                <a:effectLst/>
                <a:latin typeface="Arial"/>
                <a:ea typeface="Arial"/>
                <a:cs typeface="Arial"/>
                <a:sym typeface="Arial"/>
              </a:rPr>
              <a:t>, 2025). </a:t>
            </a:r>
          </a:p>
          <a:p>
            <a:r>
              <a:rPr lang="en-GB" sz="1100" b="0" i="0" u="none" strike="noStrike" cap="none" dirty="0">
                <a:solidFill>
                  <a:srgbClr val="000000"/>
                </a:solidFill>
                <a:effectLst/>
                <a:latin typeface="Arial"/>
                <a:ea typeface="Arial"/>
                <a:cs typeface="Arial"/>
                <a:sym typeface="Arial"/>
              </a:rPr>
              <a:t>Their participation in the development of employees can be seen as the fact that people can get guidance on how to improve their skills and career development, associated with reward results. </a:t>
            </a:r>
          </a:p>
          <a:p>
            <a:r>
              <a:rPr lang="en-GB" sz="1100" b="0" i="0" u="none" strike="noStrike" cap="none" dirty="0">
                <a:solidFill>
                  <a:srgbClr val="000000"/>
                </a:solidFill>
                <a:effectLst/>
                <a:latin typeface="Arial"/>
                <a:ea typeface="Arial"/>
                <a:cs typeface="Arial"/>
                <a:sym typeface="Arial"/>
              </a:rPr>
              <a:t>The line managers also have a very significant role in checking equity by highlighting any discrepancies or concerns within the teams. </a:t>
            </a:r>
          </a:p>
          <a:p>
            <a:r>
              <a:rPr lang="en-GB" sz="1100" b="0" i="0" u="none" strike="noStrike" cap="none" dirty="0">
                <a:solidFill>
                  <a:srgbClr val="000000"/>
                </a:solidFill>
                <a:effectLst/>
                <a:latin typeface="Arial"/>
                <a:ea typeface="Arial"/>
                <a:cs typeface="Arial"/>
                <a:sym typeface="Arial"/>
              </a:rPr>
              <a:t>Their success in maintaining consistency in the various sections of the workforce has a significant impact on how employees feel about the organisation in terms of fairness, motivation, and organisational commitment.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5616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27662fef6a7_0_17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456" name="Google Shape;456;g27662fef6a7_0_17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Amazon has some well-coordinated reward systems that are aligned with the corporate strategy that focuses on customer satisfaction, efficiency, and long-term growth. </a:t>
            </a:r>
          </a:p>
          <a:p>
            <a:r>
              <a:rPr lang="en-GB" sz="1100" b="0" i="0" u="none" strike="noStrike" cap="none" dirty="0">
                <a:solidFill>
                  <a:srgbClr val="000000"/>
                </a:solidFill>
                <a:effectLst/>
                <a:latin typeface="Arial"/>
                <a:ea typeface="Arial"/>
                <a:cs typeface="Arial"/>
                <a:sym typeface="Arial"/>
              </a:rPr>
              <a:t>Amazon has allowed this by tying pay to quantifiable customer-driven results so as to have their workers stay concentrated on offering better service. </a:t>
            </a:r>
          </a:p>
          <a:p>
            <a:r>
              <a:rPr lang="en-GB" sz="1100" b="0" i="0" u="none" strike="noStrike" cap="none" dirty="0">
                <a:solidFill>
                  <a:srgbClr val="000000"/>
                </a:solidFill>
                <a:effectLst/>
                <a:latin typeface="Arial"/>
                <a:ea typeface="Arial"/>
                <a:cs typeface="Arial"/>
                <a:sym typeface="Arial"/>
              </a:rPr>
              <a:t>Bonuses and incentives are also used to reinforce productivity standards, which in turn contribute to Amazon's excellence in terms of logistics and fulfilment. </a:t>
            </a:r>
          </a:p>
          <a:p>
            <a:r>
              <a:rPr lang="en-GB" sz="1100" b="0" i="0" u="none" strike="noStrike" cap="none" dirty="0">
                <a:solidFill>
                  <a:srgbClr val="000000"/>
                </a:solidFill>
                <a:effectLst/>
                <a:latin typeface="Arial"/>
                <a:ea typeface="Arial"/>
                <a:cs typeface="Arial"/>
                <a:sym typeface="Arial"/>
              </a:rPr>
              <a:t>The top talent in technology and leadership are the ones who are enticed and held back by competitive compensation packages in the highly competitive labour market (Schober, 2023). </a:t>
            </a:r>
          </a:p>
          <a:p>
            <a:r>
              <a:rPr lang="en-GB" sz="1100" b="0" i="0" u="none" strike="noStrike" cap="none" dirty="0">
                <a:solidFill>
                  <a:srgbClr val="000000"/>
                </a:solidFill>
                <a:effectLst/>
                <a:latin typeface="Arial"/>
                <a:ea typeface="Arial"/>
                <a:cs typeface="Arial"/>
                <a:sym typeface="Arial"/>
              </a:rPr>
              <a:t>Efforts towards innovation by employees are promoted through stock-based rewards, which are intrinsic to employee interest in promoting strategic value generation over the long term.</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24284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27662fef6a7_0_17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456" name="Google Shape;456;g27662fef6a7_0_17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Its business operations in many countries bring Amazon complicated remuneration issues. </a:t>
            </a:r>
          </a:p>
          <a:p>
            <a:r>
              <a:rPr lang="en-GB" sz="1100" b="0" i="0" u="none" strike="noStrike" cap="none" dirty="0">
                <a:solidFill>
                  <a:srgbClr val="000000"/>
                </a:solidFill>
                <a:effectLst/>
                <a:latin typeface="Arial"/>
                <a:ea typeface="Arial"/>
                <a:cs typeface="Arial"/>
                <a:sym typeface="Arial"/>
              </a:rPr>
              <a:t>The differences in regional pay have been created by the differences in the labour markets, cost of living, and local rivalry. </a:t>
            </a:r>
          </a:p>
          <a:p>
            <a:r>
              <a:rPr lang="en-GB" sz="1100" b="0" i="0" u="none" strike="noStrike" cap="none" dirty="0">
                <a:solidFill>
                  <a:srgbClr val="000000"/>
                </a:solidFill>
                <a:effectLst/>
                <a:latin typeface="Arial"/>
                <a:ea typeface="Arial"/>
                <a:cs typeface="Arial"/>
                <a:sym typeface="Arial"/>
              </a:rPr>
              <a:t>The regulatory variations also make the design of rewards more complicated because minimum wage laws, collective bargaining demands, and statutory benefits are highly differentiated (Dingeldey, Grimshaw and Schulten, 2021). </a:t>
            </a:r>
          </a:p>
          <a:p>
            <a:r>
              <a:rPr lang="en-GB" sz="1100" b="0" i="0" u="none" strike="noStrike" cap="none" dirty="0">
                <a:solidFill>
                  <a:srgbClr val="000000"/>
                </a:solidFill>
                <a:effectLst/>
                <a:latin typeface="Arial"/>
                <a:ea typeface="Arial"/>
                <a:cs typeface="Arial"/>
                <a:sym typeface="Arial"/>
              </a:rPr>
              <a:t>The exchange rate affects remuneration expenses and stock-based compensation, especially for those workers who are remunerated at least partially using RSUs. </a:t>
            </a:r>
          </a:p>
          <a:p>
            <a:r>
              <a:rPr lang="en-GB" sz="1100" b="0" i="0" u="none" strike="noStrike" cap="none" dirty="0">
                <a:solidFill>
                  <a:srgbClr val="000000"/>
                </a:solidFill>
                <a:effectLst/>
                <a:latin typeface="Arial"/>
                <a:ea typeface="Arial"/>
                <a:cs typeface="Arial"/>
                <a:sym typeface="Arial"/>
              </a:rPr>
              <a:t>Such intricacies may provoke feelings of injustice in employees in various sites or job families. </a:t>
            </a:r>
          </a:p>
          <a:p>
            <a:r>
              <a:rPr lang="en-GB" sz="1100" b="0" i="0" u="none" strike="noStrike" cap="none" dirty="0">
                <a:solidFill>
                  <a:srgbClr val="000000"/>
                </a:solidFill>
                <a:effectLst/>
                <a:latin typeface="Arial"/>
                <a:ea typeface="Arial"/>
                <a:cs typeface="Arial"/>
                <a:sym typeface="Arial"/>
              </a:rPr>
              <a:t>Balancing international uniformity and local sensitivity is one of the most significant challenges Amazon has to tackle regularly to keep its employees happy and to be in line with the regulatory standards.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406155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27662fef6a7_0_17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456" name="Google Shape;456;g27662fef6a7_0_17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Amazon has undergone the challenge of pay equity, especially on gender pay gaps and corporate pay parity and disparity with warehouse employees. </a:t>
            </a:r>
          </a:p>
          <a:p>
            <a:r>
              <a:rPr lang="en-GB" sz="1100" b="0" i="0" u="none" strike="noStrike" cap="none" dirty="0">
                <a:solidFill>
                  <a:srgbClr val="000000"/>
                </a:solidFill>
                <a:effectLst/>
                <a:latin typeface="Arial"/>
                <a:ea typeface="Arial"/>
                <a:cs typeface="Arial"/>
                <a:sym typeface="Arial"/>
              </a:rPr>
              <a:t>Reported practises and internal reviews indicate the difficulty in the balance between compensation of similar functions in the positions related to technology, where the gender proportion is unequal (Grzelec, 2024). </a:t>
            </a:r>
          </a:p>
          <a:p>
            <a:r>
              <a:rPr lang="en-GB" sz="1100" b="0" i="0" u="none" strike="noStrike" cap="none" dirty="0">
                <a:solidFill>
                  <a:srgbClr val="000000"/>
                </a:solidFill>
                <a:effectLst/>
                <a:latin typeface="Arial"/>
                <a:ea typeface="Arial"/>
                <a:cs typeface="Arial"/>
                <a:sym typeface="Arial"/>
              </a:rPr>
              <a:t>The fulfilment centres have been affected by the argument that rewards are not always proportional to the straining work and thus this has caused debates about fairness and recognition. </a:t>
            </a:r>
          </a:p>
          <a:p>
            <a:r>
              <a:rPr lang="en-GB" sz="1100" b="0" i="0" u="none" strike="noStrike" cap="none" dirty="0">
                <a:solidFill>
                  <a:srgbClr val="000000"/>
                </a:solidFill>
                <a:effectLst/>
                <a:latin typeface="Arial"/>
                <a:ea typeface="Arial"/>
                <a:cs typeface="Arial"/>
                <a:sym typeface="Arial"/>
              </a:rPr>
              <a:t>The external force exerted by unions, regulators, and advocacy groups implored that Amazon has to enhance transparency and equity reporting.</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474074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27662fef6a7_0_17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456" name="Google Shape;456;g27662fef6a7_0_17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Efforts by unionisation at different amazon locations have made the debate on pay, working conditions and the rights of workers more pronounced. </a:t>
            </a:r>
          </a:p>
          <a:p>
            <a:r>
              <a:rPr lang="en-GB" sz="1100" b="0" i="0" u="none" strike="noStrike" cap="none" dirty="0">
                <a:solidFill>
                  <a:srgbClr val="000000"/>
                </a:solidFill>
                <a:effectLst/>
                <a:latin typeface="Arial"/>
                <a:ea typeface="Arial"/>
                <a:cs typeface="Arial"/>
                <a:sym typeface="Arial"/>
              </a:rPr>
              <a:t>Unionisation is often being promoted by employees who complain about their pay, which is low considering their work schedule. </a:t>
            </a:r>
          </a:p>
          <a:p>
            <a:r>
              <a:rPr lang="en-GB" sz="1100" b="0" i="0" u="none" strike="noStrike" cap="none" dirty="0">
                <a:solidFill>
                  <a:srgbClr val="000000"/>
                </a:solidFill>
                <a:effectLst/>
                <a:latin typeface="Arial"/>
                <a:ea typeface="Arial"/>
                <a:cs typeface="Arial"/>
                <a:sym typeface="Arial"/>
              </a:rPr>
              <a:t>Pay concerns that deal with safety e.g., hazard pay at the time of critical period have also been widely presented. </a:t>
            </a:r>
          </a:p>
          <a:p>
            <a:r>
              <a:rPr lang="en-GB" sz="1100" b="0" i="0" u="none" strike="noStrike" cap="none" dirty="0">
                <a:solidFill>
                  <a:srgbClr val="000000"/>
                </a:solidFill>
                <a:effectLst/>
                <a:latin typeface="Arial"/>
                <a:ea typeface="Arial"/>
                <a:cs typeface="Arial"/>
                <a:sym typeface="Arial"/>
              </a:rPr>
              <a:t>Political and legal forces have taken over such dynamics and pressured Amazon to review certain aspects of its reward system (Rikap, 2022). </a:t>
            </a:r>
          </a:p>
          <a:p>
            <a:r>
              <a:rPr lang="en-GB" sz="1100" b="0" i="0" u="none" strike="noStrike" cap="none" dirty="0">
                <a:solidFill>
                  <a:srgbClr val="000000"/>
                </a:solidFill>
                <a:effectLst/>
                <a:latin typeface="Arial"/>
                <a:ea typeface="Arial"/>
                <a:cs typeface="Arial"/>
                <a:sym typeface="Arial"/>
              </a:rPr>
              <a:t>Although Amazon is still more inclined to the direct employee-to-management communication, the emergence of organised labour movements indicates the necessity to make communication more inclusive, and reward policies more responsive to ensure trust and prevent the potential concept of operational disruption.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135923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27645f40d0e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61" name="Google Shape;361;g27645f40d0e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Technology is critical in the remuneration activities of Amazon. </a:t>
            </a:r>
          </a:p>
          <a:p>
            <a:r>
              <a:rPr lang="en-GB" sz="1100" b="0" i="0" u="none" strike="noStrike" cap="none" dirty="0">
                <a:solidFill>
                  <a:srgbClr val="000000"/>
                </a:solidFill>
                <a:effectLst/>
                <a:latin typeface="Arial"/>
                <a:ea typeface="Arial"/>
                <a:cs typeface="Arial"/>
                <a:sym typeface="Arial"/>
              </a:rPr>
              <a:t>HR analytics will support the use of evidence-based decision-making, as it will enable managers to benchmark salaries and determine the reward behaviours of various segments of the workforce. </a:t>
            </a:r>
          </a:p>
          <a:p>
            <a:r>
              <a:rPr lang="en-GB" sz="1100" b="0" i="0" u="none" strike="noStrike" cap="none" dirty="0">
                <a:solidFill>
                  <a:srgbClr val="000000"/>
                </a:solidFill>
                <a:effectLst/>
                <a:latin typeface="Arial"/>
                <a:ea typeface="Arial"/>
                <a:cs typeface="Arial"/>
                <a:sym typeface="Arial"/>
              </a:rPr>
              <a:t>Performance-tracking systems which are automated deliver real-time information principally in fulfilment centres which guarantee transparency and consistency on reward which is based on performance (Mojumder and Nuruzzaman, 2025). </a:t>
            </a:r>
          </a:p>
          <a:p>
            <a:r>
              <a:rPr lang="en-GB" sz="1100" b="0" i="0" u="none" strike="noStrike" cap="none" dirty="0">
                <a:solidFill>
                  <a:srgbClr val="000000"/>
                </a:solidFill>
                <a:effectLst/>
                <a:latin typeface="Arial"/>
                <a:ea typeface="Arial"/>
                <a:cs typeface="Arial"/>
                <a:sym typeface="Arial"/>
              </a:rPr>
              <a:t>E-compensation tools help the employee to review his or her pay structures, stock-vesting schedule, and benefits. </a:t>
            </a:r>
          </a:p>
          <a:p>
            <a:r>
              <a:rPr lang="en-GB" sz="1100" b="0" i="0" u="none" strike="noStrike" cap="none" dirty="0">
                <a:solidFill>
                  <a:srgbClr val="000000"/>
                </a:solidFill>
                <a:effectLst/>
                <a:latin typeface="Arial"/>
                <a:ea typeface="Arial"/>
                <a:cs typeface="Arial"/>
                <a:sym typeface="Arial"/>
              </a:rPr>
              <a:t>It is also using data algorithms that Amazon conducts equity cheques to determine possible pay discrepancies between gender, ethnicity and role categories. </a:t>
            </a:r>
          </a:p>
          <a:p>
            <a:r>
              <a:rPr lang="en-GB" sz="1100" b="0" i="0" u="none" strike="noStrike" cap="none" dirty="0">
                <a:solidFill>
                  <a:srgbClr val="000000"/>
                </a:solidFill>
                <a:effectLst/>
                <a:latin typeface="Arial"/>
                <a:ea typeface="Arial"/>
                <a:cs typeface="Arial"/>
                <a:sym typeface="Arial"/>
              </a:rPr>
              <a:t>These new technologies reinforce precision and effectiveness, just need to be weighed against moral principles in terms of privacy of data and fairness of algorithms.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6283752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27645f40d0e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61" name="Google Shape;361;g27645f40d0e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Amazon has been advancing the concept of innovative reward approaches that reinforce engagement and align remuneration and new organisational priorities/initiatives. </a:t>
            </a:r>
          </a:p>
          <a:p>
            <a:r>
              <a:rPr lang="en-GB" sz="1100" b="0" i="0" u="none" strike="noStrike" cap="none" dirty="0">
                <a:solidFill>
                  <a:srgbClr val="000000"/>
                </a:solidFill>
                <a:effectLst/>
                <a:latin typeface="Arial"/>
                <a:ea typeface="Arial"/>
                <a:cs typeface="Arial"/>
                <a:sym typeface="Arial"/>
              </a:rPr>
              <a:t>Innovation-based rewards or environmental performance can be used as future-oriented incentives (Zhang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2021). </a:t>
            </a:r>
          </a:p>
          <a:p>
            <a:r>
              <a:rPr lang="en-GB" sz="1100" b="0" i="0" u="none" strike="noStrike" cap="none" dirty="0">
                <a:solidFill>
                  <a:srgbClr val="000000"/>
                </a:solidFill>
                <a:effectLst/>
                <a:latin typeface="Arial"/>
                <a:ea typeface="Arial"/>
                <a:cs typeface="Arial"/>
                <a:sym typeface="Arial"/>
              </a:rPr>
              <a:t>The skills-based pay strategies are increasingly applicable because Amazon is expanding its technological capacity, which motivates its employees to have advanced skills. </a:t>
            </a:r>
          </a:p>
          <a:p>
            <a:r>
              <a:rPr lang="en-GB" sz="1100" b="0" i="0" u="none" strike="noStrike" cap="none" dirty="0">
                <a:solidFill>
                  <a:srgbClr val="000000"/>
                </a:solidFill>
                <a:effectLst/>
                <a:latin typeface="Arial"/>
                <a:ea typeface="Arial"/>
                <a:cs typeface="Arial"/>
                <a:sym typeface="Arial"/>
              </a:rPr>
              <a:t>One-on-one rewarding plans including tailored benefit plans appreciate workforce diversity and preference. </a:t>
            </a:r>
          </a:p>
          <a:p>
            <a:r>
              <a:rPr lang="en-GB" sz="1100" b="0" i="0" u="none" strike="noStrike" cap="none" dirty="0">
                <a:solidFill>
                  <a:srgbClr val="000000"/>
                </a:solidFill>
                <a:effectLst/>
                <a:latin typeface="Arial"/>
                <a:ea typeface="Arial"/>
                <a:cs typeface="Arial"/>
                <a:sym typeface="Arial"/>
              </a:rPr>
              <a:t>The Sustainability-linked bonuses indicate the larger vision of Amazon of the eco-related strategic responsibility and the pressure on the company by stakeholders. </a:t>
            </a:r>
          </a:p>
          <a:p>
            <a:r>
              <a:rPr lang="en-GB" sz="1100" b="0" i="0" u="none" strike="noStrike" cap="none" dirty="0">
                <a:solidFill>
                  <a:srgbClr val="000000"/>
                </a:solidFill>
                <a:effectLst/>
                <a:latin typeface="Arial"/>
                <a:ea typeface="Arial"/>
                <a:cs typeface="Arial"/>
                <a:sym typeface="Arial"/>
              </a:rPr>
              <a:t>These technologies show how Amazon tried to alter its reward system in accordance to the demands of the modern workforce in order to contribute to strategic change.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5766117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27662fef6a7_0_17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456" name="Google Shape;456;g27662fef6a7_0_17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issue of reward challenges is especially acute with the warehouse and fulfilment employees. </a:t>
            </a:r>
          </a:p>
          <a:p>
            <a:r>
              <a:rPr lang="en-GB" sz="1100" b="0" i="0" u="none" strike="noStrike" cap="none" dirty="0">
                <a:solidFill>
                  <a:srgbClr val="000000"/>
                </a:solidFill>
                <a:effectLst/>
                <a:latin typeface="Arial"/>
                <a:ea typeface="Arial"/>
                <a:cs typeface="Arial"/>
                <a:sym typeface="Arial"/>
              </a:rPr>
              <a:t>The workload and bodily strain often result in many employees doubting the question of whether remuneration rates sufficiently represent work strain (Gallie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2021). </a:t>
            </a:r>
          </a:p>
          <a:p>
            <a:r>
              <a:rPr lang="en-GB" sz="1100" b="0" i="0" u="none" strike="noStrike" cap="none" dirty="0">
                <a:solidFill>
                  <a:srgbClr val="000000"/>
                </a:solidFill>
                <a:effectLst/>
                <a:latin typeface="Arial"/>
                <a:ea typeface="Arial"/>
                <a:cs typeface="Arial"/>
                <a:sym typeface="Arial"/>
              </a:rPr>
              <a:t>The lack of career advancement opportunities as in comparison to corporate workers leads to the feeling of inequality. </a:t>
            </a:r>
          </a:p>
          <a:p>
            <a:r>
              <a:rPr lang="en-GB" sz="1100" b="0" i="0" u="none" strike="noStrike" cap="none" dirty="0">
                <a:solidFill>
                  <a:srgbClr val="000000"/>
                </a:solidFill>
                <a:effectLst/>
                <a:latin typeface="Arial"/>
                <a:ea typeface="Arial"/>
                <a:cs typeface="Arial"/>
                <a:sym typeface="Arial"/>
              </a:rPr>
              <a:t>Unsatisfaction with wages has been noted in many reports by the people especially in places where there has been an increase in the cost of living. </a:t>
            </a:r>
          </a:p>
          <a:p>
            <a:r>
              <a:rPr lang="en-GB" sz="1100" b="0" i="0" u="none" strike="noStrike" cap="none" dirty="0">
                <a:solidFill>
                  <a:srgbClr val="000000"/>
                </a:solidFill>
                <a:effectLst/>
                <a:latin typeface="Arial"/>
                <a:ea typeface="Arial"/>
                <a:cs typeface="Arial"/>
                <a:sym typeface="Arial"/>
              </a:rPr>
              <a:t>The balance between rewards and job demands are aggravated by the work environment pressures like hard set productivity targets.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936402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27645f40d0e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61" name="Google Shape;361;g27645f40d0e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To stay competitive in the retail logistics and technology markets, Amazon needs benchmarking. </a:t>
            </a:r>
          </a:p>
          <a:p>
            <a:r>
              <a:rPr lang="en-GB" sz="1100" b="0" i="0" u="none" strike="noStrike" cap="none" dirty="0">
                <a:solidFill>
                  <a:srgbClr val="000000"/>
                </a:solidFill>
                <a:effectLst/>
                <a:latin typeface="Arial"/>
                <a:ea typeface="Arial"/>
                <a:cs typeface="Arial"/>
                <a:sym typeface="Arial"/>
              </a:rPr>
              <a:t>Paying workers in warehouses is, usually, higher when compared to Walmart, however, Amazon is also subject to the same scrutiny when it comes to the amount of work and its fairness. </a:t>
            </a:r>
          </a:p>
          <a:p>
            <a:r>
              <a:rPr lang="en-GB" sz="1100" b="0" i="0" u="none" strike="noStrike" cap="none" dirty="0">
                <a:solidFill>
                  <a:srgbClr val="000000"/>
                </a:solidFill>
                <a:effectLst/>
                <a:latin typeface="Arial"/>
                <a:ea typeface="Arial"/>
                <a:cs typeface="Arial"/>
                <a:sym typeface="Arial"/>
              </a:rPr>
              <a:t>Amazon arguably compensates its corporate staff (including but not necessarily base salaries) less than Google, but the high weight of RSUs in the structure creates substantial long-term value at Amazon. </a:t>
            </a:r>
          </a:p>
          <a:p>
            <a:r>
              <a:rPr lang="en-GB" sz="1100" b="0" i="0" u="none" strike="noStrike" cap="none" dirty="0">
                <a:solidFill>
                  <a:srgbClr val="000000"/>
                </a:solidFill>
                <a:effectLst/>
                <a:latin typeface="Arial"/>
                <a:ea typeface="Arial"/>
                <a:cs typeface="Arial"/>
                <a:sym typeface="Arial"/>
              </a:rPr>
              <a:t>The competition of engineers, data scientists, and AI experts in the labour market forces Amazon to constantly re-adjust its reward packages. </a:t>
            </a:r>
          </a:p>
          <a:p>
            <a:r>
              <a:rPr lang="en-GB" sz="1100" b="0" i="0" u="none" strike="noStrike" cap="none" dirty="0">
                <a:solidFill>
                  <a:srgbClr val="000000"/>
                </a:solidFill>
                <a:effectLst/>
                <a:latin typeface="Arial"/>
                <a:ea typeface="Arial"/>
                <a:cs typeface="Arial"/>
                <a:sym typeface="Arial"/>
              </a:rPr>
              <a:t>The necessity to retain the best talent in the areas of high demand also increases the stress to keep the remuneration packages appealing in alignment with the changing industry demands (Urme, 2023).</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099467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27662fef6a7_0_17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456" name="Google Shape;456;g27662fef6a7_0_17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Amazon has to go through a tangled web of legal and compliance regulations in various jurisdictions. </a:t>
            </a:r>
          </a:p>
          <a:p>
            <a:r>
              <a:rPr lang="en-GB" sz="1100" b="0" i="0" u="none" strike="noStrike" cap="none" dirty="0">
                <a:solidFill>
                  <a:srgbClr val="000000"/>
                </a:solidFill>
                <a:effectLst/>
                <a:latin typeface="Arial"/>
                <a:ea typeface="Arial"/>
                <a:cs typeface="Arial"/>
                <a:sym typeface="Arial"/>
              </a:rPr>
              <a:t>The minimum wage levels also differ depending on the location and this necessitates changes in the local wage structure. </a:t>
            </a:r>
          </a:p>
          <a:p>
            <a:r>
              <a:rPr lang="en-GB" sz="1100" b="0" i="0" u="none" strike="noStrike" cap="none" dirty="0">
                <a:solidFill>
                  <a:srgbClr val="000000"/>
                </a:solidFill>
                <a:effectLst/>
                <a:latin typeface="Arial"/>
                <a:ea typeface="Arial"/>
                <a:cs typeface="Arial"/>
                <a:sym typeface="Arial"/>
              </a:rPr>
              <a:t>The aspect of overtime is essential especially in fulfilment centres where the extended working hours are frequent (Stovell and Besamusca, 2022). </a:t>
            </a:r>
          </a:p>
          <a:p>
            <a:r>
              <a:rPr lang="en-GB" sz="1100" b="0" i="0" u="none" strike="noStrike" cap="none" dirty="0">
                <a:solidFill>
                  <a:srgbClr val="000000"/>
                </a:solidFill>
                <a:effectLst/>
                <a:latin typeface="Arial"/>
                <a:ea typeface="Arial"/>
                <a:cs typeface="Arial"/>
                <a:sym typeface="Arial"/>
              </a:rPr>
              <a:t>By creating a compliance plan, it is possible not only to prevent the possibility of legal fines but also to strengthen the image of Amazon as an accountable employer, adhering to the ethical principles in the field of remuneration.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5769943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27662fef6a7_0_17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456" name="Google Shape;456;g27662fef6a7_0_17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Perceptions of fairness in rewards affect employee engagement directly. </a:t>
            </a:r>
          </a:p>
          <a:p>
            <a:r>
              <a:rPr lang="en-GB" sz="1100" b="0" i="0" u="none" strike="noStrike" cap="none" dirty="0">
                <a:solidFill>
                  <a:srgbClr val="000000"/>
                </a:solidFill>
                <a:effectLst/>
                <a:latin typeface="Arial"/>
                <a:ea typeface="Arial"/>
                <a:cs typeface="Arial"/>
                <a:sym typeface="Arial"/>
              </a:rPr>
              <a:t>Motivation and loyalty is high when employees feel that their performance and contributions are well rewarded. </a:t>
            </a:r>
          </a:p>
          <a:p>
            <a:r>
              <a:rPr lang="en-GB" sz="1100" b="0" i="0" u="none" strike="noStrike" cap="none" dirty="0">
                <a:solidFill>
                  <a:srgbClr val="000000"/>
                </a:solidFill>
                <a:effectLst/>
                <a:latin typeface="Arial"/>
                <a:ea typeface="Arial"/>
                <a:cs typeface="Arial"/>
                <a:sym typeface="Arial"/>
              </a:rPr>
              <a:t>On the other hand, ambiguous compensation systems or going through discrepancies may have a major impact on disengagement. </a:t>
            </a:r>
          </a:p>
          <a:p>
            <a:r>
              <a:rPr lang="en-GB" sz="1100" b="0" i="0" u="none" strike="noStrike" cap="none" dirty="0">
                <a:solidFill>
                  <a:srgbClr val="000000"/>
                </a:solidFill>
                <a:effectLst/>
                <a:latin typeface="Arial"/>
                <a:ea typeface="Arial"/>
                <a:cs typeface="Arial"/>
                <a:sym typeface="Arial"/>
              </a:rPr>
              <a:t>Communication by both HR and line managers is crucial towards how the employees would process their rewards (Kim and Kehoe, 2022). </a:t>
            </a:r>
          </a:p>
          <a:p>
            <a:r>
              <a:rPr lang="en-GB" sz="1100" b="0" i="0" u="none" strike="noStrike" cap="none" dirty="0">
                <a:solidFill>
                  <a:srgbClr val="000000"/>
                </a:solidFill>
                <a:effectLst/>
                <a:latin typeface="Arial"/>
                <a:ea typeface="Arial"/>
                <a:cs typeface="Arial"/>
                <a:sym typeface="Arial"/>
              </a:rPr>
              <a:t>Clear descriptions of compensation decisions, performance standards and advancement opportunities enhance credibility and job satisfaction. </a:t>
            </a:r>
          </a:p>
          <a:p>
            <a:r>
              <a:rPr lang="en-GB" sz="1100" b="0" i="0" u="none" strike="noStrike" cap="none" dirty="0">
                <a:solidFill>
                  <a:srgbClr val="000000"/>
                </a:solidFill>
                <a:effectLst/>
                <a:latin typeface="Arial"/>
                <a:ea typeface="Arial"/>
                <a:cs typeface="Arial"/>
                <a:sym typeface="Arial"/>
              </a:rPr>
              <a:t>The international scope of Amazon requires that the level of engagement is different depending on teams and the regions. </a:t>
            </a:r>
          </a:p>
          <a:p>
            <a:r>
              <a:rPr lang="en-GB" sz="1100" b="0" i="0" u="none" strike="noStrike" cap="none" dirty="0">
                <a:solidFill>
                  <a:srgbClr val="000000"/>
                </a:solidFill>
                <a:effectLst/>
                <a:latin typeface="Arial"/>
                <a:ea typeface="Arial"/>
                <a:cs typeface="Arial"/>
                <a:sym typeface="Arial"/>
              </a:rPr>
              <a:t>Therefore, it is essential to maintain the presence of reward communication that aids in maintaining a positive employee experience.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5683648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27645f40d0e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61" name="Google Shape;361;g27645f40d0e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To enhance the reward system of Amazon, there must be strategic interventions that are in tandem with the present trends of worker’s demand. </a:t>
            </a:r>
          </a:p>
          <a:p>
            <a:r>
              <a:rPr lang="en-GB" sz="1100" b="0" i="0" u="none" strike="noStrike" cap="none" dirty="0">
                <a:solidFill>
                  <a:srgbClr val="000000"/>
                </a:solidFill>
                <a:effectLst/>
                <a:latin typeface="Arial"/>
                <a:ea typeface="Arial"/>
                <a:cs typeface="Arial"/>
                <a:sym typeface="Arial"/>
              </a:rPr>
              <a:t>The practise of regular, independent pay-equity audits should be enhanced to detect possible pay imbalances and make everything fair. </a:t>
            </a:r>
          </a:p>
          <a:p>
            <a:r>
              <a:rPr lang="en-GB" sz="1100" b="0" i="0" u="none" strike="noStrike" cap="none" dirty="0">
                <a:solidFill>
                  <a:srgbClr val="000000"/>
                </a:solidFill>
                <a:effectLst/>
                <a:latin typeface="Arial"/>
                <a:ea typeface="Arial"/>
                <a:cs typeface="Arial"/>
                <a:sym typeface="Arial"/>
              </a:rPr>
              <a:t>Non-financial benefits, including career growth, wellness, and flexible work are supposed to be increased, which enable a greater involvement compared to the financial ones (Manjenje and Muhanga, 2021). </a:t>
            </a:r>
          </a:p>
          <a:p>
            <a:r>
              <a:rPr lang="en-GB" sz="1100" b="0" i="0" u="none" strike="noStrike" cap="none" dirty="0">
                <a:solidFill>
                  <a:srgbClr val="000000"/>
                </a:solidFill>
                <a:effectLst/>
                <a:latin typeface="Arial"/>
                <a:ea typeface="Arial"/>
                <a:cs typeface="Arial"/>
                <a:sym typeface="Arial"/>
              </a:rPr>
              <a:t>Better communication on reward structures and performance criteria can help in eliciting more trust and be fronting less misconception.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3816304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27662fef6a7_0_17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456" name="Google Shape;456;g27662fef6a7_0_17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reward practises at Amazon can be upgraded with great strategic advantages. </a:t>
            </a:r>
          </a:p>
          <a:p>
            <a:r>
              <a:rPr lang="en-GB" sz="1100" b="0" i="0" u="none" strike="noStrike" cap="none" dirty="0">
                <a:solidFill>
                  <a:srgbClr val="000000"/>
                </a:solidFill>
                <a:effectLst/>
                <a:latin typeface="Arial"/>
                <a:ea typeface="Arial"/>
                <a:cs typeface="Arial"/>
                <a:sym typeface="Arial"/>
              </a:rPr>
              <a:t>Great remuneration and equitable remuneration enhances the capability of Amazon to retain the services of the finest talent in the corporate, technical, and logistic sectors. </a:t>
            </a:r>
          </a:p>
          <a:p>
            <a:r>
              <a:rPr lang="en-GB" sz="1100" b="0" i="0" u="none" strike="noStrike" cap="none" dirty="0">
                <a:solidFill>
                  <a:srgbClr val="000000"/>
                </a:solidFill>
                <a:effectLst/>
                <a:latin typeface="Arial"/>
                <a:ea typeface="Arial"/>
                <a:cs typeface="Arial"/>
                <a:sym typeface="Arial"/>
              </a:rPr>
              <a:t>Good reward equity and non-monetary encourage retention hence minimising turnover expenses and conserving company learning (Timsina, 2024). </a:t>
            </a:r>
          </a:p>
          <a:p>
            <a:r>
              <a:rPr lang="en-GB" sz="1100" b="0" i="0" u="none" strike="noStrike" cap="none" dirty="0">
                <a:solidFill>
                  <a:srgbClr val="000000"/>
                </a:solidFill>
                <a:effectLst/>
                <a:latin typeface="Arial"/>
                <a:ea typeface="Arial"/>
                <a:cs typeface="Arial"/>
                <a:sym typeface="Arial"/>
              </a:rPr>
              <a:t>The effects of reward improvement are direct to the organisational performance through the motivation of increased productivity, innovation and customer orientation.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1854406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27645f40d0e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61" name="Google Shape;361;g27645f40d0e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In summary, incentives and compensation make up the heart of Amazon's human capital strategy while also providing the foundation for motivating, performing and retaining talent. </a:t>
            </a:r>
          </a:p>
          <a:p>
            <a:r>
              <a:rPr lang="en-GB" sz="1100" b="0" i="0" u="none" strike="noStrike" cap="none" dirty="0">
                <a:solidFill>
                  <a:srgbClr val="000000"/>
                </a:solidFill>
                <a:effectLst/>
                <a:latin typeface="Arial"/>
                <a:ea typeface="Arial"/>
                <a:cs typeface="Arial"/>
                <a:sym typeface="Arial"/>
              </a:rPr>
              <a:t>Amazon employs a complex combination of both financial and non-financial types of incentives but still faces significant problems with pay equity, fairness and workload balance. </a:t>
            </a:r>
          </a:p>
          <a:p>
            <a:r>
              <a:rPr lang="en-GB" sz="1100" b="0" i="0" u="none" strike="noStrike" cap="none" dirty="0">
                <a:solidFill>
                  <a:srgbClr val="000000"/>
                </a:solidFill>
                <a:effectLst/>
                <a:latin typeface="Arial"/>
                <a:ea typeface="Arial"/>
                <a:cs typeface="Arial"/>
                <a:sym typeface="Arial"/>
              </a:rPr>
              <a:t>To solve these problems, it would be beneficial for Amazon to further develop both their pay equity strategies, improve their internal communications regarding employee compensation, and improve their reward systems for the various employee segments.</a:t>
            </a:r>
            <a:endParaRPr dirty="0"/>
          </a:p>
        </p:txBody>
      </p:sp>
    </p:spTree>
    <p:extLst>
      <p:ext uri="{BB962C8B-B14F-4D97-AF65-F5344CB8AC3E}">
        <p14:creationId xmlns:p14="http://schemas.microsoft.com/office/powerpoint/2010/main" val="23968339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27645f40d0e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61" name="Google Shape;361;g27645f40d0e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dirty="0"/>
          </a:p>
        </p:txBody>
      </p:sp>
    </p:spTree>
    <p:extLst>
      <p:ext uri="{BB962C8B-B14F-4D97-AF65-F5344CB8AC3E}">
        <p14:creationId xmlns:p14="http://schemas.microsoft.com/office/powerpoint/2010/main" val="24157952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27645f40d0e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
        <p:nvSpPr>
          <p:cNvPr id="361" name="Google Shape;361;g27645f40d0e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dirty="0"/>
          </a:p>
        </p:txBody>
      </p:sp>
    </p:spTree>
    <p:extLst>
      <p:ext uri="{BB962C8B-B14F-4D97-AF65-F5344CB8AC3E}">
        <p14:creationId xmlns:p14="http://schemas.microsoft.com/office/powerpoint/2010/main" val="2961416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2"/>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2950" y="991226"/>
            <a:ext cx="3858900" cy="25680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5200">
                <a:latin typeface="Doppio One"/>
                <a:ea typeface="Doppio One"/>
                <a:cs typeface="Doppio One"/>
                <a:sym typeface="Doppio One"/>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12950" y="3822274"/>
            <a:ext cx="3858900" cy="3300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800"/>
              <a:buNone/>
              <a:defRPr sz="1600">
                <a:solidFill>
                  <a:schemeClr val="dk1"/>
                </a:solidFill>
                <a:latin typeface="Archivo"/>
                <a:ea typeface="Archivo"/>
                <a:cs typeface="Archivo"/>
                <a:sym typeface="Archivo"/>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17"/>
        <p:cNvGrpSpPr/>
        <p:nvPr/>
      </p:nvGrpSpPr>
      <p:grpSpPr>
        <a:xfrm>
          <a:off x="0" y="0"/>
          <a:ext cx="0" cy="0"/>
          <a:chOff x="0" y="0"/>
          <a:chExt cx="0" cy="0"/>
        </a:xfrm>
      </p:grpSpPr>
      <p:sp>
        <p:nvSpPr>
          <p:cNvPr id="18" name="Google Shape;18;p5"/>
          <p:cNvSpPr txBox="1">
            <a:spLocks noGrp="1"/>
          </p:cNvSpPr>
          <p:nvPr>
            <p:ph type="title"/>
          </p:nvPr>
        </p:nvSpPr>
        <p:spPr>
          <a:xfrm>
            <a:off x="712950" y="540618"/>
            <a:ext cx="77181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9" name="Google Shape;19;p5"/>
          <p:cNvSpPr txBox="1">
            <a:spLocks noGrp="1"/>
          </p:cNvSpPr>
          <p:nvPr>
            <p:ph type="subTitle" idx="1"/>
          </p:nvPr>
        </p:nvSpPr>
        <p:spPr>
          <a:xfrm>
            <a:off x="1345588" y="2645382"/>
            <a:ext cx="2829000" cy="411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None/>
              <a:defRPr sz="2000">
                <a:latin typeface="Doppio One"/>
                <a:ea typeface="Doppio One"/>
                <a:cs typeface="Doppio One"/>
                <a:sym typeface="Doppio One"/>
              </a:defRPr>
            </a:lvl1pPr>
            <a:lvl2pPr lvl="1" algn="ctr" rtl="0">
              <a:lnSpc>
                <a:spcPct val="100000"/>
              </a:lnSpc>
              <a:spcBef>
                <a:spcPts val="0"/>
              </a:spcBef>
              <a:spcAft>
                <a:spcPts val="0"/>
              </a:spcAft>
              <a:buSzPts val="2000"/>
              <a:buNone/>
              <a:defRPr sz="2000" b="1"/>
            </a:lvl2pPr>
            <a:lvl3pPr lvl="2" algn="ctr" rtl="0">
              <a:lnSpc>
                <a:spcPct val="100000"/>
              </a:lnSpc>
              <a:spcBef>
                <a:spcPts val="0"/>
              </a:spcBef>
              <a:spcAft>
                <a:spcPts val="0"/>
              </a:spcAft>
              <a:buSzPts val="2000"/>
              <a:buNone/>
              <a:defRPr sz="2000" b="1"/>
            </a:lvl3pPr>
            <a:lvl4pPr lvl="3" algn="ctr" rtl="0">
              <a:lnSpc>
                <a:spcPct val="100000"/>
              </a:lnSpc>
              <a:spcBef>
                <a:spcPts val="0"/>
              </a:spcBef>
              <a:spcAft>
                <a:spcPts val="0"/>
              </a:spcAft>
              <a:buSzPts val="2000"/>
              <a:buNone/>
              <a:defRPr sz="2000" b="1"/>
            </a:lvl4pPr>
            <a:lvl5pPr lvl="4" algn="ctr" rtl="0">
              <a:lnSpc>
                <a:spcPct val="100000"/>
              </a:lnSpc>
              <a:spcBef>
                <a:spcPts val="0"/>
              </a:spcBef>
              <a:spcAft>
                <a:spcPts val="0"/>
              </a:spcAft>
              <a:buSzPts val="2000"/>
              <a:buNone/>
              <a:defRPr sz="2000" b="1"/>
            </a:lvl5pPr>
            <a:lvl6pPr lvl="5" algn="ctr" rtl="0">
              <a:lnSpc>
                <a:spcPct val="100000"/>
              </a:lnSpc>
              <a:spcBef>
                <a:spcPts val="0"/>
              </a:spcBef>
              <a:spcAft>
                <a:spcPts val="0"/>
              </a:spcAft>
              <a:buSzPts val="2000"/>
              <a:buNone/>
              <a:defRPr sz="2000" b="1"/>
            </a:lvl6pPr>
            <a:lvl7pPr lvl="6" algn="ctr" rtl="0">
              <a:lnSpc>
                <a:spcPct val="100000"/>
              </a:lnSpc>
              <a:spcBef>
                <a:spcPts val="0"/>
              </a:spcBef>
              <a:spcAft>
                <a:spcPts val="0"/>
              </a:spcAft>
              <a:buSzPts val="2000"/>
              <a:buNone/>
              <a:defRPr sz="2000" b="1"/>
            </a:lvl7pPr>
            <a:lvl8pPr lvl="7" algn="ctr" rtl="0">
              <a:lnSpc>
                <a:spcPct val="100000"/>
              </a:lnSpc>
              <a:spcBef>
                <a:spcPts val="0"/>
              </a:spcBef>
              <a:spcAft>
                <a:spcPts val="0"/>
              </a:spcAft>
              <a:buSzPts val="2000"/>
              <a:buNone/>
              <a:defRPr sz="2000" b="1"/>
            </a:lvl8pPr>
            <a:lvl9pPr lvl="8" algn="ctr" rtl="0">
              <a:lnSpc>
                <a:spcPct val="100000"/>
              </a:lnSpc>
              <a:spcBef>
                <a:spcPts val="0"/>
              </a:spcBef>
              <a:spcAft>
                <a:spcPts val="0"/>
              </a:spcAft>
              <a:buSzPts val="2000"/>
              <a:buNone/>
              <a:defRPr sz="2000" b="1"/>
            </a:lvl9pPr>
          </a:lstStyle>
          <a:p>
            <a:endParaRPr/>
          </a:p>
        </p:txBody>
      </p:sp>
      <p:sp>
        <p:nvSpPr>
          <p:cNvPr id="20" name="Google Shape;20;p5"/>
          <p:cNvSpPr txBox="1">
            <a:spLocks noGrp="1"/>
          </p:cNvSpPr>
          <p:nvPr>
            <p:ph type="subTitle" idx="2"/>
          </p:nvPr>
        </p:nvSpPr>
        <p:spPr>
          <a:xfrm>
            <a:off x="1345588" y="3031884"/>
            <a:ext cx="2829000" cy="123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 name="Google Shape;21;p5"/>
          <p:cNvSpPr txBox="1">
            <a:spLocks noGrp="1"/>
          </p:cNvSpPr>
          <p:nvPr>
            <p:ph type="subTitle" idx="3"/>
          </p:nvPr>
        </p:nvSpPr>
        <p:spPr>
          <a:xfrm>
            <a:off x="4969412" y="2645382"/>
            <a:ext cx="2829000" cy="411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None/>
              <a:defRPr sz="2000">
                <a:latin typeface="Doppio One"/>
                <a:ea typeface="Doppio One"/>
                <a:cs typeface="Doppio One"/>
                <a:sym typeface="Doppio One"/>
              </a:defRPr>
            </a:lvl1pPr>
            <a:lvl2pPr lvl="1" algn="ctr" rtl="0">
              <a:lnSpc>
                <a:spcPct val="100000"/>
              </a:lnSpc>
              <a:spcBef>
                <a:spcPts val="0"/>
              </a:spcBef>
              <a:spcAft>
                <a:spcPts val="0"/>
              </a:spcAft>
              <a:buSzPts val="2000"/>
              <a:buNone/>
              <a:defRPr sz="2000" b="1"/>
            </a:lvl2pPr>
            <a:lvl3pPr lvl="2" algn="ctr" rtl="0">
              <a:lnSpc>
                <a:spcPct val="100000"/>
              </a:lnSpc>
              <a:spcBef>
                <a:spcPts val="0"/>
              </a:spcBef>
              <a:spcAft>
                <a:spcPts val="0"/>
              </a:spcAft>
              <a:buSzPts val="2000"/>
              <a:buNone/>
              <a:defRPr sz="2000" b="1"/>
            </a:lvl3pPr>
            <a:lvl4pPr lvl="3" algn="ctr" rtl="0">
              <a:lnSpc>
                <a:spcPct val="100000"/>
              </a:lnSpc>
              <a:spcBef>
                <a:spcPts val="0"/>
              </a:spcBef>
              <a:spcAft>
                <a:spcPts val="0"/>
              </a:spcAft>
              <a:buSzPts val="2000"/>
              <a:buNone/>
              <a:defRPr sz="2000" b="1"/>
            </a:lvl4pPr>
            <a:lvl5pPr lvl="4" algn="ctr" rtl="0">
              <a:lnSpc>
                <a:spcPct val="100000"/>
              </a:lnSpc>
              <a:spcBef>
                <a:spcPts val="0"/>
              </a:spcBef>
              <a:spcAft>
                <a:spcPts val="0"/>
              </a:spcAft>
              <a:buSzPts val="2000"/>
              <a:buNone/>
              <a:defRPr sz="2000" b="1"/>
            </a:lvl5pPr>
            <a:lvl6pPr lvl="5" algn="ctr" rtl="0">
              <a:lnSpc>
                <a:spcPct val="100000"/>
              </a:lnSpc>
              <a:spcBef>
                <a:spcPts val="0"/>
              </a:spcBef>
              <a:spcAft>
                <a:spcPts val="0"/>
              </a:spcAft>
              <a:buSzPts val="2000"/>
              <a:buNone/>
              <a:defRPr sz="2000" b="1"/>
            </a:lvl6pPr>
            <a:lvl7pPr lvl="6" algn="ctr" rtl="0">
              <a:lnSpc>
                <a:spcPct val="100000"/>
              </a:lnSpc>
              <a:spcBef>
                <a:spcPts val="0"/>
              </a:spcBef>
              <a:spcAft>
                <a:spcPts val="0"/>
              </a:spcAft>
              <a:buSzPts val="2000"/>
              <a:buNone/>
              <a:defRPr sz="2000" b="1"/>
            </a:lvl7pPr>
            <a:lvl8pPr lvl="7" algn="ctr" rtl="0">
              <a:lnSpc>
                <a:spcPct val="100000"/>
              </a:lnSpc>
              <a:spcBef>
                <a:spcPts val="0"/>
              </a:spcBef>
              <a:spcAft>
                <a:spcPts val="0"/>
              </a:spcAft>
              <a:buSzPts val="2000"/>
              <a:buNone/>
              <a:defRPr sz="2000" b="1"/>
            </a:lvl8pPr>
            <a:lvl9pPr lvl="8" algn="ctr" rtl="0">
              <a:lnSpc>
                <a:spcPct val="100000"/>
              </a:lnSpc>
              <a:spcBef>
                <a:spcPts val="0"/>
              </a:spcBef>
              <a:spcAft>
                <a:spcPts val="0"/>
              </a:spcAft>
              <a:buSzPts val="2000"/>
              <a:buNone/>
              <a:defRPr sz="2000" b="1"/>
            </a:lvl9pPr>
          </a:lstStyle>
          <a:p>
            <a:endParaRPr/>
          </a:p>
        </p:txBody>
      </p:sp>
      <p:sp>
        <p:nvSpPr>
          <p:cNvPr id="22" name="Google Shape;22;p5"/>
          <p:cNvSpPr txBox="1">
            <a:spLocks noGrp="1"/>
          </p:cNvSpPr>
          <p:nvPr>
            <p:ph type="subTitle" idx="4"/>
          </p:nvPr>
        </p:nvSpPr>
        <p:spPr>
          <a:xfrm>
            <a:off x="4969412" y="3031884"/>
            <a:ext cx="2829000" cy="123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dk2"/>
        </a:solidFill>
        <a:effectLst/>
      </p:bgPr>
    </p:bg>
    <p:spTree>
      <p:nvGrpSpPr>
        <p:cNvPr id="1" name="Shape 25"/>
        <p:cNvGrpSpPr/>
        <p:nvPr/>
      </p:nvGrpSpPr>
      <p:grpSpPr>
        <a:xfrm>
          <a:off x="0" y="0"/>
          <a:ext cx="0" cy="0"/>
          <a:chOff x="0" y="0"/>
          <a:chExt cx="0" cy="0"/>
        </a:xfrm>
      </p:grpSpPr>
      <p:sp>
        <p:nvSpPr>
          <p:cNvPr id="26" name="Google Shape;26;p7"/>
          <p:cNvSpPr txBox="1">
            <a:spLocks noGrp="1"/>
          </p:cNvSpPr>
          <p:nvPr>
            <p:ph type="body" idx="1"/>
          </p:nvPr>
        </p:nvSpPr>
        <p:spPr>
          <a:xfrm>
            <a:off x="712950" y="1989300"/>
            <a:ext cx="3859200" cy="18900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Clr>
                <a:schemeClr val="accent6"/>
              </a:buClr>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7"/>
          <p:cNvSpPr txBox="1">
            <a:spLocks noGrp="1"/>
          </p:cNvSpPr>
          <p:nvPr>
            <p:ph type="title"/>
          </p:nvPr>
        </p:nvSpPr>
        <p:spPr>
          <a:xfrm>
            <a:off x="712950" y="1264200"/>
            <a:ext cx="38592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8" name="Google Shape;28;p7"/>
          <p:cNvSpPr>
            <a:spLocks noGrp="1"/>
          </p:cNvSpPr>
          <p:nvPr>
            <p:ph type="pic" idx="2"/>
          </p:nvPr>
        </p:nvSpPr>
        <p:spPr>
          <a:xfrm>
            <a:off x="5158650" y="908700"/>
            <a:ext cx="2996400" cy="3326100"/>
          </a:xfrm>
          <a:prstGeom prst="rect">
            <a:avLst/>
          </a:prstGeom>
          <a:noFill/>
          <a:ln>
            <a:noFill/>
          </a:ln>
        </p:spPr>
        <p:txBody>
          <a:bodyPr/>
          <a:lstStyle/>
          <a:p>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29"/>
        <p:cNvGrpSpPr/>
        <p:nvPr/>
      </p:nvGrpSpPr>
      <p:grpSpPr>
        <a:xfrm>
          <a:off x="0" y="0"/>
          <a:ext cx="0" cy="0"/>
          <a:chOff x="0" y="0"/>
          <a:chExt cx="0" cy="0"/>
        </a:xfrm>
      </p:grpSpPr>
      <p:sp>
        <p:nvSpPr>
          <p:cNvPr id="30" name="Google Shape;30;p8"/>
          <p:cNvSpPr txBox="1">
            <a:spLocks noGrp="1"/>
          </p:cNvSpPr>
          <p:nvPr>
            <p:ph type="title"/>
          </p:nvPr>
        </p:nvSpPr>
        <p:spPr>
          <a:xfrm>
            <a:off x="1388100" y="1088550"/>
            <a:ext cx="6367800" cy="2966400"/>
          </a:xfrm>
          <a:prstGeom prst="rect">
            <a:avLst/>
          </a:prstGeom>
        </p:spPr>
        <p:txBody>
          <a:bodyPr spcFirstLastPara="1" wrap="square" lIns="91425" tIns="91425" rIns="91425" bIns="91425" anchor="ctr" anchorCtr="0">
            <a:noAutofit/>
          </a:bodyPr>
          <a:lstStyle>
            <a:lvl1pPr lvl="0" algn="ctr">
              <a:spcBef>
                <a:spcPts val="0"/>
              </a:spcBef>
              <a:spcAft>
                <a:spcPts val="0"/>
              </a:spcAft>
              <a:buSzPts val="7200"/>
              <a:buNone/>
              <a:defRPr sz="7200"/>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31"/>
        <p:cNvGrpSpPr/>
        <p:nvPr/>
      </p:nvGrpSpPr>
      <p:grpSpPr>
        <a:xfrm>
          <a:off x="0" y="0"/>
          <a:ext cx="0" cy="0"/>
          <a:chOff x="0" y="0"/>
          <a:chExt cx="0" cy="0"/>
        </a:xfrm>
      </p:grpSpPr>
      <p:sp>
        <p:nvSpPr>
          <p:cNvPr id="32" name="Google Shape;32;p9"/>
          <p:cNvSpPr txBox="1">
            <a:spLocks noGrp="1"/>
          </p:cNvSpPr>
          <p:nvPr>
            <p:ph type="subTitle" idx="1"/>
          </p:nvPr>
        </p:nvSpPr>
        <p:spPr>
          <a:xfrm>
            <a:off x="2410950" y="2278650"/>
            <a:ext cx="43221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
        <p:nvSpPr>
          <p:cNvPr id="33" name="Google Shape;33;p9"/>
          <p:cNvSpPr txBox="1">
            <a:spLocks noGrp="1"/>
          </p:cNvSpPr>
          <p:nvPr>
            <p:ph type="title"/>
          </p:nvPr>
        </p:nvSpPr>
        <p:spPr>
          <a:xfrm>
            <a:off x="2410950" y="1629750"/>
            <a:ext cx="43221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dk2"/>
        </a:solidFill>
        <a:effectLst/>
      </p:bgPr>
    </p:bg>
    <p:spTree>
      <p:nvGrpSpPr>
        <p:cNvPr id="1" name="Shape 34"/>
        <p:cNvGrpSpPr/>
        <p:nvPr/>
      </p:nvGrpSpPr>
      <p:grpSpPr>
        <a:xfrm>
          <a:off x="0" y="0"/>
          <a:ext cx="0" cy="0"/>
          <a:chOff x="0" y="0"/>
          <a:chExt cx="0" cy="0"/>
        </a:xfrm>
      </p:grpSpPr>
      <p:sp>
        <p:nvSpPr>
          <p:cNvPr id="35" name="Google Shape;35;p10"/>
          <p:cNvSpPr>
            <a:spLocks noGrp="1"/>
          </p:cNvSpPr>
          <p:nvPr>
            <p:ph type="pic" idx="2"/>
          </p:nvPr>
        </p:nvSpPr>
        <p:spPr>
          <a:xfrm>
            <a:off x="0" y="0"/>
            <a:ext cx="9144000" cy="5143500"/>
          </a:xfrm>
          <a:prstGeom prst="rect">
            <a:avLst/>
          </a:prstGeom>
          <a:noFill/>
          <a:ln>
            <a:noFill/>
          </a:ln>
        </p:spPr>
        <p:txBody>
          <a:bodyPr/>
          <a:lstStyle/>
          <a:p>
            <a:endParaRPr lang="en-US"/>
          </a:p>
        </p:txBody>
      </p:sp>
      <p:sp>
        <p:nvSpPr>
          <p:cNvPr id="36" name="Google Shape;36;p10"/>
          <p:cNvSpPr txBox="1">
            <a:spLocks noGrp="1"/>
          </p:cNvSpPr>
          <p:nvPr>
            <p:ph type="body" idx="1"/>
          </p:nvPr>
        </p:nvSpPr>
        <p:spPr>
          <a:xfrm>
            <a:off x="712950" y="3999150"/>
            <a:ext cx="7718100" cy="605100"/>
          </a:xfrm>
          <a:prstGeom prst="rect">
            <a:avLst/>
          </a:prstGeom>
          <a:solidFill>
            <a:schemeClr val="dk2"/>
          </a:solidFill>
        </p:spPr>
        <p:txBody>
          <a:bodyPr spcFirstLastPara="1" wrap="square" lIns="91425" tIns="91425" rIns="91425" bIns="91425" anchor="ctr" anchorCtr="0">
            <a:noAutofit/>
          </a:bodyPr>
          <a:lstStyle>
            <a:lvl1pPr marL="457200" lvl="0" indent="-228600" algn="ctr">
              <a:lnSpc>
                <a:spcPct val="100000"/>
              </a:lnSpc>
              <a:spcBef>
                <a:spcPts val="0"/>
              </a:spcBef>
              <a:spcAft>
                <a:spcPts val="0"/>
              </a:spcAft>
              <a:buSzPts val="3000"/>
              <a:buFont typeface="Doppio One"/>
              <a:buNone/>
              <a:defRPr sz="3000">
                <a:latin typeface="Doppio One"/>
                <a:ea typeface="Doppio One"/>
                <a:cs typeface="Doppio One"/>
                <a:sym typeface="Doppio One"/>
              </a:defRPr>
            </a:lvl1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0"/>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
    <p:bg>
      <p:bgPr>
        <a:solidFill>
          <a:schemeClr val="dk2"/>
        </a:solidFill>
        <a:effectLst/>
      </p:bgPr>
    </p:bg>
    <p:spTree>
      <p:nvGrpSpPr>
        <p:cNvPr id="1" name="Shape 41"/>
        <p:cNvGrpSpPr/>
        <p:nvPr/>
      </p:nvGrpSpPr>
      <p:grpSpPr>
        <a:xfrm>
          <a:off x="0" y="0"/>
          <a:ext cx="0" cy="0"/>
          <a:chOff x="0" y="0"/>
          <a:chExt cx="0" cy="0"/>
        </a:xfrm>
      </p:grpSpPr>
      <p:sp>
        <p:nvSpPr>
          <p:cNvPr id="42" name="Google Shape;42;p13"/>
          <p:cNvSpPr txBox="1">
            <a:spLocks noGrp="1"/>
          </p:cNvSpPr>
          <p:nvPr>
            <p:ph type="title"/>
          </p:nvPr>
        </p:nvSpPr>
        <p:spPr>
          <a:xfrm>
            <a:off x="712950" y="540618"/>
            <a:ext cx="77181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3" name="Google Shape;43;p13"/>
          <p:cNvSpPr txBox="1">
            <a:spLocks noGrp="1"/>
          </p:cNvSpPr>
          <p:nvPr>
            <p:ph type="title" idx="2" hasCustomPrompt="1"/>
          </p:nvPr>
        </p:nvSpPr>
        <p:spPr>
          <a:xfrm>
            <a:off x="1628175" y="1658381"/>
            <a:ext cx="7347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6"/>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4" name="Google Shape;44;p13"/>
          <p:cNvSpPr txBox="1">
            <a:spLocks noGrp="1"/>
          </p:cNvSpPr>
          <p:nvPr>
            <p:ph type="title" idx="3" hasCustomPrompt="1"/>
          </p:nvPr>
        </p:nvSpPr>
        <p:spPr>
          <a:xfrm>
            <a:off x="1628175" y="3091789"/>
            <a:ext cx="7347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6"/>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5" name="Google Shape;45;p13"/>
          <p:cNvSpPr txBox="1">
            <a:spLocks noGrp="1"/>
          </p:cNvSpPr>
          <p:nvPr>
            <p:ph type="title" idx="4" hasCustomPrompt="1"/>
          </p:nvPr>
        </p:nvSpPr>
        <p:spPr>
          <a:xfrm>
            <a:off x="4204650" y="1658381"/>
            <a:ext cx="7347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6"/>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6" name="Google Shape;46;p13"/>
          <p:cNvSpPr txBox="1">
            <a:spLocks noGrp="1"/>
          </p:cNvSpPr>
          <p:nvPr>
            <p:ph type="title" idx="5" hasCustomPrompt="1"/>
          </p:nvPr>
        </p:nvSpPr>
        <p:spPr>
          <a:xfrm>
            <a:off x="4204650" y="3091789"/>
            <a:ext cx="7347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6"/>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7" name="Google Shape;47;p13"/>
          <p:cNvSpPr txBox="1">
            <a:spLocks noGrp="1"/>
          </p:cNvSpPr>
          <p:nvPr>
            <p:ph type="title" idx="6" hasCustomPrompt="1"/>
          </p:nvPr>
        </p:nvSpPr>
        <p:spPr>
          <a:xfrm>
            <a:off x="6781125" y="1658381"/>
            <a:ext cx="7347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6"/>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8" name="Google Shape;48;p13"/>
          <p:cNvSpPr txBox="1">
            <a:spLocks noGrp="1"/>
          </p:cNvSpPr>
          <p:nvPr>
            <p:ph type="title" idx="7" hasCustomPrompt="1"/>
          </p:nvPr>
        </p:nvSpPr>
        <p:spPr>
          <a:xfrm>
            <a:off x="6781125" y="3091789"/>
            <a:ext cx="734700" cy="447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accent6"/>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9" name="Google Shape;49;p13"/>
          <p:cNvSpPr txBox="1">
            <a:spLocks noGrp="1"/>
          </p:cNvSpPr>
          <p:nvPr>
            <p:ph type="subTitle" idx="1"/>
          </p:nvPr>
        </p:nvSpPr>
        <p:spPr>
          <a:xfrm>
            <a:off x="942525" y="2243775"/>
            <a:ext cx="2106000" cy="3945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000"/>
              <a:buFont typeface="Doppio One"/>
              <a:buNone/>
              <a:defRPr sz="2000">
                <a:solidFill>
                  <a:schemeClr val="dk1"/>
                </a:solidFill>
                <a:latin typeface="Doppio One"/>
                <a:ea typeface="Doppio One"/>
                <a:cs typeface="Doppio One"/>
                <a:sym typeface="Doppio One"/>
              </a:defRPr>
            </a:lvl1pPr>
            <a:lvl2pPr lvl="1"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2pPr>
            <a:lvl3pPr lvl="2"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3pPr>
            <a:lvl4pPr lvl="3"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4pPr>
            <a:lvl5pPr lvl="4"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5pPr>
            <a:lvl6pPr lvl="5"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6pPr>
            <a:lvl7pPr lvl="6"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7pPr>
            <a:lvl8pPr lvl="7"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8pPr>
            <a:lvl9pPr lvl="8"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9pPr>
          </a:lstStyle>
          <a:p>
            <a:endParaRPr/>
          </a:p>
        </p:txBody>
      </p:sp>
      <p:sp>
        <p:nvSpPr>
          <p:cNvPr id="50" name="Google Shape;50;p13"/>
          <p:cNvSpPr txBox="1">
            <a:spLocks noGrp="1"/>
          </p:cNvSpPr>
          <p:nvPr>
            <p:ph type="subTitle" idx="8"/>
          </p:nvPr>
        </p:nvSpPr>
        <p:spPr>
          <a:xfrm>
            <a:off x="3519000" y="2243775"/>
            <a:ext cx="2106000" cy="3945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000"/>
              <a:buFont typeface="Doppio One"/>
              <a:buNone/>
              <a:defRPr sz="2000">
                <a:solidFill>
                  <a:schemeClr val="dk1"/>
                </a:solidFill>
                <a:latin typeface="Doppio One"/>
                <a:ea typeface="Doppio One"/>
                <a:cs typeface="Doppio One"/>
                <a:sym typeface="Doppio One"/>
              </a:defRPr>
            </a:lvl1pPr>
            <a:lvl2pPr lvl="1"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2pPr>
            <a:lvl3pPr lvl="2"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3pPr>
            <a:lvl4pPr lvl="3"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4pPr>
            <a:lvl5pPr lvl="4"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5pPr>
            <a:lvl6pPr lvl="5"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6pPr>
            <a:lvl7pPr lvl="6"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7pPr>
            <a:lvl8pPr lvl="7"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8pPr>
            <a:lvl9pPr lvl="8"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9pPr>
          </a:lstStyle>
          <a:p>
            <a:endParaRPr/>
          </a:p>
        </p:txBody>
      </p:sp>
      <p:sp>
        <p:nvSpPr>
          <p:cNvPr id="51" name="Google Shape;51;p13"/>
          <p:cNvSpPr txBox="1">
            <a:spLocks noGrp="1"/>
          </p:cNvSpPr>
          <p:nvPr>
            <p:ph type="subTitle" idx="9"/>
          </p:nvPr>
        </p:nvSpPr>
        <p:spPr>
          <a:xfrm>
            <a:off x="6095475" y="2243775"/>
            <a:ext cx="2106000" cy="3945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000"/>
              <a:buFont typeface="Doppio One"/>
              <a:buNone/>
              <a:defRPr sz="2000">
                <a:solidFill>
                  <a:schemeClr val="dk1"/>
                </a:solidFill>
                <a:latin typeface="Doppio One"/>
                <a:ea typeface="Doppio One"/>
                <a:cs typeface="Doppio One"/>
                <a:sym typeface="Doppio One"/>
              </a:defRPr>
            </a:lvl1pPr>
            <a:lvl2pPr lvl="1"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2pPr>
            <a:lvl3pPr lvl="2"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3pPr>
            <a:lvl4pPr lvl="3"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4pPr>
            <a:lvl5pPr lvl="4"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5pPr>
            <a:lvl6pPr lvl="5"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6pPr>
            <a:lvl7pPr lvl="6"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7pPr>
            <a:lvl8pPr lvl="7"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8pPr>
            <a:lvl9pPr lvl="8"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9pPr>
          </a:lstStyle>
          <a:p>
            <a:endParaRPr/>
          </a:p>
        </p:txBody>
      </p:sp>
      <p:sp>
        <p:nvSpPr>
          <p:cNvPr id="52" name="Google Shape;52;p13"/>
          <p:cNvSpPr txBox="1">
            <a:spLocks noGrp="1"/>
          </p:cNvSpPr>
          <p:nvPr>
            <p:ph type="subTitle" idx="13"/>
          </p:nvPr>
        </p:nvSpPr>
        <p:spPr>
          <a:xfrm>
            <a:off x="942525" y="3677250"/>
            <a:ext cx="2106000" cy="3945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000"/>
              <a:buFont typeface="Doppio One"/>
              <a:buNone/>
              <a:defRPr sz="2000">
                <a:solidFill>
                  <a:schemeClr val="dk1"/>
                </a:solidFill>
                <a:latin typeface="Doppio One"/>
                <a:ea typeface="Doppio One"/>
                <a:cs typeface="Doppio One"/>
                <a:sym typeface="Doppio One"/>
              </a:defRPr>
            </a:lvl1pPr>
            <a:lvl2pPr lvl="1"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2pPr>
            <a:lvl3pPr lvl="2"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3pPr>
            <a:lvl4pPr lvl="3"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4pPr>
            <a:lvl5pPr lvl="4"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5pPr>
            <a:lvl6pPr lvl="5"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6pPr>
            <a:lvl7pPr lvl="6"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7pPr>
            <a:lvl8pPr lvl="7"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8pPr>
            <a:lvl9pPr lvl="8"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9pPr>
          </a:lstStyle>
          <a:p>
            <a:endParaRPr/>
          </a:p>
        </p:txBody>
      </p:sp>
      <p:sp>
        <p:nvSpPr>
          <p:cNvPr id="53" name="Google Shape;53;p13"/>
          <p:cNvSpPr txBox="1">
            <a:spLocks noGrp="1"/>
          </p:cNvSpPr>
          <p:nvPr>
            <p:ph type="subTitle" idx="14"/>
          </p:nvPr>
        </p:nvSpPr>
        <p:spPr>
          <a:xfrm>
            <a:off x="3519000" y="3677250"/>
            <a:ext cx="2106000" cy="3945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000"/>
              <a:buFont typeface="Doppio One"/>
              <a:buNone/>
              <a:defRPr sz="2000">
                <a:solidFill>
                  <a:schemeClr val="dk1"/>
                </a:solidFill>
                <a:latin typeface="Doppio One"/>
                <a:ea typeface="Doppio One"/>
                <a:cs typeface="Doppio One"/>
                <a:sym typeface="Doppio One"/>
              </a:defRPr>
            </a:lvl1pPr>
            <a:lvl2pPr lvl="1"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2pPr>
            <a:lvl3pPr lvl="2"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3pPr>
            <a:lvl4pPr lvl="3"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4pPr>
            <a:lvl5pPr lvl="4"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5pPr>
            <a:lvl6pPr lvl="5"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6pPr>
            <a:lvl7pPr lvl="6"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7pPr>
            <a:lvl8pPr lvl="7"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8pPr>
            <a:lvl9pPr lvl="8"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9pPr>
          </a:lstStyle>
          <a:p>
            <a:endParaRPr/>
          </a:p>
        </p:txBody>
      </p:sp>
      <p:sp>
        <p:nvSpPr>
          <p:cNvPr id="54" name="Google Shape;54;p13"/>
          <p:cNvSpPr txBox="1">
            <a:spLocks noGrp="1"/>
          </p:cNvSpPr>
          <p:nvPr>
            <p:ph type="subTitle" idx="15"/>
          </p:nvPr>
        </p:nvSpPr>
        <p:spPr>
          <a:xfrm>
            <a:off x="6095475" y="3677250"/>
            <a:ext cx="2106000" cy="3945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000"/>
              <a:buFont typeface="Doppio One"/>
              <a:buNone/>
              <a:defRPr sz="2000">
                <a:solidFill>
                  <a:schemeClr val="dk1"/>
                </a:solidFill>
                <a:latin typeface="Doppio One"/>
                <a:ea typeface="Doppio One"/>
                <a:cs typeface="Doppio One"/>
                <a:sym typeface="Doppio One"/>
              </a:defRPr>
            </a:lvl1pPr>
            <a:lvl2pPr lvl="1"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2pPr>
            <a:lvl3pPr lvl="2"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3pPr>
            <a:lvl4pPr lvl="3"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4pPr>
            <a:lvl5pPr lvl="4"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5pPr>
            <a:lvl6pPr lvl="5"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6pPr>
            <a:lvl7pPr lvl="6"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7pPr>
            <a:lvl8pPr lvl="7"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8pPr>
            <a:lvl9pPr lvl="8" algn="ctr" rtl="0">
              <a:lnSpc>
                <a:spcPct val="100000"/>
              </a:lnSpc>
              <a:spcBef>
                <a:spcPts val="0"/>
              </a:spcBef>
              <a:spcAft>
                <a:spcPts val="0"/>
              </a:spcAft>
              <a:buClr>
                <a:schemeClr val="dk1"/>
              </a:buClr>
              <a:buSzPts val="2000"/>
              <a:buFont typeface="Doppio One"/>
              <a:buNone/>
              <a:defRPr sz="2000" b="1">
                <a:solidFill>
                  <a:schemeClr val="dk1"/>
                </a:solidFill>
                <a:latin typeface="Doppio One"/>
                <a:ea typeface="Doppio One"/>
                <a:cs typeface="Doppio One"/>
                <a:sym typeface="Doppio 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BLANK_7">
    <p:bg>
      <p:bgPr>
        <a:solidFill>
          <a:schemeClr val="dk2"/>
        </a:solidFill>
        <a:effectLst/>
      </p:bgPr>
    </p:bg>
    <p:spTree>
      <p:nvGrpSpPr>
        <p:cNvPr id="1" name="Shape 62"/>
        <p:cNvGrpSpPr/>
        <p:nvPr/>
      </p:nvGrpSpPr>
      <p:grpSpPr>
        <a:xfrm>
          <a:off x="0" y="0"/>
          <a:ext cx="0" cy="0"/>
          <a:chOff x="0" y="0"/>
          <a:chExt cx="0" cy="0"/>
        </a:xfrm>
      </p:grpSpPr>
      <p:sp>
        <p:nvSpPr>
          <p:cNvPr id="63" name="Google Shape;63;p16"/>
          <p:cNvSpPr txBox="1">
            <a:spLocks noGrp="1"/>
          </p:cNvSpPr>
          <p:nvPr>
            <p:ph type="title"/>
          </p:nvPr>
        </p:nvSpPr>
        <p:spPr>
          <a:xfrm>
            <a:off x="712950" y="540618"/>
            <a:ext cx="77181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4" name="Google Shape;64;p16"/>
          <p:cNvSpPr txBox="1">
            <a:spLocks noGrp="1"/>
          </p:cNvSpPr>
          <p:nvPr>
            <p:ph type="subTitle" idx="1"/>
          </p:nvPr>
        </p:nvSpPr>
        <p:spPr>
          <a:xfrm>
            <a:off x="889838" y="2645375"/>
            <a:ext cx="2280900" cy="411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65" name="Google Shape;65;p16"/>
          <p:cNvSpPr txBox="1">
            <a:spLocks noGrp="1"/>
          </p:cNvSpPr>
          <p:nvPr>
            <p:ph type="subTitle" idx="2"/>
          </p:nvPr>
        </p:nvSpPr>
        <p:spPr>
          <a:xfrm>
            <a:off x="889838" y="3031876"/>
            <a:ext cx="2280900" cy="121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66" name="Google Shape;66;p16"/>
          <p:cNvSpPr txBox="1">
            <a:spLocks noGrp="1"/>
          </p:cNvSpPr>
          <p:nvPr>
            <p:ph type="subTitle" idx="3"/>
          </p:nvPr>
        </p:nvSpPr>
        <p:spPr>
          <a:xfrm>
            <a:off x="3431548" y="2645375"/>
            <a:ext cx="2280900" cy="411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67" name="Google Shape;67;p16"/>
          <p:cNvSpPr txBox="1">
            <a:spLocks noGrp="1"/>
          </p:cNvSpPr>
          <p:nvPr>
            <p:ph type="subTitle" idx="4"/>
          </p:nvPr>
        </p:nvSpPr>
        <p:spPr>
          <a:xfrm>
            <a:off x="3431548" y="3031876"/>
            <a:ext cx="2280900" cy="121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68" name="Google Shape;68;p16"/>
          <p:cNvSpPr txBox="1">
            <a:spLocks noGrp="1"/>
          </p:cNvSpPr>
          <p:nvPr>
            <p:ph type="subTitle" idx="5"/>
          </p:nvPr>
        </p:nvSpPr>
        <p:spPr>
          <a:xfrm>
            <a:off x="5973246" y="2645375"/>
            <a:ext cx="2280900" cy="411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algn="ctr"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69" name="Google Shape;69;p16"/>
          <p:cNvSpPr txBox="1">
            <a:spLocks noGrp="1"/>
          </p:cNvSpPr>
          <p:nvPr>
            <p:ph type="subTitle" idx="6"/>
          </p:nvPr>
        </p:nvSpPr>
        <p:spPr>
          <a:xfrm>
            <a:off x="5973246" y="3031876"/>
            <a:ext cx="2280900" cy="121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p:cSld name="BLANK_6">
    <p:bg>
      <p:bgPr>
        <a:solidFill>
          <a:schemeClr val="dk2"/>
        </a:solidFill>
        <a:effectLst/>
      </p:bgPr>
    </p:bg>
    <p:spTree>
      <p:nvGrpSpPr>
        <p:cNvPr id="1" name="Shape 70"/>
        <p:cNvGrpSpPr/>
        <p:nvPr/>
      </p:nvGrpSpPr>
      <p:grpSpPr>
        <a:xfrm>
          <a:off x="0" y="0"/>
          <a:ext cx="0" cy="0"/>
          <a:chOff x="0" y="0"/>
          <a:chExt cx="0" cy="0"/>
        </a:xfrm>
      </p:grpSpPr>
      <p:sp>
        <p:nvSpPr>
          <p:cNvPr id="71" name="Google Shape;71;p17"/>
          <p:cNvSpPr txBox="1">
            <a:spLocks noGrp="1"/>
          </p:cNvSpPr>
          <p:nvPr>
            <p:ph type="title"/>
          </p:nvPr>
        </p:nvSpPr>
        <p:spPr>
          <a:xfrm>
            <a:off x="712950" y="540618"/>
            <a:ext cx="77181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2" name="Google Shape;72;p17"/>
          <p:cNvSpPr txBox="1">
            <a:spLocks noGrp="1"/>
          </p:cNvSpPr>
          <p:nvPr>
            <p:ph type="subTitle" idx="1"/>
          </p:nvPr>
        </p:nvSpPr>
        <p:spPr>
          <a:xfrm>
            <a:off x="1752595" y="1584162"/>
            <a:ext cx="2440500" cy="41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73" name="Google Shape;73;p17"/>
          <p:cNvSpPr txBox="1">
            <a:spLocks noGrp="1"/>
          </p:cNvSpPr>
          <p:nvPr>
            <p:ph type="subTitle" idx="2"/>
          </p:nvPr>
        </p:nvSpPr>
        <p:spPr>
          <a:xfrm>
            <a:off x="1752620" y="1937186"/>
            <a:ext cx="2440500" cy="873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74" name="Google Shape;74;p17"/>
          <p:cNvSpPr txBox="1">
            <a:spLocks noGrp="1"/>
          </p:cNvSpPr>
          <p:nvPr>
            <p:ph type="subTitle" idx="3"/>
          </p:nvPr>
        </p:nvSpPr>
        <p:spPr>
          <a:xfrm>
            <a:off x="4950895" y="1584162"/>
            <a:ext cx="2440500" cy="4116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75" name="Google Shape;75;p17"/>
          <p:cNvSpPr txBox="1">
            <a:spLocks noGrp="1"/>
          </p:cNvSpPr>
          <p:nvPr>
            <p:ph type="subTitle" idx="4"/>
          </p:nvPr>
        </p:nvSpPr>
        <p:spPr>
          <a:xfrm>
            <a:off x="4950920" y="1937186"/>
            <a:ext cx="2440500" cy="873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r" rtl="0">
              <a:lnSpc>
                <a:spcPct val="100000"/>
              </a:lnSpc>
              <a:spcBef>
                <a:spcPts val="0"/>
              </a:spcBef>
              <a:spcAft>
                <a:spcPts val="0"/>
              </a:spcAft>
              <a:buSzPts val="1200"/>
              <a:buNone/>
              <a:defRPr/>
            </a:lvl2pPr>
            <a:lvl3pPr lvl="2" algn="r" rtl="0">
              <a:lnSpc>
                <a:spcPct val="100000"/>
              </a:lnSpc>
              <a:spcBef>
                <a:spcPts val="0"/>
              </a:spcBef>
              <a:spcAft>
                <a:spcPts val="0"/>
              </a:spcAft>
              <a:buSzPts val="1200"/>
              <a:buNone/>
              <a:defRPr/>
            </a:lvl3pPr>
            <a:lvl4pPr lvl="3" algn="r" rtl="0">
              <a:lnSpc>
                <a:spcPct val="100000"/>
              </a:lnSpc>
              <a:spcBef>
                <a:spcPts val="0"/>
              </a:spcBef>
              <a:spcAft>
                <a:spcPts val="0"/>
              </a:spcAft>
              <a:buSzPts val="1200"/>
              <a:buNone/>
              <a:defRPr/>
            </a:lvl4pPr>
            <a:lvl5pPr lvl="4" algn="r" rtl="0">
              <a:lnSpc>
                <a:spcPct val="100000"/>
              </a:lnSpc>
              <a:spcBef>
                <a:spcPts val="0"/>
              </a:spcBef>
              <a:spcAft>
                <a:spcPts val="0"/>
              </a:spcAft>
              <a:buSzPts val="1200"/>
              <a:buNone/>
              <a:defRPr/>
            </a:lvl5pPr>
            <a:lvl6pPr lvl="5" algn="r" rtl="0">
              <a:lnSpc>
                <a:spcPct val="100000"/>
              </a:lnSpc>
              <a:spcBef>
                <a:spcPts val="0"/>
              </a:spcBef>
              <a:spcAft>
                <a:spcPts val="0"/>
              </a:spcAft>
              <a:buSzPts val="1200"/>
              <a:buNone/>
              <a:defRPr/>
            </a:lvl6pPr>
            <a:lvl7pPr lvl="6" algn="r" rtl="0">
              <a:lnSpc>
                <a:spcPct val="100000"/>
              </a:lnSpc>
              <a:spcBef>
                <a:spcPts val="0"/>
              </a:spcBef>
              <a:spcAft>
                <a:spcPts val="0"/>
              </a:spcAft>
              <a:buSzPts val="1200"/>
              <a:buNone/>
              <a:defRPr/>
            </a:lvl7pPr>
            <a:lvl8pPr lvl="7" algn="r" rtl="0">
              <a:lnSpc>
                <a:spcPct val="100000"/>
              </a:lnSpc>
              <a:spcBef>
                <a:spcPts val="0"/>
              </a:spcBef>
              <a:spcAft>
                <a:spcPts val="0"/>
              </a:spcAft>
              <a:buSzPts val="1200"/>
              <a:buNone/>
              <a:defRPr/>
            </a:lvl8pPr>
            <a:lvl9pPr lvl="8" algn="r" rtl="0">
              <a:lnSpc>
                <a:spcPct val="100000"/>
              </a:lnSpc>
              <a:spcBef>
                <a:spcPts val="0"/>
              </a:spcBef>
              <a:spcAft>
                <a:spcPts val="0"/>
              </a:spcAft>
              <a:buSzPts val="1200"/>
              <a:buNone/>
              <a:defRPr/>
            </a:lvl9pPr>
          </a:lstStyle>
          <a:p>
            <a:endParaRPr/>
          </a:p>
        </p:txBody>
      </p:sp>
      <p:sp>
        <p:nvSpPr>
          <p:cNvPr id="76" name="Google Shape;76;p17"/>
          <p:cNvSpPr txBox="1">
            <a:spLocks noGrp="1"/>
          </p:cNvSpPr>
          <p:nvPr>
            <p:ph type="subTitle" idx="5"/>
          </p:nvPr>
        </p:nvSpPr>
        <p:spPr>
          <a:xfrm>
            <a:off x="1752595" y="3238187"/>
            <a:ext cx="2440500" cy="41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77" name="Google Shape;77;p17"/>
          <p:cNvSpPr txBox="1">
            <a:spLocks noGrp="1"/>
          </p:cNvSpPr>
          <p:nvPr>
            <p:ph type="subTitle" idx="6"/>
          </p:nvPr>
        </p:nvSpPr>
        <p:spPr>
          <a:xfrm>
            <a:off x="1752620" y="3591211"/>
            <a:ext cx="2440500" cy="873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78" name="Google Shape;78;p17"/>
          <p:cNvSpPr txBox="1">
            <a:spLocks noGrp="1"/>
          </p:cNvSpPr>
          <p:nvPr>
            <p:ph type="subTitle" idx="7"/>
          </p:nvPr>
        </p:nvSpPr>
        <p:spPr>
          <a:xfrm>
            <a:off x="4950895" y="3238187"/>
            <a:ext cx="2440500" cy="4116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algn="r"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79" name="Google Shape;79;p17"/>
          <p:cNvSpPr txBox="1">
            <a:spLocks noGrp="1"/>
          </p:cNvSpPr>
          <p:nvPr>
            <p:ph type="subTitle" idx="8"/>
          </p:nvPr>
        </p:nvSpPr>
        <p:spPr>
          <a:xfrm>
            <a:off x="4950920" y="3591211"/>
            <a:ext cx="2440500" cy="873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r" rtl="0">
              <a:lnSpc>
                <a:spcPct val="100000"/>
              </a:lnSpc>
              <a:spcBef>
                <a:spcPts val="0"/>
              </a:spcBef>
              <a:spcAft>
                <a:spcPts val="0"/>
              </a:spcAft>
              <a:buSzPts val="1200"/>
              <a:buNone/>
              <a:defRPr/>
            </a:lvl2pPr>
            <a:lvl3pPr lvl="2" algn="r" rtl="0">
              <a:lnSpc>
                <a:spcPct val="100000"/>
              </a:lnSpc>
              <a:spcBef>
                <a:spcPts val="0"/>
              </a:spcBef>
              <a:spcAft>
                <a:spcPts val="0"/>
              </a:spcAft>
              <a:buSzPts val="1200"/>
              <a:buNone/>
              <a:defRPr/>
            </a:lvl3pPr>
            <a:lvl4pPr lvl="3" algn="r" rtl="0">
              <a:lnSpc>
                <a:spcPct val="100000"/>
              </a:lnSpc>
              <a:spcBef>
                <a:spcPts val="0"/>
              </a:spcBef>
              <a:spcAft>
                <a:spcPts val="0"/>
              </a:spcAft>
              <a:buSzPts val="1200"/>
              <a:buNone/>
              <a:defRPr/>
            </a:lvl4pPr>
            <a:lvl5pPr lvl="4" algn="r" rtl="0">
              <a:lnSpc>
                <a:spcPct val="100000"/>
              </a:lnSpc>
              <a:spcBef>
                <a:spcPts val="0"/>
              </a:spcBef>
              <a:spcAft>
                <a:spcPts val="0"/>
              </a:spcAft>
              <a:buSzPts val="1200"/>
              <a:buNone/>
              <a:defRPr/>
            </a:lvl5pPr>
            <a:lvl6pPr lvl="5" algn="r" rtl="0">
              <a:lnSpc>
                <a:spcPct val="100000"/>
              </a:lnSpc>
              <a:spcBef>
                <a:spcPts val="0"/>
              </a:spcBef>
              <a:spcAft>
                <a:spcPts val="0"/>
              </a:spcAft>
              <a:buSzPts val="1200"/>
              <a:buNone/>
              <a:defRPr/>
            </a:lvl6pPr>
            <a:lvl7pPr lvl="6" algn="r" rtl="0">
              <a:lnSpc>
                <a:spcPct val="100000"/>
              </a:lnSpc>
              <a:spcBef>
                <a:spcPts val="0"/>
              </a:spcBef>
              <a:spcAft>
                <a:spcPts val="0"/>
              </a:spcAft>
              <a:buSzPts val="1200"/>
              <a:buNone/>
              <a:defRPr/>
            </a:lvl7pPr>
            <a:lvl8pPr lvl="7" algn="r" rtl="0">
              <a:lnSpc>
                <a:spcPct val="100000"/>
              </a:lnSpc>
              <a:spcBef>
                <a:spcPts val="0"/>
              </a:spcBef>
              <a:spcAft>
                <a:spcPts val="0"/>
              </a:spcAft>
              <a:buSzPts val="1200"/>
              <a:buNone/>
              <a:defRPr/>
            </a:lvl8pPr>
            <a:lvl9pPr lvl="8" algn="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six columns">
  <p:cSld name="BLANK_5">
    <p:bg>
      <p:bgPr>
        <a:solidFill>
          <a:schemeClr val="dk2"/>
        </a:solidFill>
        <a:effectLst/>
      </p:bgPr>
    </p:bg>
    <p:spTree>
      <p:nvGrpSpPr>
        <p:cNvPr id="1" name="Shape 80"/>
        <p:cNvGrpSpPr/>
        <p:nvPr/>
      </p:nvGrpSpPr>
      <p:grpSpPr>
        <a:xfrm>
          <a:off x="0" y="0"/>
          <a:ext cx="0" cy="0"/>
          <a:chOff x="0" y="0"/>
          <a:chExt cx="0" cy="0"/>
        </a:xfrm>
      </p:grpSpPr>
      <p:sp>
        <p:nvSpPr>
          <p:cNvPr id="81" name="Google Shape;81;p18"/>
          <p:cNvSpPr txBox="1">
            <a:spLocks noGrp="1"/>
          </p:cNvSpPr>
          <p:nvPr>
            <p:ph type="title"/>
          </p:nvPr>
        </p:nvSpPr>
        <p:spPr>
          <a:xfrm>
            <a:off x="712950" y="540618"/>
            <a:ext cx="77181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2" name="Google Shape;82;p18"/>
          <p:cNvSpPr txBox="1">
            <a:spLocks noGrp="1"/>
          </p:cNvSpPr>
          <p:nvPr>
            <p:ph type="subTitle" idx="1"/>
          </p:nvPr>
        </p:nvSpPr>
        <p:spPr>
          <a:xfrm>
            <a:off x="1015112" y="1388598"/>
            <a:ext cx="3128400" cy="41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83" name="Google Shape;83;p18"/>
          <p:cNvSpPr txBox="1">
            <a:spLocks noGrp="1"/>
          </p:cNvSpPr>
          <p:nvPr>
            <p:ph type="subTitle" idx="2"/>
          </p:nvPr>
        </p:nvSpPr>
        <p:spPr>
          <a:xfrm>
            <a:off x="1015138" y="1683072"/>
            <a:ext cx="3128400" cy="6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84" name="Google Shape;84;p18"/>
          <p:cNvSpPr txBox="1">
            <a:spLocks noGrp="1"/>
          </p:cNvSpPr>
          <p:nvPr>
            <p:ph type="subTitle" idx="3"/>
          </p:nvPr>
        </p:nvSpPr>
        <p:spPr>
          <a:xfrm>
            <a:off x="1015112" y="2496773"/>
            <a:ext cx="3128400" cy="41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85" name="Google Shape;85;p18"/>
          <p:cNvSpPr txBox="1">
            <a:spLocks noGrp="1"/>
          </p:cNvSpPr>
          <p:nvPr>
            <p:ph type="subTitle" idx="4"/>
          </p:nvPr>
        </p:nvSpPr>
        <p:spPr>
          <a:xfrm>
            <a:off x="1015138" y="2791247"/>
            <a:ext cx="3128400" cy="6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86" name="Google Shape;86;p18"/>
          <p:cNvSpPr txBox="1">
            <a:spLocks noGrp="1"/>
          </p:cNvSpPr>
          <p:nvPr>
            <p:ph type="subTitle" idx="5"/>
          </p:nvPr>
        </p:nvSpPr>
        <p:spPr>
          <a:xfrm>
            <a:off x="1015112" y="3604948"/>
            <a:ext cx="3128400" cy="41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87" name="Google Shape;87;p18"/>
          <p:cNvSpPr txBox="1">
            <a:spLocks noGrp="1"/>
          </p:cNvSpPr>
          <p:nvPr>
            <p:ph type="subTitle" idx="6"/>
          </p:nvPr>
        </p:nvSpPr>
        <p:spPr>
          <a:xfrm>
            <a:off x="1015138" y="3899422"/>
            <a:ext cx="3128400" cy="6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88" name="Google Shape;88;p18"/>
          <p:cNvSpPr txBox="1">
            <a:spLocks noGrp="1"/>
          </p:cNvSpPr>
          <p:nvPr>
            <p:ph type="subTitle" idx="7"/>
          </p:nvPr>
        </p:nvSpPr>
        <p:spPr>
          <a:xfrm>
            <a:off x="5000462" y="1388598"/>
            <a:ext cx="3128400" cy="41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89" name="Google Shape;89;p18"/>
          <p:cNvSpPr txBox="1">
            <a:spLocks noGrp="1"/>
          </p:cNvSpPr>
          <p:nvPr>
            <p:ph type="subTitle" idx="8"/>
          </p:nvPr>
        </p:nvSpPr>
        <p:spPr>
          <a:xfrm>
            <a:off x="5000488" y="1683072"/>
            <a:ext cx="3128400" cy="6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90" name="Google Shape;90;p18"/>
          <p:cNvSpPr txBox="1">
            <a:spLocks noGrp="1"/>
          </p:cNvSpPr>
          <p:nvPr>
            <p:ph type="subTitle" idx="9"/>
          </p:nvPr>
        </p:nvSpPr>
        <p:spPr>
          <a:xfrm>
            <a:off x="5000462" y="2496773"/>
            <a:ext cx="3128400" cy="41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91" name="Google Shape;91;p18"/>
          <p:cNvSpPr txBox="1">
            <a:spLocks noGrp="1"/>
          </p:cNvSpPr>
          <p:nvPr>
            <p:ph type="subTitle" idx="13"/>
          </p:nvPr>
        </p:nvSpPr>
        <p:spPr>
          <a:xfrm>
            <a:off x="5000488" y="2791247"/>
            <a:ext cx="3128400" cy="6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92" name="Google Shape;92;p18"/>
          <p:cNvSpPr txBox="1">
            <a:spLocks noGrp="1"/>
          </p:cNvSpPr>
          <p:nvPr>
            <p:ph type="subTitle" idx="14"/>
          </p:nvPr>
        </p:nvSpPr>
        <p:spPr>
          <a:xfrm>
            <a:off x="5000462" y="3604948"/>
            <a:ext cx="3128400" cy="41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Doppio One"/>
              <a:buNone/>
              <a:defRPr sz="2000">
                <a:latin typeface="Doppio One"/>
                <a:ea typeface="Doppio One"/>
                <a:cs typeface="Doppio One"/>
                <a:sym typeface="Doppio One"/>
              </a:defRPr>
            </a:lvl1pPr>
            <a:lvl2pPr lvl="1" rtl="0">
              <a:lnSpc>
                <a:spcPct val="100000"/>
              </a:lnSpc>
              <a:spcBef>
                <a:spcPts val="0"/>
              </a:spcBef>
              <a:spcAft>
                <a:spcPts val="0"/>
              </a:spcAft>
              <a:buSzPts val="2000"/>
              <a:buFont typeface="Doppio One"/>
              <a:buNone/>
              <a:defRPr sz="2000" b="1">
                <a:latin typeface="Doppio One"/>
                <a:ea typeface="Doppio One"/>
                <a:cs typeface="Doppio One"/>
                <a:sym typeface="Doppio One"/>
              </a:defRPr>
            </a:lvl2pPr>
            <a:lvl3pPr lvl="2" rtl="0">
              <a:lnSpc>
                <a:spcPct val="100000"/>
              </a:lnSpc>
              <a:spcBef>
                <a:spcPts val="0"/>
              </a:spcBef>
              <a:spcAft>
                <a:spcPts val="0"/>
              </a:spcAft>
              <a:buSzPts val="2000"/>
              <a:buFont typeface="Doppio One"/>
              <a:buNone/>
              <a:defRPr sz="2000" b="1">
                <a:latin typeface="Doppio One"/>
                <a:ea typeface="Doppio One"/>
                <a:cs typeface="Doppio One"/>
                <a:sym typeface="Doppio One"/>
              </a:defRPr>
            </a:lvl3pPr>
            <a:lvl4pPr lvl="3" rtl="0">
              <a:lnSpc>
                <a:spcPct val="100000"/>
              </a:lnSpc>
              <a:spcBef>
                <a:spcPts val="0"/>
              </a:spcBef>
              <a:spcAft>
                <a:spcPts val="0"/>
              </a:spcAft>
              <a:buSzPts val="2000"/>
              <a:buFont typeface="Doppio One"/>
              <a:buNone/>
              <a:defRPr sz="2000" b="1">
                <a:latin typeface="Doppio One"/>
                <a:ea typeface="Doppio One"/>
                <a:cs typeface="Doppio One"/>
                <a:sym typeface="Doppio One"/>
              </a:defRPr>
            </a:lvl4pPr>
            <a:lvl5pPr lvl="4" rtl="0">
              <a:lnSpc>
                <a:spcPct val="100000"/>
              </a:lnSpc>
              <a:spcBef>
                <a:spcPts val="0"/>
              </a:spcBef>
              <a:spcAft>
                <a:spcPts val="0"/>
              </a:spcAft>
              <a:buSzPts val="2000"/>
              <a:buFont typeface="Doppio One"/>
              <a:buNone/>
              <a:defRPr sz="2000" b="1">
                <a:latin typeface="Doppio One"/>
                <a:ea typeface="Doppio One"/>
                <a:cs typeface="Doppio One"/>
                <a:sym typeface="Doppio One"/>
              </a:defRPr>
            </a:lvl5pPr>
            <a:lvl6pPr lvl="5" rtl="0">
              <a:lnSpc>
                <a:spcPct val="100000"/>
              </a:lnSpc>
              <a:spcBef>
                <a:spcPts val="0"/>
              </a:spcBef>
              <a:spcAft>
                <a:spcPts val="0"/>
              </a:spcAft>
              <a:buSzPts val="2000"/>
              <a:buFont typeface="Doppio One"/>
              <a:buNone/>
              <a:defRPr sz="2000" b="1">
                <a:latin typeface="Doppio One"/>
                <a:ea typeface="Doppio One"/>
                <a:cs typeface="Doppio One"/>
                <a:sym typeface="Doppio One"/>
              </a:defRPr>
            </a:lvl6pPr>
            <a:lvl7pPr lvl="6" rtl="0">
              <a:lnSpc>
                <a:spcPct val="100000"/>
              </a:lnSpc>
              <a:spcBef>
                <a:spcPts val="0"/>
              </a:spcBef>
              <a:spcAft>
                <a:spcPts val="0"/>
              </a:spcAft>
              <a:buSzPts val="2000"/>
              <a:buFont typeface="Doppio One"/>
              <a:buNone/>
              <a:defRPr sz="2000" b="1">
                <a:latin typeface="Doppio One"/>
                <a:ea typeface="Doppio One"/>
                <a:cs typeface="Doppio One"/>
                <a:sym typeface="Doppio One"/>
              </a:defRPr>
            </a:lvl7pPr>
            <a:lvl8pPr lvl="7" rtl="0">
              <a:lnSpc>
                <a:spcPct val="100000"/>
              </a:lnSpc>
              <a:spcBef>
                <a:spcPts val="0"/>
              </a:spcBef>
              <a:spcAft>
                <a:spcPts val="0"/>
              </a:spcAft>
              <a:buSzPts val="2000"/>
              <a:buFont typeface="Doppio One"/>
              <a:buNone/>
              <a:defRPr sz="2000" b="1">
                <a:latin typeface="Doppio One"/>
                <a:ea typeface="Doppio One"/>
                <a:cs typeface="Doppio One"/>
                <a:sym typeface="Doppio One"/>
              </a:defRPr>
            </a:lvl8pPr>
            <a:lvl9pPr lvl="8" rtl="0">
              <a:lnSpc>
                <a:spcPct val="100000"/>
              </a:lnSpc>
              <a:spcBef>
                <a:spcPts val="0"/>
              </a:spcBef>
              <a:spcAft>
                <a:spcPts val="0"/>
              </a:spcAft>
              <a:buSzPts val="2000"/>
              <a:buFont typeface="Doppio One"/>
              <a:buNone/>
              <a:defRPr sz="2000" b="1">
                <a:latin typeface="Doppio One"/>
                <a:ea typeface="Doppio One"/>
                <a:cs typeface="Doppio One"/>
                <a:sym typeface="Doppio One"/>
              </a:defRPr>
            </a:lvl9pPr>
          </a:lstStyle>
          <a:p>
            <a:endParaRPr/>
          </a:p>
        </p:txBody>
      </p:sp>
      <p:sp>
        <p:nvSpPr>
          <p:cNvPr id="93" name="Google Shape;93;p18"/>
          <p:cNvSpPr txBox="1">
            <a:spLocks noGrp="1"/>
          </p:cNvSpPr>
          <p:nvPr>
            <p:ph type="subTitle" idx="15"/>
          </p:nvPr>
        </p:nvSpPr>
        <p:spPr>
          <a:xfrm>
            <a:off x="5000488" y="3899422"/>
            <a:ext cx="3128400" cy="6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BLANK_3">
    <p:bg>
      <p:bgPr>
        <a:solidFill>
          <a:schemeClr val="dk2"/>
        </a:solidFill>
        <a:effectLst/>
      </p:bgPr>
    </p:bg>
    <p:spTree>
      <p:nvGrpSpPr>
        <p:cNvPr id="1" name="Shape 114"/>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BLANK_2">
    <p:bg>
      <p:bgPr>
        <a:solidFill>
          <a:schemeClr val="dk2"/>
        </a:solidFill>
        <a:effectLst/>
      </p:bgPr>
    </p:bg>
    <p:spTree>
      <p:nvGrpSpPr>
        <p:cNvPr id="1" name="Shape 115"/>
        <p:cNvGrpSpPr/>
        <p:nvPr/>
      </p:nvGrpSpPr>
      <p:grpSpPr>
        <a:xfrm>
          <a:off x="0" y="0"/>
          <a:ext cx="0" cy="0"/>
          <a:chOff x="0" y="0"/>
          <a:chExt cx="0" cy="0"/>
        </a:xfrm>
      </p:grpSpPr>
      <p:cxnSp>
        <p:nvCxnSpPr>
          <p:cNvPr id="116" name="Google Shape;116;p24"/>
          <p:cNvCxnSpPr/>
          <p:nvPr/>
        </p:nvCxnSpPr>
        <p:spPr>
          <a:xfrm>
            <a:off x="-13350" y="4688825"/>
            <a:ext cx="9170700" cy="0"/>
          </a:xfrm>
          <a:prstGeom prst="straightConnector1">
            <a:avLst/>
          </a:prstGeom>
          <a:noFill/>
          <a:ln w="19050" cap="flat" cmpd="sng">
            <a:solidFill>
              <a:schemeClr val="dk1"/>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2950" y="540618"/>
            <a:ext cx="77181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Doppio One"/>
              <a:buNone/>
              <a:defRPr sz="3000">
                <a:solidFill>
                  <a:schemeClr val="dk1"/>
                </a:solidFill>
                <a:latin typeface="Doppio One"/>
                <a:ea typeface="Doppio One"/>
                <a:cs typeface="Doppio One"/>
                <a:sym typeface="Doppio One"/>
              </a:defRPr>
            </a:lvl1pPr>
            <a:lvl2pPr lvl="1">
              <a:spcBef>
                <a:spcPts val="0"/>
              </a:spcBef>
              <a:spcAft>
                <a:spcPts val="0"/>
              </a:spcAft>
              <a:buClr>
                <a:schemeClr val="dk1"/>
              </a:buClr>
              <a:buSzPts val="3000"/>
              <a:buFont typeface="Doppio One"/>
              <a:buNone/>
              <a:defRPr sz="3000">
                <a:solidFill>
                  <a:schemeClr val="dk1"/>
                </a:solidFill>
                <a:latin typeface="Doppio One"/>
                <a:ea typeface="Doppio One"/>
                <a:cs typeface="Doppio One"/>
                <a:sym typeface="Doppio One"/>
              </a:defRPr>
            </a:lvl2pPr>
            <a:lvl3pPr lvl="2">
              <a:spcBef>
                <a:spcPts val="0"/>
              </a:spcBef>
              <a:spcAft>
                <a:spcPts val="0"/>
              </a:spcAft>
              <a:buClr>
                <a:schemeClr val="dk1"/>
              </a:buClr>
              <a:buSzPts val="3000"/>
              <a:buFont typeface="Doppio One"/>
              <a:buNone/>
              <a:defRPr sz="3000">
                <a:solidFill>
                  <a:schemeClr val="dk1"/>
                </a:solidFill>
                <a:latin typeface="Doppio One"/>
                <a:ea typeface="Doppio One"/>
                <a:cs typeface="Doppio One"/>
                <a:sym typeface="Doppio One"/>
              </a:defRPr>
            </a:lvl3pPr>
            <a:lvl4pPr lvl="3">
              <a:spcBef>
                <a:spcPts val="0"/>
              </a:spcBef>
              <a:spcAft>
                <a:spcPts val="0"/>
              </a:spcAft>
              <a:buClr>
                <a:schemeClr val="dk1"/>
              </a:buClr>
              <a:buSzPts val="3000"/>
              <a:buFont typeface="Doppio One"/>
              <a:buNone/>
              <a:defRPr sz="3000">
                <a:solidFill>
                  <a:schemeClr val="dk1"/>
                </a:solidFill>
                <a:latin typeface="Doppio One"/>
                <a:ea typeface="Doppio One"/>
                <a:cs typeface="Doppio One"/>
                <a:sym typeface="Doppio One"/>
              </a:defRPr>
            </a:lvl4pPr>
            <a:lvl5pPr lvl="4">
              <a:spcBef>
                <a:spcPts val="0"/>
              </a:spcBef>
              <a:spcAft>
                <a:spcPts val="0"/>
              </a:spcAft>
              <a:buClr>
                <a:schemeClr val="dk1"/>
              </a:buClr>
              <a:buSzPts val="3000"/>
              <a:buFont typeface="Doppio One"/>
              <a:buNone/>
              <a:defRPr sz="3000">
                <a:solidFill>
                  <a:schemeClr val="dk1"/>
                </a:solidFill>
                <a:latin typeface="Doppio One"/>
                <a:ea typeface="Doppio One"/>
                <a:cs typeface="Doppio One"/>
                <a:sym typeface="Doppio One"/>
              </a:defRPr>
            </a:lvl5pPr>
            <a:lvl6pPr lvl="5">
              <a:spcBef>
                <a:spcPts val="0"/>
              </a:spcBef>
              <a:spcAft>
                <a:spcPts val="0"/>
              </a:spcAft>
              <a:buClr>
                <a:schemeClr val="dk1"/>
              </a:buClr>
              <a:buSzPts val="3000"/>
              <a:buFont typeface="Doppio One"/>
              <a:buNone/>
              <a:defRPr sz="3000">
                <a:solidFill>
                  <a:schemeClr val="dk1"/>
                </a:solidFill>
                <a:latin typeface="Doppio One"/>
                <a:ea typeface="Doppio One"/>
                <a:cs typeface="Doppio One"/>
                <a:sym typeface="Doppio One"/>
              </a:defRPr>
            </a:lvl6pPr>
            <a:lvl7pPr lvl="6">
              <a:spcBef>
                <a:spcPts val="0"/>
              </a:spcBef>
              <a:spcAft>
                <a:spcPts val="0"/>
              </a:spcAft>
              <a:buClr>
                <a:schemeClr val="dk1"/>
              </a:buClr>
              <a:buSzPts val="3000"/>
              <a:buFont typeface="Doppio One"/>
              <a:buNone/>
              <a:defRPr sz="3000">
                <a:solidFill>
                  <a:schemeClr val="dk1"/>
                </a:solidFill>
                <a:latin typeface="Doppio One"/>
                <a:ea typeface="Doppio One"/>
                <a:cs typeface="Doppio One"/>
                <a:sym typeface="Doppio One"/>
              </a:defRPr>
            </a:lvl7pPr>
            <a:lvl8pPr lvl="7">
              <a:spcBef>
                <a:spcPts val="0"/>
              </a:spcBef>
              <a:spcAft>
                <a:spcPts val="0"/>
              </a:spcAft>
              <a:buClr>
                <a:schemeClr val="dk1"/>
              </a:buClr>
              <a:buSzPts val="3000"/>
              <a:buFont typeface="Doppio One"/>
              <a:buNone/>
              <a:defRPr sz="3000">
                <a:solidFill>
                  <a:schemeClr val="dk1"/>
                </a:solidFill>
                <a:latin typeface="Doppio One"/>
                <a:ea typeface="Doppio One"/>
                <a:cs typeface="Doppio One"/>
                <a:sym typeface="Doppio One"/>
              </a:defRPr>
            </a:lvl8pPr>
            <a:lvl9pPr lvl="8">
              <a:spcBef>
                <a:spcPts val="0"/>
              </a:spcBef>
              <a:spcAft>
                <a:spcPts val="0"/>
              </a:spcAft>
              <a:buClr>
                <a:schemeClr val="dk1"/>
              </a:buClr>
              <a:buSzPts val="3000"/>
              <a:buFont typeface="Doppio One"/>
              <a:buNone/>
              <a:defRPr sz="3000">
                <a:solidFill>
                  <a:schemeClr val="dk1"/>
                </a:solidFill>
                <a:latin typeface="Doppio One"/>
                <a:ea typeface="Doppio One"/>
                <a:cs typeface="Doppio One"/>
                <a:sym typeface="Doppio One"/>
              </a:defRPr>
            </a:lvl9pPr>
          </a:lstStyle>
          <a:p>
            <a:endParaRPr/>
          </a:p>
        </p:txBody>
      </p:sp>
      <p:sp>
        <p:nvSpPr>
          <p:cNvPr id="7" name="Google Shape;7;p1"/>
          <p:cNvSpPr txBox="1">
            <a:spLocks noGrp="1"/>
          </p:cNvSpPr>
          <p:nvPr>
            <p:ph type="body" idx="1"/>
          </p:nvPr>
        </p:nvSpPr>
        <p:spPr>
          <a:xfrm>
            <a:off x="712950" y="1181565"/>
            <a:ext cx="77181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1pPr>
            <a:lvl2pPr marL="914400" lvl="1" indent="-304800">
              <a:lnSpc>
                <a:spcPct val="100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2pPr>
            <a:lvl3pPr marL="1371600" lvl="2" indent="-304800">
              <a:lnSpc>
                <a:spcPct val="100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3pPr>
            <a:lvl4pPr marL="1828800" lvl="3" indent="-304800">
              <a:lnSpc>
                <a:spcPct val="100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4pPr>
            <a:lvl5pPr marL="2286000" lvl="4" indent="-304800">
              <a:lnSpc>
                <a:spcPct val="100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5pPr>
            <a:lvl6pPr marL="2743200" lvl="5" indent="-304800">
              <a:lnSpc>
                <a:spcPct val="100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6pPr>
            <a:lvl7pPr marL="3200400" lvl="6" indent="-304800">
              <a:lnSpc>
                <a:spcPct val="100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7pPr>
            <a:lvl8pPr marL="3657600" lvl="7" indent="-304800">
              <a:lnSpc>
                <a:spcPct val="100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8pPr>
            <a:lvl9pPr marL="4114800" lvl="8" indent="-304800">
              <a:lnSpc>
                <a:spcPct val="100000"/>
              </a:lnSpc>
              <a:spcBef>
                <a:spcPts val="0"/>
              </a:spcBef>
              <a:spcAft>
                <a:spcPts val="0"/>
              </a:spcAft>
              <a:buClr>
                <a:schemeClr val="dk1"/>
              </a:buClr>
              <a:buSzPts val="1200"/>
              <a:buFont typeface="Archivo"/>
              <a:buChar char="■"/>
              <a:defRPr sz="1200">
                <a:solidFill>
                  <a:schemeClr val="dk1"/>
                </a:solidFill>
                <a:latin typeface="Archivo"/>
                <a:ea typeface="Archivo"/>
                <a:cs typeface="Archivo"/>
                <a:sym typeface="Archiv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4" r:id="rId4"/>
    <p:sldLayoutId id="2147483655" r:id="rId5"/>
    <p:sldLayoutId id="2147483656" r:id="rId6"/>
    <p:sldLayoutId id="2147483658" r:id="rId7"/>
    <p:sldLayoutId id="2147483659" r:id="rId8"/>
    <p:sldLayoutId id="2147483662" r:id="rId9"/>
    <p:sldLayoutId id="2147483663" r:id="rId10"/>
    <p:sldLayoutId id="2147483664" r:id="rId11"/>
    <p:sldLayoutId id="2147483669" r:id="rId12"/>
    <p:sldLayoutId id="2147483670"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8"/>
          <p:cNvSpPr txBox="1">
            <a:spLocks noGrp="1"/>
          </p:cNvSpPr>
          <p:nvPr>
            <p:ph type="ctrTitle"/>
          </p:nvPr>
        </p:nvSpPr>
        <p:spPr>
          <a:xfrm>
            <a:off x="712950" y="991226"/>
            <a:ext cx="4873496" cy="2568000"/>
          </a:xfrm>
          <a:prstGeom prst="rect">
            <a:avLst/>
          </a:prstGeom>
        </p:spPr>
        <p:txBody>
          <a:bodyPr spcFirstLastPara="1" wrap="square" lIns="91425" tIns="91425" rIns="91425" bIns="91425" anchor="b" anchorCtr="0">
            <a:noAutofit/>
          </a:bodyPr>
          <a:lstStyle/>
          <a:p>
            <a:pPr lvl="0"/>
            <a:r>
              <a:rPr lang="en-GB" sz="3600" b="1" dirty="0">
                <a:latin typeface="Times New Roman" panose="02020603050405020304" pitchFamily="18" charset="0"/>
                <a:cs typeface="Times New Roman" panose="02020603050405020304" pitchFamily="18" charset="0"/>
              </a:rPr>
              <a:t>Human Capital Management Assessment component 2</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Rumen Kovachev/2119897</a:t>
            </a:r>
            <a:endParaRPr sz="3200" dirty="0">
              <a:latin typeface="Times New Roman" panose="02020603050405020304" pitchFamily="18" charset="0"/>
              <a:cs typeface="Times New Roman" panose="02020603050405020304" pitchFamily="18" charset="0"/>
            </a:endParaRPr>
          </a:p>
        </p:txBody>
      </p:sp>
      <p:cxnSp>
        <p:nvCxnSpPr>
          <p:cNvPr id="129" name="Google Shape;129;p28"/>
          <p:cNvCxnSpPr/>
          <p:nvPr/>
        </p:nvCxnSpPr>
        <p:spPr>
          <a:xfrm>
            <a:off x="0" y="3701543"/>
            <a:ext cx="4378200" cy="0"/>
          </a:xfrm>
          <a:prstGeom prst="straightConnector1">
            <a:avLst/>
          </a:prstGeom>
          <a:noFill/>
          <a:ln w="19050" cap="flat" cmpd="sng">
            <a:solidFill>
              <a:schemeClr val="dk1"/>
            </a:solidFill>
            <a:prstDash val="solid"/>
            <a:round/>
            <a:headEnd type="none" w="med" len="med"/>
            <a:tailEnd type="none" w="med" len="med"/>
          </a:ln>
        </p:spPr>
      </p:cxnSp>
      <p:cxnSp>
        <p:nvCxnSpPr>
          <p:cNvPr id="130" name="Google Shape;130;p28"/>
          <p:cNvCxnSpPr/>
          <p:nvPr/>
        </p:nvCxnSpPr>
        <p:spPr>
          <a:xfrm>
            <a:off x="5522825" y="4688816"/>
            <a:ext cx="3638100" cy="0"/>
          </a:xfrm>
          <a:prstGeom prst="straightConnector1">
            <a:avLst/>
          </a:prstGeom>
          <a:noFill/>
          <a:ln w="19050" cap="flat" cmpd="sng">
            <a:solidFill>
              <a:schemeClr val="dk1"/>
            </a:solidFill>
            <a:prstDash val="solid"/>
            <a:round/>
            <a:headEnd type="none" w="med" len="med"/>
            <a:tailEnd type="none" w="med" len="med"/>
          </a:ln>
        </p:spPr>
      </p:cxnSp>
      <p:grpSp>
        <p:nvGrpSpPr>
          <p:cNvPr id="131" name="Google Shape;131;p28"/>
          <p:cNvGrpSpPr/>
          <p:nvPr/>
        </p:nvGrpSpPr>
        <p:grpSpPr>
          <a:xfrm>
            <a:off x="5832391" y="803536"/>
            <a:ext cx="2426807" cy="3897277"/>
            <a:chOff x="5832391" y="803536"/>
            <a:chExt cx="2426807" cy="3897277"/>
          </a:xfrm>
        </p:grpSpPr>
        <p:grpSp>
          <p:nvGrpSpPr>
            <p:cNvPr id="132" name="Google Shape;132;p28"/>
            <p:cNvGrpSpPr/>
            <p:nvPr/>
          </p:nvGrpSpPr>
          <p:grpSpPr>
            <a:xfrm rot="-2387271">
              <a:off x="6973066" y="3835511"/>
              <a:ext cx="1261417" cy="522140"/>
              <a:chOff x="4572000" y="4078550"/>
              <a:chExt cx="1270043" cy="525711"/>
            </a:xfrm>
          </p:grpSpPr>
          <p:sp>
            <p:nvSpPr>
              <p:cNvPr id="133" name="Google Shape;133;p28"/>
              <p:cNvSpPr/>
              <p:nvPr/>
            </p:nvSpPr>
            <p:spPr>
              <a:xfrm>
                <a:off x="4572000" y="4079438"/>
                <a:ext cx="1270043" cy="524823"/>
              </a:xfrm>
              <a:custGeom>
                <a:avLst/>
                <a:gdLst/>
                <a:ahLst/>
                <a:cxnLst/>
                <a:rect l="l" t="t" r="r" b="b"/>
                <a:pathLst>
                  <a:path w="21448" h="8863" extrusionOk="0">
                    <a:moveTo>
                      <a:pt x="12776" y="0"/>
                    </a:moveTo>
                    <a:cubicBezTo>
                      <a:pt x="5400" y="0"/>
                      <a:pt x="1" y="8633"/>
                      <a:pt x="1" y="8633"/>
                    </a:cubicBezTo>
                    <a:cubicBezTo>
                      <a:pt x="1" y="8633"/>
                      <a:pt x="2846" y="8863"/>
                      <a:pt x="5504" y="8863"/>
                    </a:cubicBezTo>
                    <a:cubicBezTo>
                      <a:pt x="7156" y="8863"/>
                      <a:pt x="8735" y="8774"/>
                      <a:pt x="9514" y="8486"/>
                    </a:cubicBezTo>
                    <a:cubicBezTo>
                      <a:pt x="11567" y="7735"/>
                      <a:pt x="8030" y="6378"/>
                      <a:pt x="8029" y="6378"/>
                    </a:cubicBezTo>
                    <a:lnTo>
                      <a:pt x="8029" y="6378"/>
                    </a:lnTo>
                    <a:cubicBezTo>
                      <a:pt x="8030" y="6378"/>
                      <a:pt x="9910" y="6691"/>
                      <a:pt x="11692" y="6691"/>
                    </a:cubicBezTo>
                    <a:cubicBezTo>
                      <a:pt x="12957" y="6691"/>
                      <a:pt x="14172" y="6533"/>
                      <a:pt x="14628" y="5993"/>
                    </a:cubicBezTo>
                    <a:cubicBezTo>
                      <a:pt x="15710" y="4692"/>
                      <a:pt x="13767" y="3848"/>
                      <a:pt x="13767" y="3848"/>
                    </a:cubicBezTo>
                    <a:cubicBezTo>
                      <a:pt x="13767" y="3848"/>
                      <a:pt x="21447" y="1777"/>
                      <a:pt x="14958" y="256"/>
                    </a:cubicBezTo>
                    <a:cubicBezTo>
                      <a:pt x="14214" y="80"/>
                      <a:pt x="13486" y="0"/>
                      <a:pt x="127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34" name="Google Shape;134;p28"/>
              <p:cNvSpPr/>
              <p:nvPr/>
            </p:nvSpPr>
            <p:spPr>
              <a:xfrm>
                <a:off x="4572000" y="4078550"/>
                <a:ext cx="1037743" cy="514282"/>
              </a:xfrm>
              <a:custGeom>
                <a:avLst/>
                <a:gdLst/>
                <a:ahLst/>
                <a:cxnLst/>
                <a:rect l="l" t="t" r="r" b="b"/>
                <a:pathLst>
                  <a:path w="17525" h="8685" extrusionOk="0">
                    <a:moveTo>
                      <a:pt x="12092" y="0"/>
                    </a:moveTo>
                    <a:cubicBezTo>
                      <a:pt x="12085" y="0"/>
                      <a:pt x="12080" y="5"/>
                      <a:pt x="12080" y="14"/>
                    </a:cubicBezTo>
                    <a:cubicBezTo>
                      <a:pt x="11457" y="674"/>
                      <a:pt x="10871" y="1499"/>
                      <a:pt x="10192" y="2709"/>
                    </a:cubicBezTo>
                    <a:cubicBezTo>
                      <a:pt x="9129" y="3075"/>
                      <a:pt x="8048" y="3515"/>
                      <a:pt x="7021" y="4010"/>
                    </a:cubicBezTo>
                    <a:cubicBezTo>
                      <a:pt x="6160" y="4413"/>
                      <a:pt x="5317" y="4872"/>
                      <a:pt x="4510" y="5367"/>
                    </a:cubicBezTo>
                    <a:cubicBezTo>
                      <a:pt x="4620" y="4652"/>
                      <a:pt x="4822" y="3882"/>
                      <a:pt x="5078" y="3094"/>
                    </a:cubicBezTo>
                    <a:cubicBezTo>
                      <a:pt x="5078" y="3075"/>
                      <a:pt x="5078" y="3057"/>
                      <a:pt x="5060" y="3057"/>
                    </a:cubicBezTo>
                    <a:cubicBezTo>
                      <a:pt x="5042" y="3057"/>
                      <a:pt x="5023" y="3057"/>
                      <a:pt x="5023" y="3075"/>
                    </a:cubicBezTo>
                    <a:cubicBezTo>
                      <a:pt x="4748" y="3882"/>
                      <a:pt x="4565" y="4670"/>
                      <a:pt x="4437" y="5403"/>
                    </a:cubicBezTo>
                    <a:cubicBezTo>
                      <a:pt x="3612" y="5898"/>
                      <a:pt x="2805" y="6448"/>
                      <a:pt x="2017" y="7016"/>
                    </a:cubicBezTo>
                    <a:cubicBezTo>
                      <a:pt x="1321" y="7530"/>
                      <a:pt x="642" y="8079"/>
                      <a:pt x="19" y="8629"/>
                    </a:cubicBezTo>
                    <a:cubicBezTo>
                      <a:pt x="1" y="8648"/>
                      <a:pt x="1" y="8666"/>
                      <a:pt x="1" y="8666"/>
                    </a:cubicBezTo>
                    <a:cubicBezTo>
                      <a:pt x="19" y="8684"/>
                      <a:pt x="19" y="8684"/>
                      <a:pt x="37" y="8684"/>
                    </a:cubicBezTo>
                    <a:lnTo>
                      <a:pt x="56" y="8684"/>
                    </a:lnTo>
                    <a:cubicBezTo>
                      <a:pt x="679" y="8116"/>
                      <a:pt x="1357" y="7585"/>
                      <a:pt x="2054" y="7071"/>
                    </a:cubicBezTo>
                    <a:cubicBezTo>
                      <a:pt x="2693" y="6977"/>
                      <a:pt x="3354" y="6930"/>
                      <a:pt x="4039" y="6930"/>
                    </a:cubicBezTo>
                    <a:cubicBezTo>
                      <a:pt x="5886" y="6930"/>
                      <a:pt x="7909" y="7274"/>
                      <a:pt x="10156" y="7969"/>
                    </a:cubicBezTo>
                    <a:cubicBezTo>
                      <a:pt x="10174" y="7969"/>
                      <a:pt x="10192" y="7951"/>
                      <a:pt x="10192" y="7951"/>
                    </a:cubicBezTo>
                    <a:cubicBezTo>
                      <a:pt x="10192" y="7933"/>
                      <a:pt x="10192" y="7914"/>
                      <a:pt x="10174" y="7914"/>
                    </a:cubicBezTo>
                    <a:cubicBezTo>
                      <a:pt x="7930" y="7212"/>
                      <a:pt x="5916" y="6868"/>
                      <a:pt x="4065" y="6868"/>
                    </a:cubicBezTo>
                    <a:cubicBezTo>
                      <a:pt x="3405" y="6868"/>
                      <a:pt x="2767" y="6911"/>
                      <a:pt x="2145" y="6998"/>
                    </a:cubicBezTo>
                    <a:cubicBezTo>
                      <a:pt x="2897" y="6448"/>
                      <a:pt x="3685" y="5916"/>
                      <a:pt x="4473" y="5440"/>
                    </a:cubicBezTo>
                    <a:cubicBezTo>
                      <a:pt x="5317" y="4945"/>
                      <a:pt x="6178" y="4468"/>
                      <a:pt x="7040" y="4065"/>
                    </a:cubicBezTo>
                    <a:cubicBezTo>
                      <a:pt x="7155" y="4064"/>
                      <a:pt x="7270" y="4063"/>
                      <a:pt x="7384" y="4063"/>
                    </a:cubicBezTo>
                    <a:cubicBezTo>
                      <a:pt x="10359" y="4063"/>
                      <a:pt x="12767" y="4525"/>
                      <a:pt x="14903" y="5513"/>
                    </a:cubicBezTo>
                    <a:cubicBezTo>
                      <a:pt x="14903" y="5532"/>
                      <a:pt x="14922" y="5532"/>
                      <a:pt x="14922" y="5532"/>
                    </a:cubicBezTo>
                    <a:cubicBezTo>
                      <a:pt x="14922" y="5532"/>
                      <a:pt x="14940" y="5513"/>
                      <a:pt x="14940" y="5513"/>
                    </a:cubicBezTo>
                    <a:cubicBezTo>
                      <a:pt x="14958" y="5495"/>
                      <a:pt x="14940" y="5477"/>
                      <a:pt x="14940" y="5477"/>
                    </a:cubicBezTo>
                    <a:cubicBezTo>
                      <a:pt x="12801" y="4487"/>
                      <a:pt x="10424" y="4008"/>
                      <a:pt x="7495" y="4008"/>
                    </a:cubicBezTo>
                    <a:cubicBezTo>
                      <a:pt x="7387" y="4008"/>
                      <a:pt x="7278" y="4009"/>
                      <a:pt x="7168" y="4010"/>
                    </a:cubicBezTo>
                    <a:cubicBezTo>
                      <a:pt x="8158" y="3534"/>
                      <a:pt x="9184" y="3112"/>
                      <a:pt x="10229" y="2764"/>
                    </a:cubicBezTo>
                    <a:cubicBezTo>
                      <a:pt x="12685" y="1939"/>
                      <a:pt x="15123" y="1499"/>
                      <a:pt x="17488" y="1462"/>
                    </a:cubicBezTo>
                    <a:cubicBezTo>
                      <a:pt x="17506" y="1462"/>
                      <a:pt x="17524" y="1462"/>
                      <a:pt x="17524" y="1444"/>
                    </a:cubicBezTo>
                    <a:cubicBezTo>
                      <a:pt x="17524" y="1426"/>
                      <a:pt x="17506" y="1407"/>
                      <a:pt x="17488" y="1407"/>
                    </a:cubicBezTo>
                    <a:cubicBezTo>
                      <a:pt x="15141" y="1444"/>
                      <a:pt x="12722" y="1866"/>
                      <a:pt x="10284" y="2690"/>
                    </a:cubicBezTo>
                    <a:cubicBezTo>
                      <a:pt x="10944" y="1517"/>
                      <a:pt x="11512" y="692"/>
                      <a:pt x="12117" y="51"/>
                    </a:cubicBezTo>
                    <a:cubicBezTo>
                      <a:pt x="12135" y="51"/>
                      <a:pt x="12135" y="32"/>
                      <a:pt x="12117" y="14"/>
                    </a:cubicBezTo>
                    <a:cubicBezTo>
                      <a:pt x="12108" y="5"/>
                      <a:pt x="12099" y="0"/>
                      <a:pt x="1209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sp>
          <p:nvSpPr>
            <p:cNvPr id="135" name="Google Shape;135;p28"/>
            <p:cNvSpPr/>
            <p:nvPr/>
          </p:nvSpPr>
          <p:spPr>
            <a:xfrm>
              <a:off x="7245852" y="4607478"/>
              <a:ext cx="516872" cy="73882"/>
            </a:xfrm>
            <a:custGeom>
              <a:avLst/>
              <a:gdLst/>
              <a:ahLst/>
              <a:cxnLst/>
              <a:rect l="l" t="t" r="r" b="b"/>
              <a:pathLst>
                <a:path w="15398" h="2201" extrusionOk="0">
                  <a:moveTo>
                    <a:pt x="165" y="1"/>
                  </a:moveTo>
                  <a:lnTo>
                    <a:pt x="0" y="1981"/>
                  </a:lnTo>
                  <a:cubicBezTo>
                    <a:pt x="0" y="2109"/>
                    <a:pt x="92" y="2201"/>
                    <a:pt x="220" y="2201"/>
                  </a:cubicBezTo>
                  <a:lnTo>
                    <a:pt x="3263" y="2201"/>
                  </a:lnTo>
                  <a:cubicBezTo>
                    <a:pt x="3355" y="2201"/>
                    <a:pt x="3447" y="2146"/>
                    <a:pt x="3465" y="2054"/>
                  </a:cubicBezTo>
                  <a:lnTo>
                    <a:pt x="3685" y="1284"/>
                  </a:lnTo>
                  <a:lnTo>
                    <a:pt x="4693" y="2146"/>
                  </a:lnTo>
                  <a:cubicBezTo>
                    <a:pt x="4730" y="2182"/>
                    <a:pt x="4785" y="2201"/>
                    <a:pt x="4840" y="2201"/>
                  </a:cubicBezTo>
                  <a:lnTo>
                    <a:pt x="15086" y="2201"/>
                  </a:lnTo>
                  <a:cubicBezTo>
                    <a:pt x="15324" y="2201"/>
                    <a:pt x="15398" y="1889"/>
                    <a:pt x="15178" y="1797"/>
                  </a:cubicBezTo>
                  <a:lnTo>
                    <a:pt x="1074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36" name="Google Shape;136;p28"/>
            <p:cNvSpPr/>
            <p:nvPr/>
          </p:nvSpPr>
          <p:spPr>
            <a:xfrm>
              <a:off x="6479875" y="4607478"/>
              <a:ext cx="516872" cy="73882"/>
            </a:xfrm>
            <a:custGeom>
              <a:avLst/>
              <a:gdLst/>
              <a:ahLst/>
              <a:cxnLst/>
              <a:rect l="l" t="t" r="r" b="b"/>
              <a:pathLst>
                <a:path w="15398" h="2201" extrusionOk="0">
                  <a:moveTo>
                    <a:pt x="4638" y="1"/>
                  </a:moveTo>
                  <a:lnTo>
                    <a:pt x="220" y="1797"/>
                  </a:lnTo>
                  <a:cubicBezTo>
                    <a:pt x="1" y="1889"/>
                    <a:pt x="56" y="2201"/>
                    <a:pt x="294" y="2201"/>
                  </a:cubicBezTo>
                  <a:lnTo>
                    <a:pt x="10559" y="2201"/>
                  </a:lnTo>
                  <a:cubicBezTo>
                    <a:pt x="10595" y="2201"/>
                    <a:pt x="10650" y="2182"/>
                    <a:pt x="10687" y="2146"/>
                  </a:cubicBezTo>
                  <a:lnTo>
                    <a:pt x="11695" y="1284"/>
                  </a:lnTo>
                  <a:lnTo>
                    <a:pt x="11915" y="2054"/>
                  </a:lnTo>
                  <a:cubicBezTo>
                    <a:pt x="11952" y="2146"/>
                    <a:pt x="12025" y="2201"/>
                    <a:pt x="12135" y="2201"/>
                  </a:cubicBezTo>
                  <a:lnTo>
                    <a:pt x="15178" y="2201"/>
                  </a:lnTo>
                  <a:cubicBezTo>
                    <a:pt x="15288" y="2201"/>
                    <a:pt x="15398" y="2109"/>
                    <a:pt x="15379" y="1981"/>
                  </a:cubicBezTo>
                  <a:lnTo>
                    <a:pt x="1521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nvGrpSpPr>
            <p:cNvPr id="137" name="Google Shape;137;p28"/>
            <p:cNvGrpSpPr/>
            <p:nvPr/>
          </p:nvGrpSpPr>
          <p:grpSpPr>
            <a:xfrm>
              <a:off x="5832391" y="3936050"/>
              <a:ext cx="777969" cy="752551"/>
              <a:chOff x="6071510" y="815702"/>
              <a:chExt cx="1393710" cy="1348175"/>
            </a:xfrm>
          </p:grpSpPr>
          <p:sp>
            <p:nvSpPr>
              <p:cNvPr id="138" name="Google Shape;138;p28"/>
              <p:cNvSpPr/>
              <p:nvPr/>
            </p:nvSpPr>
            <p:spPr>
              <a:xfrm>
                <a:off x="6072231" y="816464"/>
                <a:ext cx="1392306" cy="1346772"/>
              </a:xfrm>
              <a:custGeom>
                <a:avLst/>
                <a:gdLst/>
                <a:ahLst/>
                <a:cxnLst/>
                <a:rect l="l" t="t" r="r" b="b"/>
                <a:pathLst>
                  <a:path w="34736" h="33600" extrusionOk="0">
                    <a:moveTo>
                      <a:pt x="15948" y="0"/>
                    </a:moveTo>
                    <a:cubicBezTo>
                      <a:pt x="6288" y="0"/>
                      <a:pt x="0" y="6416"/>
                      <a:pt x="0" y="16094"/>
                    </a:cubicBezTo>
                    <a:cubicBezTo>
                      <a:pt x="0" y="25754"/>
                      <a:pt x="7846" y="33599"/>
                      <a:pt x="17524" y="33599"/>
                    </a:cubicBezTo>
                    <a:cubicBezTo>
                      <a:pt x="27184" y="33599"/>
                      <a:pt x="34736" y="25204"/>
                      <a:pt x="34736" y="15544"/>
                    </a:cubicBezTo>
                    <a:cubicBezTo>
                      <a:pt x="34736" y="5866"/>
                      <a:pt x="25626" y="0"/>
                      <a:pt x="1594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39" name="Google Shape;139;p28"/>
              <p:cNvSpPr/>
              <p:nvPr/>
            </p:nvSpPr>
            <p:spPr>
              <a:xfrm>
                <a:off x="6767204" y="1745055"/>
                <a:ext cx="2245" cy="418822"/>
              </a:xfrm>
              <a:custGeom>
                <a:avLst/>
                <a:gdLst/>
                <a:ahLst/>
                <a:cxnLst/>
                <a:rect l="l" t="t" r="r" b="b"/>
                <a:pathLst>
                  <a:path w="56" h="10449" extrusionOk="0">
                    <a:moveTo>
                      <a:pt x="37" y="0"/>
                    </a:moveTo>
                    <a:cubicBezTo>
                      <a:pt x="19" y="0"/>
                      <a:pt x="1" y="19"/>
                      <a:pt x="1" y="37"/>
                    </a:cubicBezTo>
                    <a:lnTo>
                      <a:pt x="1" y="10430"/>
                    </a:lnTo>
                    <a:cubicBezTo>
                      <a:pt x="1" y="10449"/>
                      <a:pt x="19" y="10449"/>
                      <a:pt x="37" y="10449"/>
                    </a:cubicBezTo>
                    <a:cubicBezTo>
                      <a:pt x="37" y="10449"/>
                      <a:pt x="56" y="10449"/>
                      <a:pt x="56" y="10430"/>
                    </a:cubicBezTo>
                    <a:lnTo>
                      <a:pt x="56" y="37"/>
                    </a:lnTo>
                    <a:cubicBezTo>
                      <a:pt x="56" y="19"/>
                      <a:pt x="37" y="0"/>
                      <a:pt x="37"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40" name="Google Shape;140;p28"/>
              <p:cNvSpPr/>
              <p:nvPr/>
            </p:nvSpPr>
            <p:spPr>
              <a:xfrm>
                <a:off x="6612218" y="1738442"/>
                <a:ext cx="98483" cy="407078"/>
              </a:xfrm>
              <a:custGeom>
                <a:avLst/>
                <a:gdLst/>
                <a:ahLst/>
                <a:cxnLst/>
                <a:rect l="l" t="t" r="r" b="b"/>
                <a:pathLst>
                  <a:path w="2457" h="10156" extrusionOk="0">
                    <a:moveTo>
                      <a:pt x="2420" y="0"/>
                    </a:moveTo>
                    <a:cubicBezTo>
                      <a:pt x="2401" y="0"/>
                      <a:pt x="2401" y="0"/>
                      <a:pt x="2383" y="19"/>
                    </a:cubicBezTo>
                    <a:lnTo>
                      <a:pt x="0" y="10119"/>
                    </a:lnTo>
                    <a:cubicBezTo>
                      <a:pt x="0" y="10137"/>
                      <a:pt x="0" y="10155"/>
                      <a:pt x="18" y="10155"/>
                    </a:cubicBezTo>
                    <a:cubicBezTo>
                      <a:pt x="37" y="10155"/>
                      <a:pt x="55" y="10155"/>
                      <a:pt x="55" y="10137"/>
                    </a:cubicBezTo>
                    <a:lnTo>
                      <a:pt x="2438" y="37"/>
                    </a:lnTo>
                    <a:cubicBezTo>
                      <a:pt x="2456" y="19"/>
                      <a:pt x="2438" y="0"/>
                      <a:pt x="242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41" name="Google Shape;141;p28"/>
              <p:cNvSpPr/>
              <p:nvPr/>
            </p:nvSpPr>
            <p:spPr>
              <a:xfrm>
                <a:off x="6464526" y="1718042"/>
                <a:ext cx="189590" cy="374571"/>
              </a:xfrm>
              <a:custGeom>
                <a:avLst/>
                <a:gdLst/>
                <a:ahLst/>
                <a:cxnLst/>
                <a:rect l="l" t="t" r="r" b="b"/>
                <a:pathLst>
                  <a:path w="4730" h="9345" extrusionOk="0">
                    <a:moveTo>
                      <a:pt x="4693" y="1"/>
                    </a:moveTo>
                    <a:cubicBezTo>
                      <a:pt x="4689" y="1"/>
                      <a:pt x="4684" y="5"/>
                      <a:pt x="4675" y="15"/>
                    </a:cubicBezTo>
                    <a:lnTo>
                      <a:pt x="19" y="9308"/>
                    </a:lnTo>
                    <a:cubicBezTo>
                      <a:pt x="1" y="9326"/>
                      <a:pt x="1" y="9345"/>
                      <a:pt x="19" y="9345"/>
                    </a:cubicBezTo>
                    <a:lnTo>
                      <a:pt x="56" y="9345"/>
                    </a:lnTo>
                    <a:lnTo>
                      <a:pt x="4730" y="51"/>
                    </a:lnTo>
                    <a:cubicBezTo>
                      <a:pt x="4730" y="33"/>
                      <a:pt x="4730" y="15"/>
                      <a:pt x="4711" y="15"/>
                    </a:cubicBezTo>
                    <a:cubicBezTo>
                      <a:pt x="4702" y="5"/>
                      <a:pt x="4698" y="1"/>
                      <a:pt x="4693"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42" name="Google Shape;142;p28"/>
              <p:cNvSpPr/>
              <p:nvPr/>
            </p:nvSpPr>
            <p:spPr>
              <a:xfrm>
                <a:off x="6332305" y="1685217"/>
                <a:ext cx="271880" cy="323626"/>
              </a:xfrm>
              <a:custGeom>
                <a:avLst/>
                <a:gdLst/>
                <a:ahLst/>
                <a:cxnLst/>
                <a:rect l="l" t="t" r="r" b="b"/>
                <a:pathLst>
                  <a:path w="6783" h="8074" extrusionOk="0">
                    <a:moveTo>
                      <a:pt x="6765" y="1"/>
                    </a:moveTo>
                    <a:cubicBezTo>
                      <a:pt x="6754" y="1"/>
                      <a:pt x="6746" y="9"/>
                      <a:pt x="6746" y="9"/>
                    </a:cubicBezTo>
                    <a:lnTo>
                      <a:pt x="19" y="8019"/>
                    </a:lnTo>
                    <a:cubicBezTo>
                      <a:pt x="0" y="8037"/>
                      <a:pt x="0" y="8056"/>
                      <a:pt x="19" y="8074"/>
                    </a:cubicBezTo>
                    <a:lnTo>
                      <a:pt x="37" y="8074"/>
                    </a:lnTo>
                    <a:cubicBezTo>
                      <a:pt x="37" y="8074"/>
                      <a:pt x="55" y="8074"/>
                      <a:pt x="55" y="8056"/>
                    </a:cubicBezTo>
                    <a:lnTo>
                      <a:pt x="6782" y="45"/>
                    </a:lnTo>
                    <a:cubicBezTo>
                      <a:pt x="6782" y="45"/>
                      <a:pt x="6782" y="27"/>
                      <a:pt x="6782" y="9"/>
                    </a:cubicBezTo>
                    <a:cubicBezTo>
                      <a:pt x="6776" y="3"/>
                      <a:pt x="6770" y="1"/>
                      <a:pt x="676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43" name="Google Shape;143;p28"/>
              <p:cNvSpPr/>
              <p:nvPr/>
            </p:nvSpPr>
            <p:spPr>
              <a:xfrm>
                <a:off x="6221366" y="1641891"/>
                <a:ext cx="342425" cy="254564"/>
              </a:xfrm>
              <a:custGeom>
                <a:avLst/>
                <a:gdLst/>
                <a:ahLst/>
                <a:cxnLst/>
                <a:rect l="l" t="t" r="r" b="b"/>
                <a:pathLst>
                  <a:path w="8543" h="6351" extrusionOk="0">
                    <a:moveTo>
                      <a:pt x="8505" y="0"/>
                    </a:moveTo>
                    <a:cubicBezTo>
                      <a:pt x="8499" y="0"/>
                      <a:pt x="8493" y="2"/>
                      <a:pt x="8487" y="8"/>
                    </a:cubicBezTo>
                    <a:lnTo>
                      <a:pt x="19" y="6314"/>
                    </a:lnTo>
                    <a:cubicBezTo>
                      <a:pt x="19" y="6314"/>
                      <a:pt x="0" y="6332"/>
                      <a:pt x="19" y="6350"/>
                    </a:cubicBezTo>
                    <a:lnTo>
                      <a:pt x="55" y="6350"/>
                    </a:lnTo>
                    <a:lnTo>
                      <a:pt x="8524" y="45"/>
                    </a:lnTo>
                    <a:cubicBezTo>
                      <a:pt x="8542" y="45"/>
                      <a:pt x="8542" y="27"/>
                      <a:pt x="8524" y="8"/>
                    </a:cubicBezTo>
                    <a:cubicBezTo>
                      <a:pt x="8524" y="8"/>
                      <a:pt x="8516" y="0"/>
                      <a:pt x="8505"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44" name="Google Shape;144;p28"/>
              <p:cNvSpPr/>
              <p:nvPr/>
            </p:nvSpPr>
            <p:spPr>
              <a:xfrm>
                <a:off x="6138362" y="1590029"/>
                <a:ext cx="395294" cy="171954"/>
              </a:xfrm>
              <a:custGeom>
                <a:avLst/>
                <a:gdLst/>
                <a:ahLst/>
                <a:cxnLst/>
                <a:rect l="l" t="t" r="r" b="b"/>
                <a:pathLst>
                  <a:path w="9862" h="4290" extrusionOk="0">
                    <a:moveTo>
                      <a:pt x="9825" y="1"/>
                    </a:moveTo>
                    <a:lnTo>
                      <a:pt x="18" y="4235"/>
                    </a:lnTo>
                    <a:cubicBezTo>
                      <a:pt x="0" y="4235"/>
                      <a:pt x="0" y="4253"/>
                      <a:pt x="0" y="4272"/>
                    </a:cubicBezTo>
                    <a:cubicBezTo>
                      <a:pt x="0" y="4290"/>
                      <a:pt x="18" y="4290"/>
                      <a:pt x="37" y="4290"/>
                    </a:cubicBezTo>
                    <a:lnTo>
                      <a:pt x="9843" y="56"/>
                    </a:lnTo>
                    <a:cubicBezTo>
                      <a:pt x="9862" y="56"/>
                      <a:pt x="9862" y="37"/>
                      <a:pt x="9862" y="19"/>
                    </a:cubicBezTo>
                    <a:cubicBezTo>
                      <a:pt x="9862" y="1"/>
                      <a:pt x="9843" y="1"/>
                      <a:pt x="982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45" name="Google Shape;145;p28"/>
              <p:cNvSpPr/>
              <p:nvPr/>
            </p:nvSpPr>
            <p:spPr>
              <a:xfrm>
                <a:off x="6086900" y="1533157"/>
                <a:ext cx="429885" cy="77479"/>
              </a:xfrm>
              <a:custGeom>
                <a:avLst/>
                <a:gdLst/>
                <a:ahLst/>
                <a:cxnLst/>
                <a:rect l="l" t="t" r="r" b="b"/>
                <a:pathLst>
                  <a:path w="10725" h="1933" extrusionOk="0">
                    <a:moveTo>
                      <a:pt x="10700" y="1"/>
                    </a:moveTo>
                    <a:cubicBezTo>
                      <a:pt x="10697" y="1"/>
                      <a:pt x="10693" y="3"/>
                      <a:pt x="10687" y="8"/>
                    </a:cubicBezTo>
                    <a:lnTo>
                      <a:pt x="19" y="1878"/>
                    </a:lnTo>
                    <a:cubicBezTo>
                      <a:pt x="19" y="1878"/>
                      <a:pt x="1" y="1896"/>
                      <a:pt x="1" y="1915"/>
                    </a:cubicBezTo>
                    <a:cubicBezTo>
                      <a:pt x="1" y="1933"/>
                      <a:pt x="19" y="1933"/>
                      <a:pt x="38" y="1933"/>
                    </a:cubicBezTo>
                    <a:lnTo>
                      <a:pt x="10687" y="63"/>
                    </a:lnTo>
                    <a:cubicBezTo>
                      <a:pt x="10706" y="45"/>
                      <a:pt x="10724" y="45"/>
                      <a:pt x="10724" y="27"/>
                    </a:cubicBezTo>
                    <a:cubicBezTo>
                      <a:pt x="10711" y="14"/>
                      <a:pt x="10707" y="1"/>
                      <a:pt x="1070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46" name="Google Shape;146;p28"/>
              <p:cNvSpPr/>
              <p:nvPr/>
            </p:nvSpPr>
            <p:spPr>
              <a:xfrm>
                <a:off x="6071510" y="1448270"/>
                <a:ext cx="441589" cy="27938"/>
              </a:xfrm>
              <a:custGeom>
                <a:avLst/>
                <a:gdLst/>
                <a:ahLst/>
                <a:cxnLst/>
                <a:rect l="l" t="t" r="r" b="b"/>
                <a:pathLst>
                  <a:path w="11017" h="697" extrusionOk="0">
                    <a:moveTo>
                      <a:pt x="18" y="0"/>
                    </a:moveTo>
                    <a:cubicBezTo>
                      <a:pt x="18" y="0"/>
                      <a:pt x="0" y="0"/>
                      <a:pt x="0" y="18"/>
                    </a:cubicBezTo>
                    <a:cubicBezTo>
                      <a:pt x="0" y="37"/>
                      <a:pt x="0" y="55"/>
                      <a:pt x="18" y="55"/>
                    </a:cubicBezTo>
                    <a:lnTo>
                      <a:pt x="10980" y="697"/>
                    </a:lnTo>
                    <a:cubicBezTo>
                      <a:pt x="10998" y="697"/>
                      <a:pt x="11016" y="678"/>
                      <a:pt x="11016" y="660"/>
                    </a:cubicBezTo>
                    <a:cubicBezTo>
                      <a:pt x="11016" y="642"/>
                      <a:pt x="10998" y="623"/>
                      <a:pt x="10980" y="623"/>
                    </a:cubicBezTo>
                    <a:lnTo>
                      <a:pt x="18"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47" name="Google Shape;147;p28"/>
              <p:cNvSpPr/>
              <p:nvPr/>
            </p:nvSpPr>
            <p:spPr>
              <a:xfrm>
                <a:off x="6089866" y="1285909"/>
                <a:ext cx="433532" cy="131551"/>
              </a:xfrm>
              <a:custGeom>
                <a:avLst/>
                <a:gdLst/>
                <a:ahLst/>
                <a:cxnLst/>
                <a:rect l="l" t="t" r="r" b="b"/>
                <a:pathLst>
                  <a:path w="10816" h="3282" extrusionOk="0">
                    <a:moveTo>
                      <a:pt x="37" y="0"/>
                    </a:moveTo>
                    <a:cubicBezTo>
                      <a:pt x="19" y="0"/>
                      <a:pt x="0" y="0"/>
                      <a:pt x="0" y="18"/>
                    </a:cubicBezTo>
                    <a:cubicBezTo>
                      <a:pt x="0" y="37"/>
                      <a:pt x="0" y="55"/>
                      <a:pt x="19" y="55"/>
                    </a:cubicBezTo>
                    <a:lnTo>
                      <a:pt x="10778" y="3263"/>
                    </a:lnTo>
                    <a:cubicBezTo>
                      <a:pt x="10778" y="3281"/>
                      <a:pt x="10778" y="3281"/>
                      <a:pt x="10778" y="3281"/>
                    </a:cubicBezTo>
                    <a:cubicBezTo>
                      <a:pt x="10797" y="3281"/>
                      <a:pt x="10815" y="3263"/>
                      <a:pt x="10815" y="3245"/>
                    </a:cubicBezTo>
                    <a:cubicBezTo>
                      <a:pt x="10815" y="3245"/>
                      <a:pt x="10815" y="3226"/>
                      <a:pt x="10797" y="3208"/>
                    </a:cubicBezTo>
                    <a:lnTo>
                      <a:pt x="37"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48" name="Google Shape;148;p28"/>
              <p:cNvSpPr/>
              <p:nvPr/>
            </p:nvSpPr>
            <p:spPr>
              <a:xfrm>
                <a:off x="6145696" y="1129802"/>
                <a:ext cx="401186" cy="232559"/>
              </a:xfrm>
              <a:custGeom>
                <a:avLst/>
                <a:gdLst/>
                <a:ahLst/>
                <a:cxnLst/>
                <a:rect l="l" t="t" r="r" b="b"/>
                <a:pathLst>
                  <a:path w="10009" h="5802" extrusionOk="0">
                    <a:moveTo>
                      <a:pt x="38" y="1"/>
                    </a:moveTo>
                    <a:cubicBezTo>
                      <a:pt x="27" y="1"/>
                      <a:pt x="19" y="9"/>
                      <a:pt x="19" y="9"/>
                    </a:cubicBezTo>
                    <a:cubicBezTo>
                      <a:pt x="0" y="27"/>
                      <a:pt x="0" y="46"/>
                      <a:pt x="19" y="64"/>
                    </a:cubicBezTo>
                    <a:lnTo>
                      <a:pt x="9972" y="5801"/>
                    </a:lnTo>
                    <a:lnTo>
                      <a:pt x="9990" y="5801"/>
                    </a:lnTo>
                    <a:cubicBezTo>
                      <a:pt x="9990" y="5801"/>
                      <a:pt x="10009" y="5801"/>
                      <a:pt x="10009" y="5783"/>
                    </a:cubicBezTo>
                    <a:cubicBezTo>
                      <a:pt x="10009" y="5783"/>
                      <a:pt x="10009" y="5765"/>
                      <a:pt x="9990" y="5746"/>
                    </a:cubicBezTo>
                    <a:lnTo>
                      <a:pt x="55" y="9"/>
                    </a:lnTo>
                    <a:cubicBezTo>
                      <a:pt x="49" y="3"/>
                      <a:pt x="43" y="1"/>
                      <a:pt x="3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49" name="Google Shape;149;p28"/>
              <p:cNvSpPr/>
              <p:nvPr/>
            </p:nvSpPr>
            <p:spPr>
              <a:xfrm>
                <a:off x="6243410" y="994415"/>
                <a:ext cx="339459" cy="320179"/>
              </a:xfrm>
              <a:custGeom>
                <a:avLst/>
                <a:gdLst/>
                <a:ahLst/>
                <a:cxnLst/>
                <a:rect l="l" t="t" r="r" b="b"/>
                <a:pathLst>
                  <a:path w="8469" h="7988" extrusionOk="0">
                    <a:moveTo>
                      <a:pt x="30" y="1"/>
                    </a:moveTo>
                    <a:cubicBezTo>
                      <a:pt x="23" y="1"/>
                      <a:pt x="19" y="5"/>
                      <a:pt x="19" y="14"/>
                    </a:cubicBezTo>
                    <a:cubicBezTo>
                      <a:pt x="0" y="14"/>
                      <a:pt x="0" y="33"/>
                      <a:pt x="19" y="51"/>
                    </a:cubicBezTo>
                    <a:lnTo>
                      <a:pt x="8414" y="7970"/>
                    </a:lnTo>
                    <a:cubicBezTo>
                      <a:pt x="8414" y="7988"/>
                      <a:pt x="8432" y="7988"/>
                      <a:pt x="8432" y="7988"/>
                    </a:cubicBezTo>
                    <a:cubicBezTo>
                      <a:pt x="8432" y="7988"/>
                      <a:pt x="8450" y="7988"/>
                      <a:pt x="8450" y="7970"/>
                    </a:cubicBezTo>
                    <a:cubicBezTo>
                      <a:pt x="8469" y="7970"/>
                      <a:pt x="8469" y="7951"/>
                      <a:pt x="8450" y="7933"/>
                    </a:cubicBezTo>
                    <a:lnTo>
                      <a:pt x="55" y="14"/>
                    </a:lnTo>
                    <a:cubicBezTo>
                      <a:pt x="46" y="5"/>
                      <a:pt x="37" y="1"/>
                      <a:pt x="3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0" name="Google Shape;150;p28"/>
              <p:cNvSpPr/>
              <p:nvPr/>
            </p:nvSpPr>
            <p:spPr>
              <a:xfrm>
                <a:off x="6376392" y="894337"/>
                <a:ext cx="252039" cy="382066"/>
              </a:xfrm>
              <a:custGeom>
                <a:avLst/>
                <a:gdLst/>
                <a:ahLst/>
                <a:cxnLst/>
                <a:rect l="l" t="t" r="r" b="b"/>
                <a:pathLst>
                  <a:path w="6288" h="9532" extrusionOk="0">
                    <a:moveTo>
                      <a:pt x="18" y="0"/>
                    </a:moveTo>
                    <a:cubicBezTo>
                      <a:pt x="0" y="0"/>
                      <a:pt x="0" y="18"/>
                      <a:pt x="0" y="37"/>
                    </a:cubicBezTo>
                    <a:lnTo>
                      <a:pt x="6232" y="9513"/>
                    </a:lnTo>
                    <a:cubicBezTo>
                      <a:pt x="6232" y="9513"/>
                      <a:pt x="6251" y="9532"/>
                      <a:pt x="6251" y="9532"/>
                    </a:cubicBezTo>
                    <a:cubicBezTo>
                      <a:pt x="6269" y="9532"/>
                      <a:pt x="6269" y="9532"/>
                      <a:pt x="6269" y="9513"/>
                    </a:cubicBezTo>
                    <a:cubicBezTo>
                      <a:pt x="6287" y="9513"/>
                      <a:pt x="6287" y="9495"/>
                      <a:pt x="6287" y="9477"/>
                    </a:cubicBezTo>
                    <a:lnTo>
                      <a:pt x="55"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1" name="Google Shape;151;p28"/>
              <p:cNvSpPr/>
              <p:nvPr/>
            </p:nvSpPr>
            <p:spPr>
              <a:xfrm>
                <a:off x="6529174" y="835541"/>
                <a:ext cx="152875" cy="413691"/>
              </a:xfrm>
              <a:custGeom>
                <a:avLst/>
                <a:gdLst/>
                <a:ahLst/>
                <a:cxnLst/>
                <a:rect l="l" t="t" r="r" b="b"/>
                <a:pathLst>
                  <a:path w="3814" h="10321" extrusionOk="0">
                    <a:moveTo>
                      <a:pt x="37" y="1"/>
                    </a:moveTo>
                    <a:cubicBezTo>
                      <a:pt x="19" y="19"/>
                      <a:pt x="1" y="37"/>
                      <a:pt x="19" y="37"/>
                    </a:cubicBezTo>
                    <a:lnTo>
                      <a:pt x="3740" y="10302"/>
                    </a:lnTo>
                    <a:cubicBezTo>
                      <a:pt x="3758" y="10321"/>
                      <a:pt x="3758" y="10321"/>
                      <a:pt x="3777" y="10321"/>
                    </a:cubicBezTo>
                    <a:cubicBezTo>
                      <a:pt x="3795" y="10321"/>
                      <a:pt x="3813" y="10302"/>
                      <a:pt x="3795" y="10284"/>
                    </a:cubicBezTo>
                    <a:lnTo>
                      <a:pt x="74" y="19"/>
                    </a:lnTo>
                    <a:cubicBezTo>
                      <a:pt x="56" y="19"/>
                      <a:pt x="37" y="1"/>
                      <a:pt x="3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2" name="Google Shape;152;p28"/>
              <p:cNvSpPr/>
              <p:nvPr/>
            </p:nvSpPr>
            <p:spPr>
              <a:xfrm>
                <a:off x="6688609" y="815702"/>
                <a:ext cx="51466" cy="420305"/>
              </a:xfrm>
              <a:custGeom>
                <a:avLst/>
                <a:gdLst/>
                <a:ahLst/>
                <a:cxnLst/>
                <a:rect l="l" t="t" r="r" b="b"/>
                <a:pathLst>
                  <a:path w="1284" h="10486" extrusionOk="0">
                    <a:moveTo>
                      <a:pt x="19" y="1"/>
                    </a:moveTo>
                    <a:cubicBezTo>
                      <a:pt x="0" y="1"/>
                      <a:pt x="0" y="1"/>
                      <a:pt x="0" y="19"/>
                    </a:cubicBezTo>
                    <a:lnTo>
                      <a:pt x="1210" y="10449"/>
                    </a:lnTo>
                    <a:cubicBezTo>
                      <a:pt x="1228" y="10467"/>
                      <a:pt x="1228" y="10486"/>
                      <a:pt x="1247" y="10486"/>
                    </a:cubicBezTo>
                    <a:cubicBezTo>
                      <a:pt x="1247" y="10486"/>
                      <a:pt x="1247" y="10467"/>
                      <a:pt x="1247" y="10467"/>
                    </a:cubicBezTo>
                    <a:cubicBezTo>
                      <a:pt x="1265" y="10467"/>
                      <a:pt x="1283" y="10467"/>
                      <a:pt x="1283" y="10449"/>
                    </a:cubicBezTo>
                    <a:lnTo>
                      <a:pt x="55" y="19"/>
                    </a:lnTo>
                    <a:cubicBezTo>
                      <a:pt x="55" y="1"/>
                      <a:pt x="37" y="1"/>
                      <a:pt x="19"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3" name="Google Shape;153;p28"/>
              <p:cNvSpPr/>
              <p:nvPr/>
            </p:nvSpPr>
            <p:spPr>
              <a:xfrm>
                <a:off x="6797344" y="824519"/>
                <a:ext cx="49983" cy="411487"/>
              </a:xfrm>
              <a:custGeom>
                <a:avLst/>
                <a:gdLst/>
                <a:ahLst/>
                <a:cxnLst/>
                <a:rect l="l" t="t" r="r" b="b"/>
                <a:pathLst>
                  <a:path w="1247" h="10266" extrusionOk="0">
                    <a:moveTo>
                      <a:pt x="1210" y="1"/>
                    </a:moveTo>
                    <a:cubicBezTo>
                      <a:pt x="1192" y="1"/>
                      <a:pt x="1192" y="19"/>
                      <a:pt x="1192" y="37"/>
                    </a:cubicBezTo>
                    <a:lnTo>
                      <a:pt x="0" y="10229"/>
                    </a:lnTo>
                    <a:cubicBezTo>
                      <a:pt x="0" y="10247"/>
                      <a:pt x="0" y="10247"/>
                      <a:pt x="19" y="10247"/>
                    </a:cubicBezTo>
                    <a:cubicBezTo>
                      <a:pt x="19" y="10266"/>
                      <a:pt x="19" y="10266"/>
                      <a:pt x="19" y="10266"/>
                    </a:cubicBezTo>
                    <a:cubicBezTo>
                      <a:pt x="37" y="10266"/>
                      <a:pt x="55" y="10247"/>
                      <a:pt x="55" y="10229"/>
                    </a:cubicBezTo>
                    <a:lnTo>
                      <a:pt x="1247" y="37"/>
                    </a:lnTo>
                    <a:cubicBezTo>
                      <a:pt x="1247" y="19"/>
                      <a:pt x="1228" y="1"/>
                      <a:pt x="121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4" name="Google Shape;154;p28"/>
              <p:cNvSpPr/>
              <p:nvPr/>
            </p:nvSpPr>
            <p:spPr>
              <a:xfrm>
                <a:off x="6854617" y="859508"/>
                <a:ext cx="144057" cy="389722"/>
              </a:xfrm>
              <a:custGeom>
                <a:avLst/>
                <a:gdLst/>
                <a:ahLst/>
                <a:cxnLst/>
                <a:rect l="l" t="t" r="r" b="b"/>
                <a:pathLst>
                  <a:path w="3594" h="9723" extrusionOk="0">
                    <a:moveTo>
                      <a:pt x="3560" y="0"/>
                    </a:moveTo>
                    <a:cubicBezTo>
                      <a:pt x="3548" y="0"/>
                      <a:pt x="3539" y="13"/>
                      <a:pt x="3539" y="26"/>
                    </a:cubicBezTo>
                    <a:lnTo>
                      <a:pt x="19" y="9686"/>
                    </a:lnTo>
                    <a:cubicBezTo>
                      <a:pt x="1" y="9704"/>
                      <a:pt x="19" y="9723"/>
                      <a:pt x="38" y="9723"/>
                    </a:cubicBezTo>
                    <a:cubicBezTo>
                      <a:pt x="56" y="9723"/>
                      <a:pt x="56" y="9723"/>
                      <a:pt x="74" y="9704"/>
                    </a:cubicBezTo>
                    <a:lnTo>
                      <a:pt x="3594" y="44"/>
                    </a:lnTo>
                    <a:cubicBezTo>
                      <a:pt x="3594" y="26"/>
                      <a:pt x="3594" y="8"/>
                      <a:pt x="3575" y="8"/>
                    </a:cubicBezTo>
                    <a:cubicBezTo>
                      <a:pt x="3570" y="2"/>
                      <a:pt x="3565" y="0"/>
                      <a:pt x="356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5" name="Google Shape;155;p28"/>
              <p:cNvSpPr/>
              <p:nvPr/>
            </p:nvSpPr>
            <p:spPr>
              <a:xfrm>
                <a:off x="6908283" y="921511"/>
                <a:ext cx="234402" cy="354890"/>
              </a:xfrm>
              <a:custGeom>
                <a:avLst/>
                <a:gdLst/>
                <a:ahLst/>
                <a:cxnLst/>
                <a:rect l="l" t="t" r="r" b="b"/>
                <a:pathLst>
                  <a:path w="5848" h="8854" extrusionOk="0">
                    <a:moveTo>
                      <a:pt x="5829" y="0"/>
                    </a:moveTo>
                    <a:cubicBezTo>
                      <a:pt x="5811" y="0"/>
                      <a:pt x="5792" y="0"/>
                      <a:pt x="5792" y="19"/>
                    </a:cubicBezTo>
                    <a:lnTo>
                      <a:pt x="0" y="8799"/>
                    </a:lnTo>
                    <a:cubicBezTo>
                      <a:pt x="0" y="8817"/>
                      <a:pt x="0" y="8835"/>
                      <a:pt x="18" y="8835"/>
                    </a:cubicBezTo>
                    <a:cubicBezTo>
                      <a:pt x="18" y="8854"/>
                      <a:pt x="18" y="8854"/>
                      <a:pt x="37" y="8854"/>
                    </a:cubicBezTo>
                    <a:cubicBezTo>
                      <a:pt x="37" y="8854"/>
                      <a:pt x="55" y="8835"/>
                      <a:pt x="55" y="8835"/>
                    </a:cubicBezTo>
                    <a:lnTo>
                      <a:pt x="5847" y="37"/>
                    </a:lnTo>
                    <a:cubicBezTo>
                      <a:pt x="5847" y="37"/>
                      <a:pt x="5847" y="19"/>
                      <a:pt x="582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6" name="Google Shape;156;p28"/>
              <p:cNvSpPr/>
              <p:nvPr/>
            </p:nvSpPr>
            <p:spPr>
              <a:xfrm>
                <a:off x="6953813" y="1013332"/>
                <a:ext cx="319658" cy="301260"/>
              </a:xfrm>
              <a:custGeom>
                <a:avLst/>
                <a:gdLst/>
                <a:ahLst/>
                <a:cxnLst/>
                <a:rect l="l" t="t" r="r" b="b"/>
                <a:pathLst>
                  <a:path w="7975" h="7516" extrusionOk="0">
                    <a:moveTo>
                      <a:pt x="7919" y="1"/>
                    </a:moveTo>
                    <a:lnTo>
                      <a:pt x="19" y="7461"/>
                    </a:lnTo>
                    <a:cubicBezTo>
                      <a:pt x="1" y="7479"/>
                      <a:pt x="1" y="7498"/>
                      <a:pt x="19" y="7498"/>
                    </a:cubicBezTo>
                    <a:cubicBezTo>
                      <a:pt x="19" y="7516"/>
                      <a:pt x="37" y="7516"/>
                      <a:pt x="37" y="7516"/>
                    </a:cubicBezTo>
                    <a:cubicBezTo>
                      <a:pt x="37" y="7516"/>
                      <a:pt x="55" y="7516"/>
                      <a:pt x="55" y="7498"/>
                    </a:cubicBezTo>
                    <a:lnTo>
                      <a:pt x="7956" y="56"/>
                    </a:lnTo>
                    <a:cubicBezTo>
                      <a:pt x="7974" y="37"/>
                      <a:pt x="7974" y="19"/>
                      <a:pt x="7956"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7" name="Google Shape;157;p28"/>
              <p:cNvSpPr/>
              <p:nvPr/>
            </p:nvSpPr>
            <p:spPr>
              <a:xfrm>
                <a:off x="6989804" y="1136775"/>
                <a:ext cx="389442" cy="225584"/>
              </a:xfrm>
              <a:custGeom>
                <a:avLst/>
                <a:gdLst/>
                <a:ahLst/>
                <a:cxnLst/>
                <a:rect l="l" t="t" r="r" b="b"/>
                <a:pathLst>
                  <a:path w="9716" h="5628" extrusionOk="0">
                    <a:moveTo>
                      <a:pt x="9661" y="0"/>
                    </a:moveTo>
                    <a:lnTo>
                      <a:pt x="19" y="5572"/>
                    </a:lnTo>
                    <a:cubicBezTo>
                      <a:pt x="1" y="5591"/>
                      <a:pt x="1" y="5609"/>
                      <a:pt x="1" y="5609"/>
                    </a:cubicBezTo>
                    <a:cubicBezTo>
                      <a:pt x="1" y="5627"/>
                      <a:pt x="19" y="5627"/>
                      <a:pt x="19" y="5627"/>
                    </a:cubicBezTo>
                    <a:lnTo>
                      <a:pt x="37" y="5627"/>
                    </a:lnTo>
                    <a:lnTo>
                      <a:pt x="9697" y="55"/>
                    </a:lnTo>
                    <a:cubicBezTo>
                      <a:pt x="9697" y="55"/>
                      <a:pt x="9716" y="37"/>
                      <a:pt x="9697" y="18"/>
                    </a:cubicBezTo>
                    <a:cubicBezTo>
                      <a:pt x="9697" y="0"/>
                      <a:pt x="9679" y="0"/>
                      <a:pt x="966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8" name="Google Shape;158;p28"/>
              <p:cNvSpPr/>
              <p:nvPr/>
            </p:nvSpPr>
            <p:spPr>
              <a:xfrm>
                <a:off x="7013331" y="1285909"/>
                <a:ext cx="432049" cy="131551"/>
              </a:xfrm>
              <a:custGeom>
                <a:avLst/>
                <a:gdLst/>
                <a:ahLst/>
                <a:cxnLst/>
                <a:rect l="l" t="t" r="r" b="b"/>
                <a:pathLst>
                  <a:path w="10779" h="3282" extrusionOk="0">
                    <a:moveTo>
                      <a:pt x="10742" y="0"/>
                    </a:moveTo>
                    <a:lnTo>
                      <a:pt x="19" y="3208"/>
                    </a:lnTo>
                    <a:cubicBezTo>
                      <a:pt x="0" y="3226"/>
                      <a:pt x="0" y="3245"/>
                      <a:pt x="0" y="3245"/>
                    </a:cubicBezTo>
                    <a:cubicBezTo>
                      <a:pt x="0" y="3263"/>
                      <a:pt x="19" y="3281"/>
                      <a:pt x="37" y="3281"/>
                    </a:cubicBezTo>
                    <a:cubicBezTo>
                      <a:pt x="37" y="3281"/>
                      <a:pt x="37" y="3281"/>
                      <a:pt x="37" y="3263"/>
                    </a:cubicBezTo>
                    <a:lnTo>
                      <a:pt x="10760" y="55"/>
                    </a:lnTo>
                    <a:cubicBezTo>
                      <a:pt x="10778" y="55"/>
                      <a:pt x="10778" y="37"/>
                      <a:pt x="10778" y="18"/>
                    </a:cubicBezTo>
                    <a:cubicBezTo>
                      <a:pt x="10778" y="18"/>
                      <a:pt x="10760" y="0"/>
                      <a:pt x="1074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9" name="Google Shape;159;p28"/>
              <p:cNvSpPr/>
              <p:nvPr/>
            </p:nvSpPr>
            <p:spPr>
              <a:xfrm>
                <a:off x="7023591" y="1448270"/>
                <a:ext cx="441629" cy="27938"/>
              </a:xfrm>
              <a:custGeom>
                <a:avLst/>
                <a:gdLst/>
                <a:ahLst/>
                <a:cxnLst/>
                <a:rect l="l" t="t" r="r" b="b"/>
                <a:pathLst>
                  <a:path w="11018" h="697" extrusionOk="0">
                    <a:moveTo>
                      <a:pt x="10999" y="0"/>
                    </a:moveTo>
                    <a:lnTo>
                      <a:pt x="38" y="623"/>
                    </a:lnTo>
                    <a:cubicBezTo>
                      <a:pt x="19" y="623"/>
                      <a:pt x="1" y="642"/>
                      <a:pt x="1" y="660"/>
                    </a:cubicBezTo>
                    <a:cubicBezTo>
                      <a:pt x="1" y="678"/>
                      <a:pt x="19" y="697"/>
                      <a:pt x="38" y="697"/>
                    </a:cubicBezTo>
                    <a:lnTo>
                      <a:pt x="10999" y="55"/>
                    </a:lnTo>
                    <a:cubicBezTo>
                      <a:pt x="11017" y="55"/>
                      <a:pt x="11017" y="37"/>
                      <a:pt x="11017" y="18"/>
                    </a:cubicBezTo>
                    <a:cubicBezTo>
                      <a:pt x="11017" y="0"/>
                      <a:pt x="10999" y="0"/>
                      <a:pt x="1099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0" name="Google Shape;160;p28"/>
              <p:cNvSpPr/>
              <p:nvPr/>
            </p:nvSpPr>
            <p:spPr>
              <a:xfrm>
                <a:off x="7019944" y="1533157"/>
                <a:ext cx="426157" cy="76758"/>
              </a:xfrm>
              <a:custGeom>
                <a:avLst/>
                <a:gdLst/>
                <a:ahLst/>
                <a:cxnLst/>
                <a:rect l="l" t="t" r="r" b="b"/>
                <a:pathLst>
                  <a:path w="10632" h="1915" extrusionOk="0">
                    <a:moveTo>
                      <a:pt x="25" y="1"/>
                    </a:moveTo>
                    <a:cubicBezTo>
                      <a:pt x="17" y="1"/>
                      <a:pt x="13" y="14"/>
                      <a:pt x="0" y="27"/>
                    </a:cubicBezTo>
                    <a:cubicBezTo>
                      <a:pt x="0" y="45"/>
                      <a:pt x="19" y="45"/>
                      <a:pt x="37" y="63"/>
                    </a:cubicBezTo>
                    <a:lnTo>
                      <a:pt x="10595" y="1915"/>
                    </a:lnTo>
                    <a:cubicBezTo>
                      <a:pt x="10613" y="1915"/>
                      <a:pt x="10613" y="1915"/>
                      <a:pt x="10632" y="1896"/>
                    </a:cubicBezTo>
                    <a:cubicBezTo>
                      <a:pt x="10632" y="1878"/>
                      <a:pt x="10613" y="1860"/>
                      <a:pt x="10595" y="1860"/>
                    </a:cubicBezTo>
                    <a:lnTo>
                      <a:pt x="37" y="8"/>
                    </a:lnTo>
                    <a:cubicBezTo>
                      <a:pt x="32" y="3"/>
                      <a:pt x="28" y="1"/>
                      <a:pt x="2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1" name="Google Shape;161;p28"/>
              <p:cNvSpPr/>
              <p:nvPr/>
            </p:nvSpPr>
            <p:spPr>
              <a:xfrm>
                <a:off x="7003030" y="1590029"/>
                <a:ext cx="390925" cy="169789"/>
              </a:xfrm>
              <a:custGeom>
                <a:avLst/>
                <a:gdLst/>
                <a:ahLst/>
                <a:cxnLst/>
                <a:rect l="l" t="t" r="r" b="b"/>
                <a:pathLst>
                  <a:path w="9753" h="4236" extrusionOk="0">
                    <a:moveTo>
                      <a:pt x="37" y="1"/>
                    </a:moveTo>
                    <a:cubicBezTo>
                      <a:pt x="37" y="1"/>
                      <a:pt x="19" y="1"/>
                      <a:pt x="1" y="19"/>
                    </a:cubicBezTo>
                    <a:cubicBezTo>
                      <a:pt x="1" y="37"/>
                      <a:pt x="1" y="56"/>
                      <a:pt x="19" y="56"/>
                    </a:cubicBezTo>
                    <a:lnTo>
                      <a:pt x="9697" y="4235"/>
                    </a:lnTo>
                    <a:lnTo>
                      <a:pt x="9716" y="4235"/>
                    </a:lnTo>
                    <a:cubicBezTo>
                      <a:pt x="9716" y="4235"/>
                      <a:pt x="9734" y="4235"/>
                      <a:pt x="9734" y="4217"/>
                    </a:cubicBezTo>
                    <a:cubicBezTo>
                      <a:pt x="9752" y="4198"/>
                      <a:pt x="9734" y="4180"/>
                      <a:pt x="9716" y="4180"/>
                    </a:cubicBezTo>
                    <a:lnTo>
                      <a:pt x="37" y="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2" name="Google Shape;162;p28"/>
              <p:cNvSpPr/>
              <p:nvPr/>
            </p:nvSpPr>
            <p:spPr>
              <a:xfrm>
                <a:off x="6972931" y="1641891"/>
                <a:ext cx="338737" cy="252359"/>
              </a:xfrm>
              <a:custGeom>
                <a:avLst/>
                <a:gdLst/>
                <a:ahLst/>
                <a:cxnLst/>
                <a:rect l="l" t="t" r="r" b="b"/>
                <a:pathLst>
                  <a:path w="8451" h="6296" extrusionOk="0">
                    <a:moveTo>
                      <a:pt x="37" y="0"/>
                    </a:moveTo>
                    <a:cubicBezTo>
                      <a:pt x="27" y="0"/>
                      <a:pt x="18" y="8"/>
                      <a:pt x="18" y="8"/>
                    </a:cubicBezTo>
                    <a:cubicBezTo>
                      <a:pt x="0" y="27"/>
                      <a:pt x="0" y="45"/>
                      <a:pt x="18" y="45"/>
                    </a:cubicBezTo>
                    <a:lnTo>
                      <a:pt x="8395" y="6295"/>
                    </a:lnTo>
                    <a:lnTo>
                      <a:pt x="8414" y="6295"/>
                    </a:lnTo>
                    <a:cubicBezTo>
                      <a:pt x="8414" y="6295"/>
                      <a:pt x="8432" y="6295"/>
                      <a:pt x="8432" y="6277"/>
                    </a:cubicBezTo>
                    <a:cubicBezTo>
                      <a:pt x="8450" y="6259"/>
                      <a:pt x="8450" y="6259"/>
                      <a:pt x="8432" y="6240"/>
                    </a:cubicBezTo>
                    <a:lnTo>
                      <a:pt x="55" y="8"/>
                    </a:lnTo>
                    <a:cubicBezTo>
                      <a:pt x="49" y="2"/>
                      <a:pt x="43" y="0"/>
                      <a:pt x="37"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3" name="Google Shape;163;p28"/>
              <p:cNvSpPr/>
              <p:nvPr/>
            </p:nvSpPr>
            <p:spPr>
              <a:xfrm>
                <a:off x="6932491" y="1685537"/>
                <a:ext cx="270437" cy="321862"/>
              </a:xfrm>
              <a:custGeom>
                <a:avLst/>
                <a:gdLst/>
                <a:ahLst/>
                <a:cxnLst/>
                <a:rect l="l" t="t" r="r" b="b"/>
                <a:pathLst>
                  <a:path w="6747" h="8030" extrusionOk="0">
                    <a:moveTo>
                      <a:pt x="1" y="1"/>
                    </a:moveTo>
                    <a:cubicBezTo>
                      <a:pt x="1" y="19"/>
                      <a:pt x="1" y="37"/>
                      <a:pt x="1" y="37"/>
                    </a:cubicBezTo>
                    <a:lnTo>
                      <a:pt x="6691" y="8011"/>
                    </a:lnTo>
                    <a:cubicBezTo>
                      <a:pt x="6691" y="8029"/>
                      <a:pt x="6710" y="8029"/>
                      <a:pt x="6710" y="8029"/>
                    </a:cubicBezTo>
                    <a:cubicBezTo>
                      <a:pt x="6728" y="8029"/>
                      <a:pt x="6728" y="8029"/>
                      <a:pt x="6728" y="8011"/>
                    </a:cubicBezTo>
                    <a:cubicBezTo>
                      <a:pt x="6746" y="8011"/>
                      <a:pt x="6746" y="7993"/>
                      <a:pt x="6746" y="7974"/>
                    </a:cubicBezTo>
                    <a:lnTo>
                      <a:pt x="38" y="1"/>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4" name="Google Shape;164;p28"/>
              <p:cNvSpPr/>
              <p:nvPr/>
            </p:nvSpPr>
            <p:spPr>
              <a:xfrm>
                <a:off x="6882552" y="1718042"/>
                <a:ext cx="189590" cy="375292"/>
              </a:xfrm>
              <a:custGeom>
                <a:avLst/>
                <a:gdLst/>
                <a:ahLst/>
                <a:cxnLst/>
                <a:rect l="l" t="t" r="r" b="b"/>
                <a:pathLst>
                  <a:path w="4730" h="9363" extrusionOk="0">
                    <a:moveTo>
                      <a:pt x="37" y="1"/>
                    </a:moveTo>
                    <a:cubicBezTo>
                      <a:pt x="33" y="1"/>
                      <a:pt x="28" y="5"/>
                      <a:pt x="19" y="15"/>
                    </a:cubicBezTo>
                    <a:cubicBezTo>
                      <a:pt x="0" y="15"/>
                      <a:pt x="0" y="33"/>
                      <a:pt x="0" y="51"/>
                    </a:cubicBezTo>
                    <a:lnTo>
                      <a:pt x="4675" y="9345"/>
                    </a:lnTo>
                    <a:cubicBezTo>
                      <a:pt x="4675" y="9363"/>
                      <a:pt x="4693" y="9363"/>
                      <a:pt x="4693" y="9363"/>
                    </a:cubicBezTo>
                    <a:lnTo>
                      <a:pt x="4711" y="9363"/>
                    </a:lnTo>
                    <a:cubicBezTo>
                      <a:pt x="4730" y="9363"/>
                      <a:pt x="4730" y="9345"/>
                      <a:pt x="4730" y="9326"/>
                    </a:cubicBezTo>
                    <a:lnTo>
                      <a:pt x="55" y="15"/>
                    </a:lnTo>
                    <a:cubicBezTo>
                      <a:pt x="46" y="5"/>
                      <a:pt x="42" y="1"/>
                      <a:pt x="3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5" name="Google Shape;165;p28"/>
              <p:cNvSpPr/>
              <p:nvPr/>
            </p:nvSpPr>
            <p:spPr>
              <a:xfrm>
                <a:off x="6826001" y="1738442"/>
                <a:ext cx="99204" cy="408521"/>
              </a:xfrm>
              <a:custGeom>
                <a:avLst/>
                <a:gdLst/>
                <a:ahLst/>
                <a:cxnLst/>
                <a:rect l="l" t="t" r="r" b="b"/>
                <a:pathLst>
                  <a:path w="2475" h="10192" extrusionOk="0">
                    <a:moveTo>
                      <a:pt x="37" y="0"/>
                    </a:moveTo>
                    <a:cubicBezTo>
                      <a:pt x="18" y="0"/>
                      <a:pt x="0" y="19"/>
                      <a:pt x="18" y="37"/>
                    </a:cubicBezTo>
                    <a:lnTo>
                      <a:pt x="2420" y="10174"/>
                    </a:lnTo>
                    <a:cubicBezTo>
                      <a:pt x="2420" y="10192"/>
                      <a:pt x="2420" y="10192"/>
                      <a:pt x="2438" y="10192"/>
                    </a:cubicBezTo>
                    <a:lnTo>
                      <a:pt x="2456" y="10192"/>
                    </a:lnTo>
                    <a:cubicBezTo>
                      <a:pt x="2456" y="10192"/>
                      <a:pt x="2475" y="10174"/>
                      <a:pt x="2475" y="10155"/>
                    </a:cubicBezTo>
                    <a:lnTo>
                      <a:pt x="73" y="19"/>
                    </a:lnTo>
                    <a:cubicBezTo>
                      <a:pt x="73" y="0"/>
                      <a:pt x="55" y="0"/>
                      <a:pt x="37"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6" name="Google Shape;166;p28"/>
              <p:cNvSpPr/>
              <p:nvPr/>
            </p:nvSpPr>
            <p:spPr>
              <a:xfrm>
                <a:off x="6219162" y="958223"/>
                <a:ext cx="1098421" cy="1063188"/>
              </a:xfrm>
              <a:custGeom>
                <a:avLst/>
                <a:gdLst/>
                <a:ahLst/>
                <a:cxnLst/>
                <a:rect l="l" t="t" r="r" b="b"/>
                <a:pathLst>
                  <a:path w="27404" h="26525" extrusionOk="0">
                    <a:moveTo>
                      <a:pt x="12593" y="1"/>
                    </a:moveTo>
                    <a:cubicBezTo>
                      <a:pt x="4950" y="1"/>
                      <a:pt x="0" y="5060"/>
                      <a:pt x="0" y="12704"/>
                    </a:cubicBezTo>
                    <a:cubicBezTo>
                      <a:pt x="0" y="20329"/>
                      <a:pt x="6196" y="26525"/>
                      <a:pt x="13821" y="26525"/>
                    </a:cubicBezTo>
                    <a:cubicBezTo>
                      <a:pt x="21447" y="26525"/>
                      <a:pt x="27404" y="19889"/>
                      <a:pt x="27404" y="12264"/>
                    </a:cubicBezTo>
                    <a:cubicBezTo>
                      <a:pt x="27404" y="4638"/>
                      <a:pt x="20219" y="1"/>
                      <a:pt x="12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7" name="Google Shape;167;p28"/>
              <p:cNvSpPr/>
              <p:nvPr/>
            </p:nvSpPr>
            <p:spPr>
              <a:xfrm>
                <a:off x="6516709" y="1096336"/>
                <a:ext cx="503316" cy="749463"/>
              </a:xfrm>
              <a:custGeom>
                <a:avLst/>
                <a:gdLst/>
                <a:ahLst/>
                <a:cxnLst/>
                <a:rect l="l" t="t" r="r" b="b"/>
                <a:pathLst>
                  <a:path w="12557" h="18698" extrusionOk="0">
                    <a:moveTo>
                      <a:pt x="5114" y="1"/>
                    </a:moveTo>
                    <a:lnTo>
                      <a:pt x="5114" y="2164"/>
                    </a:lnTo>
                    <a:cubicBezTo>
                      <a:pt x="3538" y="2402"/>
                      <a:pt x="2328" y="2934"/>
                      <a:pt x="1485" y="3759"/>
                    </a:cubicBezTo>
                    <a:cubicBezTo>
                      <a:pt x="642" y="4602"/>
                      <a:pt x="220" y="5592"/>
                      <a:pt x="220" y="6765"/>
                    </a:cubicBezTo>
                    <a:cubicBezTo>
                      <a:pt x="220" y="7773"/>
                      <a:pt x="495" y="8579"/>
                      <a:pt x="1027" y="9166"/>
                    </a:cubicBezTo>
                    <a:cubicBezTo>
                      <a:pt x="1558" y="9753"/>
                      <a:pt x="2181" y="10174"/>
                      <a:pt x="2896" y="10431"/>
                    </a:cubicBezTo>
                    <a:cubicBezTo>
                      <a:pt x="3611" y="10687"/>
                      <a:pt x="4491" y="10926"/>
                      <a:pt x="5572" y="11164"/>
                    </a:cubicBezTo>
                    <a:cubicBezTo>
                      <a:pt x="6416" y="11329"/>
                      <a:pt x="7002" y="11494"/>
                      <a:pt x="7369" y="11641"/>
                    </a:cubicBezTo>
                    <a:cubicBezTo>
                      <a:pt x="7735" y="11787"/>
                      <a:pt x="7919" y="12007"/>
                      <a:pt x="7919" y="12300"/>
                    </a:cubicBezTo>
                    <a:cubicBezTo>
                      <a:pt x="7919" y="12539"/>
                      <a:pt x="7772" y="12740"/>
                      <a:pt x="7497" y="12850"/>
                    </a:cubicBezTo>
                    <a:cubicBezTo>
                      <a:pt x="7222" y="12979"/>
                      <a:pt x="6764" y="13052"/>
                      <a:pt x="6104" y="13052"/>
                    </a:cubicBezTo>
                    <a:cubicBezTo>
                      <a:pt x="5352" y="13052"/>
                      <a:pt x="4564" y="12924"/>
                      <a:pt x="3739" y="12704"/>
                    </a:cubicBezTo>
                    <a:cubicBezTo>
                      <a:pt x="2915" y="12465"/>
                      <a:pt x="2181" y="12154"/>
                      <a:pt x="1521" y="11769"/>
                    </a:cubicBezTo>
                    <a:lnTo>
                      <a:pt x="0" y="15197"/>
                    </a:lnTo>
                    <a:cubicBezTo>
                      <a:pt x="605" y="15563"/>
                      <a:pt x="1357" y="15875"/>
                      <a:pt x="2255" y="16131"/>
                    </a:cubicBezTo>
                    <a:cubicBezTo>
                      <a:pt x="3171" y="16388"/>
                      <a:pt x="4124" y="16535"/>
                      <a:pt x="5114" y="16590"/>
                    </a:cubicBezTo>
                    <a:lnTo>
                      <a:pt x="5114" y="18698"/>
                    </a:lnTo>
                    <a:lnTo>
                      <a:pt x="7919" y="18698"/>
                    </a:lnTo>
                    <a:lnTo>
                      <a:pt x="7919" y="16480"/>
                    </a:lnTo>
                    <a:cubicBezTo>
                      <a:pt x="9403" y="16223"/>
                      <a:pt x="10540" y="15673"/>
                      <a:pt x="11346" y="14848"/>
                    </a:cubicBezTo>
                    <a:cubicBezTo>
                      <a:pt x="12153" y="14023"/>
                      <a:pt x="12556" y="13052"/>
                      <a:pt x="12556" y="11934"/>
                    </a:cubicBezTo>
                    <a:cubicBezTo>
                      <a:pt x="12556" y="10926"/>
                      <a:pt x="12281" y="10137"/>
                      <a:pt x="11750" y="9551"/>
                    </a:cubicBezTo>
                    <a:cubicBezTo>
                      <a:pt x="11200" y="8964"/>
                      <a:pt x="10577" y="8543"/>
                      <a:pt x="9843" y="8286"/>
                    </a:cubicBezTo>
                    <a:cubicBezTo>
                      <a:pt x="9110" y="8030"/>
                      <a:pt x="8230" y="7791"/>
                      <a:pt x="7167" y="7608"/>
                    </a:cubicBezTo>
                    <a:cubicBezTo>
                      <a:pt x="6342" y="7443"/>
                      <a:pt x="5756" y="7296"/>
                      <a:pt x="5389" y="7150"/>
                    </a:cubicBezTo>
                    <a:cubicBezTo>
                      <a:pt x="5041" y="7021"/>
                      <a:pt x="4858" y="6801"/>
                      <a:pt x="4858" y="6526"/>
                    </a:cubicBezTo>
                    <a:cubicBezTo>
                      <a:pt x="4858" y="5940"/>
                      <a:pt x="5462" y="5647"/>
                      <a:pt x="6672" y="5647"/>
                    </a:cubicBezTo>
                    <a:cubicBezTo>
                      <a:pt x="7882" y="5647"/>
                      <a:pt x="9183" y="5995"/>
                      <a:pt x="10540" y="6691"/>
                    </a:cubicBezTo>
                    <a:lnTo>
                      <a:pt x="11951" y="3282"/>
                    </a:lnTo>
                    <a:cubicBezTo>
                      <a:pt x="10852" y="2659"/>
                      <a:pt x="9513" y="2274"/>
                      <a:pt x="7919" y="2127"/>
                    </a:cubicBezTo>
                    <a:lnTo>
                      <a:pt x="791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8" name="Google Shape;168;p28"/>
              <p:cNvSpPr/>
              <p:nvPr/>
            </p:nvSpPr>
            <p:spPr>
              <a:xfrm>
                <a:off x="6895057" y="1294727"/>
                <a:ext cx="404112" cy="675951"/>
              </a:xfrm>
              <a:custGeom>
                <a:avLst/>
                <a:gdLst/>
                <a:ahLst/>
                <a:cxnLst/>
                <a:rect l="l" t="t" r="r" b="b"/>
                <a:pathLst>
                  <a:path w="10082" h="16864" extrusionOk="0">
                    <a:moveTo>
                      <a:pt x="8762" y="0"/>
                    </a:moveTo>
                    <a:cubicBezTo>
                      <a:pt x="8762" y="0"/>
                      <a:pt x="8744" y="18"/>
                      <a:pt x="8744" y="37"/>
                    </a:cubicBezTo>
                    <a:cubicBezTo>
                      <a:pt x="10027" y="3666"/>
                      <a:pt x="9733" y="7240"/>
                      <a:pt x="7919" y="10357"/>
                    </a:cubicBezTo>
                    <a:cubicBezTo>
                      <a:pt x="6269" y="13179"/>
                      <a:pt x="3483" y="15471"/>
                      <a:pt x="37" y="16809"/>
                    </a:cubicBezTo>
                    <a:cubicBezTo>
                      <a:pt x="18" y="16809"/>
                      <a:pt x="0" y="16827"/>
                      <a:pt x="18" y="16845"/>
                    </a:cubicBezTo>
                    <a:cubicBezTo>
                      <a:pt x="18" y="16864"/>
                      <a:pt x="18" y="16864"/>
                      <a:pt x="37" y="16864"/>
                    </a:cubicBezTo>
                    <a:lnTo>
                      <a:pt x="55" y="16864"/>
                    </a:lnTo>
                    <a:cubicBezTo>
                      <a:pt x="3501" y="15526"/>
                      <a:pt x="6324" y="13216"/>
                      <a:pt x="7974" y="10393"/>
                    </a:cubicBezTo>
                    <a:cubicBezTo>
                      <a:pt x="9788" y="7240"/>
                      <a:pt x="10082" y="3666"/>
                      <a:pt x="8799" y="18"/>
                    </a:cubicBezTo>
                    <a:cubicBezTo>
                      <a:pt x="8799" y="0"/>
                      <a:pt x="8780" y="0"/>
                      <a:pt x="876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grpSp>
          <p:nvGrpSpPr>
            <p:cNvPr id="169" name="Google Shape;169;p28"/>
            <p:cNvGrpSpPr/>
            <p:nvPr/>
          </p:nvGrpSpPr>
          <p:grpSpPr>
            <a:xfrm rot="3250943" flipH="1">
              <a:off x="5986290" y="3554302"/>
              <a:ext cx="1063637" cy="440273"/>
              <a:chOff x="4572000" y="4078550"/>
              <a:chExt cx="1270043" cy="525711"/>
            </a:xfrm>
          </p:grpSpPr>
          <p:sp>
            <p:nvSpPr>
              <p:cNvPr id="170" name="Google Shape;170;p28"/>
              <p:cNvSpPr/>
              <p:nvPr/>
            </p:nvSpPr>
            <p:spPr>
              <a:xfrm>
                <a:off x="4572000" y="4079438"/>
                <a:ext cx="1270043" cy="524823"/>
              </a:xfrm>
              <a:custGeom>
                <a:avLst/>
                <a:gdLst/>
                <a:ahLst/>
                <a:cxnLst/>
                <a:rect l="l" t="t" r="r" b="b"/>
                <a:pathLst>
                  <a:path w="21448" h="8863" extrusionOk="0">
                    <a:moveTo>
                      <a:pt x="12776" y="0"/>
                    </a:moveTo>
                    <a:cubicBezTo>
                      <a:pt x="5400" y="0"/>
                      <a:pt x="1" y="8633"/>
                      <a:pt x="1" y="8633"/>
                    </a:cubicBezTo>
                    <a:cubicBezTo>
                      <a:pt x="1" y="8633"/>
                      <a:pt x="2846" y="8863"/>
                      <a:pt x="5504" y="8863"/>
                    </a:cubicBezTo>
                    <a:cubicBezTo>
                      <a:pt x="7156" y="8863"/>
                      <a:pt x="8735" y="8774"/>
                      <a:pt x="9514" y="8486"/>
                    </a:cubicBezTo>
                    <a:cubicBezTo>
                      <a:pt x="11567" y="7735"/>
                      <a:pt x="8030" y="6378"/>
                      <a:pt x="8029" y="6378"/>
                    </a:cubicBezTo>
                    <a:lnTo>
                      <a:pt x="8029" y="6378"/>
                    </a:lnTo>
                    <a:cubicBezTo>
                      <a:pt x="8030" y="6378"/>
                      <a:pt x="9910" y="6691"/>
                      <a:pt x="11692" y="6691"/>
                    </a:cubicBezTo>
                    <a:cubicBezTo>
                      <a:pt x="12957" y="6691"/>
                      <a:pt x="14172" y="6533"/>
                      <a:pt x="14628" y="5993"/>
                    </a:cubicBezTo>
                    <a:cubicBezTo>
                      <a:pt x="15710" y="4692"/>
                      <a:pt x="13767" y="3848"/>
                      <a:pt x="13767" y="3848"/>
                    </a:cubicBezTo>
                    <a:cubicBezTo>
                      <a:pt x="13767" y="3848"/>
                      <a:pt x="21447" y="1777"/>
                      <a:pt x="14958" y="256"/>
                    </a:cubicBezTo>
                    <a:cubicBezTo>
                      <a:pt x="14214" y="80"/>
                      <a:pt x="13486" y="0"/>
                      <a:pt x="127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1" name="Google Shape;171;p28"/>
              <p:cNvSpPr/>
              <p:nvPr/>
            </p:nvSpPr>
            <p:spPr>
              <a:xfrm>
                <a:off x="4572000" y="4078550"/>
                <a:ext cx="1037743" cy="514282"/>
              </a:xfrm>
              <a:custGeom>
                <a:avLst/>
                <a:gdLst/>
                <a:ahLst/>
                <a:cxnLst/>
                <a:rect l="l" t="t" r="r" b="b"/>
                <a:pathLst>
                  <a:path w="17525" h="8685" extrusionOk="0">
                    <a:moveTo>
                      <a:pt x="12092" y="0"/>
                    </a:moveTo>
                    <a:cubicBezTo>
                      <a:pt x="12085" y="0"/>
                      <a:pt x="12080" y="5"/>
                      <a:pt x="12080" y="14"/>
                    </a:cubicBezTo>
                    <a:cubicBezTo>
                      <a:pt x="11457" y="674"/>
                      <a:pt x="10871" y="1499"/>
                      <a:pt x="10192" y="2709"/>
                    </a:cubicBezTo>
                    <a:cubicBezTo>
                      <a:pt x="9129" y="3075"/>
                      <a:pt x="8048" y="3515"/>
                      <a:pt x="7021" y="4010"/>
                    </a:cubicBezTo>
                    <a:cubicBezTo>
                      <a:pt x="6160" y="4413"/>
                      <a:pt x="5317" y="4872"/>
                      <a:pt x="4510" y="5367"/>
                    </a:cubicBezTo>
                    <a:cubicBezTo>
                      <a:pt x="4620" y="4652"/>
                      <a:pt x="4822" y="3882"/>
                      <a:pt x="5078" y="3094"/>
                    </a:cubicBezTo>
                    <a:cubicBezTo>
                      <a:pt x="5078" y="3075"/>
                      <a:pt x="5078" y="3057"/>
                      <a:pt x="5060" y="3057"/>
                    </a:cubicBezTo>
                    <a:cubicBezTo>
                      <a:pt x="5042" y="3057"/>
                      <a:pt x="5023" y="3057"/>
                      <a:pt x="5023" y="3075"/>
                    </a:cubicBezTo>
                    <a:cubicBezTo>
                      <a:pt x="4748" y="3882"/>
                      <a:pt x="4565" y="4670"/>
                      <a:pt x="4437" y="5403"/>
                    </a:cubicBezTo>
                    <a:cubicBezTo>
                      <a:pt x="3612" y="5898"/>
                      <a:pt x="2805" y="6448"/>
                      <a:pt x="2017" y="7016"/>
                    </a:cubicBezTo>
                    <a:cubicBezTo>
                      <a:pt x="1321" y="7530"/>
                      <a:pt x="642" y="8079"/>
                      <a:pt x="19" y="8629"/>
                    </a:cubicBezTo>
                    <a:cubicBezTo>
                      <a:pt x="1" y="8648"/>
                      <a:pt x="1" y="8666"/>
                      <a:pt x="1" y="8666"/>
                    </a:cubicBezTo>
                    <a:cubicBezTo>
                      <a:pt x="19" y="8684"/>
                      <a:pt x="19" y="8684"/>
                      <a:pt x="37" y="8684"/>
                    </a:cubicBezTo>
                    <a:lnTo>
                      <a:pt x="56" y="8684"/>
                    </a:lnTo>
                    <a:cubicBezTo>
                      <a:pt x="679" y="8116"/>
                      <a:pt x="1357" y="7585"/>
                      <a:pt x="2054" y="7071"/>
                    </a:cubicBezTo>
                    <a:cubicBezTo>
                      <a:pt x="2693" y="6977"/>
                      <a:pt x="3354" y="6930"/>
                      <a:pt x="4039" y="6930"/>
                    </a:cubicBezTo>
                    <a:cubicBezTo>
                      <a:pt x="5886" y="6930"/>
                      <a:pt x="7909" y="7274"/>
                      <a:pt x="10156" y="7969"/>
                    </a:cubicBezTo>
                    <a:cubicBezTo>
                      <a:pt x="10174" y="7969"/>
                      <a:pt x="10192" y="7951"/>
                      <a:pt x="10192" y="7951"/>
                    </a:cubicBezTo>
                    <a:cubicBezTo>
                      <a:pt x="10192" y="7933"/>
                      <a:pt x="10192" y="7914"/>
                      <a:pt x="10174" y="7914"/>
                    </a:cubicBezTo>
                    <a:cubicBezTo>
                      <a:pt x="7930" y="7212"/>
                      <a:pt x="5916" y="6868"/>
                      <a:pt x="4065" y="6868"/>
                    </a:cubicBezTo>
                    <a:cubicBezTo>
                      <a:pt x="3405" y="6868"/>
                      <a:pt x="2767" y="6911"/>
                      <a:pt x="2145" y="6998"/>
                    </a:cubicBezTo>
                    <a:cubicBezTo>
                      <a:pt x="2897" y="6448"/>
                      <a:pt x="3685" y="5916"/>
                      <a:pt x="4473" y="5440"/>
                    </a:cubicBezTo>
                    <a:cubicBezTo>
                      <a:pt x="5317" y="4945"/>
                      <a:pt x="6178" y="4468"/>
                      <a:pt x="7040" y="4065"/>
                    </a:cubicBezTo>
                    <a:cubicBezTo>
                      <a:pt x="7155" y="4064"/>
                      <a:pt x="7270" y="4063"/>
                      <a:pt x="7384" y="4063"/>
                    </a:cubicBezTo>
                    <a:cubicBezTo>
                      <a:pt x="10359" y="4063"/>
                      <a:pt x="12767" y="4525"/>
                      <a:pt x="14903" y="5513"/>
                    </a:cubicBezTo>
                    <a:cubicBezTo>
                      <a:pt x="14903" y="5532"/>
                      <a:pt x="14922" y="5532"/>
                      <a:pt x="14922" y="5532"/>
                    </a:cubicBezTo>
                    <a:cubicBezTo>
                      <a:pt x="14922" y="5532"/>
                      <a:pt x="14940" y="5513"/>
                      <a:pt x="14940" y="5513"/>
                    </a:cubicBezTo>
                    <a:cubicBezTo>
                      <a:pt x="14958" y="5495"/>
                      <a:pt x="14940" y="5477"/>
                      <a:pt x="14940" y="5477"/>
                    </a:cubicBezTo>
                    <a:cubicBezTo>
                      <a:pt x="12801" y="4487"/>
                      <a:pt x="10424" y="4008"/>
                      <a:pt x="7495" y="4008"/>
                    </a:cubicBezTo>
                    <a:cubicBezTo>
                      <a:pt x="7387" y="4008"/>
                      <a:pt x="7278" y="4009"/>
                      <a:pt x="7168" y="4010"/>
                    </a:cubicBezTo>
                    <a:cubicBezTo>
                      <a:pt x="8158" y="3534"/>
                      <a:pt x="9184" y="3112"/>
                      <a:pt x="10229" y="2764"/>
                    </a:cubicBezTo>
                    <a:cubicBezTo>
                      <a:pt x="12685" y="1939"/>
                      <a:pt x="15123" y="1499"/>
                      <a:pt x="17488" y="1462"/>
                    </a:cubicBezTo>
                    <a:cubicBezTo>
                      <a:pt x="17506" y="1462"/>
                      <a:pt x="17524" y="1462"/>
                      <a:pt x="17524" y="1444"/>
                    </a:cubicBezTo>
                    <a:cubicBezTo>
                      <a:pt x="17524" y="1426"/>
                      <a:pt x="17506" y="1407"/>
                      <a:pt x="17488" y="1407"/>
                    </a:cubicBezTo>
                    <a:cubicBezTo>
                      <a:pt x="15141" y="1444"/>
                      <a:pt x="12722" y="1866"/>
                      <a:pt x="10284" y="2690"/>
                    </a:cubicBezTo>
                    <a:cubicBezTo>
                      <a:pt x="10944" y="1517"/>
                      <a:pt x="11512" y="692"/>
                      <a:pt x="12117" y="51"/>
                    </a:cubicBezTo>
                    <a:cubicBezTo>
                      <a:pt x="12135" y="51"/>
                      <a:pt x="12135" y="32"/>
                      <a:pt x="12117" y="14"/>
                    </a:cubicBezTo>
                    <a:cubicBezTo>
                      <a:pt x="12108" y="5"/>
                      <a:pt x="12099" y="0"/>
                      <a:pt x="12092"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grpSp>
          <p:nvGrpSpPr>
            <p:cNvPr id="172" name="Google Shape;172;p28"/>
            <p:cNvGrpSpPr/>
            <p:nvPr/>
          </p:nvGrpSpPr>
          <p:grpSpPr>
            <a:xfrm>
              <a:off x="7447232" y="4052569"/>
              <a:ext cx="811966" cy="628892"/>
              <a:chOff x="4162150" y="3830000"/>
              <a:chExt cx="1185525" cy="918225"/>
            </a:xfrm>
          </p:grpSpPr>
          <p:sp>
            <p:nvSpPr>
              <p:cNvPr id="173" name="Google Shape;173;p28"/>
              <p:cNvSpPr/>
              <p:nvPr/>
            </p:nvSpPr>
            <p:spPr>
              <a:xfrm>
                <a:off x="4494850" y="3830000"/>
                <a:ext cx="533425" cy="215775"/>
              </a:xfrm>
              <a:custGeom>
                <a:avLst/>
                <a:gdLst/>
                <a:ahLst/>
                <a:cxnLst/>
                <a:rect l="l" t="t" r="r" b="b"/>
                <a:pathLst>
                  <a:path w="21337" h="8631" extrusionOk="0">
                    <a:moveTo>
                      <a:pt x="11269" y="1"/>
                    </a:moveTo>
                    <a:cubicBezTo>
                      <a:pt x="7340" y="1"/>
                      <a:pt x="3169" y="403"/>
                      <a:pt x="1943" y="1096"/>
                    </a:cubicBezTo>
                    <a:cubicBezTo>
                      <a:pt x="0" y="2178"/>
                      <a:pt x="1797" y="8630"/>
                      <a:pt x="1797" y="8630"/>
                    </a:cubicBezTo>
                    <a:lnTo>
                      <a:pt x="6178" y="8465"/>
                    </a:lnTo>
                    <a:cubicBezTo>
                      <a:pt x="6178" y="8465"/>
                      <a:pt x="4271" y="2929"/>
                      <a:pt x="5903" y="2728"/>
                    </a:cubicBezTo>
                    <a:cubicBezTo>
                      <a:pt x="6633" y="2629"/>
                      <a:pt x="8616" y="2545"/>
                      <a:pt x="10627" y="2545"/>
                    </a:cubicBezTo>
                    <a:cubicBezTo>
                      <a:pt x="13107" y="2545"/>
                      <a:pt x="15629" y="2673"/>
                      <a:pt x="15893" y="3058"/>
                    </a:cubicBezTo>
                    <a:cubicBezTo>
                      <a:pt x="16369" y="3754"/>
                      <a:pt x="16186" y="8080"/>
                      <a:pt x="16186" y="8080"/>
                    </a:cubicBezTo>
                    <a:lnTo>
                      <a:pt x="19302" y="8227"/>
                    </a:lnTo>
                    <a:cubicBezTo>
                      <a:pt x="19302" y="8227"/>
                      <a:pt x="21337" y="1243"/>
                      <a:pt x="17286" y="436"/>
                    </a:cubicBezTo>
                    <a:cubicBezTo>
                      <a:pt x="15790" y="139"/>
                      <a:pt x="13571" y="1"/>
                      <a:pt x="11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4" name="Google Shape;174;p28"/>
              <p:cNvSpPr/>
              <p:nvPr/>
            </p:nvSpPr>
            <p:spPr>
              <a:xfrm>
                <a:off x="4598228" y="3879772"/>
                <a:ext cx="205775" cy="111400"/>
              </a:xfrm>
              <a:custGeom>
                <a:avLst/>
                <a:gdLst/>
                <a:ahLst/>
                <a:cxnLst/>
                <a:rect l="l" t="t" r="r" b="b"/>
                <a:pathLst>
                  <a:path w="8231" h="4456" extrusionOk="0">
                    <a:moveTo>
                      <a:pt x="5085" y="1"/>
                    </a:moveTo>
                    <a:cubicBezTo>
                      <a:pt x="3313" y="1"/>
                      <a:pt x="1334" y="84"/>
                      <a:pt x="752" y="423"/>
                    </a:cubicBezTo>
                    <a:cubicBezTo>
                      <a:pt x="1" y="881"/>
                      <a:pt x="789" y="4291"/>
                      <a:pt x="825" y="4437"/>
                    </a:cubicBezTo>
                    <a:cubicBezTo>
                      <a:pt x="825" y="4437"/>
                      <a:pt x="844" y="4456"/>
                      <a:pt x="862" y="4456"/>
                    </a:cubicBezTo>
                    <a:cubicBezTo>
                      <a:pt x="880" y="4437"/>
                      <a:pt x="880" y="4437"/>
                      <a:pt x="880" y="4419"/>
                    </a:cubicBezTo>
                    <a:cubicBezTo>
                      <a:pt x="880" y="4382"/>
                      <a:pt x="56" y="900"/>
                      <a:pt x="789" y="478"/>
                    </a:cubicBezTo>
                    <a:cubicBezTo>
                      <a:pt x="1354" y="143"/>
                      <a:pt x="3329" y="63"/>
                      <a:pt x="5098" y="63"/>
                    </a:cubicBezTo>
                    <a:cubicBezTo>
                      <a:pt x="6715" y="63"/>
                      <a:pt x="8159" y="130"/>
                      <a:pt x="8194" y="130"/>
                    </a:cubicBezTo>
                    <a:cubicBezTo>
                      <a:pt x="8212" y="130"/>
                      <a:pt x="8212" y="111"/>
                      <a:pt x="8212" y="93"/>
                    </a:cubicBezTo>
                    <a:cubicBezTo>
                      <a:pt x="8231" y="75"/>
                      <a:pt x="8212" y="75"/>
                      <a:pt x="8194" y="75"/>
                    </a:cubicBezTo>
                    <a:cubicBezTo>
                      <a:pt x="8073" y="66"/>
                      <a:pt x="6661" y="1"/>
                      <a:pt x="508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5" name="Google Shape;175;p28"/>
              <p:cNvSpPr/>
              <p:nvPr/>
            </p:nvSpPr>
            <p:spPr>
              <a:xfrm>
                <a:off x="4162150" y="3999050"/>
                <a:ext cx="1185525" cy="749175"/>
              </a:xfrm>
              <a:custGeom>
                <a:avLst/>
                <a:gdLst/>
                <a:ahLst/>
                <a:cxnLst/>
                <a:rect l="l" t="t" r="r" b="b"/>
                <a:pathLst>
                  <a:path w="47421" h="29967" extrusionOk="0">
                    <a:moveTo>
                      <a:pt x="23000" y="0"/>
                    </a:moveTo>
                    <a:cubicBezTo>
                      <a:pt x="16373" y="0"/>
                      <a:pt x="9738" y="78"/>
                      <a:pt x="2897" y="237"/>
                    </a:cubicBezTo>
                    <a:cubicBezTo>
                      <a:pt x="1925" y="273"/>
                      <a:pt x="1119" y="1043"/>
                      <a:pt x="1082" y="2033"/>
                    </a:cubicBezTo>
                    <a:cubicBezTo>
                      <a:pt x="697" y="10776"/>
                      <a:pt x="1" y="19373"/>
                      <a:pt x="569" y="27805"/>
                    </a:cubicBezTo>
                    <a:cubicBezTo>
                      <a:pt x="642" y="28777"/>
                      <a:pt x="1430" y="29528"/>
                      <a:pt x="2402" y="29547"/>
                    </a:cubicBezTo>
                    <a:cubicBezTo>
                      <a:pt x="11819" y="29781"/>
                      <a:pt x="21553" y="29966"/>
                      <a:pt x="31176" y="29966"/>
                    </a:cubicBezTo>
                    <a:cubicBezTo>
                      <a:pt x="35826" y="29966"/>
                      <a:pt x="40451" y="29923"/>
                      <a:pt x="45001" y="29821"/>
                    </a:cubicBezTo>
                    <a:cubicBezTo>
                      <a:pt x="45973" y="29803"/>
                      <a:pt x="46761" y="29052"/>
                      <a:pt x="46834" y="28080"/>
                    </a:cubicBezTo>
                    <a:cubicBezTo>
                      <a:pt x="47421" y="19630"/>
                      <a:pt x="46944" y="10831"/>
                      <a:pt x="46596" y="2070"/>
                    </a:cubicBezTo>
                    <a:cubicBezTo>
                      <a:pt x="46559" y="1080"/>
                      <a:pt x="45771" y="292"/>
                      <a:pt x="44781" y="273"/>
                    </a:cubicBezTo>
                    <a:cubicBezTo>
                      <a:pt x="37362" y="92"/>
                      <a:pt x="30186" y="0"/>
                      <a:pt x="230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6" name="Google Shape;176;p28"/>
              <p:cNvSpPr/>
              <p:nvPr/>
            </p:nvSpPr>
            <p:spPr>
              <a:xfrm>
                <a:off x="4320250" y="3991675"/>
                <a:ext cx="157675" cy="144775"/>
              </a:xfrm>
              <a:custGeom>
                <a:avLst/>
                <a:gdLst/>
                <a:ahLst/>
                <a:cxnLst/>
                <a:rect l="l" t="t" r="r" b="b"/>
                <a:pathLst>
                  <a:path w="6307" h="5791" extrusionOk="0">
                    <a:moveTo>
                      <a:pt x="5610" y="0"/>
                    </a:moveTo>
                    <a:lnTo>
                      <a:pt x="660" y="183"/>
                    </a:lnTo>
                    <a:cubicBezTo>
                      <a:pt x="422" y="183"/>
                      <a:pt x="257" y="385"/>
                      <a:pt x="239" y="642"/>
                    </a:cubicBezTo>
                    <a:cubicBezTo>
                      <a:pt x="166" y="1833"/>
                      <a:pt x="1" y="5151"/>
                      <a:pt x="550" y="5481"/>
                    </a:cubicBezTo>
                    <a:cubicBezTo>
                      <a:pt x="884" y="5685"/>
                      <a:pt x="2113" y="5790"/>
                      <a:pt x="3312" y="5790"/>
                    </a:cubicBezTo>
                    <a:cubicBezTo>
                      <a:pt x="4485" y="5790"/>
                      <a:pt x="5631" y="5689"/>
                      <a:pt x="5885" y="5481"/>
                    </a:cubicBezTo>
                    <a:cubicBezTo>
                      <a:pt x="6306" y="5114"/>
                      <a:pt x="6123" y="1705"/>
                      <a:pt x="6050" y="458"/>
                    </a:cubicBezTo>
                    <a:cubicBezTo>
                      <a:pt x="6031" y="202"/>
                      <a:pt x="5830" y="0"/>
                      <a:pt x="56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7" name="Google Shape;177;p28"/>
              <p:cNvSpPr/>
              <p:nvPr/>
            </p:nvSpPr>
            <p:spPr>
              <a:xfrm>
                <a:off x="4391750" y="4010450"/>
                <a:ext cx="77000" cy="119175"/>
              </a:xfrm>
              <a:custGeom>
                <a:avLst/>
                <a:gdLst/>
                <a:ahLst/>
                <a:cxnLst/>
                <a:rect l="l" t="t" r="r" b="b"/>
                <a:pathLst>
                  <a:path w="3080" h="4767" extrusionOk="0">
                    <a:moveTo>
                      <a:pt x="2750" y="1"/>
                    </a:moveTo>
                    <a:cubicBezTo>
                      <a:pt x="2731" y="1"/>
                      <a:pt x="2731" y="19"/>
                      <a:pt x="2731" y="37"/>
                    </a:cubicBezTo>
                    <a:cubicBezTo>
                      <a:pt x="2805" y="1174"/>
                      <a:pt x="2970" y="4180"/>
                      <a:pt x="2695" y="4400"/>
                    </a:cubicBezTo>
                    <a:cubicBezTo>
                      <a:pt x="2359" y="4654"/>
                      <a:pt x="1581" y="4711"/>
                      <a:pt x="953" y="4711"/>
                    </a:cubicBezTo>
                    <a:cubicBezTo>
                      <a:pt x="451" y="4711"/>
                      <a:pt x="45" y="4675"/>
                      <a:pt x="37" y="4675"/>
                    </a:cubicBezTo>
                    <a:cubicBezTo>
                      <a:pt x="31" y="4669"/>
                      <a:pt x="26" y="4667"/>
                      <a:pt x="21" y="4667"/>
                    </a:cubicBezTo>
                    <a:cubicBezTo>
                      <a:pt x="9" y="4667"/>
                      <a:pt x="0" y="4680"/>
                      <a:pt x="0" y="4693"/>
                    </a:cubicBezTo>
                    <a:cubicBezTo>
                      <a:pt x="0" y="4711"/>
                      <a:pt x="18" y="4730"/>
                      <a:pt x="37" y="4730"/>
                    </a:cubicBezTo>
                    <a:cubicBezTo>
                      <a:pt x="73" y="4730"/>
                      <a:pt x="495" y="4766"/>
                      <a:pt x="1008" y="4766"/>
                    </a:cubicBezTo>
                    <a:cubicBezTo>
                      <a:pt x="1631" y="4766"/>
                      <a:pt x="2383" y="4711"/>
                      <a:pt x="2713" y="4436"/>
                    </a:cubicBezTo>
                    <a:cubicBezTo>
                      <a:pt x="3080" y="4162"/>
                      <a:pt x="2805" y="202"/>
                      <a:pt x="2786" y="37"/>
                    </a:cubicBezTo>
                    <a:cubicBezTo>
                      <a:pt x="2786" y="19"/>
                      <a:pt x="2768" y="1"/>
                      <a:pt x="275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8" name="Google Shape;178;p28"/>
              <p:cNvSpPr/>
              <p:nvPr/>
            </p:nvSpPr>
            <p:spPr>
              <a:xfrm>
                <a:off x="4368825" y="4052150"/>
                <a:ext cx="60525" cy="55475"/>
              </a:xfrm>
              <a:custGeom>
                <a:avLst/>
                <a:gdLst/>
                <a:ahLst/>
                <a:cxnLst/>
                <a:rect l="l" t="t" r="r" b="b"/>
                <a:pathLst>
                  <a:path w="2421" h="2219" extrusionOk="0">
                    <a:moveTo>
                      <a:pt x="1320" y="1"/>
                    </a:moveTo>
                    <a:cubicBezTo>
                      <a:pt x="642" y="1"/>
                      <a:pt x="1" y="367"/>
                      <a:pt x="1" y="1027"/>
                    </a:cubicBezTo>
                    <a:cubicBezTo>
                      <a:pt x="1" y="1687"/>
                      <a:pt x="550" y="2219"/>
                      <a:pt x="1210" y="2219"/>
                    </a:cubicBezTo>
                    <a:cubicBezTo>
                      <a:pt x="1870" y="2219"/>
                      <a:pt x="2420" y="1687"/>
                      <a:pt x="2420" y="1027"/>
                    </a:cubicBezTo>
                    <a:cubicBezTo>
                      <a:pt x="2420" y="367"/>
                      <a:pt x="1980" y="1"/>
                      <a:pt x="13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9" name="Google Shape;179;p28"/>
              <p:cNvSpPr/>
              <p:nvPr/>
            </p:nvSpPr>
            <p:spPr>
              <a:xfrm>
                <a:off x="5033300" y="3991675"/>
                <a:ext cx="157650" cy="144775"/>
              </a:xfrm>
              <a:custGeom>
                <a:avLst/>
                <a:gdLst/>
                <a:ahLst/>
                <a:cxnLst/>
                <a:rect l="l" t="t" r="r" b="b"/>
                <a:pathLst>
                  <a:path w="6306" h="5791" extrusionOk="0">
                    <a:moveTo>
                      <a:pt x="5591" y="0"/>
                    </a:moveTo>
                    <a:lnTo>
                      <a:pt x="642" y="183"/>
                    </a:lnTo>
                    <a:cubicBezTo>
                      <a:pt x="422" y="183"/>
                      <a:pt x="239" y="385"/>
                      <a:pt x="239" y="642"/>
                    </a:cubicBezTo>
                    <a:cubicBezTo>
                      <a:pt x="147" y="1833"/>
                      <a:pt x="0" y="5151"/>
                      <a:pt x="550" y="5481"/>
                    </a:cubicBezTo>
                    <a:cubicBezTo>
                      <a:pt x="884" y="5685"/>
                      <a:pt x="2112" y="5790"/>
                      <a:pt x="3312" y="5790"/>
                    </a:cubicBezTo>
                    <a:cubicBezTo>
                      <a:pt x="4485" y="5790"/>
                      <a:pt x="5630" y="5689"/>
                      <a:pt x="5884" y="5481"/>
                    </a:cubicBezTo>
                    <a:cubicBezTo>
                      <a:pt x="6306" y="5114"/>
                      <a:pt x="6122" y="1705"/>
                      <a:pt x="6049" y="458"/>
                    </a:cubicBezTo>
                    <a:cubicBezTo>
                      <a:pt x="6031" y="202"/>
                      <a:pt x="5829" y="0"/>
                      <a:pt x="55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0" name="Google Shape;180;p28"/>
              <p:cNvSpPr/>
              <p:nvPr/>
            </p:nvSpPr>
            <p:spPr>
              <a:xfrm>
                <a:off x="5104775" y="4010450"/>
                <a:ext cx="77025" cy="119175"/>
              </a:xfrm>
              <a:custGeom>
                <a:avLst/>
                <a:gdLst/>
                <a:ahLst/>
                <a:cxnLst/>
                <a:rect l="l" t="t" r="r" b="b"/>
                <a:pathLst>
                  <a:path w="3081" h="4767" extrusionOk="0">
                    <a:moveTo>
                      <a:pt x="2750" y="1"/>
                    </a:moveTo>
                    <a:cubicBezTo>
                      <a:pt x="2732" y="1"/>
                      <a:pt x="2732" y="19"/>
                      <a:pt x="2732" y="37"/>
                    </a:cubicBezTo>
                    <a:cubicBezTo>
                      <a:pt x="2805" y="1174"/>
                      <a:pt x="2970" y="4180"/>
                      <a:pt x="2677" y="4400"/>
                    </a:cubicBezTo>
                    <a:cubicBezTo>
                      <a:pt x="2351" y="4654"/>
                      <a:pt x="1578" y="4711"/>
                      <a:pt x="953" y="4711"/>
                    </a:cubicBezTo>
                    <a:cubicBezTo>
                      <a:pt x="452" y="4711"/>
                      <a:pt x="46" y="4675"/>
                      <a:pt x="37" y="4675"/>
                    </a:cubicBezTo>
                    <a:cubicBezTo>
                      <a:pt x="32" y="4669"/>
                      <a:pt x="27" y="4667"/>
                      <a:pt x="22" y="4667"/>
                    </a:cubicBezTo>
                    <a:cubicBezTo>
                      <a:pt x="10" y="4667"/>
                      <a:pt x="1" y="4680"/>
                      <a:pt x="1" y="4693"/>
                    </a:cubicBezTo>
                    <a:cubicBezTo>
                      <a:pt x="1" y="4711"/>
                      <a:pt x="19" y="4730"/>
                      <a:pt x="37" y="4730"/>
                    </a:cubicBezTo>
                    <a:cubicBezTo>
                      <a:pt x="74" y="4730"/>
                      <a:pt x="496" y="4766"/>
                      <a:pt x="1009" y="4766"/>
                    </a:cubicBezTo>
                    <a:cubicBezTo>
                      <a:pt x="1632" y="4766"/>
                      <a:pt x="2384" y="4711"/>
                      <a:pt x="2714" y="4436"/>
                    </a:cubicBezTo>
                    <a:cubicBezTo>
                      <a:pt x="3080" y="4162"/>
                      <a:pt x="2787" y="202"/>
                      <a:pt x="2787" y="37"/>
                    </a:cubicBezTo>
                    <a:cubicBezTo>
                      <a:pt x="2787" y="19"/>
                      <a:pt x="2769" y="1"/>
                      <a:pt x="2750"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1" name="Google Shape;181;p28"/>
              <p:cNvSpPr/>
              <p:nvPr/>
            </p:nvSpPr>
            <p:spPr>
              <a:xfrm>
                <a:off x="5081875" y="4052150"/>
                <a:ext cx="60500" cy="55475"/>
              </a:xfrm>
              <a:custGeom>
                <a:avLst/>
                <a:gdLst/>
                <a:ahLst/>
                <a:cxnLst/>
                <a:rect l="l" t="t" r="r" b="b"/>
                <a:pathLst>
                  <a:path w="2420" h="2219" extrusionOk="0">
                    <a:moveTo>
                      <a:pt x="1320" y="1"/>
                    </a:moveTo>
                    <a:cubicBezTo>
                      <a:pt x="642" y="1"/>
                      <a:pt x="0" y="367"/>
                      <a:pt x="0" y="1027"/>
                    </a:cubicBezTo>
                    <a:cubicBezTo>
                      <a:pt x="0" y="1687"/>
                      <a:pt x="550" y="2219"/>
                      <a:pt x="1210" y="2219"/>
                    </a:cubicBezTo>
                    <a:cubicBezTo>
                      <a:pt x="1870" y="2219"/>
                      <a:pt x="2420" y="1687"/>
                      <a:pt x="2420" y="1027"/>
                    </a:cubicBezTo>
                    <a:cubicBezTo>
                      <a:pt x="2420" y="367"/>
                      <a:pt x="1980" y="1"/>
                      <a:pt x="13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2" name="Google Shape;182;p28"/>
              <p:cNvSpPr/>
              <p:nvPr/>
            </p:nvSpPr>
            <p:spPr>
              <a:xfrm>
                <a:off x="4497600" y="4127300"/>
                <a:ext cx="516025" cy="505950"/>
              </a:xfrm>
              <a:custGeom>
                <a:avLst/>
                <a:gdLst/>
                <a:ahLst/>
                <a:cxnLst/>
                <a:rect l="l" t="t" r="r" b="b"/>
                <a:pathLst>
                  <a:path w="20641" h="20238" extrusionOk="0">
                    <a:moveTo>
                      <a:pt x="10687" y="1"/>
                    </a:moveTo>
                    <a:cubicBezTo>
                      <a:pt x="4986" y="1"/>
                      <a:pt x="0" y="4217"/>
                      <a:pt x="0" y="9917"/>
                    </a:cubicBezTo>
                    <a:cubicBezTo>
                      <a:pt x="0" y="15618"/>
                      <a:pt x="4620" y="20237"/>
                      <a:pt x="10320" y="20237"/>
                    </a:cubicBezTo>
                    <a:cubicBezTo>
                      <a:pt x="16021" y="20237"/>
                      <a:pt x="20640" y="16223"/>
                      <a:pt x="20640" y="10522"/>
                    </a:cubicBezTo>
                    <a:cubicBezTo>
                      <a:pt x="20640" y="4822"/>
                      <a:pt x="16387" y="1"/>
                      <a:pt x="106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3" name="Google Shape;183;p28"/>
              <p:cNvSpPr/>
              <p:nvPr/>
            </p:nvSpPr>
            <p:spPr>
              <a:xfrm>
                <a:off x="4564950" y="4189625"/>
                <a:ext cx="381300" cy="380850"/>
              </a:xfrm>
              <a:custGeom>
                <a:avLst/>
                <a:gdLst/>
                <a:ahLst/>
                <a:cxnLst/>
                <a:rect l="l" t="t" r="r" b="b"/>
                <a:pathLst>
                  <a:path w="15252" h="15234" extrusionOk="0">
                    <a:moveTo>
                      <a:pt x="6636" y="1"/>
                    </a:moveTo>
                    <a:cubicBezTo>
                      <a:pt x="5976" y="1"/>
                      <a:pt x="5445" y="532"/>
                      <a:pt x="5445" y="1174"/>
                    </a:cubicBezTo>
                    <a:lnTo>
                      <a:pt x="5445" y="4272"/>
                    </a:lnTo>
                    <a:cubicBezTo>
                      <a:pt x="5445" y="4913"/>
                      <a:pt x="4932" y="5445"/>
                      <a:pt x="4272" y="5445"/>
                    </a:cubicBezTo>
                    <a:lnTo>
                      <a:pt x="1192" y="5445"/>
                    </a:lnTo>
                    <a:cubicBezTo>
                      <a:pt x="532" y="5445"/>
                      <a:pt x="1" y="5976"/>
                      <a:pt x="1" y="6618"/>
                    </a:cubicBezTo>
                    <a:lnTo>
                      <a:pt x="1" y="8616"/>
                    </a:lnTo>
                    <a:cubicBezTo>
                      <a:pt x="1" y="9257"/>
                      <a:pt x="532" y="9789"/>
                      <a:pt x="1192" y="9789"/>
                    </a:cubicBezTo>
                    <a:lnTo>
                      <a:pt x="4272" y="9789"/>
                    </a:lnTo>
                    <a:cubicBezTo>
                      <a:pt x="4932" y="9789"/>
                      <a:pt x="5445" y="10321"/>
                      <a:pt x="5445" y="10980"/>
                    </a:cubicBezTo>
                    <a:lnTo>
                      <a:pt x="5445" y="14060"/>
                    </a:lnTo>
                    <a:cubicBezTo>
                      <a:pt x="5445" y="14720"/>
                      <a:pt x="5976" y="15233"/>
                      <a:pt x="6636" y="15233"/>
                    </a:cubicBezTo>
                    <a:lnTo>
                      <a:pt x="8616" y="15233"/>
                    </a:lnTo>
                    <a:cubicBezTo>
                      <a:pt x="9276" y="15233"/>
                      <a:pt x="9807" y="14720"/>
                      <a:pt x="9807" y="14060"/>
                    </a:cubicBezTo>
                    <a:lnTo>
                      <a:pt x="9807" y="10980"/>
                    </a:lnTo>
                    <a:cubicBezTo>
                      <a:pt x="9807" y="10321"/>
                      <a:pt x="10321" y="9789"/>
                      <a:pt x="10981" y="9789"/>
                    </a:cubicBezTo>
                    <a:lnTo>
                      <a:pt x="14060" y="9789"/>
                    </a:lnTo>
                    <a:cubicBezTo>
                      <a:pt x="14720" y="9789"/>
                      <a:pt x="15252" y="9257"/>
                      <a:pt x="15252" y="8616"/>
                    </a:cubicBezTo>
                    <a:lnTo>
                      <a:pt x="15252" y="6618"/>
                    </a:lnTo>
                    <a:cubicBezTo>
                      <a:pt x="15252" y="5976"/>
                      <a:pt x="14720" y="5445"/>
                      <a:pt x="14060" y="5445"/>
                    </a:cubicBezTo>
                    <a:lnTo>
                      <a:pt x="10981" y="5445"/>
                    </a:lnTo>
                    <a:cubicBezTo>
                      <a:pt x="10321" y="5445"/>
                      <a:pt x="9807" y="4913"/>
                      <a:pt x="9807" y="4272"/>
                    </a:cubicBezTo>
                    <a:lnTo>
                      <a:pt x="9807" y="1174"/>
                    </a:lnTo>
                    <a:cubicBezTo>
                      <a:pt x="9807" y="532"/>
                      <a:pt x="9276" y="1"/>
                      <a:pt x="861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4" name="Google Shape;184;p28"/>
              <p:cNvSpPr/>
              <p:nvPr/>
            </p:nvSpPr>
            <p:spPr>
              <a:xfrm>
                <a:off x="4906825" y="4266150"/>
                <a:ext cx="119625" cy="302950"/>
              </a:xfrm>
              <a:custGeom>
                <a:avLst/>
                <a:gdLst/>
                <a:ahLst/>
                <a:cxnLst/>
                <a:rect l="l" t="t" r="r" b="b"/>
                <a:pathLst>
                  <a:path w="4785" h="12118" extrusionOk="0">
                    <a:moveTo>
                      <a:pt x="2383" y="1"/>
                    </a:moveTo>
                    <a:cubicBezTo>
                      <a:pt x="2365" y="19"/>
                      <a:pt x="2365" y="37"/>
                      <a:pt x="2365" y="37"/>
                    </a:cubicBezTo>
                    <a:cubicBezTo>
                      <a:pt x="4711" y="4712"/>
                      <a:pt x="3868" y="8983"/>
                      <a:pt x="0" y="12062"/>
                    </a:cubicBezTo>
                    <a:cubicBezTo>
                      <a:pt x="0" y="12080"/>
                      <a:pt x="0" y="12099"/>
                      <a:pt x="0" y="12099"/>
                    </a:cubicBezTo>
                    <a:cubicBezTo>
                      <a:pt x="0" y="12117"/>
                      <a:pt x="18" y="12117"/>
                      <a:pt x="18" y="12117"/>
                    </a:cubicBezTo>
                    <a:cubicBezTo>
                      <a:pt x="37" y="12117"/>
                      <a:pt x="37" y="12117"/>
                      <a:pt x="37" y="12099"/>
                    </a:cubicBezTo>
                    <a:cubicBezTo>
                      <a:pt x="3923" y="9001"/>
                      <a:pt x="4784" y="4712"/>
                      <a:pt x="2420" y="19"/>
                    </a:cubicBezTo>
                    <a:cubicBezTo>
                      <a:pt x="2420" y="1"/>
                      <a:pt x="2401" y="1"/>
                      <a:pt x="2383"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sp>
          <p:nvSpPr>
            <p:cNvPr id="185" name="Google Shape;185;p28"/>
            <p:cNvSpPr/>
            <p:nvPr/>
          </p:nvSpPr>
          <p:spPr>
            <a:xfrm>
              <a:off x="6636151" y="3069379"/>
              <a:ext cx="970336" cy="1538264"/>
            </a:xfrm>
            <a:custGeom>
              <a:avLst/>
              <a:gdLst/>
              <a:ahLst/>
              <a:cxnLst/>
              <a:rect l="l" t="t" r="r" b="b"/>
              <a:pathLst>
                <a:path w="28907" h="45826" extrusionOk="0">
                  <a:moveTo>
                    <a:pt x="2310" y="1"/>
                  </a:moveTo>
                  <a:lnTo>
                    <a:pt x="0" y="45826"/>
                  </a:lnTo>
                  <a:lnTo>
                    <a:pt x="10559" y="45826"/>
                  </a:lnTo>
                  <a:lnTo>
                    <a:pt x="10723" y="14646"/>
                  </a:lnTo>
                  <a:lnTo>
                    <a:pt x="18330" y="45826"/>
                  </a:lnTo>
                  <a:lnTo>
                    <a:pt x="28907" y="45826"/>
                  </a:lnTo>
                  <a:lnTo>
                    <a:pt x="1638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6" name="Google Shape;186;p28"/>
            <p:cNvSpPr/>
            <p:nvPr/>
          </p:nvSpPr>
          <p:spPr>
            <a:xfrm>
              <a:off x="6692741" y="3084752"/>
              <a:ext cx="92948" cy="118795"/>
            </a:xfrm>
            <a:custGeom>
              <a:avLst/>
              <a:gdLst/>
              <a:ahLst/>
              <a:cxnLst/>
              <a:rect l="l" t="t" r="r" b="b"/>
              <a:pathLst>
                <a:path w="2769" h="3539" fill="none" extrusionOk="0">
                  <a:moveTo>
                    <a:pt x="2769" y="1"/>
                  </a:moveTo>
                  <a:cubicBezTo>
                    <a:pt x="2769" y="1"/>
                    <a:pt x="2512" y="3539"/>
                    <a:pt x="1" y="3520"/>
                  </a:cubicBezTo>
                </a:path>
              </a:pathLst>
            </a:custGeom>
            <a:noFill/>
            <a:ln w="1375" cap="rnd" cmpd="sng">
              <a:solidFill>
                <a:srgbClr val="5149B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7" name="Google Shape;187;p28"/>
            <p:cNvSpPr/>
            <p:nvPr/>
          </p:nvSpPr>
          <p:spPr>
            <a:xfrm>
              <a:off x="6948067" y="3313025"/>
              <a:ext cx="35112" cy="195061"/>
            </a:xfrm>
            <a:custGeom>
              <a:avLst/>
              <a:gdLst/>
              <a:ahLst/>
              <a:cxnLst/>
              <a:rect l="l" t="t" r="r" b="b"/>
              <a:pathLst>
                <a:path w="1046" h="5811" extrusionOk="0">
                  <a:moveTo>
                    <a:pt x="56" y="0"/>
                  </a:moveTo>
                  <a:cubicBezTo>
                    <a:pt x="37" y="0"/>
                    <a:pt x="19" y="0"/>
                    <a:pt x="19" y="19"/>
                  </a:cubicBezTo>
                  <a:cubicBezTo>
                    <a:pt x="1" y="1375"/>
                    <a:pt x="147" y="3465"/>
                    <a:pt x="991" y="5793"/>
                  </a:cubicBezTo>
                  <a:cubicBezTo>
                    <a:pt x="991" y="5811"/>
                    <a:pt x="991" y="5811"/>
                    <a:pt x="1009" y="5811"/>
                  </a:cubicBezTo>
                  <a:lnTo>
                    <a:pt x="1027" y="5811"/>
                  </a:lnTo>
                  <a:cubicBezTo>
                    <a:pt x="1027" y="5811"/>
                    <a:pt x="1046" y="5793"/>
                    <a:pt x="1046" y="5774"/>
                  </a:cubicBezTo>
                  <a:cubicBezTo>
                    <a:pt x="202" y="3465"/>
                    <a:pt x="56" y="1375"/>
                    <a:pt x="74" y="19"/>
                  </a:cubicBezTo>
                  <a:cubicBezTo>
                    <a:pt x="74" y="0"/>
                    <a:pt x="56" y="0"/>
                    <a:pt x="5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8" name="Google Shape;188;p28"/>
            <p:cNvSpPr/>
            <p:nvPr/>
          </p:nvSpPr>
          <p:spPr>
            <a:xfrm>
              <a:off x="6901312" y="3098312"/>
              <a:ext cx="49277" cy="190160"/>
            </a:xfrm>
            <a:custGeom>
              <a:avLst/>
              <a:gdLst/>
              <a:ahLst/>
              <a:cxnLst/>
              <a:rect l="l" t="t" r="r" b="b"/>
              <a:pathLst>
                <a:path w="1468" h="5665" extrusionOk="0">
                  <a:moveTo>
                    <a:pt x="367" y="0"/>
                  </a:moveTo>
                  <a:cubicBezTo>
                    <a:pt x="349" y="0"/>
                    <a:pt x="331" y="18"/>
                    <a:pt x="331" y="37"/>
                  </a:cubicBezTo>
                  <a:cubicBezTo>
                    <a:pt x="312" y="183"/>
                    <a:pt x="1" y="3886"/>
                    <a:pt x="331" y="4454"/>
                  </a:cubicBezTo>
                  <a:cubicBezTo>
                    <a:pt x="642" y="4986"/>
                    <a:pt x="1265" y="5206"/>
                    <a:pt x="1375" y="5224"/>
                  </a:cubicBezTo>
                  <a:cubicBezTo>
                    <a:pt x="1394" y="5371"/>
                    <a:pt x="1394" y="5518"/>
                    <a:pt x="1412" y="5646"/>
                  </a:cubicBezTo>
                  <a:cubicBezTo>
                    <a:pt x="1412" y="5664"/>
                    <a:pt x="1430" y="5664"/>
                    <a:pt x="1430" y="5664"/>
                  </a:cubicBezTo>
                  <a:lnTo>
                    <a:pt x="1449" y="5664"/>
                  </a:lnTo>
                  <a:cubicBezTo>
                    <a:pt x="1449" y="5664"/>
                    <a:pt x="1467" y="5664"/>
                    <a:pt x="1467" y="5646"/>
                  </a:cubicBezTo>
                  <a:cubicBezTo>
                    <a:pt x="1339" y="3923"/>
                    <a:pt x="1339" y="2090"/>
                    <a:pt x="1467" y="37"/>
                  </a:cubicBezTo>
                  <a:cubicBezTo>
                    <a:pt x="1467" y="18"/>
                    <a:pt x="1449" y="18"/>
                    <a:pt x="1449" y="0"/>
                  </a:cubicBezTo>
                  <a:cubicBezTo>
                    <a:pt x="1430" y="0"/>
                    <a:pt x="1412" y="18"/>
                    <a:pt x="1412" y="37"/>
                  </a:cubicBezTo>
                  <a:cubicBezTo>
                    <a:pt x="1302" y="1906"/>
                    <a:pt x="1284" y="3593"/>
                    <a:pt x="1375" y="5169"/>
                  </a:cubicBezTo>
                  <a:cubicBezTo>
                    <a:pt x="1229" y="5114"/>
                    <a:pt x="661" y="4894"/>
                    <a:pt x="386" y="4418"/>
                  </a:cubicBezTo>
                  <a:cubicBezTo>
                    <a:pt x="56" y="3868"/>
                    <a:pt x="386" y="73"/>
                    <a:pt x="386" y="37"/>
                  </a:cubicBezTo>
                  <a:cubicBezTo>
                    <a:pt x="386" y="18"/>
                    <a:pt x="367" y="18"/>
                    <a:pt x="367"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9" name="Google Shape;189;p28"/>
            <p:cNvSpPr/>
            <p:nvPr/>
          </p:nvSpPr>
          <p:spPr>
            <a:xfrm>
              <a:off x="6657666" y="3406536"/>
              <a:ext cx="322449" cy="1144484"/>
            </a:xfrm>
            <a:custGeom>
              <a:avLst/>
              <a:gdLst/>
              <a:ahLst/>
              <a:cxnLst/>
              <a:rect l="l" t="t" r="r" b="b"/>
              <a:pathLst>
                <a:path w="9606" h="34095" extrusionOk="0">
                  <a:moveTo>
                    <a:pt x="8689" y="1"/>
                  </a:moveTo>
                  <a:cubicBezTo>
                    <a:pt x="8689" y="1"/>
                    <a:pt x="8671" y="19"/>
                    <a:pt x="8671" y="37"/>
                  </a:cubicBezTo>
                  <a:lnTo>
                    <a:pt x="7920" y="34040"/>
                  </a:lnTo>
                  <a:lnTo>
                    <a:pt x="38" y="34040"/>
                  </a:lnTo>
                  <a:cubicBezTo>
                    <a:pt x="19" y="34040"/>
                    <a:pt x="1" y="34058"/>
                    <a:pt x="1" y="34076"/>
                  </a:cubicBezTo>
                  <a:cubicBezTo>
                    <a:pt x="1" y="34095"/>
                    <a:pt x="19" y="34095"/>
                    <a:pt x="38" y="34095"/>
                  </a:cubicBezTo>
                  <a:lnTo>
                    <a:pt x="9588" y="34095"/>
                  </a:lnTo>
                  <a:cubicBezTo>
                    <a:pt x="9588" y="34095"/>
                    <a:pt x="9606" y="34095"/>
                    <a:pt x="9606" y="34076"/>
                  </a:cubicBezTo>
                  <a:cubicBezTo>
                    <a:pt x="9606" y="34058"/>
                    <a:pt x="9588" y="34040"/>
                    <a:pt x="9588" y="34040"/>
                  </a:cubicBezTo>
                  <a:lnTo>
                    <a:pt x="7975" y="34040"/>
                  </a:lnTo>
                  <a:lnTo>
                    <a:pt x="8726" y="37"/>
                  </a:lnTo>
                  <a:cubicBezTo>
                    <a:pt x="8726" y="19"/>
                    <a:pt x="8708" y="1"/>
                    <a:pt x="8689"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90" name="Google Shape;190;p28"/>
            <p:cNvSpPr/>
            <p:nvPr/>
          </p:nvSpPr>
          <p:spPr>
            <a:xfrm>
              <a:off x="7027448" y="3057699"/>
              <a:ext cx="541477" cy="1493351"/>
            </a:xfrm>
            <a:custGeom>
              <a:avLst/>
              <a:gdLst/>
              <a:ahLst/>
              <a:cxnLst/>
              <a:rect l="l" t="t" r="r" b="b"/>
              <a:pathLst>
                <a:path w="16131" h="44488" extrusionOk="0">
                  <a:moveTo>
                    <a:pt x="19" y="0"/>
                  </a:moveTo>
                  <a:cubicBezTo>
                    <a:pt x="19" y="19"/>
                    <a:pt x="0" y="37"/>
                    <a:pt x="0" y="37"/>
                  </a:cubicBezTo>
                  <a:cubicBezTo>
                    <a:pt x="0" y="55"/>
                    <a:pt x="294" y="1320"/>
                    <a:pt x="917" y="2567"/>
                  </a:cubicBezTo>
                  <a:cubicBezTo>
                    <a:pt x="1687" y="4070"/>
                    <a:pt x="2640" y="4895"/>
                    <a:pt x="3685" y="4968"/>
                  </a:cubicBezTo>
                  <a:lnTo>
                    <a:pt x="14554" y="44433"/>
                  </a:lnTo>
                  <a:lnTo>
                    <a:pt x="6929" y="44433"/>
                  </a:lnTo>
                  <a:cubicBezTo>
                    <a:pt x="6929" y="44433"/>
                    <a:pt x="6911" y="44451"/>
                    <a:pt x="6911" y="44469"/>
                  </a:cubicBezTo>
                  <a:cubicBezTo>
                    <a:pt x="6911" y="44488"/>
                    <a:pt x="6929" y="44488"/>
                    <a:pt x="6929" y="44488"/>
                  </a:cubicBezTo>
                  <a:lnTo>
                    <a:pt x="16094" y="44488"/>
                  </a:lnTo>
                  <a:cubicBezTo>
                    <a:pt x="16112" y="44488"/>
                    <a:pt x="16131" y="44488"/>
                    <a:pt x="16131" y="44469"/>
                  </a:cubicBezTo>
                  <a:cubicBezTo>
                    <a:pt x="16131" y="44451"/>
                    <a:pt x="16112" y="44433"/>
                    <a:pt x="16094" y="44433"/>
                  </a:cubicBezTo>
                  <a:lnTo>
                    <a:pt x="14609" y="44433"/>
                  </a:lnTo>
                  <a:lnTo>
                    <a:pt x="3740" y="4968"/>
                  </a:lnTo>
                  <a:lnTo>
                    <a:pt x="3960" y="4968"/>
                  </a:lnTo>
                  <a:cubicBezTo>
                    <a:pt x="3978" y="4968"/>
                    <a:pt x="3996" y="4949"/>
                    <a:pt x="3996" y="4931"/>
                  </a:cubicBezTo>
                  <a:cubicBezTo>
                    <a:pt x="3996" y="4913"/>
                    <a:pt x="3978" y="4913"/>
                    <a:pt x="3960" y="4913"/>
                  </a:cubicBezTo>
                  <a:lnTo>
                    <a:pt x="3721" y="4913"/>
                  </a:lnTo>
                  <a:lnTo>
                    <a:pt x="2548" y="642"/>
                  </a:lnTo>
                  <a:cubicBezTo>
                    <a:pt x="2548" y="624"/>
                    <a:pt x="2530" y="624"/>
                    <a:pt x="2512" y="624"/>
                  </a:cubicBezTo>
                  <a:cubicBezTo>
                    <a:pt x="2512" y="624"/>
                    <a:pt x="2493" y="642"/>
                    <a:pt x="2493" y="660"/>
                  </a:cubicBezTo>
                  <a:lnTo>
                    <a:pt x="3666" y="4913"/>
                  </a:lnTo>
                  <a:cubicBezTo>
                    <a:pt x="1137" y="4711"/>
                    <a:pt x="74" y="74"/>
                    <a:pt x="55" y="37"/>
                  </a:cubicBezTo>
                  <a:cubicBezTo>
                    <a:pt x="55" y="19"/>
                    <a:pt x="37" y="0"/>
                    <a:pt x="1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91" name="Google Shape;191;p28"/>
            <p:cNvSpPr/>
            <p:nvPr/>
          </p:nvSpPr>
          <p:spPr>
            <a:xfrm>
              <a:off x="6127950" y="2129234"/>
              <a:ext cx="120642" cy="106946"/>
            </a:xfrm>
            <a:custGeom>
              <a:avLst/>
              <a:gdLst/>
              <a:ahLst/>
              <a:cxnLst/>
              <a:rect l="l" t="t" r="r" b="b"/>
              <a:pathLst>
                <a:path w="3594" h="3186" extrusionOk="0">
                  <a:moveTo>
                    <a:pt x="839" y="1"/>
                  </a:moveTo>
                  <a:cubicBezTo>
                    <a:pt x="834" y="1"/>
                    <a:pt x="830" y="1"/>
                    <a:pt x="826" y="2"/>
                  </a:cubicBezTo>
                  <a:cubicBezTo>
                    <a:pt x="606" y="57"/>
                    <a:pt x="1265" y="699"/>
                    <a:pt x="1265" y="699"/>
                  </a:cubicBezTo>
                  <a:cubicBezTo>
                    <a:pt x="1265" y="699"/>
                    <a:pt x="589" y="115"/>
                    <a:pt x="349" y="115"/>
                  </a:cubicBezTo>
                  <a:cubicBezTo>
                    <a:pt x="326" y="115"/>
                    <a:pt x="308" y="120"/>
                    <a:pt x="294" y="131"/>
                  </a:cubicBezTo>
                  <a:cubicBezTo>
                    <a:pt x="129" y="240"/>
                    <a:pt x="1082" y="1029"/>
                    <a:pt x="1082" y="1029"/>
                  </a:cubicBezTo>
                  <a:cubicBezTo>
                    <a:pt x="1082" y="1029"/>
                    <a:pt x="364" y="470"/>
                    <a:pt x="164" y="470"/>
                  </a:cubicBezTo>
                  <a:cubicBezTo>
                    <a:pt x="149" y="470"/>
                    <a:pt x="138" y="473"/>
                    <a:pt x="129" y="479"/>
                  </a:cubicBezTo>
                  <a:cubicBezTo>
                    <a:pt x="1" y="570"/>
                    <a:pt x="991" y="1359"/>
                    <a:pt x="991" y="1359"/>
                  </a:cubicBezTo>
                  <a:cubicBezTo>
                    <a:pt x="991" y="1359"/>
                    <a:pt x="438" y="1041"/>
                    <a:pt x="220" y="1041"/>
                  </a:cubicBezTo>
                  <a:cubicBezTo>
                    <a:pt x="187" y="1041"/>
                    <a:pt x="162" y="1048"/>
                    <a:pt x="147" y="1065"/>
                  </a:cubicBezTo>
                  <a:cubicBezTo>
                    <a:pt x="37" y="1194"/>
                    <a:pt x="826" y="1524"/>
                    <a:pt x="1064" y="1744"/>
                  </a:cubicBezTo>
                  <a:cubicBezTo>
                    <a:pt x="1302" y="1982"/>
                    <a:pt x="1742" y="2568"/>
                    <a:pt x="1852" y="3027"/>
                  </a:cubicBezTo>
                  <a:cubicBezTo>
                    <a:pt x="1880" y="3142"/>
                    <a:pt x="2005" y="3186"/>
                    <a:pt x="2176" y="3186"/>
                  </a:cubicBezTo>
                  <a:cubicBezTo>
                    <a:pt x="2682" y="3186"/>
                    <a:pt x="3593" y="2807"/>
                    <a:pt x="3593" y="2807"/>
                  </a:cubicBezTo>
                  <a:cubicBezTo>
                    <a:pt x="3392" y="1854"/>
                    <a:pt x="2714" y="1029"/>
                    <a:pt x="2622" y="479"/>
                  </a:cubicBezTo>
                  <a:cubicBezTo>
                    <a:pt x="2617" y="478"/>
                    <a:pt x="2611" y="478"/>
                    <a:pt x="2606" y="478"/>
                  </a:cubicBezTo>
                  <a:cubicBezTo>
                    <a:pt x="2374" y="478"/>
                    <a:pt x="2567" y="1304"/>
                    <a:pt x="2567" y="1304"/>
                  </a:cubicBezTo>
                  <a:cubicBezTo>
                    <a:pt x="2567" y="1304"/>
                    <a:pt x="1088" y="1"/>
                    <a:pt x="839" y="1"/>
                  </a:cubicBezTo>
                  <a:close/>
                </a:path>
              </a:pathLst>
            </a:custGeom>
            <a:solidFill>
              <a:srgbClr val="6F43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92" name="Google Shape;192;p28"/>
            <p:cNvSpPr/>
            <p:nvPr/>
          </p:nvSpPr>
          <p:spPr>
            <a:xfrm>
              <a:off x="6164871" y="2169277"/>
              <a:ext cx="728549" cy="752550"/>
            </a:xfrm>
            <a:custGeom>
              <a:avLst/>
              <a:gdLst/>
              <a:ahLst/>
              <a:cxnLst/>
              <a:rect l="l" t="t" r="r" b="b"/>
              <a:pathLst>
                <a:path w="21704" h="22419" extrusionOk="0">
                  <a:moveTo>
                    <a:pt x="3630" y="1"/>
                  </a:moveTo>
                  <a:lnTo>
                    <a:pt x="1" y="1669"/>
                  </a:lnTo>
                  <a:cubicBezTo>
                    <a:pt x="5335" y="14316"/>
                    <a:pt x="11145" y="17323"/>
                    <a:pt x="18624" y="22418"/>
                  </a:cubicBezTo>
                  <a:lnTo>
                    <a:pt x="21703" y="13217"/>
                  </a:lnTo>
                  <a:cubicBezTo>
                    <a:pt x="15599" y="10192"/>
                    <a:pt x="7553" y="5243"/>
                    <a:pt x="36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93" name="Google Shape;193;p28"/>
            <p:cNvSpPr/>
            <p:nvPr/>
          </p:nvSpPr>
          <p:spPr>
            <a:xfrm>
              <a:off x="6708752" y="2591352"/>
              <a:ext cx="568566" cy="488575"/>
            </a:xfrm>
            <a:custGeom>
              <a:avLst/>
              <a:gdLst/>
              <a:ahLst/>
              <a:cxnLst/>
              <a:rect l="l" t="t" r="r" b="b"/>
              <a:pathLst>
                <a:path w="16938" h="14555" extrusionOk="0">
                  <a:moveTo>
                    <a:pt x="4088" y="0"/>
                  </a:moveTo>
                  <a:lnTo>
                    <a:pt x="1027" y="9202"/>
                  </a:lnTo>
                  <a:lnTo>
                    <a:pt x="0" y="14169"/>
                  </a:lnTo>
                  <a:lnTo>
                    <a:pt x="16461" y="14554"/>
                  </a:lnTo>
                  <a:lnTo>
                    <a:pt x="16937" y="9239"/>
                  </a:lnTo>
                  <a:lnTo>
                    <a:pt x="10064" y="733"/>
                  </a:lnTo>
                  <a:lnTo>
                    <a:pt x="7699" y="1815"/>
                  </a:lnTo>
                  <a:lnTo>
                    <a:pt x="408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94" name="Google Shape;194;p28"/>
            <p:cNvSpPr/>
            <p:nvPr/>
          </p:nvSpPr>
          <p:spPr>
            <a:xfrm>
              <a:off x="6880401" y="2899106"/>
              <a:ext cx="224600" cy="55252"/>
            </a:xfrm>
            <a:custGeom>
              <a:avLst/>
              <a:gdLst/>
              <a:ahLst/>
              <a:cxnLst/>
              <a:rect l="l" t="t" r="r" b="b"/>
              <a:pathLst>
                <a:path w="6691" h="1646" extrusionOk="0">
                  <a:moveTo>
                    <a:pt x="6679" y="1"/>
                  </a:moveTo>
                  <a:cubicBezTo>
                    <a:pt x="6673" y="1"/>
                    <a:pt x="6663" y="5"/>
                    <a:pt x="6654" y="15"/>
                  </a:cubicBezTo>
                  <a:cubicBezTo>
                    <a:pt x="4620" y="1041"/>
                    <a:pt x="2328" y="1591"/>
                    <a:pt x="37" y="1591"/>
                  </a:cubicBezTo>
                  <a:lnTo>
                    <a:pt x="19" y="1591"/>
                  </a:lnTo>
                  <a:cubicBezTo>
                    <a:pt x="0" y="1591"/>
                    <a:pt x="0" y="1609"/>
                    <a:pt x="0" y="1628"/>
                  </a:cubicBezTo>
                  <a:cubicBezTo>
                    <a:pt x="0" y="1646"/>
                    <a:pt x="0" y="1646"/>
                    <a:pt x="19" y="1646"/>
                  </a:cubicBezTo>
                  <a:lnTo>
                    <a:pt x="37" y="1646"/>
                  </a:lnTo>
                  <a:cubicBezTo>
                    <a:pt x="2347" y="1646"/>
                    <a:pt x="4638" y="1096"/>
                    <a:pt x="6673" y="51"/>
                  </a:cubicBezTo>
                  <a:cubicBezTo>
                    <a:pt x="6691" y="51"/>
                    <a:pt x="6691" y="33"/>
                    <a:pt x="6691" y="15"/>
                  </a:cubicBezTo>
                  <a:cubicBezTo>
                    <a:pt x="6691" y="5"/>
                    <a:pt x="6686" y="1"/>
                    <a:pt x="6679"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95" name="Google Shape;195;p28"/>
            <p:cNvSpPr/>
            <p:nvPr/>
          </p:nvSpPr>
          <p:spPr>
            <a:xfrm>
              <a:off x="6492193" y="2576584"/>
              <a:ext cx="424562" cy="655943"/>
            </a:xfrm>
            <a:custGeom>
              <a:avLst/>
              <a:gdLst/>
              <a:ahLst/>
              <a:cxnLst/>
              <a:rect l="l" t="t" r="r" b="b"/>
              <a:pathLst>
                <a:path w="12648" h="19541" extrusionOk="0">
                  <a:moveTo>
                    <a:pt x="9843" y="0"/>
                  </a:moveTo>
                  <a:lnTo>
                    <a:pt x="0" y="15141"/>
                  </a:lnTo>
                  <a:cubicBezTo>
                    <a:pt x="2346" y="17231"/>
                    <a:pt x="5847" y="19229"/>
                    <a:pt x="8432" y="19540"/>
                  </a:cubicBezTo>
                  <a:lnTo>
                    <a:pt x="12648" y="1632"/>
                  </a:lnTo>
                  <a:lnTo>
                    <a:pt x="984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96" name="Google Shape;196;p28"/>
            <p:cNvSpPr/>
            <p:nvPr/>
          </p:nvSpPr>
          <p:spPr>
            <a:xfrm>
              <a:off x="6657666" y="2687313"/>
              <a:ext cx="93586" cy="142796"/>
            </a:xfrm>
            <a:custGeom>
              <a:avLst/>
              <a:gdLst/>
              <a:ahLst/>
              <a:cxnLst/>
              <a:rect l="l" t="t" r="r" b="b"/>
              <a:pathLst>
                <a:path w="2788" h="4254" extrusionOk="0">
                  <a:moveTo>
                    <a:pt x="2769" y="1"/>
                  </a:moveTo>
                  <a:cubicBezTo>
                    <a:pt x="2769" y="1"/>
                    <a:pt x="2750" y="1"/>
                    <a:pt x="2732" y="19"/>
                  </a:cubicBezTo>
                  <a:lnTo>
                    <a:pt x="1" y="4217"/>
                  </a:lnTo>
                  <a:cubicBezTo>
                    <a:pt x="1" y="4217"/>
                    <a:pt x="1" y="4235"/>
                    <a:pt x="19" y="4253"/>
                  </a:cubicBezTo>
                  <a:lnTo>
                    <a:pt x="38" y="4253"/>
                  </a:lnTo>
                  <a:cubicBezTo>
                    <a:pt x="38" y="4253"/>
                    <a:pt x="56" y="4253"/>
                    <a:pt x="56" y="4235"/>
                  </a:cubicBezTo>
                  <a:lnTo>
                    <a:pt x="2787" y="56"/>
                  </a:lnTo>
                  <a:cubicBezTo>
                    <a:pt x="2787" y="37"/>
                    <a:pt x="2787" y="19"/>
                    <a:pt x="2769"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97" name="Google Shape;197;p28"/>
            <p:cNvSpPr/>
            <p:nvPr/>
          </p:nvSpPr>
          <p:spPr>
            <a:xfrm>
              <a:off x="7243402" y="1886260"/>
              <a:ext cx="90464" cy="142796"/>
            </a:xfrm>
            <a:custGeom>
              <a:avLst/>
              <a:gdLst/>
              <a:ahLst/>
              <a:cxnLst/>
              <a:rect l="l" t="t" r="r" b="b"/>
              <a:pathLst>
                <a:path w="2695" h="4254" extrusionOk="0">
                  <a:moveTo>
                    <a:pt x="1274" y="0"/>
                  </a:moveTo>
                  <a:cubicBezTo>
                    <a:pt x="1271" y="0"/>
                    <a:pt x="1268" y="0"/>
                    <a:pt x="1265" y="1"/>
                  </a:cubicBezTo>
                  <a:cubicBezTo>
                    <a:pt x="1082" y="56"/>
                    <a:pt x="1063" y="1119"/>
                    <a:pt x="1063" y="1119"/>
                  </a:cubicBezTo>
                  <a:cubicBezTo>
                    <a:pt x="1063" y="1119"/>
                    <a:pt x="1014" y="303"/>
                    <a:pt x="855" y="303"/>
                  </a:cubicBezTo>
                  <a:cubicBezTo>
                    <a:pt x="845" y="303"/>
                    <a:pt x="835" y="306"/>
                    <a:pt x="825" y="312"/>
                  </a:cubicBezTo>
                  <a:cubicBezTo>
                    <a:pt x="660" y="441"/>
                    <a:pt x="642" y="2494"/>
                    <a:pt x="642" y="2494"/>
                  </a:cubicBezTo>
                  <a:cubicBezTo>
                    <a:pt x="642" y="2494"/>
                    <a:pt x="268" y="1939"/>
                    <a:pt x="73" y="1939"/>
                  </a:cubicBezTo>
                  <a:cubicBezTo>
                    <a:pt x="44" y="1939"/>
                    <a:pt x="19" y="1952"/>
                    <a:pt x="0" y="1980"/>
                  </a:cubicBezTo>
                  <a:cubicBezTo>
                    <a:pt x="348" y="2420"/>
                    <a:pt x="532" y="3484"/>
                    <a:pt x="1100" y="4253"/>
                  </a:cubicBezTo>
                  <a:cubicBezTo>
                    <a:pt x="1100" y="4253"/>
                    <a:pt x="2695" y="3484"/>
                    <a:pt x="2420" y="3099"/>
                  </a:cubicBezTo>
                  <a:cubicBezTo>
                    <a:pt x="2145" y="2695"/>
                    <a:pt x="1998" y="1999"/>
                    <a:pt x="1980" y="1651"/>
                  </a:cubicBezTo>
                  <a:cubicBezTo>
                    <a:pt x="1961" y="1321"/>
                    <a:pt x="2236" y="514"/>
                    <a:pt x="2071" y="514"/>
                  </a:cubicBezTo>
                  <a:cubicBezTo>
                    <a:pt x="1907" y="514"/>
                    <a:pt x="1742" y="1339"/>
                    <a:pt x="1742" y="1339"/>
                  </a:cubicBezTo>
                  <a:cubicBezTo>
                    <a:pt x="1742" y="1339"/>
                    <a:pt x="1813" y="128"/>
                    <a:pt x="1657" y="128"/>
                  </a:cubicBezTo>
                  <a:cubicBezTo>
                    <a:pt x="1655" y="128"/>
                    <a:pt x="1652" y="129"/>
                    <a:pt x="1650" y="129"/>
                  </a:cubicBezTo>
                  <a:cubicBezTo>
                    <a:pt x="1485" y="147"/>
                    <a:pt x="1430" y="1211"/>
                    <a:pt x="1430" y="1211"/>
                  </a:cubicBezTo>
                  <a:cubicBezTo>
                    <a:pt x="1430" y="1211"/>
                    <a:pt x="1466" y="0"/>
                    <a:pt x="1274" y="0"/>
                  </a:cubicBezTo>
                  <a:close/>
                </a:path>
              </a:pathLst>
            </a:custGeom>
            <a:solidFill>
              <a:srgbClr val="6F43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98" name="Google Shape;198;p28"/>
            <p:cNvSpPr/>
            <p:nvPr/>
          </p:nvSpPr>
          <p:spPr>
            <a:xfrm>
              <a:off x="7046512" y="1984101"/>
              <a:ext cx="415968" cy="917433"/>
            </a:xfrm>
            <a:custGeom>
              <a:avLst/>
              <a:gdLst/>
              <a:ahLst/>
              <a:cxnLst/>
              <a:rect l="l" t="t" r="r" b="b"/>
              <a:pathLst>
                <a:path w="12392" h="27331" extrusionOk="0">
                  <a:moveTo>
                    <a:pt x="8964" y="0"/>
                  </a:moveTo>
                  <a:lnTo>
                    <a:pt x="6104" y="1210"/>
                  </a:lnTo>
                  <a:cubicBezTo>
                    <a:pt x="4308" y="7809"/>
                    <a:pt x="2347" y="13931"/>
                    <a:pt x="1" y="18825"/>
                  </a:cubicBezTo>
                  <a:lnTo>
                    <a:pt x="6874" y="27331"/>
                  </a:lnTo>
                  <a:cubicBezTo>
                    <a:pt x="12208" y="17524"/>
                    <a:pt x="12392" y="9220"/>
                    <a:pt x="896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99" name="Google Shape;199;p28"/>
            <p:cNvSpPr/>
            <p:nvPr/>
          </p:nvSpPr>
          <p:spPr>
            <a:xfrm>
              <a:off x="6997307" y="2615955"/>
              <a:ext cx="496564" cy="607941"/>
            </a:xfrm>
            <a:custGeom>
              <a:avLst/>
              <a:gdLst/>
              <a:ahLst/>
              <a:cxnLst/>
              <a:rect l="l" t="t" r="r" b="b"/>
              <a:pathLst>
                <a:path w="14793" h="18111" extrusionOk="0">
                  <a:moveTo>
                    <a:pt x="1467" y="0"/>
                  </a:moveTo>
                  <a:lnTo>
                    <a:pt x="403" y="440"/>
                  </a:lnTo>
                  <a:cubicBezTo>
                    <a:pt x="0" y="7351"/>
                    <a:pt x="2566" y="14060"/>
                    <a:pt x="6837" y="18110"/>
                  </a:cubicBezTo>
                  <a:cubicBezTo>
                    <a:pt x="10302" y="16259"/>
                    <a:pt x="14041" y="12795"/>
                    <a:pt x="14793" y="9679"/>
                  </a:cubicBezTo>
                  <a:cubicBezTo>
                    <a:pt x="9605" y="7314"/>
                    <a:pt x="4968" y="4308"/>
                    <a:pt x="146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00" name="Google Shape;200;p28"/>
            <p:cNvSpPr/>
            <p:nvPr/>
          </p:nvSpPr>
          <p:spPr>
            <a:xfrm>
              <a:off x="7149254" y="2723630"/>
              <a:ext cx="155082" cy="116311"/>
            </a:xfrm>
            <a:custGeom>
              <a:avLst/>
              <a:gdLst/>
              <a:ahLst/>
              <a:cxnLst/>
              <a:rect l="l" t="t" r="r" b="b"/>
              <a:pathLst>
                <a:path w="4620" h="3465" extrusionOk="0">
                  <a:moveTo>
                    <a:pt x="56" y="0"/>
                  </a:moveTo>
                  <a:cubicBezTo>
                    <a:pt x="37" y="0"/>
                    <a:pt x="19" y="0"/>
                    <a:pt x="19" y="18"/>
                  </a:cubicBezTo>
                  <a:cubicBezTo>
                    <a:pt x="1" y="18"/>
                    <a:pt x="1" y="37"/>
                    <a:pt x="19" y="55"/>
                  </a:cubicBezTo>
                  <a:cubicBezTo>
                    <a:pt x="1375" y="1247"/>
                    <a:pt x="2897" y="2401"/>
                    <a:pt x="4565" y="3446"/>
                  </a:cubicBezTo>
                  <a:cubicBezTo>
                    <a:pt x="4565" y="3464"/>
                    <a:pt x="4583" y="3464"/>
                    <a:pt x="4583" y="3464"/>
                  </a:cubicBezTo>
                  <a:cubicBezTo>
                    <a:pt x="4583" y="3464"/>
                    <a:pt x="4602" y="3446"/>
                    <a:pt x="4602" y="3446"/>
                  </a:cubicBezTo>
                  <a:cubicBezTo>
                    <a:pt x="4620" y="3428"/>
                    <a:pt x="4620" y="3410"/>
                    <a:pt x="4602" y="3410"/>
                  </a:cubicBezTo>
                  <a:cubicBezTo>
                    <a:pt x="2933" y="2346"/>
                    <a:pt x="1394" y="1210"/>
                    <a:pt x="5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01" name="Google Shape;201;p28"/>
            <p:cNvSpPr/>
            <p:nvPr/>
          </p:nvSpPr>
          <p:spPr>
            <a:xfrm>
              <a:off x="6898224" y="2695939"/>
              <a:ext cx="342758" cy="313823"/>
            </a:xfrm>
            <a:custGeom>
              <a:avLst/>
              <a:gdLst/>
              <a:ahLst/>
              <a:cxnLst/>
              <a:rect l="l" t="t" r="r" b="b"/>
              <a:pathLst>
                <a:path w="10211" h="9349" extrusionOk="0">
                  <a:moveTo>
                    <a:pt x="1" y="0"/>
                  </a:moveTo>
                  <a:lnTo>
                    <a:pt x="478" y="990"/>
                  </a:lnTo>
                  <a:cubicBezTo>
                    <a:pt x="1669" y="4876"/>
                    <a:pt x="4107" y="7607"/>
                    <a:pt x="7681" y="9294"/>
                  </a:cubicBezTo>
                  <a:cubicBezTo>
                    <a:pt x="7755" y="9330"/>
                    <a:pt x="7828" y="9349"/>
                    <a:pt x="7901" y="9349"/>
                  </a:cubicBezTo>
                  <a:cubicBezTo>
                    <a:pt x="8543" y="9349"/>
                    <a:pt x="9148" y="9275"/>
                    <a:pt x="9734" y="9074"/>
                  </a:cubicBezTo>
                  <a:cubicBezTo>
                    <a:pt x="10119" y="8945"/>
                    <a:pt x="10211" y="8432"/>
                    <a:pt x="9881" y="8175"/>
                  </a:cubicBezTo>
                  <a:cubicBezTo>
                    <a:pt x="9514" y="7882"/>
                    <a:pt x="9184" y="7516"/>
                    <a:pt x="8891" y="7094"/>
                  </a:cubicBezTo>
                  <a:cubicBezTo>
                    <a:pt x="8836" y="7002"/>
                    <a:pt x="8726" y="6929"/>
                    <a:pt x="8616" y="6892"/>
                  </a:cubicBezTo>
                  <a:cubicBezTo>
                    <a:pt x="5115" y="5848"/>
                    <a:pt x="3007" y="4509"/>
                    <a:pt x="1284" y="990"/>
                  </a:cubicBezTo>
                  <a:lnTo>
                    <a:pt x="1669" y="55"/>
                  </a:lnTo>
                  <a:lnTo>
                    <a:pt x="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02" name="Google Shape;202;p28"/>
            <p:cNvSpPr/>
            <p:nvPr/>
          </p:nvSpPr>
          <p:spPr>
            <a:xfrm>
              <a:off x="6885939" y="2491061"/>
              <a:ext cx="91102" cy="77541"/>
            </a:xfrm>
            <a:custGeom>
              <a:avLst/>
              <a:gdLst/>
              <a:ahLst/>
              <a:cxnLst/>
              <a:rect l="l" t="t" r="r" b="b"/>
              <a:pathLst>
                <a:path w="2714" h="2310" extrusionOk="0">
                  <a:moveTo>
                    <a:pt x="92" y="0"/>
                  </a:moveTo>
                  <a:cubicBezTo>
                    <a:pt x="19" y="19"/>
                    <a:pt x="0" y="110"/>
                    <a:pt x="0" y="184"/>
                  </a:cubicBezTo>
                  <a:cubicBezTo>
                    <a:pt x="19" y="459"/>
                    <a:pt x="55" y="734"/>
                    <a:pt x="110" y="990"/>
                  </a:cubicBezTo>
                  <a:cubicBezTo>
                    <a:pt x="129" y="1100"/>
                    <a:pt x="202" y="1247"/>
                    <a:pt x="165" y="1357"/>
                  </a:cubicBezTo>
                  <a:cubicBezTo>
                    <a:pt x="147" y="1448"/>
                    <a:pt x="55" y="1485"/>
                    <a:pt x="110" y="1595"/>
                  </a:cubicBezTo>
                  <a:cubicBezTo>
                    <a:pt x="165" y="1687"/>
                    <a:pt x="239" y="1723"/>
                    <a:pt x="312" y="1760"/>
                  </a:cubicBezTo>
                  <a:cubicBezTo>
                    <a:pt x="624" y="1907"/>
                    <a:pt x="935" y="2053"/>
                    <a:pt x="1247" y="2200"/>
                  </a:cubicBezTo>
                  <a:cubicBezTo>
                    <a:pt x="1338" y="2255"/>
                    <a:pt x="1448" y="2310"/>
                    <a:pt x="1558" y="2310"/>
                  </a:cubicBezTo>
                  <a:cubicBezTo>
                    <a:pt x="1687" y="2310"/>
                    <a:pt x="1797" y="2255"/>
                    <a:pt x="1907" y="2182"/>
                  </a:cubicBezTo>
                  <a:cubicBezTo>
                    <a:pt x="1998" y="2090"/>
                    <a:pt x="2072" y="1998"/>
                    <a:pt x="2145" y="1907"/>
                  </a:cubicBezTo>
                  <a:cubicBezTo>
                    <a:pt x="2292" y="1742"/>
                    <a:pt x="2420" y="1558"/>
                    <a:pt x="2548" y="1393"/>
                  </a:cubicBezTo>
                  <a:cubicBezTo>
                    <a:pt x="2603" y="1320"/>
                    <a:pt x="2677" y="1247"/>
                    <a:pt x="2695" y="1155"/>
                  </a:cubicBezTo>
                  <a:cubicBezTo>
                    <a:pt x="2713" y="1063"/>
                    <a:pt x="2695" y="990"/>
                    <a:pt x="2677" y="917"/>
                  </a:cubicBezTo>
                  <a:cubicBezTo>
                    <a:pt x="2658" y="789"/>
                    <a:pt x="2640" y="679"/>
                    <a:pt x="2622" y="569"/>
                  </a:cubicBezTo>
                  <a:cubicBezTo>
                    <a:pt x="2622" y="532"/>
                    <a:pt x="2622" y="495"/>
                    <a:pt x="2585" y="459"/>
                  </a:cubicBezTo>
                  <a:cubicBezTo>
                    <a:pt x="2563" y="437"/>
                    <a:pt x="2536" y="428"/>
                    <a:pt x="2505" y="428"/>
                  </a:cubicBezTo>
                  <a:cubicBezTo>
                    <a:pt x="2484" y="428"/>
                    <a:pt x="2461" y="433"/>
                    <a:pt x="2438" y="440"/>
                  </a:cubicBezTo>
                  <a:cubicBezTo>
                    <a:pt x="2383" y="459"/>
                    <a:pt x="2347" y="495"/>
                    <a:pt x="2292" y="514"/>
                  </a:cubicBezTo>
                  <a:cubicBezTo>
                    <a:pt x="2249" y="538"/>
                    <a:pt x="2200" y="548"/>
                    <a:pt x="2150" y="548"/>
                  </a:cubicBezTo>
                  <a:cubicBezTo>
                    <a:pt x="2049" y="548"/>
                    <a:pt x="1943" y="507"/>
                    <a:pt x="1870" y="459"/>
                  </a:cubicBezTo>
                  <a:cubicBezTo>
                    <a:pt x="1742" y="367"/>
                    <a:pt x="1650" y="239"/>
                    <a:pt x="1558" y="110"/>
                  </a:cubicBezTo>
                  <a:cubicBezTo>
                    <a:pt x="1485" y="239"/>
                    <a:pt x="1412" y="349"/>
                    <a:pt x="1320" y="477"/>
                  </a:cubicBezTo>
                  <a:lnTo>
                    <a:pt x="972" y="92"/>
                  </a:lnTo>
                  <a:cubicBezTo>
                    <a:pt x="935" y="55"/>
                    <a:pt x="899" y="19"/>
                    <a:pt x="862" y="19"/>
                  </a:cubicBezTo>
                  <a:cubicBezTo>
                    <a:pt x="789" y="19"/>
                    <a:pt x="715" y="74"/>
                    <a:pt x="697" y="147"/>
                  </a:cubicBezTo>
                  <a:cubicBezTo>
                    <a:pt x="679" y="202"/>
                    <a:pt x="660" y="275"/>
                    <a:pt x="624" y="330"/>
                  </a:cubicBezTo>
                  <a:cubicBezTo>
                    <a:pt x="609" y="376"/>
                    <a:pt x="556" y="408"/>
                    <a:pt x="508" y="408"/>
                  </a:cubicBezTo>
                  <a:cubicBezTo>
                    <a:pt x="497" y="408"/>
                    <a:pt x="487" y="407"/>
                    <a:pt x="477" y="404"/>
                  </a:cubicBezTo>
                  <a:cubicBezTo>
                    <a:pt x="440" y="385"/>
                    <a:pt x="404" y="349"/>
                    <a:pt x="385" y="330"/>
                  </a:cubicBezTo>
                  <a:cubicBezTo>
                    <a:pt x="330" y="239"/>
                    <a:pt x="275" y="165"/>
                    <a:pt x="202" y="92"/>
                  </a:cubicBezTo>
                  <a:cubicBezTo>
                    <a:pt x="184" y="55"/>
                    <a:pt x="147" y="0"/>
                    <a:pt x="92" y="0"/>
                  </a:cubicBezTo>
                  <a:close/>
                </a:path>
              </a:pathLst>
            </a:custGeom>
            <a:solidFill>
              <a:srgbClr val="212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03" name="Google Shape;203;p28"/>
            <p:cNvSpPr/>
            <p:nvPr/>
          </p:nvSpPr>
          <p:spPr>
            <a:xfrm>
              <a:off x="6832404" y="2524894"/>
              <a:ext cx="171698" cy="179083"/>
            </a:xfrm>
            <a:custGeom>
              <a:avLst/>
              <a:gdLst/>
              <a:ahLst/>
              <a:cxnLst/>
              <a:rect l="l" t="t" r="r" b="b"/>
              <a:pathLst>
                <a:path w="5115" h="5335" extrusionOk="0">
                  <a:moveTo>
                    <a:pt x="1889" y="0"/>
                  </a:moveTo>
                  <a:cubicBezTo>
                    <a:pt x="990" y="1082"/>
                    <a:pt x="1" y="2622"/>
                    <a:pt x="294" y="2915"/>
                  </a:cubicBezTo>
                  <a:cubicBezTo>
                    <a:pt x="569" y="3208"/>
                    <a:pt x="1724" y="3282"/>
                    <a:pt x="1724" y="3282"/>
                  </a:cubicBezTo>
                  <a:lnTo>
                    <a:pt x="2420" y="5335"/>
                  </a:lnTo>
                  <a:lnTo>
                    <a:pt x="5115" y="3721"/>
                  </a:lnTo>
                  <a:lnTo>
                    <a:pt x="3227" y="1009"/>
                  </a:lnTo>
                  <a:lnTo>
                    <a:pt x="3318" y="92"/>
                  </a:lnTo>
                  <a:lnTo>
                    <a:pt x="1889" y="0"/>
                  </a:lnTo>
                  <a:close/>
                </a:path>
              </a:pathLst>
            </a:custGeom>
            <a:solidFill>
              <a:srgbClr val="6F43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04" name="Google Shape;204;p28"/>
            <p:cNvSpPr/>
            <p:nvPr/>
          </p:nvSpPr>
          <p:spPr>
            <a:xfrm>
              <a:off x="6938837" y="2549497"/>
              <a:ext cx="17891" cy="19100"/>
            </a:xfrm>
            <a:custGeom>
              <a:avLst/>
              <a:gdLst/>
              <a:ahLst/>
              <a:cxnLst/>
              <a:rect l="l" t="t" r="r" b="b"/>
              <a:pathLst>
                <a:path w="533" h="569" extrusionOk="0">
                  <a:moveTo>
                    <a:pt x="276" y="1"/>
                  </a:moveTo>
                  <a:cubicBezTo>
                    <a:pt x="129" y="1"/>
                    <a:pt x="1" y="129"/>
                    <a:pt x="1" y="276"/>
                  </a:cubicBezTo>
                  <a:cubicBezTo>
                    <a:pt x="1" y="441"/>
                    <a:pt x="129" y="569"/>
                    <a:pt x="276" y="569"/>
                  </a:cubicBezTo>
                  <a:cubicBezTo>
                    <a:pt x="422" y="569"/>
                    <a:pt x="532" y="441"/>
                    <a:pt x="532" y="276"/>
                  </a:cubicBezTo>
                  <a:cubicBezTo>
                    <a:pt x="532" y="129"/>
                    <a:pt x="422" y="1"/>
                    <a:pt x="276" y="1"/>
                  </a:cubicBezTo>
                  <a:close/>
                </a:path>
              </a:pathLst>
            </a:custGeom>
            <a:solidFill>
              <a:srgbClr val="6F43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05" name="Google Shape;205;p28"/>
            <p:cNvSpPr/>
            <p:nvPr/>
          </p:nvSpPr>
          <p:spPr>
            <a:xfrm>
              <a:off x="6903158" y="2546443"/>
              <a:ext cx="14803" cy="4330"/>
            </a:xfrm>
            <a:custGeom>
              <a:avLst/>
              <a:gdLst/>
              <a:ahLst/>
              <a:cxnLst/>
              <a:rect l="l" t="t" r="r" b="b"/>
              <a:pathLst>
                <a:path w="441" h="129" extrusionOk="0">
                  <a:moveTo>
                    <a:pt x="239" y="0"/>
                  </a:moveTo>
                  <a:cubicBezTo>
                    <a:pt x="147" y="0"/>
                    <a:pt x="92" y="18"/>
                    <a:pt x="19" y="55"/>
                  </a:cubicBezTo>
                  <a:cubicBezTo>
                    <a:pt x="19" y="55"/>
                    <a:pt x="1" y="73"/>
                    <a:pt x="19" y="92"/>
                  </a:cubicBezTo>
                  <a:cubicBezTo>
                    <a:pt x="19" y="110"/>
                    <a:pt x="37" y="110"/>
                    <a:pt x="56" y="110"/>
                  </a:cubicBezTo>
                  <a:cubicBezTo>
                    <a:pt x="111" y="73"/>
                    <a:pt x="166" y="55"/>
                    <a:pt x="239" y="55"/>
                  </a:cubicBezTo>
                  <a:cubicBezTo>
                    <a:pt x="294" y="55"/>
                    <a:pt x="349" y="73"/>
                    <a:pt x="386" y="128"/>
                  </a:cubicBezTo>
                  <a:lnTo>
                    <a:pt x="422" y="128"/>
                  </a:lnTo>
                  <a:cubicBezTo>
                    <a:pt x="422" y="128"/>
                    <a:pt x="441" y="110"/>
                    <a:pt x="422" y="92"/>
                  </a:cubicBezTo>
                  <a:cubicBezTo>
                    <a:pt x="386" y="37"/>
                    <a:pt x="312" y="0"/>
                    <a:pt x="2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06" name="Google Shape;206;p28"/>
            <p:cNvSpPr/>
            <p:nvPr/>
          </p:nvSpPr>
          <p:spPr>
            <a:xfrm>
              <a:off x="6881643" y="2541274"/>
              <a:ext cx="11111" cy="6411"/>
            </a:xfrm>
            <a:custGeom>
              <a:avLst/>
              <a:gdLst/>
              <a:ahLst/>
              <a:cxnLst/>
              <a:rect l="l" t="t" r="r" b="b"/>
              <a:pathLst>
                <a:path w="331" h="191" extrusionOk="0">
                  <a:moveTo>
                    <a:pt x="143" y="0"/>
                  </a:moveTo>
                  <a:cubicBezTo>
                    <a:pt x="92" y="0"/>
                    <a:pt x="45" y="17"/>
                    <a:pt x="18" y="44"/>
                  </a:cubicBezTo>
                  <a:cubicBezTo>
                    <a:pt x="0" y="62"/>
                    <a:pt x="0" y="81"/>
                    <a:pt x="18" y="99"/>
                  </a:cubicBezTo>
                  <a:lnTo>
                    <a:pt x="55" y="99"/>
                  </a:lnTo>
                  <a:cubicBezTo>
                    <a:pt x="82" y="72"/>
                    <a:pt x="109" y="55"/>
                    <a:pt x="143" y="55"/>
                  </a:cubicBezTo>
                  <a:cubicBezTo>
                    <a:pt x="155" y="55"/>
                    <a:pt x="169" y="57"/>
                    <a:pt x="183" y="62"/>
                  </a:cubicBezTo>
                  <a:cubicBezTo>
                    <a:pt x="220" y="81"/>
                    <a:pt x="257" y="117"/>
                    <a:pt x="257" y="154"/>
                  </a:cubicBezTo>
                  <a:cubicBezTo>
                    <a:pt x="275" y="172"/>
                    <a:pt x="275" y="191"/>
                    <a:pt x="293" y="191"/>
                  </a:cubicBezTo>
                  <a:cubicBezTo>
                    <a:pt x="312" y="172"/>
                    <a:pt x="330" y="172"/>
                    <a:pt x="312" y="154"/>
                  </a:cubicBezTo>
                  <a:cubicBezTo>
                    <a:pt x="312" y="81"/>
                    <a:pt x="257" y="26"/>
                    <a:pt x="202" y="7"/>
                  </a:cubicBezTo>
                  <a:cubicBezTo>
                    <a:pt x="182" y="2"/>
                    <a:pt x="162" y="0"/>
                    <a:pt x="1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07" name="Google Shape;207;p28"/>
            <p:cNvSpPr/>
            <p:nvPr/>
          </p:nvSpPr>
          <p:spPr>
            <a:xfrm>
              <a:off x="6875467" y="2548423"/>
              <a:ext cx="27727" cy="38032"/>
            </a:xfrm>
            <a:custGeom>
              <a:avLst/>
              <a:gdLst/>
              <a:ahLst/>
              <a:cxnLst/>
              <a:rect l="l" t="t" r="r" b="b"/>
              <a:pathLst>
                <a:path w="826" h="1133" extrusionOk="0">
                  <a:moveTo>
                    <a:pt x="649" y="1"/>
                  </a:moveTo>
                  <a:cubicBezTo>
                    <a:pt x="642" y="1"/>
                    <a:pt x="633" y="5"/>
                    <a:pt x="624" y="14"/>
                  </a:cubicBezTo>
                  <a:cubicBezTo>
                    <a:pt x="551" y="69"/>
                    <a:pt x="477" y="143"/>
                    <a:pt x="367" y="179"/>
                  </a:cubicBezTo>
                  <a:cubicBezTo>
                    <a:pt x="257" y="216"/>
                    <a:pt x="147" y="253"/>
                    <a:pt x="56" y="271"/>
                  </a:cubicBezTo>
                  <a:cubicBezTo>
                    <a:pt x="37" y="289"/>
                    <a:pt x="37" y="289"/>
                    <a:pt x="37" y="308"/>
                  </a:cubicBezTo>
                  <a:cubicBezTo>
                    <a:pt x="37" y="308"/>
                    <a:pt x="37" y="326"/>
                    <a:pt x="37" y="326"/>
                  </a:cubicBezTo>
                  <a:cubicBezTo>
                    <a:pt x="92" y="381"/>
                    <a:pt x="166" y="418"/>
                    <a:pt x="221" y="454"/>
                  </a:cubicBezTo>
                  <a:lnTo>
                    <a:pt x="92" y="473"/>
                  </a:lnTo>
                  <a:cubicBezTo>
                    <a:pt x="74" y="473"/>
                    <a:pt x="74" y="491"/>
                    <a:pt x="74" y="509"/>
                  </a:cubicBezTo>
                  <a:cubicBezTo>
                    <a:pt x="74" y="509"/>
                    <a:pt x="74" y="528"/>
                    <a:pt x="74" y="528"/>
                  </a:cubicBezTo>
                  <a:cubicBezTo>
                    <a:pt x="294" y="638"/>
                    <a:pt x="514" y="711"/>
                    <a:pt x="734" y="748"/>
                  </a:cubicBezTo>
                  <a:cubicBezTo>
                    <a:pt x="642" y="876"/>
                    <a:pt x="514" y="968"/>
                    <a:pt x="367" y="1041"/>
                  </a:cubicBezTo>
                  <a:cubicBezTo>
                    <a:pt x="331" y="1059"/>
                    <a:pt x="276" y="1077"/>
                    <a:pt x="221" y="1077"/>
                  </a:cubicBezTo>
                  <a:cubicBezTo>
                    <a:pt x="166" y="1077"/>
                    <a:pt x="92" y="1023"/>
                    <a:pt x="37" y="968"/>
                  </a:cubicBezTo>
                  <a:cubicBezTo>
                    <a:pt x="37" y="949"/>
                    <a:pt x="19" y="949"/>
                    <a:pt x="1" y="949"/>
                  </a:cubicBezTo>
                  <a:cubicBezTo>
                    <a:pt x="1" y="968"/>
                    <a:pt x="1" y="986"/>
                    <a:pt x="1" y="1004"/>
                  </a:cubicBezTo>
                  <a:cubicBezTo>
                    <a:pt x="56" y="1059"/>
                    <a:pt x="129" y="1132"/>
                    <a:pt x="221" y="1132"/>
                  </a:cubicBezTo>
                  <a:lnTo>
                    <a:pt x="239" y="1132"/>
                  </a:lnTo>
                  <a:cubicBezTo>
                    <a:pt x="294" y="1132"/>
                    <a:pt x="349" y="1114"/>
                    <a:pt x="386" y="1096"/>
                  </a:cubicBezTo>
                  <a:cubicBezTo>
                    <a:pt x="569" y="1004"/>
                    <a:pt x="716" y="894"/>
                    <a:pt x="826" y="729"/>
                  </a:cubicBezTo>
                  <a:cubicBezTo>
                    <a:pt x="826" y="729"/>
                    <a:pt x="826" y="711"/>
                    <a:pt x="826" y="711"/>
                  </a:cubicBezTo>
                  <a:cubicBezTo>
                    <a:pt x="826" y="693"/>
                    <a:pt x="807" y="693"/>
                    <a:pt x="807" y="693"/>
                  </a:cubicBezTo>
                  <a:cubicBezTo>
                    <a:pt x="587" y="674"/>
                    <a:pt x="386" y="601"/>
                    <a:pt x="184" y="528"/>
                  </a:cubicBezTo>
                  <a:lnTo>
                    <a:pt x="331" y="491"/>
                  </a:lnTo>
                  <a:cubicBezTo>
                    <a:pt x="331" y="491"/>
                    <a:pt x="349" y="473"/>
                    <a:pt x="349" y="473"/>
                  </a:cubicBezTo>
                  <a:cubicBezTo>
                    <a:pt x="349" y="454"/>
                    <a:pt x="349" y="436"/>
                    <a:pt x="331" y="436"/>
                  </a:cubicBezTo>
                  <a:cubicBezTo>
                    <a:pt x="257" y="399"/>
                    <a:pt x="184" y="363"/>
                    <a:pt x="129" y="326"/>
                  </a:cubicBezTo>
                  <a:cubicBezTo>
                    <a:pt x="202" y="289"/>
                    <a:pt x="294" y="271"/>
                    <a:pt x="386" y="234"/>
                  </a:cubicBezTo>
                  <a:cubicBezTo>
                    <a:pt x="496" y="179"/>
                    <a:pt x="587" y="124"/>
                    <a:pt x="661" y="51"/>
                  </a:cubicBezTo>
                  <a:cubicBezTo>
                    <a:pt x="679" y="33"/>
                    <a:pt x="679" y="14"/>
                    <a:pt x="661" y="14"/>
                  </a:cubicBezTo>
                  <a:cubicBezTo>
                    <a:pt x="661" y="5"/>
                    <a:pt x="656" y="1"/>
                    <a:pt x="6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08" name="Google Shape;208;p28"/>
            <p:cNvSpPr/>
            <p:nvPr/>
          </p:nvSpPr>
          <p:spPr>
            <a:xfrm>
              <a:off x="6924706" y="2619009"/>
              <a:ext cx="86168" cy="116580"/>
            </a:xfrm>
            <a:custGeom>
              <a:avLst/>
              <a:gdLst/>
              <a:ahLst/>
              <a:cxnLst/>
              <a:rect l="l" t="t" r="r" b="b"/>
              <a:pathLst>
                <a:path w="2567" h="3473" extrusionOk="0">
                  <a:moveTo>
                    <a:pt x="1723" y="1"/>
                  </a:moveTo>
                  <a:cubicBezTo>
                    <a:pt x="1137" y="991"/>
                    <a:pt x="568" y="1944"/>
                    <a:pt x="0" y="2329"/>
                  </a:cubicBezTo>
                  <a:lnTo>
                    <a:pt x="1375" y="3429"/>
                  </a:lnTo>
                  <a:cubicBezTo>
                    <a:pt x="1412" y="3458"/>
                    <a:pt x="1454" y="3473"/>
                    <a:pt x="1495" y="3473"/>
                  </a:cubicBezTo>
                  <a:cubicBezTo>
                    <a:pt x="1558" y="3473"/>
                    <a:pt x="1617" y="3440"/>
                    <a:pt x="1650" y="3374"/>
                  </a:cubicBezTo>
                  <a:cubicBezTo>
                    <a:pt x="2108" y="2494"/>
                    <a:pt x="2420" y="1339"/>
                    <a:pt x="2566" y="349"/>
                  </a:cubicBezTo>
                  <a:lnTo>
                    <a:pt x="17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09" name="Google Shape;209;p28"/>
            <p:cNvSpPr/>
            <p:nvPr/>
          </p:nvSpPr>
          <p:spPr>
            <a:xfrm>
              <a:off x="6868083" y="2633174"/>
              <a:ext cx="56662" cy="96137"/>
            </a:xfrm>
            <a:custGeom>
              <a:avLst/>
              <a:gdLst/>
              <a:ahLst/>
              <a:cxnLst/>
              <a:rect l="l" t="t" r="r" b="b"/>
              <a:pathLst>
                <a:path w="1688" h="2864" extrusionOk="0">
                  <a:moveTo>
                    <a:pt x="166" y="1"/>
                  </a:moveTo>
                  <a:lnTo>
                    <a:pt x="166" y="1"/>
                  </a:lnTo>
                  <a:cubicBezTo>
                    <a:pt x="1" y="899"/>
                    <a:pt x="166" y="1815"/>
                    <a:pt x="587" y="2768"/>
                  </a:cubicBezTo>
                  <a:cubicBezTo>
                    <a:pt x="619" y="2831"/>
                    <a:pt x="679" y="2864"/>
                    <a:pt x="739" y="2864"/>
                  </a:cubicBezTo>
                  <a:cubicBezTo>
                    <a:pt x="785" y="2864"/>
                    <a:pt x="831" y="2845"/>
                    <a:pt x="862" y="2805"/>
                  </a:cubicBezTo>
                  <a:lnTo>
                    <a:pt x="1687" y="1907"/>
                  </a:lnTo>
                  <a:cubicBezTo>
                    <a:pt x="1174" y="1504"/>
                    <a:pt x="917" y="825"/>
                    <a:pt x="661" y="56"/>
                  </a:cubicBezTo>
                  <a:lnTo>
                    <a:pt x="16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nvGrpSpPr>
            <p:cNvPr id="210" name="Google Shape;210;p28"/>
            <p:cNvGrpSpPr/>
            <p:nvPr/>
          </p:nvGrpSpPr>
          <p:grpSpPr>
            <a:xfrm>
              <a:off x="6017657" y="803536"/>
              <a:ext cx="1373915" cy="1461236"/>
              <a:chOff x="4540225" y="2260450"/>
              <a:chExt cx="734125" cy="780825"/>
            </a:xfrm>
          </p:grpSpPr>
          <p:sp>
            <p:nvSpPr>
              <p:cNvPr id="211" name="Google Shape;211;p28"/>
              <p:cNvSpPr/>
              <p:nvPr/>
            </p:nvSpPr>
            <p:spPr>
              <a:xfrm>
                <a:off x="4584675" y="2459025"/>
                <a:ext cx="651650" cy="567425"/>
              </a:xfrm>
              <a:custGeom>
                <a:avLst/>
                <a:gdLst/>
                <a:ahLst/>
                <a:cxnLst/>
                <a:rect l="l" t="t" r="r" b="b"/>
                <a:pathLst>
                  <a:path w="26066" h="22697" extrusionOk="0">
                    <a:moveTo>
                      <a:pt x="13042" y="1"/>
                    </a:moveTo>
                    <a:cubicBezTo>
                      <a:pt x="8941" y="1"/>
                      <a:pt x="4839" y="83"/>
                      <a:pt x="733" y="248"/>
                    </a:cubicBezTo>
                    <a:cubicBezTo>
                      <a:pt x="330" y="267"/>
                      <a:pt x="0" y="597"/>
                      <a:pt x="18" y="1000"/>
                    </a:cubicBezTo>
                    <a:cubicBezTo>
                      <a:pt x="165" y="7910"/>
                      <a:pt x="752" y="14876"/>
                      <a:pt x="1613" y="21860"/>
                    </a:cubicBezTo>
                    <a:cubicBezTo>
                      <a:pt x="1668" y="22226"/>
                      <a:pt x="1961" y="22501"/>
                      <a:pt x="2328" y="22520"/>
                    </a:cubicBezTo>
                    <a:cubicBezTo>
                      <a:pt x="5863" y="22636"/>
                      <a:pt x="9398" y="22696"/>
                      <a:pt x="12933" y="22696"/>
                    </a:cubicBezTo>
                    <a:cubicBezTo>
                      <a:pt x="16602" y="22696"/>
                      <a:pt x="20271" y="22632"/>
                      <a:pt x="23939" y="22501"/>
                    </a:cubicBezTo>
                    <a:cubicBezTo>
                      <a:pt x="24306" y="22501"/>
                      <a:pt x="24599" y="22208"/>
                      <a:pt x="24654" y="21860"/>
                    </a:cubicBezTo>
                    <a:cubicBezTo>
                      <a:pt x="25461" y="14858"/>
                      <a:pt x="25974" y="7910"/>
                      <a:pt x="26065" y="1000"/>
                    </a:cubicBezTo>
                    <a:cubicBezTo>
                      <a:pt x="26065" y="597"/>
                      <a:pt x="25754" y="267"/>
                      <a:pt x="25351" y="248"/>
                    </a:cubicBezTo>
                    <a:cubicBezTo>
                      <a:pt x="21245" y="83"/>
                      <a:pt x="17143" y="1"/>
                      <a:pt x="130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12" name="Google Shape;212;p28"/>
              <p:cNvSpPr/>
              <p:nvPr/>
            </p:nvSpPr>
            <p:spPr>
              <a:xfrm>
                <a:off x="4540225" y="2435100"/>
                <a:ext cx="734125" cy="176000"/>
              </a:xfrm>
              <a:custGeom>
                <a:avLst/>
                <a:gdLst/>
                <a:ahLst/>
                <a:cxnLst/>
                <a:rect l="l" t="t" r="r" b="b"/>
                <a:pathLst>
                  <a:path w="29365" h="7040" extrusionOk="0">
                    <a:moveTo>
                      <a:pt x="14655" y="0"/>
                    </a:moveTo>
                    <a:cubicBezTo>
                      <a:pt x="10045" y="0"/>
                      <a:pt x="5435" y="23"/>
                      <a:pt x="825" y="69"/>
                    </a:cubicBezTo>
                    <a:cubicBezTo>
                      <a:pt x="440" y="87"/>
                      <a:pt x="110" y="381"/>
                      <a:pt x="92" y="784"/>
                    </a:cubicBezTo>
                    <a:cubicBezTo>
                      <a:pt x="0" y="2562"/>
                      <a:pt x="312" y="4670"/>
                      <a:pt x="807" y="6430"/>
                    </a:cubicBezTo>
                    <a:cubicBezTo>
                      <a:pt x="898" y="6741"/>
                      <a:pt x="1173" y="6961"/>
                      <a:pt x="1503" y="6961"/>
                    </a:cubicBezTo>
                    <a:cubicBezTo>
                      <a:pt x="5524" y="7019"/>
                      <a:pt x="9507" y="7040"/>
                      <a:pt x="13484" y="7040"/>
                    </a:cubicBezTo>
                    <a:cubicBezTo>
                      <a:pt x="18299" y="7040"/>
                      <a:pt x="23104" y="7010"/>
                      <a:pt x="27953" y="6979"/>
                    </a:cubicBezTo>
                    <a:cubicBezTo>
                      <a:pt x="28283" y="6979"/>
                      <a:pt x="28577" y="6759"/>
                      <a:pt x="28668" y="6448"/>
                    </a:cubicBezTo>
                    <a:cubicBezTo>
                      <a:pt x="29145" y="4651"/>
                      <a:pt x="29365" y="2562"/>
                      <a:pt x="29218" y="765"/>
                    </a:cubicBezTo>
                    <a:cubicBezTo>
                      <a:pt x="29182" y="381"/>
                      <a:pt x="28870" y="87"/>
                      <a:pt x="28485" y="69"/>
                    </a:cubicBezTo>
                    <a:cubicBezTo>
                      <a:pt x="23875" y="23"/>
                      <a:pt x="19265" y="0"/>
                      <a:pt x="1465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13" name="Google Shape;213;p28"/>
              <p:cNvSpPr/>
              <p:nvPr/>
            </p:nvSpPr>
            <p:spPr>
              <a:xfrm>
                <a:off x="4583300" y="2717250"/>
                <a:ext cx="662650" cy="113850"/>
              </a:xfrm>
              <a:custGeom>
                <a:avLst/>
                <a:gdLst/>
                <a:ahLst/>
                <a:cxnLst/>
                <a:rect l="l" t="t" r="r" b="b"/>
                <a:pathLst>
                  <a:path w="26506" h="4554" extrusionOk="0">
                    <a:moveTo>
                      <a:pt x="458" y="1"/>
                    </a:moveTo>
                    <a:cubicBezTo>
                      <a:pt x="238" y="1"/>
                      <a:pt x="55" y="184"/>
                      <a:pt x="55" y="404"/>
                    </a:cubicBezTo>
                    <a:cubicBezTo>
                      <a:pt x="0" y="1687"/>
                      <a:pt x="55" y="2915"/>
                      <a:pt x="238" y="4052"/>
                    </a:cubicBezTo>
                    <a:cubicBezTo>
                      <a:pt x="275" y="4235"/>
                      <a:pt x="440" y="4382"/>
                      <a:pt x="642" y="4400"/>
                    </a:cubicBezTo>
                    <a:cubicBezTo>
                      <a:pt x="4236" y="4502"/>
                      <a:pt x="7814" y="4554"/>
                      <a:pt x="11378" y="4554"/>
                    </a:cubicBezTo>
                    <a:cubicBezTo>
                      <a:pt x="16156" y="4554"/>
                      <a:pt x="20909" y="4461"/>
                      <a:pt x="25644" y="4272"/>
                    </a:cubicBezTo>
                    <a:cubicBezTo>
                      <a:pt x="25791" y="4254"/>
                      <a:pt x="25937" y="4162"/>
                      <a:pt x="26010" y="4015"/>
                    </a:cubicBezTo>
                    <a:cubicBezTo>
                      <a:pt x="26395" y="3135"/>
                      <a:pt x="26505" y="1852"/>
                      <a:pt x="26505" y="423"/>
                    </a:cubicBezTo>
                    <a:cubicBezTo>
                      <a:pt x="26505" y="184"/>
                      <a:pt x="26322" y="1"/>
                      <a:pt x="260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14" name="Google Shape;214;p28"/>
              <p:cNvSpPr/>
              <p:nvPr/>
            </p:nvSpPr>
            <p:spPr>
              <a:xfrm>
                <a:off x="4850000" y="2426275"/>
                <a:ext cx="122375" cy="615000"/>
              </a:xfrm>
              <a:custGeom>
                <a:avLst/>
                <a:gdLst/>
                <a:ahLst/>
                <a:cxnLst/>
                <a:rect l="l" t="t" r="r" b="b"/>
                <a:pathLst>
                  <a:path w="4895" h="24600" extrusionOk="0">
                    <a:moveTo>
                      <a:pt x="623" y="0"/>
                    </a:moveTo>
                    <a:cubicBezTo>
                      <a:pt x="275" y="0"/>
                      <a:pt x="0" y="294"/>
                      <a:pt x="0" y="642"/>
                    </a:cubicBezTo>
                    <a:lnTo>
                      <a:pt x="0" y="23848"/>
                    </a:lnTo>
                    <a:cubicBezTo>
                      <a:pt x="0" y="24178"/>
                      <a:pt x="238" y="24453"/>
                      <a:pt x="550" y="24489"/>
                    </a:cubicBezTo>
                    <a:cubicBezTo>
                      <a:pt x="1182" y="24563"/>
                      <a:pt x="1815" y="24599"/>
                      <a:pt x="2447" y="24599"/>
                    </a:cubicBezTo>
                    <a:cubicBezTo>
                      <a:pt x="3080" y="24599"/>
                      <a:pt x="3712" y="24563"/>
                      <a:pt x="4344" y="24489"/>
                    </a:cubicBezTo>
                    <a:cubicBezTo>
                      <a:pt x="4656" y="24453"/>
                      <a:pt x="4894" y="24178"/>
                      <a:pt x="4894" y="23848"/>
                    </a:cubicBezTo>
                    <a:lnTo>
                      <a:pt x="4894" y="642"/>
                    </a:lnTo>
                    <a:cubicBezTo>
                      <a:pt x="4894" y="294"/>
                      <a:pt x="4619" y="0"/>
                      <a:pt x="42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15" name="Google Shape;215;p28"/>
              <p:cNvSpPr/>
              <p:nvPr/>
            </p:nvSpPr>
            <p:spPr>
              <a:xfrm>
                <a:off x="4849075" y="2716350"/>
                <a:ext cx="1850" cy="117800"/>
              </a:xfrm>
              <a:custGeom>
                <a:avLst/>
                <a:gdLst/>
                <a:ahLst/>
                <a:cxnLst/>
                <a:rect l="l" t="t" r="r" b="b"/>
                <a:pathLst>
                  <a:path w="74" h="4712" extrusionOk="0">
                    <a:moveTo>
                      <a:pt x="37" y="0"/>
                    </a:moveTo>
                    <a:cubicBezTo>
                      <a:pt x="19" y="0"/>
                      <a:pt x="1" y="19"/>
                      <a:pt x="1" y="37"/>
                    </a:cubicBezTo>
                    <a:lnTo>
                      <a:pt x="1" y="4693"/>
                    </a:lnTo>
                    <a:cubicBezTo>
                      <a:pt x="1" y="4711"/>
                      <a:pt x="19" y="4711"/>
                      <a:pt x="37" y="4711"/>
                    </a:cubicBezTo>
                    <a:cubicBezTo>
                      <a:pt x="56" y="4711"/>
                      <a:pt x="74" y="4711"/>
                      <a:pt x="74" y="4693"/>
                    </a:cubicBezTo>
                    <a:lnTo>
                      <a:pt x="74" y="37"/>
                    </a:lnTo>
                    <a:cubicBezTo>
                      <a:pt x="74" y="19"/>
                      <a:pt x="56" y="0"/>
                      <a:pt x="37"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16" name="Google Shape;216;p28"/>
              <p:cNvSpPr/>
              <p:nvPr/>
            </p:nvSpPr>
            <p:spPr>
              <a:xfrm>
                <a:off x="4971875" y="2716350"/>
                <a:ext cx="1400" cy="114575"/>
              </a:xfrm>
              <a:custGeom>
                <a:avLst/>
                <a:gdLst/>
                <a:ahLst/>
                <a:cxnLst/>
                <a:rect l="l" t="t" r="r" b="b"/>
                <a:pathLst>
                  <a:path w="56" h="4583" extrusionOk="0">
                    <a:moveTo>
                      <a:pt x="19" y="0"/>
                    </a:moveTo>
                    <a:cubicBezTo>
                      <a:pt x="1" y="0"/>
                      <a:pt x="1" y="19"/>
                      <a:pt x="1" y="37"/>
                    </a:cubicBezTo>
                    <a:lnTo>
                      <a:pt x="1" y="4565"/>
                    </a:lnTo>
                    <a:cubicBezTo>
                      <a:pt x="1" y="4583"/>
                      <a:pt x="1" y="4583"/>
                      <a:pt x="19" y="4583"/>
                    </a:cubicBezTo>
                    <a:cubicBezTo>
                      <a:pt x="38" y="4583"/>
                      <a:pt x="56" y="4583"/>
                      <a:pt x="56" y="4565"/>
                    </a:cubicBezTo>
                    <a:lnTo>
                      <a:pt x="56" y="37"/>
                    </a:lnTo>
                    <a:cubicBezTo>
                      <a:pt x="56" y="19"/>
                      <a:pt x="38" y="0"/>
                      <a:pt x="1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17" name="Google Shape;217;p28"/>
              <p:cNvSpPr/>
              <p:nvPr/>
            </p:nvSpPr>
            <p:spPr>
              <a:xfrm>
                <a:off x="4675400" y="2405650"/>
                <a:ext cx="243350" cy="245800"/>
              </a:xfrm>
              <a:custGeom>
                <a:avLst/>
                <a:gdLst/>
                <a:ahLst/>
                <a:cxnLst/>
                <a:rect l="l" t="t" r="r" b="b"/>
                <a:pathLst>
                  <a:path w="9734" h="9832" extrusionOk="0">
                    <a:moveTo>
                      <a:pt x="7589" y="0"/>
                    </a:moveTo>
                    <a:cubicBezTo>
                      <a:pt x="6086" y="2805"/>
                      <a:pt x="3538" y="4858"/>
                      <a:pt x="367" y="6434"/>
                    </a:cubicBezTo>
                    <a:cubicBezTo>
                      <a:pt x="0" y="6618"/>
                      <a:pt x="110" y="7186"/>
                      <a:pt x="532" y="7223"/>
                    </a:cubicBezTo>
                    <a:lnTo>
                      <a:pt x="2402" y="7351"/>
                    </a:lnTo>
                    <a:lnTo>
                      <a:pt x="1925" y="9312"/>
                    </a:lnTo>
                    <a:cubicBezTo>
                      <a:pt x="1863" y="9592"/>
                      <a:pt x="2077" y="9832"/>
                      <a:pt x="2333" y="9832"/>
                    </a:cubicBezTo>
                    <a:cubicBezTo>
                      <a:pt x="2380" y="9832"/>
                      <a:pt x="2427" y="9824"/>
                      <a:pt x="2475" y="9807"/>
                    </a:cubicBezTo>
                    <a:cubicBezTo>
                      <a:pt x="6233" y="8597"/>
                      <a:pt x="8616" y="5701"/>
                      <a:pt x="9734" y="1247"/>
                    </a:cubicBezTo>
                    <a:lnTo>
                      <a:pt x="758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18" name="Google Shape;218;p28"/>
              <p:cNvSpPr/>
              <p:nvPr/>
            </p:nvSpPr>
            <p:spPr>
              <a:xfrm>
                <a:off x="4744125" y="2479700"/>
                <a:ext cx="145750" cy="150525"/>
              </a:xfrm>
              <a:custGeom>
                <a:avLst/>
                <a:gdLst/>
                <a:ahLst/>
                <a:cxnLst/>
                <a:rect l="l" t="t" r="r" b="b"/>
                <a:pathLst>
                  <a:path w="5830" h="6021" extrusionOk="0">
                    <a:moveTo>
                      <a:pt x="5796" y="0"/>
                    </a:moveTo>
                    <a:cubicBezTo>
                      <a:pt x="5784" y="0"/>
                      <a:pt x="5775" y="13"/>
                      <a:pt x="5775" y="26"/>
                    </a:cubicBezTo>
                    <a:cubicBezTo>
                      <a:pt x="4895" y="3142"/>
                      <a:pt x="3007" y="5085"/>
                      <a:pt x="19" y="5965"/>
                    </a:cubicBezTo>
                    <a:cubicBezTo>
                      <a:pt x="19" y="5984"/>
                      <a:pt x="1" y="5984"/>
                      <a:pt x="1" y="6002"/>
                    </a:cubicBezTo>
                    <a:cubicBezTo>
                      <a:pt x="19" y="6020"/>
                      <a:pt x="19" y="6020"/>
                      <a:pt x="38" y="6020"/>
                    </a:cubicBezTo>
                    <a:cubicBezTo>
                      <a:pt x="3044" y="5140"/>
                      <a:pt x="4932" y="3179"/>
                      <a:pt x="5830" y="26"/>
                    </a:cubicBezTo>
                    <a:cubicBezTo>
                      <a:pt x="5830" y="26"/>
                      <a:pt x="5830" y="8"/>
                      <a:pt x="5812" y="8"/>
                    </a:cubicBezTo>
                    <a:cubicBezTo>
                      <a:pt x="5806" y="3"/>
                      <a:pt x="5801" y="0"/>
                      <a:pt x="579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19" name="Google Shape;219;p28"/>
              <p:cNvSpPr/>
              <p:nvPr/>
            </p:nvSpPr>
            <p:spPr>
              <a:xfrm>
                <a:off x="4891225" y="2405650"/>
                <a:ext cx="281400" cy="284225"/>
              </a:xfrm>
              <a:custGeom>
                <a:avLst/>
                <a:gdLst/>
                <a:ahLst/>
                <a:cxnLst/>
                <a:rect l="l" t="t" r="r" b="b"/>
                <a:pathLst>
                  <a:path w="11256" h="11369" extrusionOk="0">
                    <a:moveTo>
                      <a:pt x="2475" y="0"/>
                    </a:moveTo>
                    <a:lnTo>
                      <a:pt x="1" y="1449"/>
                    </a:lnTo>
                    <a:cubicBezTo>
                      <a:pt x="1284" y="6581"/>
                      <a:pt x="4034" y="9935"/>
                      <a:pt x="8396" y="11347"/>
                    </a:cubicBezTo>
                    <a:cubicBezTo>
                      <a:pt x="8445" y="11362"/>
                      <a:pt x="8494" y="11368"/>
                      <a:pt x="8541" y="11368"/>
                    </a:cubicBezTo>
                    <a:cubicBezTo>
                      <a:pt x="8848" y="11368"/>
                      <a:pt x="9099" y="11080"/>
                      <a:pt x="9019" y="10779"/>
                    </a:cubicBezTo>
                    <a:lnTo>
                      <a:pt x="8469" y="8506"/>
                    </a:lnTo>
                    <a:lnTo>
                      <a:pt x="10651" y="8341"/>
                    </a:lnTo>
                    <a:cubicBezTo>
                      <a:pt x="11127" y="8304"/>
                      <a:pt x="11256" y="7662"/>
                      <a:pt x="10816" y="7443"/>
                    </a:cubicBezTo>
                    <a:cubicBezTo>
                      <a:pt x="7168" y="5610"/>
                      <a:pt x="4235" y="3245"/>
                      <a:pt x="24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0" name="Google Shape;220;p28"/>
              <p:cNvSpPr/>
              <p:nvPr/>
            </p:nvSpPr>
            <p:spPr>
              <a:xfrm>
                <a:off x="4948050" y="2547975"/>
                <a:ext cx="148975" cy="126225"/>
              </a:xfrm>
              <a:custGeom>
                <a:avLst/>
                <a:gdLst/>
                <a:ahLst/>
                <a:cxnLst/>
                <a:rect l="l" t="t" r="r" b="b"/>
                <a:pathLst>
                  <a:path w="5959" h="5049" extrusionOk="0">
                    <a:moveTo>
                      <a:pt x="37" y="0"/>
                    </a:moveTo>
                    <a:cubicBezTo>
                      <a:pt x="31" y="0"/>
                      <a:pt x="25" y="2"/>
                      <a:pt x="19" y="8"/>
                    </a:cubicBezTo>
                    <a:cubicBezTo>
                      <a:pt x="19" y="8"/>
                      <a:pt x="1" y="26"/>
                      <a:pt x="19" y="45"/>
                    </a:cubicBezTo>
                    <a:cubicBezTo>
                      <a:pt x="1412" y="2556"/>
                      <a:pt x="3337" y="4187"/>
                      <a:pt x="5921" y="5049"/>
                    </a:cubicBezTo>
                    <a:cubicBezTo>
                      <a:pt x="5940" y="5049"/>
                      <a:pt x="5940" y="5031"/>
                      <a:pt x="5958" y="5031"/>
                    </a:cubicBezTo>
                    <a:cubicBezTo>
                      <a:pt x="5958" y="5012"/>
                      <a:pt x="5940" y="4994"/>
                      <a:pt x="5940" y="4994"/>
                    </a:cubicBezTo>
                    <a:cubicBezTo>
                      <a:pt x="3374" y="4132"/>
                      <a:pt x="1449" y="2519"/>
                      <a:pt x="56" y="8"/>
                    </a:cubicBezTo>
                    <a:cubicBezTo>
                      <a:pt x="56" y="8"/>
                      <a:pt x="48" y="0"/>
                      <a:pt x="37"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1" name="Google Shape;221;p28"/>
              <p:cNvSpPr/>
              <p:nvPr/>
            </p:nvSpPr>
            <p:spPr>
              <a:xfrm>
                <a:off x="4656600" y="2263600"/>
                <a:ext cx="261250" cy="176400"/>
              </a:xfrm>
              <a:custGeom>
                <a:avLst/>
                <a:gdLst/>
                <a:ahLst/>
                <a:cxnLst/>
                <a:rect l="l" t="t" r="r" b="b"/>
                <a:pathLst>
                  <a:path w="10450" h="7056" extrusionOk="0">
                    <a:moveTo>
                      <a:pt x="2805" y="0"/>
                    </a:moveTo>
                    <a:cubicBezTo>
                      <a:pt x="2805" y="0"/>
                      <a:pt x="1" y="1375"/>
                      <a:pt x="1247" y="3611"/>
                    </a:cubicBezTo>
                    <a:cubicBezTo>
                      <a:pt x="2341" y="5573"/>
                      <a:pt x="5395" y="7055"/>
                      <a:pt x="8938" y="7055"/>
                    </a:cubicBezTo>
                    <a:cubicBezTo>
                      <a:pt x="9434" y="7055"/>
                      <a:pt x="9939" y="7026"/>
                      <a:pt x="10449" y="6966"/>
                    </a:cubicBezTo>
                    <a:lnTo>
                      <a:pt x="280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2" name="Google Shape;222;p28"/>
              <p:cNvSpPr/>
              <p:nvPr/>
            </p:nvSpPr>
            <p:spPr>
              <a:xfrm>
                <a:off x="4661650" y="2260450"/>
                <a:ext cx="256200" cy="177300"/>
              </a:xfrm>
              <a:custGeom>
                <a:avLst/>
                <a:gdLst/>
                <a:ahLst/>
                <a:cxnLst/>
                <a:rect l="l" t="t" r="r" b="b"/>
                <a:pathLst>
                  <a:path w="10248" h="7092" extrusionOk="0">
                    <a:moveTo>
                      <a:pt x="3181" y="1"/>
                    </a:moveTo>
                    <a:cubicBezTo>
                      <a:pt x="2978" y="1"/>
                      <a:pt x="2785" y="41"/>
                      <a:pt x="2603" y="126"/>
                    </a:cubicBezTo>
                    <a:cubicBezTo>
                      <a:pt x="1" y="1354"/>
                      <a:pt x="10247" y="7092"/>
                      <a:pt x="10247" y="7092"/>
                    </a:cubicBezTo>
                    <a:cubicBezTo>
                      <a:pt x="10247" y="7092"/>
                      <a:pt x="5885" y="1"/>
                      <a:pt x="31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3" name="Google Shape;223;p28"/>
              <p:cNvSpPr/>
              <p:nvPr/>
            </p:nvSpPr>
            <p:spPr>
              <a:xfrm>
                <a:off x="4729753" y="2281345"/>
                <a:ext cx="157200" cy="126050"/>
              </a:xfrm>
              <a:custGeom>
                <a:avLst/>
                <a:gdLst/>
                <a:ahLst/>
                <a:cxnLst/>
                <a:rect l="l" t="t" r="r" b="b"/>
                <a:pathLst>
                  <a:path w="6288" h="5042" extrusionOk="0">
                    <a:moveTo>
                      <a:pt x="37" y="1"/>
                    </a:moveTo>
                    <a:cubicBezTo>
                      <a:pt x="19" y="1"/>
                      <a:pt x="0" y="19"/>
                      <a:pt x="19" y="38"/>
                    </a:cubicBezTo>
                    <a:cubicBezTo>
                      <a:pt x="220" y="789"/>
                      <a:pt x="1980" y="2512"/>
                      <a:pt x="6233" y="5042"/>
                    </a:cubicBezTo>
                    <a:lnTo>
                      <a:pt x="6251" y="5042"/>
                    </a:lnTo>
                    <a:cubicBezTo>
                      <a:pt x="6269" y="5042"/>
                      <a:pt x="6269" y="5042"/>
                      <a:pt x="6269" y="5023"/>
                    </a:cubicBezTo>
                    <a:cubicBezTo>
                      <a:pt x="6288" y="5005"/>
                      <a:pt x="6288" y="4987"/>
                      <a:pt x="6269" y="4987"/>
                    </a:cubicBezTo>
                    <a:cubicBezTo>
                      <a:pt x="2017" y="2476"/>
                      <a:pt x="275" y="771"/>
                      <a:pt x="74" y="19"/>
                    </a:cubicBezTo>
                    <a:cubicBezTo>
                      <a:pt x="55" y="1"/>
                      <a:pt x="37" y="1"/>
                      <a:pt x="3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4" name="Google Shape;224;p28"/>
              <p:cNvSpPr/>
              <p:nvPr/>
            </p:nvSpPr>
            <p:spPr>
              <a:xfrm>
                <a:off x="4903600" y="2263600"/>
                <a:ext cx="261225" cy="176400"/>
              </a:xfrm>
              <a:custGeom>
                <a:avLst/>
                <a:gdLst/>
                <a:ahLst/>
                <a:cxnLst/>
                <a:rect l="l" t="t" r="r" b="b"/>
                <a:pathLst>
                  <a:path w="10449" h="7056" extrusionOk="0">
                    <a:moveTo>
                      <a:pt x="7644" y="0"/>
                    </a:moveTo>
                    <a:lnTo>
                      <a:pt x="1" y="6966"/>
                    </a:lnTo>
                    <a:cubicBezTo>
                      <a:pt x="511" y="7026"/>
                      <a:pt x="1016" y="7055"/>
                      <a:pt x="1512" y="7055"/>
                    </a:cubicBezTo>
                    <a:cubicBezTo>
                      <a:pt x="5054" y="7055"/>
                      <a:pt x="8109" y="5573"/>
                      <a:pt x="9203" y="3611"/>
                    </a:cubicBezTo>
                    <a:cubicBezTo>
                      <a:pt x="10449" y="1375"/>
                      <a:pt x="7644" y="0"/>
                      <a:pt x="76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5" name="Google Shape;225;p28"/>
              <p:cNvSpPr/>
              <p:nvPr/>
            </p:nvSpPr>
            <p:spPr>
              <a:xfrm>
                <a:off x="4903600" y="2260450"/>
                <a:ext cx="256200" cy="177300"/>
              </a:xfrm>
              <a:custGeom>
                <a:avLst/>
                <a:gdLst/>
                <a:ahLst/>
                <a:cxnLst/>
                <a:rect l="l" t="t" r="r" b="b"/>
                <a:pathLst>
                  <a:path w="10248" h="7092" extrusionOk="0">
                    <a:moveTo>
                      <a:pt x="7067" y="1"/>
                    </a:moveTo>
                    <a:cubicBezTo>
                      <a:pt x="4363" y="1"/>
                      <a:pt x="1" y="7092"/>
                      <a:pt x="1" y="7092"/>
                    </a:cubicBezTo>
                    <a:cubicBezTo>
                      <a:pt x="1" y="7092"/>
                      <a:pt x="10247" y="1354"/>
                      <a:pt x="7644" y="126"/>
                    </a:cubicBezTo>
                    <a:cubicBezTo>
                      <a:pt x="7463" y="41"/>
                      <a:pt x="7270" y="1"/>
                      <a:pt x="70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26" name="Google Shape;226;p28"/>
              <p:cNvSpPr/>
              <p:nvPr/>
            </p:nvSpPr>
            <p:spPr>
              <a:xfrm>
                <a:off x="4932791" y="2290137"/>
                <a:ext cx="154000" cy="116875"/>
              </a:xfrm>
              <a:custGeom>
                <a:avLst/>
                <a:gdLst/>
                <a:ahLst/>
                <a:cxnLst/>
                <a:rect l="l" t="t" r="r" b="b"/>
                <a:pathLst>
                  <a:path w="6160" h="4675" extrusionOk="0">
                    <a:moveTo>
                      <a:pt x="6141" y="1"/>
                    </a:moveTo>
                    <a:cubicBezTo>
                      <a:pt x="6123" y="1"/>
                      <a:pt x="6104" y="1"/>
                      <a:pt x="6104" y="19"/>
                    </a:cubicBezTo>
                    <a:cubicBezTo>
                      <a:pt x="5939" y="825"/>
                      <a:pt x="3080" y="2713"/>
                      <a:pt x="19" y="4620"/>
                    </a:cubicBezTo>
                    <a:cubicBezTo>
                      <a:pt x="0" y="4620"/>
                      <a:pt x="0" y="4638"/>
                      <a:pt x="0" y="4656"/>
                    </a:cubicBezTo>
                    <a:cubicBezTo>
                      <a:pt x="0" y="4656"/>
                      <a:pt x="19" y="4675"/>
                      <a:pt x="37" y="4675"/>
                    </a:cubicBezTo>
                    <a:cubicBezTo>
                      <a:pt x="37" y="4675"/>
                      <a:pt x="37" y="4675"/>
                      <a:pt x="37" y="4656"/>
                    </a:cubicBezTo>
                    <a:cubicBezTo>
                      <a:pt x="3116" y="2750"/>
                      <a:pt x="5994" y="862"/>
                      <a:pt x="6159" y="37"/>
                    </a:cubicBezTo>
                    <a:cubicBezTo>
                      <a:pt x="6159" y="19"/>
                      <a:pt x="6159" y="1"/>
                      <a:pt x="614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30"/>
          <p:cNvSpPr txBox="1">
            <a:spLocks noGrp="1"/>
          </p:cNvSpPr>
          <p:nvPr>
            <p:ph type="title"/>
          </p:nvPr>
        </p:nvSpPr>
        <p:spPr>
          <a:xfrm>
            <a:off x="712950" y="540618"/>
            <a:ext cx="77181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Table of contents</a:t>
            </a:r>
            <a:endParaRPr dirty="0">
              <a:latin typeface="Times New Roman" panose="02020603050405020304" pitchFamily="18" charset="0"/>
              <a:cs typeface="Times New Roman" panose="02020603050405020304" pitchFamily="18" charset="0"/>
            </a:endParaRPr>
          </a:p>
        </p:txBody>
      </p:sp>
      <p:sp>
        <p:nvSpPr>
          <p:cNvPr id="253" name="Google Shape;253;p30"/>
          <p:cNvSpPr txBox="1">
            <a:spLocks noGrp="1"/>
          </p:cNvSpPr>
          <p:nvPr>
            <p:ph type="subTitle" idx="15"/>
          </p:nvPr>
        </p:nvSpPr>
        <p:spPr>
          <a:xfrm>
            <a:off x="585570" y="1332943"/>
            <a:ext cx="7845480" cy="3416841"/>
          </a:xfrm>
          <a:prstGeom prst="rect">
            <a:avLst/>
          </a:prstGeom>
        </p:spPr>
        <p:txBody>
          <a:bodyPr spcFirstLastPara="1" wrap="square" lIns="91425" tIns="91425" rIns="91425" bIns="91425" numCol="2" anchor="b" anchorCtr="0">
            <a:noAutofit/>
          </a:bodyPr>
          <a:lstStyle/>
          <a:p>
            <a:pPr marL="0" lvl="0" indent="0" algn="l">
              <a:lnSpc>
                <a:spcPct val="150000"/>
              </a:lnSpc>
            </a:pPr>
            <a:r>
              <a:rPr lang="en-US" sz="1000" dirty="0">
                <a:latin typeface="Times New Roman" panose="02020603050405020304" pitchFamily="18" charset="0"/>
                <a:cs typeface="Times New Roman" panose="02020603050405020304" pitchFamily="18" charset="0"/>
              </a:rPr>
              <a:t> 1: Introduction	</a:t>
            </a:r>
          </a:p>
          <a:p>
            <a:pPr marL="0" lvl="0" indent="0" algn="l">
              <a:lnSpc>
                <a:spcPct val="150000"/>
              </a:lnSpc>
            </a:pPr>
            <a:r>
              <a:rPr lang="en-US" sz="1000" dirty="0">
                <a:latin typeface="Times New Roman" panose="02020603050405020304" pitchFamily="18" charset="0"/>
                <a:cs typeface="Times New Roman" panose="02020603050405020304" pitchFamily="18" charset="0"/>
              </a:rPr>
              <a:t>  2: Amazon Reward Philosophy	</a:t>
            </a:r>
          </a:p>
          <a:p>
            <a:pPr marL="0" lvl="0" indent="0" algn="l">
              <a:lnSpc>
                <a:spcPct val="150000"/>
              </a:lnSpc>
            </a:pPr>
            <a:r>
              <a:rPr lang="en-US" sz="1000" dirty="0">
                <a:latin typeface="Times New Roman" panose="02020603050405020304" pitchFamily="18" charset="0"/>
                <a:cs typeface="Times New Roman" panose="02020603050405020304" pitchFamily="18" charset="0"/>
              </a:rPr>
              <a:t>  3: Components of Amazon Pay Structure	</a:t>
            </a:r>
          </a:p>
          <a:p>
            <a:pPr marL="0" lvl="0" indent="0" algn="l">
              <a:lnSpc>
                <a:spcPct val="150000"/>
              </a:lnSpc>
            </a:pPr>
            <a:r>
              <a:rPr lang="en-US" sz="1000" dirty="0">
                <a:latin typeface="Times New Roman" panose="02020603050405020304" pitchFamily="18" charset="0"/>
                <a:cs typeface="Times New Roman" panose="02020603050405020304" pitchFamily="18" charset="0"/>
              </a:rPr>
              <a:t>  4: Non-Financial Rewards	</a:t>
            </a:r>
          </a:p>
          <a:p>
            <a:pPr marL="0" lvl="0" indent="0" algn="l">
              <a:lnSpc>
                <a:spcPct val="150000"/>
              </a:lnSpc>
            </a:pPr>
            <a:r>
              <a:rPr lang="en-US" sz="1000" dirty="0">
                <a:latin typeface="Times New Roman" panose="02020603050405020304" pitchFamily="18" charset="0"/>
                <a:cs typeface="Times New Roman" panose="02020603050405020304" pitchFamily="18" charset="0"/>
              </a:rPr>
              <a:t>  5: Pay Transparency Practices	</a:t>
            </a:r>
          </a:p>
          <a:p>
            <a:pPr marL="0" lvl="0" indent="0" algn="l">
              <a:lnSpc>
                <a:spcPct val="150000"/>
              </a:lnSpc>
            </a:pPr>
            <a:r>
              <a:rPr lang="en-US" sz="1000" dirty="0">
                <a:latin typeface="Times New Roman" panose="02020603050405020304" pitchFamily="18" charset="0"/>
                <a:cs typeface="Times New Roman" panose="02020603050405020304" pitchFamily="18" charset="0"/>
              </a:rPr>
              <a:t>  6: Performance-Linked Reward System	</a:t>
            </a:r>
          </a:p>
          <a:p>
            <a:pPr marL="0" lvl="0" indent="0" algn="l">
              <a:lnSpc>
                <a:spcPct val="150000"/>
              </a:lnSpc>
            </a:pPr>
            <a:r>
              <a:rPr lang="en-US" sz="1000" dirty="0">
                <a:latin typeface="Times New Roman" panose="02020603050405020304" pitchFamily="18" charset="0"/>
                <a:cs typeface="Times New Roman" panose="02020603050405020304" pitchFamily="18" charset="0"/>
              </a:rPr>
              <a:t>  7: Role of Line Managers	</a:t>
            </a:r>
          </a:p>
          <a:p>
            <a:pPr marL="0" lvl="0" indent="0" algn="l">
              <a:lnSpc>
                <a:spcPct val="150000"/>
              </a:lnSpc>
            </a:pPr>
            <a:r>
              <a:rPr lang="en-US" sz="1000" dirty="0">
                <a:latin typeface="Times New Roman" panose="02020603050405020304" pitchFamily="18" charset="0"/>
                <a:cs typeface="Times New Roman" panose="02020603050405020304" pitchFamily="18" charset="0"/>
              </a:rPr>
              <a:t>  8: Strategic Alignment of Rewards	</a:t>
            </a:r>
          </a:p>
          <a:p>
            <a:pPr marL="0" lvl="0" indent="0" algn="l">
              <a:lnSpc>
                <a:spcPct val="150000"/>
              </a:lnSpc>
            </a:pPr>
            <a:r>
              <a:rPr lang="en-US" sz="1000" dirty="0">
                <a:latin typeface="Times New Roman" panose="02020603050405020304" pitchFamily="18" charset="0"/>
                <a:cs typeface="Times New Roman" panose="02020603050405020304" pitchFamily="18" charset="0"/>
              </a:rPr>
              <a:t>  9: Global Pay Challenges	</a:t>
            </a:r>
          </a:p>
          <a:p>
            <a:pPr marL="0" lvl="0" indent="0" algn="l">
              <a:lnSpc>
                <a:spcPct val="150000"/>
              </a:lnSpc>
            </a:pPr>
            <a:r>
              <a:rPr lang="en-US" sz="1000" dirty="0">
                <a:latin typeface="Times New Roman" panose="02020603050405020304" pitchFamily="18" charset="0"/>
                <a:cs typeface="Times New Roman" panose="02020603050405020304" pitchFamily="18" charset="0"/>
              </a:rPr>
              <a:t>  10: Pay Equity and Fairness Issues	</a:t>
            </a:r>
          </a:p>
          <a:p>
            <a:pPr marL="0" lvl="0" indent="0" algn="l">
              <a:lnSpc>
                <a:spcPct val="150000"/>
              </a:lnSpc>
            </a:pPr>
            <a:r>
              <a:rPr lang="en-US" sz="1000" dirty="0">
                <a:latin typeface="Times New Roman" panose="02020603050405020304" pitchFamily="18" charset="0"/>
                <a:cs typeface="Times New Roman" panose="02020603050405020304" pitchFamily="18" charset="0"/>
              </a:rPr>
              <a:t>  11: Unionisation Pressures	</a:t>
            </a:r>
          </a:p>
          <a:p>
            <a:pPr marL="0" lvl="0" indent="0" algn="l">
              <a:lnSpc>
                <a:spcPct val="150000"/>
              </a:lnSpc>
            </a:pPr>
            <a:r>
              <a:rPr lang="en-US" sz="1000" dirty="0">
                <a:latin typeface="Times New Roman" panose="02020603050405020304" pitchFamily="18" charset="0"/>
                <a:cs typeface="Times New Roman" panose="02020603050405020304" pitchFamily="18" charset="0"/>
              </a:rPr>
              <a:t>  12: Technology-Driven Reward Management	</a:t>
            </a:r>
          </a:p>
          <a:p>
            <a:pPr marL="0" lvl="0" indent="0" algn="l">
              <a:lnSpc>
                <a:spcPct val="150000"/>
              </a:lnSpc>
            </a:pPr>
            <a:r>
              <a:rPr lang="en-US" sz="1000" dirty="0">
                <a:latin typeface="Times New Roman" panose="02020603050405020304" pitchFamily="18" charset="0"/>
                <a:cs typeface="Times New Roman" panose="02020603050405020304" pitchFamily="18" charset="0"/>
              </a:rPr>
              <a:t>  13: Reward Innovation Strategies	</a:t>
            </a:r>
          </a:p>
          <a:p>
            <a:pPr marL="0" lvl="0" indent="0" algn="l">
              <a:lnSpc>
                <a:spcPct val="150000"/>
              </a:lnSpc>
            </a:pPr>
            <a:r>
              <a:rPr lang="en-US" sz="1000" dirty="0">
                <a:latin typeface="Times New Roman" panose="02020603050405020304" pitchFamily="18" charset="0"/>
                <a:cs typeface="Times New Roman" panose="02020603050405020304" pitchFamily="18" charset="0"/>
              </a:rPr>
              <a:t>  14: Reward Issues for Warehouse Employees	</a:t>
            </a:r>
          </a:p>
          <a:p>
            <a:pPr marL="0" lvl="0" indent="0" algn="l">
              <a:lnSpc>
                <a:spcPct val="150000"/>
              </a:lnSpc>
            </a:pPr>
            <a:r>
              <a:rPr lang="en-US" sz="1000" dirty="0">
                <a:latin typeface="Times New Roman" panose="02020603050405020304" pitchFamily="18" charset="0"/>
                <a:cs typeface="Times New Roman" panose="02020603050405020304" pitchFamily="18" charset="0"/>
              </a:rPr>
              <a:t> 15: Benchmarking Against Competitors	</a:t>
            </a:r>
          </a:p>
          <a:p>
            <a:pPr marL="0" lvl="0" indent="0" algn="l">
              <a:lnSpc>
                <a:spcPct val="150000"/>
              </a:lnSpc>
            </a:pPr>
            <a:r>
              <a:rPr lang="en-US" sz="1000" dirty="0">
                <a:latin typeface="Times New Roman" panose="02020603050405020304" pitchFamily="18" charset="0"/>
                <a:cs typeface="Times New Roman" panose="02020603050405020304" pitchFamily="18" charset="0"/>
              </a:rPr>
              <a:t> 16: Legal and Compliance Requirements	</a:t>
            </a:r>
          </a:p>
          <a:p>
            <a:pPr marL="0" lvl="0" indent="0" algn="l">
              <a:lnSpc>
                <a:spcPct val="150000"/>
              </a:lnSpc>
            </a:pPr>
            <a:r>
              <a:rPr lang="en-US" sz="1000" dirty="0">
                <a:latin typeface="Times New Roman" panose="02020603050405020304" pitchFamily="18" charset="0"/>
                <a:cs typeface="Times New Roman" panose="02020603050405020304" pitchFamily="18" charset="0"/>
              </a:rPr>
              <a:t> 17: Employee Engagement and Reward Perception	</a:t>
            </a:r>
          </a:p>
          <a:p>
            <a:pPr marL="0" lvl="0" indent="0" algn="l">
              <a:lnSpc>
                <a:spcPct val="150000"/>
              </a:lnSpc>
            </a:pPr>
            <a:r>
              <a:rPr lang="en-US" sz="1000" dirty="0">
                <a:latin typeface="Times New Roman" panose="02020603050405020304" pitchFamily="18" charset="0"/>
                <a:cs typeface="Times New Roman" panose="02020603050405020304" pitchFamily="18" charset="0"/>
              </a:rPr>
              <a:t> 18: Recommendations to Improve Amazon’s Reward System	</a:t>
            </a:r>
          </a:p>
          <a:p>
            <a:pPr marL="0" lvl="0" indent="0" algn="l">
              <a:lnSpc>
                <a:spcPct val="150000"/>
              </a:lnSpc>
            </a:pPr>
            <a:r>
              <a:rPr lang="en-US" sz="1000" dirty="0">
                <a:latin typeface="Times New Roman" panose="02020603050405020304" pitchFamily="18" charset="0"/>
                <a:cs typeface="Times New Roman" panose="02020603050405020304" pitchFamily="18" charset="0"/>
              </a:rPr>
              <a:t> 19: Strategic Benefits of Improving Rewards	</a:t>
            </a:r>
          </a:p>
          <a:p>
            <a:pPr marL="0" lvl="0" indent="0" algn="l">
              <a:lnSpc>
                <a:spcPct val="150000"/>
              </a:lnSpc>
            </a:pPr>
            <a:r>
              <a:rPr lang="en-US" sz="1000" dirty="0">
                <a:latin typeface="Times New Roman" panose="02020603050405020304" pitchFamily="18" charset="0"/>
                <a:cs typeface="Times New Roman" panose="02020603050405020304" pitchFamily="18" charset="0"/>
              </a:rPr>
              <a:t> 20: Conclusion	</a:t>
            </a:r>
          </a:p>
          <a:p>
            <a:pPr marL="0" lvl="0" indent="0" algn="l">
              <a:lnSpc>
                <a:spcPct val="150000"/>
              </a:lnSpc>
            </a:pPr>
            <a:r>
              <a:rPr lang="en-US" sz="1000" dirty="0">
                <a:latin typeface="Times New Roman" panose="02020603050405020304" pitchFamily="18" charset="0"/>
                <a:cs typeface="Times New Roman" panose="02020603050405020304" pitchFamily="18" charset="0"/>
              </a:rPr>
              <a:t> 21: References	</a:t>
            </a:r>
            <a:endParaRPr sz="1000" dirty="0">
              <a:latin typeface="Times New Roman" panose="02020603050405020304" pitchFamily="18" charset="0"/>
              <a:cs typeface="Times New Roman" panose="02020603050405020304" pitchFamily="18" charset="0"/>
            </a:endParaRPr>
          </a:p>
        </p:txBody>
      </p:sp>
      <p:cxnSp>
        <p:nvCxnSpPr>
          <p:cNvPr id="254" name="Google Shape;254;p30"/>
          <p:cNvCxnSpPr/>
          <p:nvPr/>
        </p:nvCxnSpPr>
        <p:spPr>
          <a:xfrm>
            <a:off x="2700900" y="1192650"/>
            <a:ext cx="3742200" cy="0"/>
          </a:xfrm>
          <a:prstGeom prst="straightConnector1">
            <a:avLst/>
          </a:prstGeom>
          <a:noFill/>
          <a:ln w="19050" cap="flat" cmpd="sng">
            <a:solidFill>
              <a:schemeClr val="dk1"/>
            </a:solidFill>
            <a:prstDash val="solid"/>
            <a:round/>
            <a:headEnd type="none" w="med" len="med"/>
            <a:tailEnd type="none" w="med" len="med"/>
          </a:ln>
        </p:spPr>
      </p:cxnSp>
      <p:cxnSp>
        <p:nvCxnSpPr>
          <p:cNvPr id="255" name="Google Shape;255;p30"/>
          <p:cNvCxnSpPr/>
          <p:nvPr/>
        </p:nvCxnSpPr>
        <p:spPr>
          <a:xfrm>
            <a:off x="7671375" y="4688825"/>
            <a:ext cx="1489800" cy="0"/>
          </a:xfrm>
          <a:prstGeom prst="straightConnector1">
            <a:avLst/>
          </a:prstGeom>
          <a:noFill/>
          <a:ln w="19050" cap="flat" cmpd="sng">
            <a:solidFill>
              <a:schemeClr val="dk1"/>
            </a:solidFill>
            <a:prstDash val="solid"/>
            <a:round/>
            <a:headEnd type="none" w="med" len="med"/>
            <a:tailEnd type="none" w="med" len="med"/>
          </a:ln>
        </p:spPr>
      </p:cxnSp>
      <p:grpSp>
        <p:nvGrpSpPr>
          <p:cNvPr id="256" name="Google Shape;256;p30"/>
          <p:cNvGrpSpPr/>
          <p:nvPr/>
        </p:nvGrpSpPr>
        <p:grpSpPr>
          <a:xfrm flipH="1">
            <a:off x="7968216" y="3857441"/>
            <a:ext cx="989085" cy="832478"/>
            <a:chOff x="2496550" y="4072600"/>
            <a:chExt cx="1239300" cy="1043075"/>
          </a:xfrm>
        </p:grpSpPr>
        <p:sp>
          <p:nvSpPr>
            <p:cNvPr id="257" name="Google Shape;257;p30"/>
            <p:cNvSpPr/>
            <p:nvPr/>
          </p:nvSpPr>
          <p:spPr>
            <a:xfrm>
              <a:off x="2496550" y="4072600"/>
              <a:ext cx="1179500" cy="1043075"/>
            </a:xfrm>
            <a:custGeom>
              <a:avLst/>
              <a:gdLst/>
              <a:ahLst/>
              <a:cxnLst/>
              <a:rect l="l" t="t" r="r" b="b"/>
              <a:pathLst>
                <a:path w="47180" h="41723" extrusionOk="0">
                  <a:moveTo>
                    <a:pt x="21020" y="1"/>
                  </a:moveTo>
                  <a:cubicBezTo>
                    <a:pt x="15895" y="1"/>
                    <a:pt x="10990" y="1875"/>
                    <a:pt x="7428" y="5653"/>
                  </a:cubicBezTo>
                  <a:cubicBezTo>
                    <a:pt x="1" y="13553"/>
                    <a:pt x="1222" y="26762"/>
                    <a:pt x="10144" y="35161"/>
                  </a:cubicBezTo>
                  <a:cubicBezTo>
                    <a:pt x="14786" y="39518"/>
                    <a:pt x="20602" y="41723"/>
                    <a:pt x="26160" y="41723"/>
                  </a:cubicBezTo>
                  <a:cubicBezTo>
                    <a:pt x="31284" y="41723"/>
                    <a:pt x="36189" y="39848"/>
                    <a:pt x="39752" y="36058"/>
                  </a:cubicBezTo>
                  <a:cubicBezTo>
                    <a:pt x="47179" y="28158"/>
                    <a:pt x="45958" y="14949"/>
                    <a:pt x="37036" y="6575"/>
                  </a:cubicBezTo>
                  <a:cubicBezTo>
                    <a:pt x="32394" y="2205"/>
                    <a:pt x="26577" y="1"/>
                    <a:pt x="210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58" name="Google Shape;258;p30"/>
            <p:cNvSpPr/>
            <p:nvPr/>
          </p:nvSpPr>
          <p:spPr>
            <a:xfrm>
              <a:off x="2556375" y="4072600"/>
              <a:ext cx="1179475" cy="1043075"/>
            </a:xfrm>
            <a:custGeom>
              <a:avLst/>
              <a:gdLst/>
              <a:ahLst/>
              <a:cxnLst/>
              <a:rect l="l" t="t" r="r" b="b"/>
              <a:pathLst>
                <a:path w="47179" h="41723" extrusionOk="0">
                  <a:moveTo>
                    <a:pt x="21019" y="1"/>
                  </a:moveTo>
                  <a:cubicBezTo>
                    <a:pt x="15895" y="1"/>
                    <a:pt x="10990" y="1875"/>
                    <a:pt x="7427" y="5653"/>
                  </a:cubicBezTo>
                  <a:cubicBezTo>
                    <a:pt x="0" y="13553"/>
                    <a:pt x="1221" y="26762"/>
                    <a:pt x="10144" y="35161"/>
                  </a:cubicBezTo>
                  <a:cubicBezTo>
                    <a:pt x="14786" y="39518"/>
                    <a:pt x="20602" y="41723"/>
                    <a:pt x="26160" y="41723"/>
                  </a:cubicBezTo>
                  <a:cubicBezTo>
                    <a:pt x="31284" y="41723"/>
                    <a:pt x="36189" y="39848"/>
                    <a:pt x="39752" y="36058"/>
                  </a:cubicBezTo>
                  <a:cubicBezTo>
                    <a:pt x="47179" y="28158"/>
                    <a:pt x="45958" y="14949"/>
                    <a:pt x="37035" y="6575"/>
                  </a:cubicBezTo>
                  <a:cubicBezTo>
                    <a:pt x="32393" y="2205"/>
                    <a:pt x="26577" y="1"/>
                    <a:pt x="2101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59" name="Google Shape;259;p30"/>
            <p:cNvSpPr/>
            <p:nvPr/>
          </p:nvSpPr>
          <p:spPr>
            <a:xfrm>
              <a:off x="2686600" y="4187625"/>
              <a:ext cx="919025" cy="812950"/>
            </a:xfrm>
            <a:custGeom>
              <a:avLst/>
              <a:gdLst/>
              <a:ahLst/>
              <a:cxnLst/>
              <a:rect l="l" t="t" r="r" b="b"/>
              <a:pathLst>
                <a:path w="36761" h="32518" extrusionOk="0">
                  <a:moveTo>
                    <a:pt x="16378" y="0"/>
                  </a:moveTo>
                  <a:cubicBezTo>
                    <a:pt x="12382" y="0"/>
                    <a:pt x="8557" y="1462"/>
                    <a:pt x="5782" y="4416"/>
                  </a:cubicBezTo>
                  <a:cubicBezTo>
                    <a:pt x="0" y="10572"/>
                    <a:pt x="947" y="20865"/>
                    <a:pt x="7900" y="27395"/>
                  </a:cubicBezTo>
                  <a:cubicBezTo>
                    <a:pt x="11513" y="30801"/>
                    <a:pt x="16042" y="32518"/>
                    <a:pt x="20370" y="32518"/>
                  </a:cubicBezTo>
                  <a:cubicBezTo>
                    <a:pt x="24371" y="32518"/>
                    <a:pt x="28201" y="31050"/>
                    <a:pt x="30979" y="28093"/>
                  </a:cubicBezTo>
                  <a:cubicBezTo>
                    <a:pt x="36761" y="21962"/>
                    <a:pt x="35814" y="11669"/>
                    <a:pt x="28860" y="5114"/>
                  </a:cubicBezTo>
                  <a:cubicBezTo>
                    <a:pt x="25244" y="1718"/>
                    <a:pt x="20710" y="0"/>
                    <a:pt x="1637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60" name="Google Shape;260;p30"/>
            <p:cNvSpPr/>
            <p:nvPr/>
          </p:nvSpPr>
          <p:spPr>
            <a:xfrm>
              <a:off x="2820550" y="4305750"/>
              <a:ext cx="651125" cy="576475"/>
            </a:xfrm>
            <a:custGeom>
              <a:avLst/>
              <a:gdLst/>
              <a:ahLst/>
              <a:cxnLst/>
              <a:rect l="l" t="t" r="r" b="b"/>
              <a:pathLst>
                <a:path w="26045" h="23059" extrusionOk="0">
                  <a:moveTo>
                    <a:pt x="11607" y="0"/>
                  </a:moveTo>
                  <a:cubicBezTo>
                    <a:pt x="8775" y="0"/>
                    <a:pt x="6061" y="1037"/>
                    <a:pt x="4088" y="3131"/>
                  </a:cubicBezTo>
                  <a:cubicBezTo>
                    <a:pt x="0" y="7492"/>
                    <a:pt x="673" y="14794"/>
                    <a:pt x="5608" y="19430"/>
                  </a:cubicBezTo>
                  <a:cubicBezTo>
                    <a:pt x="8161" y="21841"/>
                    <a:pt x="11369" y="23059"/>
                    <a:pt x="14438" y="23059"/>
                  </a:cubicBezTo>
                  <a:cubicBezTo>
                    <a:pt x="17270" y="23059"/>
                    <a:pt x="19984" y="22022"/>
                    <a:pt x="21957" y="19928"/>
                  </a:cubicBezTo>
                  <a:cubicBezTo>
                    <a:pt x="26045" y="15567"/>
                    <a:pt x="25372" y="8265"/>
                    <a:pt x="20437" y="3629"/>
                  </a:cubicBezTo>
                  <a:cubicBezTo>
                    <a:pt x="17883" y="1218"/>
                    <a:pt x="14676" y="0"/>
                    <a:pt x="116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61" name="Google Shape;261;p30"/>
            <p:cNvSpPr/>
            <p:nvPr/>
          </p:nvSpPr>
          <p:spPr>
            <a:xfrm>
              <a:off x="2952025" y="4422175"/>
              <a:ext cx="388175" cy="343875"/>
            </a:xfrm>
            <a:custGeom>
              <a:avLst/>
              <a:gdLst/>
              <a:ahLst/>
              <a:cxnLst/>
              <a:rect l="l" t="t" r="r" b="b"/>
              <a:pathLst>
                <a:path w="15527" h="13755" extrusionOk="0">
                  <a:moveTo>
                    <a:pt x="6919" y="0"/>
                  </a:moveTo>
                  <a:cubicBezTo>
                    <a:pt x="5231" y="0"/>
                    <a:pt x="3615" y="618"/>
                    <a:pt x="2442" y="1863"/>
                  </a:cubicBezTo>
                  <a:cubicBezTo>
                    <a:pt x="0" y="4480"/>
                    <a:pt x="399" y="8817"/>
                    <a:pt x="3340" y="11583"/>
                  </a:cubicBezTo>
                  <a:cubicBezTo>
                    <a:pt x="4871" y="13024"/>
                    <a:pt x="6788" y="13755"/>
                    <a:pt x="8619" y="13755"/>
                  </a:cubicBezTo>
                  <a:cubicBezTo>
                    <a:pt x="10303" y="13755"/>
                    <a:pt x="11914" y="13136"/>
                    <a:pt x="13084" y="11882"/>
                  </a:cubicBezTo>
                  <a:cubicBezTo>
                    <a:pt x="15527" y="9290"/>
                    <a:pt x="15128" y="4929"/>
                    <a:pt x="12187" y="2162"/>
                  </a:cubicBezTo>
                  <a:cubicBezTo>
                    <a:pt x="10659" y="724"/>
                    <a:pt x="8746" y="0"/>
                    <a:pt x="691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62" name="Google Shape;262;p30"/>
            <p:cNvSpPr/>
            <p:nvPr/>
          </p:nvSpPr>
          <p:spPr>
            <a:xfrm>
              <a:off x="3057300" y="4515575"/>
              <a:ext cx="177600" cy="157125"/>
            </a:xfrm>
            <a:custGeom>
              <a:avLst/>
              <a:gdLst/>
              <a:ahLst/>
              <a:cxnLst/>
              <a:rect l="l" t="t" r="r" b="b"/>
              <a:pathLst>
                <a:path w="7104" h="6285" extrusionOk="0">
                  <a:moveTo>
                    <a:pt x="3170" y="1"/>
                  </a:moveTo>
                  <a:cubicBezTo>
                    <a:pt x="2399" y="1"/>
                    <a:pt x="1660" y="282"/>
                    <a:pt x="1122" y="844"/>
                  </a:cubicBezTo>
                  <a:cubicBezTo>
                    <a:pt x="1" y="2040"/>
                    <a:pt x="175" y="4034"/>
                    <a:pt x="1521" y="5305"/>
                  </a:cubicBezTo>
                  <a:cubicBezTo>
                    <a:pt x="2222" y="5953"/>
                    <a:pt x="3097" y="6285"/>
                    <a:pt x="3935" y="6285"/>
                  </a:cubicBezTo>
                  <a:cubicBezTo>
                    <a:pt x="4706" y="6285"/>
                    <a:pt x="5445" y="6003"/>
                    <a:pt x="5982" y="5429"/>
                  </a:cubicBezTo>
                  <a:cubicBezTo>
                    <a:pt x="7104" y="4233"/>
                    <a:pt x="6929" y="2264"/>
                    <a:pt x="5584" y="993"/>
                  </a:cubicBezTo>
                  <a:cubicBezTo>
                    <a:pt x="4883" y="332"/>
                    <a:pt x="4007" y="1"/>
                    <a:pt x="31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63" name="Google Shape;263;p30"/>
            <p:cNvSpPr/>
            <p:nvPr/>
          </p:nvSpPr>
          <p:spPr>
            <a:xfrm>
              <a:off x="3146400" y="4169050"/>
              <a:ext cx="343350" cy="424950"/>
            </a:xfrm>
            <a:custGeom>
              <a:avLst/>
              <a:gdLst/>
              <a:ahLst/>
              <a:cxnLst/>
              <a:rect l="l" t="t" r="r" b="b"/>
              <a:pathLst>
                <a:path w="13734" h="16998" fill="none" extrusionOk="0">
                  <a:moveTo>
                    <a:pt x="1" y="16998"/>
                  </a:moveTo>
                  <a:lnTo>
                    <a:pt x="13733" y="0"/>
                  </a:lnTo>
                </a:path>
              </a:pathLst>
            </a:custGeom>
            <a:noFill/>
            <a:ln w="236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264" name="Google Shape;264;p30"/>
            <p:cNvSpPr/>
            <p:nvPr/>
          </p:nvSpPr>
          <p:spPr>
            <a:xfrm>
              <a:off x="3392525" y="4107350"/>
              <a:ext cx="167625" cy="177600"/>
            </a:xfrm>
            <a:custGeom>
              <a:avLst/>
              <a:gdLst/>
              <a:ahLst/>
              <a:cxnLst/>
              <a:rect l="l" t="t" r="r" b="b"/>
              <a:pathLst>
                <a:path w="6705" h="7104" extrusionOk="0">
                  <a:moveTo>
                    <a:pt x="3141" y="1"/>
                  </a:moveTo>
                  <a:lnTo>
                    <a:pt x="0" y="3889"/>
                  </a:lnTo>
                  <a:cubicBezTo>
                    <a:pt x="0" y="3889"/>
                    <a:pt x="424" y="6755"/>
                    <a:pt x="374" y="6805"/>
                  </a:cubicBezTo>
                  <a:lnTo>
                    <a:pt x="3016" y="7104"/>
                  </a:lnTo>
                  <a:lnTo>
                    <a:pt x="6705" y="2767"/>
                  </a:lnTo>
                  <a:lnTo>
                    <a:pt x="3639" y="2767"/>
                  </a:lnTo>
                  <a:lnTo>
                    <a:pt x="314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31"/>
          <p:cNvSpPr txBox="1">
            <a:spLocks noGrp="1"/>
          </p:cNvSpPr>
          <p:nvPr>
            <p:ph type="title"/>
          </p:nvPr>
        </p:nvSpPr>
        <p:spPr>
          <a:xfrm>
            <a:off x="878602" y="495574"/>
            <a:ext cx="3859200" cy="572700"/>
          </a:xfrm>
          <a:prstGeom prst="rect">
            <a:avLst/>
          </a:prstGeom>
        </p:spPr>
        <p:txBody>
          <a:bodyPr spcFirstLastPara="1" wrap="square" lIns="91425" tIns="91425" rIns="91425" bIns="91425" anchor="t" anchorCtr="0">
            <a:noAutofit/>
          </a:bodyPr>
          <a:lstStyle/>
          <a:p>
            <a:pPr lvl="0" algn="ctr"/>
            <a:r>
              <a:rPr lang="en-GB" dirty="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270" name="Google Shape;270;p31"/>
          <p:cNvSpPr txBox="1">
            <a:spLocks noGrp="1"/>
          </p:cNvSpPr>
          <p:nvPr>
            <p:ph type="body" idx="1"/>
          </p:nvPr>
        </p:nvSpPr>
        <p:spPr>
          <a:xfrm>
            <a:off x="477739" y="1419443"/>
            <a:ext cx="4209751" cy="3602500"/>
          </a:xfrm>
          <a:prstGeom prst="rect">
            <a:avLst/>
          </a:prstGeom>
        </p:spPr>
        <p:txBody>
          <a:bodyPr spcFirstLastPara="1" wrap="square" lIns="91425" tIns="91425" rIns="91425" bIns="91425" anchor="t" anchorCtr="0">
            <a:noAutofit/>
          </a:bodyPr>
          <a:lstStyle/>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Overview of Amazon’s reward and remuneration strategy.</a:t>
            </a:r>
          </a:p>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Strategic importance of rewards in global HRM practices.</a:t>
            </a:r>
          </a:p>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Amazon’s competitive, performance-driven compensation model.</a:t>
            </a:r>
          </a:p>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Alignment of reward systems with organizational goals and culture.</a:t>
            </a:r>
          </a:p>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Role of rewards in attracting, motivating, and retaining a diverse workforce.</a:t>
            </a:r>
          </a:p>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theory that will be applied is Expectancy Theory. </a:t>
            </a:r>
          </a:p>
        </p:txBody>
      </p:sp>
      <p:pic>
        <p:nvPicPr>
          <p:cNvPr id="271" name="Google Shape;271;p31"/>
          <p:cNvPicPr preferRelativeResize="0">
            <a:picLocks noGrp="1"/>
          </p:cNvPicPr>
          <p:nvPr>
            <p:ph type="pic" idx="2"/>
          </p:nvPr>
        </p:nvPicPr>
        <p:blipFill rotWithShape="1">
          <a:blip r:embed="rId3">
            <a:alphaModFix/>
          </a:blip>
          <a:srcRect l="415" r="7188"/>
          <a:stretch/>
        </p:blipFill>
        <p:spPr>
          <a:xfrm>
            <a:off x="5158650" y="908700"/>
            <a:ext cx="2996398" cy="3326100"/>
          </a:xfrm>
          <a:prstGeom prst="rect">
            <a:avLst/>
          </a:prstGeom>
        </p:spPr>
      </p:pic>
      <p:cxnSp>
        <p:nvCxnSpPr>
          <p:cNvPr id="272" name="Google Shape;272;p31"/>
          <p:cNvCxnSpPr/>
          <p:nvPr/>
        </p:nvCxnSpPr>
        <p:spPr>
          <a:xfrm>
            <a:off x="-6450" y="1243858"/>
            <a:ext cx="4578600" cy="0"/>
          </a:xfrm>
          <a:prstGeom prst="straightConnector1">
            <a:avLst/>
          </a:prstGeom>
          <a:noFill/>
          <a:ln w="19050" cap="flat" cmpd="sng">
            <a:solidFill>
              <a:schemeClr val="dk1"/>
            </a:solidFill>
            <a:prstDash val="solid"/>
            <a:round/>
            <a:headEnd type="none" w="med" len="med"/>
            <a:tailEnd type="none" w="med" len="med"/>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31"/>
          <p:cNvSpPr txBox="1">
            <a:spLocks noGrp="1"/>
          </p:cNvSpPr>
          <p:nvPr>
            <p:ph type="title"/>
          </p:nvPr>
        </p:nvSpPr>
        <p:spPr>
          <a:xfrm>
            <a:off x="1771230" y="430904"/>
            <a:ext cx="5739912" cy="572700"/>
          </a:xfrm>
          <a:prstGeom prst="rect">
            <a:avLst/>
          </a:prstGeom>
        </p:spPr>
        <p:txBody>
          <a:bodyPr spcFirstLastPara="1" wrap="square" lIns="91425" tIns="91425" rIns="91425" bIns="91425" anchor="t" anchorCtr="0">
            <a:noAutofit/>
          </a:bodyPr>
          <a:lstStyle/>
          <a:p>
            <a:pPr lvl="0" algn="ctr"/>
            <a:r>
              <a:rPr lang="en-GB" dirty="0">
                <a:latin typeface="Times New Roman" panose="02020603050405020304" pitchFamily="18" charset="0"/>
                <a:cs typeface="Times New Roman" panose="02020603050405020304" pitchFamily="18" charset="0"/>
              </a:rPr>
              <a:t>Amazon Reward Philosophy</a:t>
            </a:r>
            <a:endParaRPr dirty="0">
              <a:latin typeface="Times New Roman" panose="02020603050405020304" pitchFamily="18" charset="0"/>
              <a:cs typeface="Times New Roman" panose="02020603050405020304" pitchFamily="18" charset="0"/>
            </a:endParaRPr>
          </a:p>
        </p:txBody>
      </p:sp>
      <p:sp>
        <p:nvSpPr>
          <p:cNvPr id="270" name="Google Shape;270;p31"/>
          <p:cNvSpPr txBox="1">
            <a:spLocks noGrp="1"/>
          </p:cNvSpPr>
          <p:nvPr>
            <p:ph type="body" idx="1"/>
          </p:nvPr>
        </p:nvSpPr>
        <p:spPr>
          <a:xfrm>
            <a:off x="413200" y="1435304"/>
            <a:ext cx="4580978" cy="3194753"/>
          </a:xfrm>
          <a:prstGeom prst="rect">
            <a:avLst/>
          </a:prstGeom>
        </p:spPr>
        <p:txBody>
          <a:bodyPr spcFirstLastPara="1" wrap="square" lIns="91425" tIns="91425" rIns="91425" bIns="91425" anchor="t" anchorCtr="0">
            <a:noAutofit/>
          </a:bodyPr>
          <a:lstStyle/>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Market-based and competitively benchmarked pay approach.</a:t>
            </a:r>
          </a:p>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Strong performance-driven culture shaping reward outcomes (Botelho, 2024).</a:t>
            </a:r>
          </a:p>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Emphasis on total compensation (salary, RSUs, bonuses, benefits).</a:t>
            </a:r>
          </a:p>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Data-driven, analytics-supported reward decisions.</a:t>
            </a:r>
          </a:p>
          <a:p>
            <a:pPr marL="17145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Long-term value creation through stock-based incentives.</a:t>
            </a:r>
          </a:p>
        </p:txBody>
      </p:sp>
      <p:cxnSp>
        <p:nvCxnSpPr>
          <p:cNvPr id="272" name="Google Shape;272;p31"/>
          <p:cNvCxnSpPr/>
          <p:nvPr/>
        </p:nvCxnSpPr>
        <p:spPr>
          <a:xfrm>
            <a:off x="-6450" y="1243858"/>
            <a:ext cx="5471079" cy="4371"/>
          </a:xfrm>
          <a:prstGeom prst="straightConnector1">
            <a:avLst/>
          </a:prstGeom>
          <a:noFill/>
          <a:ln w="19050" cap="flat" cmpd="sng">
            <a:solidFill>
              <a:schemeClr val="dk1"/>
            </a:solidFill>
            <a:prstDash val="solid"/>
            <a:round/>
            <a:headEnd type="none" w="med" len="med"/>
            <a:tailEnd type="none" w="med" len="med"/>
          </a:ln>
        </p:spPr>
      </p:cxnSp>
      <p:pic>
        <p:nvPicPr>
          <p:cNvPr id="5" name="Picture Placeholder 4"/>
          <p:cNvPicPr>
            <a:picLocks noGrp="1" noChangeAspect="1"/>
          </p:cNvPicPr>
          <p:nvPr>
            <p:ph type="pic" idx="2"/>
          </p:nvPr>
        </p:nvPicPr>
        <p:blipFill>
          <a:blip r:embed="rId3"/>
          <a:srcRect l="3184" r="3184"/>
          <a:stretch>
            <a:fillRect/>
          </a:stretch>
        </p:blipFill>
        <p:spPr>
          <a:xfrm>
            <a:off x="5676900" y="1370013"/>
            <a:ext cx="2995613" cy="33258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61839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3"/>
          <p:cNvSpPr txBox="1">
            <a:spLocks noGrp="1"/>
          </p:cNvSpPr>
          <p:nvPr>
            <p:ph type="title"/>
          </p:nvPr>
        </p:nvSpPr>
        <p:spPr>
          <a:xfrm>
            <a:off x="712950" y="540618"/>
            <a:ext cx="771810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Components of Amazon Pay Structure</a:t>
            </a:r>
            <a:endParaRPr dirty="0">
              <a:latin typeface="Times New Roman" panose="02020603050405020304" pitchFamily="18" charset="0"/>
              <a:cs typeface="Times New Roman" panose="02020603050405020304" pitchFamily="18" charset="0"/>
            </a:endParaRPr>
          </a:p>
        </p:txBody>
      </p:sp>
      <p:sp>
        <p:nvSpPr>
          <p:cNvPr id="365" name="Google Shape;365;p33"/>
          <p:cNvSpPr txBox="1">
            <a:spLocks noGrp="1"/>
          </p:cNvSpPr>
          <p:nvPr>
            <p:ph type="subTitle" idx="2"/>
          </p:nvPr>
        </p:nvSpPr>
        <p:spPr>
          <a:xfrm>
            <a:off x="331366" y="1792924"/>
            <a:ext cx="4133554" cy="2276156"/>
          </a:xfrm>
          <a:prstGeom prst="rect">
            <a:avLst/>
          </a:prstGeom>
        </p:spPr>
        <p:txBody>
          <a:bodyPr spcFirstLastPara="1" wrap="square" lIns="91425" tIns="91425" rIns="91425" bIns="91425" anchor="t" anchorCtr="0">
            <a:noAutofit/>
          </a:bodyPr>
          <a:lstStyle/>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Base salary aligned to job role, market rates, and location.</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RSUs (Restricted Stock Units) as a major long-term wealth and retention tool.</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Annual bonuses linked to measurable performance outputs.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Regional and cost-of-living adjustments in global markets.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Balanced mix of fixed and variable pay components.</a:t>
            </a:r>
          </a:p>
        </p:txBody>
      </p:sp>
      <p:cxnSp>
        <p:nvCxnSpPr>
          <p:cNvPr id="368" name="Google Shape;368;p33"/>
          <p:cNvCxnSpPr/>
          <p:nvPr/>
        </p:nvCxnSpPr>
        <p:spPr>
          <a:xfrm>
            <a:off x="2893350" y="1192643"/>
            <a:ext cx="3357300" cy="0"/>
          </a:xfrm>
          <a:prstGeom prst="straightConnector1">
            <a:avLst/>
          </a:prstGeom>
          <a:noFill/>
          <a:ln w="19050" cap="flat" cmpd="sng">
            <a:solidFill>
              <a:schemeClr val="dk1"/>
            </a:solidFill>
            <a:prstDash val="solid"/>
            <a:round/>
            <a:headEnd type="none" w="med" len="med"/>
            <a:tailEnd type="none" w="med" len="med"/>
          </a:ln>
        </p:spPr>
      </p:cxnSp>
      <p:grpSp>
        <p:nvGrpSpPr>
          <p:cNvPr id="369" name="Google Shape;369;p33"/>
          <p:cNvGrpSpPr/>
          <p:nvPr/>
        </p:nvGrpSpPr>
        <p:grpSpPr>
          <a:xfrm>
            <a:off x="331366" y="342667"/>
            <a:ext cx="571537" cy="571539"/>
            <a:chOff x="2362926" y="1790325"/>
            <a:chExt cx="363758" cy="363760"/>
          </a:xfrm>
        </p:grpSpPr>
        <p:sp>
          <p:nvSpPr>
            <p:cNvPr id="370" name="Google Shape;370;p33"/>
            <p:cNvSpPr/>
            <p:nvPr/>
          </p:nvSpPr>
          <p:spPr>
            <a:xfrm>
              <a:off x="2362926" y="2060676"/>
              <a:ext cx="148870" cy="93408"/>
            </a:xfrm>
            <a:custGeom>
              <a:avLst/>
              <a:gdLst/>
              <a:ahLst/>
              <a:cxnLst/>
              <a:rect l="l" t="t" r="r" b="b"/>
              <a:pathLst>
                <a:path w="5049" h="3168" extrusionOk="0">
                  <a:moveTo>
                    <a:pt x="1120" y="1"/>
                  </a:moveTo>
                  <a:cubicBezTo>
                    <a:pt x="429" y="453"/>
                    <a:pt x="0" y="1215"/>
                    <a:pt x="0" y="2096"/>
                  </a:cubicBezTo>
                  <a:lnTo>
                    <a:pt x="0" y="2811"/>
                  </a:lnTo>
                  <a:cubicBezTo>
                    <a:pt x="0" y="3001"/>
                    <a:pt x="167" y="3168"/>
                    <a:pt x="357" y="3168"/>
                  </a:cubicBezTo>
                  <a:lnTo>
                    <a:pt x="4692" y="3168"/>
                  </a:lnTo>
                  <a:cubicBezTo>
                    <a:pt x="4906" y="3168"/>
                    <a:pt x="5049" y="3001"/>
                    <a:pt x="5049" y="2811"/>
                  </a:cubicBezTo>
                  <a:lnTo>
                    <a:pt x="5049" y="2096"/>
                  </a:lnTo>
                  <a:cubicBezTo>
                    <a:pt x="5049" y="1215"/>
                    <a:pt x="4620" y="453"/>
                    <a:pt x="3953" y="1"/>
                  </a:cubicBezTo>
                  <a:cubicBezTo>
                    <a:pt x="3572" y="310"/>
                    <a:pt x="3072" y="524"/>
                    <a:pt x="2525" y="524"/>
                  </a:cubicBezTo>
                  <a:cubicBezTo>
                    <a:pt x="1977" y="524"/>
                    <a:pt x="1501" y="310"/>
                    <a:pt x="112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1" name="Google Shape;371;p33"/>
            <p:cNvSpPr/>
            <p:nvPr/>
          </p:nvSpPr>
          <p:spPr>
            <a:xfrm>
              <a:off x="2394505" y="1969389"/>
              <a:ext cx="85713" cy="85005"/>
            </a:xfrm>
            <a:custGeom>
              <a:avLst/>
              <a:gdLst/>
              <a:ahLst/>
              <a:cxnLst/>
              <a:rect l="l" t="t" r="r" b="b"/>
              <a:pathLst>
                <a:path w="2907" h="2883" extrusionOk="0">
                  <a:moveTo>
                    <a:pt x="1454" y="1"/>
                  </a:moveTo>
                  <a:cubicBezTo>
                    <a:pt x="668" y="1"/>
                    <a:pt x="1" y="644"/>
                    <a:pt x="1" y="1453"/>
                  </a:cubicBezTo>
                  <a:cubicBezTo>
                    <a:pt x="1" y="2239"/>
                    <a:pt x="668" y="2882"/>
                    <a:pt x="1454" y="2882"/>
                  </a:cubicBezTo>
                  <a:cubicBezTo>
                    <a:pt x="2263" y="2882"/>
                    <a:pt x="2906" y="2239"/>
                    <a:pt x="2906" y="1453"/>
                  </a:cubicBezTo>
                  <a:cubicBezTo>
                    <a:pt x="2906" y="644"/>
                    <a:pt x="2263" y="1"/>
                    <a:pt x="14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2" name="Google Shape;372;p33"/>
            <p:cNvSpPr/>
            <p:nvPr/>
          </p:nvSpPr>
          <p:spPr>
            <a:xfrm>
              <a:off x="2581295" y="1834582"/>
              <a:ext cx="85005" cy="84976"/>
            </a:xfrm>
            <a:custGeom>
              <a:avLst/>
              <a:gdLst/>
              <a:ahLst/>
              <a:cxnLst/>
              <a:rect l="l" t="t" r="r" b="b"/>
              <a:pathLst>
                <a:path w="2883" h="2882" extrusionOk="0">
                  <a:moveTo>
                    <a:pt x="1429" y="0"/>
                  </a:moveTo>
                  <a:cubicBezTo>
                    <a:pt x="644" y="0"/>
                    <a:pt x="1" y="643"/>
                    <a:pt x="1" y="1429"/>
                  </a:cubicBezTo>
                  <a:cubicBezTo>
                    <a:pt x="1" y="2239"/>
                    <a:pt x="644" y="2882"/>
                    <a:pt x="1429" y="2882"/>
                  </a:cubicBezTo>
                  <a:cubicBezTo>
                    <a:pt x="2239" y="2882"/>
                    <a:pt x="2882" y="2239"/>
                    <a:pt x="2882" y="1429"/>
                  </a:cubicBezTo>
                  <a:cubicBezTo>
                    <a:pt x="2882" y="643"/>
                    <a:pt x="2239" y="0"/>
                    <a:pt x="142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3" name="Google Shape;373;p33"/>
            <p:cNvSpPr/>
            <p:nvPr/>
          </p:nvSpPr>
          <p:spPr>
            <a:xfrm>
              <a:off x="2549009" y="1925161"/>
              <a:ext cx="149577" cy="72356"/>
            </a:xfrm>
            <a:custGeom>
              <a:avLst/>
              <a:gdLst/>
              <a:ahLst/>
              <a:cxnLst/>
              <a:rect l="l" t="t" r="r" b="b"/>
              <a:pathLst>
                <a:path w="5073" h="2454" extrusionOk="0">
                  <a:moveTo>
                    <a:pt x="1119" y="0"/>
                  </a:moveTo>
                  <a:cubicBezTo>
                    <a:pt x="453" y="453"/>
                    <a:pt x="0" y="1239"/>
                    <a:pt x="0" y="2096"/>
                  </a:cubicBezTo>
                  <a:lnTo>
                    <a:pt x="0" y="2453"/>
                  </a:lnTo>
                  <a:lnTo>
                    <a:pt x="5073" y="2453"/>
                  </a:lnTo>
                  <a:lnTo>
                    <a:pt x="5073" y="2096"/>
                  </a:lnTo>
                  <a:cubicBezTo>
                    <a:pt x="5073" y="1239"/>
                    <a:pt x="4620" y="453"/>
                    <a:pt x="3953" y="0"/>
                  </a:cubicBezTo>
                  <a:cubicBezTo>
                    <a:pt x="3572" y="334"/>
                    <a:pt x="3072" y="524"/>
                    <a:pt x="2524" y="524"/>
                  </a:cubicBezTo>
                  <a:cubicBezTo>
                    <a:pt x="2001" y="524"/>
                    <a:pt x="1500" y="334"/>
                    <a:pt x="11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4" name="Google Shape;374;p33"/>
            <p:cNvSpPr/>
            <p:nvPr/>
          </p:nvSpPr>
          <p:spPr>
            <a:xfrm>
              <a:off x="2534944" y="2083144"/>
              <a:ext cx="177677" cy="70941"/>
            </a:xfrm>
            <a:custGeom>
              <a:avLst/>
              <a:gdLst/>
              <a:ahLst/>
              <a:cxnLst/>
              <a:rect l="l" t="t" r="r" b="b"/>
              <a:pathLst>
                <a:path w="6026" h="2406" extrusionOk="0">
                  <a:moveTo>
                    <a:pt x="1" y="1"/>
                  </a:moveTo>
                  <a:lnTo>
                    <a:pt x="1" y="2049"/>
                  </a:lnTo>
                  <a:cubicBezTo>
                    <a:pt x="1" y="2239"/>
                    <a:pt x="168" y="2406"/>
                    <a:pt x="358" y="2406"/>
                  </a:cubicBezTo>
                  <a:lnTo>
                    <a:pt x="5669" y="2406"/>
                  </a:lnTo>
                  <a:cubicBezTo>
                    <a:pt x="5859" y="2406"/>
                    <a:pt x="6026" y="2239"/>
                    <a:pt x="6026" y="2049"/>
                  </a:cubicBezTo>
                  <a:lnTo>
                    <a:pt x="60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5" name="Google Shape;375;p33"/>
            <p:cNvSpPr/>
            <p:nvPr/>
          </p:nvSpPr>
          <p:spPr>
            <a:xfrm>
              <a:off x="2520909" y="2019249"/>
              <a:ext cx="205776" cy="42871"/>
            </a:xfrm>
            <a:custGeom>
              <a:avLst/>
              <a:gdLst/>
              <a:ahLst/>
              <a:cxnLst/>
              <a:rect l="l" t="t" r="r" b="b"/>
              <a:pathLst>
                <a:path w="6979" h="1454" extrusionOk="0">
                  <a:moveTo>
                    <a:pt x="358" y="0"/>
                  </a:moveTo>
                  <a:cubicBezTo>
                    <a:pt x="143" y="0"/>
                    <a:pt x="1" y="167"/>
                    <a:pt x="1" y="358"/>
                  </a:cubicBezTo>
                  <a:lnTo>
                    <a:pt x="1" y="1072"/>
                  </a:lnTo>
                  <a:cubicBezTo>
                    <a:pt x="1" y="1286"/>
                    <a:pt x="143" y="1453"/>
                    <a:pt x="358" y="1453"/>
                  </a:cubicBezTo>
                  <a:lnTo>
                    <a:pt x="6621" y="1453"/>
                  </a:lnTo>
                  <a:cubicBezTo>
                    <a:pt x="6811" y="1453"/>
                    <a:pt x="6978" y="1286"/>
                    <a:pt x="6978" y="1072"/>
                  </a:cubicBezTo>
                  <a:lnTo>
                    <a:pt x="6978" y="358"/>
                  </a:lnTo>
                  <a:cubicBezTo>
                    <a:pt x="6978" y="167"/>
                    <a:pt x="6811" y="0"/>
                    <a:pt x="66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6" name="Google Shape;376;p33"/>
            <p:cNvSpPr/>
            <p:nvPr/>
          </p:nvSpPr>
          <p:spPr>
            <a:xfrm>
              <a:off x="2362926" y="1790325"/>
              <a:ext cx="191711" cy="163642"/>
            </a:xfrm>
            <a:custGeom>
              <a:avLst/>
              <a:gdLst/>
              <a:ahLst/>
              <a:cxnLst/>
              <a:rect l="l" t="t" r="r" b="b"/>
              <a:pathLst>
                <a:path w="6502" h="5550" extrusionOk="0">
                  <a:moveTo>
                    <a:pt x="4692" y="1930"/>
                  </a:moveTo>
                  <a:cubicBezTo>
                    <a:pt x="4882" y="1930"/>
                    <a:pt x="5049" y="2073"/>
                    <a:pt x="5049" y="2240"/>
                  </a:cubicBezTo>
                  <a:cubicBezTo>
                    <a:pt x="5073" y="2454"/>
                    <a:pt x="4906" y="2644"/>
                    <a:pt x="4692" y="2644"/>
                  </a:cubicBezTo>
                  <a:lnTo>
                    <a:pt x="1810" y="2644"/>
                  </a:lnTo>
                  <a:cubicBezTo>
                    <a:pt x="1620" y="2644"/>
                    <a:pt x="1477" y="2525"/>
                    <a:pt x="1453" y="2335"/>
                  </a:cubicBezTo>
                  <a:cubicBezTo>
                    <a:pt x="1429" y="2120"/>
                    <a:pt x="1596" y="1930"/>
                    <a:pt x="1810" y="1930"/>
                  </a:cubicBezTo>
                  <a:close/>
                  <a:moveTo>
                    <a:pt x="3263" y="1"/>
                  </a:moveTo>
                  <a:cubicBezTo>
                    <a:pt x="2406" y="1"/>
                    <a:pt x="1620" y="215"/>
                    <a:pt x="1000" y="620"/>
                  </a:cubicBezTo>
                  <a:cubicBezTo>
                    <a:pt x="357" y="1049"/>
                    <a:pt x="0" y="1644"/>
                    <a:pt x="0" y="2287"/>
                  </a:cubicBezTo>
                  <a:cubicBezTo>
                    <a:pt x="0" y="2930"/>
                    <a:pt x="357" y="3526"/>
                    <a:pt x="1000" y="3954"/>
                  </a:cubicBezTo>
                  <a:cubicBezTo>
                    <a:pt x="1620" y="4359"/>
                    <a:pt x="2406" y="4573"/>
                    <a:pt x="3263" y="4573"/>
                  </a:cubicBezTo>
                  <a:cubicBezTo>
                    <a:pt x="3477" y="4573"/>
                    <a:pt x="3715" y="4550"/>
                    <a:pt x="3930" y="4526"/>
                  </a:cubicBezTo>
                  <a:lnTo>
                    <a:pt x="5478" y="5478"/>
                  </a:lnTo>
                  <a:cubicBezTo>
                    <a:pt x="5525" y="5526"/>
                    <a:pt x="5597" y="5550"/>
                    <a:pt x="5668" y="5550"/>
                  </a:cubicBezTo>
                  <a:cubicBezTo>
                    <a:pt x="5740" y="5550"/>
                    <a:pt x="5811" y="5526"/>
                    <a:pt x="5859" y="5478"/>
                  </a:cubicBezTo>
                  <a:cubicBezTo>
                    <a:pt x="5978" y="5407"/>
                    <a:pt x="6049" y="5264"/>
                    <a:pt x="6025" y="5121"/>
                  </a:cubicBezTo>
                  <a:lnTo>
                    <a:pt x="5811" y="3692"/>
                  </a:lnTo>
                  <a:cubicBezTo>
                    <a:pt x="6263" y="3311"/>
                    <a:pt x="6502" y="2811"/>
                    <a:pt x="6502" y="2287"/>
                  </a:cubicBezTo>
                  <a:cubicBezTo>
                    <a:pt x="6502" y="1644"/>
                    <a:pt x="6144" y="1049"/>
                    <a:pt x="5501" y="620"/>
                  </a:cubicBezTo>
                  <a:cubicBezTo>
                    <a:pt x="4882" y="215"/>
                    <a:pt x="4096" y="1"/>
                    <a:pt x="32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377" name="Google Shape;377;p33"/>
          <p:cNvGrpSpPr/>
          <p:nvPr/>
        </p:nvGrpSpPr>
        <p:grpSpPr>
          <a:xfrm>
            <a:off x="8431050" y="4477698"/>
            <a:ext cx="571534" cy="572646"/>
            <a:chOff x="2946442" y="3413758"/>
            <a:chExt cx="363756" cy="364464"/>
          </a:xfrm>
        </p:grpSpPr>
        <p:sp>
          <p:nvSpPr>
            <p:cNvPr id="378" name="Google Shape;378;p33"/>
            <p:cNvSpPr/>
            <p:nvPr/>
          </p:nvSpPr>
          <p:spPr>
            <a:xfrm>
              <a:off x="3079156" y="3648992"/>
              <a:ext cx="99011" cy="47088"/>
            </a:xfrm>
            <a:custGeom>
              <a:avLst/>
              <a:gdLst/>
              <a:ahLst/>
              <a:cxnLst/>
              <a:rect l="l" t="t" r="r" b="b"/>
              <a:pathLst>
                <a:path w="3358" h="1597" extrusionOk="0">
                  <a:moveTo>
                    <a:pt x="1667" y="1"/>
                  </a:moveTo>
                  <a:cubicBezTo>
                    <a:pt x="929" y="1"/>
                    <a:pt x="262" y="477"/>
                    <a:pt x="0" y="1144"/>
                  </a:cubicBezTo>
                  <a:cubicBezTo>
                    <a:pt x="476" y="1429"/>
                    <a:pt x="1072" y="1596"/>
                    <a:pt x="1667" y="1596"/>
                  </a:cubicBezTo>
                  <a:cubicBezTo>
                    <a:pt x="2286" y="1596"/>
                    <a:pt x="2858" y="1429"/>
                    <a:pt x="3358" y="1144"/>
                  </a:cubicBezTo>
                  <a:cubicBezTo>
                    <a:pt x="3096" y="477"/>
                    <a:pt x="2429" y="1"/>
                    <a:pt x="16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9" name="Google Shape;379;p33"/>
            <p:cNvSpPr/>
            <p:nvPr/>
          </p:nvSpPr>
          <p:spPr>
            <a:xfrm>
              <a:off x="3096700" y="3564045"/>
              <a:ext cx="63923" cy="63923"/>
            </a:xfrm>
            <a:custGeom>
              <a:avLst/>
              <a:gdLst/>
              <a:ahLst/>
              <a:cxnLst/>
              <a:rect l="l" t="t" r="r" b="b"/>
              <a:pathLst>
                <a:path w="2168" h="2168" extrusionOk="0">
                  <a:moveTo>
                    <a:pt x="1072" y="0"/>
                  </a:moveTo>
                  <a:cubicBezTo>
                    <a:pt x="477" y="0"/>
                    <a:pt x="0" y="476"/>
                    <a:pt x="0" y="1096"/>
                  </a:cubicBezTo>
                  <a:cubicBezTo>
                    <a:pt x="0" y="1691"/>
                    <a:pt x="477" y="2167"/>
                    <a:pt x="1072" y="2167"/>
                  </a:cubicBezTo>
                  <a:cubicBezTo>
                    <a:pt x="1667" y="2167"/>
                    <a:pt x="2168" y="1691"/>
                    <a:pt x="2168" y="1096"/>
                  </a:cubicBezTo>
                  <a:cubicBezTo>
                    <a:pt x="2168" y="905"/>
                    <a:pt x="2120" y="762"/>
                    <a:pt x="2048" y="619"/>
                  </a:cubicBezTo>
                  <a:lnTo>
                    <a:pt x="1334" y="1334"/>
                  </a:lnTo>
                  <a:cubicBezTo>
                    <a:pt x="1263" y="1405"/>
                    <a:pt x="1167" y="1453"/>
                    <a:pt x="1072" y="1453"/>
                  </a:cubicBezTo>
                  <a:cubicBezTo>
                    <a:pt x="977" y="1453"/>
                    <a:pt x="882" y="1405"/>
                    <a:pt x="834" y="1334"/>
                  </a:cubicBezTo>
                  <a:cubicBezTo>
                    <a:pt x="691" y="1191"/>
                    <a:pt x="691" y="976"/>
                    <a:pt x="834" y="834"/>
                  </a:cubicBezTo>
                  <a:lnTo>
                    <a:pt x="1548" y="95"/>
                  </a:lnTo>
                  <a:cubicBezTo>
                    <a:pt x="1405" y="48"/>
                    <a:pt x="1239" y="0"/>
                    <a:pt x="1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0" name="Google Shape;380;p33"/>
            <p:cNvSpPr/>
            <p:nvPr/>
          </p:nvSpPr>
          <p:spPr>
            <a:xfrm>
              <a:off x="3028588" y="3495934"/>
              <a:ext cx="149577" cy="174168"/>
            </a:xfrm>
            <a:custGeom>
              <a:avLst/>
              <a:gdLst/>
              <a:ahLst/>
              <a:cxnLst/>
              <a:rect l="l" t="t" r="r" b="b"/>
              <a:pathLst>
                <a:path w="5073" h="5907" extrusionOk="0">
                  <a:moveTo>
                    <a:pt x="3382" y="0"/>
                  </a:moveTo>
                  <a:cubicBezTo>
                    <a:pt x="1525" y="0"/>
                    <a:pt x="0" y="1524"/>
                    <a:pt x="0" y="3406"/>
                  </a:cubicBezTo>
                  <a:cubicBezTo>
                    <a:pt x="0" y="4382"/>
                    <a:pt x="429" y="5287"/>
                    <a:pt x="1120" y="5906"/>
                  </a:cubicBezTo>
                  <a:cubicBezTo>
                    <a:pt x="1263" y="5573"/>
                    <a:pt x="1501" y="5263"/>
                    <a:pt x="1810" y="5025"/>
                  </a:cubicBezTo>
                  <a:cubicBezTo>
                    <a:pt x="1929" y="4930"/>
                    <a:pt x="2072" y="4834"/>
                    <a:pt x="2215" y="4763"/>
                  </a:cubicBezTo>
                  <a:cubicBezTo>
                    <a:pt x="1834" y="4430"/>
                    <a:pt x="1572" y="3953"/>
                    <a:pt x="1572" y="3406"/>
                  </a:cubicBezTo>
                  <a:cubicBezTo>
                    <a:pt x="1572" y="2405"/>
                    <a:pt x="2382" y="1596"/>
                    <a:pt x="3382" y="1596"/>
                  </a:cubicBezTo>
                  <a:cubicBezTo>
                    <a:pt x="3763" y="1596"/>
                    <a:pt x="4097" y="1691"/>
                    <a:pt x="4382" y="1881"/>
                  </a:cubicBezTo>
                  <a:lnTo>
                    <a:pt x="5073" y="1215"/>
                  </a:lnTo>
                  <a:cubicBezTo>
                    <a:pt x="5001" y="1096"/>
                    <a:pt x="4978" y="953"/>
                    <a:pt x="4978" y="834"/>
                  </a:cubicBezTo>
                  <a:lnTo>
                    <a:pt x="4930" y="357"/>
                  </a:lnTo>
                  <a:cubicBezTo>
                    <a:pt x="4454" y="119"/>
                    <a:pt x="3930" y="0"/>
                    <a:pt x="33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1" name="Google Shape;381;p33"/>
            <p:cNvSpPr/>
            <p:nvPr/>
          </p:nvSpPr>
          <p:spPr>
            <a:xfrm>
              <a:off x="3163396" y="3546472"/>
              <a:ext cx="65339" cy="123631"/>
            </a:xfrm>
            <a:custGeom>
              <a:avLst/>
              <a:gdLst/>
              <a:ahLst/>
              <a:cxnLst/>
              <a:rect l="l" t="t" r="r" b="b"/>
              <a:pathLst>
                <a:path w="2216" h="4193" extrusionOk="0">
                  <a:moveTo>
                    <a:pt x="1001" y="1"/>
                  </a:moveTo>
                  <a:lnTo>
                    <a:pt x="334" y="691"/>
                  </a:lnTo>
                  <a:cubicBezTo>
                    <a:pt x="525" y="977"/>
                    <a:pt x="620" y="1310"/>
                    <a:pt x="620" y="1692"/>
                  </a:cubicBezTo>
                  <a:cubicBezTo>
                    <a:pt x="620" y="2239"/>
                    <a:pt x="382" y="2716"/>
                    <a:pt x="1" y="3049"/>
                  </a:cubicBezTo>
                  <a:cubicBezTo>
                    <a:pt x="144" y="3120"/>
                    <a:pt x="263" y="3216"/>
                    <a:pt x="406" y="3311"/>
                  </a:cubicBezTo>
                  <a:cubicBezTo>
                    <a:pt x="691" y="3549"/>
                    <a:pt x="930" y="3859"/>
                    <a:pt x="1096" y="4192"/>
                  </a:cubicBezTo>
                  <a:cubicBezTo>
                    <a:pt x="1787" y="3573"/>
                    <a:pt x="2216" y="2668"/>
                    <a:pt x="2216" y="1668"/>
                  </a:cubicBezTo>
                  <a:cubicBezTo>
                    <a:pt x="2216" y="1120"/>
                    <a:pt x="2073" y="596"/>
                    <a:pt x="1835" y="144"/>
                  </a:cubicBezTo>
                  <a:lnTo>
                    <a:pt x="1382" y="96"/>
                  </a:lnTo>
                  <a:cubicBezTo>
                    <a:pt x="1239" y="96"/>
                    <a:pt x="1120" y="48"/>
                    <a:pt x="10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2" name="Google Shape;382;p33"/>
            <p:cNvSpPr/>
            <p:nvPr/>
          </p:nvSpPr>
          <p:spPr>
            <a:xfrm>
              <a:off x="2946442" y="3413758"/>
              <a:ext cx="363756" cy="364464"/>
            </a:xfrm>
            <a:custGeom>
              <a:avLst/>
              <a:gdLst/>
              <a:ahLst/>
              <a:cxnLst/>
              <a:rect l="l" t="t" r="r" b="b"/>
              <a:pathLst>
                <a:path w="12337" h="12361" extrusionOk="0">
                  <a:moveTo>
                    <a:pt x="6168" y="1"/>
                  </a:moveTo>
                  <a:cubicBezTo>
                    <a:pt x="4525" y="1"/>
                    <a:pt x="2977" y="644"/>
                    <a:pt x="1810" y="1811"/>
                  </a:cubicBezTo>
                  <a:cubicBezTo>
                    <a:pt x="643" y="2978"/>
                    <a:pt x="0" y="4526"/>
                    <a:pt x="0" y="6193"/>
                  </a:cubicBezTo>
                  <a:cubicBezTo>
                    <a:pt x="0" y="7836"/>
                    <a:pt x="643" y="9384"/>
                    <a:pt x="1810" y="10551"/>
                  </a:cubicBezTo>
                  <a:cubicBezTo>
                    <a:pt x="2977" y="11717"/>
                    <a:pt x="4525" y="12360"/>
                    <a:pt x="6168" y="12360"/>
                  </a:cubicBezTo>
                  <a:cubicBezTo>
                    <a:pt x="7811" y="12360"/>
                    <a:pt x="9383" y="11717"/>
                    <a:pt x="10526" y="10551"/>
                  </a:cubicBezTo>
                  <a:cubicBezTo>
                    <a:pt x="11693" y="9384"/>
                    <a:pt x="12336" y="7836"/>
                    <a:pt x="12336" y="6193"/>
                  </a:cubicBezTo>
                  <a:cubicBezTo>
                    <a:pt x="12336" y="5288"/>
                    <a:pt x="12146" y="4430"/>
                    <a:pt x="11788" y="3621"/>
                  </a:cubicBezTo>
                  <a:lnTo>
                    <a:pt x="11026" y="4406"/>
                  </a:lnTo>
                  <a:cubicBezTo>
                    <a:pt x="10812" y="4621"/>
                    <a:pt x="10526" y="4716"/>
                    <a:pt x="10240" y="4716"/>
                  </a:cubicBezTo>
                  <a:lnTo>
                    <a:pt x="10026" y="4716"/>
                  </a:lnTo>
                  <a:cubicBezTo>
                    <a:pt x="10193" y="5169"/>
                    <a:pt x="10288" y="5669"/>
                    <a:pt x="10288" y="6193"/>
                  </a:cubicBezTo>
                  <a:cubicBezTo>
                    <a:pt x="10288" y="8455"/>
                    <a:pt x="8454" y="10312"/>
                    <a:pt x="6168" y="10312"/>
                  </a:cubicBezTo>
                  <a:cubicBezTo>
                    <a:pt x="3906" y="10312"/>
                    <a:pt x="2048" y="8455"/>
                    <a:pt x="2048" y="6193"/>
                  </a:cubicBezTo>
                  <a:cubicBezTo>
                    <a:pt x="2048" y="3906"/>
                    <a:pt x="3906" y="2049"/>
                    <a:pt x="6168" y="2049"/>
                  </a:cubicBezTo>
                  <a:cubicBezTo>
                    <a:pt x="6692" y="2049"/>
                    <a:pt x="7192" y="2144"/>
                    <a:pt x="7645" y="2335"/>
                  </a:cubicBezTo>
                  <a:lnTo>
                    <a:pt x="7645" y="2192"/>
                  </a:lnTo>
                  <a:cubicBezTo>
                    <a:pt x="7597" y="1882"/>
                    <a:pt x="7716" y="1573"/>
                    <a:pt x="7954" y="1334"/>
                  </a:cubicBezTo>
                  <a:lnTo>
                    <a:pt x="8716" y="549"/>
                  </a:lnTo>
                  <a:cubicBezTo>
                    <a:pt x="7930" y="191"/>
                    <a:pt x="7073" y="1"/>
                    <a:pt x="6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3" name="Google Shape;383;p33"/>
            <p:cNvSpPr/>
            <p:nvPr/>
          </p:nvSpPr>
          <p:spPr>
            <a:xfrm>
              <a:off x="3192203" y="3420098"/>
              <a:ext cx="113075" cy="111660"/>
            </a:xfrm>
            <a:custGeom>
              <a:avLst/>
              <a:gdLst/>
              <a:ahLst/>
              <a:cxnLst/>
              <a:rect l="l" t="t" r="r" b="b"/>
              <a:pathLst>
                <a:path w="3835" h="3787" extrusionOk="0">
                  <a:moveTo>
                    <a:pt x="1907" y="0"/>
                  </a:moveTo>
                  <a:cubicBezTo>
                    <a:pt x="1815" y="0"/>
                    <a:pt x="1731" y="32"/>
                    <a:pt x="1667" y="95"/>
                  </a:cubicBezTo>
                  <a:lnTo>
                    <a:pt x="119" y="1643"/>
                  </a:lnTo>
                  <a:cubicBezTo>
                    <a:pt x="48" y="1715"/>
                    <a:pt x="0" y="1810"/>
                    <a:pt x="24" y="1929"/>
                  </a:cubicBezTo>
                  <a:lnTo>
                    <a:pt x="143" y="3334"/>
                  </a:lnTo>
                  <a:cubicBezTo>
                    <a:pt x="143" y="3525"/>
                    <a:pt x="286" y="3644"/>
                    <a:pt x="476" y="3668"/>
                  </a:cubicBezTo>
                  <a:cubicBezTo>
                    <a:pt x="476" y="3668"/>
                    <a:pt x="1905" y="3787"/>
                    <a:pt x="1905" y="3787"/>
                  </a:cubicBezTo>
                  <a:cubicBezTo>
                    <a:pt x="2001" y="3787"/>
                    <a:pt x="2096" y="3739"/>
                    <a:pt x="2167" y="3691"/>
                  </a:cubicBezTo>
                  <a:lnTo>
                    <a:pt x="3691" y="2143"/>
                  </a:lnTo>
                  <a:cubicBezTo>
                    <a:pt x="3811" y="2048"/>
                    <a:pt x="3834" y="1905"/>
                    <a:pt x="3787" y="1762"/>
                  </a:cubicBezTo>
                  <a:cubicBezTo>
                    <a:pt x="3739" y="1643"/>
                    <a:pt x="3620" y="1548"/>
                    <a:pt x="3477" y="1524"/>
                  </a:cubicBezTo>
                  <a:lnTo>
                    <a:pt x="2358" y="1429"/>
                  </a:lnTo>
                  <a:lnTo>
                    <a:pt x="2263" y="334"/>
                  </a:lnTo>
                  <a:cubicBezTo>
                    <a:pt x="2263" y="191"/>
                    <a:pt x="2167" y="72"/>
                    <a:pt x="2048" y="24"/>
                  </a:cubicBezTo>
                  <a:cubicBezTo>
                    <a:pt x="2001" y="8"/>
                    <a:pt x="1953" y="0"/>
                    <a:pt x="19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pic>
        <p:nvPicPr>
          <p:cNvPr id="5" name="Picture 4"/>
          <p:cNvPicPr>
            <a:picLocks noChangeAspect="1"/>
          </p:cNvPicPr>
          <p:nvPr/>
        </p:nvPicPr>
        <p:blipFill>
          <a:blip r:embed="rId3"/>
          <a:stretch>
            <a:fillRect/>
          </a:stretch>
        </p:blipFill>
        <p:spPr>
          <a:xfrm>
            <a:off x="4938389" y="1638493"/>
            <a:ext cx="3701181" cy="208551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sp>
        <p:nvSpPr>
          <p:cNvPr id="388" name="Google Shape;388;p34"/>
          <p:cNvSpPr txBox="1">
            <a:spLocks noGrp="1"/>
          </p:cNvSpPr>
          <p:nvPr>
            <p:ph type="title"/>
          </p:nvPr>
        </p:nvSpPr>
        <p:spPr>
          <a:xfrm>
            <a:off x="712950" y="540618"/>
            <a:ext cx="7718100" cy="572700"/>
          </a:xfrm>
          <a:prstGeom prst="rect">
            <a:avLst/>
          </a:prstGeom>
        </p:spPr>
        <p:txBody>
          <a:bodyPr spcFirstLastPara="1" wrap="square" lIns="91425" tIns="91425" rIns="91425" bIns="91425" anchor="t" anchorCtr="0">
            <a:noAutofit/>
          </a:bodyPr>
          <a:lstStyle/>
          <a:p>
            <a:pPr lvl="0"/>
            <a:r>
              <a:rPr lang="en-GB" dirty="0">
                <a:latin typeface="Times New Roman" panose="02020603050405020304" pitchFamily="18" charset="0"/>
                <a:cs typeface="Times New Roman" panose="02020603050405020304" pitchFamily="18" charset="0"/>
              </a:rPr>
              <a:t>Non-Financial Rewards </a:t>
            </a:r>
            <a:endParaRPr dirty="0">
              <a:latin typeface="Times New Roman" panose="02020603050405020304" pitchFamily="18" charset="0"/>
              <a:cs typeface="Times New Roman" panose="02020603050405020304" pitchFamily="18" charset="0"/>
            </a:endParaRPr>
          </a:p>
        </p:txBody>
      </p:sp>
      <p:sp>
        <p:nvSpPr>
          <p:cNvPr id="390" name="Google Shape;390;p34"/>
          <p:cNvSpPr txBox="1">
            <a:spLocks noGrp="1"/>
          </p:cNvSpPr>
          <p:nvPr>
            <p:ph type="subTitle" idx="2"/>
          </p:nvPr>
        </p:nvSpPr>
        <p:spPr>
          <a:xfrm>
            <a:off x="4262004" y="1634995"/>
            <a:ext cx="4629725" cy="3214710"/>
          </a:xfrm>
          <a:prstGeom prst="rect">
            <a:avLst/>
          </a:prstGeom>
        </p:spPr>
        <p:txBody>
          <a:bodyPr spcFirstLastPara="1" wrap="square" lIns="91425" tIns="91425" rIns="91425" bIns="91425" anchor="t" anchorCtr="0">
            <a:noAutofit/>
          </a:bodyPr>
          <a:lstStyle/>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Structured career progression, mobility and leadership pathways.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Extensive learning and development programs and certifications.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Comprehensive health, wellness, and mental-health benefits. Work-life support including parental leave and flexible options. </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Non-financial rewards boosting engagement and organizational belonging.</a:t>
            </a:r>
          </a:p>
        </p:txBody>
      </p:sp>
      <p:cxnSp>
        <p:nvCxnSpPr>
          <p:cNvPr id="395" name="Google Shape;395;p34"/>
          <p:cNvCxnSpPr/>
          <p:nvPr/>
        </p:nvCxnSpPr>
        <p:spPr>
          <a:xfrm>
            <a:off x="2298450" y="1192650"/>
            <a:ext cx="4547100" cy="0"/>
          </a:xfrm>
          <a:prstGeom prst="straightConnector1">
            <a:avLst/>
          </a:prstGeom>
          <a:noFill/>
          <a:ln w="19050" cap="flat" cmpd="sng">
            <a:solidFill>
              <a:schemeClr val="dk1"/>
            </a:solidFill>
            <a:prstDash val="solid"/>
            <a:round/>
            <a:headEnd type="none" w="med" len="med"/>
            <a:tailEnd type="none" w="med" len="med"/>
          </a:ln>
        </p:spPr>
      </p:cxnSp>
      <p:grpSp>
        <p:nvGrpSpPr>
          <p:cNvPr id="396" name="Google Shape;396;p34"/>
          <p:cNvGrpSpPr/>
          <p:nvPr/>
        </p:nvGrpSpPr>
        <p:grpSpPr>
          <a:xfrm>
            <a:off x="264783" y="192061"/>
            <a:ext cx="571538" cy="538450"/>
            <a:chOff x="1766054" y="2871700"/>
            <a:chExt cx="363759" cy="342678"/>
          </a:xfrm>
        </p:grpSpPr>
        <p:sp>
          <p:nvSpPr>
            <p:cNvPr id="397" name="Google Shape;397;p34"/>
            <p:cNvSpPr/>
            <p:nvPr/>
          </p:nvSpPr>
          <p:spPr>
            <a:xfrm>
              <a:off x="1766054" y="3106226"/>
              <a:ext cx="363756" cy="42842"/>
            </a:xfrm>
            <a:custGeom>
              <a:avLst/>
              <a:gdLst/>
              <a:ahLst/>
              <a:cxnLst/>
              <a:rect l="l" t="t" r="r" b="b"/>
              <a:pathLst>
                <a:path w="12337" h="1453" extrusionOk="0">
                  <a:moveTo>
                    <a:pt x="1" y="0"/>
                  </a:moveTo>
                  <a:lnTo>
                    <a:pt x="1" y="119"/>
                  </a:lnTo>
                  <a:cubicBezTo>
                    <a:pt x="1" y="857"/>
                    <a:pt x="596" y="1453"/>
                    <a:pt x="1335" y="1453"/>
                  </a:cubicBezTo>
                  <a:lnTo>
                    <a:pt x="11003" y="1453"/>
                  </a:lnTo>
                  <a:cubicBezTo>
                    <a:pt x="11742" y="1453"/>
                    <a:pt x="12337" y="857"/>
                    <a:pt x="12337" y="119"/>
                  </a:cubicBezTo>
                  <a:lnTo>
                    <a:pt x="123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98" name="Google Shape;398;p34"/>
            <p:cNvSpPr/>
            <p:nvPr/>
          </p:nvSpPr>
          <p:spPr>
            <a:xfrm>
              <a:off x="2005505" y="2988934"/>
              <a:ext cx="77988" cy="42871"/>
            </a:xfrm>
            <a:custGeom>
              <a:avLst/>
              <a:gdLst/>
              <a:ahLst/>
              <a:cxnLst/>
              <a:rect l="l" t="t" r="r" b="b"/>
              <a:pathLst>
                <a:path w="2645" h="1454" extrusionOk="0">
                  <a:moveTo>
                    <a:pt x="1307" y="0"/>
                  </a:moveTo>
                  <a:cubicBezTo>
                    <a:pt x="1292" y="0"/>
                    <a:pt x="1278" y="1"/>
                    <a:pt x="1263" y="1"/>
                  </a:cubicBezTo>
                  <a:cubicBezTo>
                    <a:pt x="548" y="49"/>
                    <a:pt x="1" y="644"/>
                    <a:pt x="1" y="1359"/>
                  </a:cubicBezTo>
                  <a:lnTo>
                    <a:pt x="1" y="1454"/>
                  </a:lnTo>
                  <a:lnTo>
                    <a:pt x="2644" y="1454"/>
                  </a:lnTo>
                  <a:lnTo>
                    <a:pt x="2644" y="1335"/>
                  </a:lnTo>
                  <a:cubicBezTo>
                    <a:pt x="2644" y="587"/>
                    <a:pt x="2049" y="0"/>
                    <a:pt x="13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99" name="Google Shape;399;p34"/>
            <p:cNvSpPr/>
            <p:nvPr/>
          </p:nvSpPr>
          <p:spPr>
            <a:xfrm>
              <a:off x="2023078" y="2925039"/>
              <a:ext cx="42842" cy="42871"/>
            </a:xfrm>
            <a:custGeom>
              <a:avLst/>
              <a:gdLst/>
              <a:ahLst/>
              <a:cxnLst/>
              <a:rect l="l" t="t" r="r" b="b"/>
              <a:pathLst>
                <a:path w="1453" h="1454" extrusionOk="0">
                  <a:moveTo>
                    <a:pt x="715" y="1"/>
                  </a:moveTo>
                  <a:cubicBezTo>
                    <a:pt x="310" y="1"/>
                    <a:pt x="0" y="334"/>
                    <a:pt x="0" y="715"/>
                  </a:cubicBezTo>
                  <a:cubicBezTo>
                    <a:pt x="0" y="1120"/>
                    <a:pt x="310" y="1454"/>
                    <a:pt x="715" y="1454"/>
                  </a:cubicBezTo>
                  <a:cubicBezTo>
                    <a:pt x="1119" y="1454"/>
                    <a:pt x="1453" y="1120"/>
                    <a:pt x="1453" y="715"/>
                  </a:cubicBezTo>
                  <a:cubicBezTo>
                    <a:pt x="1453" y="334"/>
                    <a:pt x="1119" y="1"/>
                    <a:pt x="71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00" name="Google Shape;400;p34"/>
            <p:cNvSpPr/>
            <p:nvPr/>
          </p:nvSpPr>
          <p:spPr>
            <a:xfrm>
              <a:off x="1958475" y="2871700"/>
              <a:ext cx="171337" cy="213471"/>
            </a:xfrm>
            <a:custGeom>
              <a:avLst/>
              <a:gdLst/>
              <a:ahLst/>
              <a:cxnLst/>
              <a:rect l="l" t="t" r="r" b="b"/>
              <a:pathLst>
                <a:path w="5811" h="7240" extrusionOk="0">
                  <a:moveTo>
                    <a:pt x="2933" y="1090"/>
                  </a:moveTo>
                  <a:cubicBezTo>
                    <a:pt x="3712" y="1090"/>
                    <a:pt x="4358" y="1732"/>
                    <a:pt x="4358" y="2524"/>
                  </a:cubicBezTo>
                  <a:cubicBezTo>
                    <a:pt x="4358" y="2929"/>
                    <a:pt x="4215" y="3286"/>
                    <a:pt x="3953" y="3548"/>
                  </a:cubicBezTo>
                  <a:cubicBezTo>
                    <a:pt x="4573" y="3906"/>
                    <a:pt x="4977" y="4549"/>
                    <a:pt x="4977" y="5311"/>
                  </a:cubicBezTo>
                  <a:lnTo>
                    <a:pt x="4977" y="5787"/>
                  </a:lnTo>
                  <a:cubicBezTo>
                    <a:pt x="4977" y="5978"/>
                    <a:pt x="4811" y="6144"/>
                    <a:pt x="4620" y="6144"/>
                  </a:cubicBezTo>
                  <a:lnTo>
                    <a:pt x="1238" y="6144"/>
                  </a:lnTo>
                  <a:cubicBezTo>
                    <a:pt x="1024" y="6144"/>
                    <a:pt x="881" y="5978"/>
                    <a:pt x="881" y="5787"/>
                  </a:cubicBezTo>
                  <a:lnTo>
                    <a:pt x="881" y="5311"/>
                  </a:lnTo>
                  <a:cubicBezTo>
                    <a:pt x="881" y="4549"/>
                    <a:pt x="1286" y="3906"/>
                    <a:pt x="1881" y="3548"/>
                  </a:cubicBezTo>
                  <a:cubicBezTo>
                    <a:pt x="1620" y="3263"/>
                    <a:pt x="1453" y="2858"/>
                    <a:pt x="1477" y="2429"/>
                  </a:cubicBezTo>
                  <a:cubicBezTo>
                    <a:pt x="1524" y="1715"/>
                    <a:pt x="2096" y="1143"/>
                    <a:pt x="2810" y="1096"/>
                  </a:cubicBezTo>
                  <a:cubicBezTo>
                    <a:pt x="2851" y="1092"/>
                    <a:pt x="2892" y="1090"/>
                    <a:pt x="2933" y="1090"/>
                  </a:cubicBezTo>
                  <a:close/>
                  <a:moveTo>
                    <a:pt x="0" y="0"/>
                  </a:moveTo>
                  <a:lnTo>
                    <a:pt x="0" y="7240"/>
                  </a:lnTo>
                  <a:lnTo>
                    <a:pt x="5811" y="7240"/>
                  </a:lnTo>
                  <a:lnTo>
                    <a:pt x="5811" y="1334"/>
                  </a:lnTo>
                  <a:cubicBezTo>
                    <a:pt x="5811" y="595"/>
                    <a:pt x="5216" y="0"/>
                    <a:pt x="447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01" name="Google Shape;401;p34"/>
            <p:cNvSpPr/>
            <p:nvPr/>
          </p:nvSpPr>
          <p:spPr>
            <a:xfrm>
              <a:off x="1813113" y="2988934"/>
              <a:ext cx="77958" cy="42871"/>
            </a:xfrm>
            <a:custGeom>
              <a:avLst/>
              <a:gdLst/>
              <a:ahLst/>
              <a:cxnLst/>
              <a:rect l="l" t="t" r="r" b="b"/>
              <a:pathLst>
                <a:path w="2644" h="1454" extrusionOk="0">
                  <a:moveTo>
                    <a:pt x="1307" y="0"/>
                  </a:moveTo>
                  <a:cubicBezTo>
                    <a:pt x="1292" y="0"/>
                    <a:pt x="1277" y="1"/>
                    <a:pt x="1263" y="1"/>
                  </a:cubicBezTo>
                  <a:cubicBezTo>
                    <a:pt x="548" y="49"/>
                    <a:pt x="1" y="644"/>
                    <a:pt x="1" y="1359"/>
                  </a:cubicBezTo>
                  <a:lnTo>
                    <a:pt x="1" y="1454"/>
                  </a:lnTo>
                  <a:lnTo>
                    <a:pt x="2644" y="1454"/>
                  </a:lnTo>
                  <a:lnTo>
                    <a:pt x="2644" y="1335"/>
                  </a:lnTo>
                  <a:cubicBezTo>
                    <a:pt x="2644" y="587"/>
                    <a:pt x="2049" y="0"/>
                    <a:pt x="13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02" name="Google Shape;402;p34"/>
            <p:cNvSpPr/>
            <p:nvPr/>
          </p:nvSpPr>
          <p:spPr>
            <a:xfrm>
              <a:off x="1829978" y="2925039"/>
              <a:ext cx="42842" cy="42871"/>
            </a:xfrm>
            <a:custGeom>
              <a:avLst/>
              <a:gdLst/>
              <a:ahLst/>
              <a:cxnLst/>
              <a:rect l="l" t="t" r="r" b="b"/>
              <a:pathLst>
                <a:path w="1453" h="1454" extrusionOk="0">
                  <a:moveTo>
                    <a:pt x="738" y="1"/>
                  </a:moveTo>
                  <a:cubicBezTo>
                    <a:pt x="333" y="1"/>
                    <a:pt x="0" y="334"/>
                    <a:pt x="0" y="715"/>
                  </a:cubicBezTo>
                  <a:cubicBezTo>
                    <a:pt x="0" y="1120"/>
                    <a:pt x="333" y="1454"/>
                    <a:pt x="738" y="1454"/>
                  </a:cubicBezTo>
                  <a:cubicBezTo>
                    <a:pt x="1143" y="1454"/>
                    <a:pt x="1453" y="1120"/>
                    <a:pt x="1453" y="715"/>
                  </a:cubicBezTo>
                  <a:cubicBezTo>
                    <a:pt x="1453" y="334"/>
                    <a:pt x="1143" y="1"/>
                    <a:pt x="73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03" name="Google Shape;403;p34"/>
            <p:cNvSpPr/>
            <p:nvPr/>
          </p:nvSpPr>
          <p:spPr>
            <a:xfrm>
              <a:off x="1766054" y="2871700"/>
              <a:ext cx="171367" cy="213471"/>
            </a:xfrm>
            <a:custGeom>
              <a:avLst/>
              <a:gdLst/>
              <a:ahLst/>
              <a:cxnLst/>
              <a:rect l="l" t="t" r="r" b="b"/>
              <a:pathLst>
                <a:path w="5812" h="7240" extrusionOk="0">
                  <a:moveTo>
                    <a:pt x="2913" y="1090"/>
                  </a:moveTo>
                  <a:cubicBezTo>
                    <a:pt x="3713" y="1090"/>
                    <a:pt x="4359" y="1732"/>
                    <a:pt x="4359" y="2524"/>
                  </a:cubicBezTo>
                  <a:cubicBezTo>
                    <a:pt x="4359" y="2929"/>
                    <a:pt x="4216" y="3286"/>
                    <a:pt x="3954" y="3548"/>
                  </a:cubicBezTo>
                  <a:cubicBezTo>
                    <a:pt x="4550" y="3906"/>
                    <a:pt x="4954" y="4549"/>
                    <a:pt x="4954" y="5311"/>
                  </a:cubicBezTo>
                  <a:lnTo>
                    <a:pt x="4954" y="5787"/>
                  </a:lnTo>
                  <a:cubicBezTo>
                    <a:pt x="4954" y="5978"/>
                    <a:pt x="4811" y="6144"/>
                    <a:pt x="4597" y="6144"/>
                  </a:cubicBezTo>
                  <a:lnTo>
                    <a:pt x="1239" y="6144"/>
                  </a:lnTo>
                  <a:cubicBezTo>
                    <a:pt x="1025" y="6144"/>
                    <a:pt x="858" y="5978"/>
                    <a:pt x="858" y="5787"/>
                  </a:cubicBezTo>
                  <a:lnTo>
                    <a:pt x="858" y="5311"/>
                  </a:lnTo>
                  <a:cubicBezTo>
                    <a:pt x="858" y="4549"/>
                    <a:pt x="1263" y="3906"/>
                    <a:pt x="1882" y="3548"/>
                  </a:cubicBezTo>
                  <a:cubicBezTo>
                    <a:pt x="1597" y="3263"/>
                    <a:pt x="1430" y="2858"/>
                    <a:pt x="1477" y="2429"/>
                  </a:cubicBezTo>
                  <a:cubicBezTo>
                    <a:pt x="1525" y="1715"/>
                    <a:pt x="2097" y="1143"/>
                    <a:pt x="2787" y="1096"/>
                  </a:cubicBezTo>
                  <a:cubicBezTo>
                    <a:pt x="2830" y="1092"/>
                    <a:pt x="2871" y="1090"/>
                    <a:pt x="2913" y="1090"/>
                  </a:cubicBezTo>
                  <a:close/>
                  <a:moveTo>
                    <a:pt x="1335" y="0"/>
                  </a:moveTo>
                  <a:cubicBezTo>
                    <a:pt x="596" y="0"/>
                    <a:pt x="1" y="595"/>
                    <a:pt x="1" y="1334"/>
                  </a:cubicBezTo>
                  <a:lnTo>
                    <a:pt x="1" y="7240"/>
                  </a:lnTo>
                  <a:lnTo>
                    <a:pt x="5812" y="7240"/>
                  </a:lnTo>
                  <a:lnTo>
                    <a:pt x="581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04" name="Google Shape;404;p34"/>
            <p:cNvSpPr/>
            <p:nvPr/>
          </p:nvSpPr>
          <p:spPr>
            <a:xfrm>
              <a:off x="1851031" y="3170121"/>
              <a:ext cx="193834" cy="44257"/>
            </a:xfrm>
            <a:custGeom>
              <a:avLst/>
              <a:gdLst/>
              <a:ahLst/>
              <a:cxnLst/>
              <a:rect l="l" t="t" r="r" b="b"/>
              <a:pathLst>
                <a:path w="6574" h="1501" extrusionOk="0">
                  <a:moveTo>
                    <a:pt x="1358" y="0"/>
                  </a:moveTo>
                  <a:lnTo>
                    <a:pt x="1096" y="786"/>
                  </a:lnTo>
                  <a:lnTo>
                    <a:pt x="405" y="786"/>
                  </a:lnTo>
                  <a:cubicBezTo>
                    <a:pt x="215" y="786"/>
                    <a:pt x="48" y="905"/>
                    <a:pt x="24" y="1096"/>
                  </a:cubicBezTo>
                  <a:cubicBezTo>
                    <a:pt x="1" y="1310"/>
                    <a:pt x="191" y="1501"/>
                    <a:pt x="405" y="1501"/>
                  </a:cubicBezTo>
                  <a:lnTo>
                    <a:pt x="6168" y="1501"/>
                  </a:lnTo>
                  <a:cubicBezTo>
                    <a:pt x="6359" y="1501"/>
                    <a:pt x="6526" y="1358"/>
                    <a:pt x="6550" y="1167"/>
                  </a:cubicBezTo>
                  <a:cubicBezTo>
                    <a:pt x="6573" y="953"/>
                    <a:pt x="6383" y="786"/>
                    <a:pt x="6168" y="786"/>
                  </a:cubicBezTo>
                  <a:lnTo>
                    <a:pt x="5478" y="786"/>
                  </a:lnTo>
                  <a:lnTo>
                    <a:pt x="521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405" name="Google Shape;405;p34"/>
          <p:cNvGrpSpPr/>
          <p:nvPr/>
        </p:nvGrpSpPr>
        <p:grpSpPr>
          <a:xfrm>
            <a:off x="8431050" y="157823"/>
            <a:ext cx="571539" cy="571622"/>
            <a:chOff x="6441167" y="2316963"/>
            <a:chExt cx="363760" cy="363789"/>
          </a:xfrm>
        </p:grpSpPr>
        <p:sp>
          <p:nvSpPr>
            <p:cNvPr id="406" name="Google Shape;406;p34"/>
            <p:cNvSpPr/>
            <p:nvPr/>
          </p:nvSpPr>
          <p:spPr>
            <a:xfrm>
              <a:off x="6486811" y="2434226"/>
              <a:ext cx="199466" cy="158010"/>
            </a:xfrm>
            <a:custGeom>
              <a:avLst/>
              <a:gdLst/>
              <a:ahLst/>
              <a:cxnLst/>
              <a:rect l="l" t="t" r="r" b="b"/>
              <a:pathLst>
                <a:path w="6765" h="5359" extrusionOk="0">
                  <a:moveTo>
                    <a:pt x="977" y="1"/>
                  </a:moveTo>
                  <a:cubicBezTo>
                    <a:pt x="1215" y="1834"/>
                    <a:pt x="882" y="3716"/>
                    <a:pt x="1" y="5359"/>
                  </a:cubicBezTo>
                  <a:lnTo>
                    <a:pt x="6764" y="5359"/>
                  </a:lnTo>
                  <a:cubicBezTo>
                    <a:pt x="5883" y="3716"/>
                    <a:pt x="5550" y="1834"/>
                    <a:pt x="578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07" name="Google Shape;407;p34"/>
            <p:cNvSpPr/>
            <p:nvPr/>
          </p:nvSpPr>
          <p:spPr>
            <a:xfrm>
              <a:off x="6469267" y="2316963"/>
              <a:ext cx="234553" cy="96239"/>
            </a:xfrm>
            <a:custGeom>
              <a:avLst/>
              <a:gdLst/>
              <a:ahLst/>
              <a:cxnLst/>
              <a:rect l="l" t="t" r="r" b="b"/>
              <a:pathLst>
                <a:path w="7955" h="3264" extrusionOk="0">
                  <a:moveTo>
                    <a:pt x="358" y="1"/>
                  </a:moveTo>
                  <a:cubicBezTo>
                    <a:pt x="167" y="1"/>
                    <a:pt x="0" y="167"/>
                    <a:pt x="0" y="358"/>
                  </a:cubicBezTo>
                  <a:lnTo>
                    <a:pt x="0" y="1453"/>
                  </a:lnTo>
                  <a:cubicBezTo>
                    <a:pt x="0" y="2454"/>
                    <a:pt x="810" y="3263"/>
                    <a:pt x="1810" y="3263"/>
                  </a:cubicBezTo>
                  <a:lnTo>
                    <a:pt x="6145" y="3263"/>
                  </a:lnTo>
                  <a:cubicBezTo>
                    <a:pt x="7145" y="3263"/>
                    <a:pt x="7954" y="2454"/>
                    <a:pt x="7954" y="1453"/>
                  </a:cubicBezTo>
                  <a:lnTo>
                    <a:pt x="7954" y="358"/>
                  </a:lnTo>
                  <a:cubicBezTo>
                    <a:pt x="7954" y="167"/>
                    <a:pt x="7788" y="1"/>
                    <a:pt x="7597" y="1"/>
                  </a:cubicBezTo>
                  <a:lnTo>
                    <a:pt x="6145" y="1"/>
                  </a:lnTo>
                  <a:cubicBezTo>
                    <a:pt x="5954" y="1"/>
                    <a:pt x="5787" y="167"/>
                    <a:pt x="5787" y="358"/>
                  </a:cubicBezTo>
                  <a:lnTo>
                    <a:pt x="5787" y="1453"/>
                  </a:lnTo>
                  <a:lnTo>
                    <a:pt x="5073" y="1453"/>
                  </a:lnTo>
                  <a:lnTo>
                    <a:pt x="5073" y="358"/>
                  </a:lnTo>
                  <a:cubicBezTo>
                    <a:pt x="5073" y="167"/>
                    <a:pt x="4906" y="1"/>
                    <a:pt x="4716" y="1"/>
                  </a:cubicBezTo>
                  <a:lnTo>
                    <a:pt x="3263" y="1"/>
                  </a:lnTo>
                  <a:cubicBezTo>
                    <a:pt x="3049" y="1"/>
                    <a:pt x="2906" y="167"/>
                    <a:pt x="2906" y="358"/>
                  </a:cubicBezTo>
                  <a:lnTo>
                    <a:pt x="2906" y="1453"/>
                  </a:lnTo>
                  <a:lnTo>
                    <a:pt x="2168" y="1453"/>
                  </a:lnTo>
                  <a:lnTo>
                    <a:pt x="2168" y="358"/>
                  </a:lnTo>
                  <a:cubicBezTo>
                    <a:pt x="2168" y="167"/>
                    <a:pt x="2001" y="1"/>
                    <a:pt x="18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08" name="Google Shape;408;p34"/>
            <p:cNvSpPr/>
            <p:nvPr/>
          </p:nvSpPr>
          <p:spPr>
            <a:xfrm>
              <a:off x="6441167" y="2613290"/>
              <a:ext cx="266869" cy="67432"/>
            </a:xfrm>
            <a:custGeom>
              <a:avLst/>
              <a:gdLst/>
              <a:ahLst/>
              <a:cxnLst/>
              <a:rect l="l" t="t" r="r" b="b"/>
              <a:pathLst>
                <a:path w="9051" h="2287" extrusionOk="0">
                  <a:moveTo>
                    <a:pt x="1311" y="0"/>
                  </a:moveTo>
                  <a:cubicBezTo>
                    <a:pt x="596" y="0"/>
                    <a:pt x="1" y="596"/>
                    <a:pt x="1" y="1334"/>
                  </a:cubicBezTo>
                  <a:lnTo>
                    <a:pt x="1" y="1929"/>
                  </a:lnTo>
                  <a:cubicBezTo>
                    <a:pt x="1" y="2120"/>
                    <a:pt x="144" y="2287"/>
                    <a:pt x="358" y="2287"/>
                  </a:cubicBezTo>
                  <a:lnTo>
                    <a:pt x="9050" y="2287"/>
                  </a:lnTo>
                  <a:cubicBezTo>
                    <a:pt x="8812" y="1977"/>
                    <a:pt x="8669" y="1572"/>
                    <a:pt x="8669" y="1167"/>
                  </a:cubicBezTo>
                  <a:lnTo>
                    <a:pt x="866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09" name="Google Shape;409;p34"/>
            <p:cNvSpPr/>
            <p:nvPr/>
          </p:nvSpPr>
          <p:spPr>
            <a:xfrm>
              <a:off x="6698162" y="2460910"/>
              <a:ext cx="106765" cy="113075"/>
            </a:xfrm>
            <a:custGeom>
              <a:avLst/>
              <a:gdLst/>
              <a:ahLst/>
              <a:cxnLst/>
              <a:rect l="l" t="t" r="r" b="b"/>
              <a:pathLst>
                <a:path w="3621" h="3835" extrusionOk="0">
                  <a:moveTo>
                    <a:pt x="572" y="1"/>
                  </a:moveTo>
                  <a:cubicBezTo>
                    <a:pt x="215" y="334"/>
                    <a:pt x="1" y="810"/>
                    <a:pt x="1" y="1310"/>
                  </a:cubicBezTo>
                  <a:lnTo>
                    <a:pt x="1" y="3478"/>
                  </a:lnTo>
                  <a:cubicBezTo>
                    <a:pt x="1" y="3692"/>
                    <a:pt x="168" y="3835"/>
                    <a:pt x="358" y="3835"/>
                  </a:cubicBezTo>
                  <a:lnTo>
                    <a:pt x="3263" y="3835"/>
                  </a:lnTo>
                  <a:cubicBezTo>
                    <a:pt x="3454" y="3835"/>
                    <a:pt x="3621" y="3692"/>
                    <a:pt x="3621" y="3478"/>
                  </a:cubicBezTo>
                  <a:lnTo>
                    <a:pt x="3621" y="1310"/>
                  </a:lnTo>
                  <a:cubicBezTo>
                    <a:pt x="3621" y="787"/>
                    <a:pt x="3406" y="334"/>
                    <a:pt x="3049" y="1"/>
                  </a:cubicBezTo>
                  <a:cubicBezTo>
                    <a:pt x="2716" y="286"/>
                    <a:pt x="2287" y="477"/>
                    <a:pt x="1811" y="477"/>
                  </a:cubicBezTo>
                  <a:cubicBezTo>
                    <a:pt x="1335" y="477"/>
                    <a:pt x="906" y="286"/>
                    <a:pt x="57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10" name="Google Shape;410;p34"/>
            <p:cNvSpPr/>
            <p:nvPr/>
          </p:nvSpPr>
          <p:spPr>
            <a:xfrm>
              <a:off x="6715735" y="2382273"/>
              <a:ext cx="71649" cy="70941"/>
            </a:xfrm>
            <a:custGeom>
              <a:avLst/>
              <a:gdLst/>
              <a:ahLst/>
              <a:cxnLst/>
              <a:rect l="l" t="t" r="r" b="b"/>
              <a:pathLst>
                <a:path w="2430" h="2406" extrusionOk="0">
                  <a:moveTo>
                    <a:pt x="1215" y="0"/>
                  </a:moveTo>
                  <a:cubicBezTo>
                    <a:pt x="548" y="0"/>
                    <a:pt x="0" y="548"/>
                    <a:pt x="0" y="1215"/>
                  </a:cubicBezTo>
                  <a:cubicBezTo>
                    <a:pt x="0" y="1882"/>
                    <a:pt x="548" y="2406"/>
                    <a:pt x="1215" y="2406"/>
                  </a:cubicBezTo>
                  <a:cubicBezTo>
                    <a:pt x="1882" y="2406"/>
                    <a:pt x="2429" y="1882"/>
                    <a:pt x="2429" y="1215"/>
                  </a:cubicBezTo>
                  <a:cubicBezTo>
                    <a:pt x="2429" y="548"/>
                    <a:pt x="1882" y="0"/>
                    <a:pt x="121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11" name="Google Shape;411;p34"/>
            <p:cNvSpPr/>
            <p:nvPr/>
          </p:nvSpPr>
          <p:spPr>
            <a:xfrm>
              <a:off x="6717829" y="2595747"/>
              <a:ext cx="67432" cy="85005"/>
            </a:xfrm>
            <a:custGeom>
              <a:avLst/>
              <a:gdLst/>
              <a:ahLst/>
              <a:cxnLst/>
              <a:rect l="l" t="t" r="r" b="b"/>
              <a:pathLst>
                <a:path w="2287" h="2883" extrusionOk="0">
                  <a:moveTo>
                    <a:pt x="1" y="0"/>
                  </a:moveTo>
                  <a:lnTo>
                    <a:pt x="1" y="1762"/>
                  </a:lnTo>
                  <a:cubicBezTo>
                    <a:pt x="1" y="2391"/>
                    <a:pt x="524" y="2882"/>
                    <a:pt x="1147" y="2882"/>
                  </a:cubicBezTo>
                  <a:cubicBezTo>
                    <a:pt x="1162" y="2882"/>
                    <a:pt x="1177" y="2882"/>
                    <a:pt x="1191" y="2882"/>
                  </a:cubicBezTo>
                  <a:cubicBezTo>
                    <a:pt x="1811" y="2858"/>
                    <a:pt x="2287" y="2334"/>
                    <a:pt x="2287" y="1739"/>
                  </a:cubicBezTo>
                  <a:lnTo>
                    <a:pt x="228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412" name="Google Shape;412;p34"/>
          <p:cNvGrpSpPr/>
          <p:nvPr/>
        </p:nvGrpSpPr>
        <p:grpSpPr>
          <a:xfrm>
            <a:off x="8455887" y="4430419"/>
            <a:ext cx="503159" cy="572688"/>
            <a:chOff x="5298727" y="3993057"/>
            <a:chExt cx="320239" cy="364468"/>
          </a:xfrm>
        </p:grpSpPr>
        <p:sp>
          <p:nvSpPr>
            <p:cNvPr id="413" name="Google Shape;413;p34"/>
            <p:cNvSpPr/>
            <p:nvPr/>
          </p:nvSpPr>
          <p:spPr>
            <a:xfrm>
              <a:off x="5437072" y="4292185"/>
              <a:ext cx="43549" cy="65339"/>
            </a:xfrm>
            <a:custGeom>
              <a:avLst/>
              <a:gdLst/>
              <a:ahLst/>
              <a:cxnLst/>
              <a:rect l="l" t="t" r="r" b="b"/>
              <a:pathLst>
                <a:path w="1477" h="2216" extrusionOk="0">
                  <a:moveTo>
                    <a:pt x="548" y="1"/>
                  </a:moveTo>
                  <a:lnTo>
                    <a:pt x="0" y="2215"/>
                  </a:lnTo>
                  <a:lnTo>
                    <a:pt x="1477" y="2215"/>
                  </a:lnTo>
                  <a:lnTo>
                    <a:pt x="9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14" name="Google Shape;414;p34"/>
            <p:cNvSpPr/>
            <p:nvPr/>
          </p:nvSpPr>
          <p:spPr>
            <a:xfrm>
              <a:off x="5444797" y="4248665"/>
              <a:ext cx="28099" cy="21789"/>
            </a:xfrm>
            <a:custGeom>
              <a:avLst/>
              <a:gdLst/>
              <a:ahLst/>
              <a:cxnLst/>
              <a:rect l="l" t="t" r="r" b="b"/>
              <a:pathLst>
                <a:path w="953" h="739" extrusionOk="0">
                  <a:moveTo>
                    <a:pt x="0" y="0"/>
                  </a:moveTo>
                  <a:lnTo>
                    <a:pt x="262" y="738"/>
                  </a:lnTo>
                  <a:lnTo>
                    <a:pt x="691" y="738"/>
                  </a:lnTo>
                  <a:lnTo>
                    <a:pt x="953" y="0"/>
                  </a:lnTo>
                  <a:cubicBezTo>
                    <a:pt x="786" y="0"/>
                    <a:pt x="643" y="24"/>
                    <a:pt x="476" y="24"/>
                  </a:cubicBezTo>
                  <a:cubicBezTo>
                    <a:pt x="310" y="24"/>
                    <a:pt x="167" y="0"/>
                    <a:pt x="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15" name="Google Shape;415;p34"/>
            <p:cNvSpPr/>
            <p:nvPr/>
          </p:nvSpPr>
          <p:spPr>
            <a:xfrm>
              <a:off x="5484101" y="4227583"/>
              <a:ext cx="134864" cy="129940"/>
            </a:xfrm>
            <a:custGeom>
              <a:avLst/>
              <a:gdLst/>
              <a:ahLst/>
              <a:cxnLst/>
              <a:rect l="l" t="t" r="r" b="b"/>
              <a:pathLst>
                <a:path w="4574" h="4407" extrusionOk="0">
                  <a:moveTo>
                    <a:pt x="1644" y="1"/>
                  </a:moveTo>
                  <a:cubicBezTo>
                    <a:pt x="1263" y="239"/>
                    <a:pt x="858" y="429"/>
                    <a:pt x="429" y="548"/>
                  </a:cubicBezTo>
                  <a:lnTo>
                    <a:pt x="1" y="1834"/>
                  </a:lnTo>
                  <a:lnTo>
                    <a:pt x="644" y="4406"/>
                  </a:lnTo>
                  <a:lnTo>
                    <a:pt x="2168" y="4406"/>
                  </a:lnTo>
                  <a:lnTo>
                    <a:pt x="2168" y="3263"/>
                  </a:lnTo>
                  <a:cubicBezTo>
                    <a:pt x="2168" y="3096"/>
                    <a:pt x="2287" y="2930"/>
                    <a:pt x="2477" y="2906"/>
                  </a:cubicBezTo>
                  <a:cubicBezTo>
                    <a:pt x="2491" y="2904"/>
                    <a:pt x="2505" y="2904"/>
                    <a:pt x="2518" y="2904"/>
                  </a:cubicBezTo>
                  <a:cubicBezTo>
                    <a:pt x="2715" y="2904"/>
                    <a:pt x="2882" y="3063"/>
                    <a:pt x="2882" y="3263"/>
                  </a:cubicBezTo>
                  <a:lnTo>
                    <a:pt x="2882" y="4406"/>
                  </a:lnTo>
                  <a:lnTo>
                    <a:pt x="4216" y="4406"/>
                  </a:lnTo>
                  <a:cubicBezTo>
                    <a:pt x="4406" y="4406"/>
                    <a:pt x="4573" y="4240"/>
                    <a:pt x="4573" y="4025"/>
                  </a:cubicBezTo>
                  <a:lnTo>
                    <a:pt x="4573" y="2787"/>
                  </a:lnTo>
                  <a:cubicBezTo>
                    <a:pt x="4573" y="1263"/>
                    <a:pt x="3335" y="1"/>
                    <a:pt x="178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16" name="Google Shape;416;p34"/>
            <p:cNvSpPr/>
            <p:nvPr/>
          </p:nvSpPr>
          <p:spPr>
            <a:xfrm>
              <a:off x="5298727" y="4227583"/>
              <a:ext cx="134864" cy="129940"/>
            </a:xfrm>
            <a:custGeom>
              <a:avLst/>
              <a:gdLst/>
              <a:ahLst/>
              <a:cxnLst/>
              <a:rect l="l" t="t" r="r" b="b"/>
              <a:pathLst>
                <a:path w="4574" h="4407" extrusionOk="0">
                  <a:moveTo>
                    <a:pt x="2787" y="1"/>
                  </a:moveTo>
                  <a:cubicBezTo>
                    <a:pt x="1239" y="1"/>
                    <a:pt x="1" y="1263"/>
                    <a:pt x="1" y="2787"/>
                  </a:cubicBezTo>
                  <a:lnTo>
                    <a:pt x="1" y="4025"/>
                  </a:lnTo>
                  <a:cubicBezTo>
                    <a:pt x="1" y="4240"/>
                    <a:pt x="167" y="4406"/>
                    <a:pt x="358" y="4406"/>
                  </a:cubicBezTo>
                  <a:lnTo>
                    <a:pt x="1691" y="4406"/>
                  </a:lnTo>
                  <a:lnTo>
                    <a:pt x="1691" y="3263"/>
                  </a:lnTo>
                  <a:cubicBezTo>
                    <a:pt x="1691" y="3096"/>
                    <a:pt x="1834" y="2930"/>
                    <a:pt x="2025" y="2906"/>
                  </a:cubicBezTo>
                  <a:cubicBezTo>
                    <a:pt x="2039" y="2904"/>
                    <a:pt x="2052" y="2904"/>
                    <a:pt x="2065" y="2904"/>
                  </a:cubicBezTo>
                  <a:cubicBezTo>
                    <a:pt x="2260" y="2904"/>
                    <a:pt x="2406" y="3063"/>
                    <a:pt x="2406" y="3263"/>
                  </a:cubicBezTo>
                  <a:lnTo>
                    <a:pt x="2406" y="4406"/>
                  </a:lnTo>
                  <a:lnTo>
                    <a:pt x="3954" y="4406"/>
                  </a:lnTo>
                  <a:lnTo>
                    <a:pt x="4573" y="1834"/>
                  </a:lnTo>
                  <a:lnTo>
                    <a:pt x="4144" y="548"/>
                  </a:lnTo>
                  <a:cubicBezTo>
                    <a:pt x="3716" y="429"/>
                    <a:pt x="3311" y="239"/>
                    <a:pt x="293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17" name="Google Shape;417;p34"/>
            <p:cNvSpPr/>
            <p:nvPr/>
          </p:nvSpPr>
          <p:spPr>
            <a:xfrm>
              <a:off x="5341569" y="3993057"/>
              <a:ext cx="234553" cy="234553"/>
            </a:xfrm>
            <a:custGeom>
              <a:avLst/>
              <a:gdLst/>
              <a:ahLst/>
              <a:cxnLst/>
              <a:rect l="l" t="t" r="r" b="b"/>
              <a:pathLst>
                <a:path w="7955" h="7955" extrusionOk="0">
                  <a:moveTo>
                    <a:pt x="3977" y="739"/>
                  </a:moveTo>
                  <a:cubicBezTo>
                    <a:pt x="4168" y="739"/>
                    <a:pt x="4335" y="906"/>
                    <a:pt x="4335" y="1096"/>
                  </a:cubicBezTo>
                  <a:cubicBezTo>
                    <a:pt x="4335" y="1287"/>
                    <a:pt x="4168" y="1453"/>
                    <a:pt x="3977" y="1453"/>
                  </a:cubicBezTo>
                  <a:cubicBezTo>
                    <a:pt x="3787" y="1453"/>
                    <a:pt x="3620" y="1287"/>
                    <a:pt x="3620" y="1096"/>
                  </a:cubicBezTo>
                  <a:cubicBezTo>
                    <a:pt x="3620" y="906"/>
                    <a:pt x="3787" y="739"/>
                    <a:pt x="3977" y="739"/>
                  </a:cubicBezTo>
                  <a:close/>
                  <a:moveTo>
                    <a:pt x="1096" y="3620"/>
                  </a:moveTo>
                  <a:cubicBezTo>
                    <a:pt x="1286" y="3620"/>
                    <a:pt x="1453" y="3787"/>
                    <a:pt x="1453" y="3978"/>
                  </a:cubicBezTo>
                  <a:cubicBezTo>
                    <a:pt x="1453" y="4192"/>
                    <a:pt x="1286" y="4359"/>
                    <a:pt x="1096" y="4359"/>
                  </a:cubicBezTo>
                  <a:cubicBezTo>
                    <a:pt x="881" y="4359"/>
                    <a:pt x="715" y="4192"/>
                    <a:pt x="715" y="3978"/>
                  </a:cubicBezTo>
                  <a:cubicBezTo>
                    <a:pt x="715" y="3787"/>
                    <a:pt x="881" y="3620"/>
                    <a:pt x="1096" y="3620"/>
                  </a:cubicBezTo>
                  <a:close/>
                  <a:moveTo>
                    <a:pt x="3971" y="2189"/>
                  </a:moveTo>
                  <a:cubicBezTo>
                    <a:pt x="4168" y="2189"/>
                    <a:pt x="4335" y="2348"/>
                    <a:pt x="4335" y="2549"/>
                  </a:cubicBezTo>
                  <a:lnTo>
                    <a:pt x="4335" y="3978"/>
                  </a:lnTo>
                  <a:cubicBezTo>
                    <a:pt x="4335" y="4192"/>
                    <a:pt x="4168" y="4359"/>
                    <a:pt x="3977" y="4359"/>
                  </a:cubicBezTo>
                  <a:lnTo>
                    <a:pt x="3025" y="4359"/>
                  </a:lnTo>
                  <a:cubicBezTo>
                    <a:pt x="2834" y="4359"/>
                    <a:pt x="2668" y="4216"/>
                    <a:pt x="2644" y="4025"/>
                  </a:cubicBezTo>
                  <a:cubicBezTo>
                    <a:pt x="2620" y="3811"/>
                    <a:pt x="2810" y="3620"/>
                    <a:pt x="3025" y="3620"/>
                  </a:cubicBezTo>
                  <a:lnTo>
                    <a:pt x="3620" y="3620"/>
                  </a:lnTo>
                  <a:lnTo>
                    <a:pt x="3620" y="2549"/>
                  </a:lnTo>
                  <a:cubicBezTo>
                    <a:pt x="3620" y="2358"/>
                    <a:pt x="3763" y="2192"/>
                    <a:pt x="3930" y="2192"/>
                  </a:cubicBezTo>
                  <a:cubicBezTo>
                    <a:pt x="3943" y="2190"/>
                    <a:pt x="3957" y="2189"/>
                    <a:pt x="3971" y="2189"/>
                  </a:cubicBezTo>
                  <a:close/>
                  <a:moveTo>
                    <a:pt x="6859" y="3620"/>
                  </a:moveTo>
                  <a:cubicBezTo>
                    <a:pt x="7073" y="3620"/>
                    <a:pt x="7240" y="3787"/>
                    <a:pt x="7240" y="3978"/>
                  </a:cubicBezTo>
                  <a:cubicBezTo>
                    <a:pt x="7240" y="4192"/>
                    <a:pt x="7073" y="4359"/>
                    <a:pt x="6859" y="4359"/>
                  </a:cubicBezTo>
                  <a:cubicBezTo>
                    <a:pt x="6668" y="4359"/>
                    <a:pt x="6502" y="4192"/>
                    <a:pt x="6502" y="3978"/>
                  </a:cubicBezTo>
                  <a:cubicBezTo>
                    <a:pt x="6502" y="3787"/>
                    <a:pt x="6668" y="3620"/>
                    <a:pt x="6859" y="3620"/>
                  </a:cubicBezTo>
                  <a:close/>
                  <a:moveTo>
                    <a:pt x="3977" y="6526"/>
                  </a:moveTo>
                  <a:cubicBezTo>
                    <a:pt x="4168" y="6526"/>
                    <a:pt x="4335" y="6669"/>
                    <a:pt x="4335" y="6883"/>
                  </a:cubicBezTo>
                  <a:cubicBezTo>
                    <a:pt x="4335" y="7073"/>
                    <a:pt x="4168" y="7240"/>
                    <a:pt x="3977" y="7240"/>
                  </a:cubicBezTo>
                  <a:cubicBezTo>
                    <a:pt x="3787" y="7240"/>
                    <a:pt x="3620" y="7073"/>
                    <a:pt x="3620" y="6883"/>
                  </a:cubicBezTo>
                  <a:cubicBezTo>
                    <a:pt x="3620" y="6669"/>
                    <a:pt x="3787" y="6526"/>
                    <a:pt x="3977" y="6526"/>
                  </a:cubicBezTo>
                  <a:close/>
                  <a:moveTo>
                    <a:pt x="3977" y="1"/>
                  </a:moveTo>
                  <a:cubicBezTo>
                    <a:pt x="1786" y="1"/>
                    <a:pt x="0" y="1787"/>
                    <a:pt x="0" y="3978"/>
                  </a:cubicBezTo>
                  <a:cubicBezTo>
                    <a:pt x="0" y="6169"/>
                    <a:pt x="1786" y="7955"/>
                    <a:pt x="3977" y="7955"/>
                  </a:cubicBezTo>
                  <a:cubicBezTo>
                    <a:pt x="6168" y="7955"/>
                    <a:pt x="7954" y="6169"/>
                    <a:pt x="7954" y="3978"/>
                  </a:cubicBezTo>
                  <a:cubicBezTo>
                    <a:pt x="7954" y="1787"/>
                    <a:pt x="6168" y="1"/>
                    <a:pt x="397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pic>
        <p:nvPicPr>
          <p:cNvPr id="7" name="Picture 6"/>
          <p:cNvPicPr>
            <a:picLocks noChangeAspect="1"/>
          </p:cNvPicPr>
          <p:nvPr/>
        </p:nvPicPr>
        <p:blipFill>
          <a:blip r:embed="rId3"/>
          <a:stretch>
            <a:fillRect/>
          </a:stretch>
        </p:blipFill>
        <p:spPr>
          <a:xfrm>
            <a:off x="338722" y="1634995"/>
            <a:ext cx="3713084" cy="20269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422" name="Google Shape;422;p35"/>
          <p:cNvSpPr txBox="1">
            <a:spLocks noGrp="1"/>
          </p:cNvSpPr>
          <p:nvPr>
            <p:ph type="title"/>
          </p:nvPr>
        </p:nvSpPr>
        <p:spPr>
          <a:xfrm>
            <a:off x="712950" y="540618"/>
            <a:ext cx="7718100" cy="572700"/>
          </a:xfrm>
          <a:prstGeom prst="rect">
            <a:avLst/>
          </a:prstGeom>
        </p:spPr>
        <p:txBody>
          <a:bodyPr spcFirstLastPara="1" wrap="square" lIns="91425" tIns="91425" rIns="91425" bIns="91425" anchor="t" anchorCtr="0">
            <a:noAutofit/>
          </a:bodyPr>
          <a:lstStyle/>
          <a:p>
            <a:pPr lvl="0"/>
            <a:r>
              <a:rPr lang="en-GB" dirty="0">
                <a:latin typeface="Times New Roman" panose="02020603050405020304" pitchFamily="18" charset="0"/>
                <a:cs typeface="Times New Roman" panose="02020603050405020304" pitchFamily="18" charset="0"/>
              </a:rPr>
              <a:t>Pay Transparency Practices</a:t>
            </a:r>
            <a:endParaRPr dirty="0">
              <a:latin typeface="Times New Roman" panose="02020603050405020304" pitchFamily="18" charset="0"/>
              <a:cs typeface="Times New Roman" panose="02020603050405020304" pitchFamily="18" charset="0"/>
            </a:endParaRPr>
          </a:p>
        </p:txBody>
      </p:sp>
      <p:sp>
        <p:nvSpPr>
          <p:cNvPr id="430" name="Google Shape;430;p35"/>
          <p:cNvSpPr txBox="1">
            <a:spLocks noGrp="1"/>
          </p:cNvSpPr>
          <p:nvPr>
            <p:ph type="subTitle" idx="8"/>
          </p:nvPr>
        </p:nvSpPr>
        <p:spPr>
          <a:xfrm>
            <a:off x="342242" y="1408182"/>
            <a:ext cx="3979450" cy="2567838"/>
          </a:xfrm>
          <a:prstGeom prst="rect">
            <a:avLst/>
          </a:prstGeom>
        </p:spPr>
        <p:txBody>
          <a:bodyPr spcFirstLastPara="1" wrap="square" lIns="91425" tIns="91425" rIns="91425" bIns="91425" anchor="t" anchorCtr="0">
            <a:noAutofit/>
          </a:bodyPr>
          <a:lstStyle/>
          <a:p>
            <a:pPr marL="171450" lvl="0" indent="-1714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Clear and detailed breakdown of compensation components. </a:t>
            </a:r>
          </a:p>
          <a:p>
            <a:pPr marL="171450" lvl="0" indent="-1714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Transparent stock vesting timelines and value communication. </a:t>
            </a:r>
          </a:p>
          <a:p>
            <a:pPr marL="171450" lvl="0" indent="-1714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Clarity around performance metrics used for pay decisions. </a:t>
            </a:r>
          </a:p>
          <a:p>
            <a:pPr marL="171450" lvl="0" indent="-1714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HR platforms providing real-time reward information. </a:t>
            </a:r>
          </a:p>
          <a:p>
            <a:pPr marL="171450" lvl="0" indent="-1714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Transparency strengthening employee trust and fairness perception.</a:t>
            </a:r>
            <a:endParaRPr dirty="0">
              <a:latin typeface="Times New Roman" panose="02020603050405020304" pitchFamily="18" charset="0"/>
              <a:cs typeface="Times New Roman" panose="02020603050405020304" pitchFamily="18" charset="0"/>
            </a:endParaRPr>
          </a:p>
        </p:txBody>
      </p:sp>
      <p:cxnSp>
        <p:nvCxnSpPr>
          <p:cNvPr id="431" name="Google Shape;431;p35"/>
          <p:cNvCxnSpPr/>
          <p:nvPr/>
        </p:nvCxnSpPr>
        <p:spPr>
          <a:xfrm>
            <a:off x="2491950" y="1192650"/>
            <a:ext cx="4160100" cy="0"/>
          </a:xfrm>
          <a:prstGeom prst="straightConnector1">
            <a:avLst/>
          </a:prstGeom>
          <a:noFill/>
          <a:ln w="19050" cap="flat" cmpd="sng">
            <a:solidFill>
              <a:schemeClr val="dk1"/>
            </a:solidFill>
            <a:prstDash val="solid"/>
            <a:round/>
            <a:headEnd type="none" w="med" len="med"/>
            <a:tailEnd type="none" w="med" len="med"/>
          </a:ln>
        </p:spPr>
      </p:cxnSp>
      <p:grpSp>
        <p:nvGrpSpPr>
          <p:cNvPr id="432" name="Google Shape;432;p35"/>
          <p:cNvGrpSpPr/>
          <p:nvPr/>
        </p:nvGrpSpPr>
        <p:grpSpPr>
          <a:xfrm>
            <a:off x="354358" y="234871"/>
            <a:ext cx="571534" cy="572684"/>
            <a:chOff x="2946442" y="3993057"/>
            <a:chExt cx="363756" cy="364465"/>
          </a:xfrm>
        </p:grpSpPr>
        <p:sp>
          <p:nvSpPr>
            <p:cNvPr id="433" name="Google Shape;433;p35"/>
            <p:cNvSpPr/>
            <p:nvPr/>
          </p:nvSpPr>
          <p:spPr>
            <a:xfrm>
              <a:off x="3093191" y="3993057"/>
              <a:ext cx="70941" cy="71649"/>
            </a:xfrm>
            <a:custGeom>
              <a:avLst/>
              <a:gdLst/>
              <a:ahLst/>
              <a:cxnLst/>
              <a:rect l="l" t="t" r="r" b="b"/>
              <a:pathLst>
                <a:path w="2406" h="2430" extrusionOk="0">
                  <a:moveTo>
                    <a:pt x="1191" y="1"/>
                  </a:moveTo>
                  <a:cubicBezTo>
                    <a:pt x="524" y="1"/>
                    <a:pt x="0" y="548"/>
                    <a:pt x="0" y="1215"/>
                  </a:cubicBezTo>
                  <a:cubicBezTo>
                    <a:pt x="0" y="1882"/>
                    <a:pt x="524" y="2430"/>
                    <a:pt x="1191" y="2430"/>
                  </a:cubicBezTo>
                  <a:cubicBezTo>
                    <a:pt x="1858" y="2430"/>
                    <a:pt x="2406" y="1882"/>
                    <a:pt x="2406" y="1215"/>
                  </a:cubicBezTo>
                  <a:cubicBezTo>
                    <a:pt x="2406" y="548"/>
                    <a:pt x="1858" y="1"/>
                    <a:pt x="119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34" name="Google Shape;434;p35"/>
            <p:cNvSpPr/>
            <p:nvPr/>
          </p:nvSpPr>
          <p:spPr>
            <a:xfrm>
              <a:off x="2946442" y="4071016"/>
              <a:ext cx="363756" cy="286506"/>
            </a:xfrm>
            <a:custGeom>
              <a:avLst/>
              <a:gdLst/>
              <a:ahLst/>
              <a:cxnLst/>
              <a:rect l="l" t="t" r="r" b="b"/>
              <a:pathLst>
                <a:path w="12337" h="9717" extrusionOk="0">
                  <a:moveTo>
                    <a:pt x="4882" y="0"/>
                  </a:moveTo>
                  <a:cubicBezTo>
                    <a:pt x="4430" y="381"/>
                    <a:pt x="4120" y="953"/>
                    <a:pt x="4120" y="1596"/>
                  </a:cubicBezTo>
                  <a:lnTo>
                    <a:pt x="4120" y="2310"/>
                  </a:lnTo>
                  <a:cubicBezTo>
                    <a:pt x="4120" y="2501"/>
                    <a:pt x="4287" y="2667"/>
                    <a:pt x="4477" y="2667"/>
                  </a:cubicBezTo>
                  <a:lnTo>
                    <a:pt x="5811" y="2667"/>
                  </a:lnTo>
                  <a:lnTo>
                    <a:pt x="5811" y="3906"/>
                  </a:lnTo>
                  <a:lnTo>
                    <a:pt x="1810" y="3906"/>
                  </a:lnTo>
                  <a:cubicBezTo>
                    <a:pt x="1620" y="3906"/>
                    <a:pt x="1453" y="4048"/>
                    <a:pt x="1453" y="4263"/>
                  </a:cubicBezTo>
                  <a:lnTo>
                    <a:pt x="1453" y="6097"/>
                  </a:lnTo>
                  <a:lnTo>
                    <a:pt x="357" y="6097"/>
                  </a:lnTo>
                  <a:cubicBezTo>
                    <a:pt x="167" y="6097"/>
                    <a:pt x="0" y="6263"/>
                    <a:pt x="0" y="6454"/>
                  </a:cubicBezTo>
                  <a:lnTo>
                    <a:pt x="0" y="9335"/>
                  </a:lnTo>
                  <a:cubicBezTo>
                    <a:pt x="0" y="9550"/>
                    <a:pt x="167" y="9716"/>
                    <a:pt x="357" y="9716"/>
                  </a:cubicBezTo>
                  <a:lnTo>
                    <a:pt x="3263" y="9716"/>
                  </a:lnTo>
                  <a:cubicBezTo>
                    <a:pt x="3453" y="9716"/>
                    <a:pt x="3620" y="9550"/>
                    <a:pt x="3620" y="9335"/>
                  </a:cubicBezTo>
                  <a:lnTo>
                    <a:pt x="3620" y="7406"/>
                  </a:lnTo>
                  <a:lnTo>
                    <a:pt x="2382" y="8621"/>
                  </a:lnTo>
                  <a:cubicBezTo>
                    <a:pt x="2310" y="8692"/>
                    <a:pt x="2215" y="8740"/>
                    <a:pt x="2143" y="8740"/>
                  </a:cubicBezTo>
                  <a:cubicBezTo>
                    <a:pt x="2048" y="8740"/>
                    <a:pt x="1953" y="8692"/>
                    <a:pt x="1881" y="8621"/>
                  </a:cubicBezTo>
                  <a:lnTo>
                    <a:pt x="1310" y="8073"/>
                  </a:lnTo>
                  <a:cubicBezTo>
                    <a:pt x="1191" y="7954"/>
                    <a:pt x="1167" y="7740"/>
                    <a:pt x="1286" y="7597"/>
                  </a:cubicBezTo>
                  <a:cubicBezTo>
                    <a:pt x="1363" y="7495"/>
                    <a:pt x="1467" y="7447"/>
                    <a:pt x="1572" y="7447"/>
                  </a:cubicBezTo>
                  <a:cubicBezTo>
                    <a:pt x="1664" y="7447"/>
                    <a:pt x="1756" y="7483"/>
                    <a:pt x="1834" y="7549"/>
                  </a:cubicBezTo>
                  <a:lnTo>
                    <a:pt x="2143" y="7859"/>
                  </a:lnTo>
                  <a:lnTo>
                    <a:pt x="3620" y="6382"/>
                  </a:lnTo>
                  <a:cubicBezTo>
                    <a:pt x="3572" y="6216"/>
                    <a:pt x="3429" y="6097"/>
                    <a:pt x="3263" y="6097"/>
                  </a:cubicBezTo>
                  <a:lnTo>
                    <a:pt x="2167" y="6097"/>
                  </a:lnTo>
                  <a:lnTo>
                    <a:pt x="2167" y="4620"/>
                  </a:lnTo>
                  <a:lnTo>
                    <a:pt x="5811" y="4620"/>
                  </a:lnTo>
                  <a:lnTo>
                    <a:pt x="5811" y="6097"/>
                  </a:lnTo>
                  <a:lnTo>
                    <a:pt x="4739" y="6097"/>
                  </a:lnTo>
                  <a:cubicBezTo>
                    <a:pt x="4525" y="6097"/>
                    <a:pt x="4358" y="6263"/>
                    <a:pt x="4358" y="6454"/>
                  </a:cubicBezTo>
                  <a:lnTo>
                    <a:pt x="4358" y="9335"/>
                  </a:lnTo>
                  <a:cubicBezTo>
                    <a:pt x="4358" y="9550"/>
                    <a:pt x="4525" y="9716"/>
                    <a:pt x="4739" y="9716"/>
                  </a:cubicBezTo>
                  <a:lnTo>
                    <a:pt x="7621" y="9716"/>
                  </a:lnTo>
                  <a:cubicBezTo>
                    <a:pt x="7811" y="9716"/>
                    <a:pt x="7978" y="9550"/>
                    <a:pt x="7978" y="9335"/>
                  </a:cubicBezTo>
                  <a:lnTo>
                    <a:pt x="7978" y="7406"/>
                  </a:lnTo>
                  <a:lnTo>
                    <a:pt x="6740" y="8621"/>
                  </a:lnTo>
                  <a:cubicBezTo>
                    <a:pt x="6692" y="8692"/>
                    <a:pt x="6597" y="8740"/>
                    <a:pt x="6501" y="8740"/>
                  </a:cubicBezTo>
                  <a:cubicBezTo>
                    <a:pt x="6406" y="8740"/>
                    <a:pt x="6311" y="8692"/>
                    <a:pt x="6240" y="8621"/>
                  </a:cubicBezTo>
                  <a:lnTo>
                    <a:pt x="5692" y="8073"/>
                  </a:lnTo>
                  <a:cubicBezTo>
                    <a:pt x="5549" y="7954"/>
                    <a:pt x="5525" y="7740"/>
                    <a:pt x="5644" y="7597"/>
                  </a:cubicBezTo>
                  <a:cubicBezTo>
                    <a:pt x="5721" y="7495"/>
                    <a:pt x="5831" y="7447"/>
                    <a:pt x="5940" y="7447"/>
                  </a:cubicBezTo>
                  <a:cubicBezTo>
                    <a:pt x="6034" y="7447"/>
                    <a:pt x="6126" y="7483"/>
                    <a:pt x="6192" y="7549"/>
                  </a:cubicBezTo>
                  <a:lnTo>
                    <a:pt x="6501" y="7859"/>
                  </a:lnTo>
                  <a:lnTo>
                    <a:pt x="7978" y="6382"/>
                  </a:lnTo>
                  <a:cubicBezTo>
                    <a:pt x="7930" y="6216"/>
                    <a:pt x="7787" y="6097"/>
                    <a:pt x="7621" y="6097"/>
                  </a:cubicBezTo>
                  <a:lnTo>
                    <a:pt x="6525" y="6097"/>
                  </a:lnTo>
                  <a:lnTo>
                    <a:pt x="6525" y="4620"/>
                  </a:lnTo>
                  <a:lnTo>
                    <a:pt x="10169" y="4620"/>
                  </a:lnTo>
                  <a:lnTo>
                    <a:pt x="10169" y="6097"/>
                  </a:lnTo>
                  <a:lnTo>
                    <a:pt x="9097" y="6097"/>
                  </a:lnTo>
                  <a:cubicBezTo>
                    <a:pt x="8883" y="6097"/>
                    <a:pt x="8740" y="6263"/>
                    <a:pt x="8740" y="6454"/>
                  </a:cubicBezTo>
                  <a:lnTo>
                    <a:pt x="8740" y="9335"/>
                  </a:lnTo>
                  <a:cubicBezTo>
                    <a:pt x="8740" y="9550"/>
                    <a:pt x="8883" y="9716"/>
                    <a:pt x="9097" y="9716"/>
                  </a:cubicBezTo>
                  <a:lnTo>
                    <a:pt x="11979" y="9716"/>
                  </a:lnTo>
                  <a:cubicBezTo>
                    <a:pt x="12193" y="9716"/>
                    <a:pt x="12336" y="9550"/>
                    <a:pt x="12336" y="9335"/>
                  </a:cubicBezTo>
                  <a:lnTo>
                    <a:pt x="12336" y="7406"/>
                  </a:lnTo>
                  <a:lnTo>
                    <a:pt x="11121" y="8621"/>
                  </a:lnTo>
                  <a:cubicBezTo>
                    <a:pt x="11050" y="8692"/>
                    <a:pt x="10955" y="8740"/>
                    <a:pt x="10860" y="8740"/>
                  </a:cubicBezTo>
                  <a:cubicBezTo>
                    <a:pt x="10764" y="8740"/>
                    <a:pt x="10669" y="8692"/>
                    <a:pt x="10598" y="8621"/>
                  </a:cubicBezTo>
                  <a:lnTo>
                    <a:pt x="10050" y="8073"/>
                  </a:lnTo>
                  <a:cubicBezTo>
                    <a:pt x="9907" y="7954"/>
                    <a:pt x="9907" y="7740"/>
                    <a:pt x="10002" y="7597"/>
                  </a:cubicBezTo>
                  <a:cubicBezTo>
                    <a:pt x="10079" y="7495"/>
                    <a:pt x="10190" y="7447"/>
                    <a:pt x="10298" y="7447"/>
                  </a:cubicBezTo>
                  <a:cubicBezTo>
                    <a:pt x="10392" y="7447"/>
                    <a:pt x="10484" y="7483"/>
                    <a:pt x="10550" y="7549"/>
                  </a:cubicBezTo>
                  <a:lnTo>
                    <a:pt x="10860" y="7859"/>
                  </a:lnTo>
                  <a:lnTo>
                    <a:pt x="12336" y="6382"/>
                  </a:lnTo>
                  <a:cubicBezTo>
                    <a:pt x="12312" y="6216"/>
                    <a:pt x="12169" y="6097"/>
                    <a:pt x="11979" y="6097"/>
                  </a:cubicBezTo>
                  <a:lnTo>
                    <a:pt x="10907" y="6097"/>
                  </a:lnTo>
                  <a:lnTo>
                    <a:pt x="10907" y="4263"/>
                  </a:lnTo>
                  <a:cubicBezTo>
                    <a:pt x="10907" y="4048"/>
                    <a:pt x="10740" y="3906"/>
                    <a:pt x="10526" y="3906"/>
                  </a:cubicBezTo>
                  <a:lnTo>
                    <a:pt x="6525" y="3906"/>
                  </a:lnTo>
                  <a:lnTo>
                    <a:pt x="6525" y="2667"/>
                  </a:lnTo>
                  <a:lnTo>
                    <a:pt x="7859" y="2667"/>
                  </a:lnTo>
                  <a:cubicBezTo>
                    <a:pt x="8049" y="2667"/>
                    <a:pt x="8216" y="2501"/>
                    <a:pt x="8216" y="2310"/>
                  </a:cubicBezTo>
                  <a:lnTo>
                    <a:pt x="8216" y="1596"/>
                  </a:lnTo>
                  <a:cubicBezTo>
                    <a:pt x="8216" y="953"/>
                    <a:pt x="7930" y="381"/>
                    <a:pt x="7478" y="0"/>
                  </a:cubicBezTo>
                  <a:cubicBezTo>
                    <a:pt x="7121" y="310"/>
                    <a:pt x="6668" y="500"/>
                    <a:pt x="6168" y="500"/>
                  </a:cubicBezTo>
                  <a:cubicBezTo>
                    <a:pt x="5668" y="500"/>
                    <a:pt x="5215" y="310"/>
                    <a:pt x="48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435" name="Google Shape;435;p35"/>
          <p:cNvGrpSpPr/>
          <p:nvPr/>
        </p:nvGrpSpPr>
        <p:grpSpPr>
          <a:xfrm>
            <a:off x="8400191" y="4295282"/>
            <a:ext cx="571539" cy="572688"/>
            <a:chOff x="6441167" y="3413758"/>
            <a:chExt cx="363760" cy="364468"/>
          </a:xfrm>
        </p:grpSpPr>
        <p:sp>
          <p:nvSpPr>
            <p:cNvPr id="436" name="Google Shape;436;p35"/>
            <p:cNvSpPr/>
            <p:nvPr/>
          </p:nvSpPr>
          <p:spPr>
            <a:xfrm>
              <a:off x="6587238" y="3635665"/>
              <a:ext cx="70941" cy="70941"/>
            </a:xfrm>
            <a:custGeom>
              <a:avLst/>
              <a:gdLst/>
              <a:ahLst/>
              <a:cxnLst/>
              <a:rect l="l" t="t" r="r" b="b"/>
              <a:pathLst>
                <a:path w="2406" h="2406" extrusionOk="0">
                  <a:moveTo>
                    <a:pt x="1215" y="0"/>
                  </a:moveTo>
                  <a:cubicBezTo>
                    <a:pt x="548" y="0"/>
                    <a:pt x="0" y="548"/>
                    <a:pt x="0" y="1215"/>
                  </a:cubicBezTo>
                  <a:cubicBezTo>
                    <a:pt x="0" y="1881"/>
                    <a:pt x="548" y="2405"/>
                    <a:pt x="1215" y="2405"/>
                  </a:cubicBezTo>
                  <a:cubicBezTo>
                    <a:pt x="1882" y="2405"/>
                    <a:pt x="2405" y="1881"/>
                    <a:pt x="2405" y="1215"/>
                  </a:cubicBezTo>
                  <a:cubicBezTo>
                    <a:pt x="2405" y="548"/>
                    <a:pt x="1882" y="0"/>
                    <a:pt x="121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37" name="Google Shape;437;p35"/>
            <p:cNvSpPr/>
            <p:nvPr/>
          </p:nvSpPr>
          <p:spPr>
            <a:xfrm>
              <a:off x="6708718" y="3592823"/>
              <a:ext cx="70941" cy="71649"/>
            </a:xfrm>
            <a:custGeom>
              <a:avLst/>
              <a:gdLst/>
              <a:ahLst/>
              <a:cxnLst/>
              <a:rect l="l" t="t" r="r" b="b"/>
              <a:pathLst>
                <a:path w="2406" h="2430" extrusionOk="0">
                  <a:moveTo>
                    <a:pt x="1215" y="0"/>
                  </a:moveTo>
                  <a:cubicBezTo>
                    <a:pt x="548" y="0"/>
                    <a:pt x="0" y="548"/>
                    <a:pt x="0" y="1215"/>
                  </a:cubicBezTo>
                  <a:cubicBezTo>
                    <a:pt x="0" y="1882"/>
                    <a:pt x="548" y="2430"/>
                    <a:pt x="1215" y="2430"/>
                  </a:cubicBezTo>
                  <a:cubicBezTo>
                    <a:pt x="1881" y="2430"/>
                    <a:pt x="2405" y="1882"/>
                    <a:pt x="2405" y="1215"/>
                  </a:cubicBezTo>
                  <a:cubicBezTo>
                    <a:pt x="2405" y="548"/>
                    <a:pt x="1881" y="0"/>
                    <a:pt x="121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38" name="Google Shape;438;p35"/>
            <p:cNvSpPr/>
            <p:nvPr/>
          </p:nvSpPr>
          <p:spPr>
            <a:xfrm>
              <a:off x="6562647" y="3713595"/>
              <a:ext cx="120800" cy="64631"/>
            </a:xfrm>
            <a:custGeom>
              <a:avLst/>
              <a:gdLst/>
              <a:ahLst/>
              <a:cxnLst/>
              <a:rect l="l" t="t" r="r" b="b"/>
              <a:pathLst>
                <a:path w="4097" h="2192" extrusionOk="0">
                  <a:moveTo>
                    <a:pt x="739" y="1"/>
                  </a:moveTo>
                  <a:cubicBezTo>
                    <a:pt x="286" y="382"/>
                    <a:pt x="1" y="953"/>
                    <a:pt x="1" y="1572"/>
                  </a:cubicBezTo>
                  <a:lnTo>
                    <a:pt x="1" y="1810"/>
                  </a:lnTo>
                  <a:cubicBezTo>
                    <a:pt x="1" y="2025"/>
                    <a:pt x="167" y="2191"/>
                    <a:pt x="358" y="2191"/>
                  </a:cubicBezTo>
                  <a:lnTo>
                    <a:pt x="3740" y="2191"/>
                  </a:lnTo>
                  <a:cubicBezTo>
                    <a:pt x="3930" y="2191"/>
                    <a:pt x="4097" y="2025"/>
                    <a:pt x="4097" y="1810"/>
                  </a:cubicBezTo>
                  <a:lnTo>
                    <a:pt x="4097" y="1572"/>
                  </a:lnTo>
                  <a:cubicBezTo>
                    <a:pt x="4097" y="953"/>
                    <a:pt x="3787" y="382"/>
                    <a:pt x="3335" y="1"/>
                  </a:cubicBezTo>
                  <a:cubicBezTo>
                    <a:pt x="3001" y="310"/>
                    <a:pt x="2549" y="501"/>
                    <a:pt x="2049" y="501"/>
                  </a:cubicBezTo>
                  <a:cubicBezTo>
                    <a:pt x="1549" y="501"/>
                    <a:pt x="1096" y="310"/>
                    <a:pt x="73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39" name="Google Shape;439;p35"/>
            <p:cNvSpPr/>
            <p:nvPr/>
          </p:nvSpPr>
          <p:spPr>
            <a:xfrm>
              <a:off x="6684835" y="3670752"/>
              <a:ext cx="120092" cy="64631"/>
            </a:xfrm>
            <a:custGeom>
              <a:avLst/>
              <a:gdLst/>
              <a:ahLst/>
              <a:cxnLst/>
              <a:rect l="l" t="t" r="r" b="b"/>
              <a:pathLst>
                <a:path w="4073" h="2192" extrusionOk="0">
                  <a:moveTo>
                    <a:pt x="715" y="1"/>
                  </a:moveTo>
                  <a:cubicBezTo>
                    <a:pt x="358" y="310"/>
                    <a:pt x="96" y="739"/>
                    <a:pt x="0" y="1239"/>
                  </a:cubicBezTo>
                  <a:cubicBezTo>
                    <a:pt x="239" y="1501"/>
                    <a:pt x="429" y="1835"/>
                    <a:pt x="548" y="2192"/>
                  </a:cubicBezTo>
                  <a:lnTo>
                    <a:pt x="3715" y="2192"/>
                  </a:lnTo>
                  <a:cubicBezTo>
                    <a:pt x="3906" y="2192"/>
                    <a:pt x="4073" y="2025"/>
                    <a:pt x="4073" y="1835"/>
                  </a:cubicBezTo>
                  <a:lnTo>
                    <a:pt x="4073" y="1596"/>
                  </a:lnTo>
                  <a:cubicBezTo>
                    <a:pt x="4073" y="953"/>
                    <a:pt x="3787" y="382"/>
                    <a:pt x="3311" y="1"/>
                  </a:cubicBezTo>
                  <a:cubicBezTo>
                    <a:pt x="2977" y="310"/>
                    <a:pt x="2525" y="501"/>
                    <a:pt x="2025" y="501"/>
                  </a:cubicBezTo>
                  <a:cubicBezTo>
                    <a:pt x="1525" y="501"/>
                    <a:pt x="1072" y="310"/>
                    <a:pt x="71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40" name="Google Shape;440;p35"/>
            <p:cNvSpPr/>
            <p:nvPr/>
          </p:nvSpPr>
          <p:spPr>
            <a:xfrm>
              <a:off x="6441167" y="3670752"/>
              <a:ext cx="119414" cy="64631"/>
            </a:xfrm>
            <a:custGeom>
              <a:avLst/>
              <a:gdLst/>
              <a:ahLst/>
              <a:cxnLst/>
              <a:rect l="l" t="t" r="r" b="b"/>
              <a:pathLst>
                <a:path w="4050" h="2192" extrusionOk="0">
                  <a:moveTo>
                    <a:pt x="739" y="1"/>
                  </a:moveTo>
                  <a:cubicBezTo>
                    <a:pt x="287" y="382"/>
                    <a:pt x="1" y="953"/>
                    <a:pt x="1" y="1596"/>
                  </a:cubicBezTo>
                  <a:lnTo>
                    <a:pt x="1" y="1835"/>
                  </a:lnTo>
                  <a:cubicBezTo>
                    <a:pt x="1" y="2025"/>
                    <a:pt x="144" y="2192"/>
                    <a:pt x="358" y="2192"/>
                  </a:cubicBezTo>
                  <a:lnTo>
                    <a:pt x="3525" y="2192"/>
                  </a:lnTo>
                  <a:cubicBezTo>
                    <a:pt x="3644" y="1835"/>
                    <a:pt x="3811" y="1501"/>
                    <a:pt x="4049" y="1239"/>
                  </a:cubicBezTo>
                  <a:cubicBezTo>
                    <a:pt x="3978" y="739"/>
                    <a:pt x="3716" y="310"/>
                    <a:pt x="3335" y="1"/>
                  </a:cubicBezTo>
                  <a:cubicBezTo>
                    <a:pt x="3001" y="310"/>
                    <a:pt x="2549" y="501"/>
                    <a:pt x="2049" y="501"/>
                  </a:cubicBezTo>
                  <a:cubicBezTo>
                    <a:pt x="1549" y="501"/>
                    <a:pt x="1096" y="310"/>
                    <a:pt x="73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41" name="Google Shape;441;p35"/>
            <p:cNvSpPr/>
            <p:nvPr/>
          </p:nvSpPr>
          <p:spPr>
            <a:xfrm>
              <a:off x="6465758" y="3592823"/>
              <a:ext cx="70941" cy="71649"/>
            </a:xfrm>
            <a:custGeom>
              <a:avLst/>
              <a:gdLst/>
              <a:ahLst/>
              <a:cxnLst/>
              <a:rect l="l" t="t" r="r" b="b"/>
              <a:pathLst>
                <a:path w="2406" h="2430" extrusionOk="0">
                  <a:moveTo>
                    <a:pt x="1215" y="0"/>
                  </a:moveTo>
                  <a:cubicBezTo>
                    <a:pt x="548" y="0"/>
                    <a:pt x="0" y="548"/>
                    <a:pt x="0" y="1215"/>
                  </a:cubicBezTo>
                  <a:cubicBezTo>
                    <a:pt x="0" y="1882"/>
                    <a:pt x="548" y="2430"/>
                    <a:pt x="1215" y="2430"/>
                  </a:cubicBezTo>
                  <a:cubicBezTo>
                    <a:pt x="1882" y="2430"/>
                    <a:pt x="2406" y="1882"/>
                    <a:pt x="2406" y="1215"/>
                  </a:cubicBezTo>
                  <a:cubicBezTo>
                    <a:pt x="2406" y="548"/>
                    <a:pt x="1882" y="0"/>
                    <a:pt x="121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42" name="Google Shape;442;p35"/>
            <p:cNvSpPr/>
            <p:nvPr/>
          </p:nvSpPr>
          <p:spPr>
            <a:xfrm>
              <a:off x="6526852" y="3413758"/>
              <a:ext cx="191711" cy="200852"/>
            </a:xfrm>
            <a:custGeom>
              <a:avLst/>
              <a:gdLst/>
              <a:ahLst/>
              <a:cxnLst/>
              <a:rect l="l" t="t" r="r" b="b"/>
              <a:pathLst>
                <a:path w="6502" h="6812" extrusionOk="0">
                  <a:moveTo>
                    <a:pt x="1453" y="1453"/>
                  </a:moveTo>
                  <a:lnTo>
                    <a:pt x="1453" y="2430"/>
                  </a:lnTo>
                  <a:lnTo>
                    <a:pt x="1334" y="2430"/>
                  </a:lnTo>
                  <a:cubicBezTo>
                    <a:pt x="1000" y="2430"/>
                    <a:pt x="715" y="2144"/>
                    <a:pt x="715" y="1811"/>
                  </a:cubicBezTo>
                  <a:lnTo>
                    <a:pt x="715" y="1453"/>
                  </a:lnTo>
                  <a:close/>
                  <a:moveTo>
                    <a:pt x="5787" y="1453"/>
                  </a:moveTo>
                  <a:lnTo>
                    <a:pt x="5787" y="1811"/>
                  </a:lnTo>
                  <a:cubicBezTo>
                    <a:pt x="5787" y="2144"/>
                    <a:pt x="5525" y="2430"/>
                    <a:pt x="5192" y="2430"/>
                  </a:cubicBezTo>
                  <a:lnTo>
                    <a:pt x="5073" y="2430"/>
                  </a:lnTo>
                  <a:lnTo>
                    <a:pt x="5073" y="1453"/>
                  </a:lnTo>
                  <a:close/>
                  <a:moveTo>
                    <a:pt x="3263" y="1453"/>
                  </a:moveTo>
                  <a:cubicBezTo>
                    <a:pt x="3453" y="1453"/>
                    <a:pt x="3620" y="1620"/>
                    <a:pt x="3620" y="1811"/>
                  </a:cubicBezTo>
                  <a:lnTo>
                    <a:pt x="3620" y="2549"/>
                  </a:lnTo>
                  <a:cubicBezTo>
                    <a:pt x="3620" y="2739"/>
                    <a:pt x="3453" y="2906"/>
                    <a:pt x="3263" y="2906"/>
                  </a:cubicBezTo>
                  <a:cubicBezTo>
                    <a:pt x="3048" y="2906"/>
                    <a:pt x="2906" y="2739"/>
                    <a:pt x="2906" y="2549"/>
                  </a:cubicBezTo>
                  <a:lnTo>
                    <a:pt x="2906" y="1811"/>
                  </a:lnTo>
                  <a:cubicBezTo>
                    <a:pt x="2906" y="1620"/>
                    <a:pt x="3048" y="1453"/>
                    <a:pt x="3263" y="1453"/>
                  </a:cubicBezTo>
                  <a:close/>
                  <a:moveTo>
                    <a:pt x="1810" y="1"/>
                  </a:moveTo>
                  <a:cubicBezTo>
                    <a:pt x="1620" y="1"/>
                    <a:pt x="1453" y="167"/>
                    <a:pt x="1453" y="382"/>
                  </a:cubicBezTo>
                  <a:lnTo>
                    <a:pt x="1453" y="739"/>
                  </a:lnTo>
                  <a:lnTo>
                    <a:pt x="357" y="739"/>
                  </a:lnTo>
                  <a:cubicBezTo>
                    <a:pt x="167" y="739"/>
                    <a:pt x="0" y="906"/>
                    <a:pt x="0" y="1096"/>
                  </a:cubicBezTo>
                  <a:lnTo>
                    <a:pt x="0" y="1811"/>
                  </a:lnTo>
                  <a:cubicBezTo>
                    <a:pt x="0" y="2549"/>
                    <a:pt x="596" y="3144"/>
                    <a:pt x="1334" y="3144"/>
                  </a:cubicBezTo>
                  <a:lnTo>
                    <a:pt x="1477" y="3144"/>
                  </a:lnTo>
                  <a:cubicBezTo>
                    <a:pt x="1620" y="3859"/>
                    <a:pt x="2191" y="4406"/>
                    <a:pt x="2906" y="4549"/>
                  </a:cubicBezTo>
                  <a:lnTo>
                    <a:pt x="2906" y="6073"/>
                  </a:lnTo>
                  <a:lnTo>
                    <a:pt x="2310" y="6073"/>
                  </a:lnTo>
                  <a:cubicBezTo>
                    <a:pt x="2120" y="6073"/>
                    <a:pt x="1953" y="6216"/>
                    <a:pt x="1929" y="6407"/>
                  </a:cubicBezTo>
                  <a:cubicBezTo>
                    <a:pt x="1905" y="6621"/>
                    <a:pt x="2072" y="6812"/>
                    <a:pt x="2286" y="6812"/>
                  </a:cubicBezTo>
                  <a:lnTo>
                    <a:pt x="4215" y="6812"/>
                  </a:lnTo>
                  <a:cubicBezTo>
                    <a:pt x="4406" y="6812"/>
                    <a:pt x="4549" y="6669"/>
                    <a:pt x="4573" y="6478"/>
                  </a:cubicBezTo>
                  <a:cubicBezTo>
                    <a:pt x="4596" y="6264"/>
                    <a:pt x="4430" y="6073"/>
                    <a:pt x="4215" y="6073"/>
                  </a:cubicBezTo>
                  <a:lnTo>
                    <a:pt x="3620" y="6073"/>
                  </a:lnTo>
                  <a:lnTo>
                    <a:pt x="3620" y="4549"/>
                  </a:lnTo>
                  <a:cubicBezTo>
                    <a:pt x="4334" y="4406"/>
                    <a:pt x="4882" y="3859"/>
                    <a:pt x="5025" y="3144"/>
                  </a:cubicBezTo>
                  <a:lnTo>
                    <a:pt x="5192" y="3144"/>
                  </a:lnTo>
                  <a:cubicBezTo>
                    <a:pt x="5906" y="3144"/>
                    <a:pt x="6502" y="2549"/>
                    <a:pt x="6502" y="1811"/>
                  </a:cubicBezTo>
                  <a:lnTo>
                    <a:pt x="6502" y="1096"/>
                  </a:lnTo>
                  <a:cubicBezTo>
                    <a:pt x="6502" y="906"/>
                    <a:pt x="6359" y="739"/>
                    <a:pt x="6144" y="739"/>
                  </a:cubicBezTo>
                  <a:lnTo>
                    <a:pt x="5073" y="739"/>
                  </a:lnTo>
                  <a:lnTo>
                    <a:pt x="5073" y="382"/>
                  </a:lnTo>
                  <a:cubicBezTo>
                    <a:pt x="5073" y="167"/>
                    <a:pt x="4906" y="1"/>
                    <a:pt x="46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443" name="Google Shape;443;p35"/>
          <p:cNvGrpSpPr/>
          <p:nvPr/>
        </p:nvGrpSpPr>
        <p:grpSpPr>
          <a:xfrm>
            <a:off x="8431050" y="175431"/>
            <a:ext cx="540680" cy="571709"/>
            <a:chOff x="5865377" y="2861056"/>
            <a:chExt cx="344119" cy="363845"/>
          </a:xfrm>
        </p:grpSpPr>
        <p:sp>
          <p:nvSpPr>
            <p:cNvPr id="444" name="Google Shape;444;p35"/>
            <p:cNvSpPr/>
            <p:nvPr/>
          </p:nvSpPr>
          <p:spPr>
            <a:xfrm>
              <a:off x="5988980" y="2925039"/>
              <a:ext cx="134835" cy="125724"/>
            </a:xfrm>
            <a:custGeom>
              <a:avLst/>
              <a:gdLst/>
              <a:ahLst/>
              <a:cxnLst/>
              <a:rect l="l" t="t" r="r" b="b"/>
              <a:pathLst>
                <a:path w="4573" h="4264" extrusionOk="0">
                  <a:moveTo>
                    <a:pt x="2286" y="1"/>
                  </a:moveTo>
                  <a:cubicBezTo>
                    <a:pt x="1024" y="1"/>
                    <a:pt x="0" y="1025"/>
                    <a:pt x="0" y="2287"/>
                  </a:cubicBezTo>
                  <a:cubicBezTo>
                    <a:pt x="0" y="3097"/>
                    <a:pt x="429" y="3859"/>
                    <a:pt x="1120" y="4264"/>
                  </a:cubicBezTo>
                  <a:lnTo>
                    <a:pt x="715" y="2001"/>
                  </a:lnTo>
                  <a:cubicBezTo>
                    <a:pt x="691" y="1859"/>
                    <a:pt x="762" y="1716"/>
                    <a:pt x="881" y="1644"/>
                  </a:cubicBezTo>
                  <a:cubicBezTo>
                    <a:pt x="945" y="1593"/>
                    <a:pt x="1016" y="1569"/>
                    <a:pt x="1086" y="1569"/>
                  </a:cubicBezTo>
                  <a:cubicBezTo>
                    <a:pt x="1147" y="1569"/>
                    <a:pt x="1207" y="1587"/>
                    <a:pt x="1262" y="1620"/>
                  </a:cubicBezTo>
                  <a:lnTo>
                    <a:pt x="2286" y="2240"/>
                  </a:lnTo>
                  <a:lnTo>
                    <a:pt x="3310" y="1620"/>
                  </a:lnTo>
                  <a:cubicBezTo>
                    <a:pt x="3366" y="1587"/>
                    <a:pt x="3426" y="1569"/>
                    <a:pt x="3487" y="1569"/>
                  </a:cubicBezTo>
                  <a:cubicBezTo>
                    <a:pt x="3557" y="1569"/>
                    <a:pt x="3628" y="1593"/>
                    <a:pt x="3692" y="1644"/>
                  </a:cubicBezTo>
                  <a:cubicBezTo>
                    <a:pt x="3811" y="1716"/>
                    <a:pt x="3882" y="1859"/>
                    <a:pt x="3858" y="2001"/>
                  </a:cubicBezTo>
                  <a:lnTo>
                    <a:pt x="3430" y="4264"/>
                  </a:lnTo>
                  <a:lnTo>
                    <a:pt x="3453" y="4264"/>
                  </a:lnTo>
                  <a:cubicBezTo>
                    <a:pt x="4144" y="3859"/>
                    <a:pt x="4573" y="3097"/>
                    <a:pt x="4573" y="2287"/>
                  </a:cubicBezTo>
                  <a:cubicBezTo>
                    <a:pt x="4573" y="1025"/>
                    <a:pt x="3549" y="1"/>
                    <a:pt x="228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45" name="Google Shape;445;p35"/>
            <p:cNvSpPr/>
            <p:nvPr/>
          </p:nvSpPr>
          <p:spPr>
            <a:xfrm>
              <a:off x="6030407" y="3072524"/>
              <a:ext cx="52690" cy="28099"/>
            </a:xfrm>
            <a:custGeom>
              <a:avLst/>
              <a:gdLst/>
              <a:ahLst/>
              <a:cxnLst/>
              <a:rect l="l" t="t" r="r" b="b"/>
              <a:pathLst>
                <a:path w="1787" h="953" extrusionOk="0">
                  <a:moveTo>
                    <a:pt x="0" y="0"/>
                  </a:moveTo>
                  <a:lnTo>
                    <a:pt x="0" y="595"/>
                  </a:lnTo>
                  <a:cubicBezTo>
                    <a:pt x="0" y="786"/>
                    <a:pt x="167" y="953"/>
                    <a:pt x="358" y="953"/>
                  </a:cubicBezTo>
                  <a:lnTo>
                    <a:pt x="1405" y="953"/>
                  </a:lnTo>
                  <a:cubicBezTo>
                    <a:pt x="1620" y="953"/>
                    <a:pt x="1786" y="786"/>
                    <a:pt x="1786" y="595"/>
                  </a:cubicBezTo>
                  <a:lnTo>
                    <a:pt x="178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46" name="Google Shape;446;p35"/>
            <p:cNvSpPr/>
            <p:nvPr/>
          </p:nvSpPr>
          <p:spPr>
            <a:xfrm>
              <a:off x="6035331" y="3002998"/>
              <a:ext cx="42134" cy="47766"/>
            </a:xfrm>
            <a:custGeom>
              <a:avLst/>
              <a:gdLst/>
              <a:ahLst/>
              <a:cxnLst/>
              <a:rect l="l" t="t" r="r" b="b"/>
              <a:pathLst>
                <a:path w="1429" h="1620" extrusionOk="0">
                  <a:moveTo>
                    <a:pt x="0" y="0"/>
                  </a:moveTo>
                  <a:lnTo>
                    <a:pt x="286" y="1620"/>
                  </a:lnTo>
                  <a:lnTo>
                    <a:pt x="1143" y="1620"/>
                  </a:lnTo>
                  <a:lnTo>
                    <a:pt x="1429" y="0"/>
                  </a:lnTo>
                  <a:lnTo>
                    <a:pt x="1429" y="0"/>
                  </a:lnTo>
                  <a:lnTo>
                    <a:pt x="905" y="310"/>
                  </a:lnTo>
                  <a:cubicBezTo>
                    <a:pt x="845" y="346"/>
                    <a:pt x="780" y="364"/>
                    <a:pt x="714" y="364"/>
                  </a:cubicBezTo>
                  <a:cubicBezTo>
                    <a:pt x="649" y="364"/>
                    <a:pt x="583" y="346"/>
                    <a:pt x="524" y="310"/>
                  </a:cubicBez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47" name="Google Shape;447;p35"/>
            <p:cNvSpPr/>
            <p:nvPr/>
          </p:nvSpPr>
          <p:spPr>
            <a:xfrm>
              <a:off x="5865377" y="2861056"/>
              <a:ext cx="344119" cy="363845"/>
            </a:xfrm>
            <a:custGeom>
              <a:avLst/>
              <a:gdLst/>
              <a:ahLst/>
              <a:cxnLst/>
              <a:rect l="l" t="t" r="r" b="b"/>
              <a:pathLst>
                <a:path w="11671" h="12340" extrusionOk="0">
                  <a:moveTo>
                    <a:pt x="6478" y="1457"/>
                  </a:moveTo>
                  <a:cubicBezTo>
                    <a:pt x="8145" y="1457"/>
                    <a:pt x="9503" y="2790"/>
                    <a:pt x="9503" y="4457"/>
                  </a:cubicBezTo>
                  <a:cubicBezTo>
                    <a:pt x="9503" y="5505"/>
                    <a:pt x="8955" y="6458"/>
                    <a:pt x="8098" y="7005"/>
                  </a:cubicBezTo>
                  <a:lnTo>
                    <a:pt x="8098" y="7767"/>
                  </a:lnTo>
                  <a:cubicBezTo>
                    <a:pt x="8098" y="8363"/>
                    <a:pt x="7622" y="8839"/>
                    <a:pt x="7002" y="8839"/>
                  </a:cubicBezTo>
                  <a:lnTo>
                    <a:pt x="6836" y="8839"/>
                  </a:lnTo>
                  <a:lnTo>
                    <a:pt x="6836" y="9196"/>
                  </a:lnTo>
                  <a:cubicBezTo>
                    <a:pt x="6836" y="9387"/>
                    <a:pt x="6717" y="9553"/>
                    <a:pt x="6526" y="9577"/>
                  </a:cubicBezTo>
                  <a:cubicBezTo>
                    <a:pt x="6514" y="9579"/>
                    <a:pt x="6502" y="9579"/>
                    <a:pt x="6490" y="9579"/>
                  </a:cubicBezTo>
                  <a:cubicBezTo>
                    <a:pt x="6291" y="9579"/>
                    <a:pt x="6121" y="9400"/>
                    <a:pt x="6121" y="9220"/>
                  </a:cubicBezTo>
                  <a:lnTo>
                    <a:pt x="6121" y="8839"/>
                  </a:lnTo>
                  <a:lnTo>
                    <a:pt x="5955" y="8839"/>
                  </a:lnTo>
                  <a:cubicBezTo>
                    <a:pt x="5359" y="8839"/>
                    <a:pt x="4859" y="8363"/>
                    <a:pt x="4859" y="7767"/>
                  </a:cubicBezTo>
                  <a:lnTo>
                    <a:pt x="4859" y="7005"/>
                  </a:lnTo>
                  <a:cubicBezTo>
                    <a:pt x="4002" y="6458"/>
                    <a:pt x="3478" y="5505"/>
                    <a:pt x="3478" y="4457"/>
                  </a:cubicBezTo>
                  <a:cubicBezTo>
                    <a:pt x="3478" y="2790"/>
                    <a:pt x="4835" y="1457"/>
                    <a:pt x="6478" y="1457"/>
                  </a:cubicBezTo>
                  <a:close/>
                  <a:moveTo>
                    <a:pt x="6488" y="1"/>
                  </a:moveTo>
                  <a:cubicBezTo>
                    <a:pt x="6429" y="1"/>
                    <a:pt x="6371" y="2"/>
                    <a:pt x="6312" y="4"/>
                  </a:cubicBezTo>
                  <a:cubicBezTo>
                    <a:pt x="4954" y="52"/>
                    <a:pt x="3692" y="623"/>
                    <a:pt x="2763" y="1599"/>
                  </a:cubicBezTo>
                  <a:cubicBezTo>
                    <a:pt x="1811" y="2576"/>
                    <a:pt x="1311" y="3862"/>
                    <a:pt x="1311" y="5219"/>
                  </a:cubicBezTo>
                  <a:lnTo>
                    <a:pt x="1311" y="5314"/>
                  </a:lnTo>
                  <a:cubicBezTo>
                    <a:pt x="1311" y="5481"/>
                    <a:pt x="1263" y="5648"/>
                    <a:pt x="1168" y="5791"/>
                  </a:cubicBezTo>
                  <a:lnTo>
                    <a:pt x="144" y="7386"/>
                  </a:lnTo>
                  <a:cubicBezTo>
                    <a:pt x="1" y="7624"/>
                    <a:pt x="25" y="7934"/>
                    <a:pt x="215" y="8125"/>
                  </a:cubicBezTo>
                  <a:cubicBezTo>
                    <a:pt x="334" y="8244"/>
                    <a:pt x="501" y="8315"/>
                    <a:pt x="668" y="8315"/>
                  </a:cubicBezTo>
                  <a:lnTo>
                    <a:pt x="1311" y="8315"/>
                  </a:lnTo>
                  <a:lnTo>
                    <a:pt x="1311" y="9268"/>
                  </a:lnTo>
                  <a:cubicBezTo>
                    <a:pt x="1311" y="10268"/>
                    <a:pt x="2120" y="11054"/>
                    <a:pt x="3121" y="11054"/>
                  </a:cubicBezTo>
                  <a:lnTo>
                    <a:pt x="3716" y="11054"/>
                  </a:lnTo>
                  <a:lnTo>
                    <a:pt x="3716" y="11983"/>
                  </a:lnTo>
                  <a:cubicBezTo>
                    <a:pt x="3716" y="12173"/>
                    <a:pt x="3883" y="12340"/>
                    <a:pt x="4073" y="12340"/>
                  </a:cubicBezTo>
                  <a:lnTo>
                    <a:pt x="9384" y="12340"/>
                  </a:lnTo>
                  <a:cubicBezTo>
                    <a:pt x="9574" y="12340"/>
                    <a:pt x="9741" y="12173"/>
                    <a:pt x="9741" y="11983"/>
                  </a:cubicBezTo>
                  <a:lnTo>
                    <a:pt x="9741" y="9220"/>
                  </a:lnTo>
                  <a:cubicBezTo>
                    <a:pt x="10313" y="8744"/>
                    <a:pt x="10765" y="8172"/>
                    <a:pt x="11098" y="7529"/>
                  </a:cubicBezTo>
                  <a:cubicBezTo>
                    <a:pt x="11480" y="6791"/>
                    <a:pt x="11670" y="6005"/>
                    <a:pt x="11670" y="5172"/>
                  </a:cubicBezTo>
                  <a:cubicBezTo>
                    <a:pt x="11670" y="3767"/>
                    <a:pt x="11098" y="2433"/>
                    <a:pt x="10074" y="1457"/>
                  </a:cubicBezTo>
                  <a:cubicBezTo>
                    <a:pt x="9116" y="521"/>
                    <a:pt x="7830" y="1"/>
                    <a:pt x="648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448" name="Google Shape;448;p35"/>
          <p:cNvGrpSpPr/>
          <p:nvPr/>
        </p:nvGrpSpPr>
        <p:grpSpPr>
          <a:xfrm>
            <a:off x="139192" y="4576647"/>
            <a:ext cx="573758" cy="434760"/>
            <a:chOff x="4090976" y="2360512"/>
            <a:chExt cx="365172" cy="276688"/>
          </a:xfrm>
        </p:grpSpPr>
        <p:sp>
          <p:nvSpPr>
            <p:cNvPr id="449" name="Google Shape;449;p35"/>
            <p:cNvSpPr/>
            <p:nvPr/>
          </p:nvSpPr>
          <p:spPr>
            <a:xfrm>
              <a:off x="4113444" y="2388583"/>
              <a:ext cx="85005" cy="85713"/>
            </a:xfrm>
            <a:custGeom>
              <a:avLst/>
              <a:gdLst/>
              <a:ahLst/>
              <a:cxnLst/>
              <a:rect l="l" t="t" r="r" b="b"/>
              <a:pathLst>
                <a:path w="2883" h="2907" extrusionOk="0">
                  <a:moveTo>
                    <a:pt x="1430" y="1"/>
                  </a:moveTo>
                  <a:cubicBezTo>
                    <a:pt x="644" y="1"/>
                    <a:pt x="1" y="644"/>
                    <a:pt x="1" y="1453"/>
                  </a:cubicBezTo>
                  <a:cubicBezTo>
                    <a:pt x="1" y="2239"/>
                    <a:pt x="644" y="2906"/>
                    <a:pt x="1430" y="2906"/>
                  </a:cubicBezTo>
                  <a:cubicBezTo>
                    <a:pt x="2239" y="2906"/>
                    <a:pt x="2882" y="2239"/>
                    <a:pt x="2882" y="1453"/>
                  </a:cubicBezTo>
                  <a:cubicBezTo>
                    <a:pt x="2882" y="644"/>
                    <a:pt x="2239" y="1"/>
                    <a:pt x="143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50" name="Google Shape;450;p35"/>
            <p:cNvSpPr/>
            <p:nvPr/>
          </p:nvSpPr>
          <p:spPr>
            <a:xfrm>
              <a:off x="4262316" y="2360512"/>
              <a:ext cx="85683" cy="84976"/>
            </a:xfrm>
            <a:custGeom>
              <a:avLst/>
              <a:gdLst/>
              <a:ahLst/>
              <a:cxnLst/>
              <a:rect l="l" t="t" r="r" b="b"/>
              <a:pathLst>
                <a:path w="2906" h="2882" extrusionOk="0">
                  <a:moveTo>
                    <a:pt x="1453" y="0"/>
                  </a:moveTo>
                  <a:cubicBezTo>
                    <a:pt x="667" y="0"/>
                    <a:pt x="0" y="643"/>
                    <a:pt x="0" y="1429"/>
                  </a:cubicBezTo>
                  <a:cubicBezTo>
                    <a:pt x="0" y="2239"/>
                    <a:pt x="667" y="2882"/>
                    <a:pt x="1453" y="2882"/>
                  </a:cubicBezTo>
                  <a:cubicBezTo>
                    <a:pt x="2263" y="2882"/>
                    <a:pt x="2906" y="2239"/>
                    <a:pt x="2906" y="1429"/>
                  </a:cubicBezTo>
                  <a:cubicBezTo>
                    <a:pt x="2906" y="643"/>
                    <a:pt x="2263" y="0"/>
                    <a:pt x="14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51" name="Google Shape;451;p35"/>
            <p:cNvSpPr/>
            <p:nvPr/>
          </p:nvSpPr>
          <p:spPr>
            <a:xfrm>
              <a:off x="4090976" y="2431425"/>
              <a:ext cx="365172" cy="205776"/>
            </a:xfrm>
            <a:custGeom>
              <a:avLst/>
              <a:gdLst/>
              <a:ahLst/>
              <a:cxnLst/>
              <a:rect l="l" t="t" r="r" b="b"/>
              <a:pathLst>
                <a:path w="12385" h="6979" extrusionOk="0">
                  <a:moveTo>
                    <a:pt x="10574" y="0"/>
                  </a:moveTo>
                  <a:cubicBezTo>
                    <a:pt x="10384" y="0"/>
                    <a:pt x="10217" y="143"/>
                    <a:pt x="10217" y="310"/>
                  </a:cubicBezTo>
                  <a:cubicBezTo>
                    <a:pt x="10193" y="524"/>
                    <a:pt x="10360" y="715"/>
                    <a:pt x="10574" y="715"/>
                  </a:cubicBezTo>
                  <a:lnTo>
                    <a:pt x="11146" y="715"/>
                  </a:lnTo>
                  <a:lnTo>
                    <a:pt x="7431" y="4430"/>
                  </a:lnTo>
                  <a:lnTo>
                    <a:pt x="6478" y="3477"/>
                  </a:lnTo>
                  <a:cubicBezTo>
                    <a:pt x="6407" y="3406"/>
                    <a:pt x="6318" y="3370"/>
                    <a:pt x="6228" y="3370"/>
                  </a:cubicBezTo>
                  <a:cubicBezTo>
                    <a:pt x="6139" y="3370"/>
                    <a:pt x="6050" y="3406"/>
                    <a:pt x="5978" y="3477"/>
                  </a:cubicBezTo>
                  <a:lnTo>
                    <a:pt x="3192" y="6264"/>
                  </a:lnTo>
                  <a:lnTo>
                    <a:pt x="406" y="6264"/>
                  </a:lnTo>
                  <a:cubicBezTo>
                    <a:pt x="215" y="6264"/>
                    <a:pt x="48" y="6407"/>
                    <a:pt x="25" y="6573"/>
                  </a:cubicBezTo>
                  <a:cubicBezTo>
                    <a:pt x="1" y="6811"/>
                    <a:pt x="191" y="6978"/>
                    <a:pt x="406" y="6978"/>
                  </a:cubicBezTo>
                  <a:lnTo>
                    <a:pt x="3335" y="6978"/>
                  </a:lnTo>
                  <a:cubicBezTo>
                    <a:pt x="3430" y="6978"/>
                    <a:pt x="3525" y="6954"/>
                    <a:pt x="3597" y="6883"/>
                  </a:cubicBezTo>
                  <a:lnTo>
                    <a:pt x="6240" y="4239"/>
                  </a:lnTo>
                  <a:lnTo>
                    <a:pt x="7169" y="5192"/>
                  </a:lnTo>
                  <a:cubicBezTo>
                    <a:pt x="7240" y="5263"/>
                    <a:pt x="7336" y="5299"/>
                    <a:pt x="7431" y="5299"/>
                  </a:cubicBezTo>
                  <a:cubicBezTo>
                    <a:pt x="7526" y="5299"/>
                    <a:pt x="7621" y="5263"/>
                    <a:pt x="7693" y="5192"/>
                  </a:cubicBezTo>
                  <a:lnTo>
                    <a:pt x="11646" y="1239"/>
                  </a:lnTo>
                  <a:lnTo>
                    <a:pt x="11646" y="1787"/>
                  </a:lnTo>
                  <a:cubicBezTo>
                    <a:pt x="11646" y="1977"/>
                    <a:pt x="11789" y="2144"/>
                    <a:pt x="11979" y="2168"/>
                  </a:cubicBezTo>
                  <a:cubicBezTo>
                    <a:pt x="11993" y="2169"/>
                    <a:pt x="12007" y="2170"/>
                    <a:pt x="12020" y="2170"/>
                  </a:cubicBezTo>
                  <a:cubicBezTo>
                    <a:pt x="12217" y="2170"/>
                    <a:pt x="12384" y="2011"/>
                    <a:pt x="12384" y="1810"/>
                  </a:cubicBezTo>
                  <a:lnTo>
                    <a:pt x="12384" y="358"/>
                  </a:lnTo>
                  <a:cubicBezTo>
                    <a:pt x="12384" y="167"/>
                    <a:pt x="12218" y="0"/>
                    <a:pt x="1200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52" name="Google Shape;452;p35"/>
            <p:cNvSpPr/>
            <p:nvPr/>
          </p:nvSpPr>
          <p:spPr>
            <a:xfrm>
              <a:off x="4241263" y="2455986"/>
              <a:ext cx="120800" cy="75865"/>
            </a:xfrm>
            <a:custGeom>
              <a:avLst/>
              <a:gdLst/>
              <a:ahLst/>
              <a:cxnLst/>
              <a:rect l="l" t="t" r="r" b="b"/>
              <a:pathLst>
                <a:path w="4097" h="2573" extrusionOk="0">
                  <a:moveTo>
                    <a:pt x="976" y="1"/>
                  </a:moveTo>
                  <a:cubicBezTo>
                    <a:pt x="381" y="406"/>
                    <a:pt x="0" y="1049"/>
                    <a:pt x="0" y="1811"/>
                  </a:cubicBezTo>
                  <a:lnTo>
                    <a:pt x="0" y="2502"/>
                  </a:lnTo>
                  <a:lnTo>
                    <a:pt x="357" y="2144"/>
                  </a:lnTo>
                  <a:cubicBezTo>
                    <a:pt x="572" y="1930"/>
                    <a:pt x="834" y="1811"/>
                    <a:pt x="1143" y="1811"/>
                  </a:cubicBezTo>
                  <a:cubicBezTo>
                    <a:pt x="1429" y="1811"/>
                    <a:pt x="1691" y="1930"/>
                    <a:pt x="1905" y="2144"/>
                  </a:cubicBezTo>
                  <a:lnTo>
                    <a:pt x="2334" y="2573"/>
                  </a:lnTo>
                  <a:lnTo>
                    <a:pt x="4096" y="811"/>
                  </a:lnTo>
                  <a:cubicBezTo>
                    <a:pt x="3929" y="477"/>
                    <a:pt x="3667" y="215"/>
                    <a:pt x="3358" y="1"/>
                  </a:cubicBezTo>
                  <a:cubicBezTo>
                    <a:pt x="3024" y="239"/>
                    <a:pt x="2620" y="358"/>
                    <a:pt x="2167" y="358"/>
                  </a:cubicBezTo>
                  <a:cubicBezTo>
                    <a:pt x="1715" y="358"/>
                    <a:pt x="1310" y="239"/>
                    <a:pt x="97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453" name="Google Shape;453;p35"/>
            <p:cNvSpPr/>
            <p:nvPr/>
          </p:nvSpPr>
          <p:spPr>
            <a:xfrm>
              <a:off x="4091684" y="2484793"/>
              <a:ext cx="128525" cy="110274"/>
            </a:xfrm>
            <a:custGeom>
              <a:avLst/>
              <a:gdLst/>
              <a:ahLst/>
              <a:cxnLst/>
              <a:rect l="l" t="t" r="r" b="b"/>
              <a:pathLst>
                <a:path w="4359" h="3740" extrusionOk="0">
                  <a:moveTo>
                    <a:pt x="977" y="0"/>
                  </a:moveTo>
                  <a:cubicBezTo>
                    <a:pt x="405" y="381"/>
                    <a:pt x="1" y="1048"/>
                    <a:pt x="1" y="1810"/>
                  </a:cubicBezTo>
                  <a:lnTo>
                    <a:pt x="1" y="3739"/>
                  </a:lnTo>
                  <a:lnTo>
                    <a:pt x="2858" y="3739"/>
                  </a:lnTo>
                  <a:lnTo>
                    <a:pt x="4359" y="2239"/>
                  </a:lnTo>
                  <a:lnTo>
                    <a:pt x="4359" y="1810"/>
                  </a:lnTo>
                  <a:cubicBezTo>
                    <a:pt x="4359" y="1048"/>
                    <a:pt x="3954" y="381"/>
                    <a:pt x="3382" y="0"/>
                  </a:cubicBezTo>
                  <a:cubicBezTo>
                    <a:pt x="3025" y="215"/>
                    <a:pt x="2620" y="358"/>
                    <a:pt x="2168" y="358"/>
                  </a:cubicBezTo>
                  <a:cubicBezTo>
                    <a:pt x="1739" y="358"/>
                    <a:pt x="1334" y="215"/>
                    <a:pt x="97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pic>
        <p:nvPicPr>
          <p:cNvPr id="9" name="Picture 8"/>
          <p:cNvPicPr>
            <a:picLocks noChangeAspect="1"/>
          </p:cNvPicPr>
          <p:nvPr/>
        </p:nvPicPr>
        <p:blipFill>
          <a:blip r:embed="rId3"/>
          <a:stretch>
            <a:fillRect/>
          </a:stretch>
        </p:blipFill>
        <p:spPr>
          <a:xfrm>
            <a:off x="4588291" y="1680381"/>
            <a:ext cx="3999523" cy="220675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36"/>
          <p:cNvSpPr txBox="1">
            <a:spLocks noGrp="1"/>
          </p:cNvSpPr>
          <p:nvPr>
            <p:ph type="title"/>
          </p:nvPr>
        </p:nvSpPr>
        <p:spPr>
          <a:xfrm>
            <a:off x="712950" y="512799"/>
            <a:ext cx="7718100" cy="572700"/>
          </a:xfrm>
          <a:prstGeom prst="rect">
            <a:avLst/>
          </a:prstGeom>
        </p:spPr>
        <p:txBody>
          <a:bodyPr spcFirstLastPara="1" wrap="square" lIns="91425" tIns="91425" rIns="91425" bIns="91425" anchor="t" anchorCtr="0">
            <a:noAutofit/>
          </a:bodyPr>
          <a:lstStyle/>
          <a:p>
            <a:pPr lvl="0"/>
            <a:r>
              <a:rPr lang="en-GB" dirty="0">
                <a:latin typeface="Times New Roman" panose="02020603050405020304" pitchFamily="18" charset="0"/>
                <a:cs typeface="Times New Roman" panose="02020603050405020304" pitchFamily="18" charset="0"/>
              </a:rPr>
              <a:t>Performance-Linked Reward System</a:t>
            </a:r>
            <a:endParaRPr dirty="0">
              <a:latin typeface="Times New Roman" panose="02020603050405020304" pitchFamily="18" charset="0"/>
              <a:cs typeface="Times New Roman" panose="02020603050405020304" pitchFamily="18" charset="0"/>
            </a:endParaRPr>
          </a:p>
        </p:txBody>
      </p:sp>
      <p:sp>
        <p:nvSpPr>
          <p:cNvPr id="470" name="Google Shape;470;p36"/>
          <p:cNvSpPr txBox="1">
            <a:spLocks noGrp="1"/>
          </p:cNvSpPr>
          <p:nvPr>
            <p:ph type="subTitle" idx="15"/>
          </p:nvPr>
        </p:nvSpPr>
        <p:spPr>
          <a:xfrm>
            <a:off x="712950" y="1375530"/>
            <a:ext cx="4270530" cy="3234570"/>
          </a:xfrm>
          <a:prstGeom prst="rect">
            <a:avLst/>
          </a:prstGeom>
        </p:spPr>
        <p:txBody>
          <a:bodyPr spcFirstLastPara="1" wrap="square" lIns="91425" tIns="91425" rIns="91425" bIns="91425" anchor="t" anchorCtr="0">
            <a:noAutofit/>
          </a:bodyPr>
          <a:lstStyle/>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High-performance expectations across corporate and warehouse roles.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Metrics-driven performance evaluation frameworks.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Productivity-linked bonuses and incentive programs.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Rewards tied to accuracy, quality, and customer-centric metrics.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System designed to reinforce Amazon’s speed and efficiency culture.</a:t>
            </a:r>
            <a:endParaRPr dirty="0">
              <a:latin typeface="Times New Roman" panose="02020603050405020304" pitchFamily="18" charset="0"/>
              <a:cs typeface="Times New Roman" panose="02020603050405020304" pitchFamily="18" charset="0"/>
            </a:endParaRPr>
          </a:p>
        </p:txBody>
      </p:sp>
      <p:cxnSp>
        <p:nvCxnSpPr>
          <p:cNvPr id="471" name="Google Shape;471;p36"/>
          <p:cNvCxnSpPr/>
          <p:nvPr/>
        </p:nvCxnSpPr>
        <p:spPr>
          <a:xfrm>
            <a:off x="3105600" y="1192650"/>
            <a:ext cx="2932800" cy="0"/>
          </a:xfrm>
          <a:prstGeom prst="straightConnector1">
            <a:avLst/>
          </a:prstGeom>
          <a:noFill/>
          <a:ln w="19050" cap="flat" cmpd="sng">
            <a:solidFill>
              <a:schemeClr val="dk1"/>
            </a:solidFill>
            <a:prstDash val="solid"/>
            <a:round/>
            <a:headEnd type="none" w="med" len="med"/>
            <a:tailEnd type="none" w="med" len="med"/>
          </a:ln>
        </p:spPr>
      </p:cxnSp>
      <p:pic>
        <p:nvPicPr>
          <p:cNvPr id="13" name="Picture 12"/>
          <p:cNvPicPr>
            <a:picLocks noChangeAspect="1"/>
          </p:cNvPicPr>
          <p:nvPr/>
        </p:nvPicPr>
        <p:blipFill>
          <a:blip r:embed="rId3"/>
          <a:stretch>
            <a:fillRect/>
          </a:stretch>
        </p:blipFill>
        <p:spPr>
          <a:xfrm>
            <a:off x="4983480" y="1554480"/>
            <a:ext cx="3933488" cy="23241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3"/>
          <p:cNvSpPr txBox="1">
            <a:spLocks noGrp="1"/>
          </p:cNvSpPr>
          <p:nvPr>
            <p:ph type="title"/>
          </p:nvPr>
        </p:nvSpPr>
        <p:spPr>
          <a:xfrm>
            <a:off x="712950" y="540618"/>
            <a:ext cx="771810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Role of Line Managers</a:t>
            </a:r>
            <a:endParaRPr dirty="0">
              <a:latin typeface="Times New Roman" panose="02020603050405020304" pitchFamily="18" charset="0"/>
              <a:cs typeface="Times New Roman" panose="02020603050405020304" pitchFamily="18" charset="0"/>
            </a:endParaRPr>
          </a:p>
        </p:txBody>
      </p:sp>
      <p:sp>
        <p:nvSpPr>
          <p:cNvPr id="365" name="Google Shape;365;p33"/>
          <p:cNvSpPr txBox="1">
            <a:spLocks noGrp="1"/>
          </p:cNvSpPr>
          <p:nvPr>
            <p:ph type="subTitle" idx="2"/>
          </p:nvPr>
        </p:nvSpPr>
        <p:spPr>
          <a:xfrm>
            <a:off x="808028" y="1541464"/>
            <a:ext cx="4133554" cy="3172365"/>
          </a:xfrm>
          <a:prstGeom prst="rect">
            <a:avLst/>
          </a:prstGeom>
        </p:spPr>
        <p:txBody>
          <a:bodyPr spcFirstLastPara="1" wrap="square" lIns="91425" tIns="91425" rIns="91425" bIns="91425" anchor="t" anchorCtr="0">
            <a:noAutofit/>
          </a:bodyPr>
          <a:lstStyle/>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Conduct and document performance reviews effectively</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Communicate pay decisions with clarity and fairness.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Support employee development through coaching and guidance.</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Monitor equity and address team-level reward inconsistencies.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Key influencers of employee motivation and reward perceptions.</a:t>
            </a:r>
          </a:p>
        </p:txBody>
      </p:sp>
      <p:cxnSp>
        <p:nvCxnSpPr>
          <p:cNvPr id="368" name="Google Shape;368;p33"/>
          <p:cNvCxnSpPr/>
          <p:nvPr/>
        </p:nvCxnSpPr>
        <p:spPr>
          <a:xfrm>
            <a:off x="2893350" y="1192643"/>
            <a:ext cx="3357300" cy="0"/>
          </a:xfrm>
          <a:prstGeom prst="straightConnector1">
            <a:avLst/>
          </a:prstGeom>
          <a:noFill/>
          <a:ln w="19050" cap="flat" cmpd="sng">
            <a:solidFill>
              <a:schemeClr val="dk1"/>
            </a:solidFill>
            <a:prstDash val="solid"/>
            <a:round/>
            <a:headEnd type="none" w="med" len="med"/>
            <a:tailEnd type="none" w="med" len="med"/>
          </a:ln>
        </p:spPr>
      </p:cxnSp>
      <p:grpSp>
        <p:nvGrpSpPr>
          <p:cNvPr id="369" name="Google Shape;369;p33"/>
          <p:cNvGrpSpPr/>
          <p:nvPr/>
        </p:nvGrpSpPr>
        <p:grpSpPr>
          <a:xfrm>
            <a:off x="331366" y="342667"/>
            <a:ext cx="571537" cy="571539"/>
            <a:chOff x="2362926" y="1790325"/>
            <a:chExt cx="363758" cy="363760"/>
          </a:xfrm>
        </p:grpSpPr>
        <p:sp>
          <p:nvSpPr>
            <p:cNvPr id="370" name="Google Shape;370;p33"/>
            <p:cNvSpPr/>
            <p:nvPr/>
          </p:nvSpPr>
          <p:spPr>
            <a:xfrm>
              <a:off x="2362926" y="2060676"/>
              <a:ext cx="148870" cy="93408"/>
            </a:xfrm>
            <a:custGeom>
              <a:avLst/>
              <a:gdLst/>
              <a:ahLst/>
              <a:cxnLst/>
              <a:rect l="l" t="t" r="r" b="b"/>
              <a:pathLst>
                <a:path w="5049" h="3168" extrusionOk="0">
                  <a:moveTo>
                    <a:pt x="1120" y="1"/>
                  </a:moveTo>
                  <a:cubicBezTo>
                    <a:pt x="429" y="453"/>
                    <a:pt x="0" y="1215"/>
                    <a:pt x="0" y="2096"/>
                  </a:cubicBezTo>
                  <a:lnTo>
                    <a:pt x="0" y="2811"/>
                  </a:lnTo>
                  <a:cubicBezTo>
                    <a:pt x="0" y="3001"/>
                    <a:pt x="167" y="3168"/>
                    <a:pt x="357" y="3168"/>
                  </a:cubicBezTo>
                  <a:lnTo>
                    <a:pt x="4692" y="3168"/>
                  </a:lnTo>
                  <a:cubicBezTo>
                    <a:pt x="4906" y="3168"/>
                    <a:pt x="5049" y="3001"/>
                    <a:pt x="5049" y="2811"/>
                  </a:cubicBezTo>
                  <a:lnTo>
                    <a:pt x="5049" y="2096"/>
                  </a:lnTo>
                  <a:cubicBezTo>
                    <a:pt x="5049" y="1215"/>
                    <a:pt x="4620" y="453"/>
                    <a:pt x="3953" y="1"/>
                  </a:cubicBezTo>
                  <a:cubicBezTo>
                    <a:pt x="3572" y="310"/>
                    <a:pt x="3072" y="524"/>
                    <a:pt x="2525" y="524"/>
                  </a:cubicBezTo>
                  <a:cubicBezTo>
                    <a:pt x="1977" y="524"/>
                    <a:pt x="1501" y="310"/>
                    <a:pt x="112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1" name="Google Shape;371;p33"/>
            <p:cNvSpPr/>
            <p:nvPr/>
          </p:nvSpPr>
          <p:spPr>
            <a:xfrm>
              <a:off x="2394505" y="1969389"/>
              <a:ext cx="85713" cy="85005"/>
            </a:xfrm>
            <a:custGeom>
              <a:avLst/>
              <a:gdLst/>
              <a:ahLst/>
              <a:cxnLst/>
              <a:rect l="l" t="t" r="r" b="b"/>
              <a:pathLst>
                <a:path w="2907" h="2883" extrusionOk="0">
                  <a:moveTo>
                    <a:pt x="1454" y="1"/>
                  </a:moveTo>
                  <a:cubicBezTo>
                    <a:pt x="668" y="1"/>
                    <a:pt x="1" y="644"/>
                    <a:pt x="1" y="1453"/>
                  </a:cubicBezTo>
                  <a:cubicBezTo>
                    <a:pt x="1" y="2239"/>
                    <a:pt x="668" y="2882"/>
                    <a:pt x="1454" y="2882"/>
                  </a:cubicBezTo>
                  <a:cubicBezTo>
                    <a:pt x="2263" y="2882"/>
                    <a:pt x="2906" y="2239"/>
                    <a:pt x="2906" y="1453"/>
                  </a:cubicBezTo>
                  <a:cubicBezTo>
                    <a:pt x="2906" y="644"/>
                    <a:pt x="2263" y="1"/>
                    <a:pt x="14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2" name="Google Shape;372;p33"/>
            <p:cNvSpPr/>
            <p:nvPr/>
          </p:nvSpPr>
          <p:spPr>
            <a:xfrm>
              <a:off x="2581295" y="1834582"/>
              <a:ext cx="85005" cy="84976"/>
            </a:xfrm>
            <a:custGeom>
              <a:avLst/>
              <a:gdLst/>
              <a:ahLst/>
              <a:cxnLst/>
              <a:rect l="l" t="t" r="r" b="b"/>
              <a:pathLst>
                <a:path w="2883" h="2882" extrusionOk="0">
                  <a:moveTo>
                    <a:pt x="1429" y="0"/>
                  </a:moveTo>
                  <a:cubicBezTo>
                    <a:pt x="644" y="0"/>
                    <a:pt x="1" y="643"/>
                    <a:pt x="1" y="1429"/>
                  </a:cubicBezTo>
                  <a:cubicBezTo>
                    <a:pt x="1" y="2239"/>
                    <a:pt x="644" y="2882"/>
                    <a:pt x="1429" y="2882"/>
                  </a:cubicBezTo>
                  <a:cubicBezTo>
                    <a:pt x="2239" y="2882"/>
                    <a:pt x="2882" y="2239"/>
                    <a:pt x="2882" y="1429"/>
                  </a:cubicBezTo>
                  <a:cubicBezTo>
                    <a:pt x="2882" y="643"/>
                    <a:pt x="2239" y="0"/>
                    <a:pt x="142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3" name="Google Shape;373;p33"/>
            <p:cNvSpPr/>
            <p:nvPr/>
          </p:nvSpPr>
          <p:spPr>
            <a:xfrm>
              <a:off x="2549009" y="1925161"/>
              <a:ext cx="149577" cy="72356"/>
            </a:xfrm>
            <a:custGeom>
              <a:avLst/>
              <a:gdLst/>
              <a:ahLst/>
              <a:cxnLst/>
              <a:rect l="l" t="t" r="r" b="b"/>
              <a:pathLst>
                <a:path w="5073" h="2454" extrusionOk="0">
                  <a:moveTo>
                    <a:pt x="1119" y="0"/>
                  </a:moveTo>
                  <a:cubicBezTo>
                    <a:pt x="453" y="453"/>
                    <a:pt x="0" y="1239"/>
                    <a:pt x="0" y="2096"/>
                  </a:cubicBezTo>
                  <a:lnTo>
                    <a:pt x="0" y="2453"/>
                  </a:lnTo>
                  <a:lnTo>
                    <a:pt x="5073" y="2453"/>
                  </a:lnTo>
                  <a:lnTo>
                    <a:pt x="5073" y="2096"/>
                  </a:lnTo>
                  <a:cubicBezTo>
                    <a:pt x="5073" y="1239"/>
                    <a:pt x="4620" y="453"/>
                    <a:pt x="3953" y="0"/>
                  </a:cubicBezTo>
                  <a:cubicBezTo>
                    <a:pt x="3572" y="334"/>
                    <a:pt x="3072" y="524"/>
                    <a:pt x="2524" y="524"/>
                  </a:cubicBezTo>
                  <a:cubicBezTo>
                    <a:pt x="2001" y="524"/>
                    <a:pt x="1500" y="334"/>
                    <a:pt x="11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4" name="Google Shape;374;p33"/>
            <p:cNvSpPr/>
            <p:nvPr/>
          </p:nvSpPr>
          <p:spPr>
            <a:xfrm>
              <a:off x="2534944" y="2083144"/>
              <a:ext cx="177677" cy="70941"/>
            </a:xfrm>
            <a:custGeom>
              <a:avLst/>
              <a:gdLst/>
              <a:ahLst/>
              <a:cxnLst/>
              <a:rect l="l" t="t" r="r" b="b"/>
              <a:pathLst>
                <a:path w="6026" h="2406" extrusionOk="0">
                  <a:moveTo>
                    <a:pt x="1" y="1"/>
                  </a:moveTo>
                  <a:lnTo>
                    <a:pt x="1" y="2049"/>
                  </a:lnTo>
                  <a:cubicBezTo>
                    <a:pt x="1" y="2239"/>
                    <a:pt x="168" y="2406"/>
                    <a:pt x="358" y="2406"/>
                  </a:cubicBezTo>
                  <a:lnTo>
                    <a:pt x="5669" y="2406"/>
                  </a:lnTo>
                  <a:cubicBezTo>
                    <a:pt x="5859" y="2406"/>
                    <a:pt x="6026" y="2239"/>
                    <a:pt x="6026" y="2049"/>
                  </a:cubicBezTo>
                  <a:lnTo>
                    <a:pt x="60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5" name="Google Shape;375;p33"/>
            <p:cNvSpPr/>
            <p:nvPr/>
          </p:nvSpPr>
          <p:spPr>
            <a:xfrm>
              <a:off x="2520909" y="2019249"/>
              <a:ext cx="205776" cy="42871"/>
            </a:xfrm>
            <a:custGeom>
              <a:avLst/>
              <a:gdLst/>
              <a:ahLst/>
              <a:cxnLst/>
              <a:rect l="l" t="t" r="r" b="b"/>
              <a:pathLst>
                <a:path w="6979" h="1454" extrusionOk="0">
                  <a:moveTo>
                    <a:pt x="358" y="0"/>
                  </a:moveTo>
                  <a:cubicBezTo>
                    <a:pt x="143" y="0"/>
                    <a:pt x="1" y="167"/>
                    <a:pt x="1" y="358"/>
                  </a:cubicBezTo>
                  <a:lnTo>
                    <a:pt x="1" y="1072"/>
                  </a:lnTo>
                  <a:cubicBezTo>
                    <a:pt x="1" y="1286"/>
                    <a:pt x="143" y="1453"/>
                    <a:pt x="358" y="1453"/>
                  </a:cubicBezTo>
                  <a:lnTo>
                    <a:pt x="6621" y="1453"/>
                  </a:lnTo>
                  <a:cubicBezTo>
                    <a:pt x="6811" y="1453"/>
                    <a:pt x="6978" y="1286"/>
                    <a:pt x="6978" y="1072"/>
                  </a:cubicBezTo>
                  <a:lnTo>
                    <a:pt x="6978" y="358"/>
                  </a:lnTo>
                  <a:cubicBezTo>
                    <a:pt x="6978" y="167"/>
                    <a:pt x="6811" y="0"/>
                    <a:pt x="66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6" name="Google Shape;376;p33"/>
            <p:cNvSpPr/>
            <p:nvPr/>
          </p:nvSpPr>
          <p:spPr>
            <a:xfrm>
              <a:off x="2362926" y="1790325"/>
              <a:ext cx="191711" cy="163642"/>
            </a:xfrm>
            <a:custGeom>
              <a:avLst/>
              <a:gdLst/>
              <a:ahLst/>
              <a:cxnLst/>
              <a:rect l="l" t="t" r="r" b="b"/>
              <a:pathLst>
                <a:path w="6502" h="5550" extrusionOk="0">
                  <a:moveTo>
                    <a:pt x="4692" y="1930"/>
                  </a:moveTo>
                  <a:cubicBezTo>
                    <a:pt x="4882" y="1930"/>
                    <a:pt x="5049" y="2073"/>
                    <a:pt x="5049" y="2240"/>
                  </a:cubicBezTo>
                  <a:cubicBezTo>
                    <a:pt x="5073" y="2454"/>
                    <a:pt x="4906" y="2644"/>
                    <a:pt x="4692" y="2644"/>
                  </a:cubicBezTo>
                  <a:lnTo>
                    <a:pt x="1810" y="2644"/>
                  </a:lnTo>
                  <a:cubicBezTo>
                    <a:pt x="1620" y="2644"/>
                    <a:pt x="1477" y="2525"/>
                    <a:pt x="1453" y="2335"/>
                  </a:cubicBezTo>
                  <a:cubicBezTo>
                    <a:pt x="1429" y="2120"/>
                    <a:pt x="1596" y="1930"/>
                    <a:pt x="1810" y="1930"/>
                  </a:cubicBezTo>
                  <a:close/>
                  <a:moveTo>
                    <a:pt x="3263" y="1"/>
                  </a:moveTo>
                  <a:cubicBezTo>
                    <a:pt x="2406" y="1"/>
                    <a:pt x="1620" y="215"/>
                    <a:pt x="1000" y="620"/>
                  </a:cubicBezTo>
                  <a:cubicBezTo>
                    <a:pt x="357" y="1049"/>
                    <a:pt x="0" y="1644"/>
                    <a:pt x="0" y="2287"/>
                  </a:cubicBezTo>
                  <a:cubicBezTo>
                    <a:pt x="0" y="2930"/>
                    <a:pt x="357" y="3526"/>
                    <a:pt x="1000" y="3954"/>
                  </a:cubicBezTo>
                  <a:cubicBezTo>
                    <a:pt x="1620" y="4359"/>
                    <a:pt x="2406" y="4573"/>
                    <a:pt x="3263" y="4573"/>
                  </a:cubicBezTo>
                  <a:cubicBezTo>
                    <a:pt x="3477" y="4573"/>
                    <a:pt x="3715" y="4550"/>
                    <a:pt x="3930" y="4526"/>
                  </a:cubicBezTo>
                  <a:lnTo>
                    <a:pt x="5478" y="5478"/>
                  </a:lnTo>
                  <a:cubicBezTo>
                    <a:pt x="5525" y="5526"/>
                    <a:pt x="5597" y="5550"/>
                    <a:pt x="5668" y="5550"/>
                  </a:cubicBezTo>
                  <a:cubicBezTo>
                    <a:pt x="5740" y="5550"/>
                    <a:pt x="5811" y="5526"/>
                    <a:pt x="5859" y="5478"/>
                  </a:cubicBezTo>
                  <a:cubicBezTo>
                    <a:pt x="5978" y="5407"/>
                    <a:pt x="6049" y="5264"/>
                    <a:pt x="6025" y="5121"/>
                  </a:cubicBezTo>
                  <a:lnTo>
                    <a:pt x="5811" y="3692"/>
                  </a:lnTo>
                  <a:cubicBezTo>
                    <a:pt x="6263" y="3311"/>
                    <a:pt x="6502" y="2811"/>
                    <a:pt x="6502" y="2287"/>
                  </a:cubicBezTo>
                  <a:cubicBezTo>
                    <a:pt x="6502" y="1644"/>
                    <a:pt x="6144" y="1049"/>
                    <a:pt x="5501" y="620"/>
                  </a:cubicBezTo>
                  <a:cubicBezTo>
                    <a:pt x="4882" y="215"/>
                    <a:pt x="4096" y="1"/>
                    <a:pt x="32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377" name="Google Shape;377;p33"/>
          <p:cNvGrpSpPr/>
          <p:nvPr/>
        </p:nvGrpSpPr>
        <p:grpSpPr>
          <a:xfrm>
            <a:off x="8431050" y="4477698"/>
            <a:ext cx="571534" cy="572646"/>
            <a:chOff x="2946442" y="3413758"/>
            <a:chExt cx="363756" cy="364464"/>
          </a:xfrm>
        </p:grpSpPr>
        <p:sp>
          <p:nvSpPr>
            <p:cNvPr id="378" name="Google Shape;378;p33"/>
            <p:cNvSpPr/>
            <p:nvPr/>
          </p:nvSpPr>
          <p:spPr>
            <a:xfrm>
              <a:off x="3079156" y="3648992"/>
              <a:ext cx="99011" cy="47088"/>
            </a:xfrm>
            <a:custGeom>
              <a:avLst/>
              <a:gdLst/>
              <a:ahLst/>
              <a:cxnLst/>
              <a:rect l="l" t="t" r="r" b="b"/>
              <a:pathLst>
                <a:path w="3358" h="1597" extrusionOk="0">
                  <a:moveTo>
                    <a:pt x="1667" y="1"/>
                  </a:moveTo>
                  <a:cubicBezTo>
                    <a:pt x="929" y="1"/>
                    <a:pt x="262" y="477"/>
                    <a:pt x="0" y="1144"/>
                  </a:cubicBezTo>
                  <a:cubicBezTo>
                    <a:pt x="476" y="1429"/>
                    <a:pt x="1072" y="1596"/>
                    <a:pt x="1667" y="1596"/>
                  </a:cubicBezTo>
                  <a:cubicBezTo>
                    <a:pt x="2286" y="1596"/>
                    <a:pt x="2858" y="1429"/>
                    <a:pt x="3358" y="1144"/>
                  </a:cubicBezTo>
                  <a:cubicBezTo>
                    <a:pt x="3096" y="477"/>
                    <a:pt x="2429" y="1"/>
                    <a:pt x="16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9" name="Google Shape;379;p33"/>
            <p:cNvSpPr/>
            <p:nvPr/>
          </p:nvSpPr>
          <p:spPr>
            <a:xfrm>
              <a:off x="3096700" y="3564045"/>
              <a:ext cx="63923" cy="63923"/>
            </a:xfrm>
            <a:custGeom>
              <a:avLst/>
              <a:gdLst/>
              <a:ahLst/>
              <a:cxnLst/>
              <a:rect l="l" t="t" r="r" b="b"/>
              <a:pathLst>
                <a:path w="2168" h="2168" extrusionOk="0">
                  <a:moveTo>
                    <a:pt x="1072" y="0"/>
                  </a:moveTo>
                  <a:cubicBezTo>
                    <a:pt x="477" y="0"/>
                    <a:pt x="0" y="476"/>
                    <a:pt x="0" y="1096"/>
                  </a:cubicBezTo>
                  <a:cubicBezTo>
                    <a:pt x="0" y="1691"/>
                    <a:pt x="477" y="2167"/>
                    <a:pt x="1072" y="2167"/>
                  </a:cubicBezTo>
                  <a:cubicBezTo>
                    <a:pt x="1667" y="2167"/>
                    <a:pt x="2168" y="1691"/>
                    <a:pt x="2168" y="1096"/>
                  </a:cubicBezTo>
                  <a:cubicBezTo>
                    <a:pt x="2168" y="905"/>
                    <a:pt x="2120" y="762"/>
                    <a:pt x="2048" y="619"/>
                  </a:cubicBezTo>
                  <a:lnTo>
                    <a:pt x="1334" y="1334"/>
                  </a:lnTo>
                  <a:cubicBezTo>
                    <a:pt x="1263" y="1405"/>
                    <a:pt x="1167" y="1453"/>
                    <a:pt x="1072" y="1453"/>
                  </a:cubicBezTo>
                  <a:cubicBezTo>
                    <a:pt x="977" y="1453"/>
                    <a:pt x="882" y="1405"/>
                    <a:pt x="834" y="1334"/>
                  </a:cubicBezTo>
                  <a:cubicBezTo>
                    <a:pt x="691" y="1191"/>
                    <a:pt x="691" y="976"/>
                    <a:pt x="834" y="834"/>
                  </a:cubicBezTo>
                  <a:lnTo>
                    <a:pt x="1548" y="95"/>
                  </a:lnTo>
                  <a:cubicBezTo>
                    <a:pt x="1405" y="48"/>
                    <a:pt x="1239" y="0"/>
                    <a:pt x="1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0" name="Google Shape;380;p33"/>
            <p:cNvSpPr/>
            <p:nvPr/>
          </p:nvSpPr>
          <p:spPr>
            <a:xfrm>
              <a:off x="3028588" y="3495934"/>
              <a:ext cx="149577" cy="174168"/>
            </a:xfrm>
            <a:custGeom>
              <a:avLst/>
              <a:gdLst/>
              <a:ahLst/>
              <a:cxnLst/>
              <a:rect l="l" t="t" r="r" b="b"/>
              <a:pathLst>
                <a:path w="5073" h="5907" extrusionOk="0">
                  <a:moveTo>
                    <a:pt x="3382" y="0"/>
                  </a:moveTo>
                  <a:cubicBezTo>
                    <a:pt x="1525" y="0"/>
                    <a:pt x="0" y="1524"/>
                    <a:pt x="0" y="3406"/>
                  </a:cubicBezTo>
                  <a:cubicBezTo>
                    <a:pt x="0" y="4382"/>
                    <a:pt x="429" y="5287"/>
                    <a:pt x="1120" y="5906"/>
                  </a:cubicBezTo>
                  <a:cubicBezTo>
                    <a:pt x="1263" y="5573"/>
                    <a:pt x="1501" y="5263"/>
                    <a:pt x="1810" y="5025"/>
                  </a:cubicBezTo>
                  <a:cubicBezTo>
                    <a:pt x="1929" y="4930"/>
                    <a:pt x="2072" y="4834"/>
                    <a:pt x="2215" y="4763"/>
                  </a:cubicBezTo>
                  <a:cubicBezTo>
                    <a:pt x="1834" y="4430"/>
                    <a:pt x="1572" y="3953"/>
                    <a:pt x="1572" y="3406"/>
                  </a:cubicBezTo>
                  <a:cubicBezTo>
                    <a:pt x="1572" y="2405"/>
                    <a:pt x="2382" y="1596"/>
                    <a:pt x="3382" y="1596"/>
                  </a:cubicBezTo>
                  <a:cubicBezTo>
                    <a:pt x="3763" y="1596"/>
                    <a:pt x="4097" y="1691"/>
                    <a:pt x="4382" y="1881"/>
                  </a:cubicBezTo>
                  <a:lnTo>
                    <a:pt x="5073" y="1215"/>
                  </a:lnTo>
                  <a:cubicBezTo>
                    <a:pt x="5001" y="1096"/>
                    <a:pt x="4978" y="953"/>
                    <a:pt x="4978" y="834"/>
                  </a:cubicBezTo>
                  <a:lnTo>
                    <a:pt x="4930" y="357"/>
                  </a:lnTo>
                  <a:cubicBezTo>
                    <a:pt x="4454" y="119"/>
                    <a:pt x="3930" y="0"/>
                    <a:pt x="33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1" name="Google Shape;381;p33"/>
            <p:cNvSpPr/>
            <p:nvPr/>
          </p:nvSpPr>
          <p:spPr>
            <a:xfrm>
              <a:off x="3163396" y="3546472"/>
              <a:ext cx="65339" cy="123631"/>
            </a:xfrm>
            <a:custGeom>
              <a:avLst/>
              <a:gdLst/>
              <a:ahLst/>
              <a:cxnLst/>
              <a:rect l="l" t="t" r="r" b="b"/>
              <a:pathLst>
                <a:path w="2216" h="4193" extrusionOk="0">
                  <a:moveTo>
                    <a:pt x="1001" y="1"/>
                  </a:moveTo>
                  <a:lnTo>
                    <a:pt x="334" y="691"/>
                  </a:lnTo>
                  <a:cubicBezTo>
                    <a:pt x="525" y="977"/>
                    <a:pt x="620" y="1310"/>
                    <a:pt x="620" y="1692"/>
                  </a:cubicBezTo>
                  <a:cubicBezTo>
                    <a:pt x="620" y="2239"/>
                    <a:pt x="382" y="2716"/>
                    <a:pt x="1" y="3049"/>
                  </a:cubicBezTo>
                  <a:cubicBezTo>
                    <a:pt x="144" y="3120"/>
                    <a:pt x="263" y="3216"/>
                    <a:pt x="406" y="3311"/>
                  </a:cubicBezTo>
                  <a:cubicBezTo>
                    <a:pt x="691" y="3549"/>
                    <a:pt x="930" y="3859"/>
                    <a:pt x="1096" y="4192"/>
                  </a:cubicBezTo>
                  <a:cubicBezTo>
                    <a:pt x="1787" y="3573"/>
                    <a:pt x="2216" y="2668"/>
                    <a:pt x="2216" y="1668"/>
                  </a:cubicBezTo>
                  <a:cubicBezTo>
                    <a:pt x="2216" y="1120"/>
                    <a:pt x="2073" y="596"/>
                    <a:pt x="1835" y="144"/>
                  </a:cubicBezTo>
                  <a:lnTo>
                    <a:pt x="1382" y="96"/>
                  </a:lnTo>
                  <a:cubicBezTo>
                    <a:pt x="1239" y="96"/>
                    <a:pt x="1120" y="48"/>
                    <a:pt x="10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2" name="Google Shape;382;p33"/>
            <p:cNvSpPr/>
            <p:nvPr/>
          </p:nvSpPr>
          <p:spPr>
            <a:xfrm>
              <a:off x="2946442" y="3413758"/>
              <a:ext cx="363756" cy="364464"/>
            </a:xfrm>
            <a:custGeom>
              <a:avLst/>
              <a:gdLst/>
              <a:ahLst/>
              <a:cxnLst/>
              <a:rect l="l" t="t" r="r" b="b"/>
              <a:pathLst>
                <a:path w="12337" h="12361" extrusionOk="0">
                  <a:moveTo>
                    <a:pt x="6168" y="1"/>
                  </a:moveTo>
                  <a:cubicBezTo>
                    <a:pt x="4525" y="1"/>
                    <a:pt x="2977" y="644"/>
                    <a:pt x="1810" y="1811"/>
                  </a:cubicBezTo>
                  <a:cubicBezTo>
                    <a:pt x="643" y="2978"/>
                    <a:pt x="0" y="4526"/>
                    <a:pt x="0" y="6193"/>
                  </a:cubicBezTo>
                  <a:cubicBezTo>
                    <a:pt x="0" y="7836"/>
                    <a:pt x="643" y="9384"/>
                    <a:pt x="1810" y="10551"/>
                  </a:cubicBezTo>
                  <a:cubicBezTo>
                    <a:pt x="2977" y="11717"/>
                    <a:pt x="4525" y="12360"/>
                    <a:pt x="6168" y="12360"/>
                  </a:cubicBezTo>
                  <a:cubicBezTo>
                    <a:pt x="7811" y="12360"/>
                    <a:pt x="9383" y="11717"/>
                    <a:pt x="10526" y="10551"/>
                  </a:cubicBezTo>
                  <a:cubicBezTo>
                    <a:pt x="11693" y="9384"/>
                    <a:pt x="12336" y="7836"/>
                    <a:pt x="12336" y="6193"/>
                  </a:cubicBezTo>
                  <a:cubicBezTo>
                    <a:pt x="12336" y="5288"/>
                    <a:pt x="12146" y="4430"/>
                    <a:pt x="11788" y="3621"/>
                  </a:cubicBezTo>
                  <a:lnTo>
                    <a:pt x="11026" y="4406"/>
                  </a:lnTo>
                  <a:cubicBezTo>
                    <a:pt x="10812" y="4621"/>
                    <a:pt x="10526" y="4716"/>
                    <a:pt x="10240" y="4716"/>
                  </a:cubicBezTo>
                  <a:lnTo>
                    <a:pt x="10026" y="4716"/>
                  </a:lnTo>
                  <a:cubicBezTo>
                    <a:pt x="10193" y="5169"/>
                    <a:pt x="10288" y="5669"/>
                    <a:pt x="10288" y="6193"/>
                  </a:cubicBezTo>
                  <a:cubicBezTo>
                    <a:pt x="10288" y="8455"/>
                    <a:pt x="8454" y="10312"/>
                    <a:pt x="6168" y="10312"/>
                  </a:cubicBezTo>
                  <a:cubicBezTo>
                    <a:pt x="3906" y="10312"/>
                    <a:pt x="2048" y="8455"/>
                    <a:pt x="2048" y="6193"/>
                  </a:cubicBezTo>
                  <a:cubicBezTo>
                    <a:pt x="2048" y="3906"/>
                    <a:pt x="3906" y="2049"/>
                    <a:pt x="6168" y="2049"/>
                  </a:cubicBezTo>
                  <a:cubicBezTo>
                    <a:pt x="6692" y="2049"/>
                    <a:pt x="7192" y="2144"/>
                    <a:pt x="7645" y="2335"/>
                  </a:cubicBezTo>
                  <a:lnTo>
                    <a:pt x="7645" y="2192"/>
                  </a:lnTo>
                  <a:cubicBezTo>
                    <a:pt x="7597" y="1882"/>
                    <a:pt x="7716" y="1573"/>
                    <a:pt x="7954" y="1334"/>
                  </a:cubicBezTo>
                  <a:lnTo>
                    <a:pt x="8716" y="549"/>
                  </a:lnTo>
                  <a:cubicBezTo>
                    <a:pt x="7930" y="191"/>
                    <a:pt x="7073" y="1"/>
                    <a:pt x="6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3" name="Google Shape;383;p33"/>
            <p:cNvSpPr/>
            <p:nvPr/>
          </p:nvSpPr>
          <p:spPr>
            <a:xfrm>
              <a:off x="3192203" y="3420098"/>
              <a:ext cx="113075" cy="111660"/>
            </a:xfrm>
            <a:custGeom>
              <a:avLst/>
              <a:gdLst/>
              <a:ahLst/>
              <a:cxnLst/>
              <a:rect l="l" t="t" r="r" b="b"/>
              <a:pathLst>
                <a:path w="3835" h="3787" extrusionOk="0">
                  <a:moveTo>
                    <a:pt x="1907" y="0"/>
                  </a:moveTo>
                  <a:cubicBezTo>
                    <a:pt x="1815" y="0"/>
                    <a:pt x="1731" y="32"/>
                    <a:pt x="1667" y="95"/>
                  </a:cubicBezTo>
                  <a:lnTo>
                    <a:pt x="119" y="1643"/>
                  </a:lnTo>
                  <a:cubicBezTo>
                    <a:pt x="48" y="1715"/>
                    <a:pt x="0" y="1810"/>
                    <a:pt x="24" y="1929"/>
                  </a:cubicBezTo>
                  <a:lnTo>
                    <a:pt x="143" y="3334"/>
                  </a:lnTo>
                  <a:cubicBezTo>
                    <a:pt x="143" y="3525"/>
                    <a:pt x="286" y="3644"/>
                    <a:pt x="476" y="3668"/>
                  </a:cubicBezTo>
                  <a:cubicBezTo>
                    <a:pt x="476" y="3668"/>
                    <a:pt x="1905" y="3787"/>
                    <a:pt x="1905" y="3787"/>
                  </a:cubicBezTo>
                  <a:cubicBezTo>
                    <a:pt x="2001" y="3787"/>
                    <a:pt x="2096" y="3739"/>
                    <a:pt x="2167" y="3691"/>
                  </a:cubicBezTo>
                  <a:lnTo>
                    <a:pt x="3691" y="2143"/>
                  </a:lnTo>
                  <a:cubicBezTo>
                    <a:pt x="3811" y="2048"/>
                    <a:pt x="3834" y="1905"/>
                    <a:pt x="3787" y="1762"/>
                  </a:cubicBezTo>
                  <a:cubicBezTo>
                    <a:pt x="3739" y="1643"/>
                    <a:pt x="3620" y="1548"/>
                    <a:pt x="3477" y="1524"/>
                  </a:cubicBezTo>
                  <a:lnTo>
                    <a:pt x="2358" y="1429"/>
                  </a:lnTo>
                  <a:lnTo>
                    <a:pt x="2263" y="334"/>
                  </a:lnTo>
                  <a:cubicBezTo>
                    <a:pt x="2263" y="191"/>
                    <a:pt x="2167" y="72"/>
                    <a:pt x="2048" y="24"/>
                  </a:cubicBezTo>
                  <a:cubicBezTo>
                    <a:pt x="2001" y="8"/>
                    <a:pt x="1953" y="0"/>
                    <a:pt x="19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pic>
        <p:nvPicPr>
          <p:cNvPr id="2" name="Picture 1"/>
          <p:cNvPicPr>
            <a:picLocks noChangeAspect="1"/>
          </p:cNvPicPr>
          <p:nvPr/>
        </p:nvPicPr>
        <p:blipFill>
          <a:blip r:embed="rId3"/>
          <a:stretch>
            <a:fillRect/>
          </a:stretch>
        </p:blipFill>
        <p:spPr>
          <a:xfrm>
            <a:off x="5403435" y="1356496"/>
            <a:ext cx="3236135" cy="30803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73031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36"/>
          <p:cNvSpPr txBox="1">
            <a:spLocks noGrp="1"/>
          </p:cNvSpPr>
          <p:nvPr>
            <p:ph type="title"/>
          </p:nvPr>
        </p:nvSpPr>
        <p:spPr>
          <a:xfrm>
            <a:off x="712950" y="352779"/>
            <a:ext cx="7718100" cy="572700"/>
          </a:xfrm>
          <a:prstGeom prst="rect">
            <a:avLst/>
          </a:prstGeom>
        </p:spPr>
        <p:txBody>
          <a:bodyPr spcFirstLastPara="1" wrap="square" lIns="91425" tIns="91425" rIns="91425" bIns="91425" anchor="t" anchorCtr="0">
            <a:noAutofit/>
          </a:bodyPr>
          <a:lstStyle/>
          <a:p>
            <a:pPr lvl="0"/>
            <a:r>
              <a:rPr lang="en-GB" dirty="0">
                <a:latin typeface="Times New Roman" panose="02020603050405020304" pitchFamily="18" charset="0"/>
                <a:cs typeface="Times New Roman" panose="02020603050405020304" pitchFamily="18" charset="0"/>
              </a:rPr>
              <a:t>Strategic Alignment of Rewards</a:t>
            </a:r>
            <a:endParaRPr dirty="0">
              <a:latin typeface="Times New Roman" panose="02020603050405020304" pitchFamily="18" charset="0"/>
              <a:cs typeface="Times New Roman" panose="02020603050405020304" pitchFamily="18" charset="0"/>
            </a:endParaRPr>
          </a:p>
        </p:txBody>
      </p:sp>
      <p:sp>
        <p:nvSpPr>
          <p:cNvPr id="470" name="Google Shape;470;p36"/>
          <p:cNvSpPr txBox="1">
            <a:spLocks noGrp="1"/>
          </p:cNvSpPr>
          <p:nvPr>
            <p:ph type="subTitle" idx="15"/>
          </p:nvPr>
        </p:nvSpPr>
        <p:spPr>
          <a:xfrm>
            <a:off x="507210" y="1398390"/>
            <a:ext cx="4468650" cy="3516510"/>
          </a:xfrm>
          <a:prstGeom prst="rect">
            <a:avLst/>
          </a:prstGeom>
        </p:spPr>
        <p:txBody>
          <a:bodyPr spcFirstLastPara="1" wrap="square" lIns="91425" tIns="91425" rIns="91425" bIns="91425" anchor="t" anchorCtr="0">
            <a:noAutofit/>
          </a:bodyPr>
          <a:lstStyle/>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Rewards supporting Amazon’s customer-obsession goal.</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Incentives reinforcing productivity and operational excellence.</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Competitive packages strengthening talent attraction and retention.</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Stock-based rewards encouraging innovation and long-term thinking.</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Alignment ensuring strategic consistency across global workforce.</a:t>
            </a:r>
            <a:endParaRPr dirty="0">
              <a:latin typeface="Times New Roman" panose="02020603050405020304" pitchFamily="18" charset="0"/>
              <a:cs typeface="Times New Roman" panose="02020603050405020304" pitchFamily="18" charset="0"/>
            </a:endParaRPr>
          </a:p>
        </p:txBody>
      </p:sp>
      <p:cxnSp>
        <p:nvCxnSpPr>
          <p:cNvPr id="471" name="Google Shape;471;p36"/>
          <p:cNvCxnSpPr/>
          <p:nvPr/>
        </p:nvCxnSpPr>
        <p:spPr>
          <a:xfrm>
            <a:off x="3105600" y="1070730"/>
            <a:ext cx="2932800" cy="0"/>
          </a:xfrm>
          <a:prstGeom prst="straightConnector1">
            <a:avLst/>
          </a:prstGeom>
          <a:noFill/>
          <a:ln w="19050" cap="flat" cmpd="sng">
            <a:solidFill>
              <a:schemeClr val="dk1"/>
            </a:solidFill>
            <a:prstDash val="solid"/>
            <a:round/>
            <a:headEnd type="none" w="med" len="med"/>
            <a:tailEnd type="none" w="med" len="med"/>
          </a:ln>
        </p:spPr>
      </p:cxnSp>
      <p:pic>
        <p:nvPicPr>
          <p:cNvPr id="2" name="Picture 1"/>
          <p:cNvPicPr>
            <a:picLocks noChangeAspect="1"/>
          </p:cNvPicPr>
          <p:nvPr/>
        </p:nvPicPr>
        <p:blipFill>
          <a:blip r:embed="rId3"/>
          <a:stretch>
            <a:fillRect/>
          </a:stretch>
        </p:blipFill>
        <p:spPr>
          <a:xfrm>
            <a:off x="5630588" y="1330282"/>
            <a:ext cx="3060022" cy="3060022"/>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4188691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36"/>
          <p:cNvSpPr txBox="1">
            <a:spLocks noGrp="1"/>
          </p:cNvSpPr>
          <p:nvPr>
            <p:ph type="title"/>
          </p:nvPr>
        </p:nvSpPr>
        <p:spPr>
          <a:xfrm>
            <a:off x="712950" y="512799"/>
            <a:ext cx="7718100" cy="572700"/>
          </a:xfrm>
          <a:prstGeom prst="rect">
            <a:avLst/>
          </a:prstGeom>
        </p:spPr>
        <p:txBody>
          <a:bodyPr spcFirstLastPara="1" wrap="square" lIns="91425" tIns="91425" rIns="91425" bIns="91425" anchor="t" anchorCtr="0">
            <a:noAutofit/>
          </a:bodyPr>
          <a:lstStyle/>
          <a:p>
            <a:pPr lvl="0"/>
            <a:r>
              <a:rPr lang="en-GB" dirty="0">
                <a:latin typeface="Times New Roman" panose="02020603050405020304" pitchFamily="18" charset="0"/>
                <a:cs typeface="Times New Roman" panose="02020603050405020304" pitchFamily="18" charset="0"/>
              </a:rPr>
              <a:t>Global Pay Challenges</a:t>
            </a:r>
            <a:endParaRPr dirty="0">
              <a:latin typeface="Times New Roman" panose="02020603050405020304" pitchFamily="18" charset="0"/>
              <a:cs typeface="Times New Roman" panose="02020603050405020304" pitchFamily="18" charset="0"/>
            </a:endParaRPr>
          </a:p>
        </p:txBody>
      </p:sp>
      <p:sp>
        <p:nvSpPr>
          <p:cNvPr id="470" name="Google Shape;470;p36"/>
          <p:cNvSpPr txBox="1">
            <a:spLocks noGrp="1"/>
          </p:cNvSpPr>
          <p:nvPr>
            <p:ph type="subTitle" idx="15"/>
          </p:nvPr>
        </p:nvSpPr>
        <p:spPr>
          <a:xfrm>
            <a:off x="712950" y="1375530"/>
            <a:ext cx="4270530" cy="3234570"/>
          </a:xfrm>
          <a:prstGeom prst="rect">
            <a:avLst/>
          </a:prstGeom>
        </p:spPr>
        <p:txBody>
          <a:bodyPr spcFirstLastPara="1" wrap="square" lIns="91425" tIns="91425" rIns="91425" bIns="91425" anchor="t" anchorCtr="0">
            <a:noAutofit/>
          </a:bodyPr>
          <a:lstStyle/>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Significant variations in regional pay standards and expectations.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Complex regulatory demands influencing pay design. </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Currency exchange impacts on global compensation budgets.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Cross-country inequity perceptions affecting morale.</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Balancing global standardization with local responsiveness.</a:t>
            </a:r>
            <a:endParaRPr dirty="0">
              <a:latin typeface="Times New Roman" panose="02020603050405020304" pitchFamily="18" charset="0"/>
              <a:cs typeface="Times New Roman" panose="02020603050405020304" pitchFamily="18" charset="0"/>
            </a:endParaRPr>
          </a:p>
        </p:txBody>
      </p:sp>
      <p:cxnSp>
        <p:nvCxnSpPr>
          <p:cNvPr id="471" name="Google Shape;471;p36"/>
          <p:cNvCxnSpPr/>
          <p:nvPr/>
        </p:nvCxnSpPr>
        <p:spPr>
          <a:xfrm>
            <a:off x="3105600" y="1192650"/>
            <a:ext cx="2932800" cy="0"/>
          </a:xfrm>
          <a:prstGeom prst="straightConnector1">
            <a:avLst/>
          </a:prstGeom>
          <a:noFill/>
          <a:ln w="19050" cap="flat" cmpd="sng">
            <a:solidFill>
              <a:schemeClr val="dk1"/>
            </a:solidFill>
            <a:prstDash val="solid"/>
            <a:round/>
            <a:headEnd type="none" w="med" len="med"/>
            <a:tailEnd type="none" w="med" len="med"/>
          </a:ln>
        </p:spPr>
      </p:cxnSp>
      <p:pic>
        <p:nvPicPr>
          <p:cNvPr id="2" name="Picture 1"/>
          <p:cNvPicPr>
            <a:picLocks noChangeAspect="1"/>
          </p:cNvPicPr>
          <p:nvPr/>
        </p:nvPicPr>
        <p:blipFill>
          <a:blip r:embed="rId3"/>
          <a:stretch>
            <a:fillRect/>
          </a:stretch>
        </p:blipFill>
        <p:spPr>
          <a:xfrm>
            <a:off x="5143500" y="1425952"/>
            <a:ext cx="3543300" cy="3133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03770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36"/>
          <p:cNvSpPr txBox="1">
            <a:spLocks noGrp="1"/>
          </p:cNvSpPr>
          <p:nvPr>
            <p:ph type="title"/>
          </p:nvPr>
        </p:nvSpPr>
        <p:spPr>
          <a:xfrm>
            <a:off x="712950" y="512799"/>
            <a:ext cx="771810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Pay Equity and Fairness Issues</a:t>
            </a:r>
            <a:endParaRPr dirty="0">
              <a:latin typeface="Times New Roman" panose="02020603050405020304" pitchFamily="18" charset="0"/>
              <a:cs typeface="Times New Roman" panose="02020603050405020304" pitchFamily="18" charset="0"/>
            </a:endParaRPr>
          </a:p>
        </p:txBody>
      </p:sp>
      <p:sp>
        <p:nvSpPr>
          <p:cNvPr id="470" name="Google Shape;470;p36"/>
          <p:cNvSpPr txBox="1">
            <a:spLocks noGrp="1"/>
          </p:cNvSpPr>
          <p:nvPr>
            <p:ph type="subTitle" idx="15"/>
          </p:nvPr>
        </p:nvSpPr>
        <p:spPr>
          <a:xfrm>
            <a:off x="324330" y="1428870"/>
            <a:ext cx="3843150" cy="3234570"/>
          </a:xfrm>
          <a:prstGeom prst="rect">
            <a:avLst/>
          </a:prstGeom>
        </p:spPr>
        <p:txBody>
          <a:bodyPr spcFirstLastPara="1" wrap="square" lIns="91425" tIns="91425" rIns="91425" bIns="91425" anchor="t" anchorCtr="0">
            <a:noAutofit/>
          </a:bodyPr>
          <a:lstStyle/>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Gender-pay gap challenges in tech and leadership roles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Role-based pay inconsistencies across job families. Disparities in fulfilment center compensation.</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Ongoing public and regulatory scrutiny of Amazon’s fairness.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Need for consistent equity frameworks across global operations.</a:t>
            </a:r>
            <a:endParaRPr dirty="0">
              <a:latin typeface="Times New Roman" panose="02020603050405020304" pitchFamily="18" charset="0"/>
              <a:cs typeface="Times New Roman" panose="02020603050405020304" pitchFamily="18" charset="0"/>
            </a:endParaRPr>
          </a:p>
        </p:txBody>
      </p:sp>
      <p:cxnSp>
        <p:nvCxnSpPr>
          <p:cNvPr id="471" name="Google Shape;471;p36"/>
          <p:cNvCxnSpPr/>
          <p:nvPr/>
        </p:nvCxnSpPr>
        <p:spPr>
          <a:xfrm>
            <a:off x="3105600" y="1192650"/>
            <a:ext cx="2932800" cy="0"/>
          </a:xfrm>
          <a:prstGeom prst="straightConnector1">
            <a:avLst/>
          </a:prstGeom>
          <a:noFill/>
          <a:ln w="19050" cap="flat" cmpd="sng">
            <a:solidFill>
              <a:schemeClr val="dk1"/>
            </a:solidFill>
            <a:prstDash val="solid"/>
            <a:round/>
            <a:headEnd type="none" w="med" len="med"/>
            <a:tailEnd type="none" w="med" len="med"/>
          </a:ln>
        </p:spPr>
      </p:cxnSp>
      <p:pic>
        <p:nvPicPr>
          <p:cNvPr id="2" name="Picture 1"/>
          <p:cNvPicPr>
            <a:picLocks noChangeAspect="1"/>
          </p:cNvPicPr>
          <p:nvPr/>
        </p:nvPicPr>
        <p:blipFill>
          <a:blip r:embed="rId3"/>
          <a:stretch>
            <a:fillRect/>
          </a:stretch>
        </p:blipFill>
        <p:spPr>
          <a:xfrm>
            <a:off x="4260439" y="1589362"/>
            <a:ext cx="4589238" cy="264735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05850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36"/>
          <p:cNvSpPr txBox="1">
            <a:spLocks noGrp="1"/>
          </p:cNvSpPr>
          <p:nvPr>
            <p:ph type="title"/>
          </p:nvPr>
        </p:nvSpPr>
        <p:spPr>
          <a:xfrm>
            <a:off x="712950" y="512799"/>
            <a:ext cx="771810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Unionisation Pressures </a:t>
            </a:r>
            <a:endParaRPr dirty="0">
              <a:latin typeface="Times New Roman" panose="02020603050405020304" pitchFamily="18" charset="0"/>
              <a:cs typeface="Times New Roman" panose="02020603050405020304" pitchFamily="18" charset="0"/>
            </a:endParaRPr>
          </a:p>
        </p:txBody>
      </p:sp>
      <p:sp>
        <p:nvSpPr>
          <p:cNvPr id="470" name="Google Shape;470;p36"/>
          <p:cNvSpPr txBox="1">
            <a:spLocks noGrp="1"/>
          </p:cNvSpPr>
          <p:nvPr>
            <p:ph type="subTitle" idx="15"/>
          </p:nvPr>
        </p:nvSpPr>
        <p:spPr>
          <a:xfrm>
            <a:off x="4690590" y="1520310"/>
            <a:ext cx="4270530" cy="3234570"/>
          </a:xfrm>
          <a:prstGeom prst="rect">
            <a:avLst/>
          </a:prstGeom>
        </p:spPr>
        <p:txBody>
          <a:bodyPr spcFirstLastPara="1" wrap="square" lIns="91425" tIns="91425" rIns="91425" bIns="91425" anchor="t" anchorCtr="0">
            <a:noAutofit/>
          </a:bodyPr>
          <a:lstStyle/>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Growing worker activism and organizing efforts.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Demands for higher pay and improved benefits. </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Safety-related compensation concerns (e.g., hazard pay).</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Increased political and legal oversight due to union actions.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Pressure to adopt more inclusive and participatory HR practices.</a:t>
            </a:r>
            <a:endParaRPr dirty="0">
              <a:latin typeface="Times New Roman" panose="02020603050405020304" pitchFamily="18" charset="0"/>
              <a:cs typeface="Times New Roman" panose="02020603050405020304" pitchFamily="18" charset="0"/>
            </a:endParaRPr>
          </a:p>
        </p:txBody>
      </p:sp>
      <p:cxnSp>
        <p:nvCxnSpPr>
          <p:cNvPr id="471" name="Google Shape;471;p36"/>
          <p:cNvCxnSpPr/>
          <p:nvPr/>
        </p:nvCxnSpPr>
        <p:spPr>
          <a:xfrm>
            <a:off x="3105600" y="1192650"/>
            <a:ext cx="2932800" cy="0"/>
          </a:xfrm>
          <a:prstGeom prst="straightConnector1">
            <a:avLst/>
          </a:prstGeom>
          <a:noFill/>
          <a:ln w="19050" cap="flat" cmpd="sng">
            <a:solidFill>
              <a:schemeClr val="dk1"/>
            </a:solidFill>
            <a:prstDash val="solid"/>
            <a:round/>
            <a:headEnd type="none" w="med" len="med"/>
            <a:tailEnd type="none" w="med" len="med"/>
          </a:ln>
        </p:spPr>
      </p:cxnSp>
      <p:pic>
        <p:nvPicPr>
          <p:cNvPr id="2" name="Picture 1"/>
          <p:cNvPicPr>
            <a:picLocks noChangeAspect="1"/>
          </p:cNvPicPr>
          <p:nvPr/>
        </p:nvPicPr>
        <p:blipFill>
          <a:blip r:embed="rId3"/>
          <a:stretch>
            <a:fillRect/>
          </a:stretch>
        </p:blipFill>
        <p:spPr>
          <a:xfrm>
            <a:off x="193633" y="1421250"/>
            <a:ext cx="4267877" cy="28840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58188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3"/>
          <p:cNvSpPr txBox="1">
            <a:spLocks noGrp="1"/>
          </p:cNvSpPr>
          <p:nvPr>
            <p:ph type="title"/>
          </p:nvPr>
        </p:nvSpPr>
        <p:spPr>
          <a:xfrm>
            <a:off x="900641" y="412204"/>
            <a:ext cx="771810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Technology-Driven Reward Management</a:t>
            </a:r>
            <a:endParaRPr dirty="0">
              <a:latin typeface="Times New Roman" panose="02020603050405020304" pitchFamily="18" charset="0"/>
              <a:cs typeface="Times New Roman" panose="02020603050405020304" pitchFamily="18" charset="0"/>
            </a:endParaRPr>
          </a:p>
        </p:txBody>
      </p:sp>
      <p:sp>
        <p:nvSpPr>
          <p:cNvPr id="365" name="Google Shape;365;p33"/>
          <p:cNvSpPr txBox="1">
            <a:spLocks noGrp="1"/>
          </p:cNvSpPr>
          <p:nvPr>
            <p:ph type="subTitle" idx="2"/>
          </p:nvPr>
        </p:nvSpPr>
        <p:spPr>
          <a:xfrm>
            <a:off x="808028" y="1541464"/>
            <a:ext cx="4133554" cy="3172365"/>
          </a:xfrm>
          <a:prstGeom prst="rect">
            <a:avLst/>
          </a:prstGeom>
        </p:spPr>
        <p:txBody>
          <a:bodyPr spcFirstLastPara="1" wrap="square" lIns="91425" tIns="91425" rIns="91425" bIns="91425" anchor="t" anchorCtr="0">
            <a:noAutofit/>
          </a:bodyPr>
          <a:lstStyle/>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HR analytics supporting evidence-based pay decisions.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Automated performance monitoring for transparency.</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Digital tools offering personalized pay and benefits access.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Data-driven equity audits detecting pay gaps.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Technology enhancing efficiency while raising ethical concerns.</a:t>
            </a:r>
          </a:p>
        </p:txBody>
      </p:sp>
      <p:cxnSp>
        <p:nvCxnSpPr>
          <p:cNvPr id="368" name="Google Shape;368;p33"/>
          <p:cNvCxnSpPr/>
          <p:nvPr/>
        </p:nvCxnSpPr>
        <p:spPr>
          <a:xfrm>
            <a:off x="2893350" y="1192643"/>
            <a:ext cx="3357300" cy="0"/>
          </a:xfrm>
          <a:prstGeom prst="straightConnector1">
            <a:avLst/>
          </a:prstGeom>
          <a:noFill/>
          <a:ln w="19050" cap="flat" cmpd="sng">
            <a:solidFill>
              <a:schemeClr val="dk1"/>
            </a:solidFill>
            <a:prstDash val="solid"/>
            <a:round/>
            <a:headEnd type="none" w="med" len="med"/>
            <a:tailEnd type="none" w="med" len="med"/>
          </a:ln>
        </p:spPr>
      </p:cxnSp>
      <p:grpSp>
        <p:nvGrpSpPr>
          <p:cNvPr id="369" name="Google Shape;369;p33"/>
          <p:cNvGrpSpPr/>
          <p:nvPr/>
        </p:nvGrpSpPr>
        <p:grpSpPr>
          <a:xfrm>
            <a:off x="331366" y="342667"/>
            <a:ext cx="571537" cy="571539"/>
            <a:chOff x="2362926" y="1790325"/>
            <a:chExt cx="363758" cy="363760"/>
          </a:xfrm>
        </p:grpSpPr>
        <p:sp>
          <p:nvSpPr>
            <p:cNvPr id="370" name="Google Shape;370;p33"/>
            <p:cNvSpPr/>
            <p:nvPr/>
          </p:nvSpPr>
          <p:spPr>
            <a:xfrm>
              <a:off x="2362926" y="2060676"/>
              <a:ext cx="148870" cy="93408"/>
            </a:xfrm>
            <a:custGeom>
              <a:avLst/>
              <a:gdLst/>
              <a:ahLst/>
              <a:cxnLst/>
              <a:rect l="l" t="t" r="r" b="b"/>
              <a:pathLst>
                <a:path w="5049" h="3168" extrusionOk="0">
                  <a:moveTo>
                    <a:pt x="1120" y="1"/>
                  </a:moveTo>
                  <a:cubicBezTo>
                    <a:pt x="429" y="453"/>
                    <a:pt x="0" y="1215"/>
                    <a:pt x="0" y="2096"/>
                  </a:cubicBezTo>
                  <a:lnTo>
                    <a:pt x="0" y="2811"/>
                  </a:lnTo>
                  <a:cubicBezTo>
                    <a:pt x="0" y="3001"/>
                    <a:pt x="167" y="3168"/>
                    <a:pt x="357" y="3168"/>
                  </a:cubicBezTo>
                  <a:lnTo>
                    <a:pt x="4692" y="3168"/>
                  </a:lnTo>
                  <a:cubicBezTo>
                    <a:pt x="4906" y="3168"/>
                    <a:pt x="5049" y="3001"/>
                    <a:pt x="5049" y="2811"/>
                  </a:cubicBezTo>
                  <a:lnTo>
                    <a:pt x="5049" y="2096"/>
                  </a:lnTo>
                  <a:cubicBezTo>
                    <a:pt x="5049" y="1215"/>
                    <a:pt x="4620" y="453"/>
                    <a:pt x="3953" y="1"/>
                  </a:cubicBezTo>
                  <a:cubicBezTo>
                    <a:pt x="3572" y="310"/>
                    <a:pt x="3072" y="524"/>
                    <a:pt x="2525" y="524"/>
                  </a:cubicBezTo>
                  <a:cubicBezTo>
                    <a:pt x="1977" y="524"/>
                    <a:pt x="1501" y="310"/>
                    <a:pt x="112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1" name="Google Shape;371;p33"/>
            <p:cNvSpPr/>
            <p:nvPr/>
          </p:nvSpPr>
          <p:spPr>
            <a:xfrm>
              <a:off x="2394505" y="1969389"/>
              <a:ext cx="85713" cy="85005"/>
            </a:xfrm>
            <a:custGeom>
              <a:avLst/>
              <a:gdLst/>
              <a:ahLst/>
              <a:cxnLst/>
              <a:rect l="l" t="t" r="r" b="b"/>
              <a:pathLst>
                <a:path w="2907" h="2883" extrusionOk="0">
                  <a:moveTo>
                    <a:pt x="1454" y="1"/>
                  </a:moveTo>
                  <a:cubicBezTo>
                    <a:pt x="668" y="1"/>
                    <a:pt x="1" y="644"/>
                    <a:pt x="1" y="1453"/>
                  </a:cubicBezTo>
                  <a:cubicBezTo>
                    <a:pt x="1" y="2239"/>
                    <a:pt x="668" y="2882"/>
                    <a:pt x="1454" y="2882"/>
                  </a:cubicBezTo>
                  <a:cubicBezTo>
                    <a:pt x="2263" y="2882"/>
                    <a:pt x="2906" y="2239"/>
                    <a:pt x="2906" y="1453"/>
                  </a:cubicBezTo>
                  <a:cubicBezTo>
                    <a:pt x="2906" y="644"/>
                    <a:pt x="2263" y="1"/>
                    <a:pt x="14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2" name="Google Shape;372;p33"/>
            <p:cNvSpPr/>
            <p:nvPr/>
          </p:nvSpPr>
          <p:spPr>
            <a:xfrm>
              <a:off x="2581295" y="1834582"/>
              <a:ext cx="85005" cy="84976"/>
            </a:xfrm>
            <a:custGeom>
              <a:avLst/>
              <a:gdLst/>
              <a:ahLst/>
              <a:cxnLst/>
              <a:rect l="l" t="t" r="r" b="b"/>
              <a:pathLst>
                <a:path w="2883" h="2882" extrusionOk="0">
                  <a:moveTo>
                    <a:pt x="1429" y="0"/>
                  </a:moveTo>
                  <a:cubicBezTo>
                    <a:pt x="644" y="0"/>
                    <a:pt x="1" y="643"/>
                    <a:pt x="1" y="1429"/>
                  </a:cubicBezTo>
                  <a:cubicBezTo>
                    <a:pt x="1" y="2239"/>
                    <a:pt x="644" y="2882"/>
                    <a:pt x="1429" y="2882"/>
                  </a:cubicBezTo>
                  <a:cubicBezTo>
                    <a:pt x="2239" y="2882"/>
                    <a:pt x="2882" y="2239"/>
                    <a:pt x="2882" y="1429"/>
                  </a:cubicBezTo>
                  <a:cubicBezTo>
                    <a:pt x="2882" y="643"/>
                    <a:pt x="2239" y="0"/>
                    <a:pt x="142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3" name="Google Shape;373;p33"/>
            <p:cNvSpPr/>
            <p:nvPr/>
          </p:nvSpPr>
          <p:spPr>
            <a:xfrm>
              <a:off x="2549009" y="1925161"/>
              <a:ext cx="149577" cy="72356"/>
            </a:xfrm>
            <a:custGeom>
              <a:avLst/>
              <a:gdLst/>
              <a:ahLst/>
              <a:cxnLst/>
              <a:rect l="l" t="t" r="r" b="b"/>
              <a:pathLst>
                <a:path w="5073" h="2454" extrusionOk="0">
                  <a:moveTo>
                    <a:pt x="1119" y="0"/>
                  </a:moveTo>
                  <a:cubicBezTo>
                    <a:pt x="453" y="453"/>
                    <a:pt x="0" y="1239"/>
                    <a:pt x="0" y="2096"/>
                  </a:cubicBezTo>
                  <a:lnTo>
                    <a:pt x="0" y="2453"/>
                  </a:lnTo>
                  <a:lnTo>
                    <a:pt x="5073" y="2453"/>
                  </a:lnTo>
                  <a:lnTo>
                    <a:pt x="5073" y="2096"/>
                  </a:lnTo>
                  <a:cubicBezTo>
                    <a:pt x="5073" y="1239"/>
                    <a:pt x="4620" y="453"/>
                    <a:pt x="3953" y="0"/>
                  </a:cubicBezTo>
                  <a:cubicBezTo>
                    <a:pt x="3572" y="334"/>
                    <a:pt x="3072" y="524"/>
                    <a:pt x="2524" y="524"/>
                  </a:cubicBezTo>
                  <a:cubicBezTo>
                    <a:pt x="2001" y="524"/>
                    <a:pt x="1500" y="334"/>
                    <a:pt x="11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4" name="Google Shape;374;p33"/>
            <p:cNvSpPr/>
            <p:nvPr/>
          </p:nvSpPr>
          <p:spPr>
            <a:xfrm>
              <a:off x="2534944" y="2083144"/>
              <a:ext cx="177677" cy="70941"/>
            </a:xfrm>
            <a:custGeom>
              <a:avLst/>
              <a:gdLst/>
              <a:ahLst/>
              <a:cxnLst/>
              <a:rect l="l" t="t" r="r" b="b"/>
              <a:pathLst>
                <a:path w="6026" h="2406" extrusionOk="0">
                  <a:moveTo>
                    <a:pt x="1" y="1"/>
                  </a:moveTo>
                  <a:lnTo>
                    <a:pt x="1" y="2049"/>
                  </a:lnTo>
                  <a:cubicBezTo>
                    <a:pt x="1" y="2239"/>
                    <a:pt x="168" y="2406"/>
                    <a:pt x="358" y="2406"/>
                  </a:cubicBezTo>
                  <a:lnTo>
                    <a:pt x="5669" y="2406"/>
                  </a:lnTo>
                  <a:cubicBezTo>
                    <a:pt x="5859" y="2406"/>
                    <a:pt x="6026" y="2239"/>
                    <a:pt x="6026" y="2049"/>
                  </a:cubicBezTo>
                  <a:lnTo>
                    <a:pt x="60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5" name="Google Shape;375;p33"/>
            <p:cNvSpPr/>
            <p:nvPr/>
          </p:nvSpPr>
          <p:spPr>
            <a:xfrm>
              <a:off x="2520909" y="2019249"/>
              <a:ext cx="205776" cy="42871"/>
            </a:xfrm>
            <a:custGeom>
              <a:avLst/>
              <a:gdLst/>
              <a:ahLst/>
              <a:cxnLst/>
              <a:rect l="l" t="t" r="r" b="b"/>
              <a:pathLst>
                <a:path w="6979" h="1454" extrusionOk="0">
                  <a:moveTo>
                    <a:pt x="358" y="0"/>
                  </a:moveTo>
                  <a:cubicBezTo>
                    <a:pt x="143" y="0"/>
                    <a:pt x="1" y="167"/>
                    <a:pt x="1" y="358"/>
                  </a:cubicBezTo>
                  <a:lnTo>
                    <a:pt x="1" y="1072"/>
                  </a:lnTo>
                  <a:cubicBezTo>
                    <a:pt x="1" y="1286"/>
                    <a:pt x="143" y="1453"/>
                    <a:pt x="358" y="1453"/>
                  </a:cubicBezTo>
                  <a:lnTo>
                    <a:pt x="6621" y="1453"/>
                  </a:lnTo>
                  <a:cubicBezTo>
                    <a:pt x="6811" y="1453"/>
                    <a:pt x="6978" y="1286"/>
                    <a:pt x="6978" y="1072"/>
                  </a:cubicBezTo>
                  <a:lnTo>
                    <a:pt x="6978" y="358"/>
                  </a:lnTo>
                  <a:cubicBezTo>
                    <a:pt x="6978" y="167"/>
                    <a:pt x="6811" y="0"/>
                    <a:pt x="66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6" name="Google Shape;376;p33"/>
            <p:cNvSpPr/>
            <p:nvPr/>
          </p:nvSpPr>
          <p:spPr>
            <a:xfrm>
              <a:off x="2362926" y="1790325"/>
              <a:ext cx="191711" cy="163642"/>
            </a:xfrm>
            <a:custGeom>
              <a:avLst/>
              <a:gdLst/>
              <a:ahLst/>
              <a:cxnLst/>
              <a:rect l="l" t="t" r="r" b="b"/>
              <a:pathLst>
                <a:path w="6502" h="5550" extrusionOk="0">
                  <a:moveTo>
                    <a:pt x="4692" y="1930"/>
                  </a:moveTo>
                  <a:cubicBezTo>
                    <a:pt x="4882" y="1930"/>
                    <a:pt x="5049" y="2073"/>
                    <a:pt x="5049" y="2240"/>
                  </a:cubicBezTo>
                  <a:cubicBezTo>
                    <a:pt x="5073" y="2454"/>
                    <a:pt x="4906" y="2644"/>
                    <a:pt x="4692" y="2644"/>
                  </a:cubicBezTo>
                  <a:lnTo>
                    <a:pt x="1810" y="2644"/>
                  </a:lnTo>
                  <a:cubicBezTo>
                    <a:pt x="1620" y="2644"/>
                    <a:pt x="1477" y="2525"/>
                    <a:pt x="1453" y="2335"/>
                  </a:cubicBezTo>
                  <a:cubicBezTo>
                    <a:pt x="1429" y="2120"/>
                    <a:pt x="1596" y="1930"/>
                    <a:pt x="1810" y="1930"/>
                  </a:cubicBezTo>
                  <a:close/>
                  <a:moveTo>
                    <a:pt x="3263" y="1"/>
                  </a:moveTo>
                  <a:cubicBezTo>
                    <a:pt x="2406" y="1"/>
                    <a:pt x="1620" y="215"/>
                    <a:pt x="1000" y="620"/>
                  </a:cubicBezTo>
                  <a:cubicBezTo>
                    <a:pt x="357" y="1049"/>
                    <a:pt x="0" y="1644"/>
                    <a:pt x="0" y="2287"/>
                  </a:cubicBezTo>
                  <a:cubicBezTo>
                    <a:pt x="0" y="2930"/>
                    <a:pt x="357" y="3526"/>
                    <a:pt x="1000" y="3954"/>
                  </a:cubicBezTo>
                  <a:cubicBezTo>
                    <a:pt x="1620" y="4359"/>
                    <a:pt x="2406" y="4573"/>
                    <a:pt x="3263" y="4573"/>
                  </a:cubicBezTo>
                  <a:cubicBezTo>
                    <a:pt x="3477" y="4573"/>
                    <a:pt x="3715" y="4550"/>
                    <a:pt x="3930" y="4526"/>
                  </a:cubicBezTo>
                  <a:lnTo>
                    <a:pt x="5478" y="5478"/>
                  </a:lnTo>
                  <a:cubicBezTo>
                    <a:pt x="5525" y="5526"/>
                    <a:pt x="5597" y="5550"/>
                    <a:pt x="5668" y="5550"/>
                  </a:cubicBezTo>
                  <a:cubicBezTo>
                    <a:pt x="5740" y="5550"/>
                    <a:pt x="5811" y="5526"/>
                    <a:pt x="5859" y="5478"/>
                  </a:cubicBezTo>
                  <a:cubicBezTo>
                    <a:pt x="5978" y="5407"/>
                    <a:pt x="6049" y="5264"/>
                    <a:pt x="6025" y="5121"/>
                  </a:cubicBezTo>
                  <a:lnTo>
                    <a:pt x="5811" y="3692"/>
                  </a:lnTo>
                  <a:cubicBezTo>
                    <a:pt x="6263" y="3311"/>
                    <a:pt x="6502" y="2811"/>
                    <a:pt x="6502" y="2287"/>
                  </a:cubicBezTo>
                  <a:cubicBezTo>
                    <a:pt x="6502" y="1644"/>
                    <a:pt x="6144" y="1049"/>
                    <a:pt x="5501" y="620"/>
                  </a:cubicBezTo>
                  <a:cubicBezTo>
                    <a:pt x="4882" y="215"/>
                    <a:pt x="4096" y="1"/>
                    <a:pt x="32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377" name="Google Shape;377;p33"/>
          <p:cNvGrpSpPr/>
          <p:nvPr/>
        </p:nvGrpSpPr>
        <p:grpSpPr>
          <a:xfrm>
            <a:off x="8431050" y="4477698"/>
            <a:ext cx="571534" cy="572646"/>
            <a:chOff x="2946442" y="3413758"/>
            <a:chExt cx="363756" cy="364464"/>
          </a:xfrm>
        </p:grpSpPr>
        <p:sp>
          <p:nvSpPr>
            <p:cNvPr id="378" name="Google Shape;378;p33"/>
            <p:cNvSpPr/>
            <p:nvPr/>
          </p:nvSpPr>
          <p:spPr>
            <a:xfrm>
              <a:off x="3079156" y="3648992"/>
              <a:ext cx="99011" cy="47088"/>
            </a:xfrm>
            <a:custGeom>
              <a:avLst/>
              <a:gdLst/>
              <a:ahLst/>
              <a:cxnLst/>
              <a:rect l="l" t="t" r="r" b="b"/>
              <a:pathLst>
                <a:path w="3358" h="1597" extrusionOk="0">
                  <a:moveTo>
                    <a:pt x="1667" y="1"/>
                  </a:moveTo>
                  <a:cubicBezTo>
                    <a:pt x="929" y="1"/>
                    <a:pt x="262" y="477"/>
                    <a:pt x="0" y="1144"/>
                  </a:cubicBezTo>
                  <a:cubicBezTo>
                    <a:pt x="476" y="1429"/>
                    <a:pt x="1072" y="1596"/>
                    <a:pt x="1667" y="1596"/>
                  </a:cubicBezTo>
                  <a:cubicBezTo>
                    <a:pt x="2286" y="1596"/>
                    <a:pt x="2858" y="1429"/>
                    <a:pt x="3358" y="1144"/>
                  </a:cubicBezTo>
                  <a:cubicBezTo>
                    <a:pt x="3096" y="477"/>
                    <a:pt x="2429" y="1"/>
                    <a:pt x="16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9" name="Google Shape;379;p33"/>
            <p:cNvSpPr/>
            <p:nvPr/>
          </p:nvSpPr>
          <p:spPr>
            <a:xfrm>
              <a:off x="3096700" y="3564045"/>
              <a:ext cx="63923" cy="63923"/>
            </a:xfrm>
            <a:custGeom>
              <a:avLst/>
              <a:gdLst/>
              <a:ahLst/>
              <a:cxnLst/>
              <a:rect l="l" t="t" r="r" b="b"/>
              <a:pathLst>
                <a:path w="2168" h="2168" extrusionOk="0">
                  <a:moveTo>
                    <a:pt x="1072" y="0"/>
                  </a:moveTo>
                  <a:cubicBezTo>
                    <a:pt x="477" y="0"/>
                    <a:pt x="0" y="476"/>
                    <a:pt x="0" y="1096"/>
                  </a:cubicBezTo>
                  <a:cubicBezTo>
                    <a:pt x="0" y="1691"/>
                    <a:pt x="477" y="2167"/>
                    <a:pt x="1072" y="2167"/>
                  </a:cubicBezTo>
                  <a:cubicBezTo>
                    <a:pt x="1667" y="2167"/>
                    <a:pt x="2168" y="1691"/>
                    <a:pt x="2168" y="1096"/>
                  </a:cubicBezTo>
                  <a:cubicBezTo>
                    <a:pt x="2168" y="905"/>
                    <a:pt x="2120" y="762"/>
                    <a:pt x="2048" y="619"/>
                  </a:cubicBezTo>
                  <a:lnTo>
                    <a:pt x="1334" y="1334"/>
                  </a:lnTo>
                  <a:cubicBezTo>
                    <a:pt x="1263" y="1405"/>
                    <a:pt x="1167" y="1453"/>
                    <a:pt x="1072" y="1453"/>
                  </a:cubicBezTo>
                  <a:cubicBezTo>
                    <a:pt x="977" y="1453"/>
                    <a:pt x="882" y="1405"/>
                    <a:pt x="834" y="1334"/>
                  </a:cubicBezTo>
                  <a:cubicBezTo>
                    <a:pt x="691" y="1191"/>
                    <a:pt x="691" y="976"/>
                    <a:pt x="834" y="834"/>
                  </a:cubicBezTo>
                  <a:lnTo>
                    <a:pt x="1548" y="95"/>
                  </a:lnTo>
                  <a:cubicBezTo>
                    <a:pt x="1405" y="48"/>
                    <a:pt x="1239" y="0"/>
                    <a:pt x="1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0" name="Google Shape;380;p33"/>
            <p:cNvSpPr/>
            <p:nvPr/>
          </p:nvSpPr>
          <p:spPr>
            <a:xfrm>
              <a:off x="3028588" y="3495934"/>
              <a:ext cx="149577" cy="174168"/>
            </a:xfrm>
            <a:custGeom>
              <a:avLst/>
              <a:gdLst/>
              <a:ahLst/>
              <a:cxnLst/>
              <a:rect l="l" t="t" r="r" b="b"/>
              <a:pathLst>
                <a:path w="5073" h="5907" extrusionOk="0">
                  <a:moveTo>
                    <a:pt x="3382" y="0"/>
                  </a:moveTo>
                  <a:cubicBezTo>
                    <a:pt x="1525" y="0"/>
                    <a:pt x="0" y="1524"/>
                    <a:pt x="0" y="3406"/>
                  </a:cubicBezTo>
                  <a:cubicBezTo>
                    <a:pt x="0" y="4382"/>
                    <a:pt x="429" y="5287"/>
                    <a:pt x="1120" y="5906"/>
                  </a:cubicBezTo>
                  <a:cubicBezTo>
                    <a:pt x="1263" y="5573"/>
                    <a:pt x="1501" y="5263"/>
                    <a:pt x="1810" y="5025"/>
                  </a:cubicBezTo>
                  <a:cubicBezTo>
                    <a:pt x="1929" y="4930"/>
                    <a:pt x="2072" y="4834"/>
                    <a:pt x="2215" y="4763"/>
                  </a:cubicBezTo>
                  <a:cubicBezTo>
                    <a:pt x="1834" y="4430"/>
                    <a:pt x="1572" y="3953"/>
                    <a:pt x="1572" y="3406"/>
                  </a:cubicBezTo>
                  <a:cubicBezTo>
                    <a:pt x="1572" y="2405"/>
                    <a:pt x="2382" y="1596"/>
                    <a:pt x="3382" y="1596"/>
                  </a:cubicBezTo>
                  <a:cubicBezTo>
                    <a:pt x="3763" y="1596"/>
                    <a:pt x="4097" y="1691"/>
                    <a:pt x="4382" y="1881"/>
                  </a:cubicBezTo>
                  <a:lnTo>
                    <a:pt x="5073" y="1215"/>
                  </a:lnTo>
                  <a:cubicBezTo>
                    <a:pt x="5001" y="1096"/>
                    <a:pt x="4978" y="953"/>
                    <a:pt x="4978" y="834"/>
                  </a:cubicBezTo>
                  <a:lnTo>
                    <a:pt x="4930" y="357"/>
                  </a:lnTo>
                  <a:cubicBezTo>
                    <a:pt x="4454" y="119"/>
                    <a:pt x="3930" y="0"/>
                    <a:pt x="33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1" name="Google Shape;381;p33"/>
            <p:cNvSpPr/>
            <p:nvPr/>
          </p:nvSpPr>
          <p:spPr>
            <a:xfrm>
              <a:off x="3163396" y="3546472"/>
              <a:ext cx="65339" cy="123631"/>
            </a:xfrm>
            <a:custGeom>
              <a:avLst/>
              <a:gdLst/>
              <a:ahLst/>
              <a:cxnLst/>
              <a:rect l="l" t="t" r="r" b="b"/>
              <a:pathLst>
                <a:path w="2216" h="4193" extrusionOk="0">
                  <a:moveTo>
                    <a:pt x="1001" y="1"/>
                  </a:moveTo>
                  <a:lnTo>
                    <a:pt x="334" y="691"/>
                  </a:lnTo>
                  <a:cubicBezTo>
                    <a:pt x="525" y="977"/>
                    <a:pt x="620" y="1310"/>
                    <a:pt x="620" y="1692"/>
                  </a:cubicBezTo>
                  <a:cubicBezTo>
                    <a:pt x="620" y="2239"/>
                    <a:pt x="382" y="2716"/>
                    <a:pt x="1" y="3049"/>
                  </a:cubicBezTo>
                  <a:cubicBezTo>
                    <a:pt x="144" y="3120"/>
                    <a:pt x="263" y="3216"/>
                    <a:pt x="406" y="3311"/>
                  </a:cubicBezTo>
                  <a:cubicBezTo>
                    <a:pt x="691" y="3549"/>
                    <a:pt x="930" y="3859"/>
                    <a:pt x="1096" y="4192"/>
                  </a:cubicBezTo>
                  <a:cubicBezTo>
                    <a:pt x="1787" y="3573"/>
                    <a:pt x="2216" y="2668"/>
                    <a:pt x="2216" y="1668"/>
                  </a:cubicBezTo>
                  <a:cubicBezTo>
                    <a:pt x="2216" y="1120"/>
                    <a:pt x="2073" y="596"/>
                    <a:pt x="1835" y="144"/>
                  </a:cubicBezTo>
                  <a:lnTo>
                    <a:pt x="1382" y="96"/>
                  </a:lnTo>
                  <a:cubicBezTo>
                    <a:pt x="1239" y="96"/>
                    <a:pt x="1120" y="48"/>
                    <a:pt x="10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2" name="Google Shape;382;p33"/>
            <p:cNvSpPr/>
            <p:nvPr/>
          </p:nvSpPr>
          <p:spPr>
            <a:xfrm>
              <a:off x="2946442" y="3413758"/>
              <a:ext cx="363756" cy="364464"/>
            </a:xfrm>
            <a:custGeom>
              <a:avLst/>
              <a:gdLst/>
              <a:ahLst/>
              <a:cxnLst/>
              <a:rect l="l" t="t" r="r" b="b"/>
              <a:pathLst>
                <a:path w="12337" h="12361" extrusionOk="0">
                  <a:moveTo>
                    <a:pt x="6168" y="1"/>
                  </a:moveTo>
                  <a:cubicBezTo>
                    <a:pt x="4525" y="1"/>
                    <a:pt x="2977" y="644"/>
                    <a:pt x="1810" y="1811"/>
                  </a:cubicBezTo>
                  <a:cubicBezTo>
                    <a:pt x="643" y="2978"/>
                    <a:pt x="0" y="4526"/>
                    <a:pt x="0" y="6193"/>
                  </a:cubicBezTo>
                  <a:cubicBezTo>
                    <a:pt x="0" y="7836"/>
                    <a:pt x="643" y="9384"/>
                    <a:pt x="1810" y="10551"/>
                  </a:cubicBezTo>
                  <a:cubicBezTo>
                    <a:pt x="2977" y="11717"/>
                    <a:pt x="4525" y="12360"/>
                    <a:pt x="6168" y="12360"/>
                  </a:cubicBezTo>
                  <a:cubicBezTo>
                    <a:pt x="7811" y="12360"/>
                    <a:pt x="9383" y="11717"/>
                    <a:pt x="10526" y="10551"/>
                  </a:cubicBezTo>
                  <a:cubicBezTo>
                    <a:pt x="11693" y="9384"/>
                    <a:pt x="12336" y="7836"/>
                    <a:pt x="12336" y="6193"/>
                  </a:cubicBezTo>
                  <a:cubicBezTo>
                    <a:pt x="12336" y="5288"/>
                    <a:pt x="12146" y="4430"/>
                    <a:pt x="11788" y="3621"/>
                  </a:cubicBezTo>
                  <a:lnTo>
                    <a:pt x="11026" y="4406"/>
                  </a:lnTo>
                  <a:cubicBezTo>
                    <a:pt x="10812" y="4621"/>
                    <a:pt x="10526" y="4716"/>
                    <a:pt x="10240" y="4716"/>
                  </a:cubicBezTo>
                  <a:lnTo>
                    <a:pt x="10026" y="4716"/>
                  </a:lnTo>
                  <a:cubicBezTo>
                    <a:pt x="10193" y="5169"/>
                    <a:pt x="10288" y="5669"/>
                    <a:pt x="10288" y="6193"/>
                  </a:cubicBezTo>
                  <a:cubicBezTo>
                    <a:pt x="10288" y="8455"/>
                    <a:pt x="8454" y="10312"/>
                    <a:pt x="6168" y="10312"/>
                  </a:cubicBezTo>
                  <a:cubicBezTo>
                    <a:pt x="3906" y="10312"/>
                    <a:pt x="2048" y="8455"/>
                    <a:pt x="2048" y="6193"/>
                  </a:cubicBezTo>
                  <a:cubicBezTo>
                    <a:pt x="2048" y="3906"/>
                    <a:pt x="3906" y="2049"/>
                    <a:pt x="6168" y="2049"/>
                  </a:cubicBezTo>
                  <a:cubicBezTo>
                    <a:pt x="6692" y="2049"/>
                    <a:pt x="7192" y="2144"/>
                    <a:pt x="7645" y="2335"/>
                  </a:cubicBezTo>
                  <a:lnTo>
                    <a:pt x="7645" y="2192"/>
                  </a:lnTo>
                  <a:cubicBezTo>
                    <a:pt x="7597" y="1882"/>
                    <a:pt x="7716" y="1573"/>
                    <a:pt x="7954" y="1334"/>
                  </a:cubicBezTo>
                  <a:lnTo>
                    <a:pt x="8716" y="549"/>
                  </a:lnTo>
                  <a:cubicBezTo>
                    <a:pt x="7930" y="191"/>
                    <a:pt x="7073" y="1"/>
                    <a:pt x="6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3" name="Google Shape;383;p33"/>
            <p:cNvSpPr/>
            <p:nvPr/>
          </p:nvSpPr>
          <p:spPr>
            <a:xfrm>
              <a:off x="3192203" y="3420098"/>
              <a:ext cx="113075" cy="111660"/>
            </a:xfrm>
            <a:custGeom>
              <a:avLst/>
              <a:gdLst/>
              <a:ahLst/>
              <a:cxnLst/>
              <a:rect l="l" t="t" r="r" b="b"/>
              <a:pathLst>
                <a:path w="3835" h="3787" extrusionOk="0">
                  <a:moveTo>
                    <a:pt x="1907" y="0"/>
                  </a:moveTo>
                  <a:cubicBezTo>
                    <a:pt x="1815" y="0"/>
                    <a:pt x="1731" y="32"/>
                    <a:pt x="1667" y="95"/>
                  </a:cubicBezTo>
                  <a:lnTo>
                    <a:pt x="119" y="1643"/>
                  </a:lnTo>
                  <a:cubicBezTo>
                    <a:pt x="48" y="1715"/>
                    <a:pt x="0" y="1810"/>
                    <a:pt x="24" y="1929"/>
                  </a:cubicBezTo>
                  <a:lnTo>
                    <a:pt x="143" y="3334"/>
                  </a:lnTo>
                  <a:cubicBezTo>
                    <a:pt x="143" y="3525"/>
                    <a:pt x="286" y="3644"/>
                    <a:pt x="476" y="3668"/>
                  </a:cubicBezTo>
                  <a:cubicBezTo>
                    <a:pt x="476" y="3668"/>
                    <a:pt x="1905" y="3787"/>
                    <a:pt x="1905" y="3787"/>
                  </a:cubicBezTo>
                  <a:cubicBezTo>
                    <a:pt x="2001" y="3787"/>
                    <a:pt x="2096" y="3739"/>
                    <a:pt x="2167" y="3691"/>
                  </a:cubicBezTo>
                  <a:lnTo>
                    <a:pt x="3691" y="2143"/>
                  </a:lnTo>
                  <a:cubicBezTo>
                    <a:pt x="3811" y="2048"/>
                    <a:pt x="3834" y="1905"/>
                    <a:pt x="3787" y="1762"/>
                  </a:cubicBezTo>
                  <a:cubicBezTo>
                    <a:pt x="3739" y="1643"/>
                    <a:pt x="3620" y="1548"/>
                    <a:pt x="3477" y="1524"/>
                  </a:cubicBezTo>
                  <a:lnTo>
                    <a:pt x="2358" y="1429"/>
                  </a:lnTo>
                  <a:lnTo>
                    <a:pt x="2263" y="334"/>
                  </a:lnTo>
                  <a:cubicBezTo>
                    <a:pt x="2263" y="191"/>
                    <a:pt x="2167" y="72"/>
                    <a:pt x="2048" y="24"/>
                  </a:cubicBezTo>
                  <a:cubicBezTo>
                    <a:pt x="2001" y="8"/>
                    <a:pt x="1953" y="0"/>
                    <a:pt x="19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pic>
        <p:nvPicPr>
          <p:cNvPr id="2" name="Picture 1"/>
          <p:cNvPicPr>
            <a:picLocks noChangeAspect="1"/>
          </p:cNvPicPr>
          <p:nvPr/>
        </p:nvPicPr>
        <p:blipFill>
          <a:blip r:embed="rId3"/>
          <a:stretch>
            <a:fillRect/>
          </a:stretch>
        </p:blipFill>
        <p:spPr>
          <a:xfrm>
            <a:off x="5074792" y="1498491"/>
            <a:ext cx="3543949" cy="291465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2890395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3"/>
          <p:cNvSpPr txBox="1">
            <a:spLocks noGrp="1"/>
          </p:cNvSpPr>
          <p:nvPr>
            <p:ph type="title"/>
          </p:nvPr>
        </p:nvSpPr>
        <p:spPr>
          <a:xfrm>
            <a:off x="900641" y="412204"/>
            <a:ext cx="771810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Reward Innovation Strategies</a:t>
            </a:r>
            <a:endParaRPr dirty="0">
              <a:latin typeface="Times New Roman" panose="02020603050405020304" pitchFamily="18" charset="0"/>
              <a:cs typeface="Times New Roman" panose="02020603050405020304" pitchFamily="18" charset="0"/>
            </a:endParaRPr>
          </a:p>
        </p:txBody>
      </p:sp>
      <p:sp>
        <p:nvSpPr>
          <p:cNvPr id="365" name="Google Shape;365;p33"/>
          <p:cNvSpPr txBox="1">
            <a:spLocks noGrp="1"/>
          </p:cNvSpPr>
          <p:nvPr>
            <p:ph type="subTitle" idx="2"/>
          </p:nvPr>
        </p:nvSpPr>
        <p:spPr>
          <a:xfrm>
            <a:off x="565271" y="1610977"/>
            <a:ext cx="4395349" cy="3236321"/>
          </a:xfrm>
          <a:prstGeom prst="rect">
            <a:avLst/>
          </a:prstGeom>
        </p:spPr>
        <p:txBody>
          <a:bodyPr spcFirstLastPara="1" wrap="square" lIns="91425" tIns="91425" rIns="91425" bIns="91425" anchor="t" anchorCtr="0">
            <a:noAutofit/>
          </a:bodyPr>
          <a:lstStyle/>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Forward-looking incentives tied to future organizational goals.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Skills-based pay models rewarding upskilling and expertise.</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Personalized reward options tailored to employee preferences.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Bonuses linked to sustainability and ESG achievements.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Innovative approaches aimed at modern workforce expectations.</a:t>
            </a:r>
          </a:p>
        </p:txBody>
      </p:sp>
      <p:cxnSp>
        <p:nvCxnSpPr>
          <p:cNvPr id="368" name="Google Shape;368;p33"/>
          <p:cNvCxnSpPr/>
          <p:nvPr/>
        </p:nvCxnSpPr>
        <p:spPr>
          <a:xfrm>
            <a:off x="2893350" y="1192643"/>
            <a:ext cx="3357300" cy="0"/>
          </a:xfrm>
          <a:prstGeom prst="straightConnector1">
            <a:avLst/>
          </a:prstGeom>
          <a:noFill/>
          <a:ln w="19050" cap="flat" cmpd="sng">
            <a:solidFill>
              <a:schemeClr val="dk1"/>
            </a:solidFill>
            <a:prstDash val="solid"/>
            <a:round/>
            <a:headEnd type="none" w="med" len="med"/>
            <a:tailEnd type="none" w="med" len="med"/>
          </a:ln>
        </p:spPr>
      </p:cxnSp>
      <p:grpSp>
        <p:nvGrpSpPr>
          <p:cNvPr id="369" name="Google Shape;369;p33"/>
          <p:cNvGrpSpPr/>
          <p:nvPr/>
        </p:nvGrpSpPr>
        <p:grpSpPr>
          <a:xfrm>
            <a:off x="331366" y="342667"/>
            <a:ext cx="571537" cy="571539"/>
            <a:chOff x="2362926" y="1790325"/>
            <a:chExt cx="363758" cy="363760"/>
          </a:xfrm>
        </p:grpSpPr>
        <p:sp>
          <p:nvSpPr>
            <p:cNvPr id="370" name="Google Shape;370;p33"/>
            <p:cNvSpPr/>
            <p:nvPr/>
          </p:nvSpPr>
          <p:spPr>
            <a:xfrm>
              <a:off x="2362926" y="2060676"/>
              <a:ext cx="148870" cy="93408"/>
            </a:xfrm>
            <a:custGeom>
              <a:avLst/>
              <a:gdLst/>
              <a:ahLst/>
              <a:cxnLst/>
              <a:rect l="l" t="t" r="r" b="b"/>
              <a:pathLst>
                <a:path w="5049" h="3168" extrusionOk="0">
                  <a:moveTo>
                    <a:pt x="1120" y="1"/>
                  </a:moveTo>
                  <a:cubicBezTo>
                    <a:pt x="429" y="453"/>
                    <a:pt x="0" y="1215"/>
                    <a:pt x="0" y="2096"/>
                  </a:cubicBezTo>
                  <a:lnTo>
                    <a:pt x="0" y="2811"/>
                  </a:lnTo>
                  <a:cubicBezTo>
                    <a:pt x="0" y="3001"/>
                    <a:pt x="167" y="3168"/>
                    <a:pt x="357" y="3168"/>
                  </a:cubicBezTo>
                  <a:lnTo>
                    <a:pt x="4692" y="3168"/>
                  </a:lnTo>
                  <a:cubicBezTo>
                    <a:pt x="4906" y="3168"/>
                    <a:pt x="5049" y="3001"/>
                    <a:pt x="5049" y="2811"/>
                  </a:cubicBezTo>
                  <a:lnTo>
                    <a:pt x="5049" y="2096"/>
                  </a:lnTo>
                  <a:cubicBezTo>
                    <a:pt x="5049" y="1215"/>
                    <a:pt x="4620" y="453"/>
                    <a:pt x="3953" y="1"/>
                  </a:cubicBezTo>
                  <a:cubicBezTo>
                    <a:pt x="3572" y="310"/>
                    <a:pt x="3072" y="524"/>
                    <a:pt x="2525" y="524"/>
                  </a:cubicBezTo>
                  <a:cubicBezTo>
                    <a:pt x="1977" y="524"/>
                    <a:pt x="1501" y="310"/>
                    <a:pt x="112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1" name="Google Shape;371;p33"/>
            <p:cNvSpPr/>
            <p:nvPr/>
          </p:nvSpPr>
          <p:spPr>
            <a:xfrm>
              <a:off x="2394505" y="1969389"/>
              <a:ext cx="85713" cy="85005"/>
            </a:xfrm>
            <a:custGeom>
              <a:avLst/>
              <a:gdLst/>
              <a:ahLst/>
              <a:cxnLst/>
              <a:rect l="l" t="t" r="r" b="b"/>
              <a:pathLst>
                <a:path w="2907" h="2883" extrusionOk="0">
                  <a:moveTo>
                    <a:pt x="1454" y="1"/>
                  </a:moveTo>
                  <a:cubicBezTo>
                    <a:pt x="668" y="1"/>
                    <a:pt x="1" y="644"/>
                    <a:pt x="1" y="1453"/>
                  </a:cubicBezTo>
                  <a:cubicBezTo>
                    <a:pt x="1" y="2239"/>
                    <a:pt x="668" y="2882"/>
                    <a:pt x="1454" y="2882"/>
                  </a:cubicBezTo>
                  <a:cubicBezTo>
                    <a:pt x="2263" y="2882"/>
                    <a:pt x="2906" y="2239"/>
                    <a:pt x="2906" y="1453"/>
                  </a:cubicBezTo>
                  <a:cubicBezTo>
                    <a:pt x="2906" y="644"/>
                    <a:pt x="2263" y="1"/>
                    <a:pt x="14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2" name="Google Shape;372;p33"/>
            <p:cNvSpPr/>
            <p:nvPr/>
          </p:nvSpPr>
          <p:spPr>
            <a:xfrm>
              <a:off x="2581295" y="1834582"/>
              <a:ext cx="85005" cy="84976"/>
            </a:xfrm>
            <a:custGeom>
              <a:avLst/>
              <a:gdLst/>
              <a:ahLst/>
              <a:cxnLst/>
              <a:rect l="l" t="t" r="r" b="b"/>
              <a:pathLst>
                <a:path w="2883" h="2882" extrusionOk="0">
                  <a:moveTo>
                    <a:pt x="1429" y="0"/>
                  </a:moveTo>
                  <a:cubicBezTo>
                    <a:pt x="644" y="0"/>
                    <a:pt x="1" y="643"/>
                    <a:pt x="1" y="1429"/>
                  </a:cubicBezTo>
                  <a:cubicBezTo>
                    <a:pt x="1" y="2239"/>
                    <a:pt x="644" y="2882"/>
                    <a:pt x="1429" y="2882"/>
                  </a:cubicBezTo>
                  <a:cubicBezTo>
                    <a:pt x="2239" y="2882"/>
                    <a:pt x="2882" y="2239"/>
                    <a:pt x="2882" y="1429"/>
                  </a:cubicBezTo>
                  <a:cubicBezTo>
                    <a:pt x="2882" y="643"/>
                    <a:pt x="2239" y="0"/>
                    <a:pt x="142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3" name="Google Shape;373;p33"/>
            <p:cNvSpPr/>
            <p:nvPr/>
          </p:nvSpPr>
          <p:spPr>
            <a:xfrm>
              <a:off x="2549009" y="1925161"/>
              <a:ext cx="149577" cy="72356"/>
            </a:xfrm>
            <a:custGeom>
              <a:avLst/>
              <a:gdLst/>
              <a:ahLst/>
              <a:cxnLst/>
              <a:rect l="l" t="t" r="r" b="b"/>
              <a:pathLst>
                <a:path w="5073" h="2454" extrusionOk="0">
                  <a:moveTo>
                    <a:pt x="1119" y="0"/>
                  </a:moveTo>
                  <a:cubicBezTo>
                    <a:pt x="453" y="453"/>
                    <a:pt x="0" y="1239"/>
                    <a:pt x="0" y="2096"/>
                  </a:cubicBezTo>
                  <a:lnTo>
                    <a:pt x="0" y="2453"/>
                  </a:lnTo>
                  <a:lnTo>
                    <a:pt x="5073" y="2453"/>
                  </a:lnTo>
                  <a:lnTo>
                    <a:pt x="5073" y="2096"/>
                  </a:lnTo>
                  <a:cubicBezTo>
                    <a:pt x="5073" y="1239"/>
                    <a:pt x="4620" y="453"/>
                    <a:pt x="3953" y="0"/>
                  </a:cubicBezTo>
                  <a:cubicBezTo>
                    <a:pt x="3572" y="334"/>
                    <a:pt x="3072" y="524"/>
                    <a:pt x="2524" y="524"/>
                  </a:cubicBezTo>
                  <a:cubicBezTo>
                    <a:pt x="2001" y="524"/>
                    <a:pt x="1500" y="334"/>
                    <a:pt x="11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4" name="Google Shape;374;p33"/>
            <p:cNvSpPr/>
            <p:nvPr/>
          </p:nvSpPr>
          <p:spPr>
            <a:xfrm>
              <a:off x="2534944" y="2083144"/>
              <a:ext cx="177677" cy="70941"/>
            </a:xfrm>
            <a:custGeom>
              <a:avLst/>
              <a:gdLst/>
              <a:ahLst/>
              <a:cxnLst/>
              <a:rect l="l" t="t" r="r" b="b"/>
              <a:pathLst>
                <a:path w="6026" h="2406" extrusionOk="0">
                  <a:moveTo>
                    <a:pt x="1" y="1"/>
                  </a:moveTo>
                  <a:lnTo>
                    <a:pt x="1" y="2049"/>
                  </a:lnTo>
                  <a:cubicBezTo>
                    <a:pt x="1" y="2239"/>
                    <a:pt x="168" y="2406"/>
                    <a:pt x="358" y="2406"/>
                  </a:cubicBezTo>
                  <a:lnTo>
                    <a:pt x="5669" y="2406"/>
                  </a:lnTo>
                  <a:cubicBezTo>
                    <a:pt x="5859" y="2406"/>
                    <a:pt x="6026" y="2239"/>
                    <a:pt x="6026" y="2049"/>
                  </a:cubicBezTo>
                  <a:lnTo>
                    <a:pt x="60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5" name="Google Shape;375;p33"/>
            <p:cNvSpPr/>
            <p:nvPr/>
          </p:nvSpPr>
          <p:spPr>
            <a:xfrm>
              <a:off x="2520909" y="2019249"/>
              <a:ext cx="205776" cy="42871"/>
            </a:xfrm>
            <a:custGeom>
              <a:avLst/>
              <a:gdLst/>
              <a:ahLst/>
              <a:cxnLst/>
              <a:rect l="l" t="t" r="r" b="b"/>
              <a:pathLst>
                <a:path w="6979" h="1454" extrusionOk="0">
                  <a:moveTo>
                    <a:pt x="358" y="0"/>
                  </a:moveTo>
                  <a:cubicBezTo>
                    <a:pt x="143" y="0"/>
                    <a:pt x="1" y="167"/>
                    <a:pt x="1" y="358"/>
                  </a:cubicBezTo>
                  <a:lnTo>
                    <a:pt x="1" y="1072"/>
                  </a:lnTo>
                  <a:cubicBezTo>
                    <a:pt x="1" y="1286"/>
                    <a:pt x="143" y="1453"/>
                    <a:pt x="358" y="1453"/>
                  </a:cubicBezTo>
                  <a:lnTo>
                    <a:pt x="6621" y="1453"/>
                  </a:lnTo>
                  <a:cubicBezTo>
                    <a:pt x="6811" y="1453"/>
                    <a:pt x="6978" y="1286"/>
                    <a:pt x="6978" y="1072"/>
                  </a:cubicBezTo>
                  <a:lnTo>
                    <a:pt x="6978" y="358"/>
                  </a:lnTo>
                  <a:cubicBezTo>
                    <a:pt x="6978" y="167"/>
                    <a:pt x="6811" y="0"/>
                    <a:pt x="66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6" name="Google Shape;376;p33"/>
            <p:cNvSpPr/>
            <p:nvPr/>
          </p:nvSpPr>
          <p:spPr>
            <a:xfrm>
              <a:off x="2362926" y="1790325"/>
              <a:ext cx="191711" cy="163642"/>
            </a:xfrm>
            <a:custGeom>
              <a:avLst/>
              <a:gdLst/>
              <a:ahLst/>
              <a:cxnLst/>
              <a:rect l="l" t="t" r="r" b="b"/>
              <a:pathLst>
                <a:path w="6502" h="5550" extrusionOk="0">
                  <a:moveTo>
                    <a:pt x="4692" y="1930"/>
                  </a:moveTo>
                  <a:cubicBezTo>
                    <a:pt x="4882" y="1930"/>
                    <a:pt x="5049" y="2073"/>
                    <a:pt x="5049" y="2240"/>
                  </a:cubicBezTo>
                  <a:cubicBezTo>
                    <a:pt x="5073" y="2454"/>
                    <a:pt x="4906" y="2644"/>
                    <a:pt x="4692" y="2644"/>
                  </a:cubicBezTo>
                  <a:lnTo>
                    <a:pt x="1810" y="2644"/>
                  </a:lnTo>
                  <a:cubicBezTo>
                    <a:pt x="1620" y="2644"/>
                    <a:pt x="1477" y="2525"/>
                    <a:pt x="1453" y="2335"/>
                  </a:cubicBezTo>
                  <a:cubicBezTo>
                    <a:pt x="1429" y="2120"/>
                    <a:pt x="1596" y="1930"/>
                    <a:pt x="1810" y="1930"/>
                  </a:cubicBezTo>
                  <a:close/>
                  <a:moveTo>
                    <a:pt x="3263" y="1"/>
                  </a:moveTo>
                  <a:cubicBezTo>
                    <a:pt x="2406" y="1"/>
                    <a:pt x="1620" y="215"/>
                    <a:pt x="1000" y="620"/>
                  </a:cubicBezTo>
                  <a:cubicBezTo>
                    <a:pt x="357" y="1049"/>
                    <a:pt x="0" y="1644"/>
                    <a:pt x="0" y="2287"/>
                  </a:cubicBezTo>
                  <a:cubicBezTo>
                    <a:pt x="0" y="2930"/>
                    <a:pt x="357" y="3526"/>
                    <a:pt x="1000" y="3954"/>
                  </a:cubicBezTo>
                  <a:cubicBezTo>
                    <a:pt x="1620" y="4359"/>
                    <a:pt x="2406" y="4573"/>
                    <a:pt x="3263" y="4573"/>
                  </a:cubicBezTo>
                  <a:cubicBezTo>
                    <a:pt x="3477" y="4573"/>
                    <a:pt x="3715" y="4550"/>
                    <a:pt x="3930" y="4526"/>
                  </a:cubicBezTo>
                  <a:lnTo>
                    <a:pt x="5478" y="5478"/>
                  </a:lnTo>
                  <a:cubicBezTo>
                    <a:pt x="5525" y="5526"/>
                    <a:pt x="5597" y="5550"/>
                    <a:pt x="5668" y="5550"/>
                  </a:cubicBezTo>
                  <a:cubicBezTo>
                    <a:pt x="5740" y="5550"/>
                    <a:pt x="5811" y="5526"/>
                    <a:pt x="5859" y="5478"/>
                  </a:cubicBezTo>
                  <a:cubicBezTo>
                    <a:pt x="5978" y="5407"/>
                    <a:pt x="6049" y="5264"/>
                    <a:pt x="6025" y="5121"/>
                  </a:cubicBezTo>
                  <a:lnTo>
                    <a:pt x="5811" y="3692"/>
                  </a:lnTo>
                  <a:cubicBezTo>
                    <a:pt x="6263" y="3311"/>
                    <a:pt x="6502" y="2811"/>
                    <a:pt x="6502" y="2287"/>
                  </a:cubicBezTo>
                  <a:cubicBezTo>
                    <a:pt x="6502" y="1644"/>
                    <a:pt x="6144" y="1049"/>
                    <a:pt x="5501" y="620"/>
                  </a:cubicBezTo>
                  <a:cubicBezTo>
                    <a:pt x="4882" y="215"/>
                    <a:pt x="4096" y="1"/>
                    <a:pt x="32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377" name="Google Shape;377;p33"/>
          <p:cNvGrpSpPr/>
          <p:nvPr/>
        </p:nvGrpSpPr>
        <p:grpSpPr>
          <a:xfrm>
            <a:off x="8618740" y="4646520"/>
            <a:ext cx="383843" cy="403823"/>
            <a:chOff x="2946442" y="3413758"/>
            <a:chExt cx="363756" cy="364464"/>
          </a:xfrm>
        </p:grpSpPr>
        <p:sp>
          <p:nvSpPr>
            <p:cNvPr id="378" name="Google Shape;378;p33"/>
            <p:cNvSpPr/>
            <p:nvPr/>
          </p:nvSpPr>
          <p:spPr>
            <a:xfrm>
              <a:off x="3079156" y="3648992"/>
              <a:ext cx="99011" cy="47088"/>
            </a:xfrm>
            <a:custGeom>
              <a:avLst/>
              <a:gdLst/>
              <a:ahLst/>
              <a:cxnLst/>
              <a:rect l="l" t="t" r="r" b="b"/>
              <a:pathLst>
                <a:path w="3358" h="1597" extrusionOk="0">
                  <a:moveTo>
                    <a:pt x="1667" y="1"/>
                  </a:moveTo>
                  <a:cubicBezTo>
                    <a:pt x="929" y="1"/>
                    <a:pt x="262" y="477"/>
                    <a:pt x="0" y="1144"/>
                  </a:cubicBezTo>
                  <a:cubicBezTo>
                    <a:pt x="476" y="1429"/>
                    <a:pt x="1072" y="1596"/>
                    <a:pt x="1667" y="1596"/>
                  </a:cubicBezTo>
                  <a:cubicBezTo>
                    <a:pt x="2286" y="1596"/>
                    <a:pt x="2858" y="1429"/>
                    <a:pt x="3358" y="1144"/>
                  </a:cubicBezTo>
                  <a:cubicBezTo>
                    <a:pt x="3096" y="477"/>
                    <a:pt x="2429" y="1"/>
                    <a:pt x="16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9" name="Google Shape;379;p33"/>
            <p:cNvSpPr/>
            <p:nvPr/>
          </p:nvSpPr>
          <p:spPr>
            <a:xfrm>
              <a:off x="3096700" y="3564045"/>
              <a:ext cx="63923" cy="63923"/>
            </a:xfrm>
            <a:custGeom>
              <a:avLst/>
              <a:gdLst/>
              <a:ahLst/>
              <a:cxnLst/>
              <a:rect l="l" t="t" r="r" b="b"/>
              <a:pathLst>
                <a:path w="2168" h="2168" extrusionOk="0">
                  <a:moveTo>
                    <a:pt x="1072" y="0"/>
                  </a:moveTo>
                  <a:cubicBezTo>
                    <a:pt x="477" y="0"/>
                    <a:pt x="0" y="476"/>
                    <a:pt x="0" y="1096"/>
                  </a:cubicBezTo>
                  <a:cubicBezTo>
                    <a:pt x="0" y="1691"/>
                    <a:pt x="477" y="2167"/>
                    <a:pt x="1072" y="2167"/>
                  </a:cubicBezTo>
                  <a:cubicBezTo>
                    <a:pt x="1667" y="2167"/>
                    <a:pt x="2168" y="1691"/>
                    <a:pt x="2168" y="1096"/>
                  </a:cubicBezTo>
                  <a:cubicBezTo>
                    <a:pt x="2168" y="905"/>
                    <a:pt x="2120" y="762"/>
                    <a:pt x="2048" y="619"/>
                  </a:cubicBezTo>
                  <a:lnTo>
                    <a:pt x="1334" y="1334"/>
                  </a:lnTo>
                  <a:cubicBezTo>
                    <a:pt x="1263" y="1405"/>
                    <a:pt x="1167" y="1453"/>
                    <a:pt x="1072" y="1453"/>
                  </a:cubicBezTo>
                  <a:cubicBezTo>
                    <a:pt x="977" y="1453"/>
                    <a:pt x="882" y="1405"/>
                    <a:pt x="834" y="1334"/>
                  </a:cubicBezTo>
                  <a:cubicBezTo>
                    <a:pt x="691" y="1191"/>
                    <a:pt x="691" y="976"/>
                    <a:pt x="834" y="834"/>
                  </a:cubicBezTo>
                  <a:lnTo>
                    <a:pt x="1548" y="95"/>
                  </a:lnTo>
                  <a:cubicBezTo>
                    <a:pt x="1405" y="48"/>
                    <a:pt x="1239" y="0"/>
                    <a:pt x="1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0" name="Google Shape;380;p33"/>
            <p:cNvSpPr/>
            <p:nvPr/>
          </p:nvSpPr>
          <p:spPr>
            <a:xfrm>
              <a:off x="3028588" y="3495934"/>
              <a:ext cx="149577" cy="174168"/>
            </a:xfrm>
            <a:custGeom>
              <a:avLst/>
              <a:gdLst/>
              <a:ahLst/>
              <a:cxnLst/>
              <a:rect l="l" t="t" r="r" b="b"/>
              <a:pathLst>
                <a:path w="5073" h="5907" extrusionOk="0">
                  <a:moveTo>
                    <a:pt x="3382" y="0"/>
                  </a:moveTo>
                  <a:cubicBezTo>
                    <a:pt x="1525" y="0"/>
                    <a:pt x="0" y="1524"/>
                    <a:pt x="0" y="3406"/>
                  </a:cubicBezTo>
                  <a:cubicBezTo>
                    <a:pt x="0" y="4382"/>
                    <a:pt x="429" y="5287"/>
                    <a:pt x="1120" y="5906"/>
                  </a:cubicBezTo>
                  <a:cubicBezTo>
                    <a:pt x="1263" y="5573"/>
                    <a:pt x="1501" y="5263"/>
                    <a:pt x="1810" y="5025"/>
                  </a:cubicBezTo>
                  <a:cubicBezTo>
                    <a:pt x="1929" y="4930"/>
                    <a:pt x="2072" y="4834"/>
                    <a:pt x="2215" y="4763"/>
                  </a:cubicBezTo>
                  <a:cubicBezTo>
                    <a:pt x="1834" y="4430"/>
                    <a:pt x="1572" y="3953"/>
                    <a:pt x="1572" y="3406"/>
                  </a:cubicBezTo>
                  <a:cubicBezTo>
                    <a:pt x="1572" y="2405"/>
                    <a:pt x="2382" y="1596"/>
                    <a:pt x="3382" y="1596"/>
                  </a:cubicBezTo>
                  <a:cubicBezTo>
                    <a:pt x="3763" y="1596"/>
                    <a:pt x="4097" y="1691"/>
                    <a:pt x="4382" y="1881"/>
                  </a:cubicBezTo>
                  <a:lnTo>
                    <a:pt x="5073" y="1215"/>
                  </a:lnTo>
                  <a:cubicBezTo>
                    <a:pt x="5001" y="1096"/>
                    <a:pt x="4978" y="953"/>
                    <a:pt x="4978" y="834"/>
                  </a:cubicBezTo>
                  <a:lnTo>
                    <a:pt x="4930" y="357"/>
                  </a:lnTo>
                  <a:cubicBezTo>
                    <a:pt x="4454" y="119"/>
                    <a:pt x="3930" y="0"/>
                    <a:pt x="33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1" name="Google Shape;381;p33"/>
            <p:cNvSpPr/>
            <p:nvPr/>
          </p:nvSpPr>
          <p:spPr>
            <a:xfrm>
              <a:off x="3163396" y="3546472"/>
              <a:ext cx="65339" cy="123631"/>
            </a:xfrm>
            <a:custGeom>
              <a:avLst/>
              <a:gdLst/>
              <a:ahLst/>
              <a:cxnLst/>
              <a:rect l="l" t="t" r="r" b="b"/>
              <a:pathLst>
                <a:path w="2216" h="4193" extrusionOk="0">
                  <a:moveTo>
                    <a:pt x="1001" y="1"/>
                  </a:moveTo>
                  <a:lnTo>
                    <a:pt x="334" y="691"/>
                  </a:lnTo>
                  <a:cubicBezTo>
                    <a:pt x="525" y="977"/>
                    <a:pt x="620" y="1310"/>
                    <a:pt x="620" y="1692"/>
                  </a:cubicBezTo>
                  <a:cubicBezTo>
                    <a:pt x="620" y="2239"/>
                    <a:pt x="382" y="2716"/>
                    <a:pt x="1" y="3049"/>
                  </a:cubicBezTo>
                  <a:cubicBezTo>
                    <a:pt x="144" y="3120"/>
                    <a:pt x="263" y="3216"/>
                    <a:pt x="406" y="3311"/>
                  </a:cubicBezTo>
                  <a:cubicBezTo>
                    <a:pt x="691" y="3549"/>
                    <a:pt x="930" y="3859"/>
                    <a:pt x="1096" y="4192"/>
                  </a:cubicBezTo>
                  <a:cubicBezTo>
                    <a:pt x="1787" y="3573"/>
                    <a:pt x="2216" y="2668"/>
                    <a:pt x="2216" y="1668"/>
                  </a:cubicBezTo>
                  <a:cubicBezTo>
                    <a:pt x="2216" y="1120"/>
                    <a:pt x="2073" y="596"/>
                    <a:pt x="1835" y="144"/>
                  </a:cubicBezTo>
                  <a:lnTo>
                    <a:pt x="1382" y="96"/>
                  </a:lnTo>
                  <a:cubicBezTo>
                    <a:pt x="1239" y="96"/>
                    <a:pt x="1120" y="48"/>
                    <a:pt x="10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2" name="Google Shape;382;p33"/>
            <p:cNvSpPr/>
            <p:nvPr/>
          </p:nvSpPr>
          <p:spPr>
            <a:xfrm>
              <a:off x="2946442" y="3413758"/>
              <a:ext cx="363756" cy="364464"/>
            </a:xfrm>
            <a:custGeom>
              <a:avLst/>
              <a:gdLst/>
              <a:ahLst/>
              <a:cxnLst/>
              <a:rect l="l" t="t" r="r" b="b"/>
              <a:pathLst>
                <a:path w="12337" h="12361" extrusionOk="0">
                  <a:moveTo>
                    <a:pt x="6168" y="1"/>
                  </a:moveTo>
                  <a:cubicBezTo>
                    <a:pt x="4525" y="1"/>
                    <a:pt x="2977" y="644"/>
                    <a:pt x="1810" y="1811"/>
                  </a:cubicBezTo>
                  <a:cubicBezTo>
                    <a:pt x="643" y="2978"/>
                    <a:pt x="0" y="4526"/>
                    <a:pt x="0" y="6193"/>
                  </a:cubicBezTo>
                  <a:cubicBezTo>
                    <a:pt x="0" y="7836"/>
                    <a:pt x="643" y="9384"/>
                    <a:pt x="1810" y="10551"/>
                  </a:cubicBezTo>
                  <a:cubicBezTo>
                    <a:pt x="2977" y="11717"/>
                    <a:pt x="4525" y="12360"/>
                    <a:pt x="6168" y="12360"/>
                  </a:cubicBezTo>
                  <a:cubicBezTo>
                    <a:pt x="7811" y="12360"/>
                    <a:pt x="9383" y="11717"/>
                    <a:pt x="10526" y="10551"/>
                  </a:cubicBezTo>
                  <a:cubicBezTo>
                    <a:pt x="11693" y="9384"/>
                    <a:pt x="12336" y="7836"/>
                    <a:pt x="12336" y="6193"/>
                  </a:cubicBezTo>
                  <a:cubicBezTo>
                    <a:pt x="12336" y="5288"/>
                    <a:pt x="12146" y="4430"/>
                    <a:pt x="11788" y="3621"/>
                  </a:cubicBezTo>
                  <a:lnTo>
                    <a:pt x="11026" y="4406"/>
                  </a:lnTo>
                  <a:cubicBezTo>
                    <a:pt x="10812" y="4621"/>
                    <a:pt x="10526" y="4716"/>
                    <a:pt x="10240" y="4716"/>
                  </a:cubicBezTo>
                  <a:lnTo>
                    <a:pt x="10026" y="4716"/>
                  </a:lnTo>
                  <a:cubicBezTo>
                    <a:pt x="10193" y="5169"/>
                    <a:pt x="10288" y="5669"/>
                    <a:pt x="10288" y="6193"/>
                  </a:cubicBezTo>
                  <a:cubicBezTo>
                    <a:pt x="10288" y="8455"/>
                    <a:pt x="8454" y="10312"/>
                    <a:pt x="6168" y="10312"/>
                  </a:cubicBezTo>
                  <a:cubicBezTo>
                    <a:pt x="3906" y="10312"/>
                    <a:pt x="2048" y="8455"/>
                    <a:pt x="2048" y="6193"/>
                  </a:cubicBezTo>
                  <a:cubicBezTo>
                    <a:pt x="2048" y="3906"/>
                    <a:pt x="3906" y="2049"/>
                    <a:pt x="6168" y="2049"/>
                  </a:cubicBezTo>
                  <a:cubicBezTo>
                    <a:pt x="6692" y="2049"/>
                    <a:pt x="7192" y="2144"/>
                    <a:pt x="7645" y="2335"/>
                  </a:cubicBezTo>
                  <a:lnTo>
                    <a:pt x="7645" y="2192"/>
                  </a:lnTo>
                  <a:cubicBezTo>
                    <a:pt x="7597" y="1882"/>
                    <a:pt x="7716" y="1573"/>
                    <a:pt x="7954" y="1334"/>
                  </a:cubicBezTo>
                  <a:lnTo>
                    <a:pt x="8716" y="549"/>
                  </a:lnTo>
                  <a:cubicBezTo>
                    <a:pt x="7930" y="191"/>
                    <a:pt x="7073" y="1"/>
                    <a:pt x="6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3" name="Google Shape;383;p33"/>
            <p:cNvSpPr/>
            <p:nvPr/>
          </p:nvSpPr>
          <p:spPr>
            <a:xfrm>
              <a:off x="3192203" y="3420098"/>
              <a:ext cx="113075" cy="111660"/>
            </a:xfrm>
            <a:custGeom>
              <a:avLst/>
              <a:gdLst/>
              <a:ahLst/>
              <a:cxnLst/>
              <a:rect l="l" t="t" r="r" b="b"/>
              <a:pathLst>
                <a:path w="3835" h="3787" extrusionOk="0">
                  <a:moveTo>
                    <a:pt x="1907" y="0"/>
                  </a:moveTo>
                  <a:cubicBezTo>
                    <a:pt x="1815" y="0"/>
                    <a:pt x="1731" y="32"/>
                    <a:pt x="1667" y="95"/>
                  </a:cubicBezTo>
                  <a:lnTo>
                    <a:pt x="119" y="1643"/>
                  </a:lnTo>
                  <a:cubicBezTo>
                    <a:pt x="48" y="1715"/>
                    <a:pt x="0" y="1810"/>
                    <a:pt x="24" y="1929"/>
                  </a:cubicBezTo>
                  <a:lnTo>
                    <a:pt x="143" y="3334"/>
                  </a:lnTo>
                  <a:cubicBezTo>
                    <a:pt x="143" y="3525"/>
                    <a:pt x="286" y="3644"/>
                    <a:pt x="476" y="3668"/>
                  </a:cubicBezTo>
                  <a:cubicBezTo>
                    <a:pt x="476" y="3668"/>
                    <a:pt x="1905" y="3787"/>
                    <a:pt x="1905" y="3787"/>
                  </a:cubicBezTo>
                  <a:cubicBezTo>
                    <a:pt x="2001" y="3787"/>
                    <a:pt x="2096" y="3739"/>
                    <a:pt x="2167" y="3691"/>
                  </a:cubicBezTo>
                  <a:lnTo>
                    <a:pt x="3691" y="2143"/>
                  </a:lnTo>
                  <a:cubicBezTo>
                    <a:pt x="3811" y="2048"/>
                    <a:pt x="3834" y="1905"/>
                    <a:pt x="3787" y="1762"/>
                  </a:cubicBezTo>
                  <a:cubicBezTo>
                    <a:pt x="3739" y="1643"/>
                    <a:pt x="3620" y="1548"/>
                    <a:pt x="3477" y="1524"/>
                  </a:cubicBezTo>
                  <a:lnTo>
                    <a:pt x="2358" y="1429"/>
                  </a:lnTo>
                  <a:lnTo>
                    <a:pt x="2263" y="334"/>
                  </a:lnTo>
                  <a:cubicBezTo>
                    <a:pt x="2263" y="191"/>
                    <a:pt x="2167" y="72"/>
                    <a:pt x="2048" y="24"/>
                  </a:cubicBezTo>
                  <a:cubicBezTo>
                    <a:pt x="2001" y="8"/>
                    <a:pt x="1953" y="0"/>
                    <a:pt x="19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pic>
        <p:nvPicPr>
          <p:cNvPr id="2" name="Picture 1"/>
          <p:cNvPicPr>
            <a:picLocks noChangeAspect="1"/>
          </p:cNvPicPr>
          <p:nvPr/>
        </p:nvPicPr>
        <p:blipFill>
          <a:blip r:embed="rId3"/>
          <a:stretch>
            <a:fillRect/>
          </a:stretch>
        </p:blipFill>
        <p:spPr>
          <a:xfrm>
            <a:off x="5058145" y="1400383"/>
            <a:ext cx="3560595" cy="31361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50207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36"/>
          <p:cNvSpPr txBox="1">
            <a:spLocks noGrp="1"/>
          </p:cNvSpPr>
          <p:nvPr>
            <p:ph type="title"/>
          </p:nvPr>
        </p:nvSpPr>
        <p:spPr>
          <a:xfrm>
            <a:off x="712950" y="512799"/>
            <a:ext cx="771810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Reward Issues for Warehouse Employees</a:t>
            </a:r>
            <a:endParaRPr dirty="0">
              <a:latin typeface="Times New Roman" panose="02020603050405020304" pitchFamily="18" charset="0"/>
              <a:cs typeface="Times New Roman" panose="02020603050405020304" pitchFamily="18" charset="0"/>
            </a:endParaRPr>
          </a:p>
        </p:txBody>
      </p:sp>
      <p:sp>
        <p:nvSpPr>
          <p:cNvPr id="470" name="Google Shape;470;p36"/>
          <p:cNvSpPr txBox="1">
            <a:spLocks noGrp="1"/>
          </p:cNvSpPr>
          <p:nvPr>
            <p:ph type="subTitle" idx="15"/>
          </p:nvPr>
        </p:nvSpPr>
        <p:spPr>
          <a:xfrm>
            <a:off x="415770" y="1596510"/>
            <a:ext cx="4544850" cy="2945010"/>
          </a:xfrm>
          <a:prstGeom prst="rect">
            <a:avLst/>
          </a:prstGeom>
        </p:spPr>
        <p:txBody>
          <a:bodyPr spcFirstLastPara="1" wrap="square" lIns="91425" tIns="91425" rIns="91425" bIns="91425" anchor="t" anchorCtr="0">
            <a:noAutofit/>
          </a:bodyPr>
          <a:lstStyle/>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High workloads creating concerns about fair compensation.</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Limited advancement opportunities compared to corporate roles.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Reports of pay dissatisfaction amid rising living costs.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Pressure from productivity targets impacting reward perceptions.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Need for improved balance between effort and remuneration.</a:t>
            </a:r>
            <a:endParaRPr dirty="0">
              <a:latin typeface="Times New Roman" panose="02020603050405020304" pitchFamily="18" charset="0"/>
              <a:cs typeface="Times New Roman" panose="02020603050405020304" pitchFamily="18" charset="0"/>
            </a:endParaRPr>
          </a:p>
        </p:txBody>
      </p:sp>
      <p:cxnSp>
        <p:nvCxnSpPr>
          <p:cNvPr id="471" name="Google Shape;471;p36"/>
          <p:cNvCxnSpPr/>
          <p:nvPr/>
        </p:nvCxnSpPr>
        <p:spPr>
          <a:xfrm>
            <a:off x="3105600" y="1192650"/>
            <a:ext cx="2932800" cy="0"/>
          </a:xfrm>
          <a:prstGeom prst="straightConnector1">
            <a:avLst/>
          </a:prstGeom>
          <a:noFill/>
          <a:ln w="19050" cap="flat" cmpd="sng">
            <a:solidFill>
              <a:schemeClr val="dk1"/>
            </a:solidFill>
            <a:prstDash val="solid"/>
            <a:round/>
            <a:headEnd type="none" w="med" len="med"/>
            <a:tailEnd type="none" w="med" len="med"/>
          </a:ln>
        </p:spPr>
      </p:cxnSp>
      <p:pic>
        <p:nvPicPr>
          <p:cNvPr id="2" name="Picture 1"/>
          <p:cNvPicPr>
            <a:picLocks noChangeAspect="1"/>
          </p:cNvPicPr>
          <p:nvPr/>
        </p:nvPicPr>
        <p:blipFill>
          <a:blip r:embed="rId3"/>
          <a:stretch>
            <a:fillRect/>
          </a:stretch>
        </p:blipFill>
        <p:spPr>
          <a:xfrm>
            <a:off x="4867948" y="1417320"/>
            <a:ext cx="3897286" cy="297942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31686690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3"/>
          <p:cNvSpPr txBox="1">
            <a:spLocks noGrp="1"/>
          </p:cNvSpPr>
          <p:nvPr>
            <p:ph type="title"/>
          </p:nvPr>
        </p:nvSpPr>
        <p:spPr>
          <a:xfrm>
            <a:off x="900641" y="412204"/>
            <a:ext cx="771810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Benchmarking Against Competitors </a:t>
            </a:r>
            <a:endParaRPr dirty="0">
              <a:latin typeface="Times New Roman" panose="02020603050405020304" pitchFamily="18" charset="0"/>
              <a:cs typeface="Times New Roman" panose="02020603050405020304" pitchFamily="18" charset="0"/>
            </a:endParaRPr>
          </a:p>
        </p:txBody>
      </p:sp>
      <p:sp>
        <p:nvSpPr>
          <p:cNvPr id="365" name="Google Shape;365;p33"/>
          <p:cNvSpPr txBox="1">
            <a:spLocks noGrp="1"/>
          </p:cNvSpPr>
          <p:nvPr>
            <p:ph type="subTitle" idx="2"/>
          </p:nvPr>
        </p:nvSpPr>
        <p:spPr>
          <a:xfrm>
            <a:off x="565271" y="1610977"/>
            <a:ext cx="4395349" cy="3236321"/>
          </a:xfrm>
          <a:prstGeom prst="rect">
            <a:avLst/>
          </a:prstGeom>
        </p:spPr>
        <p:txBody>
          <a:bodyPr spcFirstLastPara="1" wrap="square" lIns="91425" tIns="91425" rIns="91425" bIns="91425" anchor="t" anchorCtr="0">
            <a:noAutofit/>
          </a:bodyPr>
          <a:lstStyle/>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Pay and benefits comparison with Walmart for warehouse roles.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Comparison with Google for corporate and tech talent.</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Competitive labor market driving constant reward adjustments.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Strain to retain high-demand tech specialists.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Benchmarking ensuring Amazon remains an employer of choice.</a:t>
            </a:r>
          </a:p>
        </p:txBody>
      </p:sp>
      <p:cxnSp>
        <p:nvCxnSpPr>
          <p:cNvPr id="368" name="Google Shape;368;p33"/>
          <p:cNvCxnSpPr/>
          <p:nvPr/>
        </p:nvCxnSpPr>
        <p:spPr>
          <a:xfrm>
            <a:off x="2893350" y="1192643"/>
            <a:ext cx="3357300" cy="0"/>
          </a:xfrm>
          <a:prstGeom prst="straightConnector1">
            <a:avLst/>
          </a:prstGeom>
          <a:noFill/>
          <a:ln w="19050" cap="flat" cmpd="sng">
            <a:solidFill>
              <a:schemeClr val="dk1"/>
            </a:solidFill>
            <a:prstDash val="solid"/>
            <a:round/>
            <a:headEnd type="none" w="med" len="med"/>
            <a:tailEnd type="none" w="med" len="med"/>
          </a:ln>
        </p:spPr>
      </p:cxnSp>
      <p:grpSp>
        <p:nvGrpSpPr>
          <p:cNvPr id="369" name="Google Shape;369;p33"/>
          <p:cNvGrpSpPr/>
          <p:nvPr/>
        </p:nvGrpSpPr>
        <p:grpSpPr>
          <a:xfrm>
            <a:off x="331366" y="342667"/>
            <a:ext cx="571537" cy="571539"/>
            <a:chOff x="2362926" y="1790325"/>
            <a:chExt cx="363758" cy="363760"/>
          </a:xfrm>
        </p:grpSpPr>
        <p:sp>
          <p:nvSpPr>
            <p:cNvPr id="370" name="Google Shape;370;p33"/>
            <p:cNvSpPr/>
            <p:nvPr/>
          </p:nvSpPr>
          <p:spPr>
            <a:xfrm>
              <a:off x="2362926" y="2060676"/>
              <a:ext cx="148870" cy="93408"/>
            </a:xfrm>
            <a:custGeom>
              <a:avLst/>
              <a:gdLst/>
              <a:ahLst/>
              <a:cxnLst/>
              <a:rect l="l" t="t" r="r" b="b"/>
              <a:pathLst>
                <a:path w="5049" h="3168" extrusionOk="0">
                  <a:moveTo>
                    <a:pt x="1120" y="1"/>
                  </a:moveTo>
                  <a:cubicBezTo>
                    <a:pt x="429" y="453"/>
                    <a:pt x="0" y="1215"/>
                    <a:pt x="0" y="2096"/>
                  </a:cubicBezTo>
                  <a:lnTo>
                    <a:pt x="0" y="2811"/>
                  </a:lnTo>
                  <a:cubicBezTo>
                    <a:pt x="0" y="3001"/>
                    <a:pt x="167" y="3168"/>
                    <a:pt x="357" y="3168"/>
                  </a:cubicBezTo>
                  <a:lnTo>
                    <a:pt x="4692" y="3168"/>
                  </a:lnTo>
                  <a:cubicBezTo>
                    <a:pt x="4906" y="3168"/>
                    <a:pt x="5049" y="3001"/>
                    <a:pt x="5049" y="2811"/>
                  </a:cubicBezTo>
                  <a:lnTo>
                    <a:pt x="5049" y="2096"/>
                  </a:lnTo>
                  <a:cubicBezTo>
                    <a:pt x="5049" y="1215"/>
                    <a:pt x="4620" y="453"/>
                    <a:pt x="3953" y="1"/>
                  </a:cubicBezTo>
                  <a:cubicBezTo>
                    <a:pt x="3572" y="310"/>
                    <a:pt x="3072" y="524"/>
                    <a:pt x="2525" y="524"/>
                  </a:cubicBezTo>
                  <a:cubicBezTo>
                    <a:pt x="1977" y="524"/>
                    <a:pt x="1501" y="310"/>
                    <a:pt x="112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1" name="Google Shape;371;p33"/>
            <p:cNvSpPr/>
            <p:nvPr/>
          </p:nvSpPr>
          <p:spPr>
            <a:xfrm>
              <a:off x="2394505" y="1969389"/>
              <a:ext cx="85713" cy="85005"/>
            </a:xfrm>
            <a:custGeom>
              <a:avLst/>
              <a:gdLst/>
              <a:ahLst/>
              <a:cxnLst/>
              <a:rect l="l" t="t" r="r" b="b"/>
              <a:pathLst>
                <a:path w="2907" h="2883" extrusionOk="0">
                  <a:moveTo>
                    <a:pt x="1454" y="1"/>
                  </a:moveTo>
                  <a:cubicBezTo>
                    <a:pt x="668" y="1"/>
                    <a:pt x="1" y="644"/>
                    <a:pt x="1" y="1453"/>
                  </a:cubicBezTo>
                  <a:cubicBezTo>
                    <a:pt x="1" y="2239"/>
                    <a:pt x="668" y="2882"/>
                    <a:pt x="1454" y="2882"/>
                  </a:cubicBezTo>
                  <a:cubicBezTo>
                    <a:pt x="2263" y="2882"/>
                    <a:pt x="2906" y="2239"/>
                    <a:pt x="2906" y="1453"/>
                  </a:cubicBezTo>
                  <a:cubicBezTo>
                    <a:pt x="2906" y="644"/>
                    <a:pt x="2263" y="1"/>
                    <a:pt x="14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2" name="Google Shape;372;p33"/>
            <p:cNvSpPr/>
            <p:nvPr/>
          </p:nvSpPr>
          <p:spPr>
            <a:xfrm>
              <a:off x="2581295" y="1834582"/>
              <a:ext cx="85005" cy="84976"/>
            </a:xfrm>
            <a:custGeom>
              <a:avLst/>
              <a:gdLst/>
              <a:ahLst/>
              <a:cxnLst/>
              <a:rect l="l" t="t" r="r" b="b"/>
              <a:pathLst>
                <a:path w="2883" h="2882" extrusionOk="0">
                  <a:moveTo>
                    <a:pt x="1429" y="0"/>
                  </a:moveTo>
                  <a:cubicBezTo>
                    <a:pt x="644" y="0"/>
                    <a:pt x="1" y="643"/>
                    <a:pt x="1" y="1429"/>
                  </a:cubicBezTo>
                  <a:cubicBezTo>
                    <a:pt x="1" y="2239"/>
                    <a:pt x="644" y="2882"/>
                    <a:pt x="1429" y="2882"/>
                  </a:cubicBezTo>
                  <a:cubicBezTo>
                    <a:pt x="2239" y="2882"/>
                    <a:pt x="2882" y="2239"/>
                    <a:pt x="2882" y="1429"/>
                  </a:cubicBezTo>
                  <a:cubicBezTo>
                    <a:pt x="2882" y="643"/>
                    <a:pt x="2239" y="0"/>
                    <a:pt x="142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3" name="Google Shape;373;p33"/>
            <p:cNvSpPr/>
            <p:nvPr/>
          </p:nvSpPr>
          <p:spPr>
            <a:xfrm>
              <a:off x="2549009" y="1925161"/>
              <a:ext cx="149577" cy="72356"/>
            </a:xfrm>
            <a:custGeom>
              <a:avLst/>
              <a:gdLst/>
              <a:ahLst/>
              <a:cxnLst/>
              <a:rect l="l" t="t" r="r" b="b"/>
              <a:pathLst>
                <a:path w="5073" h="2454" extrusionOk="0">
                  <a:moveTo>
                    <a:pt x="1119" y="0"/>
                  </a:moveTo>
                  <a:cubicBezTo>
                    <a:pt x="453" y="453"/>
                    <a:pt x="0" y="1239"/>
                    <a:pt x="0" y="2096"/>
                  </a:cubicBezTo>
                  <a:lnTo>
                    <a:pt x="0" y="2453"/>
                  </a:lnTo>
                  <a:lnTo>
                    <a:pt x="5073" y="2453"/>
                  </a:lnTo>
                  <a:lnTo>
                    <a:pt x="5073" y="2096"/>
                  </a:lnTo>
                  <a:cubicBezTo>
                    <a:pt x="5073" y="1239"/>
                    <a:pt x="4620" y="453"/>
                    <a:pt x="3953" y="0"/>
                  </a:cubicBezTo>
                  <a:cubicBezTo>
                    <a:pt x="3572" y="334"/>
                    <a:pt x="3072" y="524"/>
                    <a:pt x="2524" y="524"/>
                  </a:cubicBezTo>
                  <a:cubicBezTo>
                    <a:pt x="2001" y="524"/>
                    <a:pt x="1500" y="334"/>
                    <a:pt x="11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4" name="Google Shape;374;p33"/>
            <p:cNvSpPr/>
            <p:nvPr/>
          </p:nvSpPr>
          <p:spPr>
            <a:xfrm>
              <a:off x="2534944" y="2083144"/>
              <a:ext cx="177677" cy="70941"/>
            </a:xfrm>
            <a:custGeom>
              <a:avLst/>
              <a:gdLst/>
              <a:ahLst/>
              <a:cxnLst/>
              <a:rect l="l" t="t" r="r" b="b"/>
              <a:pathLst>
                <a:path w="6026" h="2406" extrusionOk="0">
                  <a:moveTo>
                    <a:pt x="1" y="1"/>
                  </a:moveTo>
                  <a:lnTo>
                    <a:pt x="1" y="2049"/>
                  </a:lnTo>
                  <a:cubicBezTo>
                    <a:pt x="1" y="2239"/>
                    <a:pt x="168" y="2406"/>
                    <a:pt x="358" y="2406"/>
                  </a:cubicBezTo>
                  <a:lnTo>
                    <a:pt x="5669" y="2406"/>
                  </a:lnTo>
                  <a:cubicBezTo>
                    <a:pt x="5859" y="2406"/>
                    <a:pt x="6026" y="2239"/>
                    <a:pt x="6026" y="2049"/>
                  </a:cubicBezTo>
                  <a:lnTo>
                    <a:pt x="60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5" name="Google Shape;375;p33"/>
            <p:cNvSpPr/>
            <p:nvPr/>
          </p:nvSpPr>
          <p:spPr>
            <a:xfrm>
              <a:off x="2520909" y="2019249"/>
              <a:ext cx="205776" cy="42871"/>
            </a:xfrm>
            <a:custGeom>
              <a:avLst/>
              <a:gdLst/>
              <a:ahLst/>
              <a:cxnLst/>
              <a:rect l="l" t="t" r="r" b="b"/>
              <a:pathLst>
                <a:path w="6979" h="1454" extrusionOk="0">
                  <a:moveTo>
                    <a:pt x="358" y="0"/>
                  </a:moveTo>
                  <a:cubicBezTo>
                    <a:pt x="143" y="0"/>
                    <a:pt x="1" y="167"/>
                    <a:pt x="1" y="358"/>
                  </a:cubicBezTo>
                  <a:lnTo>
                    <a:pt x="1" y="1072"/>
                  </a:lnTo>
                  <a:cubicBezTo>
                    <a:pt x="1" y="1286"/>
                    <a:pt x="143" y="1453"/>
                    <a:pt x="358" y="1453"/>
                  </a:cubicBezTo>
                  <a:lnTo>
                    <a:pt x="6621" y="1453"/>
                  </a:lnTo>
                  <a:cubicBezTo>
                    <a:pt x="6811" y="1453"/>
                    <a:pt x="6978" y="1286"/>
                    <a:pt x="6978" y="1072"/>
                  </a:cubicBezTo>
                  <a:lnTo>
                    <a:pt x="6978" y="358"/>
                  </a:lnTo>
                  <a:cubicBezTo>
                    <a:pt x="6978" y="167"/>
                    <a:pt x="6811" y="0"/>
                    <a:pt x="66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6" name="Google Shape;376;p33"/>
            <p:cNvSpPr/>
            <p:nvPr/>
          </p:nvSpPr>
          <p:spPr>
            <a:xfrm>
              <a:off x="2362926" y="1790325"/>
              <a:ext cx="191711" cy="163642"/>
            </a:xfrm>
            <a:custGeom>
              <a:avLst/>
              <a:gdLst/>
              <a:ahLst/>
              <a:cxnLst/>
              <a:rect l="l" t="t" r="r" b="b"/>
              <a:pathLst>
                <a:path w="6502" h="5550" extrusionOk="0">
                  <a:moveTo>
                    <a:pt x="4692" y="1930"/>
                  </a:moveTo>
                  <a:cubicBezTo>
                    <a:pt x="4882" y="1930"/>
                    <a:pt x="5049" y="2073"/>
                    <a:pt x="5049" y="2240"/>
                  </a:cubicBezTo>
                  <a:cubicBezTo>
                    <a:pt x="5073" y="2454"/>
                    <a:pt x="4906" y="2644"/>
                    <a:pt x="4692" y="2644"/>
                  </a:cubicBezTo>
                  <a:lnTo>
                    <a:pt x="1810" y="2644"/>
                  </a:lnTo>
                  <a:cubicBezTo>
                    <a:pt x="1620" y="2644"/>
                    <a:pt x="1477" y="2525"/>
                    <a:pt x="1453" y="2335"/>
                  </a:cubicBezTo>
                  <a:cubicBezTo>
                    <a:pt x="1429" y="2120"/>
                    <a:pt x="1596" y="1930"/>
                    <a:pt x="1810" y="1930"/>
                  </a:cubicBezTo>
                  <a:close/>
                  <a:moveTo>
                    <a:pt x="3263" y="1"/>
                  </a:moveTo>
                  <a:cubicBezTo>
                    <a:pt x="2406" y="1"/>
                    <a:pt x="1620" y="215"/>
                    <a:pt x="1000" y="620"/>
                  </a:cubicBezTo>
                  <a:cubicBezTo>
                    <a:pt x="357" y="1049"/>
                    <a:pt x="0" y="1644"/>
                    <a:pt x="0" y="2287"/>
                  </a:cubicBezTo>
                  <a:cubicBezTo>
                    <a:pt x="0" y="2930"/>
                    <a:pt x="357" y="3526"/>
                    <a:pt x="1000" y="3954"/>
                  </a:cubicBezTo>
                  <a:cubicBezTo>
                    <a:pt x="1620" y="4359"/>
                    <a:pt x="2406" y="4573"/>
                    <a:pt x="3263" y="4573"/>
                  </a:cubicBezTo>
                  <a:cubicBezTo>
                    <a:pt x="3477" y="4573"/>
                    <a:pt x="3715" y="4550"/>
                    <a:pt x="3930" y="4526"/>
                  </a:cubicBezTo>
                  <a:lnTo>
                    <a:pt x="5478" y="5478"/>
                  </a:lnTo>
                  <a:cubicBezTo>
                    <a:pt x="5525" y="5526"/>
                    <a:pt x="5597" y="5550"/>
                    <a:pt x="5668" y="5550"/>
                  </a:cubicBezTo>
                  <a:cubicBezTo>
                    <a:pt x="5740" y="5550"/>
                    <a:pt x="5811" y="5526"/>
                    <a:pt x="5859" y="5478"/>
                  </a:cubicBezTo>
                  <a:cubicBezTo>
                    <a:pt x="5978" y="5407"/>
                    <a:pt x="6049" y="5264"/>
                    <a:pt x="6025" y="5121"/>
                  </a:cubicBezTo>
                  <a:lnTo>
                    <a:pt x="5811" y="3692"/>
                  </a:lnTo>
                  <a:cubicBezTo>
                    <a:pt x="6263" y="3311"/>
                    <a:pt x="6502" y="2811"/>
                    <a:pt x="6502" y="2287"/>
                  </a:cubicBezTo>
                  <a:cubicBezTo>
                    <a:pt x="6502" y="1644"/>
                    <a:pt x="6144" y="1049"/>
                    <a:pt x="5501" y="620"/>
                  </a:cubicBezTo>
                  <a:cubicBezTo>
                    <a:pt x="4882" y="215"/>
                    <a:pt x="4096" y="1"/>
                    <a:pt x="32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377" name="Google Shape;377;p33"/>
          <p:cNvGrpSpPr/>
          <p:nvPr/>
        </p:nvGrpSpPr>
        <p:grpSpPr>
          <a:xfrm>
            <a:off x="8431050" y="4477698"/>
            <a:ext cx="571534" cy="572646"/>
            <a:chOff x="2946442" y="3413758"/>
            <a:chExt cx="363756" cy="364464"/>
          </a:xfrm>
        </p:grpSpPr>
        <p:sp>
          <p:nvSpPr>
            <p:cNvPr id="378" name="Google Shape;378;p33"/>
            <p:cNvSpPr/>
            <p:nvPr/>
          </p:nvSpPr>
          <p:spPr>
            <a:xfrm>
              <a:off x="3079156" y="3648992"/>
              <a:ext cx="99011" cy="47088"/>
            </a:xfrm>
            <a:custGeom>
              <a:avLst/>
              <a:gdLst/>
              <a:ahLst/>
              <a:cxnLst/>
              <a:rect l="l" t="t" r="r" b="b"/>
              <a:pathLst>
                <a:path w="3358" h="1597" extrusionOk="0">
                  <a:moveTo>
                    <a:pt x="1667" y="1"/>
                  </a:moveTo>
                  <a:cubicBezTo>
                    <a:pt x="929" y="1"/>
                    <a:pt x="262" y="477"/>
                    <a:pt x="0" y="1144"/>
                  </a:cubicBezTo>
                  <a:cubicBezTo>
                    <a:pt x="476" y="1429"/>
                    <a:pt x="1072" y="1596"/>
                    <a:pt x="1667" y="1596"/>
                  </a:cubicBezTo>
                  <a:cubicBezTo>
                    <a:pt x="2286" y="1596"/>
                    <a:pt x="2858" y="1429"/>
                    <a:pt x="3358" y="1144"/>
                  </a:cubicBezTo>
                  <a:cubicBezTo>
                    <a:pt x="3096" y="477"/>
                    <a:pt x="2429" y="1"/>
                    <a:pt x="16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9" name="Google Shape;379;p33"/>
            <p:cNvSpPr/>
            <p:nvPr/>
          </p:nvSpPr>
          <p:spPr>
            <a:xfrm>
              <a:off x="3096700" y="3564045"/>
              <a:ext cx="63923" cy="63923"/>
            </a:xfrm>
            <a:custGeom>
              <a:avLst/>
              <a:gdLst/>
              <a:ahLst/>
              <a:cxnLst/>
              <a:rect l="l" t="t" r="r" b="b"/>
              <a:pathLst>
                <a:path w="2168" h="2168" extrusionOk="0">
                  <a:moveTo>
                    <a:pt x="1072" y="0"/>
                  </a:moveTo>
                  <a:cubicBezTo>
                    <a:pt x="477" y="0"/>
                    <a:pt x="0" y="476"/>
                    <a:pt x="0" y="1096"/>
                  </a:cubicBezTo>
                  <a:cubicBezTo>
                    <a:pt x="0" y="1691"/>
                    <a:pt x="477" y="2167"/>
                    <a:pt x="1072" y="2167"/>
                  </a:cubicBezTo>
                  <a:cubicBezTo>
                    <a:pt x="1667" y="2167"/>
                    <a:pt x="2168" y="1691"/>
                    <a:pt x="2168" y="1096"/>
                  </a:cubicBezTo>
                  <a:cubicBezTo>
                    <a:pt x="2168" y="905"/>
                    <a:pt x="2120" y="762"/>
                    <a:pt x="2048" y="619"/>
                  </a:cubicBezTo>
                  <a:lnTo>
                    <a:pt x="1334" y="1334"/>
                  </a:lnTo>
                  <a:cubicBezTo>
                    <a:pt x="1263" y="1405"/>
                    <a:pt x="1167" y="1453"/>
                    <a:pt x="1072" y="1453"/>
                  </a:cubicBezTo>
                  <a:cubicBezTo>
                    <a:pt x="977" y="1453"/>
                    <a:pt x="882" y="1405"/>
                    <a:pt x="834" y="1334"/>
                  </a:cubicBezTo>
                  <a:cubicBezTo>
                    <a:pt x="691" y="1191"/>
                    <a:pt x="691" y="976"/>
                    <a:pt x="834" y="834"/>
                  </a:cubicBezTo>
                  <a:lnTo>
                    <a:pt x="1548" y="95"/>
                  </a:lnTo>
                  <a:cubicBezTo>
                    <a:pt x="1405" y="48"/>
                    <a:pt x="1239" y="0"/>
                    <a:pt x="1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0" name="Google Shape;380;p33"/>
            <p:cNvSpPr/>
            <p:nvPr/>
          </p:nvSpPr>
          <p:spPr>
            <a:xfrm>
              <a:off x="3028588" y="3495934"/>
              <a:ext cx="149577" cy="174168"/>
            </a:xfrm>
            <a:custGeom>
              <a:avLst/>
              <a:gdLst/>
              <a:ahLst/>
              <a:cxnLst/>
              <a:rect l="l" t="t" r="r" b="b"/>
              <a:pathLst>
                <a:path w="5073" h="5907" extrusionOk="0">
                  <a:moveTo>
                    <a:pt x="3382" y="0"/>
                  </a:moveTo>
                  <a:cubicBezTo>
                    <a:pt x="1525" y="0"/>
                    <a:pt x="0" y="1524"/>
                    <a:pt x="0" y="3406"/>
                  </a:cubicBezTo>
                  <a:cubicBezTo>
                    <a:pt x="0" y="4382"/>
                    <a:pt x="429" y="5287"/>
                    <a:pt x="1120" y="5906"/>
                  </a:cubicBezTo>
                  <a:cubicBezTo>
                    <a:pt x="1263" y="5573"/>
                    <a:pt x="1501" y="5263"/>
                    <a:pt x="1810" y="5025"/>
                  </a:cubicBezTo>
                  <a:cubicBezTo>
                    <a:pt x="1929" y="4930"/>
                    <a:pt x="2072" y="4834"/>
                    <a:pt x="2215" y="4763"/>
                  </a:cubicBezTo>
                  <a:cubicBezTo>
                    <a:pt x="1834" y="4430"/>
                    <a:pt x="1572" y="3953"/>
                    <a:pt x="1572" y="3406"/>
                  </a:cubicBezTo>
                  <a:cubicBezTo>
                    <a:pt x="1572" y="2405"/>
                    <a:pt x="2382" y="1596"/>
                    <a:pt x="3382" y="1596"/>
                  </a:cubicBezTo>
                  <a:cubicBezTo>
                    <a:pt x="3763" y="1596"/>
                    <a:pt x="4097" y="1691"/>
                    <a:pt x="4382" y="1881"/>
                  </a:cubicBezTo>
                  <a:lnTo>
                    <a:pt x="5073" y="1215"/>
                  </a:lnTo>
                  <a:cubicBezTo>
                    <a:pt x="5001" y="1096"/>
                    <a:pt x="4978" y="953"/>
                    <a:pt x="4978" y="834"/>
                  </a:cubicBezTo>
                  <a:lnTo>
                    <a:pt x="4930" y="357"/>
                  </a:lnTo>
                  <a:cubicBezTo>
                    <a:pt x="4454" y="119"/>
                    <a:pt x="3930" y="0"/>
                    <a:pt x="33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1" name="Google Shape;381;p33"/>
            <p:cNvSpPr/>
            <p:nvPr/>
          </p:nvSpPr>
          <p:spPr>
            <a:xfrm>
              <a:off x="3163396" y="3546472"/>
              <a:ext cx="65339" cy="123631"/>
            </a:xfrm>
            <a:custGeom>
              <a:avLst/>
              <a:gdLst/>
              <a:ahLst/>
              <a:cxnLst/>
              <a:rect l="l" t="t" r="r" b="b"/>
              <a:pathLst>
                <a:path w="2216" h="4193" extrusionOk="0">
                  <a:moveTo>
                    <a:pt x="1001" y="1"/>
                  </a:moveTo>
                  <a:lnTo>
                    <a:pt x="334" y="691"/>
                  </a:lnTo>
                  <a:cubicBezTo>
                    <a:pt x="525" y="977"/>
                    <a:pt x="620" y="1310"/>
                    <a:pt x="620" y="1692"/>
                  </a:cubicBezTo>
                  <a:cubicBezTo>
                    <a:pt x="620" y="2239"/>
                    <a:pt x="382" y="2716"/>
                    <a:pt x="1" y="3049"/>
                  </a:cubicBezTo>
                  <a:cubicBezTo>
                    <a:pt x="144" y="3120"/>
                    <a:pt x="263" y="3216"/>
                    <a:pt x="406" y="3311"/>
                  </a:cubicBezTo>
                  <a:cubicBezTo>
                    <a:pt x="691" y="3549"/>
                    <a:pt x="930" y="3859"/>
                    <a:pt x="1096" y="4192"/>
                  </a:cubicBezTo>
                  <a:cubicBezTo>
                    <a:pt x="1787" y="3573"/>
                    <a:pt x="2216" y="2668"/>
                    <a:pt x="2216" y="1668"/>
                  </a:cubicBezTo>
                  <a:cubicBezTo>
                    <a:pt x="2216" y="1120"/>
                    <a:pt x="2073" y="596"/>
                    <a:pt x="1835" y="144"/>
                  </a:cubicBezTo>
                  <a:lnTo>
                    <a:pt x="1382" y="96"/>
                  </a:lnTo>
                  <a:cubicBezTo>
                    <a:pt x="1239" y="96"/>
                    <a:pt x="1120" y="48"/>
                    <a:pt x="10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2" name="Google Shape;382;p33"/>
            <p:cNvSpPr/>
            <p:nvPr/>
          </p:nvSpPr>
          <p:spPr>
            <a:xfrm>
              <a:off x="2946442" y="3413758"/>
              <a:ext cx="363756" cy="364464"/>
            </a:xfrm>
            <a:custGeom>
              <a:avLst/>
              <a:gdLst/>
              <a:ahLst/>
              <a:cxnLst/>
              <a:rect l="l" t="t" r="r" b="b"/>
              <a:pathLst>
                <a:path w="12337" h="12361" extrusionOk="0">
                  <a:moveTo>
                    <a:pt x="6168" y="1"/>
                  </a:moveTo>
                  <a:cubicBezTo>
                    <a:pt x="4525" y="1"/>
                    <a:pt x="2977" y="644"/>
                    <a:pt x="1810" y="1811"/>
                  </a:cubicBezTo>
                  <a:cubicBezTo>
                    <a:pt x="643" y="2978"/>
                    <a:pt x="0" y="4526"/>
                    <a:pt x="0" y="6193"/>
                  </a:cubicBezTo>
                  <a:cubicBezTo>
                    <a:pt x="0" y="7836"/>
                    <a:pt x="643" y="9384"/>
                    <a:pt x="1810" y="10551"/>
                  </a:cubicBezTo>
                  <a:cubicBezTo>
                    <a:pt x="2977" y="11717"/>
                    <a:pt x="4525" y="12360"/>
                    <a:pt x="6168" y="12360"/>
                  </a:cubicBezTo>
                  <a:cubicBezTo>
                    <a:pt x="7811" y="12360"/>
                    <a:pt x="9383" y="11717"/>
                    <a:pt x="10526" y="10551"/>
                  </a:cubicBezTo>
                  <a:cubicBezTo>
                    <a:pt x="11693" y="9384"/>
                    <a:pt x="12336" y="7836"/>
                    <a:pt x="12336" y="6193"/>
                  </a:cubicBezTo>
                  <a:cubicBezTo>
                    <a:pt x="12336" y="5288"/>
                    <a:pt x="12146" y="4430"/>
                    <a:pt x="11788" y="3621"/>
                  </a:cubicBezTo>
                  <a:lnTo>
                    <a:pt x="11026" y="4406"/>
                  </a:lnTo>
                  <a:cubicBezTo>
                    <a:pt x="10812" y="4621"/>
                    <a:pt x="10526" y="4716"/>
                    <a:pt x="10240" y="4716"/>
                  </a:cubicBezTo>
                  <a:lnTo>
                    <a:pt x="10026" y="4716"/>
                  </a:lnTo>
                  <a:cubicBezTo>
                    <a:pt x="10193" y="5169"/>
                    <a:pt x="10288" y="5669"/>
                    <a:pt x="10288" y="6193"/>
                  </a:cubicBezTo>
                  <a:cubicBezTo>
                    <a:pt x="10288" y="8455"/>
                    <a:pt x="8454" y="10312"/>
                    <a:pt x="6168" y="10312"/>
                  </a:cubicBezTo>
                  <a:cubicBezTo>
                    <a:pt x="3906" y="10312"/>
                    <a:pt x="2048" y="8455"/>
                    <a:pt x="2048" y="6193"/>
                  </a:cubicBezTo>
                  <a:cubicBezTo>
                    <a:pt x="2048" y="3906"/>
                    <a:pt x="3906" y="2049"/>
                    <a:pt x="6168" y="2049"/>
                  </a:cubicBezTo>
                  <a:cubicBezTo>
                    <a:pt x="6692" y="2049"/>
                    <a:pt x="7192" y="2144"/>
                    <a:pt x="7645" y="2335"/>
                  </a:cubicBezTo>
                  <a:lnTo>
                    <a:pt x="7645" y="2192"/>
                  </a:lnTo>
                  <a:cubicBezTo>
                    <a:pt x="7597" y="1882"/>
                    <a:pt x="7716" y="1573"/>
                    <a:pt x="7954" y="1334"/>
                  </a:cubicBezTo>
                  <a:lnTo>
                    <a:pt x="8716" y="549"/>
                  </a:lnTo>
                  <a:cubicBezTo>
                    <a:pt x="7930" y="191"/>
                    <a:pt x="7073" y="1"/>
                    <a:pt x="6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3" name="Google Shape;383;p33"/>
            <p:cNvSpPr/>
            <p:nvPr/>
          </p:nvSpPr>
          <p:spPr>
            <a:xfrm>
              <a:off x="3192203" y="3420098"/>
              <a:ext cx="113075" cy="111660"/>
            </a:xfrm>
            <a:custGeom>
              <a:avLst/>
              <a:gdLst/>
              <a:ahLst/>
              <a:cxnLst/>
              <a:rect l="l" t="t" r="r" b="b"/>
              <a:pathLst>
                <a:path w="3835" h="3787" extrusionOk="0">
                  <a:moveTo>
                    <a:pt x="1907" y="0"/>
                  </a:moveTo>
                  <a:cubicBezTo>
                    <a:pt x="1815" y="0"/>
                    <a:pt x="1731" y="32"/>
                    <a:pt x="1667" y="95"/>
                  </a:cubicBezTo>
                  <a:lnTo>
                    <a:pt x="119" y="1643"/>
                  </a:lnTo>
                  <a:cubicBezTo>
                    <a:pt x="48" y="1715"/>
                    <a:pt x="0" y="1810"/>
                    <a:pt x="24" y="1929"/>
                  </a:cubicBezTo>
                  <a:lnTo>
                    <a:pt x="143" y="3334"/>
                  </a:lnTo>
                  <a:cubicBezTo>
                    <a:pt x="143" y="3525"/>
                    <a:pt x="286" y="3644"/>
                    <a:pt x="476" y="3668"/>
                  </a:cubicBezTo>
                  <a:cubicBezTo>
                    <a:pt x="476" y="3668"/>
                    <a:pt x="1905" y="3787"/>
                    <a:pt x="1905" y="3787"/>
                  </a:cubicBezTo>
                  <a:cubicBezTo>
                    <a:pt x="2001" y="3787"/>
                    <a:pt x="2096" y="3739"/>
                    <a:pt x="2167" y="3691"/>
                  </a:cubicBezTo>
                  <a:lnTo>
                    <a:pt x="3691" y="2143"/>
                  </a:lnTo>
                  <a:cubicBezTo>
                    <a:pt x="3811" y="2048"/>
                    <a:pt x="3834" y="1905"/>
                    <a:pt x="3787" y="1762"/>
                  </a:cubicBezTo>
                  <a:cubicBezTo>
                    <a:pt x="3739" y="1643"/>
                    <a:pt x="3620" y="1548"/>
                    <a:pt x="3477" y="1524"/>
                  </a:cubicBezTo>
                  <a:lnTo>
                    <a:pt x="2358" y="1429"/>
                  </a:lnTo>
                  <a:lnTo>
                    <a:pt x="2263" y="334"/>
                  </a:lnTo>
                  <a:cubicBezTo>
                    <a:pt x="2263" y="191"/>
                    <a:pt x="2167" y="72"/>
                    <a:pt x="2048" y="24"/>
                  </a:cubicBezTo>
                  <a:cubicBezTo>
                    <a:pt x="2001" y="8"/>
                    <a:pt x="1953" y="0"/>
                    <a:pt x="19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pic>
        <p:nvPicPr>
          <p:cNvPr id="2" name="Picture 1"/>
          <p:cNvPicPr>
            <a:picLocks noChangeAspect="1"/>
          </p:cNvPicPr>
          <p:nvPr/>
        </p:nvPicPr>
        <p:blipFill>
          <a:blip r:embed="rId3"/>
          <a:stretch>
            <a:fillRect/>
          </a:stretch>
        </p:blipFill>
        <p:spPr>
          <a:xfrm>
            <a:off x="5222663" y="1525801"/>
            <a:ext cx="3033127" cy="261185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566501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36"/>
          <p:cNvSpPr txBox="1">
            <a:spLocks noGrp="1"/>
          </p:cNvSpPr>
          <p:nvPr>
            <p:ph type="title"/>
          </p:nvPr>
        </p:nvSpPr>
        <p:spPr>
          <a:xfrm>
            <a:off x="712950" y="512799"/>
            <a:ext cx="771810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Legal and Compliance Requirements</a:t>
            </a:r>
            <a:endParaRPr dirty="0">
              <a:latin typeface="Times New Roman" panose="02020603050405020304" pitchFamily="18" charset="0"/>
              <a:cs typeface="Times New Roman" panose="02020603050405020304" pitchFamily="18" charset="0"/>
            </a:endParaRPr>
          </a:p>
        </p:txBody>
      </p:sp>
      <p:sp>
        <p:nvSpPr>
          <p:cNvPr id="470" name="Google Shape;470;p36"/>
          <p:cNvSpPr txBox="1">
            <a:spLocks noGrp="1"/>
          </p:cNvSpPr>
          <p:nvPr>
            <p:ph type="subTitle" idx="15"/>
          </p:nvPr>
        </p:nvSpPr>
        <p:spPr>
          <a:xfrm>
            <a:off x="415770" y="1596510"/>
            <a:ext cx="4544850" cy="2945010"/>
          </a:xfrm>
          <a:prstGeom prst="rect">
            <a:avLst/>
          </a:prstGeom>
        </p:spPr>
        <p:txBody>
          <a:bodyPr spcFirstLastPara="1" wrap="square" lIns="91425" tIns="91425" rIns="91425" bIns="91425" anchor="t" anchorCtr="0">
            <a:noAutofit/>
          </a:bodyPr>
          <a:lstStyle/>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Compliance with varying minimum wage laws globally.</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Adherence to overtime pay standards in fulfilment centers.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Pay-equity legislation shaping internal reward audits. </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Tax regulations influencing global compensation structures.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Strong compliance reducing legal and reputational risks.</a:t>
            </a:r>
            <a:endParaRPr dirty="0">
              <a:latin typeface="Times New Roman" panose="02020603050405020304" pitchFamily="18" charset="0"/>
              <a:cs typeface="Times New Roman" panose="02020603050405020304" pitchFamily="18" charset="0"/>
            </a:endParaRPr>
          </a:p>
        </p:txBody>
      </p:sp>
      <p:cxnSp>
        <p:nvCxnSpPr>
          <p:cNvPr id="471" name="Google Shape;471;p36"/>
          <p:cNvCxnSpPr/>
          <p:nvPr/>
        </p:nvCxnSpPr>
        <p:spPr>
          <a:xfrm>
            <a:off x="3105600" y="1192650"/>
            <a:ext cx="2932800" cy="0"/>
          </a:xfrm>
          <a:prstGeom prst="straightConnector1">
            <a:avLst/>
          </a:prstGeom>
          <a:noFill/>
          <a:ln w="19050" cap="flat" cmpd="sng">
            <a:solidFill>
              <a:schemeClr val="dk1"/>
            </a:solidFill>
            <a:prstDash val="solid"/>
            <a:round/>
            <a:headEnd type="none" w="med" len="med"/>
            <a:tailEnd type="none" w="med" len="med"/>
          </a:ln>
        </p:spPr>
      </p:cxnSp>
      <p:pic>
        <p:nvPicPr>
          <p:cNvPr id="2" name="Picture 1"/>
          <p:cNvPicPr>
            <a:picLocks noChangeAspect="1"/>
          </p:cNvPicPr>
          <p:nvPr/>
        </p:nvPicPr>
        <p:blipFill>
          <a:blip r:embed="rId3"/>
          <a:stretch>
            <a:fillRect/>
          </a:stretch>
        </p:blipFill>
        <p:spPr>
          <a:xfrm>
            <a:off x="4697950" y="1489358"/>
            <a:ext cx="3842610" cy="286166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662376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36"/>
          <p:cNvSpPr txBox="1">
            <a:spLocks noGrp="1"/>
          </p:cNvSpPr>
          <p:nvPr>
            <p:ph type="title"/>
          </p:nvPr>
        </p:nvSpPr>
        <p:spPr>
          <a:xfrm>
            <a:off x="243840" y="329919"/>
            <a:ext cx="880872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Employee Engagement and Reward Perception</a:t>
            </a:r>
            <a:endParaRPr dirty="0">
              <a:latin typeface="Times New Roman" panose="02020603050405020304" pitchFamily="18" charset="0"/>
              <a:cs typeface="Times New Roman" panose="02020603050405020304" pitchFamily="18" charset="0"/>
            </a:endParaRPr>
          </a:p>
        </p:txBody>
      </p:sp>
      <p:sp>
        <p:nvSpPr>
          <p:cNvPr id="470" name="Google Shape;470;p36"/>
          <p:cNvSpPr txBox="1">
            <a:spLocks noGrp="1"/>
          </p:cNvSpPr>
          <p:nvPr>
            <p:ph type="subTitle" idx="15"/>
          </p:nvPr>
        </p:nvSpPr>
        <p:spPr>
          <a:xfrm>
            <a:off x="324330" y="1428398"/>
            <a:ext cx="4064790" cy="2945010"/>
          </a:xfrm>
          <a:prstGeom prst="rect">
            <a:avLst/>
          </a:prstGeom>
        </p:spPr>
        <p:txBody>
          <a:bodyPr spcFirstLastPara="1" wrap="square" lIns="91425" tIns="91425" rIns="91425" bIns="91425" anchor="t" anchorCtr="0">
            <a:noAutofit/>
          </a:bodyPr>
          <a:lstStyle/>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Reward fairness significantly affecting motivation. </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Trust shaped by transparency and clarity in pay decisions.</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Effective communication critical to reward satisfaction.</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Strong link between rewards, engagement, and job satisfaction.</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Consistent messaging needed across global teams.</a:t>
            </a:r>
            <a:endParaRPr dirty="0">
              <a:latin typeface="Times New Roman" panose="02020603050405020304" pitchFamily="18" charset="0"/>
              <a:cs typeface="Times New Roman" panose="02020603050405020304" pitchFamily="18" charset="0"/>
            </a:endParaRPr>
          </a:p>
        </p:txBody>
      </p:sp>
      <p:cxnSp>
        <p:nvCxnSpPr>
          <p:cNvPr id="471" name="Google Shape;471;p36"/>
          <p:cNvCxnSpPr/>
          <p:nvPr/>
        </p:nvCxnSpPr>
        <p:spPr>
          <a:xfrm>
            <a:off x="3113220" y="1070730"/>
            <a:ext cx="2932800" cy="0"/>
          </a:xfrm>
          <a:prstGeom prst="straightConnector1">
            <a:avLst/>
          </a:prstGeom>
          <a:noFill/>
          <a:ln w="19050" cap="flat" cmpd="sng">
            <a:solidFill>
              <a:schemeClr val="dk1"/>
            </a:solidFill>
            <a:prstDash val="solid"/>
            <a:round/>
            <a:headEnd type="none" w="med" len="med"/>
            <a:tailEnd type="none" w="med" len="med"/>
          </a:ln>
        </p:spPr>
      </p:cxnSp>
      <p:pic>
        <p:nvPicPr>
          <p:cNvPr id="2" name="Picture 1"/>
          <p:cNvPicPr>
            <a:picLocks noChangeAspect="1"/>
          </p:cNvPicPr>
          <p:nvPr/>
        </p:nvPicPr>
        <p:blipFill>
          <a:blip r:embed="rId3"/>
          <a:stretch>
            <a:fillRect/>
          </a:stretch>
        </p:blipFill>
        <p:spPr>
          <a:xfrm>
            <a:off x="4473997" y="1375058"/>
            <a:ext cx="4323375" cy="27316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63244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3"/>
          <p:cNvSpPr txBox="1">
            <a:spLocks noGrp="1"/>
          </p:cNvSpPr>
          <p:nvPr>
            <p:ph type="title"/>
          </p:nvPr>
        </p:nvSpPr>
        <p:spPr>
          <a:xfrm>
            <a:off x="900641" y="412204"/>
            <a:ext cx="7718100" cy="1370876"/>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Recommendations to Improve Amazon’s Reward System</a:t>
            </a:r>
            <a:endParaRPr dirty="0">
              <a:latin typeface="Times New Roman" panose="02020603050405020304" pitchFamily="18" charset="0"/>
              <a:cs typeface="Times New Roman" panose="02020603050405020304" pitchFamily="18" charset="0"/>
            </a:endParaRPr>
          </a:p>
        </p:txBody>
      </p:sp>
      <p:sp>
        <p:nvSpPr>
          <p:cNvPr id="365" name="Google Shape;365;p33"/>
          <p:cNvSpPr txBox="1">
            <a:spLocks noGrp="1"/>
          </p:cNvSpPr>
          <p:nvPr>
            <p:ph type="subTitle" idx="2"/>
          </p:nvPr>
        </p:nvSpPr>
        <p:spPr>
          <a:xfrm>
            <a:off x="565271" y="1610977"/>
            <a:ext cx="4395349" cy="3236321"/>
          </a:xfrm>
          <a:prstGeom prst="rect">
            <a:avLst/>
          </a:prstGeom>
        </p:spPr>
        <p:txBody>
          <a:bodyPr spcFirstLastPara="1" wrap="square" lIns="91425" tIns="91425" rIns="91425" bIns="91425" anchor="t" anchorCtr="0">
            <a:noAutofit/>
          </a:bodyPr>
          <a:lstStyle/>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Intensify and expand independent pay-equity audits.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Strengthen non-financial rewards such as career development.</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Increase transparency in pay structures and performance metrics.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Redesign warehouse pay systems to reflect job demands.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Improve communication and employee voice in reward processes.</a:t>
            </a:r>
          </a:p>
        </p:txBody>
      </p:sp>
      <p:cxnSp>
        <p:nvCxnSpPr>
          <p:cNvPr id="368" name="Google Shape;368;p33"/>
          <p:cNvCxnSpPr/>
          <p:nvPr/>
        </p:nvCxnSpPr>
        <p:spPr>
          <a:xfrm>
            <a:off x="2954310" y="1610977"/>
            <a:ext cx="3357300" cy="0"/>
          </a:xfrm>
          <a:prstGeom prst="straightConnector1">
            <a:avLst/>
          </a:prstGeom>
          <a:noFill/>
          <a:ln w="19050" cap="flat" cmpd="sng">
            <a:solidFill>
              <a:schemeClr val="dk1"/>
            </a:solidFill>
            <a:prstDash val="solid"/>
            <a:round/>
            <a:headEnd type="none" w="med" len="med"/>
            <a:tailEnd type="none" w="med" len="med"/>
          </a:ln>
        </p:spPr>
      </p:cxnSp>
      <p:grpSp>
        <p:nvGrpSpPr>
          <p:cNvPr id="369" name="Google Shape;369;p33"/>
          <p:cNvGrpSpPr/>
          <p:nvPr/>
        </p:nvGrpSpPr>
        <p:grpSpPr>
          <a:xfrm>
            <a:off x="331366" y="342667"/>
            <a:ext cx="571537" cy="571539"/>
            <a:chOff x="2362926" y="1790325"/>
            <a:chExt cx="363758" cy="363760"/>
          </a:xfrm>
        </p:grpSpPr>
        <p:sp>
          <p:nvSpPr>
            <p:cNvPr id="370" name="Google Shape;370;p33"/>
            <p:cNvSpPr/>
            <p:nvPr/>
          </p:nvSpPr>
          <p:spPr>
            <a:xfrm>
              <a:off x="2362926" y="2060676"/>
              <a:ext cx="148870" cy="93408"/>
            </a:xfrm>
            <a:custGeom>
              <a:avLst/>
              <a:gdLst/>
              <a:ahLst/>
              <a:cxnLst/>
              <a:rect l="l" t="t" r="r" b="b"/>
              <a:pathLst>
                <a:path w="5049" h="3168" extrusionOk="0">
                  <a:moveTo>
                    <a:pt x="1120" y="1"/>
                  </a:moveTo>
                  <a:cubicBezTo>
                    <a:pt x="429" y="453"/>
                    <a:pt x="0" y="1215"/>
                    <a:pt x="0" y="2096"/>
                  </a:cubicBezTo>
                  <a:lnTo>
                    <a:pt x="0" y="2811"/>
                  </a:lnTo>
                  <a:cubicBezTo>
                    <a:pt x="0" y="3001"/>
                    <a:pt x="167" y="3168"/>
                    <a:pt x="357" y="3168"/>
                  </a:cubicBezTo>
                  <a:lnTo>
                    <a:pt x="4692" y="3168"/>
                  </a:lnTo>
                  <a:cubicBezTo>
                    <a:pt x="4906" y="3168"/>
                    <a:pt x="5049" y="3001"/>
                    <a:pt x="5049" y="2811"/>
                  </a:cubicBezTo>
                  <a:lnTo>
                    <a:pt x="5049" y="2096"/>
                  </a:lnTo>
                  <a:cubicBezTo>
                    <a:pt x="5049" y="1215"/>
                    <a:pt x="4620" y="453"/>
                    <a:pt x="3953" y="1"/>
                  </a:cubicBezTo>
                  <a:cubicBezTo>
                    <a:pt x="3572" y="310"/>
                    <a:pt x="3072" y="524"/>
                    <a:pt x="2525" y="524"/>
                  </a:cubicBezTo>
                  <a:cubicBezTo>
                    <a:pt x="1977" y="524"/>
                    <a:pt x="1501" y="310"/>
                    <a:pt x="112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1" name="Google Shape;371;p33"/>
            <p:cNvSpPr/>
            <p:nvPr/>
          </p:nvSpPr>
          <p:spPr>
            <a:xfrm>
              <a:off x="2394505" y="1969389"/>
              <a:ext cx="85713" cy="85005"/>
            </a:xfrm>
            <a:custGeom>
              <a:avLst/>
              <a:gdLst/>
              <a:ahLst/>
              <a:cxnLst/>
              <a:rect l="l" t="t" r="r" b="b"/>
              <a:pathLst>
                <a:path w="2907" h="2883" extrusionOk="0">
                  <a:moveTo>
                    <a:pt x="1454" y="1"/>
                  </a:moveTo>
                  <a:cubicBezTo>
                    <a:pt x="668" y="1"/>
                    <a:pt x="1" y="644"/>
                    <a:pt x="1" y="1453"/>
                  </a:cubicBezTo>
                  <a:cubicBezTo>
                    <a:pt x="1" y="2239"/>
                    <a:pt x="668" y="2882"/>
                    <a:pt x="1454" y="2882"/>
                  </a:cubicBezTo>
                  <a:cubicBezTo>
                    <a:pt x="2263" y="2882"/>
                    <a:pt x="2906" y="2239"/>
                    <a:pt x="2906" y="1453"/>
                  </a:cubicBezTo>
                  <a:cubicBezTo>
                    <a:pt x="2906" y="644"/>
                    <a:pt x="2263" y="1"/>
                    <a:pt x="14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2" name="Google Shape;372;p33"/>
            <p:cNvSpPr/>
            <p:nvPr/>
          </p:nvSpPr>
          <p:spPr>
            <a:xfrm>
              <a:off x="2581295" y="1834582"/>
              <a:ext cx="85005" cy="84976"/>
            </a:xfrm>
            <a:custGeom>
              <a:avLst/>
              <a:gdLst/>
              <a:ahLst/>
              <a:cxnLst/>
              <a:rect l="l" t="t" r="r" b="b"/>
              <a:pathLst>
                <a:path w="2883" h="2882" extrusionOk="0">
                  <a:moveTo>
                    <a:pt x="1429" y="0"/>
                  </a:moveTo>
                  <a:cubicBezTo>
                    <a:pt x="644" y="0"/>
                    <a:pt x="1" y="643"/>
                    <a:pt x="1" y="1429"/>
                  </a:cubicBezTo>
                  <a:cubicBezTo>
                    <a:pt x="1" y="2239"/>
                    <a:pt x="644" y="2882"/>
                    <a:pt x="1429" y="2882"/>
                  </a:cubicBezTo>
                  <a:cubicBezTo>
                    <a:pt x="2239" y="2882"/>
                    <a:pt x="2882" y="2239"/>
                    <a:pt x="2882" y="1429"/>
                  </a:cubicBezTo>
                  <a:cubicBezTo>
                    <a:pt x="2882" y="643"/>
                    <a:pt x="2239" y="0"/>
                    <a:pt x="142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3" name="Google Shape;373;p33"/>
            <p:cNvSpPr/>
            <p:nvPr/>
          </p:nvSpPr>
          <p:spPr>
            <a:xfrm>
              <a:off x="2549009" y="1925161"/>
              <a:ext cx="149577" cy="72356"/>
            </a:xfrm>
            <a:custGeom>
              <a:avLst/>
              <a:gdLst/>
              <a:ahLst/>
              <a:cxnLst/>
              <a:rect l="l" t="t" r="r" b="b"/>
              <a:pathLst>
                <a:path w="5073" h="2454" extrusionOk="0">
                  <a:moveTo>
                    <a:pt x="1119" y="0"/>
                  </a:moveTo>
                  <a:cubicBezTo>
                    <a:pt x="453" y="453"/>
                    <a:pt x="0" y="1239"/>
                    <a:pt x="0" y="2096"/>
                  </a:cubicBezTo>
                  <a:lnTo>
                    <a:pt x="0" y="2453"/>
                  </a:lnTo>
                  <a:lnTo>
                    <a:pt x="5073" y="2453"/>
                  </a:lnTo>
                  <a:lnTo>
                    <a:pt x="5073" y="2096"/>
                  </a:lnTo>
                  <a:cubicBezTo>
                    <a:pt x="5073" y="1239"/>
                    <a:pt x="4620" y="453"/>
                    <a:pt x="3953" y="0"/>
                  </a:cubicBezTo>
                  <a:cubicBezTo>
                    <a:pt x="3572" y="334"/>
                    <a:pt x="3072" y="524"/>
                    <a:pt x="2524" y="524"/>
                  </a:cubicBezTo>
                  <a:cubicBezTo>
                    <a:pt x="2001" y="524"/>
                    <a:pt x="1500" y="334"/>
                    <a:pt x="11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4" name="Google Shape;374;p33"/>
            <p:cNvSpPr/>
            <p:nvPr/>
          </p:nvSpPr>
          <p:spPr>
            <a:xfrm>
              <a:off x="2534944" y="2083144"/>
              <a:ext cx="177677" cy="70941"/>
            </a:xfrm>
            <a:custGeom>
              <a:avLst/>
              <a:gdLst/>
              <a:ahLst/>
              <a:cxnLst/>
              <a:rect l="l" t="t" r="r" b="b"/>
              <a:pathLst>
                <a:path w="6026" h="2406" extrusionOk="0">
                  <a:moveTo>
                    <a:pt x="1" y="1"/>
                  </a:moveTo>
                  <a:lnTo>
                    <a:pt x="1" y="2049"/>
                  </a:lnTo>
                  <a:cubicBezTo>
                    <a:pt x="1" y="2239"/>
                    <a:pt x="168" y="2406"/>
                    <a:pt x="358" y="2406"/>
                  </a:cubicBezTo>
                  <a:lnTo>
                    <a:pt x="5669" y="2406"/>
                  </a:lnTo>
                  <a:cubicBezTo>
                    <a:pt x="5859" y="2406"/>
                    <a:pt x="6026" y="2239"/>
                    <a:pt x="6026" y="2049"/>
                  </a:cubicBezTo>
                  <a:lnTo>
                    <a:pt x="60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5" name="Google Shape;375;p33"/>
            <p:cNvSpPr/>
            <p:nvPr/>
          </p:nvSpPr>
          <p:spPr>
            <a:xfrm>
              <a:off x="2520909" y="2019249"/>
              <a:ext cx="205776" cy="42871"/>
            </a:xfrm>
            <a:custGeom>
              <a:avLst/>
              <a:gdLst/>
              <a:ahLst/>
              <a:cxnLst/>
              <a:rect l="l" t="t" r="r" b="b"/>
              <a:pathLst>
                <a:path w="6979" h="1454" extrusionOk="0">
                  <a:moveTo>
                    <a:pt x="358" y="0"/>
                  </a:moveTo>
                  <a:cubicBezTo>
                    <a:pt x="143" y="0"/>
                    <a:pt x="1" y="167"/>
                    <a:pt x="1" y="358"/>
                  </a:cubicBezTo>
                  <a:lnTo>
                    <a:pt x="1" y="1072"/>
                  </a:lnTo>
                  <a:cubicBezTo>
                    <a:pt x="1" y="1286"/>
                    <a:pt x="143" y="1453"/>
                    <a:pt x="358" y="1453"/>
                  </a:cubicBezTo>
                  <a:lnTo>
                    <a:pt x="6621" y="1453"/>
                  </a:lnTo>
                  <a:cubicBezTo>
                    <a:pt x="6811" y="1453"/>
                    <a:pt x="6978" y="1286"/>
                    <a:pt x="6978" y="1072"/>
                  </a:cubicBezTo>
                  <a:lnTo>
                    <a:pt x="6978" y="358"/>
                  </a:lnTo>
                  <a:cubicBezTo>
                    <a:pt x="6978" y="167"/>
                    <a:pt x="6811" y="0"/>
                    <a:pt x="66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6" name="Google Shape;376;p33"/>
            <p:cNvSpPr/>
            <p:nvPr/>
          </p:nvSpPr>
          <p:spPr>
            <a:xfrm>
              <a:off x="2362926" y="1790325"/>
              <a:ext cx="191711" cy="163642"/>
            </a:xfrm>
            <a:custGeom>
              <a:avLst/>
              <a:gdLst/>
              <a:ahLst/>
              <a:cxnLst/>
              <a:rect l="l" t="t" r="r" b="b"/>
              <a:pathLst>
                <a:path w="6502" h="5550" extrusionOk="0">
                  <a:moveTo>
                    <a:pt x="4692" y="1930"/>
                  </a:moveTo>
                  <a:cubicBezTo>
                    <a:pt x="4882" y="1930"/>
                    <a:pt x="5049" y="2073"/>
                    <a:pt x="5049" y="2240"/>
                  </a:cubicBezTo>
                  <a:cubicBezTo>
                    <a:pt x="5073" y="2454"/>
                    <a:pt x="4906" y="2644"/>
                    <a:pt x="4692" y="2644"/>
                  </a:cubicBezTo>
                  <a:lnTo>
                    <a:pt x="1810" y="2644"/>
                  </a:lnTo>
                  <a:cubicBezTo>
                    <a:pt x="1620" y="2644"/>
                    <a:pt x="1477" y="2525"/>
                    <a:pt x="1453" y="2335"/>
                  </a:cubicBezTo>
                  <a:cubicBezTo>
                    <a:pt x="1429" y="2120"/>
                    <a:pt x="1596" y="1930"/>
                    <a:pt x="1810" y="1930"/>
                  </a:cubicBezTo>
                  <a:close/>
                  <a:moveTo>
                    <a:pt x="3263" y="1"/>
                  </a:moveTo>
                  <a:cubicBezTo>
                    <a:pt x="2406" y="1"/>
                    <a:pt x="1620" y="215"/>
                    <a:pt x="1000" y="620"/>
                  </a:cubicBezTo>
                  <a:cubicBezTo>
                    <a:pt x="357" y="1049"/>
                    <a:pt x="0" y="1644"/>
                    <a:pt x="0" y="2287"/>
                  </a:cubicBezTo>
                  <a:cubicBezTo>
                    <a:pt x="0" y="2930"/>
                    <a:pt x="357" y="3526"/>
                    <a:pt x="1000" y="3954"/>
                  </a:cubicBezTo>
                  <a:cubicBezTo>
                    <a:pt x="1620" y="4359"/>
                    <a:pt x="2406" y="4573"/>
                    <a:pt x="3263" y="4573"/>
                  </a:cubicBezTo>
                  <a:cubicBezTo>
                    <a:pt x="3477" y="4573"/>
                    <a:pt x="3715" y="4550"/>
                    <a:pt x="3930" y="4526"/>
                  </a:cubicBezTo>
                  <a:lnTo>
                    <a:pt x="5478" y="5478"/>
                  </a:lnTo>
                  <a:cubicBezTo>
                    <a:pt x="5525" y="5526"/>
                    <a:pt x="5597" y="5550"/>
                    <a:pt x="5668" y="5550"/>
                  </a:cubicBezTo>
                  <a:cubicBezTo>
                    <a:pt x="5740" y="5550"/>
                    <a:pt x="5811" y="5526"/>
                    <a:pt x="5859" y="5478"/>
                  </a:cubicBezTo>
                  <a:cubicBezTo>
                    <a:pt x="5978" y="5407"/>
                    <a:pt x="6049" y="5264"/>
                    <a:pt x="6025" y="5121"/>
                  </a:cubicBezTo>
                  <a:lnTo>
                    <a:pt x="5811" y="3692"/>
                  </a:lnTo>
                  <a:cubicBezTo>
                    <a:pt x="6263" y="3311"/>
                    <a:pt x="6502" y="2811"/>
                    <a:pt x="6502" y="2287"/>
                  </a:cubicBezTo>
                  <a:cubicBezTo>
                    <a:pt x="6502" y="1644"/>
                    <a:pt x="6144" y="1049"/>
                    <a:pt x="5501" y="620"/>
                  </a:cubicBezTo>
                  <a:cubicBezTo>
                    <a:pt x="4882" y="215"/>
                    <a:pt x="4096" y="1"/>
                    <a:pt x="32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377" name="Google Shape;377;p33"/>
          <p:cNvGrpSpPr/>
          <p:nvPr/>
        </p:nvGrpSpPr>
        <p:grpSpPr>
          <a:xfrm>
            <a:off x="8431050" y="4477698"/>
            <a:ext cx="571534" cy="572646"/>
            <a:chOff x="2946442" y="3413758"/>
            <a:chExt cx="363756" cy="364464"/>
          </a:xfrm>
        </p:grpSpPr>
        <p:sp>
          <p:nvSpPr>
            <p:cNvPr id="378" name="Google Shape;378;p33"/>
            <p:cNvSpPr/>
            <p:nvPr/>
          </p:nvSpPr>
          <p:spPr>
            <a:xfrm>
              <a:off x="3079156" y="3648992"/>
              <a:ext cx="99011" cy="47088"/>
            </a:xfrm>
            <a:custGeom>
              <a:avLst/>
              <a:gdLst/>
              <a:ahLst/>
              <a:cxnLst/>
              <a:rect l="l" t="t" r="r" b="b"/>
              <a:pathLst>
                <a:path w="3358" h="1597" extrusionOk="0">
                  <a:moveTo>
                    <a:pt x="1667" y="1"/>
                  </a:moveTo>
                  <a:cubicBezTo>
                    <a:pt x="929" y="1"/>
                    <a:pt x="262" y="477"/>
                    <a:pt x="0" y="1144"/>
                  </a:cubicBezTo>
                  <a:cubicBezTo>
                    <a:pt x="476" y="1429"/>
                    <a:pt x="1072" y="1596"/>
                    <a:pt x="1667" y="1596"/>
                  </a:cubicBezTo>
                  <a:cubicBezTo>
                    <a:pt x="2286" y="1596"/>
                    <a:pt x="2858" y="1429"/>
                    <a:pt x="3358" y="1144"/>
                  </a:cubicBezTo>
                  <a:cubicBezTo>
                    <a:pt x="3096" y="477"/>
                    <a:pt x="2429" y="1"/>
                    <a:pt x="16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9" name="Google Shape;379;p33"/>
            <p:cNvSpPr/>
            <p:nvPr/>
          </p:nvSpPr>
          <p:spPr>
            <a:xfrm>
              <a:off x="3096700" y="3564045"/>
              <a:ext cx="63923" cy="63923"/>
            </a:xfrm>
            <a:custGeom>
              <a:avLst/>
              <a:gdLst/>
              <a:ahLst/>
              <a:cxnLst/>
              <a:rect l="l" t="t" r="r" b="b"/>
              <a:pathLst>
                <a:path w="2168" h="2168" extrusionOk="0">
                  <a:moveTo>
                    <a:pt x="1072" y="0"/>
                  </a:moveTo>
                  <a:cubicBezTo>
                    <a:pt x="477" y="0"/>
                    <a:pt x="0" y="476"/>
                    <a:pt x="0" y="1096"/>
                  </a:cubicBezTo>
                  <a:cubicBezTo>
                    <a:pt x="0" y="1691"/>
                    <a:pt x="477" y="2167"/>
                    <a:pt x="1072" y="2167"/>
                  </a:cubicBezTo>
                  <a:cubicBezTo>
                    <a:pt x="1667" y="2167"/>
                    <a:pt x="2168" y="1691"/>
                    <a:pt x="2168" y="1096"/>
                  </a:cubicBezTo>
                  <a:cubicBezTo>
                    <a:pt x="2168" y="905"/>
                    <a:pt x="2120" y="762"/>
                    <a:pt x="2048" y="619"/>
                  </a:cubicBezTo>
                  <a:lnTo>
                    <a:pt x="1334" y="1334"/>
                  </a:lnTo>
                  <a:cubicBezTo>
                    <a:pt x="1263" y="1405"/>
                    <a:pt x="1167" y="1453"/>
                    <a:pt x="1072" y="1453"/>
                  </a:cubicBezTo>
                  <a:cubicBezTo>
                    <a:pt x="977" y="1453"/>
                    <a:pt x="882" y="1405"/>
                    <a:pt x="834" y="1334"/>
                  </a:cubicBezTo>
                  <a:cubicBezTo>
                    <a:pt x="691" y="1191"/>
                    <a:pt x="691" y="976"/>
                    <a:pt x="834" y="834"/>
                  </a:cubicBezTo>
                  <a:lnTo>
                    <a:pt x="1548" y="95"/>
                  </a:lnTo>
                  <a:cubicBezTo>
                    <a:pt x="1405" y="48"/>
                    <a:pt x="1239" y="0"/>
                    <a:pt x="1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0" name="Google Shape;380;p33"/>
            <p:cNvSpPr/>
            <p:nvPr/>
          </p:nvSpPr>
          <p:spPr>
            <a:xfrm>
              <a:off x="3028588" y="3495934"/>
              <a:ext cx="149577" cy="174168"/>
            </a:xfrm>
            <a:custGeom>
              <a:avLst/>
              <a:gdLst/>
              <a:ahLst/>
              <a:cxnLst/>
              <a:rect l="l" t="t" r="r" b="b"/>
              <a:pathLst>
                <a:path w="5073" h="5907" extrusionOk="0">
                  <a:moveTo>
                    <a:pt x="3382" y="0"/>
                  </a:moveTo>
                  <a:cubicBezTo>
                    <a:pt x="1525" y="0"/>
                    <a:pt x="0" y="1524"/>
                    <a:pt x="0" y="3406"/>
                  </a:cubicBezTo>
                  <a:cubicBezTo>
                    <a:pt x="0" y="4382"/>
                    <a:pt x="429" y="5287"/>
                    <a:pt x="1120" y="5906"/>
                  </a:cubicBezTo>
                  <a:cubicBezTo>
                    <a:pt x="1263" y="5573"/>
                    <a:pt x="1501" y="5263"/>
                    <a:pt x="1810" y="5025"/>
                  </a:cubicBezTo>
                  <a:cubicBezTo>
                    <a:pt x="1929" y="4930"/>
                    <a:pt x="2072" y="4834"/>
                    <a:pt x="2215" y="4763"/>
                  </a:cubicBezTo>
                  <a:cubicBezTo>
                    <a:pt x="1834" y="4430"/>
                    <a:pt x="1572" y="3953"/>
                    <a:pt x="1572" y="3406"/>
                  </a:cubicBezTo>
                  <a:cubicBezTo>
                    <a:pt x="1572" y="2405"/>
                    <a:pt x="2382" y="1596"/>
                    <a:pt x="3382" y="1596"/>
                  </a:cubicBezTo>
                  <a:cubicBezTo>
                    <a:pt x="3763" y="1596"/>
                    <a:pt x="4097" y="1691"/>
                    <a:pt x="4382" y="1881"/>
                  </a:cubicBezTo>
                  <a:lnTo>
                    <a:pt x="5073" y="1215"/>
                  </a:lnTo>
                  <a:cubicBezTo>
                    <a:pt x="5001" y="1096"/>
                    <a:pt x="4978" y="953"/>
                    <a:pt x="4978" y="834"/>
                  </a:cubicBezTo>
                  <a:lnTo>
                    <a:pt x="4930" y="357"/>
                  </a:lnTo>
                  <a:cubicBezTo>
                    <a:pt x="4454" y="119"/>
                    <a:pt x="3930" y="0"/>
                    <a:pt x="33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1" name="Google Shape;381;p33"/>
            <p:cNvSpPr/>
            <p:nvPr/>
          </p:nvSpPr>
          <p:spPr>
            <a:xfrm>
              <a:off x="3163396" y="3546472"/>
              <a:ext cx="65339" cy="123631"/>
            </a:xfrm>
            <a:custGeom>
              <a:avLst/>
              <a:gdLst/>
              <a:ahLst/>
              <a:cxnLst/>
              <a:rect l="l" t="t" r="r" b="b"/>
              <a:pathLst>
                <a:path w="2216" h="4193" extrusionOk="0">
                  <a:moveTo>
                    <a:pt x="1001" y="1"/>
                  </a:moveTo>
                  <a:lnTo>
                    <a:pt x="334" y="691"/>
                  </a:lnTo>
                  <a:cubicBezTo>
                    <a:pt x="525" y="977"/>
                    <a:pt x="620" y="1310"/>
                    <a:pt x="620" y="1692"/>
                  </a:cubicBezTo>
                  <a:cubicBezTo>
                    <a:pt x="620" y="2239"/>
                    <a:pt x="382" y="2716"/>
                    <a:pt x="1" y="3049"/>
                  </a:cubicBezTo>
                  <a:cubicBezTo>
                    <a:pt x="144" y="3120"/>
                    <a:pt x="263" y="3216"/>
                    <a:pt x="406" y="3311"/>
                  </a:cubicBezTo>
                  <a:cubicBezTo>
                    <a:pt x="691" y="3549"/>
                    <a:pt x="930" y="3859"/>
                    <a:pt x="1096" y="4192"/>
                  </a:cubicBezTo>
                  <a:cubicBezTo>
                    <a:pt x="1787" y="3573"/>
                    <a:pt x="2216" y="2668"/>
                    <a:pt x="2216" y="1668"/>
                  </a:cubicBezTo>
                  <a:cubicBezTo>
                    <a:pt x="2216" y="1120"/>
                    <a:pt x="2073" y="596"/>
                    <a:pt x="1835" y="144"/>
                  </a:cubicBezTo>
                  <a:lnTo>
                    <a:pt x="1382" y="96"/>
                  </a:lnTo>
                  <a:cubicBezTo>
                    <a:pt x="1239" y="96"/>
                    <a:pt x="1120" y="48"/>
                    <a:pt x="10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2" name="Google Shape;382;p33"/>
            <p:cNvSpPr/>
            <p:nvPr/>
          </p:nvSpPr>
          <p:spPr>
            <a:xfrm>
              <a:off x="2946442" y="3413758"/>
              <a:ext cx="363756" cy="364464"/>
            </a:xfrm>
            <a:custGeom>
              <a:avLst/>
              <a:gdLst/>
              <a:ahLst/>
              <a:cxnLst/>
              <a:rect l="l" t="t" r="r" b="b"/>
              <a:pathLst>
                <a:path w="12337" h="12361" extrusionOk="0">
                  <a:moveTo>
                    <a:pt x="6168" y="1"/>
                  </a:moveTo>
                  <a:cubicBezTo>
                    <a:pt x="4525" y="1"/>
                    <a:pt x="2977" y="644"/>
                    <a:pt x="1810" y="1811"/>
                  </a:cubicBezTo>
                  <a:cubicBezTo>
                    <a:pt x="643" y="2978"/>
                    <a:pt x="0" y="4526"/>
                    <a:pt x="0" y="6193"/>
                  </a:cubicBezTo>
                  <a:cubicBezTo>
                    <a:pt x="0" y="7836"/>
                    <a:pt x="643" y="9384"/>
                    <a:pt x="1810" y="10551"/>
                  </a:cubicBezTo>
                  <a:cubicBezTo>
                    <a:pt x="2977" y="11717"/>
                    <a:pt x="4525" y="12360"/>
                    <a:pt x="6168" y="12360"/>
                  </a:cubicBezTo>
                  <a:cubicBezTo>
                    <a:pt x="7811" y="12360"/>
                    <a:pt x="9383" y="11717"/>
                    <a:pt x="10526" y="10551"/>
                  </a:cubicBezTo>
                  <a:cubicBezTo>
                    <a:pt x="11693" y="9384"/>
                    <a:pt x="12336" y="7836"/>
                    <a:pt x="12336" y="6193"/>
                  </a:cubicBezTo>
                  <a:cubicBezTo>
                    <a:pt x="12336" y="5288"/>
                    <a:pt x="12146" y="4430"/>
                    <a:pt x="11788" y="3621"/>
                  </a:cubicBezTo>
                  <a:lnTo>
                    <a:pt x="11026" y="4406"/>
                  </a:lnTo>
                  <a:cubicBezTo>
                    <a:pt x="10812" y="4621"/>
                    <a:pt x="10526" y="4716"/>
                    <a:pt x="10240" y="4716"/>
                  </a:cubicBezTo>
                  <a:lnTo>
                    <a:pt x="10026" y="4716"/>
                  </a:lnTo>
                  <a:cubicBezTo>
                    <a:pt x="10193" y="5169"/>
                    <a:pt x="10288" y="5669"/>
                    <a:pt x="10288" y="6193"/>
                  </a:cubicBezTo>
                  <a:cubicBezTo>
                    <a:pt x="10288" y="8455"/>
                    <a:pt x="8454" y="10312"/>
                    <a:pt x="6168" y="10312"/>
                  </a:cubicBezTo>
                  <a:cubicBezTo>
                    <a:pt x="3906" y="10312"/>
                    <a:pt x="2048" y="8455"/>
                    <a:pt x="2048" y="6193"/>
                  </a:cubicBezTo>
                  <a:cubicBezTo>
                    <a:pt x="2048" y="3906"/>
                    <a:pt x="3906" y="2049"/>
                    <a:pt x="6168" y="2049"/>
                  </a:cubicBezTo>
                  <a:cubicBezTo>
                    <a:pt x="6692" y="2049"/>
                    <a:pt x="7192" y="2144"/>
                    <a:pt x="7645" y="2335"/>
                  </a:cubicBezTo>
                  <a:lnTo>
                    <a:pt x="7645" y="2192"/>
                  </a:lnTo>
                  <a:cubicBezTo>
                    <a:pt x="7597" y="1882"/>
                    <a:pt x="7716" y="1573"/>
                    <a:pt x="7954" y="1334"/>
                  </a:cubicBezTo>
                  <a:lnTo>
                    <a:pt x="8716" y="549"/>
                  </a:lnTo>
                  <a:cubicBezTo>
                    <a:pt x="7930" y="191"/>
                    <a:pt x="7073" y="1"/>
                    <a:pt x="6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3" name="Google Shape;383;p33"/>
            <p:cNvSpPr/>
            <p:nvPr/>
          </p:nvSpPr>
          <p:spPr>
            <a:xfrm>
              <a:off x="3192203" y="3420098"/>
              <a:ext cx="113075" cy="111660"/>
            </a:xfrm>
            <a:custGeom>
              <a:avLst/>
              <a:gdLst/>
              <a:ahLst/>
              <a:cxnLst/>
              <a:rect l="l" t="t" r="r" b="b"/>
              <a:pathLst>
                <a:path w="3835" h="3787" extrusionOk="0">
                  <a:moveTo>
                    <a:pt x="1907" y="0"/>
                  </a:moveTo>
                  <a:cubicBezTo>
                    <a:pt x="1815" y="0"/>
                    <a:pt x="1731" y="32"/>
                    <a:pt x="1667" y="95"/>
                  </a:cubicBezTo>
                  <a:lnTo>
                    <a:pt x="119" y="1643"/>
                  </a:lnTo>
                  <a:cubicBezTo>
                    <a:pt x="48" y="1715"/>
                    <a:pt x="0" y="1810"/>
                    <a:pt x="24" y="1929"/>
                  </a:cubicBezTo>
                  <a:lnTo>
                    <a:pt x="143" y="3334"/>
                  </a:lnTo>
                  <a:cubicBezTo>
                    <a:pt x="143" y="3525"/>
                    <a:pt x="286" y="3644"/>
                    <a:pt x="476" y="3668"/>
                  </a:cubicBezTo>
                  <a:cubicBezTo>
                    <a:pt x="476" y="3668"/>
                    <a:pt x="1905" y="3787"/>
                    <a:pt x="1905" y="3787"/>
                  </a:cubicBezTo>
                  <a:cubicBezTo>
                    <a:pt x="2001" y="3787"/>
                    <a:pt x="2096" y="3739"/>
                    <a:pt x="2167" y="3691"/>
                  </a:cubicBezTo>
                  <a:lnTo>
                    <a:pt x="3691" y="2143"/>
                  </a:lnTo>
                  <a:cubicBezTo>
                    <a:pt x="3811" y="2048"/>
                    <a:pt x="3834" y="1905"/>
                    <a:pt x="3787" y="1762"/>
                  </a:cubicBezTo>
                  <a:cubicBezTo>
                    <a:pt x="3739" y="1643"/>
                    <a:pt x="3620" y="1548"/>
                    <a:pt x="3477" y="1524"/>
                  </a:cubicBezTo>
                  <a:lnTo>
                    <a:pt x="2358" y="1429"/>
                  </a:lnTo>
                  <a:lnTo>
                    <a:pt x="2263" y="334"/>
                  </a:lnTo>
                  <a:cubicBezTo>
                    <a:pt x="2263" y="191"/>
                    <a:pt x="2167" y="72"/>
                    <a:pt x="2048" y="24"/>
                  </a:cubicBezTo>
                  <a:cubicBezTo>
                    <a:pt x="2001" y="8"/>
                    <a:pt x="1953" y="0"/>
                    <a:pt x="19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pic>
        <p:nvPicPr>
          <p:cNvPr id="2" name="Picture 1"/>
          <p:cNvPicPr>
            <a:picLocks noChangeAspect="1"/>
          </p:cNvPicPr>
          <p:nvPr/>
        </p:nvPicPr>
        <p:blipFill>
          <a:blip r:embed="rId3"/>
          <a:stretch>
            <a:fillRect/>
          </a:stretch>
        </p:blipFill>
        <p:spPr>
          <a:xfrm>
            <a:off x="5110502" y="1878504"/>
            <a:ext cx="3606315" cy="2206697"/>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86293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36"/>
          <p:cNvSpPr txBox="1">
            <a:spLocks noGrp="1"/>
          </p:cNvSpPr>
          <p:nvPr>
            <p:ph type="title"/>
          </p:nvPr>
        </p:nvSpPr>
        <p:spPr>
          <a:xfrm>
            <a:off x="243840" y="329919"/>
            <a:ext cx="8808720" cy="572700"/>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Strategic Benefits of Improving Rewards</a:t>
            </a:r>
            <a:endParaRPr dirty="0">
              <a:latin typeface="Times New Roman" panose="02020603050405020304" pitchFamily="18" charset="0"/>
              <a:cs typeface="Times New Roman" panose="02020603050405020304" pitchFamily="18" charset="0"/>
            </a:endParaRPr>
          </a:p>
        </p:txBody>
      </p:sp>
      <p:sp>
        <p:nvSpPr>
          <p:cNvPr id="470" name="Google Shape;470;p36"/>
          <p:cNvSpPr txBox="1">
            <a:spLocks noGrp="1"/>
          </p:cNvSpPr>
          <p:nvPr>
            <p:ph type="subTitle" idx="15"/>
          </p:nvPr>
        </p:nvSpPr>
        <p:spPr>
          <a:xfrm>
            <a:off x="4279110" y="1413630"/>
            <a:ext cx="4544850" cy="2945010"/>
          </a:xfrm>
          <a:prstGeom prst="rect">
            <a:avLst/>
          </a:prstGeom>
        </p:spPr>
        <p:txBody>
          <a:bodyPr spcFirstLastPara="1" wrap="square" lIns="91425" tIns="91425" rIns="91425" bIns="91425" anchor="t" anchorCtr="0">
            <a:noAutofit/>
          </a:bodyPr>
          <a:lstStyle/>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Enhanced ability to attract top global talent. </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Higher retention through equitable and engaging reward systems. </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Improved organizational performance through motivated workforce. </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Stronger employer branding and positive public reputation.</a:t>
            </a:r>
          </a:p>
          <a:p>
            <a:pPr marL="171450" lvl="0" indent="-171450">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Long-term value creation through committed employees.</a:t>
            </a:r>
            <a:endParaRPr dirty="0">
              <a:latin typeface="Times New Roman" panose="02020603050405020304" pitchFamily="18" charset="0"/>
              <a:cs typeface="Times New Roman" panose="02020603050405020304" pitchFamily="18" charset="0"/>
            </a:endParaRPr>
          </a:p>
        </p:txBody>
      </p:sp>
      <p:cxnSp>
        <p:nvCxnSpPr>
          <p:cNvPr id="471" name="Google Shape;471;p36"/>
          <p:cNvCxnSpPr/>
          <p:nvPr/>
        </p:nvCxnSpPr>
        <p:spPr>
          <a:xfrm>
            <a:off x="3113220" y="1070730"/>
            <a:ext cx="2932800" cy="0"/>
          </a:xfrm>
          <a:prstGeom prst="straightConnector1">
            <a:avLst/>
          </a:prstGeom>
          <a:noFill/>
          <a:ln w="19050" cap="flat" cmpd="sng">
            <a:solidFill>
              <a:schemeClr val="dk1"/>
            </a:solidFill>
            <a:prstDash val="solid"/>
            <a:round/>
            <a:headEnd type="none" w="med" len="med"/>
            <a:tailEnd type="none" w="med" len="med"/>
          </a:ln>
        </p:spPr>
      </p:cxnSp>
      <p:pic>
        <p:nvPicPr>
          <p:cNvPr id="2" name="Picture 1"/>
          <p:cNvPicPr>
            <a:picLocks noChangeAspect="1"/>
          </p:cNvPicPr>
          <p:nvPr/>
        </p:nvPicPr>
        <p:blipFill>
          <a:blip r:embed="rId3"/>
          <a:stretch>
            <a:fillRect/>
          </a:stretch>
        </p:blipFill>
        <p:spPr>
          <a:xfrm>
            <a:off x="388620" y="1413630"/>
            <a:ext cx="3964613" cy="273165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5452487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3"/>
          <p:cNvSpPr txBox="1">
            <a:spLocks noGrp="1"/>
          </p:cNvSpPr>
          <p:nvPr>
            <p:ph type="title"/>
          </p:nvPr>
        </p:nvSpPr>
        <p:spPr>
          <a:xfrm>
            <a:off x="740668" y="265880"/>
            <a:ext cx="7718100" cy="520348"/>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Conclusion</a:t>
            </a:r>
            <a:endParaRPr dirty="0">
              <a:latin typeface="Times New Roman" panose="02020603050405020304" pitchFamily="18" charset="0"/>
              <a:cs typeface="Times New Roman" panose="02020603050405020304" pitchFamily="18" charset="0"/>
            </a:endParaRPr>
          </a:p>
        </p:txBody>
      </p:sp>
      <p:sp>
        <p:nvSpPr>
          <p:cNvPr id="365" name="Google Shape;365;p33"/>
          <p:cNvSpPr txBox="1">
            <a:spLocks noGrp="1"/>
          </p:cNvSpPr>
          <p:nvPr>
            <p:ph type="subTitle" idx="2"/>
          </p:nvPr>
        </p:nvSpPr>
        <p:spPr>
          <a:xfrm>
            <a:off x="565271" y="1610977"/>
            <a:ext cx="4395349" cy="3236321"/>
          </a:xfrm>
          <a:prstGeom prst="rect">
            <a:avLst/>
          </a:prstGeom>
        </p:spPr>
        <p:txBody>
          <a:bodyPr spcFirstLastPara="1" wrap="square" lIns="91425" tIns="91425" rIns="91425" bIns="91425" anchor="t" anchorCtr="0">
            <a:noAutofit/>
          </a:bodyPr>
          <a:lstStyle/>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Rewards are central to Amazon’s people strategy and performance. </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Persistent challenges in fairness, transparency, and equity.</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Improvements are possible through systematic strategic changes.</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Strengthened rewards reinforcing long-term organizational value.</a:t>
            </a:r>
          </a:p>
          <a:p>
            <a:pPr marL="171450" lvl="0" indent="-171450" algn="just">
              <a:lnSpc>
                <a:spcPct val="20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Reward systems are  crucial for competitiveness in global HRM.</a:t>
            </a:r>
          </a:p>
        </p:txBody>
      </p:sp>
      <p:cxnSp>
        <p:nvCxnSpPr>
          <p:cNvPr id="368" name="Google Shape;368;p33"/>
          <p:cNvCxnSpPr/>
          <p:nvPr/>
        </p:nvCxnSpPr>
        <p:spPr>
          <a:xfrm>
            <a:off x="2921068" y="914204"/>
            <a:ext cx="3357300" cy="0"/>
          </a:xfrm>
          <a:prstGeom prst="straightConnector1">
            <a:avLst/>
          </a:prstGeom>
          <a:noFill/>
          <a:ln w="19050" cap="flat" cmpd="sng">
            <a:solidFill>
              <a:schemeClr val="dk1"/>
            </a:solidFill>
            <a:prstDash val="solid"/>
            <a:round/>
            <a:headEnd type="none" w="med" len="med"/>
            <a:tailEnd type="none" w="med" len="med"/>
          </a:ln>
        </p:spPr>
      </p:cxnSp>
      <p:grpSp>
        <p:nvGrpSpPr>
          <p:cNvPr id="369" name="Google Shape;369;p33"/>
          <p:cNvGrpSpPr/>
          <p:nvPr/>
        </p:nvGrpSpPr>
        <p:grpSpPr>
          <a:xfrm>
            <a:off x="331366" y="342667"/>
            <a:ext cx="571537" cy="571539"/>
            <a:chOff x="2362926" y="1790325"/>
            <a:chExt cx="363758" cy="363760"/>
          </a:xfrm>
        </p:grpSpPr>
        <p:sp>
          <p:nvSpPr>
            <p:cNvPr id="370" name="Google Shape;370;p33"/>
            <p:cNvSpPr/>
            <p:nvPr/>
          </p:nvSpPr>
          <p:spPr>
            <a:xfrm>
              <a:off x="2362926" y="2060676"/>
              <a:ext cx="148870" cy="93408"/>
            </a:xfrm>
            <a:custGeom>
              <a:avLst/>
              <a:gdLst/>
              <a:ahLst/>
              <a:cxnLst/>
              <a:rect l="l" t="t" r="r" b="b"/>
              <a:pathLst>
                <a:path w="5049" h="3168" extrusionOk="0">
                  <a:moveTo>
                    <a:pt x="1120" y="1"/>
                  </a:moveTo>
                  <a:cubicBezTo>
                    <a:pt x="429" y="453"/>
                    <a:pt x="0" y="1215"/>
                    <a:pt x="0" y="2096"/>
                  </a:cubicBezTo>
                  <a:lnTo>
                    <a:pt x="0" y="2811"/>
                  </a:lnTo>
                  <a:cubicBezTo>
                    <a:pt x="0" y="3001"/>
                    <a:pt x="167" y="3168"/>
                    <a:pt x="357" y="3168"/>
                  </a:cubicBezTo>
                  <a:lnTo>
                    <a:pt x="4692" y="3168"/>
                  </a:lnTo>
                  <a:cubicBezTo>
                    <a:pt x="4906" y="3168"/>
                    <a:pt x="5049" y="3001"/>
                    <a:pt x="5049" y="2811"/>
                  </a:cubicBezTo>
                  <a:lnTo>
                    <a:pt x="5049" y="2096"/>
                  </a:lnTo>
                  <a:cubicBezTo>
                    <a:pt x="5049" y="1215"/>
                    <a:pt x="4620" y="453"/>
                    <a:pt x="3953" y="1"/>
                  </a:cubicBezTo>
                  <a:cubicBezTo>
                    <a:pt x="3572" y="310"/>
                    <a:pt x="3072" y="524"/>
                    <a:pt x="2525" y="524"/>
                  </a:cubicBezTo>
                  <a:cubicBezTo>
                    <a:pt x="1977" y="524"/>
                    <a:pt x="1501" y="310"/>
                    <a:pt x="112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1" name="Google Shape;371;p33"/>
            <p:cNvSpPr/>
            <p:nvPr/>
          </p:nvSpPr>
          <p:spPr>
            <a:xfrm>
              <a:off x="2394505" y="1969389"/>
              <a:ext cx="85713" cy="85005"/>
            </a:xfrm>
            <a:custGeom>
              <a:avLst/>
              <a:gdLst/>
              <a:ahLst/>
              <a:cxnLst/>
              <a:rect l="l" t="t" r="r" b="b"/>
              <a:pathLst>
                <a:path w="2907" h="2883" extrusionOk="0">
                  <a:moveTo>
                    <a:pt x="1454" y="1"/>
                  </a:moveTo>
                  <a:cubicBezTo>
                    <a:pt x="668" y="1"/>
                    <a:pt x="1" y="644"/>
                    <a:pt x="1" y="1453"/>
                  </a:cubicBezTo>
                  <a:cubicBezTo>
                    <a:pt x="1" y="2239"/>
                    <a:pt x="668" y="2882"/>
                    <a:pt x="1454" y="2882"/>
                  </a:cubicBezTo>
                  <a:cubicBezTo>
                    <a:pt x="2263" y="2882"/>
                    <a:pt x="2906" y="2239"/>
                    <a:pt x="2906" y="1453"/>
                  </a:cubicBezTo>
                  <a:cubicBezTo>
                    <a:pt x="2906" y="644"/>
                    <a:pt x="2263" y="1"/>
                    <a:pt x="14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2" name="Google Shape;372;p33"/>
            <p:cNvSpPr/>
            <p:nvPr/>
          </p:nvSpPr>
          <p:spPr>
            <a:xfrm>
              <a:off x="2581295" y="1834582"/>
              <a:ext cx="85005" cy="84976"/>
            </a:xfrm>
            <a:custGeom>
              <a:avLst/>
              <a:gdLst/>
              <a:ahLst/>
              <a:cxnLst/>
              <a:rect l="l" t="t" r="r" b="b"/>
              <a:pathLst>
                <a:path w="2883" h="2882" extrusionOk="0">
                  <a:moveTo>
                    <a:pt x="1429" y="0"/>
                  </a:moveTo>
                  <a:cubicBezTo>
                    <a:pt x="644" y="0"/>
                    <a:pt x="1" y="643"/>
                    <a:pt x="1" y="1429"/>
                  </a:cubicBezTo>
                  <a:cubicBezTo>
                    <a:pt x="1" y="2239"/>
                    <a:pt x="644" y="2882"/>
                    <a:pt x="1429" y="2882"/>
                  </a:cubicBezTo>
                  <a:cubicBezTo>
                    <a:pt x="2239" y="2882"/>
                    <a:pt x="2882" y="2239"/>
                    <a:pt x="2882" y="1429"/>
                  </a:cubicBezTo>
                  <a:cubicBezTo>
                    <a:pt x="2882" y="643"/>
                    <a:pt x="2239" y="0"/>
                    <a:pt x="142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3" name="Google Shape;373;p33"/>
            <p:cNvSpPr/>
            <p:nvPr/>
          </p:nvSpPr>
          <p:spPr>
            <a:xfrm>
              <a:off x="2549009" y="1925161"/>
              <a:ext cx="149577" cy="72356"/>
            </a:xfrm>
            <a:custGeom>
              <a:avLst/>
              <a:gdLst/>
              <a:ahLst/>
              <a:cxnLst/>
              <a:rect l="l" t="t" r="r" b="b"/>
              <a:pathLst>
                <a:path w="5073" h="2454" extrusionOk="0">
                  <a:moveTo>
                    <a:pt x="1119" y="0"/>
                  </a:moveTo>
                  <a:cubicBezTo>
                    <a:pt x="453" y="453"/>
                    <a:pt x="0" y="1239"/>
                    <a:pt x="0" y="2096"/>
                  </a:cubicBezTo>
                  <a:lnTo>
                    <a:pt x="0" y="2453"/>
                  </a:lnTo>
                  <a:lnTo>
                    <a:pt x="5073" y="2453"/>
                  </a:lnTo>
                  <a:lnTo>
                    <a:pt x="5073" y="2096"/>
                  </a:lnTo>
                  <a:cubicBezTo>
                    <a:pt x="5073" y="1239"/>
                    <a:pt x="4620" y="453"/>
                    <a:pt x="3953" y="0"/>
                  </a:cubicBezTo>
                  <a:cubicBezTo>
                    <a:pt x="3572" y="334"/>
                    <a:pt x="3072" y="524"/>
                    <a:pt x="2524" y="524"/>
                  </a:cubicBezTo>
                  <a:cubicBezTo>
                    <a:pt x="2001" y="524"/>
                    <a:pt x="1500" y="334"/>
                    <a:pt x="11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4" name="Google Shape;374;p33"/>
            <p:cNvSpPr/>
            <p:nvPr/>
          </p:nvSpPr>
          <p:spPr>
            <a:xfrm>
              <a:off x="2534944" y="2083144"/>
              <a:ext cx="177677" cy="70941"/>
            </a:xfrm>
            <a:custGeom>
              <a:avLst/>
              <a:gdLst/>
              <a:ahLst/>
              <a:cxnLst/>
              <a:rect l="l" t="t" r="r" b="b"/>
              <a:pathLst>
                <a:path w="6026" h="2406" extrusionOk="0">
                  <a:moveTo>
                    <a:pt x="1" y="1"/>
                  </a:moveTo>
                  <a:lnTo>
                    <a:pt x="1" y="2049"/>
                  </a:lnTo>
                  <a:cubicBezTo>
                    <a:pt x="1" y="2239"/>
                    <a:pt x="168" y="2406"/>
                    <a:pt x="358" y="2406"/>
                  </a:cubicBezTo>
                  <a:lnTo>
                    <a:pt x="5669" y="2406"/>
                  </a:lnTo>
                  <a:cubicBezTo>
                    <a:pt x="5859" y="2406"/>
                    <a:pt x="6026" y="2239"/>
                    <a:pt x="6026" y="2049"/>
                  </a:cubicBezTo>
                  <a:lnTo>
                    <a:pt x="60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5" name="Google Shape;375;p33"/>
            <p:cNvSpPr/>
            <p:nvPr/>
          </p:nvSpPr>
          <p:spPr>
            <a:xfrm>
              <a:off x="2520909" y="2019249"/>
              <a:ext cx="205776" cy="42871"/>
            </a:xfrm>
            <a:custGeom>
              <a:avLst/>
              <a:gdLst/>
              <a:ahLst/>
              <a:cxnLst/>
              <a:rect l="l" t="t" r="r" b="b"/>
              <a:pathLst>
                <a:path w="6979" h="1454" extrusionOk="0">
                  <a:moveTo>
                    <a:pt x="358" y="0"/>
                  </a:moveTo>
                  <a:cubicBezTo>
                    <a:pt x="143" y="0"/>
                    <a:pt x="1" y="167"/>
                    <a:pt x="1" y="358"/>
                  </a:cubicBezTo>
                  <a:lnTo>
                    <a:pt x="1" y="1072"/>
                  </a:lnTo>
                  <a:cubicBezTo>
                    <a:pt x="1" y="1286"/>
                    <a:pt x="143" y="1453"/>
                    <a:pt x="358" y="1453"/>
                  </a:cubicBezTo>
                  <a:lnTo>
                    <a:pt x="6621" y="1453"/>
                  </a:lnTo>
                  <a:cubicBezTo>
                    <a:pt x="6811" y="1453"/>
                    <a:pt x="6978" y="1286"/>
                    <a:pt x="6978" y="1072"/>
                  </a:cubicBezTo>
                  <a:lnTo>
                    <a:pt x="6978" y="358"/>
                  </a:lnTo>
                  <a:cubicBezTo>
                    <a:pt x="6978" y="167"/>
                    <a:pt x="6811" y="0"/>
                    <a:pt x="66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6" name="Google Shape;376;p33"/>
            <p:cNvSpPr/>
            <p:nvPr/>
          </p:nvSpPr>
          <p:spPr>
            <a:xfrm>
              <a:off x="2362926" y="1790325"/>
              <a:ext cx="191711" cy="163642"/>
            </a:xfrm>
            <a:custGeom>
              <a:avLst/>
              <a:gdLst/>
              <a:ahLst/>
              <a:cxnLst/>
              <a:rect l="l" t="t" r="r" b="b"/>
              <a:pathLst>
                <a:path w="6502" h="5550" extrusionOk="0">
                  <a:moveTo>
                    <a:pt x="4692" y="1930"/>
                  </a:moveTo>
                  <a:cubicBezTo>
                    <a:pt x="4882" y="1930"/>
                    <a:pt x="5049" y="2073"/>
                    <a:pt x="5049" y="2240"/>
                  </a:cubicBezTo>
                  <a:cubicBezTo>
                    <a:pt x="5073" y="2454"/>
                    <a:pt x="4906" y="2644"/>
                    <a:pt x="4692" y="2644"/>
                  </a:cubicBezTo>
                  <a:lnTo>
                    <a:pt x="1810" y="2644"/>
                  </a:lnTo>
                  <a:cubicBezTo>
                    <a:pt x="1620" y="2644"/>
                    <a:pt x="1477" y="2525"/>
                    <a:pt x="1453" y="2335"/>
                  </a:cubicBezTo>
                  <a:cubicBezTo>
                    <a:pt x="1429" y="2120"/>
                    <a:pt x="1596" y="1930"/>
                    <a:pt x="1810" y="1930"/>
                  </a:cubicBezTo>
                  <a:close/>
                  <a:moveTo>
                    <a:pt x="3263" y="1"/>
                  </a:moveTo>
                  <a:cubicBezTo>
                    <a:pt x="2406" y="1"/>
                    <a:pt x="1620" y="215"/>
                    <a:pt x="1000" y="620"/>
                  </a:cubicBezTo>
                  <a:cubicBezTo>
                    <a:pt x="357" y="1049"/>
                    <a:pt x="0" y="1644"/>
                    <a:pt x="0" y="2287"/>
                  </a:cubicBezTo>
                  <a:cubicBezTo>
                    <a:pt x="0" y="2930"/>
                    <a:pt x="357" y="3526"/>
                    <a:pt x="1000" y="3954"/>
                  </a:cubicBezTo>
                  <a:cubicBezTo>
                    <a:pt x="1620" y="4359"/>
                    <a:pt x="2406" y="4573"/>
                    <a:pt x="3263" y="4573"/>
                  </a:cubicBezTo>
                  <a:cubicBezTo>
                    <a:pt x="3477" y="4573"/>
                    <a:pt x="3715" y="4550"/>
                    <a:pt x="3930" y="4526"/>
                  </a:cubicBezTo>
                  <a:lnTo>
                    <a:pt x="5478" y="5478"/>
                  </a:lnTo>
                  <a:cubicBezTo>
                    <a:pt x="5525" y="5526"/>
                    <a:pt x="5597" y="5550"/>
                    <a:pt x="5668" y="5550"/>
                  </a:cubicBezTo>
                  <a:cubicBezTo>
                    <a:pt x="5740" y="5550"/>
                    <a:pt x="5811" y="5526"/>
                    <a:pt x="5859" y="5478"/>
                  </a:cubicBezTo>
                  <a:cubicBezTo>
                    <a:pt x="5978" y="5407"/>
                    <a:pt x="6049" y="5264"/>
                    <a:pt x="6025" y="5121"/>
                  </a:cubicBezTo>
                  <a:lnTo>
                    <a:pt x="5811" y="3692"/>
                  </a:lnTo>
                  <a:cubicBezTo>
                    <a:pt x="6263" y="3311"/>
                    <a:pt x="6502" y="2811"/>
                    <a:pt x="6502" y="2287"/>
                  </a:cubicBezTo>
                  <a:cubicBezTo>
                    <a:pt x="6502" y="1644"/>
                    <a:pt x="6144" y="1049"/>
                    <a:pt x="5501" y="620"/>
                  </a:cubicBezTo>
                  <a:cubicBezTo>
                    <a:pt x="4882" y="215"/>
                    <a:pt x="4096" y="1"/>
                    <a:pt x="32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377" name="Google Shape;377;p33"/>
          <p:cNvGrpSpPr/>
          <p:nvPr/>
        </p:nvGrpSpPr>
        <p:grpSpPr>
          <a:xfrm>
            <a:off x="8635954" y="4632960"/>
            <a:ext cx="366629" cy="417384"/>
            <a:chOff x="2946442" y="3413758"/>
            <a:chExt cx="363756" cy="364464"/>
          </a:xfrm>
        </p:grpSpPr>
        <p:sp>
          <p:nvSpPr>
            <p:cNvPr id="378" name="Google Shape;378;p33"/>
            <p:cNvSpPr/>
            <p:nvPr/>
          </p:nvSpPr>
          <p:spPr>
            <a:xfrm>
              <a:off x="3079156" y="3648992"/>
              <a:ext cx="99011" cy="47088"/>
            </a:xfrm>
            <a:custGeom>
              <a:avLst/>
              <a:gdLst/>
              <a:ahLst/>
              <a:cxnLst/>
              <a:rect l="l" t="t" r="r" b="b"/>
              <a:pathLst>
                <a:path w="3358" h="1597" extrusionOk="0">
                  <a:moveTo>
                    <a:pt x="1667" y="1"/>
                  </a:moveTo>
                  <a:cubicBezTo>
                    <a:pt x="929" y="1"/>
                    <a:pt x="262" y="477"/>
                    <a:pt x="0" y="1144"/>
                  </a:cubicBezTo>
                  <a:cubicBezTo>
                    <a:pt x="476" y="1429"/>
                    <a:pt x="1072" y="1596"/>
                    <a:pt x="1667" y="1596"/>
                  </a:cubicBezTo>
                  <a:cubicBezTo>
                    <a:pt x="2286" y="1596"/>
                    <a:pt x="2858" y="1429"/>
                    <a:pt x="3358" y="1144"/>
                  </a:cubicBezTo>
                  <a:cubicBezTo>
                    <a:pt x="3096" y="477"/>
                    <a:pt x="2429" y="1"/>
                    <a:pt x="16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9" name="Google Shape;379;p33"/>
            <p:cNvSpPr/>
            <p:nvPr/>
          </p:nvSpPr>
          <p:spPr>
            <a:xfrm>
              <a:off x="3096700" y="3564045"/>
              <a:ext cx="63923" cy="63923"/>
            </a:xfrm>
            <a:custGeom>
              <a:avLst/>
              <a:gdLst/>
              <a:ahLst/>
              <a:cxnLst/>
              <a:rect l="l" t="t" r="r" b="b"/>
              <a:pathLst>
                <a:path w="2168" h="2168" extrusionOk="0">
                  <a:moveTo>
                    <a:pt x="1072" y="0"/>
                  </a:moveTo>
                  <a:cubicBezTo>
                    <a:pt x="477" y="0"/>
                    <a:pt x="0" y="476"/>
                    <a:pt x="0" y="1096"/>
                  </a:cubicBezTo>
                  <a:cubicBezTo>
                    <a:pt x="0" y="1691"/>
                    <a:pt x="477" y="2167"/>
                    <a:pt x="1072" y="2167"/>
                  </a:cubicBezTo>
                  <a:cubicBezTo>
                    <a:pt x="1667" y="2167"/>
                    <a:pt x="2168" y="1691"/>
                    <a:pt x="2168" y="1096"/>
                  </a:cubicBezTo>
                  <a:cubicBezTo>
                    <a:pt x="2168" y="905"/>
                    <a:pt x="2120" y="762"/>
                    <a:pt x="2048" y="619"/>
                  </a:cubicBezTo>
                  <a:lnTo>
                    <a:pt x="1334" y="1334"/>
                  </a:lnTo>
                  <a:cubicBezTo>
                    <a:pt x="1263" y="1405"/>
                    <a:pt x="1167" y="1453"/>
                    <a:pt x="1072" y="1453"/>
                  </a:cubicBezTo>
                  <a:cubicBezTo>
                    <a:pt x="977" y="1453"/>
                    <a:pt x="882" y="1405"/>
                    <a:pt x="834" y="1334"/>
                  </a:cubicBezTo>
                  <a:cubicBezTo>
                    <a:pt x="691" y="1191"/>
                    <a:pt x="691" y="976"/>
                    <a:pt x="834" y="834"/>
                  </a:cubicBezTo>
                  <a:lnTo>
                    <a:pt x="1548" y="95"/>
                  </a:lnTo>
                  <a:cubicBezTo>
                    <a:pt x="1405" y="48"/>
                    <a:pt x="1239" y="0"/>
                    <a:pt x="1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0" name="Google Shape;380;p33"/>
            <p:cNvSpPr/>
            <p:nvPr/>
          </p:nvSpPr>
          <p:spPr>
            <a:xfrm>
              <a:off x="3028588" y="3495934"/>
              <a:ext cx="149577" cy="174168"/>
            </a:xfrm>
            <a:custGeom>
              <a:avLst/>
              <a:gdLst/>
              <a:ahLst/>
              <a:cxnLst/>
              <a:rect l="l" t="t" r="r" b="b"/>
              <a:pathLst>
                <a:path w="5073" h="5907" extrusionOk="0">
                  <a:moveTo>
                    <a:pt x="3382" y="0"/>
                  </a:moveTo>
                  <a:cubicBezTo>
                    <a:pt x="1525" y="0"/>
                    <a:pt x="0" y="1524"/>
                    <a:pt x="0" y="3406"/>
                  </a:cubicBezTo>
                  <a:cubicBezTo>
                    <a:pt x="0" y="4382"/>
                    <a:pt x="429" y="5287"/>
                    <a:pt x="1120" y="5906"/>
                  </a:cubicBezTo>
                  <a:cubicBezTo>
                    <a:pt x="1263" y="5573"/>
                    <a:pt x="1501" y="5263"/>
                    <a:pt x="1810" y="5025"/>
                  </a:cubicBezTo>
                  <a:cubicBezTo>
                    <a:pt x="1929" y="4930"/>
                    <a:pt x="2072" y="4834"/>
                    <a:pt x="2215" y="4763"/>
                  </a:cubicBezTo>
                  <a:cubicBezTo>
                    <a:pt x="1834" y="4430"/>
                    <a:pt x="1572" y="3953"/>
                    <a:pt x="1572" y="3406"/>
                  </a:cubicBezTo>
                  <a:cubicBezTo>
                    <a:pt x="1572" y="2405"/>
                    <a:pt x="2382" y="1596"/>
                    <a:pt x="3382" y="1596"/>
                  </a:cubicBezTo>
                  <a:cubicBezTo>
                    <a:pt x="3763" y="1596"/>
                    <a:pt x="4097" y="1691"/>
                    <a:pt x="4382" y="1881"/>
                  </a:cubicBezTo>
                  <a:lnTo>
                    <a:pt x="5073" y="1215"/>
                  </a:lnTo>
                  <a:cubicBezTo>
                    <a:pt x="5001" y="1096"/>
                    <a:pt x="4978" y="953"/>
                    <a:pt x="4978" y="834"/>
                  </a:cubicBezTo>
                  <a:lnTo>
                    <a:pt x="4930" y="357"/>
                  </a:lnTo>
                  <a:cubicBezTo>
                    <a:pt x="4454" y="119"/>
                    <a:pt x="3930" y="0"/>
                    <a:pt x="33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1" name="Google Shape;381;p33"/>
            <p:cNvSpPr/>
            <p:nvPr/>
          </p:nvSpPr>
          <p:spPr>
            <a:xfrm>
              <a:off x="3163396" y="3546472"/>
              <a:ext cx="65339" cy="123631"/>
            </a:xfrm>
            <a:custGeom>
              <a:avLst/>
              <a:gdLst/>
              <a:ahLst/>
              <a:cxnLst/>
              <a:rect l="l" t="t" r="r" b="b"/>
              <a:pathLst>
                <a:path w="2216" h="4193" extrusionOk="0">
                  <a:moveTo>
                    <a:pt x="1001" y="1"/>
                  </a:moveTo>
                  <a:lnTo>
                    <a:pt x="334" y="691"/>
                  </a:lnTo>
                  <a:cubicBezTo>
                    <a:pt x="525" y="977"/>
                    <a:pt x="620" y="1310"/>
                    <a:pt x="620" y="1692"/>
                  </a:cubicBezTo>
                  <a:cubicBezTo>
                    <a:pt x="620" y="2239"/>
                    <a:pt x="382" y="2716"/>
                    <a:pt x="1" y="3049"/>
                  </a:cubicBezTo>
                  <a:cubicBezTo>
                    <a:pt x="144" y="3120"/>
                    <a:pt x="263" y="3216"/>
                    <a:pt x="406" y="3311"/>
                  </a:cubicBezTo>
                  <a:cubicBezTo>
                    <a:pt x="691" y="3549"/>
                    <a:pt x="930" y="3859"/>
                    <a:pt x="1096" y="4192"/>
                  </a:cubicBezTo>
                  <a:cubicBezTo>
                    <a:pt x="1787" y="3573"/>
                    <a:pt x="2216" y="2668"/>
                    <a:pt x="2216" y="1668"/>
                  </a:cubicBezTo>
                  <a:cubicBezTo>
                    <a:pt x="2216" y="1120"/>
                    <a:pt x="2073" y="596"/>
                    <a:pt x="1835" y="144"/>
                  </a:cubicBezTo>
                  <a:lnTo>
                    <a:pt x="1382" y="96"/>
                  </a:lnTo>
                  <a:cubicBezTo>
                    <a:pt x="1239" y="96"/>
                    <a:pt x="1120" y="48"/>
                    <a:pt x="10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2" name="Google Shape;382;p33"/>
            <p:cNvSpPr/>
            <p:nvPr/>
          </p:nvSpPr>
          <p:spPr>
            <a:xfrm>
              <a:off x="2946442" y="3413758"/>
              <a:ext cx="363756" cy="364464"/>
            </a:xfrm>
            <a:custGeom>
              <a:avLst/>
              <a:gdLst/>
              <a:ahLst/>
              <a:cxnLst/>
              <a:rect l="l" t="t" r="r" b="b"/>
              <a:pathLst>
                <a:path w="12337" h="12361" extrusionOk="0">
                  <a:moveTo>
                    <a:pt x="6168" y="1"/>
                  </a:moveTo>
                  <a:cubicBezTo>
                    <a:pt x="4525" y="1"/>
                    <a:pt x="2977" y="644"/>
                    <a:pt x="1810" y="1811"/>
                  </a:cubicBezTo>
                  <a:cubicBezTo>
                    <a:pt x="643" y="2978"/>
                    <a:pt x="0" y="4526"/>
                    <a:pt x="0" y="6193"/>
                  </a:cubicBezTo>
                  <a:cubicBezTo>
                    <a:pt x="0" y="7836"/>
                    <a:pt x="643" y="9384"/>
                    <a:pt x="1810" y="10551"/>
                  </a:cubicBezTo>
                  <a:cubicBezTo>
                    <a:pt x="2977" y="11717"/>
                    <a:pt x="4525" y="12360"/>
                    <a:pt x="6168" y="12360"/>
                  </a:cubicBezTo>
                  <a:cubicBezTo>
                    <a:pt x="7811" y="12360"/>
                    <a:pt x="9383" y="11717"/>
                    <a:pt x="10526" y="10551"/>
                  </a:cubicBezTo>
                  <a:cubicBezTo>
                    <a:pt x="11693" y="9384"/>
                    <a:pt x="12336" y="7836"/>
                    <a:pt x="12336" y="6193"/>
                  </a:cubicBezTo>
                  <a:cubicBezTo>
                    <a:pt x="12336" y="5288"/>
                    <a:pt x="12146" y="4430"/>
                    <a:pt x="11788" y="3621"/>
                  </a:cubicBezTo>
                  <a:lnTo>
                    <a:pt x="11026" y="4406"/>
                  </a:lnTo>
                  <a:cubicBezTo>
                    <a:pt x="10812" y="4621"/>
                    <a:pt x="10526" y="4716"/>
                    <a:pt x="10240" y="4716"/>
                  </a:cubicBezTo>
                  <a:lnTo>
                    <a:pt x="10026" y="4716"/>
                  </a:lnTo>
                  <a:cubicBezTo>
                    <a:pt x="10193" y="5169"/>
                    <a:pt x="10288" y="5669"/>
                    <a:pt x="10288" y="6193"/>
                  </a:cubicBezTo>
                  <a:cubicBezTo>
                    <a:pt x="10288" y="8455"/>
                    <a:pt x="8454" y="10312"/>
                    <a:pt x="6168" y="10312"/>
                  </a:cubicBezTo>
                  <a:cubicBezTo>
                    <a:pt x="3906" y="10312"/>
                    <a:pt x="2048" y="8455"/>
                    <a:pt x="2048" y="6193"/>
                  </a:cubicBezTo>
                  <a:cubicBezTo>
                    <a:pt x="2048" y="3906"/>
                    <a:pt x="3906" y="2049"/>
                    <a:pt x="6168" y="2049"/>
                  </a:cubicBezTo>
                  <a:cubicBezTo>
                    <a:pt x="6692" y="2049"/>
                    <a:pt x="7192" y="2144"/>
                    <a:pt x="7645" y="2335"/>
                  </a:cubicBezTo>
                  <a:lnTo>
                    <a:pt x="7645" y="2192"/>
                  </a:lnTo>
                  <a:cubicBezTo>
                    <a:pt x="7597" y="1882"/>
                    <a:pt x="7716" y="1573"/>
                    <a:pt x="7954" y="1334"/>
                  </a:cubicBezTo>
                  <a:lnTo>
                    <a:pt x="8716" y="549"/>
                  </a:lnTo>
                  <a:cubicBezTo>
                    <a:pt x="7930" y="191"/>
                    <a:pt x="7073" y="1"/>
                    <a:pt x="6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3" name="Google Shape;383;p33"/>
            <p:cNvSpPr/>
            <p:nvPr/>
          </p:nvSpPr>
          <p:spPr>
            <a:xfrm>
              <a:off x="3192203" y="3420098"/>
              <a:ext cx="113075" cy="111660"/>
            </a:xfrm>
            <a:custGeom>
              <a:avLst/>
              <a:gdLst/>
              <a:ahLst/>
              <a:cxnLst/>
              <a:rect l="l" t="t" r="r" b="b"/>
              <a:pathLst>
                <a:path w="3835" h="3787" extrusionOk="0">
                  <a:moveTo>
                    <a:pt x="1907" y="0"/>
                  </a:moveTo>
                  <a:cubicBezTo>
                    <a:pt x="1815" y="0"/>
                    <a:pt x="1731" y="32"/>
                    <a:pt x="1667" y="95"/>
                  </a:cubicBezTo>
                  <a:lnTo>
                    <a:pt x="119" y="1643"/>
                  </a:lnTo>
                  <a:cubicBezTo>
                    <a:pt x="48" y="1715"/>
                    <a:pt x="0" y="1810"/>
                    <a:pt x="24" y="1929"/>
                  </a:cubicBezTo>
                  <a:lnTo>
                    <a:pt x="143" y="3334"/>
                  </a:lnTo>
                  <a:cubicBezTo>
                    <a:pt x="143" y="3525"/>
                    <a:pt x="286" y="3644"/>
                    <a:pt x="476" y="3668"/>
                  </a:cubicBezTo>
                  <a:cubicBezTo>
                    <a:pt x="476" y="3668"/>
                    <a:pt x="1905" y="3787"/>
                    <a:pt x="1905" y="3787"/>
                  </a:cubicBezTo>
                  <a:cubicBezTo>
                    <a:pt x="2001" y="3787"/>
                    <a:pt x="2096" y="3739"/>
                    <a:pt x="2167" y="3691"/>
                  </a:cubicBezTo>
                  <a:lnTo>
                    <a:pt x="3691" y="2143"/>
                  </a:lnTo>
                  <a:cubicBezTo>
                    <a:pt x="3811" y="2048"/>
                    <a:pt x="3834" y="1905"/>
                    <a:pt x="3787" y="1762"/>
                  </a:cubicBezTo>
                  <a:cubicBezTo>
                    <a:pt x="3739" y="1643"/>
                    <a:pt x="3620" y="1548"/>
                    <a:pt x="3477" y="1524"/>
                  </a:cubicBezTo>
                  <a:lnTo>
                    <a:pt x="2358" y="1429"/>
                  </a:lnTo>
                  <a:lnTo>
                    <a:pt x="2263" y="334"/>
                  </a:lnTo>
                  <a:cubicBezTo>
                    <a:pt x="2263" y="191"/>
                    <a:pt x="2167" y="72"/>
                    <a:pt x="2048" y="24"/>
                  </a:cubicBezTo>
                  <a:cubicBezTo>
                    <a:pt x="2001" y="8"/>
                    <a:pt x="1953" y="0"/>
                    <a:pt x="19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pic>
        <p:nvPicPr>
          <p:cNvPr id="2" name="Picture 1"/>
          <p:cNvPicPr>
            <a:picLocks noChangeAspect="1"/>
          </p:cNvPicPr>
          <p:nvPr/>
        </p:nvPicPr>
        <p:blipFill>
          <a:blip r:embed="rId3"/>
          <a:stretch>
            <a:fillRect/>
          </a:stretch>
        </p:blipFill>
        <p:spPr>
          <a:xfrm>
            <a:off x="5137807" y="1266472"/>
            <a:ext cx="3320961" cy="330890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6750787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3"/>
          <p:cNvSpPr txBox="1">
            <a:spLocks noGrp="1"/>
          </p:cNvSpPr>
          <p:nvPr>
            <p:ph type="title"/>
          </p:nvPr>
        </p:nvSpPr>
        <p:spPr>
          <a:xfrm>
            <a:off x="740668" y="265880"/>
            <a:ext cx="7718100" cy="520348"/>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References</a:t>
            </a:r>
            <a:endParaRPr dirty="0">
              <a:latin typeface="Times New Roman" panose="02020603050405020304" pitchFamily="18" charset="0"/>
              <a:cs typeface="Times New Roman" panose="02020603050405020304" pitchFamily="18" charset="0"/>
            </a:endParaRPr>
          </a:p>
        </p:txBody>
      </p:sp>
      <p:sp>
        <p:nvSpPr>
          <p:cNvPr id="365" name="Google Shape;365;p33"/>
          <p:cNvSpPr txBox="1">
            <a:spLocks noGrp="1"/>
          </p:cNvSpPr>
          <p:nvPr>
            <p:ph type="subTitle" idx="2"/>
          </p:nvPr>
        </p:nvSpPr>
        <p:spPr>
          <a:xfrm>
            <a:off x="565271" y="1104679"/>
            <a:ext cx="8139329" cy="3474941"/>
          </a:xfrm>
          <a:prstGeom prst="rect">
            <a:avLst/>
          </a:prstGeom>
        </p:spPr>
        <p:txBody>
          <a:bodyPr spcFirstLastPara="1" wrap="square" lIns="91425" tIns="91425" rIns="91425" bIns="91425" anchor="t" anchorCtr="0">
            <a:noAutofit/>
          </a:bodyPr>
          <a:lstStyle/>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Akuffo-Aduamah, C. C. N. (2025) The Impact of Compensation on Employees performance in Organizations. </a:t>
            </a:r>
            <a:r>
              <a:rPr lang="en-GB" sz="800" i="1" dirty="0">
                <a:latin typeface="Times New Roman" panose="02020603050405020304" pitchFamily="18" charset="0"/>
                <a:ea typeface="Calibri" panose="020F0502020204030204" pitchFamily="34" charset="0"/>
                <a:cs typeface="Times New Roman" panose="02020603050405020304" pitchFamily="18" charset="0"/>
              </a:rPr>
              <a:t>International Journal of Multidisciplinary Studies and Innovative Research</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13</a:t>
            </a:r>
            <a:r>
              <a:rPr lang="en-GB" sz="800" dirty="0">
                <a:latin typeface="Times New Roman" panose="02020603050405020304" pitchFamily="18" charset="0"/>
                <a:ea typeface="Calibri" panose="020F0502020204030204" pitchFamily="34" charset="0"/>
                <a:cs typeface="Times New Roman" panose="02020603050405020304" pitchFamily="18" charset="0"/>
              </a:rPr>
              <a:t>(1), 57-69.</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Amazon, (2025) </a:t>
            </a:r>
            <a:r>
              <a:rPr lang="en-GB" sz="800" i="1" dirty="0">
                <a:latin typeface="Times New Roman" panose="02020603050405020304" pitchFamily="18" charset="0"/>
                <a:ea typeface="Calibri" panose="020F0502020204030204" pitchFamily="34" charset="0"/>
                <a:cs typeface="Times New Roman" panose="02020603050405020304" pitchFamily="18" charset="0"/>
              </a:rPr>
              <a:t>About Us. </a:t>
            </a:r>
            <a:r>
              <a:rPr lang="en-GB" sz="800" dirty="0">
                <a:latin typeface="Times New Roman" panose="02020603050405020304" pitchFamily="18" charset="0"/>
                <a:ea typeface="Calibri" panose="020F0502020204030204" pitchFamily="34" charset="0"/>
                <a:cs typeface="Times New Roman" panose="02020603050405020304" pitchFamily="18" charset="0"/>
              </a:rPr>
              <a:t>(Online). Available at: &lt;https://www.aboutamazon.com/about-us&gt;. Accessed On: 5</a:t>
            </a:r>
            <a:r>
              <a:rPr lang="en-GB" sz="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800" dirty="0">
                <a:latin typeface="Times New Roman" panose="02020603050405020304" pitchFamily="18" charset="0"/>
                <a:ea typeface="Calibri" panose="020F0502020204030204" pitchFamily="34" charset="0"/>
                <a:cs typeface="Times New Roman" panose="02020603050405020304" pitchFamily="18" charset="0"/>
              </a:rPr>
              <a:t> December, (2025). </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Aydinliyim, L. E., and Somaya, D. (2025) Employee Mobility Barriers: An Integrative Review Across Careers, Human Resources, and Strategic Management Research. </a:t>
            </a:r>
            <a:r>
              <a:rPr lang="en-GB" sz="800" i="1" dirty="0">
                <a:latin typeface="Times New Roman" panose="02020603050405020304" pitchFamily="18" charset="0"/>
                <a:ea typeface="Calibri" panose="020F0502020204030204" pitchFamily="34" charset="0"/>
                <a:cs typeface="Times New Roman" panose="02020603050405020304" pitchFamily="18" charset="0"/>
              </a:rPr>
              <a:t>Journal of Management</a:t>
            </a:r>
            <a:r>
              <a:rPr lang="en-GB" sz="800" dirty="0">
                <a:latin typeface="Times New Roman" panose="02020603050405020304" pitchFamily="18" charset="0"/>
                <a:ea typeface="Calibri" panose="020F0502020204030204" pitchFamily="34" charset="0"/>
                <a:cs typeface="Times New Roman" panose="02020603050405020304" pitchFamily="18" charset="0"/>
              </a:rPr>
              <a:t>, 01492063251331002.</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Botelho, C. (2024) The influence of performance-driven cultures on performance appraisal best practices effectiveness. </a:t>
            </a:r>
            <a:r>
              <a:rPr lang="en-GB" sz="800" i="1" dirty="0">
                <a:latin typeface="Times New Roman" panose="02020603050405020304" pitchFamily="18" charset="0"/>
                <a:ea typeface="Calibri" panose="020F0502020204030204" pitchFamily="34" charset="0"/>
                <a:cs typeface="Times New Roman" panose="02020603050405020304" pitchFamily="18" charset="0"/>
              </a:rPr>
              <a:t>International Journal of Productivity and Performance Management</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73</a:t>
            </a:r>
            <a:r>
              <a:rPr lang="en-GB" sz="800" dirty="0">
                <a:latin typeface="Times New Roman" panose="02020603050405020304" pitchFamily="18" charset="0"/>
                <a:ea typeface="Calibri" panose="020F0502020204030204" pitchFamily="34" charset="0"/>
                <a:cs typeface="Times New Roman" panose="02020603050405020304" pitchFamily="18" charset="0"/>
              </a:rPr>
              <a:t>(4), 1187-1211.</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Dingeldey, I., Grimshaw, D., and Schulten, T. (Eds.). (2021) </a:t>
            </a:r>
            <a:r>
              <a:rPr lang="en-GB" sz="800" i="1" dirty="0">
                <a:latin typeface="Times New Roman" panose="02020603050405020304" pitchFamily="18" charset="0"/>
                <a:ea typeface="Calibri" panose="020F0502020204030204" pitchFamily="34" charset="0"/>
                <a:cs typeface="Times New Roman" panose="02020603050405020304" pitchFamily="18" charset="0"/>
              </a:rPr>
              <a:t>Minimum wage regimes: statutory regulation, collective bargaining and adequate levels</a:t>
            </a:r>
            <a:r>
              <a:rPr lang="en-GB" sz="800" dirty="0">
                <a:latin typeface="Times New Roman" panose="02020603050405020304" pitchFamily="18" charset="0"/>
                <a:ea typeface="Calibri" panose="020F0502020204030204" pitchFamily="34" charset="0"/>
                <a:cs typeface="Times New Roman" panose="02020603050405020304" pitchFamily="18" charset="0"/>
              </a:rPr>
              <a:t>. Routledge.</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Gallie, D., Felstead, A., Green, F., and Henseke, G. (2021) Inequality at work and employees' perceptions of organisational fairness. </a:t>
            </a:r>
            <a:r>
              <a:rPr lang="en-GB" sz="800" i="1" dirty="0">
                <a:latin typeface="Times New Roman" panose="02020603050405020304" pitchFamily="18" charset="0"/>
                <a:ea typeface="Calibri" panose="020F0502020204030204" pitchFamily="34" charset="0"/>
                <a:cs typeface="Times New Roman" panose="02020603050405020304" pitchFamily="18" charset="0"/>
              </a:rPr>
              <a:t>Industrial Relations Journal</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52</a:t>
            </a:r>
            <a:r>
              <a:rPr lang="en-GB" sz="800" dirty="0">
                <a:latin typeface="Times New Roman" panose="02020603050405020304" pitchFamily="18" charset="0"/>
                <a:ea typeface="Calibri" panose="020F0502020204030204" pitchFamily="34" charset="0"/>
                <a:cs typeface="Times New Roman" panose="02020603050405020304" pitchFamily="18" charset="0"/>
              </a:rPr>
              <a:t>(6), 550-568.</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Galustian, A. (2024) Stock-Based Compensation in Startups: Employee Implications and Potential Solutions. </a:t>
            </a:r>
            <a:r>
              <a:rPr lang="en-GB" sz="800" i="1" dirty="0">
                <a:latin typeface="Times New Roman" panose="02020603050405020304" pitchFamily="18" charset="0"/>
                <a:ea typeface="Calibri" panose="020F0502020204030204" pitchFamily="34" charset="0"/>
                <a:cs typeface="Times New Roman" panose="02020603050405020304" pitchFamily="18" charset="0"/>
              </a:rPr>
              <a:t>UC L. SF Bus. J.</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20</a:t>
            </a:r>
            <a:r>
              <a:rPr lang="en-GB" sz="800" dirty="0">
                <a:latin typeface="Times New Roman" panose="02020603050405020304" pitchFamily="18" charset="0"/>
                <a:ea typeface="Calibri" panose="020F0502020204030204" pitchFamily="34" charset="0"/>
                <a:cs typeface="Times New Roman" panose="02020603050405020304" pitchFamily="18" charset="0"/>
              </a:rPr>
              <a:t>, 239.</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Grzelec, A. (2024) Doing gender equality and undoing gender inequality—A practice theory perspective. </a:t>
            </a:r>
            <a:r>
              <a:rPr lang="en-GB" sz="800" i="1" dirty="0">
                <a:latin typeface="Times New Roman" panose="02020603050405020304" pitchFamily="18" charset="0"/>
                <a:ea typeface="Calibri" panose="020F0502020204030204" pitchFamily="34" charset="0"/>
                <a:cs typeface="Times New Roman" panose="02020603050405020304" pitchFamily="18" charset="0"/>
              </a:rPr>
              <a:t>Gender, Work and Organization</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31</a:t>
            </a:r>
            <a:r>
              <a:rPr lang="en-GB" sz="800" dirty="0">
                <a:latin typeface="Times New Roman" panose="02020603050405020304" pitchFamily="18" charset="0"/>
                <a:ea typeface="Calibri" panose="020F0502020204030204" pitchFamily="34" charset="0"/>
                <a:cs typeface="Times New Roman" panose="02020603050405020304" pitchFamily="18" charset="0"/>
              </a:rPr>
              <a:t>(3), 749-767.</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Heuwinkel, M. (2022) The Influence of Warehousing and Order Fulfilment on Customer Satisfaction in E-Commerce.</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Iskamto, D., Santosa, B., Juhariyah, L., and Ghazali, P. L. (2024) Incentives and Their Impact on Employee Satisfaction. </a:t>
            </a:r>
            <a:r>
              <a:rPr lang="en-GB" sz="800" i="1" dirty="0">
                <a:latin typeface="Times New Roman" panose="02020603050405020304" pitchFamily="18" charset="0"/>
                <a:ea typeface="Calibri" panose="020F0502020204030204" pitchFamily="34" charset="0"/>
                <a:cs typeface="Times New Roman" panose="02020603050405020304" pitchFamily="18" charset="0"/>
              </a:rPr>
              <a:t>International Journal of Entrepreneurship and Business Management</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3</a:t>
            </a:r>
            <a:r>
              <a:rPr lang="en-GB" sz="800" dirty="0">
                <a:latin typeface="Times New Roman" panose="02020603050405020304" pitchFamily="18" charset="0"/>
                <a:ea typeface="Calibri" panose="020F0502020204030204" pitchFamily="34" charset="0"/>
                <a:cs typeface="Times New Roman" panose="02020603050405020304" pitchFamily="18" charset="0"/>
              </a:rPr>
              <a:t>(2), 120-132.</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Jacobsen, J., Bernacki, R., and Paladino, J. (2022) Shifting to serious illness communication. </a:t>
            </a:r>
            <a:r>
              <a:rPr lang="en-GB" sz="800" i="1" dirty="0">
                <a:latin typeface="Times New Roman" panose="02020603050405020304" pitchFamily="18" charset="0"/>
                <a:ea typeface="Calibri" panose="020F0502020204030204" pitchFamily="34" charset="0"/>
                <a:cs typeface="Times New Roman" panose="02020603050405020304" pitchFamily="18" charset="0"/>
              </a:rPr>
              <a:t>Jama</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327</a:t>
            </a:r>
            <a:r>
              <a:rPr lang="en-GB" sz="800" dirty="0">
                <a:latin typeface="Times New Roman" panose="02020603050405020304" pitchFamily="18" charset="0"/>
                <a:ea typeface="Calibri" panose="020F0502020204030204" pitchFamily="34" charset="0"/>
                <a:cs typeface="Times New Roman" panose="02020603050405020304" pitchFamily="18" charset="0"/>
              </a:rPr>
              <a:t>(4), 321-322.</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Karaoulanis, A. (2024) The role of micro fulfilment centres in alleviating, in a sustainable way, the urban last mile logistics problem: A systematic literature review. </a:t>
            </a:r>
            <a:r>
              <a:rPr lang="en-GB" sz="800" i="1" dirty="0">
                <a:latin typeface="Times New Roman" panose="02020603050405020304" pitchFamily="18" charset="0"/>
                <a:ea typeface="Calibri" panose="020F0502020204030204" pitchFamily="34" charset="0"/>
                <a:cs typeface="Times New Roman" panose="02020603050405020304" pitchFamily="18" charset="0"/>
              </a:rPr>
              <a:t>Sustainability</a:t>
            </a:r>
            <a:r>
              <a:rPr lang="en-GB" sz="800" dirty="0">
                <a:latin typeface="Times New Roman" panose="02020603050405020304" pitchFamily="18" charset="0"/>
                <a:ea typeface="Calibri" panose="020F0502020204030204" pitchFamily="34" charset="0"/>
                <a:cs typeface="Times New Roman" panose="02020603050405020304" pitchFamily="18" charset="0"/>
              </a:rPr>
              <a:t>, </a:t>
            </a:r>
            <a:r>
              <a:rPr lang="en-GB" sz="800" i="1" dirty="0">
                <a:latin typeface="Times New Roman" panose="02020603050405020304" pitchFamily="18" charset="0"/>
                <a:ea typeface="Calibri" panose="020F0502020204030204" pitchFamily="34" charset="0"/>
                <a:cs typeface="Times New Roman" panose="02020603050405020304" pitchFamily="18" charset="0"/>
              </a:rPr>
              <a:t>16</a:t>
            </a:r>
            <a:r>
              <a:rPr lang="en-GB" sz="800" dirty="0">
                <a:latin typeface="Times New Roman" panose="02020603050405020304" pitchFamily="18" charset="0"/>
                <a:ea typeface="Calibri" panose="020F0502020204030204" pitchFamily="34" charset="0"/>
                <a:cs typeface="Times New Roman" panose="02020603050405020304" pitchFamily="18" charset="0"/>
              </a:rPr>
              <a:t>(20), 8774.</a:t>
            </a:r>
          </a:p>
        </p:txBody>
      </p:sp>
      <p:cxnSp>
        <p:nvCxnSpPr>
          <p:cNvPr id="368" name="Google Shape;368;p33"/>
          <p:cNvCxnSpPr/>
          <p:nvPr/>
        </p:nvCxnSpPr>
        <p:spPr>
          <a:xfrm>
            <a:off x="2921068" y="914204"/>
            <a:ext cx="3357300" cy="0"/>
          </a:xfrm>
          <a:prstGeom prst="straightConnector1">
            <a:avLst/>
          </a:prstGeom>
          <a:noFill/>
          <a:ln w="19050" cap="flat" cmpd="sng">
            <a:solidFill>
              <a:schemeClr val="dk1"/>
            </a:solidFill>
            <a:prstDash val="solid"/>
            <a:round/>
            <a:headEnd type="none" w="med" len="med"/>
            <a:tailEnd type="none" w="med" len="med"/>
          </a:ln>
        </p:spPr>
      </p:cxnSp>
      <p:grpSp>
        <p:nvGrpSpPr>
          <p:cNvPr id="369" name="Google Shape;369;p33"/>
          <p:cNvGrpSpPr/>
          <p:nvPr/>
        </p:nvGrpSpPr>
        <p:grpSpPr>
          <a:xfrm>
            <a:off x="331366" y="342667"/>
            <a:ext cx="571537" cy="571539"/>
            <a:chOff x="2362926" y="1790325"/>
            <a:chExt cx="363758" cy="363760"/>
          </a:xfrm>
        </p:grpSpPr>
        <p:sp>
          <p:nvSpPr>
            <p:cNvPr id="370" name="Google Shape;370;p33"/>
            <p:cNvSpPr/>
            <p:nvPr/>
          </p:nvSpPr>
          <p:spPr>
            <a:xfrm>
              <a:off x="2362926" y="2060676"/>
              <a:ext cx="148870" cy="93408"/>
            </a:xfrm>
            <a:custGeom>
              <a:avLst/>
              <a:gdLst/>
              <a:ahLst/>
              <a:cxnLst/>
              <a:rect l="l" t="t" r="r" b="b"/>
              <a:pathLst>
                <a:path w="5049" h="3168" extrusionOk="0">
                  <a:moveTo>
                    <a:pt x="1120" y="1"/>
                  </a:moveTo>
                  <a:cubicBezTo>
                    <a:pt x="429" y="453"/>
                    <a:pt x="0" y="1215"/>
                    <a:pt x="0" y="2096"/>
                  </a:cubicBezTo>
                  <a:lnTo>
                    <a:pt x="0" y="2811"/>
                  </a:lnTo>
                  <a:cubicBezTo>
                    <a:pt x="0" y="3001"/>
                    <a:pt x="167" y="3168"/>
                    <a:pt x="357" y="3168"/>
                  </a:cubicBezTo>
                  <a:lnTo>
                    <a:pt x="4692" y="3168"/>
                  </a:lnTo>
                  <a:cubicBezTo>
                    <a:pt x="4906" y="3168"/>
                    <a:pt x="5049" y="3001"/>
                    <a:pt x="5049" y="2811"/>
                  </a:cubicBezTo>
                  <a:lnTo>
                    <a:pt x="5049" y="2096"/>
                  </a:lnTo>
                  <a:cubicBezTo>
                    <a:pt x="5049" y="1215"/>
                    <a:pt x="4620" y="453"/>
                    <a:pt x="3953" y="1"/>
                  </a:cubicBezTo>
                  <a:cubicBezTo>
                    <a:pt x="3572" y="310"/>
                    <a:pt x="3072" y="524"/>
                    <a:pt x="2525" y="524"/>
                  </a:cubicBezTo>
                  <a:cubicBezTo>
                    <a:pt x="1977" y="524"/>
                    <a:pt x="1501" y="310"/>
                    <a:pt x="112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1" name="Google Shape;371;p33"/>
            <p:cNvSpPr/>
            <p:nvPr/>
          </p:nvSpPr>
          <p:spPr>
            <a:xfrm>
              <a:off x="2394505" y="1969389"/>
              <a:ext cx="85713" cy="85005"/>
            </a:xfrm>
            <a:custGeom>
              <a:avLst/>
              <a:gdLst/>
              <a:ahLst/>
              <a:cxnLst/>
              <a:rect l="l" t="t" r="r" b="b"/>
              <a:pathLst>
                <a:path w="2907" h="2883" extrusionOk="0">
                  <a:moveTo>
                    <a:pt x="1454" y="1"/>
                  </a:moveTo>
                  <a:cubicBezTo>
                    <a:pt x="668" y="1"/>
                    <a:pt x="1" y="644"/>
                    <a:pt x="1" y="1453"/>
                  </a:cubicBezTo>
                  <a:cubicBezTo>
                    <a:pt x="1" y="2239"/>
                    <a:pt x="668" y="2882"/>
                    <a:pt x="1454" y="2882"/>
                  </a:cubicBezTo>
                  <a:cubicBezTo>
                    <a:pt x="2263" y="2882"/>
                    <a:pt x="2906" y="2239"/>
                    <a:pt x="2906" y="1453"/>
                  </a:cubicBezTo>
                  <a:cubicBezTo>
                    <a:pt x="2906" y="644"/>
                    <a:pt x="2263" y="1"/>
                    <a:pt x="14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2" name="Google Shape;372;p33"/>
            <p:cNvSpPr/>
            <p:nvPr/>
          </p:nvSpPr>
          <p:spPr>
            <a:xfrm>
              <a:off x="2581295" y="1834582"/>
              <a:ext cx="85005" cy="84976"/>
            </a:xfrm>
            <a:custGeom>
              <a:avLst/>
              <a:gdLst/>
              <a:ahLst/>
              <a:cxnLst/>
              <a:rect l="l" t="t" r="r" b="b"/>
              <a:pathLst>
                <a:path w="2883" h="2882" extrusionOk="0">
                  <a:moveTo>
                    <a:pt x="1429" y="0"/>
                  </a:moveTo>
                  <a:cubicBezTo>
                    <a:pt x="644" y="0"/>
                    <a:pt x="1" y="643"/>
                    <a:pt x="1" y="1429"/>
                  </a:cubicBezTo>
                  <a:cubicBezTo>
                    <a:pt x="1" y="2239"/>
                    <a:pt x="644" y="2882"/>
                    <a:pt x="1429" y="2882"/>
                  </a:cubicBezTo>
                  <a:cubicBezTo>
                    <a:pt x="2239" y="2882"/>
                    <a:pt x="2882" y="2239"/>
                    <a:pt x="2882" y="1429"/>
                  </a:cubicBezTo>
                  <a:cubicBezTo>
                    <a:pt x="2882" y="643"/>
                    <a:pt x="2239" y="0"/>
                    <a:pt x="142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3" name="Google Shape;373;p33"/>
            <p:cNvSpPr/>
            <p:nvPr/>
          </p:nvSpPr>
          <p:spPr>
            <a:xfrm>
              <a:off x="2549009" y="1925161"/>
              <a:ext cx="149577" cy="72356"/>
            </a:xfrm>
            <a:custGeom>
              <a:avLst/>
              <a:gdLst/>
              <a:ahLst/>
              <a:cxnLst/>
              <a:rect l="l" t="t" r="r" b="b"/>
              <a:pathLst>
                <a:path w="5073" h="2454" extrusionOk="0">
                  <a:moveTo>
                    <a:pt x="1119" y="0"/>
                  </a:moveTo>
                  <a:cubicBezTo>
                    <a:pt x="453" y="453"/>
                    <a:pt x="0" y="1239"/>
                    <a:pt x="0" y="2096"/>
                  </a:cubicBezTo>
                  <a:lnTo>
                    <a:pt x="0" y="2453"/>
                  </a:lnTo>
                  <a:lnTo>
                    <a:pt x="5073" y="2453"/>
                  </a:lnTo>
                  <a:lnTo>
                    <a:pt x="5073" y="2096"/>
                  </a:lnTo>
                  <a:cubicBezTo>
                    <a:pt x="5073" y="1239"/>
                    <a:pt x="4620" y="453"/>
                    <a:pt x="3953" y="0"/>
                  </a:cubicBezTo>
                  <a:cubicBezTo>
                    <a:pt x="3572" y="334"/>
                    <a:pt x="3072" y="524"/>
                    <a:pt x="2524" y="524"/>
                  </a:cubicBezTo>
                  <a:cubicBezTo>
                    <a:pt x="2001" y="524"/>
                    <a:pt x="1500" y="334"/>
                    <a:pt x="11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4" name="Google Shape;374;p33"/>
            <p:cNvSpPr/>
            <p:nvPr/>
          </p:nvSpPr>
          <p:spPr>
            <a:xfrm>
              <a:off x="2534944" y="2083144"/>
              <a:ext cx="177677" cy="70941"/>
            </a:xfrm>
            <a:custGeom>
              <a:avLst/>
              <a:gdLst/>
              <a:ahLst/>
              <a:cxnLst/>
              <a:rect l="l" t="t" r="r" b="b"/>
              <a:pathLst>
                <a:path w="6026" h="2406" extrusionOk="0">
                  <a:moveTo>
                    <a:pt x="1" y="1"/>
                  </a:moveTo>
                  <a:lnTo>
                    <a:pt x="1" y="2049"/>
                  </a:lnTo>
                  <a:cubicBezTo>
                    <a:pt x="1" y="2239"/>
                    <a:pt x="168" y="2406"/>
                    <a:pt x="358" y="2406"/>
                  </a:cubicBezTo>
                  <a:lnTo>
                    <a:pt x="5669" y="2406"/>
                  </a:lnTo>
                  <a:cubicBezTo>
                    <a:pt x="5859" y="2406"/>
                    <a:pt x="6026" y="2239"/>
                    <a:pt x="6026" y="2049"/>
                  </a:cubicBezTo>
                  <a:lnTo>
                    <a:pt x="60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5" name="Google Shape;375;p33"/>
            <p:cNvSpPr/>
            <p:nvPr/>
          </p:nvSpPr>
          <p:spPr>
            <a:xfrm>
              <a:off x="2520909" y="2019249"/>
              <a:ext cx="205776" cy="42871"/>
            </a:xfrm>
            <a:custGeom>
              <a:avLst/>
              <a:gdLst/>
              <a:ahLst/>
              <a:cxnLst/>
              <a:rect l="l" t="t" r="r" b="b"/>
              <a:pathLst>
                <a:path w="6979" h="1454" extrusionOk="0">
                  <a:moveTo>
                    <a:pt x="358" y="0"/>
                  </a:moveTo>
                  <a:cubicBezTo>
                    <a:pt x="143" y="0"/>
                    <a:pt x="1" y="167"/>
                    <a:pt x="1" y="358"/>
                  </a:cubicBezTo>
                  <a:lnTo>
                    <a:pt x="1" y="1072"/>
                  </a:lnTo>
                  <a:cubicBezTo>
                    <a:pt x="1" y="1286"/>
                    <a:pt x="143" y="1453"/>
                    <a:pt x="358" y="1453"/>
                  </a:cubicBezTo>
                  <a:lnTo>
                    <a:pt x="6621" y="1453"/>
                  </a:lnTo>
                  <a:cubicBezTo>
                    <a:pt x="6811" y="1453"/>
                    <a:pt x="6978" y="1286"/>
                    <a:pt x="6978" y="1072"/>
                  </a:cubicBezTo>
                  <a:lnTo>
                    <a:pt x="6978" y="358"/>
                  </a:lnTo>
                  <a:cubicBezTo>
                    <a:pt x="6978" y="167"/>
                    <a:pt x="6811" y="0"/>
                    <a:pt x="66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6" name="Google Shape;376;p33"/>
            <p:cNvSpPr/>
            <p:nvPr/>
          </p:nvSpPr>
          <p:spPr>
            <a:xfrm>
              <a:off x="2362926" y="1790325"/>
              <a:ext cx="191711" cy="163642"/>
            </a:xfrm>
            <a:custGeom>
              <a:avLst/>
              <a:gdLst/>
              <a:ahLst/>
              <a:cxnLst/>
              <a:rect l="l" t="t" r="r" b="b"/>
              <a:pathLst>
                <a:path w="6502" h="5550" extrusionOk="0">
                  <a:moveTo>
                    <a:pt x="4692" y="1930"/>
                  </a:moveTo>
                  <a:cubicBezTo>
                    <a:pt x="4882" y="1930"/>
                    <a:pt x="5049" y="2073"/>
                    <a:pt x="5049" y="2240"/>
                  </a:cubicBezTo>
                  <a:cubicBezTo>
                    <a:pt x="5073" y="2454"/>
                    <a:pt x="4906" y="2644"/>
                    <a:pt x="4692" y="2644"/>
                  </a:cubicBezTo>
                  <a:lnTo>
                    <a:pt x="1810" y="2644"/>
                  </a:lnTo>
                  <a:cubicBezTo>
                    <a:pt x="1620" y="2644"/>
                    <a:pt x="1477" y="2525"/>
                    <a:pt x="1453" y="2335"/>
                  </a:cubicBezTo>
                  <a:cubicBezTo>
                    <a:pt x="1429" y="2120"/>
                    <a:pt x="1596" y="1930"/>
                    <a:pt x="1810" y="1930"/>
                  </a:cubicBezTo>
                  <a:close/>
                  <a:moveTo>
                    <a:pt x="3263" y="1"/>
                  </a:moveTo>
                  <a:cubicBezTo>
                    <a:pt x="2406" y="1"/>
                    <a:pt x="1620" y="215"/>
                    <a:pt x="1000" y="620"/>
                  </a:cubicBezTo>
                  <a:cubicBezTo>
                    <a:pt x="357" y="1049"/>
                    <a:pt x="0" y="1644"/>
                    <a:pt x="0" y="2287"/>
                  </a:cubicBezTo>
                  <a:cubicBezTo>
                    <a:pt x="0" y="2930"/>
                    <a:pt x="357" y="3526"/>
                    <a:pt x="1000" y="3954"/>
                  </a:cubicBezTo>
                  <a:cubicBezTo>
                    <a:pt x="1620" y="4359"/>
                    <a:pt x="2406" y="4573"/>
                    <a:pt x="3263" y="4573"/>
                  </a:cubicBezTo>
                  <a:cubicBezTo>
                    <a:pt x="3477" y="4573"/>
                    <a:pt x="3715" y="4550"/>
                    <a:pt x="3930" y="4526"/>
                  </a:cubicBezTo>
                  <a:lnTo>
                    <a:pt x="5478" y="5478"/>
                  </a:lnTo>
                  <a:cubicBezTo>
                    <a:pt x="5525" y="5526"/>
                    <a:pt x="5597" y="5550"/>
                    <a:pt x="5668" y="5550"/>
                  </a:cubicBezTo>
                  <a:cubicBezTo>
                    <a:pt x="5740" y="5550"/>
                    <a:pt x="5811" y="5526"/>
                    <a:pt x="5859" y="5478"/>
                  </a:cubicBezTo>
                  <a:cubicBezTo>
                    <a:pt x="5978" y="5407"/>
                    <a:pt x="6049" y="5264"/>
                    <a:pt x="6025" y="5121"/>
                  </a:cubicBezTo>
                  <a:lnTo>
                    <a:pt x="5811" y="3692"/>
                  </a:lnTo>
                  <a:cubicBezTo>
                    <a:pt x="6263" y="3311"/>
                    <a:pt x="6502" y="2811"/>
                    <a:pt x="6502" y="2287"/>
                  </a:cubicBezTo>
                  <a:cubicBezTo>
                    <a:pt x="6502" y="1644"/>
                    <a:pt x="6144" y="1049"/>
                    <a:pt x="5501" y="620"/>
                  </a:cubicBezTo>
                  <a:cubicBezTo>
                    <a:pt x="4882" y="215"/>
                    <a:pt x="4096" y="1"/>
                    <a:pt x="32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377" name="Google Shape;377;p33"/>
          <p:cNvGrpSpPr/>
          <p:nvPr/>
        </p:nvGrpSpPr>
        <p:grpSpPr>
          <a:xfrm>
            <a:off x="8635954" y="4632960"/>
            <a:ext cx="366629" cy="417384"/>
            <a:chOff x="2946442" y="3413758"/>
            <a:chExt cx="363756" cy="364464"/>
          </a:xfrm>
        </p:grpSpPr>
        <p:sp>
          <p:nvSpPr>
            <p:cNvPr id="378" name="Google Shape;378;p33"/>
            <p:cNvSpPr/>
            <p:nvPr/>
          </p:nvSpPr>
          <p:spPr>
            <a:xfrm>
              <a:off x="3079156" y="3648992"/>
              <a:ext cx="99011" cy="47088"/>
            </a:xfrm>
            <a:custGeom>
              <a:avLst/>
              <a:gdLst/>
              <a:ahLst/>
              <a:cxnLst/>
              <a:rect l="l" t="t" r="r" b="b"/>
              <a:pathLst>
                <a:path w="3358" h="1597" extrusionOk="0">
                  <a:moveTo>
                    <a:pt x="1667" y="1"/>
                  </a:moveTo>
                  <a:cubicBezTo>
                    <a:pt x="929" y="1"/>
                    <a:pt x="262" y="477"/>
                    <a:pt x="0" y="1144"/>
                  </a:cubicBezTo>
                  <a:cubicBezTo>
                    <a:pt x="476" y="1429"/>
                    <a:pt x="1072" y="1596"/>
                    <a:pt x="1667" y="1596"/>
                  </a:cubicBezTo>
                  <a:cubicBezTo>
                    <a:pt x="2286" y="1596"/>
                    <a:pt x="2858" y="1429"/>
                    <a:pt x="3358" y="1144"/>
                  </a:cubicBezTo>
                  <a:cubicBezTo>
                    <a:pt x="3096" y="477"/>
                    <a:pt x="2429" y="1"/>
                    <a:pt x="16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9" name="Google Shape;379;p33"/>
            <p:cNvSpPr/>
            <p:nvPr/>
          </p:nvSpPr>
          <p:spPr>
            <a:xfrm>
              <a:off x="3096700" y="3564045"/>
              <a:ext cx="63923" cy="63923"/>
            </a:xfrm>
            <a:custGeom>
              <a:avLst/>
              <a:gdLst/>
              <a:ahLst/>
              <a:cxnLst/>
              <a:rect l="l" t="t" r="r" b="b"/>
              <a:pathLst>
                <a:path w="2168" h="2168" extrusionOk="0">
                  <a:moveTo>
                    <a:pt x="1072" y="0"/>
                  </a:moveTo>
                  <a:cubicBezTo>
                    <a:pt x="477" y="0"/>
                    <a:pt x="0" y="476"/>
                    <a:pt x="0" y="1096"/>
                  </a:cubicBezTo>
                  <a:cubicBezTo>
                    <a:pt x="0" y="1691"/>
                    <a:pt x="477" y="2167"/>
                    <a:pt x="1072" y="2167"/>
                  </a:cubicBezTo>
                  <a:cubicBezTo>
                    <a:pt x="1667" y="2167"/>
                    <a:pt x="2168" y="1691"/>
                    <a:pt x="2168" y="1096"/>
                  </a:cubicBezTo>
                  <a:cubicBezTo>
                    <a:pt x="2168" y="905"/>
                    <a:pt x="2120" y="762"/>
                    <a:pt x="2048" y="619"/>
                  </a:cubicBezTo>
                  <a:lnTo>
                    <a:pt x="1334" y="1334"/>
                  </a:lnTo>
                  <a:cubicBezTo>
                    <a:pt x="1263" y="1405"/>
                    <a:pt x="1167" y="1453"/>
                    <a:pt x="1072" y="1453"/>
                  </a:cubicBezTo>
                  <a:cubicBezTo>
                    <a:pt x="977" y="1453"/>
                    <a:pt x="882" y="1405"/>
                    <a:pt x="834" y="1334"/>
                  </a:cubicBezTo>
                  <a:cubicBezTo>
                    <a:pt x="691" y="1191"/>
                    <a:pt x="691" y="976"/>
                    <a:pt x="834" y="834"/>
                  </a:cubicBezTo>
                  <a:lnTo>
                    <a:pt x="1548" y="95"/>
                  </a:lnTo>
                  <a:cubicBezTo>
                    <a:pt x="1405" y="48"/>
                    <a:pt x="1239" y="0"/>
                    <a:pt x="1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0" name="Google Shape;380;p33"/>
            <p:cNvSpPr/>
            <p:nvPr/>
          </p:nvSpPr>
          <p:spPr>
            <a:xfrm>
              <a:off x="3028588" y="3495934"/>
              <a:ext cx="149577" cy="174168"/>
            </a:xfrm>
            <a:custGeom>
              <a:avLst/>
              <a:gdLst/>
              <a:ahLst/>
              <a:cxnLst/>
              <a:rect l="l" t="t" r="r" b="b"/>
              <a:pathLst>
                <a:path w="5073" h="5907" extrusionOk="0">
                  <a:moveTo>
                    <a:pt x="3382" y="0"/>
                  </a:moveTo>
                  <a:cubicBezTo>
                    <a:pt x="1525" y="0"/>
                    <a:pt x="0" y="1524"/>
                    <a:pt x="0" y="3406"/>
                  </a:cubicBezTo>
                  <a:cubicBezTo>
                    <a:pt x="0" y="4382"/>
                    <a:pt x="429" y="5287"/>
                    <a:pt x="1120" y="5906"/>
                  </a:cubicBezTo>
                  <a:cubicBezTo>
                    <a:pt x="1263" y="5573"/>
                    <a:pt x="1501" y="5263"/>
                    <a:pt x="1810" y="5025"/>
                  </a:cubicBezTo>
                  <a:cubicBezTo>
                    <a:pt x="1929" y="4930"/>
                    <a:pt x="2072" y="4834"/>
                    <a:pt x="2215" y="4763"/>
                  </a:cubicBezTo>
                  <a:cubicBezTo>
                    <a:pt x="1834" y="4430"/>
                    <a:pt x="1572" y="3953"/>
                    <a:pt x="1572" y="3406"/>
                  </a:cubicBezTo>
                  <a:cubicBezTo>
                    <a:pt x="1572" y="2405"/>
                    <a:pt x="2382" y="1596"/>
                    <a:pt x="3382" y="1596"/>
                  </a:cubicBezTo>
                  <a:cubicBezTo>
                    <a:pt x="3763" y="1596"/>
                    <a:pt x="4097" y="1691"/>
                    <a:pt x="4382" y="1881"/>
                  </a:cubicBezTo>
                  <a:lnTo>
                    <a:pt x="5073" y="1215"/>
                  </a:lnTo>
                  <a:cubicBezTo>
                    <a:pt x="5001" y="1096"/>
                    <a:pt x="4978" y="953"/>
                    <a:pt x="4978" y="834"/>
                  </a:cubicBezTo>
                  <a:lnTo>
                    <a:pt x="4930" y="357"/>
                  </a:lnTo>
                  <a:cubicBezTo>
                    <a:pt x="4454" y="119"/>
                    <a:pt x="3930" y="0"/>
                    <a:pt x="33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1" name="Google Shape;381;p33"/>
            <p:cNvSpPr/>
            <p:nvPr/>
          </p:nvSpPr>
          <p:spPr>
            <a:xfrm>
              <a:off x="3163396" y="3546472"/>
              <a:ext cx="65339" cy="123631"/>
            </a:xfrm>
            <a:custGeom>
              <a:avLst/>
              <a:gdLst/>
              <a:ahLst/>
              <a:cxnLst/>
              <a:rect l="l" t="t" r="r" b="b"/>
              <a:pathLst>
                <a:path w="2216" h="4193" extrusionOk="0">
                  <a:moveTo>
                    <a:pt x="1001" y="1"/>
                  </a:moveTo>
                  <a:lnTo>
                    <a:pt x="334" y="691"/>
                  </a:lnTo>
                  <a:cubicBezTo>
                    <a:pt x="525" y="977"/>
                    <a:pt x="620" y="1310"/>
                    <a:pt x="620" y="1692"/>
                  </a:cubicBezTo>
                  <a:cubicBezTo>
                    <a:pt x="620" y="2239"/>
                    <a:pt x="382" y="2716"/>
                    <a:pt x="1" y="3049"/>
                  </a:cubicBezTo>
                  <a:cubicBezTo>
                    <a:pt x="144" y="3120"/>
                    <a:pt x="263" y="3216"/>
                    <a:pt x="406" y="3311"/>
                  </a:cubicBezTo>
                  <a:cubicBezTo>
                    <a:pt x="691" y="3549"/>
                    <a:pt x="930" y="3859"/>
                    <a:pt x="1096" y="4192"/>
                  </a:cubicBezTo>
                  <a:cubicBezTo>
                    <a:pt x="1787" y="3573"/>
                    <a:pt x="2216" y="2668"/>
                    <a:pt x="2216" y="1668"/>
                  </a:cubicBezTo>
                  <a:cubicBezTo>
                    <a:pt x="2216" y="1120"/>
                    <a:pt x="2073" y="596"/>
                    <a:pt x="1835" y="144"/>
                  </a:cubicBezTo>
                  <a:lnTo>
                    <a:pt x="1382" y="96"/>
                  </a:lnTo>
                  <a:cubicBezTo>
                    <a:pt x="1239" y="96"/>
                    <a:pt x="1120" y="48"/>
                    <a:pt x="10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2" name="Google Shape;382;p33"/>
            <p:cNvSpPr/>
            <p:nvPr/>
          </p:nvSpPr>
          <p:spPr>
            <a:xfrm>
              <a:off x="2946442" y="3413758"/>
              <a:ext cx="363756" cy="364464"/>
            </a:xfrm>
            <a:custGeom>
              <a:avLst/>
              <a:gdLst/>
              <a:ahLst/>
              <a:cxnLst/>
              <a:rect l="l" t="t" r="r" b="b"/>
              <a:pathLst>
                <a:path w="12337" h="12361" extrusionOk="0">
                  <a:moveTo>
                    <a:pt x="6168" y="1"/>
                  </a:moveTo>
                  <a:cubicBezTo>
                    <a:pt x="4525" y="1"/>
                    <a:pt x="2977" y="644"/>
                    <a:pt x="1810" y="1811"/>
                  </a:cubicBezTo>
                  <a:cubicBezTo>
                    <a:pt x="643" y="2978"/>
                    <a:pt x="0" y="4526"/>
                    <a:pt x="0" y="6193"/>
                  </a:cubicBezTo>
                  <a:cubicBezTo>
                    <a:pt x="0" y="7836"/>
                    <a:pt x="643" y="9384"/>
                    <a:pt x="1810" y="10551"/>
                  </a:cubicBezTo>
                  <a:cubicBezTo>
                    <a:pt x="2977" y="11717"/>
                    <a:pt x="4525" y="12360"/>
                    <a:pt x="6168" y="12360"/>
                  </a:cubicBezTo>
                  <a:cubicBezTo>
                    <a:pt x="7811" y="12360"/>
                    <a:pt x="9383" y="11717"/>
                    <a:pt x="10526" y="10551"/>
                  </a:cubicBezTo>
                  <a:cubicBezTo>
                    <a:pt x="11693" y="9384"/>
                    <a:pt x="12336" y="7836"/>
                    <a:pt x="12336" y="6193"/>
                  </a:cubicBezTo>
                  <a:cubicBezTo>
                    <a:pt x="12336" y="5288"/>
                    <a:pt x="12146" y="4430"/>
                    <a:pt x="11788" y="3621"/>
                  </a:cubicBezTo>
                  <a:lnTo>
                    <a:pt x="11026" y="4406"/>
                  </a:lnTo>
                  <a:cubicBezTo>
                    <a:pt x="10812" y="4621"/>
                    <a:pt x="10526" y="4716"/>
                    <a:pt x="10240" y="4716"/>
                  </a:cubicBezTo>
                  <a:lnTo>
                    <a:pt x="10026" y="4716"/>
                  </a:lnTo>
                  <a:cubicBezTo>
                    <a:pt x="10193" y="5169"/>
                    <a:pt x="10288" y="5669"/>
                    <a:pt x="10288" y="6193"/>
                  </a:cubicBezTo>
                  <a:cubicBezTo>
                    <a:pt x="10288" y="8455"/>
                    <a:pt x="8454" y="10312"/>
                    <a:pt x="6168" y="10312"/>
                  </a:cubicBezTo>
                  <a:cubicBezTo>
                    <a:pt x="3906" y="10312"/>
                    <a:pt x="2048" y="8455"/>
                    <a:pt x="2048" y="6193"/>
                  </a:cubicBezTo>
                  <a:cubicBezTo>
                    <a:pt x="2048" y="3906"/>
                    <a:pt x="3906" y="2049"/>
                    <a:pt x="6168" y="2049"/>
                  </a:cubicBezTo>
                  <a:cubicBezTo>
                    <a:pt x="6692" y="2049"/>
                    <a:pt x="7192" y="2144"/>
                    <a:pt x="7645" y="2335"/>
                  </a:cubicBezTo>
                  <a:lnTo>
                    <a:pt x="7645" y="2192"/>
                  </a:lnTo>
                  <a:cubicBezTo>
                    <a:pt x="7597" y="1882"/>
                    <a:pt x="7716" y="1573"/>
                    <a:pt x="7954" y="1334"/>
                  </a:cubicBezTo>
                  <a:lnTo>
                    <a:pt x="8716" y="549"/>
                  </a:lnTo>
                  <a:cubicBezTo>
                    <a:pt x="7930" y="191"/>
                    <a:pt x="7073" y="1"/>
                    <a:pt x="6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3" name="Google Shape;383;p33"/>
            <p:cNvSpPr/>
            <p:nvPr/>
          </p:nvSpPr>
          <p:spPr>
            <a:xfrm>
              <a:off x="3192203" y="3420098"/>
              <a:ext cx="113075" cy="111660"/>
            </a:xfrm>
            <a:custGeom>
              <a:avLst/>
              <a:gdLst/>
              <a:ahLst/>
              <a:cxnLst/>
              <a:rect l="l" t="t" r="r" b="b"/>
              <a:pathLst>
                <a:path w="3835" h="3787" extrusionOk="0">
                  <a:moveTo>
                    <a:pt x="1907" y="0"/>
                  </a:moveTo>
                  <a:cubicBezTo>
                    <a:pt x="1815" y="0"/>
                    <a:pt x="1731" y="32"/>
                    <a:pt x="1667" y="95"/>
                  </a:cubicBezTo>
                  <a:lnTo>
                    <a:pt x="119" y="1643"/>
                  </a:lnTo>
                  <a:cubicBezTo>
                    <a:pt x="48" y="1715"/>
                    <a:pt x="0" y="1810"/>
                    <a:pt x="24" y="1929"/>
                  </a:cubicBezTo>
                  <a:lnTo>
                    <a:pt x="143" y="3334"/>
                  </a:lnTo>
                  <a:cubicBezTo>
                    <a:pt x="143" y="3525"/>
                    <a:pt x="286" y="3644"/>
                    <a:pt x="476" y="3668"/>
                  </a:cubicBezTo>
                  <a:cubicBezTo>
                    <a:pt x="476" y="3668"/>
                    <a:pt x="1905" y="3787"/>
                    <a:pt x="1905" y="3787"/>
                  </a:cubicBezTo>
                  <a:cubicBezTo>
                    <a:pt x="2001" y="3787"/>
                    <a:pt x="2096" y="3739"/>
                    <a:pt x="2167" y="3691"/>
                  </a:cubicBezTo>
                  <a:lnTo>
                    <a:pt x="3691" y="2143"/>
                  </a:lnTo>
                  <a:cubicBezTo>
                    <a:pt x="3811" y="2048"/>
                    <a:pt x="3834" y="1905"/>
                    <a:pt x="3787" y="1762"/>
                  </a:cubicBezTo>
                  <a:cubicBezTo>
                    <a:pt x="3739" y="1643"/>
                    <a:pt x="3620" y="1548"/>
                    <a:pt x="3477" y="1524"/>
                  </a:cubicBezTo>
                  <a:lnTo>
                    <a:pt x="2358" y="1429"/>
                  </a:lnTo>
                  <a:lnTo>
                    <a:pt x="2263" y="334"/>
                  </a:lnTo>
                  <a:cubicBezTo>
                    <a:pt x="2263" y="191"/>
                    <a:pt x="2167" y="72"/>
                    <a:pt x="2048" y="24"/>
                  </a:cubicBezTo>
                  <a:cubicBezTo>
                    <a:pt x="2001" y="8"/>
                    <a:pt x="1953" y="0"/>
                    <a:pt x="19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318893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3"/>
          <p:cNvSpPr txBox="1">
            <a:spLocks noGrp="1"/>
          </p:cNvSpPr>
          <p:nvPr>
            <p:ph type="title"/>
          </p:nvPr>
        </p:nvSpPr>
        <p:spPr>
          <a:xfrm>
            <a:off x="740668" y="265880"/>
            <a:ext cx="7718100" cy="520348"/>
          </a:xfrm>
          <a:prstGeom prst="rect">
            <a:avLst/>
          </a:prstGeom>
        </p:spPr>
        <p:txBody>
          <a:bodyPr spcFirstLastPara="1" wrap="square" lIns="91425" tIns="91425" rIns="91425" bIns="91425" anchor="t" anchorCtr="0">
            <a:noAutofit/>
          </a:bodyPr>
          <a:lstStyle/>
          <a:p>
            <a:pPr lvl="0"/>
            <a:r>
              <a:rPr lang="en-US" dirty="0">
                <a:latin typeface="Times New Roman" panose="02020603050405020304" pitchFamily="18" charset="0"/>
                <a:cs typeface="Times New Roman" panose="02020603050405020304" pitchFamily="18" charset="0"/>
              </a:rPr>
              <a:t>Conti…</a:t>
            </a:r>
            <a:endParaRPr dirty="0">
              <a:latin typeface="Times New Roman" panose="02020603050405020304" pitchFamily="18" charset="0"/>
              <a:cs typeface="Times New Roman" panose="02020603050405020304" pitchFamily="18" charset="0"/>
            </a:endParaRPr>
          </a:p>
        </p:txBody>
      </p:sp>
      <p:sp>
        <p:nvSpPr>
          <p:cNvPr id="365" name="Google Shape;365;p33"/>
          <p:cNvSpPr txBox="1">
            <a:spLocks noGrp="1"/>
          </p:cNvSpPr>
          <p:nvPr>
            <p:ph type="subTitle" idx="2"/>
          </p:nvPr>
        </p:nvSpPr>
        <p:spPr>
          <a:xfrm>
            <a:off x="565271" y="1104679"/>
            <a:ext cx="8139329" cy="3851596"/>
          </a:xfrm>
          <a:prstGeom prst="rect">
            <a:avLst/>
          </a:prstGeom>
        </p:spPr>
        <p:txBody>
          <a:bodyPr spcFirstLastPara="1" wrap="square" lIns="91425" tIns="91425" rIns="91425" bIns="91425" anchor="t" anchorCtr="0">
            <a:noAutofit/>
          </a:bodyPr>
          <a:lstStyle/>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Kim, J. Y., and Kehoe, R. R. (2022) The underappreciated role of line managers in human resource management. Research handbook online managers, 114-135.</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Manjenje, M., and Muhanga, M. (2021) Financial and non-financial incentives best practices in work organisations: a critical review of literature.</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Mojumder, M. U., and Nuruzzaman, M. (2025) AI-Driven Optimization of Warehouse Layout and Material Handling: A Quantitative Study on Efficiency and Space Utilization. Review of Applied Science and Technology, 4(02), 233-273.</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Mun, E., and Kodama, N. (2022) Meritocracy at work?: Merit-based reward systems and gender wage inequality. Social Forces, 100(4), 1561-1591.</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Rikap, C. (2022) Amazon: A story of accumulation through intellectual rentier ship and predation. Competition and Change, 26(3-4), 436-466.</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Schober, P. (2023) How to Make Your Workplace So Inspiring That It Attracts and Retains the Best Talent?. In The Art of Leadership Through Public Relations (pp. 101-127). Emerald Publishing Limited.</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Stovell, C., and Besamusca, J. (2022) Full-time hours, part-time work: questioning the sufficiency of working hours as a measure of employment status. Community, Work and Family, 25(1), 63-83.</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Struzziero, G., Barbezat, M., and Skordos, A. A. (2021) Consolidation of continuous fibre reinforced composites in additive processes: A review. Additive Manufacturing, 48, 102458.</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Timsina, S. (2024) Employee Turnover and Engagement Programs for Retention.</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Urme, U. N. (2023) The impact of talent management strategies on employee retention. International Journal of Science and Business, 28(1), 127-146.</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Usman, A., and Yahaya, A. (2024) Executive compensation and ESG performance. International Journal of Sustainable Economics, 10(26), 89-122.</a:t>
            </a:r>
          </a:p>
          <a:p>
            <a:pPr marL="0" algn="just">
              <a:spcAft>
                <a:spcPts val="800"/>
              </a:spcAft>
              <a:buFont typeface="Wingdings" panose="05000000000000000000" pitchFamily="2" charset="2"/>
              <a:buChar char="Ø"/>
            </a:pPr>
            <a:r>
              <a:rPr lang="en-GB" sz="800" dirty="0">
                <a:latin typeface="Times New Roman" panose="02020603050405020304" pitchFamily="18" charset="0"/>
                <a:ea typeface="Calibri" panose="020F0502020204030204" pitchFamily="34" charset="0"/>
                <a:cs typeface="Times New Roman" panose="02020603050405020304" pitchFamily="18" charset="0"/>
              </a:rPr>
              <a:t>Zhang, Q., Ma, Z., Ye, L., Guo, M., and Liu, S. (2021) Future work self and employee creativity: The mediating role of informal field-based learning for high innovation performance. Sustainability, 13(3), 1352.</a:t>
            </a:r>
          </a:p>
          <a:p>
            <a:pPr marL="171450" lvl="0" indent="-171450" algn="just">
              <a:buFont typeface="Wingdings" panose="05000000000000000000" pitchFamily="2" charset="2"/>
              <a:buChar char="Ø"/>
            </a:pPr>
            <a:endParaRPr lang="en-US" sz="600" dirty="0">
              <a:latin typeface="Times New Roman" panose="02020603050405020304" pitchFamily="18" charset="0"/>
              <a:cs typeface="Times New Roman" panose="02020603050405020304" pitchFamily="18" charset="0"/>
            </a:endParaRPr>
          </a:p>
        </p:txBody>
      </p:sp>
      <p:cxnSp>
        <p:nvCxnSpPr>
          <p:cNvPr id="368" name="Google Shape;368;p33"/>
          <p:cNvCxnSpPr/>
          <p:nvPr/>
        </p:nvCxnSpPr>
        <p:spPr>
          <a:xfrm>
            <a:off x="2921068" y="914204"/>
            <a:ext cx="3357300" cy="0"/>
          </a:xfrm>
          <a:prstGeom prst="straightConnector1">
            <a:avLst/>
          </a:prstGeom>
          <a:noFill/>
          <a:ln w="19050" cap="flat" cmpd="sng">
            <a:solidFill>
              <a:schemeClr val="dk1"/>
            </a:solidFill>
            <a:prstDash val="solid"/>
            <a:round/>
            <a:headEnd type="none" w="med" len="med"/>
            <a:tailEnd type="none" w="med" len="med"/>
          </a:ln>
        </p:spPr>
      </p:cxnSp>
      <p:grpSp>
        <p:nvGrpSpPr>
          <p:cNvPr id="369" name="Google Shape;369;p33"/>
          <p:cNvGrpSpPr/>
          <p:nvPr/>
        </p:nvGrpSpPr>
        <p:grpSpPr>
          <a:xfrm>
            <a:off x="331366" y="342667"/>
            <a:ext cx="571537" cy="571539"/>
            <a:chOff x="2362926" y="1790325"/>
            <a:chExt cx="363758" cy="363760"/>
          </a:xfrm>
        </p:grpSpPr>
        <p:sp>
          <p:nvSpPr>
            <p:cNvPr id="370" name="Google Shape;370;p33"/>
            <p:cNvSpPr/>
            <p:nvPr/>
          </p:nvSpPr>
          <p:spPr>
            <a:xfrm>
              <a:off x="2362926" y="2060676"/>
              <a:ext cx="148870" cy="93408"/>
            </a:xfrm>
            <a:custGeom>
              <a:avLst/>
              <a:gdLst/>
              <a:ahLst/>
              <a:cxnLst/>
              <a:rect l="l" t="t" r="r" b="b"/>
              <a:pathLst>
                <a:path w="5049" h="3168" extrusionOk="0">
                  <a:moveTo>
                    <a:pt x="1120" y="1"/>
                  </a:moveTo>
                  <a:cubicBezTo>
                    <a:pt x="429" y="453"/>
                    <a:pt x="0" y="1215"/>
                    <a:pt x="0" y="2096"/>
                  </a:cubicBezTo>
                  <a:lnTo>
                    <a:pt x="0" y="2811"/>
                  </a:lnTo>
                  <a:cubicBezTo>
                    <a:pt x="0" y="3001"/>
                    <a:pt x="167" y="3168"/>
                    <a:pt x="357" y="3168"/>
                  </a:cubicBezTo>
                  <a:lnTo>
                    <a:pt x="4692" y="3168"/>
                  </a:lnTo>
                  <a:cubicBezTo>
                    <a:pt x="4906" y="3168"/>
                    <a:pt x="5049" y="3001"/>
                    <a:pt x="5049" y="2811"/>
                  </a:cubicBezTo>
                  <a:lnTo>
                    <a:pt x="5049" y="2096"/>
                  </a:lnTo>
                  <a:cubicBezTo>
                    <a:pt x="5049" y="1215"/>
                    <a:pt x="4620" y="453"/>
                    <a:pt x="3953" y="1"/>
                  </a:cubicBezTo>
                  <a:cubicBezTo>
                    <a:pt x="3572" y="310"/>
                    <a:pt x="3072" y="524"/>
                    <a:pt x="2525" y="524"/>
                  </a:cubicBezTo>
                  <a:cubicBezTo>
                    <a:pt x="1977" y="524"/>
                    <a:pt x="1501" y="310"/>
                    <a:pt x="112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1" name="Google Shape;371;p33"/>
            <p:cNvSpPr/>
            <p:nvPr/>
          </p:nvSpPr>
          <p:spPr>
            <a:xfrm>
              <a:off x="2394505" y="1969389"/>
              <a:ext cx="85713" cy="85005"/>
            </a:xfrm>
            <a:custGeom>
              <a:avLst/>
              <a:gdLst/>
              <a:ahLst/>
              <a:cxnLst/>
              <a:rect l="l" t="t" r="r" b="b"/>
              <a:pathLst>
                <a:path w="2907" h="2883" extrusionOk="0">
                  <a:moveTo>
                    <a:pt x="1454" y="1"/>
                  </a:moveTo>
                  <a:cubicBezTo>
                    <a:pt x="668" y="1"/>
                    <a:pt x="1" y="644"/>
                    <a:pt x="1" y="1453"/>
                  </a:cubicBezTo>
                  <a:cubicBezTo>
                    <a:pt x="1" y="2239"/>
                    <a:pt x="668" y="2882"/>
                    <a:pt x="1454" y="2882"/>
                  </a:cubicBezTo>
                  <a:cubicBezTo>
                    <a:pt x="2263" y="2882"/>
                    <a:pt x="2906" y="2239"/>
                    <a:pt x="2906" y="1453"/>
                  </a:cubicBezTo>
                  <a:cubicBezTo>
                    <a:pt x="2906" y="644"/>
                    <a:pt x="2263" y="1"/>
                    <a:pt x="14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2" name="Google Shape;372;p33"/>
            <p:cNvSpPr/>
            <p:nvPr/>
          </p:nvSpPr>
          <p:spPr>
            <a:xfrm>
              <a:off x="2581295" y="1834582"/>
              <a:ext cx="85005" cy="84976"/>
            </a:xfrm>
            <a:custGeom>
              <a:avLst/>
              <a:gdLst/>
              <a:ahLst/>
              <a:cxnLst/>
              <a:rect l="l" t="t" r="r" b="b"/>
              <a:pathLst>
                <a:path w="2883" h="2882" extrusionOk="0">
                  <a:moveTo>
                    <a:pt x="1429" y="0"/>
                  </a:moveTo>
                  <a:cubicBezTo>
                    <a:pt x="644" y="0"/>
                    <a:pt x="1" y="643"/>
                    <a:pt x="1" y="1429"/>
                  </a:cubicBezTo>
                  <a:cubicBezTo>
                    <a:pt x="1" y="2239"/>
                    <a:pt x="644" y="2882"/>
                    <a:pt x="1429" y="2882"/>
                  </a:cubicBezTo>
                  <a:cubicBezTo>
                    <a:pt x="2239" y="2882"/>
                    <a:pt x="2882" y="2239"/>
                    <a:pt x="2882" y="1429"/>
                  </a:cubicBezTo>
                  <a:cubicBezTo>
                    <a:pt x="2882" y="643"/>
                    <a:pt x="2239" y="0"/>
                    <a:pt x="142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3" name="Google Shape;373;p33"/>
            <p:cNvSpPr/>
            <p:nvPr/>
          </p:nvSpPr>
          <p:spPr>
            <a:xfrm>
              <a:off x="2549009" y="1925161"/>
              <a:ext cx="149577" cy="72356"/>
            </a:xfrm>
            <a:custGeom>
              <a:avLst/>
              <a:gdLst/>
              <a:ahLst/>
              <a:cxnLst/>
              <a:rect l="l" t="t" r="r" b="b"/>
              <a:pathLst>
                <a:path w="5073" h="2454" extrusionOk="0">
                  <a:moveTo>
                    <a:pt x="1119" y="0"/>
                  </a:moveTo>
                  <a:cubicBezTo>
                    <a:pt x="453" y="453"/>
                    <a:pt x="0" y="1239"/>
                    <a:pt x="0" y="2096"/>
                  </a:cubicBezTo>
                  <a:lnTo>
                    <a:pt x="0" y="2453"/>
                  </a:lnTo>
                  <a:lnTo>
                    <a:pt x="5073" y="2453"/>
                  </a:lnTo>
                  <a:lnTo>
                    <a:pt x="5073" y="2096"/>
                  </a:lnTo>
                  <a:cubicBezTo>
                    <a:pt x="5073" y="1239"/>
                    <a:pt x="4620" y="453"/>
                    <a:pt x="3953" y="0"/>
                  </a:cubicBezTo>
                  <a:cubicBezTo>
                    <a:pt x="3572" y="334"/>
                    <a:pt x="3072" y="524"/>
                    <a:pt x="2524" y="524"/>
                  </a:cubicBezTo>
                  <a:cubicBezTo>
                    <a:pt x="2001" y="524"/>
                    <a:pt x="1500" y="334"/>
                    <a:pt x="11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4" name="Google Shape;374;p33"/>
            <p:cNvSpPr/>
            <p:nvPr/>
          </p:nvSpPr>
          <p:spPr>
            <a:xfrm>
              <a:off x="2534944" y="2083144"/>
              <a:ext cx="177677" cy="70941"/>
            </a:xfrm>
            <a:custGeom>
              <a:avLst/>
              <a:gdLst/>
              <a:ahLst/>
              <a:cxnLst/>
              <a:rect l="l" t="t" r="r" b="b"/>
              <a:pathLst>
                <a:path w="6026" h="2406" extrusionOk="0">
                  <a:moveTo>
                    <a:pt x="1" y="1"/>
                  </a:moveTo>
                  <a:lnTo>
                    <a:pt x="1" y="2049"/>
                  </a:lnTo>
                  <a:cubicBezTo>
                    <a:pt x="1" y="2239"/>
                    <a:pt x="168" y="2406"/>
                    <a:pt x="358" y="2406"/>
                  </a:cubicBezTo>
                  <a:lnTo>
                    <a:pt x="5669" y="2406"/>
                  </a:lnTo>
                  <a:cubicBezTo>
                    <a:pt x="5859" y="2406"/>
                    <a:pt x="6026" y="2239"/>
                    <a:pt x="6026" y="2049"/>
                  </a:cubicBezTo>
                  <a:lnTo>
                    <a:pt x="60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5" name="Google Shape;375;p33"/>
            <p:cNvSpPr/>
            <p:nvPr/>
          </p:nvSpPr>
          <p:spPr>
            <a:xfrm>
              <a:off x="2520909" y="2019249"/>
              <a:ext cx="205776" cy="42871"/>
            </a:xfrm>
            <a:custGeom>
              <a:avLst/>
              <a:gdLst/>
              <a:ahLst/>
              <a:cxnLst/>
              <a:rect l="l" t="t" r="r" b="b"/>
              <a:pathLst>
                <a:path w="6979" h="1454" extrusionOk="0">
                  <a:moveTo>
                    <a:pt x="358" y="0"/>
                  </a:moveTo>
                  <a:cubicBezTo>
                    <a:pt x="143" y="0"/>
                    <a:pt x="1" y="167"/>
                    <a:pt x="1" y="358"/>
                  </a:cubicBezTo>
                  <a:lnTo>
                    <a:pt x="1" y="1072"/>
                  </a:lnTo>
                  <a:cubicBezTo>
                    <a:pt x="1" y="1286"/>
                    <a:pt x="143" y="1453"/>
                    <a:pt x="358" y="1453"/>
                  </a:cubicBezTo>
                  <a:lnTo>
                    <a:pt x="6621" y="1453"/>
                  </a:lnTo>
                  <a:cubicBezTo>
                    <a:pt x="6811" y="1453"/>
                    <a:pt x="6978" y="1286"/>
                    <a:pt x="6978" y="1072"/>
                  </a:cubicBezTo>
                  <a:lnTo>
                    <a:pt x="6978" y="358"/>
                  </a:lnTo>
                  <a:cubicBezTo>
                    <a:pt x="6978" y="167"/>
                    <a:pt x="6811" y="0"/>
                    <a:pt x="66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6" name="Google Shape;376;p33"/>
            <p:cNvSpPr/>
            <p:nvPr/>
          </p:nvSpPr>
          <p:spPr>
            <a:xfrm>
              <a:off x="2362926" y="1790325"/>
              <a:ext cx="191711" cy="163642"/>
            </a:xfrm>
            <a:custGeom>
              <a:avLst/>
              <a:gdLst/>
              <a:ahLst/>
              <a:cxnLst/>
              <a:rect l="l" t="t" r="r" b="b"/>
              <a:pathLst>
                <a:path w="6502" h="5550" extrusionOk="0">
                  <a:moveTo>
                    <a:pt x="4692" y="1930"/>
                  </a:moveTo>
                  <a:cubicBezTo>
                    <a:pt x="4882" y="1930"/>
                    <a:pt x="5049" y="2073"/>
                    <a:pt x="5049" y="2240"/>
                  </a:cubicBezTo>
                  <a:cubicBezTo>
                    <a:pt x="5073" y="2454"/>
                    <a:pt x="4906" y="2644"/>
                    <a:pt x="4692" y="2644"/>
                  </a:cubicBezTo>
                  <a:lnTo>
                    <a:pt x="1810" y="2644"/>
                  </a:lnTo>
                  <a:cubicBezTo>
                    <a:pt x="1620" y="2644"/>
                    <a:pt x="1477" y="2525"/>
                    <a:pt x="1453" y="2335"/>
                  </a:cubicBezTo>
                  <a:cubicBezTo>
                    <a:pt x="1429" y="2120"/>
                    <a:pt x="1596" y="1930"/>
                    <a:pt x="1810" y="1930"/>
                  </a:cubicBezTo>
                  <a:close/>
                  <a:moveTo>
                    <a:pt x="3263" y="1"/>
                  </a:moveTo>
                  <a:cubicBezTo>
                    <a:pt x="2406" y="1"/>
                    <a:pt x="1620" y="215"/>
                    <a:pt x="1000" y="620"/>
                  </a:cubicBezTo>
                  <a:cubicBezTo>
                    <a:pt x="357" y="1049"/>
                    <a:pt x="0" y="1644"/>
                    <a:pt x="0" y="2287"/>
                  </a:cubicBezTo>
                  <a:cubicBezTo>
                    <a:pt x="0" y="2930"/>
                    <a:pt x="357" y="3526"/>
                    <a:pt x="1000" y="3954"/>
                  </a:cubicBezTo>
                  <a:cubicBezTo>
                    <a:pt x="1620" y="4359"/>
                    <a:pt x="2406" y="4573"/>
                    <a:pt x="3263" y="4573"/>
                  </a:cubicBezTo>
                  <a:cubicBezTo>
                    <a:pt x="3477" y="4573"/>
                    <a:pt x="3715" y="4550"/>
                    <a:pt x="3930" y="4526"/>
                  </a:cubicBezTo>
                  <a:lnTo>
                    <a:pt x="5478" y="5478"/>
                  </a:lnTo>
                  <a:cubicBezTo>
                    <a:pt x="5525" y="5526"/>
                    <a:pt x="5597" y="5550"/>
                    <a:pt x="5668" y="5550"/>
                  </a:cubicBezTo>
                  <a:cubicBezTo>
                    <a:pt x="5740" y="5550"/>
                    <a:pt x="5811" y="5526"/>
                    <a:pt x="5859" y="5478"/>
                  </a:cubicBezTo>
                  <a:cubicBezTo>
                    <a:pt x="5978" y="5407"/>
                    <a:pt x="6049" y="5264"/>
                    <a:pt x="6025" y="5121"/>
                  </a:cubicBezTo>
                  <a:lnTo>
                    <a:pt x="5811" y="3692"/>
                  </a:lnTo>
                  <a:cubicBezTo>
                    <a:pt x="6263" y="3311"/>
                    <a:pt x="6502" y="2811"/>
                    <a:pt x="6502" y="2287"/>
                  </a:cubicBezTo>
                  <a:cubicBezTo>
                    <a:pt x="6502" y="1644"/>
                    <a:pt x="6144" y="1049"/>
                    <a:pt x="5501" y="620"/>
                  </a:cubicBezTo>
                  <a:cubicBezTo>
                    <a:pt x="4882" y="215"/>
                    <a:pt x="4096" y="1"/>
                    <a:pt x="32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grpSp>
        <p:nvGrpSpPr>
          <p:cNvPr id="377" name="Google Shape;377;p33"/>
          <p:cNvGrpSpPr/>
          <p:nvPr/>
        </p:nvGrpSpPr>
        <p:grpSpPr>
          <a:xfrm>
            <a:off x="8635954" y="4632960"/>
            <a:ext cx="366629" cy="417384"/>
            <a:chOff x="2946442" y="3413758"/>
            <a:chExt cx="363756" cy="364464"/>
          </a:xfrm>
        </p:grpSpPr>
        <p:sp>
          <p:nvSpPr>
            <p:cNvPr id="378" name="Google Shape;378;p33"/>
            <p:cNvSpPr/>
            <p:nvPr/>
          </p:nvSpPr>
          <p:spPr>
            <a:xfrm>
              <a:off x="3079156" y="3648992"/>
              <a:ext cx="99011" cy="47088"/>
            </a:xfrm>
            <a:custGeom>
              <a:avLst/>
              <a:gdLst/>
              <a:ahLst/>
              <a:cxnLst/>
              <a:rect l="l" t="t" r="r" b="b"/>
              <a:pathLst>
                <a:path w="3358" h="1597" extrusionOk="0">
                  <a:moveTo>
                    <a:pt x="1667" y="1"/>
                  </a:moveTo>
                  <a:cubicBezTo>
                    <a:pt x="929" y="1"/>
                    <a:pt x="262" y="477"/>
                    <a:pt x="0" y="1144"/>
                  </a:cubicBezTo>
                  <a:cubicBezTo>
                    <a:pt x="476" y="1429"/>
                    <a:pt x="1072" y="1596"/>
                    <a:pt x="1667" y="1596"/>
                  </a:cubicBezTo>
                  <a:cubicBezTo>
                    <a:pt x="2286" y="1596"/>
                    <a:pt x="2858" y="1429"/>
                    <a:pt x="3358" y="1144"/>
                  </a:cubicBezTo>
                  <a:cubicBezTo>
                    <a:pt x="3096" y="477"/>
                    <a:pt x="2429" y="1"/>
                    <a:pt x="16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79" name="Google Shape;379;p33"/>
            <p:cNvSpPr/>
            <p:nvPr/>
          </p:nvSpPr>
          <p:spPr>
            <a:xfrm>
              <a:off x="3096700" y="3564045"/>
              <a:ext cx="63923" cy="63923"/>
            </a:xfrm>
            <a:custGeom>
              <a:avLst/>
              <a:gdLst/>
              <a:ahLst/>
              <a:cxnLst/>
              <a:rect l="l" t="t" r="r" b="b"/>
              <a:pathLst>
                <a:path w="2168" h="2168" extrusionOk="0">
                  <a:moveTo>
                    <a:pt x="1072" y="0"/>
                  </a:moveTo>
                  <a:cubicBezTo>
                    <a:pt x="477" y="0"/>
                    <a:pt x="0" y="476"/>
                    <a:pt x="0" y="1096"/>
                  </a:cubicBezTo>
                  <a:cubicBezTo>
                    <a:pt x="0" y="1691"/>
                    <a:pt x="477" y="2167"/>
                    <a:pt x="1072" y="2167"/>
                  </a:cubicBezTo>
                  <a:cubicBezTo>
                    <a:pt x="1667" y="2167"/>
                    <a:pt x="2168" y="1691"/>
                    <a:pt x="2168" y="1096"/>
                  </a:cubicBezTo>
                  <a:cubicBezTo>
                    <a:pt x="2168" y="905"/>
                    <a:pt x="2120" y="762"/>
                    <a:pt x="2048" y="619"/>
                  </a:cubicBezTo>
                  <a:lnTo>
                    <a:pt x="1334" y="1334"/>
                  </a:lnTo>
                  <a:cubicBezTo>
                    <a:pt x="1263" y="1405"/>
                    <a:pt x="1167" y="1453"/>
                    <a:pt x="1072" y="1453"/>
                  </a:cubicBezTo>
                  <a:cubicBezTo>
                    <a:pt x="977" y="1453"/>
                    <a:pt x="882" y="1405"/>
                    <a:pt x="834" y="1334"/>
                  </a:cubicBezTo>
                  <a:cubicBezTo>
                    <a:pt x="691" y="1191"/>
                    <a:pt x="691" y="976"/>
                    <a:pt x="834" y="834"/>
                  </a:cubicBezTo>
                  <a:lnTo>
                    <a:pt x="1548" y="95"/>
                  </a:lnTo>
                  <a:cubicBezTo>
                    <a:pt x="1405" y="48"/>
                    <a:pt x="1239" y="0"/>
                    <a:pt x="1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0" name="Google Shape;380;p33"/>
            <p:cNvSpPr/>
            <p:nvPr/>
          </p:nvSpPr>
          <p:spPr>
            <a:xfrm>
              <a:off x="3028588" y="3495934"/>
              <a:ext cx="149577" cy="174168"/>
            </a:xfrm>
            <a:custGeom>
              <a:avLst/>
              <a:gdLst/>
              <a:ahLst/>
              <a:cxnLst/>
              <a:rect l="l" t="t" r="r" b="b"/>
              <a:pathLst>
                <a:path w="5073" h="5907" extrusionOk="0">
                  <a:moveTo>
                    <a:pt x="3382" y="0"/>
                  </a:moveTo>
                  <a:cubicBezTo>
                    <a:pt x="1525" y="0"/>
                    <a:pt x="0" y="1524"/>
                    <a:pt x="0" y="3406"/>
                  </a:cubicBezTo>
                  <a:cubicBezTo>
                    <a:pt x="0" y="4382"/>
                    <a:pt x="429" y="5287"/>
                    <a:pt x="1120" y="5906"/>
                  </a:cubicBezTo>
                  <a:cubicBezTo>
                    <a:pt x="1263" y="5573"/>
                    <a:pt x="1501" y="5263"/>
                    <a:pt x="1810" y="5025"/>
                  </a:cubicBezTo>
                  <a:cubicBezTo>
                    <a:pt x="1929" y="4930"/>
                    <a:pt x="2072" y="4834"/>
                    <a:pt x="2215" y="4763"/>
                  </a:cubicBezTo>
                  <a:cubicBezTo>
                    <a:pt x="1834" y="4430"/>
                    <a:pt x="1572" y="3953"/>
                    <a:pt x="1572" y="3406"/>
                  </a:cubicBezTo>
                  <a:cubicBezTo>
                    <a:pt x="1572" y="2405"/>
                    <a:pt x="2382" y="1596"/>
                    <a:pt x="3382" y="1596"/>
                  </a:cubicBezTo>
                  <a:cubicBezTo>
                    <a:pt x="3763" y="1596"/>
                    <a:pt x="4097" y="1691"/>
                    <a:pt x="4382" y="1881"/>
                  </a:cubicBezTo>
                  <a:lnTo>
                    <a:pt x="5073" y="1215"/>
                  </a:lnTo>
                  <a:cubicBezTo>
                    <a:pt x="5001" y="1096"/>
                    <a:pt x="4978" y="953"/>
                    <a:pt x="4978" y="834"/>
                  </a:cubicBezTo>
                  <a:lnTo>
                    <a:pt x="4930" y="357"/>
                  </a:lnTo>
                  <a:cubicBezTo>
                    <a:pt x="4454" y="119"/>
                    <a:pt x="3930" y="0"/>
                    <a:pt x="33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1" name="Google Shape;381;p33"/>
            <p:cNvSpPr/>
            <p:nvPr/>
          </p:nvSpPr>
          <p:spPr>
            <a:xfrm>
              <a:off x="3163396" y="3546472"/>
              <a:ext cx="65339" cy="123631"/>
            </a:xfrm>
            <a:custGeom>
              <a:avLst/>
              <a:gdLst/>
              <a:ahLst/>
              <a:cxnLst/>
              <a:rect l="l" t="t" r="r" b="b"/>
              <a:pathLst>
                <a:path w="2216" h="4193" extrusionOk="0">
                  <a:moveTo>
                    <a:pt x="1001" y="1"/>
                  </a:moveTo>
                  <a:lnTo>
                    <a:pt x="334" y="691"/>
                  </a:lnTo>
                  <a:cubicBezTo>
                    <a:pt x="525" y="977"/>
                    <a:pt x="620" y="1310"/>
                    <a:pt x="620" y="1692"/>
                  </a:cubicBezTo>
                  <a:cubicBezTo>
                    <a:pt x="620" y="2239"/>
                    <a:pt x="382" y="2716"/>
                    <a:pt x="1" y="3049"/>
                  </a:cubicBezTo>
                  <a:cubicBezTo>
                    <a:pt x="144" y="3120"/>
                    <a:pt x="263" y="3216"/>
                    <a:pt x="406" y="3311"/>
                  </a:cubicBezTo>
                  <a:cubicBezTo>
                    <a:pt x="691" y="3549"/>
                    <a:pt x="930" y="3859"/>
                    <a:pt x="1096" y="4192"/>
                  </a:cubicBezTo>
                  <a:cubicBezTo>
                    <a:pt x="1787" y="3573"/>
                    <a:pt x="2216" y="2668"/>
                    <a:pt x="2216" y="1668"/>
                  </a:cubicBezTo>
                  <a:cubicBezTo>
                    <a:pt x="2216" y="1120"/>
                    <a:pt x="2073" y="596"/>
                    <a:pt x="1835" y="144"/>
                  </a:cubicBezTo>
                  <a:lnTo>
                    <a:pt x="1382" y="96"/>
                  </a:lnTo>
                  <a:cubicBezTo>
                    <a:pt x="1239" y="96"/>
                    <a:pt x="1120" y="48"/>
                    <a:pt x="10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2" name="Google Shape;382;p33"/>
            <p:cNvSpPr/>
            <p:nvPr/>
          </p:nvSpPr>
          <p:spPr>
            <a:xfrm>
              <a:off x="2946442" y="3413758"/>
              <a:ext cx="363756" cy="364464"/>
            </a:xfrm>
            <a:custGeom>
              <a:avLst/>
              <a:gdLst/>
              <a:ahLst/>
              <a:cxnLst/>
              <a:rect l="l" t="t" r="r" b="b"/>
              <a:pathLst>
                <a:path w="12337" h="12361" extrusionOk="0">
                  <a:moveTo>
                    <a:pt x="6168" y="1"/>
                  </a:moveTo>
                  <a:cubicBezTo>
                    <a:pt x="4525" y="1"/>
                    <a:pt x="2977" y="644"/>
                    <a:pt x="1810" y="1811"/>
                  </a:cubicBezTo>
                  <a:cubicBezTo>
                    <a:pt x="643" y="2978"/>
                    <a:pt x="0" y="4526"/>
                    <a:pt x="0" y="6193"/>
                  </a:cubicBezTo>
                  <a:cubicBezTo>
                    <a:pt x="0" y="7836"/>
                    <a:pt x="643" y="9384"/>
                    <a:pt x="1810" y="10551"/>
                  </a:cubicBezTo>
                  <a:cubicBezTo>
                    <a:pt x="2977" y="11717"/>
                    <a:pt x="4525" y="12360"/>
                    <a:pt x="6168" y="12360"/>
                  </a:cubicBezTo>
                  <a:cubicBezTo>
                    <a:pt x="7811" y="12360"/>
                    <a:pt x="9383" y="11717"/>
                    <a:pt x="10526" y="10551"/>
                  </a:cubicBezTo>
                  <a:cubicBezTo>
                    <a:pt x="11693" y="9384"/>
                    <a:pt x="12336" y="7836"/>
                    <a:pt x="12336" y="6193"/>
                  </a:cubicBezTo>
                  <a:cubicBezTo>
                    <a:pt x="12336" y="5288"/>
                    <a:pt x="12146" y="4430"/>
                    <a:pt x="11788" y="3621"/>
                  </a:cubicBezTo>
                  <a:lnTo>
                    <a:pt x="11026" y="4406"/>
                  </a:lnTo>
                  <a:cubicBezTo>
                    <a:pt x="10812" y="4621"/>
                    <a:pt x="10526" y="4716"/>
                    <a:pt x="10240" y="4716"/>
                  </a:cubicBezTo>
                  <a:lnTo>
                    <a:pt x="10026" y="4716"/>
                  </a:lnTo>
                  <a:cubicBezTo>
                    <a:pt x="10193" y="5169"/>
                    <a:pt x="10288" y="5669"/>
                    <a:pt x="10288" y="6193"/>
                  </a:cubicBezTo>
                  <a:cubicBezTo>
                    <a:pt x="10288" y="8455"/>
                    <a:pt x="8454" y="10312"/>
                    <a:pt x="6168" y="10312"/>
                  </a:cubicBezTo>
                  <a:cubicBezTo>
                    <a:pt x="3906" y="10312"/>
                    <a:pt x="2048" y="8455"/>
                    <a:pt x="2048" y="6193"/>
                  </a:cubicBezTo>
                  <a:cubicBezTo>
                    <a:pt x="2048" y="3906"/>
                    <a:pt x="3906" y="2049"/>
                    <a:pt x="6168" y="2049"/>
                  </a:cubicBezTo>
                  <a:cubicBezTo>
                    <a:pt x="6692" y="2049"/>
                    <a:pt x="7192" y="2144"/>
                    <a:pt x="7645" y="2335"/>
                  </a:cubicBezTo>
                  <a:lnTo>
                    <a:pt x="7645" y="2192"/>
                  </a:lnTo>
                  <a:cubicBezTo>
                    <a:pt x="7597" y="1882"/>
                    <a:pt x="7716" y="1573"/>
                    <a:pt x="7954" y="1334"/>
                  </a:cubicBezTo>
                  <a:lnTo>
                    <a:pt x="8716" y="549"/>
                  </a:lnTo>
                  <a:cubicBezTo>
                    <a:pt x="7930" y="191"/>
                    <a:pt x="7073" y="1"/>
                    <a:pt x="6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sp>
          <p:nvSpPr>
            <p:cNvPr id="383" name="Google Shape;383;p33"/>
            <p:cNvSpPr/>
            <p:nvPr/>
          </p:nvSpPr>
          <p:spPr>
            <a:xfrm>
              <a:off x="3192203" y="3420098"/>
              <a:ext cx="113075" cy="111660"/>
            </a:xfrm>
            <a:custGeom>
              <a:avLst/>
              <a:gdLst/>
              <a:ahLst/>
              <a:cxnLst/>
              <a:rect l="l" t="t" r="r" b="b"/>
              <a:pathLst>
                <a:path w="3835" h="3787" extrusionOk="0">
                  <a:moveTo>
                    <a:pt x="1907" y="0"/>
                  </a:moveTo>
                  <a:cubicBezTo>
                    <a:pt x="1815" y="0"/>
                    <a:pt x="1731" y="32"/>
                    <a:pt x="1667" y="95"/>
                  </a:cubicBezTo>
                  <a:lnTo>
                    <a:pt x="119" y="1643"/>
                  </a:lnTo>
                  <a:cubicBezTo>
                    <a:pt x="48" y="1715"/>
                    <a:pt x="0" y="1810"/>
                    <a:pt x="24" y="1929"/>
                  </a:cubicBezTo>
                  <a:lnTo>
                    <a:pt x="143" y="3334"/>
                  </a:lnTo>
                  <a:cubicBezTo>
                    <a:pt x="143" y="3525"/>
                    <a:pt x="286" y="3644"/>
                    <a:pt x="476" y="3668"/>
                  </a:cubicBezTo>
                  <a:cubicBezTo>
                    <a:pt x="476" y="3668"/>
                    <a:pt x="1905" y="3787"/>
                    <a:pt x="1905" y="3787"/>
                  </a:cubicBezTo>
                  <a:cubicBezTo>
                    <a:pt x="2001" y="3787"/>
                    <a:pt x="2096" y="3739"/>
                    <a:pt x="2167" y="3691"/>
                  </a:cubicBezTo>
                  <a:lnTo>
                    <a:pt x="3691" y="2143"/>
                  </a:lnTo>
                  <a:cubicBezTo>
                    <a:pt x="3811" y="2048"/>
                    <a:pt x="3834" y="1905"/>
                    <a:pt x="3787" y="1762"/>
                  </a:cubicBezTo>
                  <a:cubicBezTo>
                    <a:pt x="3739" y="1643"/>
                    <a:pt x="3620" y="1548"/>
                    <a:pt x="3477" y="1524"/>
                  </a:cubicBezTo>
                  <a:lnTo>
                    <a:pt x="2358" y="1429"/>
                  </a:lnTo>
                  <a:lnTo>
                    <a:pt x="2263" y="334"/>
                  </a:lnTo>
                  <a:cubicBezTo>
                    <a:pt x="2263" y="191"/>
                    <a:pt x="2167" y="72"/>
                    <a:pt x="2048" y="24"/>
                  </a:cubicBezTo>
                  <a:cubicBezTo>
                    <a:pt x="2001" y="8"/>
                    <a:pt x="1953" y="0"/>
                    <a:pt x="19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6"/>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213702133"/>
      </p:ext>
    </p:extLst>
  </p:cSld>
  <p:clrMapOvr>
    <a:masterClrMapping/>
  </p:clrMapOvr>
</p:sld>
</file>

<file path=ppt/theme/theme1.xml><?xml version="1.0" encoding="utf-8"?>
<a:theme xmlns:a="http://schemas.openxmlformats.org/drawingml/2006/main" name="Employee Benefits Meeting by Slidesgo">
  <a:themeElements>
    <a:clrScheme name="Simple Light">
      <a:dk1>
        <a:srgbClr val="212226"/>
      </a:dk1>
      <a:lt1>
        <a:srgbClr val="FFFFFF"/>
      </a:lt1>
      <a:dk2>
        <a:srgbClr val="EBF6FF"/>
      </a:dk2>
      <a:lt2>
        <a:srgbClr val="F98080"/>
      </a:lt2>
      <a:accent1>
        <a:srgbClr val="FFBD39"/>
      </a:accent1>
      <a:accent2>
        <a:srgbClr val="FD9518"/>
      </a:accent2>
      <a:accent3>
        <a:srgbClr val="CC6B02"/>
      </a:accent3>
      <a:accent4>
        <a:srgbClr val="8BB4D8"/>
      </a:accent4>
      <a:accent5>
        <a:srgbClr val="5E57D6"/>
      </a:accent5>
      <a:accent6>
        <a:srgbClr val="251883"/>
      </a:accent6>
      <a:hlink>
        <a:srgbClr val="21222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96</TotalTime>
  <Words>4357</Words>
  <Application>Microsoft Office PowerPoint</Application>
  <PresentationFormat>On-screen Show (16:9)</PresentationFormat>
  <Paragraphs>270</Paragraphs>
  <Slides>24</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Times New Roman</vt:lpstr>
      <vt:lpstr>Doppio One</vt:lpstr>
      <vt:lpstr>Archivo</vt:lpstr>
      <vt:lpstr>Wingdings</vt:lpstr>
      <vt:lpstr>Employee Benefits Meeting by Slidesgo</vt:lpstr>
      <vt:lpstr>Human Capital Management Assessment component 2 Rumen Kovachev/2119897</vt:lpstr>
      <vt:lpstr>Table of contents</vt:lpstr>
      <vt:lpstr>Introduction</vt:lpstr>
      <vt:lpstr>Amazon Reward Philosophy</vt:lpstr>
      <vt:lpstr>Components of Amazon Pay Structure</vt:lpstr>
      <vt:lpstr>Non-Financial Rewards </vt:lpstr>
      <vt:lpstr>Pay Transparency Practices</vt:lpstr>
      <vt:lpstr>Performance-Linked Reward System</vt:lpstr>
      <vt:lpstr>Role of Line Managers</vt:lpstr>
      <vt:lpstr>Strategic Alignment of Rewards</vt:lpstr>
      <vt:lpstr>Global Pay Challenges</vt:lpstr>
      <vt:lpstr>Pay Equity and Fairness Issues</vt:lpstr>
      <vt:lpstr>Unionisation Pressures </vt:lpstr>
      <vt:lpstr>Technology-Driven Reward Management</vt:lpstr>
      <vt:lpstr>Reward Innovation Strategies</vt:lpstr>
      <vt:lpstr>Reward Issues for Warehouse Employees</vt:lpstr>
      <vt:lpstr>Benchmarking Against Competitors </vt:lpstr>
      <vt:lpstr>Legal and Compliance Requirements</vt:lpstr>
      <vt:lpstr>Employee Engagement and Reward Perception</vt:lpstr>
      <vt:lpstr>Recommendations to Improve Amazon’s Reward System</vt:lpstr>
      <vt:lpstr>Strategic Benefits of Improving Rewards</vt:lpstr>
      <vt:lpstr>Conclusion</vt:lpstr>
      <vt:lpstr>References</vt:lpstr>
      <vt:lpstr>Conti…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Rumen Kovachev</dc:creator>
  <cp:lastModifiedBy>Rumen Ivanov Kovachev (2119897)</cp:lastModifiedBy>
  <cp:revision>1</cp:revision>
  <dcterms:modified xsi:type="dcterms:W3CDTF">2025-12-08T14:02:54Z</dcterms:modified>
</cp:coreProperties>
</file>