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 id="2147483680" r:id="rId2"/>
  </p:sldMasterIdLst>
  <p:notesMasterIdLst>
    <p:notesMasterId r:id="rId16"/>
  </p:notesMasterIdLst>
  <p:sldIdLst>
    <p:sldId id="256" r:id="rId3"/>
    <p:sldId id="259" r:id="rId4"/>
    <p:sldId id="260" r:id="rId5"/>
    <p:sldId id="261" r:id="rId6"/>
    <p:sldId id="262" r:id="rId7"/>
    <p:sldId id="263" r:id="rId8"/>
    <p:sldId id="267" r:id="rId9"/>
    <p:sldId id="270" r:id="rId10"/>
    <p:sldId id="274" r:id="rId11"/>
    <p:sldId id="275" r:id="rId12"/>
    <p:sldId id="312" r:id="rId13"/>
    <p:sldId id="313" r:id="rId14"/>
    <p:sldId id="311" r:id="rId15"/>
  </p:sldIdLst>
  <p:sldSz cx="9144000" cy="5143500" type="screen16x9"/>
  <p:notesSz cx="6858000" cy="9144000"/>
  <p:embeddedFontLst>
    <p:embeddedFont>
      <p:font typeface="Alegreya Sans" pitchFamily="2" charset="0"/>
      <p:regular r:id="rId17"/>
      <p:bold r:id="rId18"/>
      <p:italic r:id="rId19"/>
      <p:boldItalic r:id="rId20"/>
    </p:embeddedFont>
    <p:embeddedFont>
      <p:font typeface="Darker Grotesque Medium" pitchFamily="2" charset="0"/>
      <p:regular r:id="rId21"/>
      <p:bold r:id="rId22"/>
    </p:embeddedFont>
    <p:embeddedFont>
      <p:font typeface="Montserrat" pitchFamily="2" charset="77"/>
      <p:regular r:id="rId23"/>
      <p:bold r:id="rId24"/>
      <p:italic r:id="rId25"/>
      <p:boldItalic r:id="rId26"/>
    </p:embeddedFont>
    <p:embeddedFont>
      <p:font typeface="Nunito Light" panose="020F0302020204030204" pitchFamily="34" charset="0"/>
      <p:regular r:id="rId27"/>
      <p:italic r:id="rId28"/>
    </p:embeddedFont>
    <p:embeddedFont>
      <p:font typeface="Proxima Nova" panose="02000506030000020004"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3903AFB-B9DE-4668-9CCC-7991BAED1AEB}">
  <a:tblStyle styleId="{63903AFB-B9DE-4668-9CCC-7991BAED1AE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DB13EE3-A6EE-4AE7-8F07-1A81DC510ABB}"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84"/>
  </p:normalViewPr>
  <p:slideViewPr>
    <p:cSldViewPr>
      <p:cViewPr varScale="1">
        <p:scale>
          <a:sx n="98" d="100"/>
          <a:sy n="98" d="100"/>
        </p:scale>
        <p:origin x="192" y="105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1.xml"/><Relationship Id="rId21" Type="http://schemas.openxmlformats.org/officeDocument/2006/relationships/font" Target="fonts/font5.fntdata"/><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8.fntdata"/><Relationship Id="rId32" Type="http://schemas.openxmlformats.org/officeDocument/2006/relationships/font" Target="fonts/font16.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2861744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4"/>
        <p:cNvGrpSpPr/>
        <p:nvPr/>
      </p:nvGrpSpPr>
      <p:grpSpPr>
        <a:xfrm>
          <a:off x="0" y="0"/>
          <a:ext cx="0" cy="0"/>
          <a:chOff x="0" y="0"/>
          <a:chExt cx="0" cy="0"/>
        </a:xfrm>
      </p:grpSpPr>
      <p:sp>
        <p:nvSpPr>
          <p:cNvPr id="965" name="Google Shape;965;g296a55400d2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6" name="Google Shape;966;g296a55400d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7"/>
        <p:cNvGrpSpPr/>
        <p:nvPr/>
      </p:nvGrpSpPr>
      <p:grpSpPr>
        <a:xfrm>
          <a:off x="0" y="0"/>
          <a:ext cx="0" cy="0"/>
          <a:chOff x="0" y="0"/>
          <a:chExt cx="0" cy="0"/>
        </a:xfrm>
      </p:grpSpPr>
      <p:sp>
        <p:nvSpPr>
          <p:cNvPr id="998" name="Google Shape;99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9" name="Google Shape;99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Housekeeping is not just cleanliness, it also includes removing waste materials and other fire hazards from work areas. Keeping hallways and floors safe from falling, it likewise requires focusing on significant subtitles like design the entire work environment, the ampleness of storage passage and support (</a:t>
            </a:r>
            <a:r>
              <a:rPr lang="en-US" sz="1100" b="0" i="0" u="none" strike="noStrike" cap="none" dirty="0">
                <a:solidFill>
                  <a:srgbClr val="000000"/>
                </a:solidFill>
                <a:effectLst/>
                <a:latin typeface="Arial"/>
                <a:ea typeface="Arial"/>
                <a:cs typeface="Arial"/>
                <a:sym typeface="Arial"/>
              </a:rPr>
              <a:t>Ingold., 2021</a:t>
            </a:r>
            <a:r>
              <a:rPr lang="en-US" sz="1100" b="0" i="0" u="none" strike="noStrike" dirty="0">
                <a:solidFill>
                  <a:srgbClr val="000000"/>
                </a:solidFill>
                <a:effectLst/>
                <a:latin typeface="Arial"/>
              </a:rPr>
              <a:t>). To stock all the fundamental materials, coordinate preparation for staff  and make a standard book in regard to wellbeing and security estimates that can decrease the dangers and help to maintain the business of Marriott Heathrow effortlessly.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3"/>
        <p:cNvGrpSpPr/>
        <p:nvPr/>
      </p:nvGrpSpPr>
      <p:grpSpPr>
        <a:xfrm>
          <a:off x="0" y="0"/>
          <a:ext cx="0" cy="0"/>
          <a:chOff x="0" y="0"/>
          <a:chExt cx="0" cy="0"/>
        </a:xfrm>
      </p:grpSpPr>
      <p:sp>
        <p:nvSpPr>
          <p:cNvPr id="1004" name="Google Shape;1004;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5" name="Google Shape;1005;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dirty="0">
                <a:solidFill>
                  <a:srgbClr val="000000"/>
                </a:solidFill>
                <a:effectLst/>
                <a:latin typeface="Arial"/>
              </a:rPr>
              <a:t>Identifying risks is to be aware of the concordance among clients and staff. Mishaps including falling in slippery floors, and compound openness from cleaning specialists are the possible danger for the wellbeing of housekeepers. Infectious disease from inappropriate dumping of waste and back injuries due to heavy weight lifting are some recognizable risks related to housekeeping safety (</a:t>
            </a:r>
            <a:r>
              <a:rPr lang="en-US" sz="1100" b="0" i="0" u="none" strike="noStrike" cap="none" dirty="0">
                <a:solidFill>
                  <a:srgbClr val="000000"/>
                </a:solidFill>
                <a:effectLst/>
                <a:latin typeface="Arial"/>
                <a:ea typeface="Arial"/>
                <a:cs typeface="Arial"/>
                <a:sym typeface="Arial"/>
              </a:rPr>
              <a:t>Nasution. and Mahyuni., 2020</a:t>
            </a:r>
            <a:r>
              <a:rPr lang="en-US" sz="1100" b="0" i="0" u="none" strike="noStrike" dirty="0">
                <a:solidFill>
                  <a:srgbClr val="000000"/>
                </a:solidFill>
                <a:effectLst/>
                <a:latin typeface="Arial"/>
              </a:rPr>
              <a:t>). To avoid these, hotels like Marriott Heathrow need to keep up their well being rule to alleviate the normal dangers for the matter in the hotel industry.</a:t>
            </a:r>
            <a:endParaRPr lang="en-US" b="0" dirty="0">
              <a:effectLst/>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0"/>
        <p:cNvGrpSpPr/>
        <p:nvPr/>
      </p:nvGrpSpPr>
      <p:grpSpPr>
        <a:xfrm>
          <a:off x="0" y="0"/>
          <a:ext cx="0" cy="0"/>
          <a:chOff x="0" y="0"/>
          <a:chExt cx="0" cy="0"/>
        </a:xfrm>
      </p:grpSpPr>
      <p:sp>
        <p:nvSpPr>
          <p:cNvPr id="1011" name="Google Shape;1011;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2" name="Google Shape;1012;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Housekeeping department in hotels like Marriott Heathrow is critical to its general achievement since it works on each part of the hotel as well as produces the most absolute income of the hospitality industry. The housekeeping office ensures the neatness, assurances and up-to-date importance of the hotels.  Assigning staff on time, clearing all garbage and disposing it in an offset place to spread the infection, and fix the mechanical congregations, offer legitimate signs for dangers. and set up a security manual for all staff (</a:t>
            </a:r>
            <a:r>
              <a:rPr lang="en-US" sz="1100" b="0" i="0" u="none" strike="noStrike" cap="none" dirty="0">
                <a:solidFill>
                  <a:srgbClr val="000000"/>
                </a:solidFill>
                <a:effectLst/>
                <a:latin typeface="Arial"/>
                <a:ea typeface="Arial"/>
                <a:cs typeface="Arial"/>
                <a:sym typeface="Arial"/>
              </a:rPr>
              <a:t>WARD, COUNTY, and ALOO, 2021</a:t>
            </a:r>
            <a:r>
              <a:rPr lang="en-US" sz="1100" b="0" i="0" u="none" strike="noStrike" dirty="0">
                <a:solidFill>
                  <a:srgbClr val="000000"/>
                </a:solidFill>
                <a:effectLst/>
                <a:latin typeface="Arial"/>
              </a:rPr>
              <a:t>).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7"/>
        <p:cNvGrpSpPr/>
        <p:nvPr/>
      </p:nvGrpSpPr>
      <p:grpSpPr>
        <a:xfrm>
          <a:off x="0" y="0"/>
          <a:ext cx="0" cy="0"/>
          <a:chOff x="0" y="0"/>
          <a:chExt cx="0" cy="0"/>
        </a:xfrm>
      </p:grpSpPr>
      <p:sp>
        <p:nvSpPr>
          <p:cNvPr id="1018" name="Google Shape;1018;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9" name="Google Shape;1019;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A few essential safety measures to stay away from mishaps and wounds are to make arrangements  for the deterrent upkeep of all equipment. Attempting to keep supply of the additional items and stuff for security ensures that all mechanical substances are fully checked and taken care of in closed cabinets. Utilizing caution signs to make the clients and staff aware about the wet floors, encouraging staff to attend training for proper utilizing the safety measures, and arranging a security audit is a regular task of Marriott Heathrow’s supervisor (</a:t>
            </a:r>
            <a:r>
              <a:rPr lang="en-US" sz="1100" b="0" i="0" u="none" strike="noStrike" cap="none" dirty="0">
                <a:solidFill>
                  <a:srgbClr val="000000"/>
                </a:solidFill>
                <a:effectLst/>
                <a:latin typeface="Arial"/>
                <a:ea typeface="Arial"/>
                <a:cs typeface="Arial"/>
                <a:sym typeface="Arial"/>
              </a:rPr>
              <a:t>McDermid, 2022</a:t>
            </a:r>
            <a:r>
              <a:rPr lang="en-US" sz="1100" b="0" i="0" u="none" strike="noStrike" dirty="0">
                <a:solidFill>
                  <a:srgbClr val="000000"/>
                </a:solidFill>
                <a:effectLst/>
                <a:latin typeface="Arial"/>
              </a:rPr>
              <a:t>).</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p:cNvGrpSpPr/>
        <p:nvPr/>
      </p:nvGrpSpPr>
      <p:grpSpPr>
        <a:xfrm>
          <a:off x="0" y="0"/>
          <a:ext cx="0" cy="0"/>
          <a:chOff x="0" y="0"/>
          <a:chExt cx="0" cy="0"/>
        </a:xfrm>
      </p:grpSpPr>
      <p:sp>
        <p:nvSpPr>
          <p:cNvPr id="1024" name="Google Shape;1024;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Embracing a proper strategy in cleaning procedure, is a proper strategy to keep up the wellbeing proportions of guests  and staff (</a:t>
            </a:r>
            <a:r>
              <a:rPr lang="en-US" sz="1100" b="0" i="0" u="none" strike="noStrike" cap="none" dirty="0">
                <a:solidFill>
                  <a:srgbClr val="000000"/>
                </a:solidFill>
                <a:effectLst/>
                <a:latin typeface="Arial"/>
                <a:ea typeface="Arial"/>
                <a:cs typeface="Arial"/>
                <a:sym typeface="Arial"/>
              </a:rPr>
              <a:t>World Health Organization, 2022</a:t>
            </a:r>
            <a:r>
              <a:rPr lang="en-US" sz="1100" b="0" i="0" u="none" strike="noStrike" dirty="0">
                <a:solidFill>
                  <a:srgbClr val="000000"/>
                </a:solidFill>
                <a:effectLst/>
                <a:latin typeface="Arial"/>
              </a:rPr>
              <a:t>). As a result of their perceivability, corporations with visitors, and commitment to keep up with perfect, and agreeable rooms are a significant part of Marriott Heathrow. These pass an essential message to the guests with regards to tidiness, prosperity, and  presence in the regions. To maintain the safety measure of staff, they should wear the appropriate dress and gloves before starting cleaning procedures.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6"/>
        <p:cNvGrpSpPr/>
        <p:nvPr/>
      </p:nvGrpSpPr>
      <p:grpSpPr>
        <a:xfrm>
          <a:off x="0" y="0"/>
          <a:ext cx="0" cy="0"/>
          <a:chOff x="0" y="0"/>
          <a:chExt cx="0" cy="0"/>
        </a:xfrm>
      </p:grpSpPr>
      <p:sp>
        <p:nvSpPr>
          <p:cNvPr id="1117" name="Google Shape;1117;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8" name="Google Shape;1118;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The detailed procedure is to change the bed clothes and make the bed of the guest room (</a:t>
            </a:r>
            <a:r>
              <a:rPr lang="en-US" sz="1100" b="0" i="0" u="none" strike="noStrike" cap="none" dirty="0">
                <a:solidFill>
                  <a:srgbClr val="000000"/>
                </a:solidFill>
                <a:effectLst/>
                <a:latin typeface="Arial"/>
                <a:ea typeface="Arial"/>
                <a:cs typeface="Arial"/>
                <a:sym typeface="Arial"/>
              </a:rPr>
              <a:t>Hergiandari, and Purnomo., 2023</a:t>
            </a:r>
            <a:r>
              <a:rPr lang="en-US" sz="1100" b="0" i="0" u="none" strike="noStrike" dirty="0">
                <a:solidFill>
                  <a:srgbClr val="000000"/>
                </a:solidFill>
                <a:effectLst/>
                <a:latin typeface="Arial"/>
              </a:rPr>
              <a:t>). Taking out the trash, residue the surfaces, vacuuming the floors, wiping and sanitizing, cleaning the washroom, changing the towel, restocking all the important essential of the accommodation in rooms and eliminating the dirty towels are the procedures of a housekeeper to clean the room by maintaining safety measures.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0"/>
        <p:cNvGrpSpPr/>
        <p:nvPr/>
      </p:nvGrpSpPr>
      <p:grpSpPr>
        <a:xfrm>
          <a:off x="0" y="0"/>
          <a:ext cx="0" cy="0"/>
          <a:chOff x="0" y="0"/>
          <a:chExt cx="0" cy="0"/>
        </a:xfrm>
      </p:grpSpPr>
      <p:sp>
        <p:nvSpPr>
          <p:cNvPr id="1171" name="Google Shape;1171;g54dda1946d_6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2" name="Google Shape;1172;g54dda1946d_6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dirty="0">
                <a:solidFill>
                  <a:srgbClr val="000000"/>
                </a:solidFill>
                <a:effectLst/>
                <a:latin typeface="Arial"/>
              </a:rPr>
              <a:t>The primary concern of any industry in order to preserve resources and the image of the brand is to stock every fundamental type of equipment necessary to handle health issues at any time. A microfiber material is the best device for tidying up surfaces in rooms, restrooms, and other normal regions (</a:t>
            </a:r>
            <a:r>
              <a:rPr lang="en-US" sz="1100" b="0" i="0" u="none" strike="noStrike" cap="none" dirty="0">
                <a:solidFill>
                  <a:srgbClr val="000000"/>
                </a:solidFill>
                <a:effectLst/>
                <a:latin typeface="Arial"/>
                <a:ea typeface="Arial"/>
                <a:cs typeface="Arial"/>
                <a:sym typeface="Arial"/>
              </a:rPr>
              <a:t>Allread, and Vossenas, 2022</a:t>
            </a:r>
            <a:r>
              <a:rPr lang="en-US" sz="1100" b="0" i="0" u="none" strike="noStrike" dirty="0">
                <a:solidFill>
                  <a:srgbClr val="000000"/>
                </a:solidFill>
                <a:effectLst/>
                <a:latin typeface="Arial"/>
              </a:rPr>
              <a:t>). It is delicate and shouldn't scratch surfaces. vacuum cleaners and cleaning machines. Depending on the nature, a variety of brushes to eliminate shallow or pervasive grime.</a:t>
            </a:r>
            <a:endParaRPr lang="en-US" b="0" dirty="0">
              <a:effectLst/>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8"/>
        <p:cNvGrpSpPr/>
        <p:nvPr/>
      </p:nvGrpSpPr>
      <p:grpSpPr>
        <a:xfrm>
          <a:off x="0" y="0"/>
          <a:ext cx="0" cy="0"/>
          <a:chOff x="0" y="0"/>
          <a:chExt cx="0" cy="0"/>
        </a:xfrm>
      </p:grpSpPr>
      <p:sp>
        <p:nvSpPr>
          <p:cNvPr id="1269" name="Google Shape;1269;g54dda194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0" name="Google Shape;1270;g54dda194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A housekeeping program plans and manages the efficient storing and improvement of materials from point of segment to exit. It integrates a material stream expected to ensure insignificant management (</a:t>
            </a:r>
            <a:r>
              <a:rPr lang="en-US" sz="1100" b="0" i="0" u="none" strike="noStrike" cap="none" dirty="0">
                <a:solidFill>
                  <a:srgbClr val="000000"/>
                </a:solidFill>
                <a:effectLst/>
                <a:latin typeface="Arial"/>
                <a:ea typeface="Arial"/>
                <a:cs typeface="Arial"/>
                <a:sym typeface="Arial"/>
              </a:rPr>
              <a:t>Reid, and Sanders, 2019</a:t>
            </a:r>
            <a:r>
              <a:rPr lang="en-US" sz="1100" b="0" i="0" u="none" strike="noStrike" dirty="0">
                <a:solidFill>
                  <a:srgbClr val="000000"/>
                </a:solidFill>
                <a:effectLst/>
                <a:latin typeface="Arial"/>
              </a:rPr>
              <a:t>). Regularly tidying and staying aware of machines and other gear in one manner. Springy materials can be helpful to clean slick, smooth or other liquid spills. To prevent infections, sponges used should be disposed of appropriately. Posted warnings and mirrors can additionally foster sight lines in blind corners. </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9"/>
        <p:cNvGrpSpPr/>
        <p:nvPr/>
      </p:nvGrpSpPr>
      <p:grpSpPr>
        <a:xfrm>
          <a:off x="0" y="0"/>
          <a:ext cx="0" cy="0"/>
          <a:chOff x="0" y="0"/>
          <a:chExt cx="0" cy="0"/>
        </a:xfrm>
      </p:grpSpPr>
      <p:sp>
        <p:nvSpPr>
          <p:cNvPr id="1280" name="Google Shape;1280;g54dda1946d_4_2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1" name="Google Shape;1281;g54dda1946d_4_2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dirty="0">
                <a:solidFill>
                  <a:srgbClr val="000000"/>
                </a:solidFill>
                <a:effectLst/>
                <a:latin typeface="Arial"/>
              </a:rPr>
              <a:t>It wants to make explicit the flourishing of individual guests while addressing potential risks and giving helpful responses to direct them to empower totally safe ecological components for anybody included (</a:t>
            </a:r>
            <a:r>
              <a:rPr lang="en-US" sz="1100" b="0" i="0" u="none" strike="noStrike" cap="none" dirty="0">
                <a:solidFill>
                  <a:srgbClr val="000000"/>
                </a:solidFill>
                <a:effectLst/>
                <a:latin typeface="Arial"/>
                <a:ea typeface="Arial"/>
                <a:cs typeface="Arial"/>
                <a:sym typeface="Arial"/>
              </a:rPr>
              <a:t>Stahl, 2021</a:t>
            </a:r>
            <a:r>
              <a:rPr lang="en-US" sz="1100" b="0" i="0" u="none" strike="noStrike" dirty="0">
                <a:solidFill>
                  <a:srgbClr val="000000"/>
                </a:solidFill>
                <a:effectLst/>
                <a:latin typeface="Arial"/>
              </a:rPr>
              <a:t>). To avoid frightful substance receptiveness, Individual Guarded Stuff or PPE packs like gloves, and masks can be used. Lifting units with ergonomic plan and movable cleaning instruments can be utilized to forestall outer muscle strains.</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dirty="0">
                <a:solidFill>
                  <a:srgbClr val="000000"/>
                </a:solidFill>
                <a:effectLst/>
                <a:latin typeface="Arial"/>
              </a:rPr>
              <a:t>Spreading out such a shielded climate is a focal worry for all associations like Marriott Heathrow, as it is straightforwardly connected with the expansion or decline of clients. Housekeeping isn't simply tidiness, it additionally incorporates eliminating waste materials and other fire dangers from workspaces. Holding corridors and floors protected back from falling, it in like manner requires zeroing in on critical captions like plan the whole workplace, walkway signifying, the sufficiency of capacity entry and backing.</a:t>
            </a:r>
            <a:endParaRPr lang="en-US" dirty="0"/>
          </a:p>
        </p:txBody>
      </p:sp>
    </p:spTree>
    <p:extLst>
      <p:ext uri="{BB962C8B-B14F-4D97-AF65-F5344CB8AC3E}">
        <p14:creationId xmlns:p14="http://schemas.microsoft.com/office/powerpoint/2010/main" val="1397089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8"/>
        <p:cNvGrpSpPr/>
        <p:nvPr/>
      </p:nvGrpSpPr>
      <p:grpSpPr>
        <a:xfrm>
          <a:off x="0" y="0"/>
          <a:ext cx="0" cy="0"/>
          <a:chOff x="0" y="0"/>
          <a:chExt cx="0" cy="0"/>
        </a:xfrm>
      </p:grpSpPr>
      <p:sp>
        <p:nvSpPr>
          <p:cNvPr id="17289" name="Google Shape;17289;g2992066e0b1_0_375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90" name="Google Shape;17290;g2992066e0b1_0_375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52700" y="1660825"/>
            <a:ext cx="6438600" cy="17886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91919"/>
              </a:buClr>
              <a:buSzPts val="5200"/>
              <a:buNone/>
              <a:defRPr sz="70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1352700" y="3449425"/>
            <a:ext cx="6438600" cy="391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dk1"/>
                </a:solidFill>
                <a:latin typeface="Montserrat"/>
                <a:ea typeface="Montserrat"/>
                <a:cs typeface="Montserrat"/>
                <a:sym typeface="Montserrat"/>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36650" y="115985"/>
            <a:ext cx="8496713" cy="4773180"/>
            <a:chOff x="436650" y="115985"/>
            <a:chExt cx="8496713" cy="4773180"/>
          </a:xfrm>
        </p:grpSpPr>
        <p:sp>
          <p:nvSpPr>
            <p:cNvPr id="12" name="Google Shape;12;p2"/>
            <p:cNvSpPr/>
            <p:nvPr/>
          </p:nvSpPr>
          <p:spPr>
            <a:xfrm>
              <a:off x="4654192" y="4804136"/>
              <a:ext cx="85298" cy="85029"/>
            </a:xfrm>
            <a:custGeom>
              <a:avLst/>
              <a:gdLst/>
              <a:ahLst/>
              <a:cxnLst/>
              <a:rect l="l" t="t" r="r" b="b"/>
              <a:pathLst>
                <a:path w="317" h="316" extrusionOk="0">
                  <a:moveTo>
                    <a:pt x="317" y="158"/>
                  </a:moveTo>
                  <a:cubicBezTo>
                    <a:pt x="317" y="245"/>
                    <a:pt x="246" y="316"/>
                    <a:pt x="158" y="316"/>
                  </a:cubicBezTo>
                  <a:cubicBezTo>
                    <a:pt x="71" y="316"/>
                    <a:pt x="0" y="245"/>
                    <a:pt x="0" y="158"/>
                  </a:cubicBezTo>
                  <a:cubicBezTo>
                    <a:pt x="0" y="71"/>
                    <a:pt x="71" y="0"/>
                    <a:pt x="158" y="0"/>
                  </a:cubicBezTo>
                  <a:cubicBezTo>
                    <a:pt x="246" y="0"/>
                    <a:pt x="317" y="71"/>
                    <a:pt x="317" y="15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nvGrpSpPr>
            <p:cNvPr id="13" name="Google Shape;13;p2"/>
            <p:cNvGrpSpPr/>
            <p:nvPr/>
          </p:nvGrpSpPr>
          <p:grpSpPr>
            <a:xfrm>
              <a:off x="436650" y="115985"/>
              <a:ext cx="8496713" cy="384889"/>
              <a:chOff x="436650" y="115985"/>
              <a:chExt cx="8496713" cy="384889"/>
            </a:xfrm>
          </p:grpSpPr>
          <p:sp>
            <p:nvSpPr>
              <p:cNvPr id="14" name="Google Shape;14;p2"/>
              <p:cNvSpPr/>
              <p:nvPr/>
            </p:nvSpPr>
            <p:spPr>
              <a:xfrm>
                <a:off x="436650" y="24044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5" name="Google Shape;15;p2"/>
              <p:cNvSpPr/>
              <p:nvPr/>
            </p:nvSpPr>
            <p:spPr>
              <a:xfrm>
                <a:off x="8749763" y="24044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6" name="Google Shape;16;p2"/>
              <p:cNvSpPr/>
              <p:nvPr/>
            </p:nvSpPr>
            <p:spPr>
              <a:xfrm>
                <a:off x="7791300" y="115985"/>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7" name="Google Shape;17;p2"/>
              <p:cNvSpPr/>
              <p:nvPr/>
            </p:nvSpPr>
            <p:spPr>
              <a:xfrm>
                <a:off x="2175347" y="363174"/>
                <a:ext cx="137700" cy="1377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grpSp>
        <p:nvGrpSpPr>
          <p:cNvPr id="18" name="Google Shape;18;p2"/>
          <p:cNvGrpSpPr/>
          <p:nvPr/>
        </p:nvGrpSpPr>
        <p:grpSpPr>
          <a:xfrm>
            <a:off x="0" y="-588573"/>
            <a:ext cx="9513750" cy="5956677"/>
            <a:chOff x="0" y="-588573"/>
            <a:chExt cx="9513750" cy="5956677"/>
          </a:xfrm>
        </p:grpSpPr>
        <p:sp>
          <p:nvSpPr>
            <p:cNvPr id="19" name="Google Shape;19;p2"/>
            <p:cNvSpPr/>
            <p:nvPr/>
          </p:nvSpPr>
          <p:spPr>
            <a:xfrm rot="189632">
              <a:off x="238020" y="43972"/>
              <a:ext cx="2041256" cy="1281086"/>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20" name="Google Shape;20;p2"/>
            <p:cNvSpPr/>
            <p:nvPr/>
          </p:nvSpPr>
          <p:spPr>
            <a:xfrm>
              <a:off x="91419" y="1410815"/>
              <a:ext cx="631523" cy="1045775"/>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sp>
          <p:nvSpPr>
            <p:cNvPr id="21" name="Google Shape;21;p2"/>
            <p:cNvSpPr/>
            <p:nvPr/>
          </p:nvSpPr>
          <p:spPr>
            <a:xfrm>
              <a:off x="0" y="4084925"/>
              <a:ext cx="933031" cy="1099816"/>
            </a:xfrm>
            <a:custGeom>
              <a:avLst/>
              <a:gdLst/>
              <a:ahLst/>
              <a:cxnLst/>
              <a:rect l="l" t="t" r="r" b="b"/>
              <a:pathLst>
                <a:path w="35232" h="41526" extrusionOk="0">
                  <a:moveTo>
                    <a:pt x="0" y="0"/>
                  </a:moveTo>
                  <a:cubicBezTo>
                    <a:pt x="2375" y="2376"/>
                    <a:pt x="5688" y="4982"/>
                    <a:pt x="9013" y="4507"/>
                  </a:cubicBezTo>
                  <a:cubicBezTo>
                    <a:pt x="15245" y="3616"/>
                    <a:pt x="26967" y="-496"/>
                    <a:pt x="27858" y="5736"/>
                  </a:cubicBezTo>
                  <a:cubicBezTo>
                    <a:pt x="29651" y="18276"/>
                    <a:pt x="-4058" y="23140"/>
                    <a:pt x="2458" y="34003"/>
                  </a:cubicBezTo>
                  <a:cubicBezTo>
                    <a:pt x="4227" y="36952"/>
                    <a:pt x="9839" y="37141"/>
                    <a:pt x="12700" y="35233"/>
                  </a:cubicBezTo>
                  <a:cubicBezTo>
                    <a:pt x="15759" y="33193"/>
                    <a:pt x="18634" y="28335"/>
                    <a:pt x="22123" y="29497"/>
                  </a:cubicBezTo>
                  <a:cubicBezTo>
                    <a:pt x="25889" y="30752"/>
                    <a:pt x="24834" y="37161"/>
                    <a:pt x="27448" y="40149"/>
                  </a:cubicBezTo>
                  <a:cubicBezTo>
                    <a:pt x="29159" y="42105"/>
                    <a:pt x="33791" y="41901"/>
                    <a:pt x="35232" y="39739"/>
                  </a:cubicBezTo>
                </a:path>
              </a:pathLst>
            </a:custGeom>
            <a:noFill/>
            <a:ln w="19050" cap="rnd" cmpd="sng">
              <a:solidFill>
                <a:schemeClr val="dk2"/>
              </a:solidFill>
              <a:prstDash val="dash"/>
              <a:round/>
              <a:headEnd type="none" w="med" len="med"/>
              <a:tailEnd type="none" w="med" len="med"/>
            </a:ln>
          </p:spPr>
        </p:sp>
        <p:sp>
          <p:nvSpPr>
            <p:cNvPr id="22" name="Google Shape;22;p2"/>
            <p:cNvSpPr/>
            <p:nvPr/>
          </p:nvSpPr>
          <p:spPr>
            <a:xfrm rot="-928815">
              <a:off x="7659001" y="-172255"/>
              <a:ext cx="1659136" cy="1208522"/>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23" name="Google Shape;23;p2"/>
            <p:cNvSpPr/>
            <p:nvPr/>
          </p:nvSpPr>
          <p:spPr>
            <a:xfrm rot="178491">
              <a:off x="3818792" y="4794669"/>
              <a:ext cx="2550372" cy="507599"/>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sp>
          <p:nvSpPr>
            <p:cNvPr id="24" name="Google Shape;24;p2"/>
            <p:cNvSpPr/>
            <p:nvPr/>
          </p:nvSpPr>
          <p:spPr>
            <a:xfrm>
              <a:off x="8376875" y="4353975"/>
              <a:ext cx="1136875" cy="942250"/>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25" name="Google Shape;25;p2"/>
            <p:cNvSpPr/>
            <p:nvPr/>
          </p:nvSpPr>
          <p:spPr>
            <a:xfrm>
              <a:off x="801854" y="4781096"/>
              <a:ext cx="1259750" cy="534725"/>
            </a:xfrm>
            <a:custGeom>
              <a:avLst/>
              <a:gdLst/>
              <a:ahLst/>
              <a:cxnLst/>
              <a:rect l="l" t="t" r="r" b="b"/>
              <a:pathLst>
                <a:path w="50390" h="21389" extrusionOk="0">
                  <a:moveTo>
                    <a:pt x="0" y="16063"/>
                  </a:moveTo>
                  <a:cubicBezTo>
                    <a:pt x="10328" y="15374"/>
                    <a:pt x="16301" y="-603"/>
                    <a:pt x="26629" y="86"/>
                  </a:cubicBezTo>
                  <a:cubicBezTo>
                    <a:pt x="37243" y="794"/>
                    <a:pt x="42868" y="13867"/>
                    <a:pt x="50390" y="21389"/>
                  </a:cubicBezTo>
                </a:path>
              </a:pathLst>
            </a:custGeom>
            <a:noFill/>
            <a:ln w="19050" cap="rnd" cmpd="sng">
              <a:solidFill>
                <a:schemeClr val="dk2"/>
              </a:solidFill>
              <a:prstDash val="dash"/>
              <a:round/>
              <a:headEnd type="none" w="med" len="med"/>
              <a:tailEnd type="none" w="med" len="med"/>
            </a:ln>
          </p:spPr>
        </p:sp>
        <p:sp>
          <p:nvSpPr>
            <p:cNvPr id="26" name="Google Shape;26;p2"/>
            <p:cNvSpPr/>
            <p:nvPr/>
          </p:nvSpPr>
          <p:spPr>
            <a:xfrm rot="9581161" flipH="1">
              <a:off x="3501791" y="-161635"/>
              <a:ext cx="2550510" cy="507627"/>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grpSp>
      <p:grpSp>
        <p:nvGrpSpPr>
          <p:cNvPr id="27" name="Google Shape;27;p2"/>
          <p:cNvGrpSpPr/>
          <p:nvPr/>
        </p:nvGrpSpPr>
        <p:grpSpPr>
          <a:xfrm>
            <a:off x="-252065" y="-270205"/>
            <a:ext cx="9682965" cy="4178820"/>
            <a:chOff x="-252065" y="-270205"/>
            <a:chExt cx="9682965" cy="4178820"/>
          </a:xfrm>
        </p:grpSpPr>
        <p:sp>
          <p:nvSpPr>
            <p:cNvPr id="28" name="Google Shape;28;p2"/>
            <p:cNvSpPr/>
            <p:nvPr/>
          </p:nvSpPr>
          <p:spPr>
            <a:xfrm>
              <a:off x="5839997" y="-27020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 name="Google Shape;29;p2"/>
            <p:cNvSpPr/>
            <p:nvPr/>
          </p:nvSpPr>
          <p:spPr>
            <a:xfrm>
              <a:off x="8252260" y="1227108"/>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 name="Google Shape;30;p2"/>
            <p:cNvSpPr/>
            <p:nvPr/>
          </p:nvSpPr>
          <p:spPr>
            <a:xfrm>
              <a:off x="-252065" y="270369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31" name="Google Shape;31;p2"/>
          <p:cNvGrpSpPr/>
          <p:nvPr/>
        </p:nvGrpSpPr>
        <p:grpSpPr>
          <a:xfrm>
            <a:off x="80176" y="37487"/>
            <a:ext cx="9201622" cy="5022134"/>
            <a:chOff x="80176" y="37487"/>
            <a:chExt cx="9201622" cy="5022134"/>
          </a:xfrm>
        </p:grpSpPr>
        <p:grpSp>
          <p:nvGrpSpPr>
            <p:cNvPr id="32" name="Google Shape;32;p2"/>
            <p:cNvGrpSpPr/>
            <p:nvPr/>
          </p:nvGrpSpPr>
          <p:grpSpPr>
            <a:xfrm flipH="1">
              <a:off x="7930587" y="2622855"/>
              <a:ext cx="1351211" cy="2436766"/>
              <a:chOff x="-149867" y="2622855"/>
              <a:chExt cx="1351211" cy="2436766"/>
            </a:xfrm>
          </p:grpSpPr>
          <p:sp>
            <p:nvSpPr>
              <p:cNvPr id="33" name="Google Shape;33;p2"/>
              <p:cNvSpPr/>
              <p:nvPr/>
            </p:nvSpPr>
            <p:spPr>
              <a:xfrm rot="-2133267">
                <a:off x="-60374" y="4024727"/>
                <a:ext cx="307302" cy="111942"/>
              </a:xfrm>
              <a:custGeom>
                <a:avLst/>
                <a:gdLst/>
                <a:ahLst/>
                <a:cxnLst/>
                <a:rect l="l" t="t" r="r" b="b"/>
                <a:pathLst>
                  <a:path w="1142" h="416" extrusionOk="0">
                    <a:moveTo>
                      <a:pt x="1142" y="0"/>
                    </a:moveTo>
                    <a:lnTo>
                      <a:pt x="0" y="309"/>
                    </a:lnTo>
                    <a:lnTo>
                      <a:pt x="42" y="416"/>
                    </a:lnTo>
                    <a:lnTo>
                      <a:pt x="1119" y="403"/>
                    </a:lnTo>
                    <a:lnTo>
                      <a:pt x="1142"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4" name="Google Shape;34;p2"/>
              <p:cNvSpPr/>
              <p:nvPr/>
            </p:nvSpPr>
            <p:spPr>
              <a:xfrm rot="-2133267">
                <a:off x="189223" y="3845570"/>
                <a:ext cx="254022" cy="253753"/>
              </a:xfrm>
              <a:custGeom>
                <a:avLst/>
                <a:gdLst/>
                <a:ahLst/>
                <a:cxnLst/>
                <a:rect l="l" t="t" r="r" b="b"/>
                <a:pathLst>
                  <a:path w="944" h="943" extrusionOk="0">
                    <a:moveTo>
                      <a:pt x="941" y="528"/>
                    </a:moveTo>
                    <a:cubicBezTo>
                      <a:pt x="910" y="787"/>
                      <a:pt x="675" y="972"/>
                      <a:pt x="416" y="940"/>
                    </a:cubicBezTo>
                    <a:cubicBezTo>
                      <a:pt x="157" y="909"/>
                      <a:pt x="-27" y="675"/>
                      <a:pt x="4" y="416"/>
                    </a:cubicBezTo>
                    <a:cubicBezTo>
                      <a:pt x="35" y="157"/>
                      <a:pt x="270" y="-27"/>
                      <a:pt x="528" y="4"/>
                    </a:cubicBezTo>
                    <a:cubicBezTo>
                      <a:pt x="787" y="35"/>
                      <a:pt x="972" y="269"/>
                      <a:pt x="941" y="52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5" name="Google Shape;35;p2"/>
              <p:cNvSpPr/>
              <p:nvPr/>
            </p:nvSpPr>
            <p:spPr>
              <a:xfrm rot="-2133267">
                <a:off x="255983" y="3912383"/>
                <a:ext cx="120284" cy="120284"/>
              </a:xfrm>
              <a:custGeom>
                <a:avLst/>
                <a:gdLst/>
                <a:ahLst/>
                <a:cxnLst/>
                <a:rect l="l" t="t" r="r" b="b"/>
                <a:pathLst>
                  <a:path w="447" h="447" extrusionOk="0">
                    <a:moveTo>
                      <a:pt x="446" y="251"/>
                    </a:moveTo>
                    <a:cubicBezTo>
                      <a:pt x="431" y="373"/>
                      <a:pt x="320" y="461"/>
                      <a:pt x="198" y="446"/>
                    </a:cubicBezTo>
                    <a:cubicBezTo>
                      <a:pt x="75" y="431"/>
                      <a:pt x="-12" y="320"/>
                      <a:pt x="2" y="197"/>
                    </a:cubicBezTo>
                    <a:cubicBezTo>
                      <a:pt x="17" y="75"/>
                      <a:pt x="128" y="-13"/>
                      <a:pt x="251" y="2"/>
                    </a:cubicBezTo>
                    <a:cubicBezTo>
                      <a:pt x="373" y="17"/>
                      <a:pt x="461" y="128"/>
                      <a:pt x="446" y="251"/>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6" name="Google Shape;36;p2"/>
              <p:cNvSpPr/>
              <p:nvPr/>
            </p:nvSpPr>
            <p:spPr>
              <a:xfrm rot="-2133267">
                <a:off x="222275" y="3991649"/>
                <a:ext cx="314029" cy="126473"/>
              </a:xfrm>
              <a:custGeom>
                <a:avLst/>
                <a:gdLst/>
                <a:ahLst/>
                <a:cxnLst/>
                <a:rect l="l" t="t" r="r" b="b"/>
                <a:pathLst>
                  <a:path w="1167" h="470" extrusionOk="0">
                    <a:moveTo>
                      <a:pt x="14" y="36"/>
                    </a:moveTo>
                    <a:lnTo>
                      <a:pt x="0" y="445"/>
                    </a:lnTo>
                    <a:lnTo>
                      <a:pt x="1167" y="470"/>
                    </a:lnTo>
                    <a:lnTo>
                      <a:pt x="1133" y="0"/>
                    </a:lnTo>
                    <a:lnTo>
                      <a:pt x="14" y="36"/>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37" name="Google Shape;37;p2"/>
              <p:cNvSpPr/>
              <p:nvPr/>
            </p:nvSpPr>
            <p:spPr>
              <a:xfrm rot="-2133267">
                <a:off x="360928" y="3995910"/>
                <a:ext cx="613796" cy="976262"/>
              </a:xfrm>
              <a:custGeom>
                <a:avLst/>
                <a:gdLst/>
                <a:ahLst/>
                <a:cxnLst/>
                <a:rect l="l" t="t" r="r" b="b"/>
                <a:pathLst>
                  <a:path w="2281" h="3628" extrusionOk="0">
                    <a:moveTo>
                      <a:pt x="174" y="0"/>
                    </a:moveTo>
                    <a:lnTo>
                      <a:pt x="0" y="3370"/>
                    </a:lnTo>
                    <a:lnTo>
                      <a:pt x="1490" y="3628"/>
                    </a:lnTo>
                    <a:lnTo>
                      <a:pt x="2281" y="115"/>
                    </a:lnTo>
                    <a:lnTo>
                      <a:pt x="174" y="0"/>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8" name="Google Shape;38;p2"/>
              <p:cNvSpPr/>
              <p:nvPr/>
            </p:nvSpPr>
            <p:spPr>
              <a:xfrm rot="-2133267">
                <a:off x="-131602" y="3855162"/>
                <a:ext cx="404982" cy="192669"/>
              </a:xfrm>
              <a:custGeom>
                <a:avLst/>
                <a:gdLst/>
                <a:ahLst/>
                <a:cxnLst/>
                <a:rect l="l" t="t" r="r" b="b"/>
                <a:pathLst>
                  <a:path w="1505" h="716" extrusionOk="0">
                    <a:moveTo>
                      <a:pt x="1505" y="484"/>
                    </a:moveTo>
                    <a:lnTo>
                      <a:pt x="73" y="0"/>
                    </a:lnTo>
                    <a:lnTo>
                      <a:pt x="0" y="66"/>
                    </a:lnTo>
                    <a:lnTo>
                      <a:pt x="1087" y="716"/>
                    </a:lnTo>
                    <a:lnTo>
                      <a:pt x="1505" y="484"/>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9" name="Google Shape;39;p2"/>
              <p:cNvSpPr/>
              <p:nvPr/>
            </p:nvSpPr>
            <p:spPr>
              <a:xfrm rot="-2133267">
                <a:off x="380344" y="4056464"/>
                <a:ext cx="405520" cy="976262"/>
              </a:xfrm>
              <a:custGeom>
                <a:avLst/>
                <a:gdLst/>
                <a:ahLst/>
                <a:cxnLst/>
                <a:rect l="l" t="t" r="r" b="b"/>
                <a:pathLst>
                  <a:path w="1507" h="3628" extrusionOk="0">
                    <a:moveTo>
                      <a:pt x="1507" y="3549"/>
                    </a:moveTo>
                    <a:cubicBezTo>
                      <a:pt x="-158" y="3135"/>
                      <a:pt x="391" y="12"/>
                      <a:pt x="391" y="12"/>
                    </a:cubicBezTo>
                    <a:lnTo>
                      <a:pt x="174" y="0"/>
                    </a:lnTo>
                    <a:lnTo>
                      <a:pt x="0" y="3370"/>
                    </a:lnTo>
                    <a:lnTo>
                      <a:pt x="1490" y="3628"/>
                    </a:lnTo>
                    <a:lnTo>
                      <a:pt x="1507" y="354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0" name="Google Shape;40;p2"/>
              <p:cNvSpPr/>
              <p:nvPr/>
            </p:nvSpPr>
            <p:spPr>
              <a:xfrm rot="-2133267">
                <a:off x="401549" y="4241054"/>
                <a:ext cx="550291" cy="590385"/>
              </a:xfrm>
              <a:custGeom>
                <a:avLst/>
                <a:gdLst/>
                <a:ahLst/>
                <a:cxnLst/>
                <a:rect l="l" t="t" r="r" b="b"/>
                <a:pathLst>
                  <a:path w="2045" h="2194" extrusionOk="0">
                    <a:moveTo>
                      <a:pt x="1579" y="2194"/>
                    </a:moveTo>
                    <a:lnTo>
                      <a:pt x="2045" y="128"/>
                    </a:lnTo>
                    <a:lnTo>
                      <a:pt x="96" y="0"/>
                    </a:lnTo>
                    <a:lnTo>
                      <a:pt x="0" y="1845"/>
                    </a:lnTo>
                    <a:lnTo>
                      <a:pt x="1579" y="219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1" name="Google Shape;41;p2"/>
              <p:cNvSpPr/>
              <p:nvPr/>
            </p:nvSpPr>
            <p:spPr>
              <a:xfrm rot="-2133267">
                <a:off x="420638" y="4357103"/>
                <a:ext cx="169258" cy="533876"/>
              </a:xfrm>
              <a:custGeom>
                <a:avLst/>
                <a:gdLst/>
                <a:ahLst/>
                <a:cxnLst/>
                <a:rect l="l" t="t" r="r" b="b"/>
                <a:pathLst>
                  <a:path w="629" h="1984" extrusionOk="0">
                    <a:moveTo>
                      <a:pt x="629" y="1984"/>
                    </a:moveTo>
                    <a:cubicBezTo>
                      <a:pt x="309" y="1417"/>
                      <a:pt x="256" y="620"/>
                      <a:pt x="276" y="11"/>
                    </a:cubicBezTo>
                    <a:lnTo>
                      <a:pt x="96" y="0"/>
                    </a:lnTo>
                    <a:lnTo>
                      <a:pt x="63" y="636"/>
                    </a:lnTo>
                    <a:lnTo>
                      <a:pt x="0" y="1845"/>
                    </a:lnTo>
                    <a:lnTo>
                      <a:pt x="629" y="1984"/>
                    </a:lnTo>
                    <a:close/>
                  </a:path>
                </a:pathLst>
              </a:custGeom>
              <a:solidFill>
                <a:srgbClr val="37312C">
                  <a:alpha val="1329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2" name="Google Shape;42;p2"/>
              <p:cNvSpPr/>
              <p:nvPr/>
            </p:nvSpPr>
            <p:spPr>
              <a:xfrm rot="-2133267">
                <a:off x="673664" y="3984822"/>
                <a:ext cx="208276" cy="820727"/>
              </a:xfrm>
              <a:custGeom>
                <a:avLst/>
                <a:gdLst/>
                <a:ahLst/>
                <a:cxnLst/>
                <a:rect l="l" t="t" r="r" b="b"/>
                <a:pathLst>
                  <a:path w="774" h="3050" extrusionOk="0">
                    <a:moveTo>
                      <a:pt x="125" y="0"/>
                    </a:moveTo>
                    <a:lnTo>
                      <a:pt x="774" y="17"/>
                    </a:lnTo>
                    <a:lnTo>
                      <a:pt x="157" y="3050"/>
                    </a:lnTo>
                    <a:cubicBezTo>
                      <a:pt x="157" y="3050"/>
                      <a:pt x="80" y="3021"/>
                      <a:pt x="0" y="2965"/>
                    </a:cubicBezTo>
                    <a:lnTo>
                      <a:pt x="125" y="0"/>
                    </a:ln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3" name="Google Shape;43;p2"/>
              <p:cNvSpPr/>
              <p:nvPr/>
            </p:nvSpPr>
            <p:spPr>
              <a:xfrm rot="5400798" flipH="1">
                <a:off x="-197078" y="3117142"/>
                <a:ext cx="1124258" cy="707169"/>
              </a:xfrm>
              <a:custGeom>
                <a:avLst/>
                <a:gdLst/>
                <a:ahLst/>
                <a:cxnLst/>
                <a:rect l="l" t="t" r="r" b="b"/>
                <a:pathLst>
                  <a:path w="4178" h="2628" extrusionOk="0">
                    <a:moveTo>
                      <a:pt x="2735" y="2628"/>
                    </a:moveTo>
                    <a:cubicBezTo>
                      <a:pt x="2277" y="2628"/>
                      <a:pt x="1931" y="2064"/>
                      <a:pt x="1569" y="1472"/>
                    </a:cubicBezTo>
                    <a:cubicBezTo>
                      <a:pt x="1491" y="1346"/>
                      <a:pt x="1411" y="1215"/>
                      <a:pt x="1329" y="1088"/>
                    </a:cubicBezTo>
                    <a:cubicBezTo>
                      <a:pt x="940" y="486"/>
                      <a:pt x="83" y="869"/>
                      <a:pt x="75" y="873"/>
                    </a:cubicBezTo>
                    <a:cubicBezTo>
                      <a:pt x="48" y="885"/>
                      <a:pt x="17" y="874"/>
                      <a:pt x="5" y="847"/>
                    </a:cubicBezTo>
                    <a:cubicBezTo>
                      <a:pt x="-8" y="820"/>
                      <a:pt x="4" y="789"/>
                      <a:pt x="31" y="777"/>
                    </a:cubicBezTo>
                    <a:cubicBezTo>
                      <a:pt x="40" y="773"/>
                      <a:pt x="980" y="352"/>
                      <a:pt x="1418" y="1031"/>
                    </a:cubicBezTo>
                    <a:cubicBezTo>
                      <a:pt x="1501" y="1159"/>
                      <a:pt x="1581" y="1290"/>
                      <a:pt x="1659" y="1417"/>
                    </a:cubicBezTo>
                    <a:cubicBezTo>
                      <a:pt x="2082" y="2107"/>
                      <a:pt x="2447" y="2703"/>
                      <a:pt x="2962" y="2469"/>
                    </a:cubicBezTo>
                    <a:cubicBezTo>
                      <a:pt x="3280" y="2324"/>
                      <a:pt x="3286" y="1770"/>
                      <a:pt x="3292" y="1234"/>
                    </a:cubicBezTo>
                    <a:cubicBezTo>
                      <a:pt x="3298" y="726"/>
                      <a:pt x="3303" y="246"/>
                      <a:pt x="3566" y="68"/>
                    </a:cubicBezTo>
                    <a:cubicBezTo>
                      <a:pt x="3705" y="-25"/>
                      <a:pt x="3894" y="-23"/>
                      <a:pt x="4144" y="75"/>
                    </a:cubicBezTo>
                    <a:cubicBezTo>
                      <a:pt x="4172" y="85"/>
                      <a:pt x="4185" y="116"/>
                      <a:pt x="4175" y="143"/>
                    </a:cubicBezTo>
                    <a:cubicBezTo>
                      <a:pt x="4164" y="170"/>
                      <a:pt x="4133" y="184"/>
                      <a:pt x="4106" y="173"/>
                    </a:cubicBezTo>
                    <a:cubicBezTo>
                      <a:pt x="3890" y="89"/>
                      <a:pt x="3733" y="83"/>
                      <a:pt x="3626" y="156"/>
                    </a:cubicBezTo>
                    <a:cubicBezTo>
                      <a:pt x="3409" y="302"/>
                      <a:pt x="3403" y="776"/>
                      <a:pt x="3398" y="1235"/>
                    </a:cubicBezTo>
                    <a:cubicBezTo>
                      <a:pt x="3392" y="1804"/>
                      <a:pt x="3385" y="2392"/>
                      <a:pt x="3006" y="2565"/>
                    </a:cubicBezTo>
                    <a:cubicBezTo>
                      <a:pt x="2911" y="2608"/>
                      <a:pt x="2821" y="2628"/>
                      <a:pt x="2735" y="2628"/>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44" name="Google Shape;44;p2"/>
              <p:cNvSpPr/>
              <p:nvPr/>
            </p:nvSpPr>
            <p:spPr>
              <a:xfrm rot="5400798" flipH="1">
                <a:off x="462349" y="2690418"/>
                <a:ext cx="320486" cy="185403"/>
              </a:xfrm>
              <a:custGeom>
                <a:avLst/>
                <a:gdLst/>
                <a:ahLst/>
                <a:cxnLst/>
                <a:rect l="l" t="t" r="r" b="b"/>
                <a:pathLst>
                  <a:path w="1191" h="689" extrusionOk="0">
                    <a:moveTo>
                      <a:pt x="80" y="0"/>
                    </a:moveTo>
                    <a:lnTo>
                      <a:pt x="0" y="170"/>
                    </a:lnTo>
                    <a:lnTo>
                      <a:pt x="580" y="689"/>
                    </a:lnTo>
                    <a:lnTo>
                      <a:pt x="1191" y="98"/>
                    </a:lnTo>
                    <a:lnTo>
                      <a:pt x="80"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5" name="Google Shape;45;p2"/>
              <p:cNvSpPr/>
              <p:nvPr/>
            </p:nvSpPr>
            <p:spPr>
              <a:xfrm rot="5400798" flipH="1">
                <a:off x="530413" y="2758498"/>
                <a:ext cx="184327" cy="185403"/>
              </a:xfrm>
              <a:custGeom>
                <a:avLst/>
                <a:gdLst/>
                <a:ahLst/>
                <a:cxnLst/>
                <a:rect l="l" t="t" r="r" b="b"/>
                <a:pathLst>
                  <a:path w="685" h="689" extrusionOk="0">
                    <a:moveTo>
                      <a:pt x="205" y="11"/>
                    </a:moveTo>
                    <a:lnTo>
                      <a:pt x="80" y="0"/>
                    </a:lnTo>
                    <a:lnTo>
                      <a:pt x="0" y="170"/>
                    </a:lnTo>
                    <a:lnTo>
                      <a:pt x="580" y="689"/>
                    </a:lnTo>
                    <a:lnTo>
                      <a:pt x="685" y="587"/>
                    </a:lnTo>
                    <a:cubicBezTo>
                      <a:pt x="253" y="358"/>
                      <a:pt x="204" y="113"/>
                      <a:pt x="205" y="11"/>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6" name="Google Shape;46;p2"/>
              <p:cNvSpPr/>
              <p:nvPr/>
            </p:nvSpPr>
            <p:spPr>
              <a:xfrm rot="5400798" flipH="1">
                <a:off x="661711" y="2892520"/>
                <a:ext cx="52742" cy="74807"/>
              </a:xfrm>
              <a:custGeom>
                <a:avLst/>
                <a:gdLst/>
                <a:ahLst/>
                <a:cxnLst/>
                <a:rect l="l" t="t" r="r" b="b"/>
                <a:pathLst>
                  <a:path w="196" h="278" extrusionOk="0">
                    <a:moveTo>
                      <a:pt x="75" y="0"/>
                    </a:moveTo>
                    <a:lnTo>
                      <a:pt x="0" y="216"/>
                    </a:lnTo>
                    <a:lnTo>
                      <a:pt x="99" y="278"/>
                    </a:lnTo>
                    <a:lnTo>
                      <a:pt x="196" y="30"/>
                    </a:lnTo>
                    <a:lnTo>
                      <a:pt x="75"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47" name="Google Shape;47;p2"/>
              <p:cNvSpPr/>
              <p:nvPr/>
            </p:nvSpPr>
            <p:spPr>
              <a:xfrm rot="5400798" flipH="1">
                <a:off x="650772" y="3057610"/>
                <a:ext cx="91491" cy="101447"/>
              </a:xfrm>
              <a:custGeom>
                <a:avLst/>
                <a:gdLst/>
                <a:ahLst/>
                <a:cxnLst/>
                <a:rect l="l" t="t" r="r" b="b"/>
                <a:pathLst>
                  <a:path w="340" h="377" extrusionOk="0">
                    <a:moveTo>
                      <a:pt x="18" y="377"/>
                    </a:moveTo>
                    <a:cubicBezTo>
                      <a:pt x="17" y="377"/>
                      <a:pt x="16" y="377"/>
                      <a:pt x="15" y="376"/>
                    </a:cubicBezTo>
                    <a:cubicBezTo>
                      <a:pt x="5" y="374"/>
                      <a:pt x="-1" y="365"/>
                      <a:pt x="1" y="356"/>
                    </a:cubicBezTo>
                    <a:cubicBezTo>
                      <a:pt x="62" y="53"/>
                      <a:pt x="317" y="1"/>
                      <a:pt x="320" y="1"/>
                    </a:cubicBezTo>
                    <a:cubicBezTo>
                      <a:pt x="329" y="-1"/>
                      <a:pt x="338" y="5"/>
                      <a:pt x="340" y="15"/>
                    </a:cubicBezTo>
                    <a:cubicBezTo>
                      <a:pt x="342" y="24"/>
                      <a:pt x="336" y="34"/>
                      <a:pt x="326" y="35"/>
                    </a:cubicBezTo>
                    <a:cubicBezTo>
                      <a:pt x="317" y="37"/>
                      <a:pt x="92" y="84"/>
                      <a:pt x="36" y="363"/>
                    </a:cubicBezTo>
                    <a:cubicBezTo>
                      <a:pt x="34" y="371"/>
                      <a:pt x="26" y="377"/>
                      <a:pt x="18" y="377"/>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48" name="Google Shape;48;p2"/>
            <p:cNvGrpSpPr/>
            <p:nvPr/>
          </p:nvGrpSpPr>
          <p:grpSpPr>
            <a:xfrm rot="-1149972">
              <a:off x="166429" y="2568221"/>
              <a:ext cx="600173" cy="626763"/>
              <a:chOff x="8424012" y="933664"/>
              <a:chExt cx="680396" cy="710540"/>
            </a:xfrm>
          </p:grpSpPr>
          <p:sp>
            <p:nvSpPr>
              <p:cNvPr id="49" name="Google Shape;49;p2"/>
              <p:cNvSpPr/>
              <p:nvPr/>
            </p:nvSpPr>
            <p:spPr>
              <a:xfrm>
                <a:off x="8424012" y="963918"/>
                <a:ext cx="680396" cy="680286"/>
              </a:xfrm>
              <a:custGeom>
                <a:avLst/>
                <a:gdLst/>
                <a:ahLst/>
                <a:cxnLst/>
                <a:rect l="l" t="t" r="r" b="b"/>
                <a:pathLst>
                  <a:path w="6207" h="6206" extrusionOk="0">
                    <a:moveTo>
                      <a:pt x="3104" y="439"/>
                    </a:moveTo>
                    <a:cubicBezTo>
                      <a:pt x="1908" y="439"/>
                      <a:pt x="818" y="1252"/>
                      <a:pt x="518" y="2462"/>
                    </a:cubicBezTo>
                    <a:cubicBezTo>
                      <a:pt x="165" y="3888"/>
                      <a:pt x="1038" y="5335"/>
                      <a:pt x="2463" y="5688"/>
                    </a:cubicBezTo>
                    <a:cubicBezTo>
                      <a:pt x="3889" y="6041"/>
                      <a:pt x="5336" y="5168"/>
                      <a:pt x="5689" y="3742"/>
                    </a:cubicBezTo>
                    <a:cubicBezTo>
                      <a:pt x="6042" y="2317"/>
                      <a:pt x="5169" y="870"/>
                      <a:pt x="3743" y="518"/>
                    </a:cubicBezTo>
                    <a:cubicBezTo>
                      <a:pt x="3529" y="465"/>
                      <a:pt x="3315" y="439"/>
                      <a:pt x="3104" y="439"/>
                    </a:cubicBezTo>
                    <a:moveTo>
                      <a:pt x="3103" y="6206"/>
                    </a:moveTo>
                    <a:cubicBezTo>
                      <a:pt x="2857" y="6206"/>
                      <a:pt x="2607" y="6176"/>
                      <a:pt x="2358" y="6115"/>
                    </a:cubicBezTo>
                    <a:cubicBezTo>
                      <a:pt x="697" y="5704"/>
                      <a:pt x="-319" y="4018"/>
                      <a:pt x="91" y="2357"/>
                    </a:cubicBezTo>
                    <a:cubicBezTo>
                      <a:pt x="502" y="697"/>
                      <a:pt x="2188" y="-320"/>
                      <a:pt x="3849" y="91"/>
                    </a:cubicBezTo>
                    <a:cubicBezTo>
                      <a:pt x="5510" y="502"/>
                      <a:pt x="6527" y="2188"/>
                      <a:pt x="6116" y="3848"/>
                    </a:cubicBezTo>
                    <a:cubicBezTo>
                      <a:pt x="5766" y="5260"/>
                      <a:pt x="4496" y="6206"/>
                      <a:pt x="3103" y="620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0" name="Google Shape;50;p2"/>
              <p:cNvSpPr/>
              <p:nvPr/>
            </p:nvSpPr>
            <p:spPr>
              <a:xfrm>
                <a:off x="8562021" y="933664"/>
                <a:ext cx="414683" cy="596319"/>
              </a:xfrm>
              <a:custGeom>
                <a:avLst/>
                <a:gdLst/>
                <a:ahLst/>
                <a:cxnLst/>
                <a:rect l="l" t="t" r="r" b="b"/>
                <a:pathLst>
                  <a:path w="3783" h="5440" extrusionOk="0">
                    <a:moveTo>
                      <a:pt x="3612" y="1969"/>
                    </a:moveTo>
                    <a:cubicBezTo>
                      <a:pt x="3159" y="377"/>
                      <a:pt x="2322" y="0"/>
                      <a:pt x="2322" y="0"/>
                    </a:cubicBezTo>
                    <a:cubicBezTo>
                      <a:pt x="2261" y="1053"/>
                      <a:pt x="2010" y="1453"/>
                      <a:pt x="2010" y="1453"/>
                    </a:cubicBezTo>
                    <a:cubicBezTo>
                      <a:pt x="1839" y="1082"/>
                      <a:pt x="1572" y="874"/>
                      <a:pt x="1572" y="874"/>
                    </a:cubicBezTo>
                    <a:cubicBezTo>
                      <a:pt x="1431" y="1346"/>
                      <a:pt x="872" y="1976"/>
                      <a:pt x="599" y="2262"/>
                    </a:cubicBezTo>
                    <a:cubicBezTo>
                      <a:pt x="546" y="2310"/>
                      <a:pt x="497" y="2361"/>
                      <a:pt x="450" y="2415"/>
                    </a:cubicBezTo>
                    <a:cubicBezTo>
                      <a:pt x="449" y="2416"/>
                      <a:pt x="448" y="2417"/>
                      <a:pt x="448" y="2417"/>
                    </a:cubicBezTo>
                    <a:lnTo>
                      <a:pt x="448" y="2417"/>
                    </a:lnTo>
                    <a:cubicBezTo>
                      <a:pt x="264" y="2627"/>
                      <a:pt x="126" y="2884"/>
                      <a:pt x="54" y="3175"/>
                    </a:cubicBezTo>
                    <a:cubicBezTo>
                      <a:pt x="-189" y="4154"/>
                      <a:pt x="408" y="5143"/>
                      <a:pt x="1387" y="5386"/>
                    </a:cubicBezTo>
                    <a:cubicBezTo>
                      <a:pt x="2112" y="5565"/>
                      <a:pt x="2843" y="5284"/>
                      <a:pt x="3272" y="4728"/>
                    </a:cubicBezTo>
                    <a:lnTo>
                      <a:pt x="3272" y="4728"/>
                    </a:lnTo>
                    <a:cubicBezTo>
                      <a:pt x="3272" y="4728"/>
                      <a:pt x="4141" y="3831"/>
                      <a:pt x="3612" y="196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1" name="Google Shape;51;p2"/>
              <p:cNvSpPr/>
              <p:nvPr/>
            </p:nvSpPr>
            <p:spPr>
              <a:xfrm>
                <a:off x="8634478" y="1140509"/>
                <a:ext cx="240720" cy="331264"/>
              </a:xfrm>
              <a:custGeom>
                <a:avLst/>
                <a:gdLst/>
                <a:ahLst/>
                <a:cxnLst/>
                <a:rect l="l" t="t" r="r" b="b"/>
                <a:pathLst>
                  <a:path w="2196" h="3022" extrusionOk="0">
                    <a:moveTo>
                      <a:pt x="2172" y="1210"/>
                    </a:moveTo>
                    <a:cubicBezTo>
                      <a:pt x="2050" y="281"/>
                      <a:pt x="1611" y="0"/>
                      <a:pt x="1611" y="0"/>
                    </a:cubicBezTo>
                    <a:cubicBezTo>
                      <a:pt x="1490" y="585"/>
                      <a:pt x="1316" y="788"/>
                      <a:pt x="1316" y="788"/>
                    </a:cubicBezTo>
                    <a:cubicBezTo>
                      <a:pt x="1251" y="567"/>
                      <a:pt x="1118" y="429"/>
                      <a:pt x="1118" y="429"/>
                    </a:cubicBezTo>
                    <a:cubicBezTo>
                      <a:pt x="1000" y="681"/>
                      <a:pt x="634" y="988"/>
                      <a:pt x="458" y="1126"/>
                    </a:cubicBezTo>
                    <a:cubicBezTo>
                      <a:pt x="424" y="1149"/>
                      <a:pt x="392" y="1173"/>
                      <a:pt x="362" y="1200"/>
                    </a:cubicBezTo>
                    <a:cubicBezTo>
                      <a:pt x="361" y="1200"/>
                      <a:pt x="360" y="1200"/>
                      <a:pt x="360" y="1200"/>
                    </a:cubicBezTo>
                    <a:lnTo>
                      <a:pt x="361" y="1201"/>
                    </a:lnTo>
                    <a:cubicBezTo>
                      <a:pt x="240" y="1304"/>
                      <a:pt x="141" y="1437"/>
                      <a:pt x="77" y="1594"/>
                    </a:cubicBezTo>
                    <a:cubicBezTo>
                      <a:pt x="-140" y="2123"/>
                      <a:pt x="114" y="2728"/>
                      <a:pt x="643" y="2944"/>
                    </a:cubicBezTo>
                    <a:cubicBezTo>
                      <a:pt x="1035" y="3105"/>
                      <a:pt x="1468" y="3007"/>
                      <a:pt x="1754" y="2731"/>
                    </a:cubicBezTo>
                    <a:lnTo>
                      <a:pt x="1754" y="2731"/>
                    </a:lnTo>
                    <a:cubicBezTo>
                      <a:pt x="1754" y="2731"/>
                      <a:pt x="2316" y="2299"/>
                      <a:pt x="2172" y="121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2" name="Google Shape;52;p2"/>
              <p:cNvSpPr/>
              <p:nvPr/>
            </p:nvSpPr>
            <p:spPr>
              <a:xfrm>
                <a:off x="8622859" y="1155636"/>
                <a:ext cx="257272" cy="360532"/>
              </a:xfrm>
              <a:custGeom>
                <a:avLst/>
                <a:gdLst/>
                <a:ahLst/>
                <a:cxnLst/>
                <a:rect l="l" t="t" r="r" b="b"/>
                <a:pathLst>
                  <a:path w="2347" h="3289" extrusionOk="0">
                    <a:moveTo>
                      <a:pt x="44" y="237"/>
                    </a:moveTo>
                    <a:cubicBezTo>
                      <a:pt x="29" y="251"/>
                      <a:pt x="15" y="266"/>
                      <a:pt x="0" y="280"/>
                    </a:cubicBezTo>
                    <a:lnTo>
                      <a:pt x="1932" y="3289"/>
                    </a:lnTo>
                    <a:cubicBezTo>
                      <a:pt x="2080" y="3231"/>
                      <a:pt x="2219" y="3156"/>
                      <a:pt x="2347" y="3062"/>
                    </a:cubicBezTo>
                    <a:lnTo>
                      <a:pt x="261" y="0"/>
                    </a:lnTo>
                    <a:cubicBezTo>
                      <a:pt x="180" y="92"/>
                      <a:pt x="105" y="174"/>
                      <a:pt x="44" y="23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3" name="Google Shape;53;p2"/>
              <p:cNvSpPr/>
              <p:nvPr/>
            </p:nvSpPr>
            <p:spPr>
              <a:xfrm>
                <a:off x="8579669" y="1030236"/>
                <a:ext cx="370726" cy="546553"/>
              </a:xfrm>
              <a:custGeom>
                <a:avLst/>
                <a:gdLst/>
                <a:ahLst/>
                <a:cxnLst/>
                <a:rect l="l" t="t" r="r" b="b"/>
                <a:pathLst>
                  <a:path w="3382" h="4986" extrusionOk="0">
                    <a:moveTo>
                      <a:pt x="3145" y="4986"/>
                    </a:moveTo>
                    <a:lnTo>
                      <a:pt x="0" y="154"/>
                    </a:lnTo>
                    <a:lnTo>
                      <a:pt x="236" y="0"/>
                    </a:lnTo>
                    <a:lnTo>
                      <a:pt x="3382" y="4832"/>
                    </a:lnTo>
                    <a:lnTo>
                      <a:pt x="3145" y="4986"/>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54" name="Google Shape;54;p2"/>
            <p:cNvGrpSpPr/>
            <p:nvPr/>
          </p:nvGrpSpPr>
          <p:grpSpPr>
            <a:xfrm rot="-1210201">
              <a:off x="2554239" y="139838"/>
              <a:ext cx="697564" cy="584347"/>
              <a:chOff x="4385880" y="76680"/>
              <a:chExt cx="1338480" cy="1121040"/>
            </a:xfrm>
          </p:grpSpPr>
          <p:sp>
            <p:nvSpPr>
              <p:cNvPr id="55" name="Google Shape;55;p2"/>
              <p:cNvSpPr/>
              <p:nvPr/>
            </p:nvSpPr>
            <p:spPr>
              <a:xfrm>
                <a:off x="4664160" y="76680"/>
                <a:ext cx="781560" cy="557280"/>
              </a:xfrm>
              <a:custGeom>
                <a:avLst/>
                <a:gdLst/>
                <a:ahLst/>
                <a:cxnLst/>
                <a:rect l="l" t="t" r="r" b="b"/>
                <a:pathLst>
                  <a:path w="2171" h="1548" extrusionOk="0">
                    <a:moveTo>
                      <a:pt x="570" y="257"/>
                    </a:moveTo>
                    <a:cubicBezTo>
                      <a:pt x="398" y="257"/>
                      <a:pt x="257" y="397"/>
                      <a:pt x="257" y="569"/>
                    </a:cubicBezTo>
                    <a:lnTo>
                      <a:pt x="257" y="978"/>
                    </a:lnTo>
                    <a:cubicBezTo>
                      <a:pt x="257" y="1151"/>
                      <a:pt x="398" y="1291"/>
                      <a:pt x="570" y="1291"/>
                    </a:cubicBezTo>
                    <a:lnTo>
                      <a:pt x="1602" y="1291"/>
                    </a:lnTo>
                    <a:cubicBezTo>
                      <a:pt x="1774" y="1291"/>
                      <a:pt x="1914" y="1151"/>
                      <a:pt x="1914" y="978"/>
                    </a:cubicBezTo>
                    <a:lnTo>
                      <a:pt x="1914" y="569"/>
                    </a:lnTo>
                    <a:cubicBezTo>
                      <a:pt x="1914" y="397"/>
                      <a:pt x="1774" y="257"/>
                      <a:pt x="1602" y="257"/>
                    </a:cubicBezTo>
                    <a:lnTo>
                      <a:pt x="570" y="257"/>
                    </a:lnTo>
                    <a:moveTo>
                      <a:pt x="1602" y="1548"/>
                    </a:moveTo>
                    <a:lnTo>
                      <a:pt x="570" y="1548"/>
                    </a:lnTo>
                    <a:cubicBezTo>
                      <a:pt x="256" y="1548"/>
                      <a:pt x="0" y="1293"/>
                      <a:pt x="0" y="978"/>
                    </a:cubicBezTo>
                    <a:lnTo>
                      <a:pt x="0" y="569"/>
                    </a:lnTo>
                    <a:cubicBezTo>
                      <a:pt x="0" y="255"/>
                      <a:pt x="256" y="0"/>
                      <a:pt x="570" y="0"/>
                    </a:cubicBezTo>
                    <a:lnTo>
                      <a:pt x="1602" y="0"/>
                    </a:lnTo>
                    <a:cubicBezTo>
                      <a:pt x="1916" y="0"/>
                      <a:pt x="2171" y="255"/>
                      <a:pt x="2171" y="569"/>
                    </a:cubicBezTo>
                    <a:lnTo>
                      <a:pt x="2171" y="978"/>
                    </a:lnTo>
                    <a:cubicBezTo>
                      <a:pt x="2171" y="1293"/>
                      <a:pt x="1916" y="1548"/>
                      <a:pt x="1602" y="154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6" name="Google Shape;56;p2"/>
              <p:cNvSpPr/>
              <p:nvPr/>
            </p:nvSpPr>
            <p:spPr>
              <a:xfrm>
                <a:off x="5337360" y="205200"/>
                <a:ext cx="108360" cy="204840"/>
              </a:xfrm>
              <a:custGeom>
                <a:avLst/>
                <a:gdLst/>
                <a:ahLst/>
                <a:cxnLst/>
                <a:rect l="l" t="t" r="r" b="b"/>
                <a:pathLst>
                  <a:path w="301" h="569" extrusionOk="0">
                    <a:moveTo>
                      <a:pt x="44" y="212"/>
                    </a:moveTo>
                    <a:lnTo>
                      <a:pt x="44" y="569"/>
                    </a:lnTo>
                    <a:lnTo>
                      <a:pt x="301" y="569"/>
                    </a:lnTo>
                    <a:lnTo>
                      <a:pt x="301" y="212"/>
                    </a:lnTo>
                    <a:cubicBezTo>
                      <a:pt x="301" y="137"/>
                      <a:pt x="286" y="66"/>
                      <a:pt x="260" y="0"/>
                    </a:cubicBezTo>
                    <a:cubicBezTo>
                      <a:pt x="172" y="20"/>
                      <a:pt x="85" y="38"/>
                      <a:pt x="0" y="52"/>
                    </a:cubicBezTo>
                    <a:cubicBezTo>
                      <a:pt x="28" y="99"/>
                      <a:pt x="44" y="154"/>
                      <a:pt x="44" y="212"/>
                    </a:cubicBez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7" name="Google Shape;57;p2"/>
              <p:cNvSpPr/>
              <p:nvPr/>
            </p:nvSpPr>
            <p:spPr>
              <a:xfrm>
                <a:off x="4664160" y="216000"/>
                <a:ext cx="104040" cy="194040"/>
              </a:xfrm>
              <a:custGeom>
                <a:avLst/>
                <a:gdLst/>
                <a:ahLst/>
                <a:cxnLst/>
                <a:rect l="l" t="t" r="r" b="b"/>
                <a:pathLst>
                  <a:path w="289" h="539" extrusionOk="0">
                    <a:moveTo>
                      <a:pt x="257" y="182"/>
                    </a:moveTo>
                    <a:cubicBezTo>
                      <a:pt x="257" y="133"/>
                      <a:pt x="269" y="87"/>
                      <a:pt x="289" y="46"/>
                    </a:cubicBezTo>
                    <a:cubicBezTo>
                      <a:pt x="181" y="31"/>
                      <a:pt x="93" y="14"/>
                      <a:pt x="30" y="0"/>
                    </a:cubicBezTo>
                    <a:cubicBezTo>
                      <a:pt x="11" y="58"/>
                      <a:pt x="0" y="119"/>
                      <a:pt x="0" y="182"/>
                    </a:cubicBezTo>
                    <a:lnTo>
                      <a:pt x="0" y="539"/>
                    </a:lnTo>
                    <a:lnTo>
                      <a:pt x="257" y="539"/>
                    </a:lnTo>
                    <a:lnTo>
                      <a:pt x="257" y="182"/>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8" name="Google Shape;58;p2"/>
              <p:cNvSpPr/>
              <p:nvPr/>
            </p:nvSpPr>
            <p:spPr>
              <a:xfrm>
                <a:off x="4385880" y="314640"/>
                <a:ext cx="1338480" cy="883080"/>
              </a:xfrm>
              <a:custGeom>
                <a:avLst/>
                <a:gdLst/>
                <a:ahLst/>
                <a:cxnLst/>
                <a:rect l="l" t="t" r="r" b="b"/>
                <a:pathLst>
                  <a:path w="3718" h="2453" extrusionOk="0">
                    <a:moveTo>
                      <a:pt x="3277" y="2453"/>
                    </a:moveTo>
                    <a:lnTo>
                      <a:pt x="440" y="2453"/>
                    </a:lnTo>
                    <a:cubicBezTo>
                      <a:pt x="198" y="2453"/>
                      <a:pt x="0" y="2255"/>
                      <a:pt x="0" y="2012"/>
                    </a:cubicBezTo>
                    <a:lnTo>
                      <a:pt x="0" y="441"/>
                    </a:lnTo>
                    <a:cubicBezTo>
                      <a:pt x="0" y="198"/>
                      <a:pt x="198" y="0"/>
                      <a:pt x="440" y="0"/>
                    </a:cubicBezTo>
                    <a:lnTo>
                      <a:pt x="3277" y="0"/>
                    </a:lnTo>
                    <a:cubicBezTo>
                      <a:pt x="3520" y="0"/>
                      <a:pt x="3718" y="198"/>
                      <a:pt x="3718" y="441"/>
                    </a:cubicBezTo>
                    <a:lnTo>
                      <a:pt x="3718" y="2012"/>
                    </a:lnTo>
                    <a:cubicBezTo>
                      <a:pt x="3718" y="2255"/>
                      <a:pt x="3520" y="2453"/>
                      <a:pt x="3277" y="2453"/>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59" name="Google Shape;59;p2"/>
              <p:cNvSpPr/>
              <p:nvPr/>
            </p:nvSpPr>
            <p:spPr>
              <a:xfrm>
                <a:off x="4709160" y="410040"/>
                <a:ext cx="691560" cy="692280"/>
              </a:xfrm>
              <a:custGeom>
                <a:avLst/>
                <a:gdLst/>
                <a:ahLst/>
                <a:cxnLst/>
                <a:rect l="l" t="t" r="r" b="b"/>
                <a:pathLst>
                  <a:path w="1921" h="1923" extrusionOk="0">
                    <a:moveTo>
                      <a:pt x="1921" y="962"/>
                    </a:moveTo>
                    <a:cubicBezTo>
                      <a:pt x="1921" y="1492"/>
                      <a:pt x="1491" y="1923"/>
                      <a:pt x="960" y="1923"/>
                    </a:cubicBezTo>
                    <a:cubicBezTo>
                      <a:pt x="430" y="1923"/>
                      <a:pt x="0" y="1492"/>
                      <a:pt x="0" y="962"/>
                    </a:cubicBezTo>
                    <a:cubicBezTo>
                      <a:pt x="0" y="431"/>
                      <a:pt x="430" y="0"/>
                      <a:pt x="960" y="0"/>
                    </a:cubicBezTo>
                    <a:cubicBezTo>
                      <a:pt x="1491" y="0"/>
                      <a:pt x="1921" y="431"/>
                      <a:pt x="1921" y="962"/>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0" name="Google Shape;60;p2"/>
              <p:cNvSpPr/>
              <p:nvPr/>
            </p:nvSpPr>
            <p:spPr>
              <a:xfrm>
                <a:off x="4850280" y="551520"/>
                <a:ext cx="409320" cy="410040"/>
              </a:xfrm>
              <a:custGeom>
                <a:avLst/>
                <a:gdLst/>
                <a:ahLst/>
                <a:cxnLst/>
                <a:rect l="l" t="t" r="r" b="b"/>
                <a:pathLst>
                  <a:path w="1137" h="1139" extrusionOk="0">
                    <a:moveTo>
                      <a:pt x="915" y="346"/>
                    </a:moveTo>
                    <a:lnTo>
                      <a:pt x="801" y="346"/>
                    </a:lnTo>
                    <a:lnTo>
                      <a:pt x="801" y="223"/>
                    </a:lnTo>
                    <a:cubicBezTo>
                      <a:pt x="801" y="101"/>
                      <a:pt x="701" y="0"/>
                      <a:pt x="578" y="0"/>
                    </a:cubicBezTo>
                    <a:cubicBezTo>
                      <a:pt x="457" y="0"/>
                      <a:pt x="357" y="101"/>
                      <a:pt x="357" y="223"/>
                    </a:cubicBezTo>
                    <a:lnTo>
                      <a:pt x="357" y="346"/>
                    </a:lnTo>
                    <a:lnTo>
                      <a:pt x="223" y="346"/>
                    </a:lnTo>
                    <a:cubicBezTo>
                      <a:pt x="100" y="346"/>
                      <a:pt x="0" y="446"/>
                      <a:pt x="0" y="569"/>
                    </a:cubicBezTo>
                    <a:lnTo>
                      <a:pt x="0" y="569"/>
                    </a:lnTo>
                    <a:cubicBezTo>
                      <a:pt x="0" y="691"/>
                      <a:pt x="100" y="791"/>
                      <a:pt x="223" y="791"/>
                    </a:cubicBezTo>
                    <a:lnTo>
                      <a:pt x="357" y="791"/>
                    </a:lnTo>
                    <a:lnTo>
                      <a:pt x="357" y="916"/>
                    </a:lnTo>
                    <a:cubicBezTo>
                      <a:pt x="357" y="1038"/>
                      <a:pt x="457" y="1139"/>
                      <a:pt x="578" y="1139"/>
                    </a:cubicBezTo>
                    <a:cubicBezTo>
                      <a:pt x="701" y="1139"/>
                      <a:pt x="801" y="1038"/>
                      <a:pt x="801" y="916"/>
                    </a:cubicBezTo>
                    <a:lnTo>
                      <a:pt x="801" y="791"/>
                    </a:lnTo>
                    <a:lnTo>
                      <a:pt x="915" y="791"/>
                    </a:lnTo>
                    <a:cubicBezTo>
                      <a:pt x="1037" y="791"/>
                      <a:pt x="1137" y="691"/>
                      <a:pt x="1137" y="569"/>
                    </a:cubicBezTo>
                    <a:lnTo>
                      <a:pt x="1137" y="569"/>
                    </a:lnTo>
                    <a:cubicBezTo>
                      <a:pt x="1137" y="446"/>
                      <a:pt x="1037" y="346"/>
                      <a:pt x="915" y="34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 name="Google Shape;61;p2"/>
              <p:cNvSpPr/>
              <p:nvPr/>
            </p:nvSpPr>
            <p:spPr>
              <a:xfrm>
                <a:off x="5561280" y="397440"/>
                <a:ext cx="86400" cy="225000"/>
              </a:xfrm>
              <a:custGeom>
                <a:avLst/>
                <a:gdLst/>
                <a:ahLst/>
                <a:cxnLst/>
                <a:rect l="l" t="t" r="r" b="b"/>
                <a:pathLst>
                  <a:path w="240" h="625" extrusionOk="0">
                    <a:moveTo>
                      <a:pt x="120" y="625"/>
                    </a:moveTo>
                    <a:lnTo>
                      <a:pt x="120" y="625"/>
                    </a:lnTo>
                    <a:cubicBezTo>
                      <a:pt x="54" y="625"/>
                      <a:pt x="0" y="571"/>
                      <a:pt x="0" y="505"/>
                    </a:cubicBezTo>
                    <a:lnTo>
                      <a:pt x="0" y="120"/>
                    </a:lnTo>
                    <a:cubicBezTo>
                      <a:pt x="0" y="54"/>
                      <a:pt x="54" y="0"/>
                      <a:pt x="120" y="0"/>
                    </a:cubicBezTo>
                    <a:cubicBezTo>
                      <a:pt x="186" y="0"/>
                      <a:pt x="240" y="54"/>
                      <a:pt x="240" y="120"/>
                    </a:cubicBezTo>
                    <a:lnTo>
                      <a:pt x="240" y="505"/>
                    </a:lnTo>
                    <a:cubicBezTo>
                      <a:pt x="240" y="571"/>
                      <a:pt x="186" y="625"/>
                      <a:pt x="120" y="625"/>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2" name="Google Shape;62;p2"/>
              <p:cNvSpPr/>
              <p:nvPr/>
            </p:nvSpPr>
            <p:spPr>
              <a:xfrm>
                <a:off x="5565960" y="644760"/>
                <a:ext cx="77400" cy="77400"/>
              </a:xfrm>
              <a:custGeom>
                <a:avLst/>
                <a:gdLst/>
                <a:ahLst/>
                <a:cxnLst/>
                <a:rect l="l" t="t" r="r" b="b"/>
                <a:pathLst>
                  <a:path w="215" h="215" extrusionOk="0">
                    <a:moveTo>
                      <a:pt x="215" y="108"/>
                    </a:moveTo>
                    <a:cubicBezTo>
                      <a:pt x="215" y="167"/>
                      <a:pt x="166" y="215"/>
                      <a:pt x="107" y="215"/>
                    </a:cubicBezTo>
                    <a:cubicBezTo>
                      <a:pt x="48" y="215"/>
                      <a:pt x="0" y="167"/>
                      <a:pt x="0" y="108"/>
                    </a:cubicBezTo>
                    <a:cubicBezTo>
                      <a:pt x="0" y="48"/>
                      <a:pt x="48" y="0"/>
                      <a:pt x="107" y="0"/>
                    </a:cubicBezTo>
                    <a:cubicBezTo>
                      <a:pt x="166" y="0"/>
                      <a:pt x="215" y="48"/>
                      <a:pt x="215" y="108"/>
                    </a:cubicBezTo>
                    <a:close/>
                  </a:path>
                </a:pathLst>
              </a:custGeom>
              <a:solidFill>
                <a:srgbClr val="F8F8F8">
                  <a:alpha val="33410"/>
                </a:srgbClr>
              </a:solidFill>
              <a:ln>
                <a:noFill/>
              </a:ln>
            </p:spPr>
            <p:txBody>
              <a:bodyPr spcFirstLastPara="1" wrap="square" lIns="90000" tIns="32400" rIns="90000" bIns="324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3" name="Google Shape;63;p2"/>
              <p:cNvSpPr/>
              <p:nvPr/>
            </p:nvSpPr>
            <p:spPr>
              <a:xfrm>
                <a:off x="4385880" y="841680"/>
                <a:ext cx="1338480" cy="356040"/>
              </a:xfrm>
              <a:custGeom>
                <a:avLst/>
                <a:gdLst/>
                <a:ahLst/>
                <a:cxnLst/>
                <a:rect l="l" t="t" r="r" b="b"/>
                <a:pathLst>
                  <a:path w="3718" h="989" extrusionOk="0">
                    <a:moveTo>
                      <a:pt x="440" y="989"/>
                    </a:moveTo>
                    <a:lnTo>
                      <a:pt x="3277" y="989"/>
                    </a:lnTo>
                    <a:cubicBezTo>
                      <a:pt x="3520" y="989"/>
                      <a:pt x="3718" y="791"/>
                      <a:pt x="3718" y="548"/>
                    </a:cubicBezTo>
                    <a:lnTo>
                      <a:pt x="3718" y="0"/>
                    </a:lnTo>
                    <a:cubicBezTo>
                      <a:pt x="3108" y="438"/>
                      <a:pt x="1239" y="315"/>
                      <a:pt x="472" y="252"/>
                    </a:cubicBezTo>
                    <a:cubicBezTo>
                      <a:pt x="244" y="233"/>
                      <a:pt x="95" y="153"/>
                      <a:pt x="0" y="44"/>
                    </a:cubicBezTo>
                    <a:lnTo>
                      <a:pt x="0" y="548"/>
                    </a:lnTo>
                    <a:cubicBezTo>
                      <a:pt x="0" y="791"/>
                      <a:pt x="198" y="989"/>
                      <a:pt x="440" y="989"/>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4"/>
        <p:cNvGrpSpPr/>
        <p:nvPr/>
      </p:nvGrpSpPr>
      <p:grpSpPr>
        <a:xfrm>
          <a:off x="0" y="0"/>
          <a:ext cx="0" cy="0"/>
          <a:chOff x="0" y="0"/>
          <a:chExt cx="0" cy="0"/>
        </a:xfrm>
      </p:grpSpPr>
      <p:sp>
        <p:nvSpPr>
          <p:cNvPr id="65" name="Google Shape;65;p3"/>
          <p:cNvSpPr txBox="1">
            <a:spLocks noGrp="1"/>
          </p:cNvSpPr>
          <p:nvPr>
            <p:ph type="title"/>
          </p:nvPr>
        </p:nvSpPr>
        <p:spPr>
          <a:xfrm>
            <a:off x="1579500" y="2347400"/>
            <a:ext cx="5985000" cy="8706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5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6" name="Google Shape;66;p3"/>
          <p:cNvSpPr txBox="1">
            <a:spLocks noGrp="1"/>
          </p:cNvSpPr>
          <p:nvPr>
            <p:ph type="title" idx="2" hasCustomPrompt="1"/>
          </p:nvPr>
        </p:nvSpPr>
        <p:spPr>
          <a:xfrm>
            <a:off x="4020750" y="1343125"/>
            <a:ext cx="1102500" cy="9891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8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67" name="Google Shape;67;p3"/>
          <p:cNvSpPr txBox="1">
            <a:spLocks noGrp="1"/>
          </p:cNvSpPr>
          <p:nvPr>
            <p:ph type="subTitle" idx="1"/>
          </p:nvPr>
        </p:nvSpPr>
        <p:spPr>
          <a:xfrm>
            <a:off x="1579500" y="3227075"/>
            <a:ext cx="5985000" cy="37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latin typeface="Montserrat"/>
                <a:ea typeface="Montserrat"/>
                <a:cs typeface="Montserrat"/>
                <a:sym typeface="Montserra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8" name="Google Shape;68;p3"/>
          <p:cNvGrpSpPr/>
          <p:nvPr/>
        </p:nvGrpSpPr>
        <p:grpSpPr>
          <a:xfrm>
            <a:off x="-107426" y="-306950"/>
            <a:ext cx="9760321" cy="5702072"/>
            <a:chOff x="-107426" y="-306950"/>
            <a:chExt cx="9760321" cy="5702072"/>
          </a:xfrm>
        </p:grpSpPr>
        <p:sp>
          <p:nvSpPr>
            <p:cNvPr id="69" name="Google Shape;69;p3"/>
            <p:cNvSpPr/>
            <p:nvPr/>
          </p:nvSpPr>
          <p:spPr>
            <a:xfrm rot="10800000" flipH="1">
              <a:off x="7659000" y="4138005"/>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70" name="Google Shape;70;p3"/>
            <p:cNvSpPr/>
            <p:nvPr/>
          </p:nvSpPr>
          <p:spPr>
            <a:xfrm rot="1384061" flipH="1">
              <a:off x="8376935" y="-121904"/>
              <a:ext cx="1136822" cy="942206"/>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71" name="Google Shape;71;p3"/>
            <p:cNvSpPr/>
            <p:nvPr/>
          </p:nvSpPr>
          <p:spPr>
            <a:xfrm rot="4500015" flipH="1">
              <a:off x="163612" y="-324536"/>
              <a:ext cx="631533" cy="1045790"/>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nvGrpSpPr>
            <p:cNvPr id="72" name="Google Shape;72;p3"/>
            <p:cNvGrpSpPr/>
            <p:nvPr/>
          </p:nvGrpSpPr>
          <p:grpSpPr>
            <a:xfrm>
              <a:off x="-78001" y="2597484"/>
              <a:ext cx="3468444" cy="2797638"/>
              <a:chOff x="-171426" y="2597484"/>
              <a:chExt cx="3468444" cy="2797638"/>
            </a:xfrm>
          </p:grpSpPr>
          <p:sp>
            <p:nvSpPr>
              <p:cNvPr id="73" name="Google Shape;73;p3"/>
              <p:cNvSpPr/>
              <p:nvPr/>
            </p:nvSpPr>
            <p:spPr>
              <a:xfrm rot="10610291" flipH="1">
                <a:off x="37628" y="3707010"/>
                <a:ext cx="2274134" cy="1427240"/>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74" name="Google Shape;74;p3"/>
              <p:cNvSpPr/>
              <p:nvPr/>
            </p:nvSpPr>
            <p:spPr>
              <a:xfrm rot="242908">
                <a:off x="-131820" y="2621122"/>
                <a:ext cx="710172" cy="1147095"/>
              </a:xfrm>
              <a:custGeom>
                <a:avLst/>
                <a:gdLst/>
                <a:ahLst/>
                <a:cxnLst/>
                <a:rect l="l" t="t" r="r" b="b"/>
                <a:pathLst>
                  <a:path w="28407" h="45884" extrusionOk="0">
                    <a:moveTo>
                      <a:pt x="24991" y="45884"/>
                    </a:moveTo>
                    <a:cubicBezTo>
                      <a:pt x="30326" y="41614"/>
                      <a:pt x="28618" y="30589"/>
                      <a:pt x="24171" y="25400"/>
                    </a:cubicBezTo>
                    <a:cubicBezTo>
                      <a:pt x="16565" y="16526"/>
                      <a:pt x="1923" y="11528"/>
                      <a:pt x="0" y="0"/>
                    </a:cubicBezTo>
                  </a:path>
                </a:pathLst>
              </a:custGeom>
              <a:noFill/>
              <a:ln w="19050" cap="rnd" cmpd="sng">
                <a:solidFill>
                  <a:schemeClr val="dk2"/>
                </a:solidFill>
                <a:prstDash val="dash"/>
                <a:round/>
                <a:headEnd type="none" w="med" len="med"/>
                <a:tailEnd type="none" w="med" len="med"/>
              </a:ln>
            </p:spPr>
          </p:sp>
          <p:sp>
            <p:nvSpPr>
              <p:cNvPr id="75" name="Google Shape;75;p3"/>
              <p:cNvSpPr/>
              <p:nvPr/>
            </p:nvSpPr>
            <p:spPr>
              <a:xfrm rot="204329">
                <a:off x="2308135" y="4940442"/>
                <a:ext cx="977092" cy="426035"/>
              </a:xfrm>
              <a:custGeom>
                <a:avLst/>
                <a:gdLst/>
                <a:ahLst/>
                <a:cxnLst/>
                <a:rect l="l" t="t" r="r" b="b"/>
                <a:pathLst>
                  <a:path w="39085" h="17042" extrusionOk="0">
                    <a:moveTo>
                      <a:pt x="0" y="2261"/>
                    </a:moveTo>
                    <a:cubicBezTo>
                      <a:pt x="12458" y="-3968"/>
                      <a:pt x="36799" y="3302"/>
                      <a:pt x="39085" y="17042"/>
                    </a:cubicBezTo>
                  </a:path>
                </a:pathLst>
              </a:custGeom>
              <a:noFill/>
              <a:ln w="19050" cap="rnd" cmpd="sng">
                <a:solidFill>
                  <a:schemeClr val="dk2"/>
                </a:solidFill>
                <a:prstDash val="dash"/>
                <a:round/>
                <a:headEnd type="none" w="med" len="med"/>
                <a:tailEnd type="none" w="med" len="med"/>
              </a:ln>
            </p:spPr>
          </p:sp>
        </p:grpSp>
      </p:grpSp>
      <p:grpSp>
        <p:nvGrpSpPr>
          <p:cNvPr id="76" name="Google Shape;76;p3"/>
          <p:cNvGrpSpPr/>
          <p:nvPr/>
        </p:nvGrpSpPr>
        <p:grpSpPr>
          <a:xfrm>
            <a:off x="-6" y="950190"/>
            <a:ext cx="9045729" cy="3847127"/>
            <a:chOff x="-6" y="950190"/>
            <a:chExt cx="9045729" cy="3847127"/>
          </a:xfrm>
        </p:grpSpPr>
        <p:grpSp>
          <p:nvGrpSpPr>
            <p:cNvPr id="77" name="Google Shape;77;p3"/>
            <p:cNvGrpSpPr/>
            <p:nvPr/>
          </p:nvGrpSpPr>
          <p:grpSpPr>
            <a:xfrm rot="-1210239">
              <a:off x="117607" y="3779495"/>
              <a:ext cx="1034086" cy="866096"/>
              <a:chOff x="4385880" y="76680"/>
              <a:chExt cx="1338480" cy="1121040"/>
            </a:xfrm>
          </p:grpSpPr>
          <p:sp>
            <p:nvSpPr>
              <p:cNvPr id="78" name="Google Shape;78;p3"/>
              <p:cNvSpPr/>
              <p:nvPr/>
            </p:nvSpPr>
            <p:spPr>
              <a:xfrm>
                <a:off x="4664160" y="76680"/>
                <a:ext cx="781560" cy="557280"/>
              </a:xfrm>
              <a:custGeom>
                <a:avLst/>
                <a:gdLst/>
                <a:ahLst/>
                <a:cxnLst/>
                <a:rect l="l" t="t" r="r" b="b"/>
                <a:pathLst>
                  <a:path w="2171" h="1548" extrusionOk="0">
                    <a:moveTo>
                      <a:pt x="570" y="257"/>
                    </a:moveTo>
                    <a:cubicBezTo>
                      <a:pt x="398" y="257"/>
                      <a:pt x="257" y="397"/>
                      <a:pt x="257" y="569"/>
                    </a:cubicBezTo>
                    <a:lnTo>
                      <a:pt x="257" y="978"/>
                    </a:lnTo>
                    <a:cubicBezTo>
                      <a:pt x="257" y="1151"/>
                      <a:pt x="398" y="1291"/>
                      <a:pt x="570" y="1291"/>
                    </a:cubicBezTo>
                    <a:lnTo>
                      <a:pt x="1602" y="1291"/>
                    </a:lnTo>
                    <a:cubicBezTo>
                      <a:pt x="1774" y="1291"/>
                      <a:pt x="1914" y="1151"/>
                      <a:pt x="1914" y="978"/>
                    </a:cubicBezTo>
                    <a:lnTo>
                      <a:pt x="1914" y="569"/>
                    </a:lnTo>
                    <a:cubicBezTo>
                      <a:pt x="1914" y="397"/>
                      <a:pt x="1774" y="257"/>
                      <a:pt x="1602" y="257"/>
                    </a:cubicBezTo>
                    <a:lnTo>
                      <a:pt x="570" y="257"/>
                    </a:lnTo>
                    <a:moveTo>
                      <a:pt x="1602" y="1548"/>
                    </a:moveTo>
                    <a:lnTo>
                      <a:pt x="570" y="1548"/>
                    </a:lnTo>
                    <a:cubicBezTo>
                      <a:pt x="256" y="1548"/>
                      <a:pt x="0" y="1293"/>
                      <a:pt x="0" y="978"/>
                    </a:cubicBezTo>
                    <a:lnTo>
                      <a:pt x="0" y="569"/>
                    </a:lnTo>
                    <a:cubicBezTo>
                      <a:pt x="0" y="255"/>
                      <a:pt x="256" y="0"/>
                      <a:pt x="570" y="0"/>
                    </a:cubicBezTo>
                    <a:lnTo>
                      <a:pt x="1602" y="0"/>
                    </a:lnTo>
                    <a:cubicBezTo>
                      <a:pt x="1916" y="0"/>
                      <a:pt x="2171" y="255"/>
                      <a:pt x="2171" y="569"/>
                    </a:cubicBezTo>
                    <a:lnTo>
                      <a:pt x="2171" y="978"/>
                    </a:lnTo>
                    <a:cubicBezTo>
                      <a:pt x="2171" y="1293"/>
                      <a:pt x="1916" y="1548"/>
                      <a:pt x="1602" y="154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79" name="Google Shape;79;p3"/>
              <p:cNvSpPr/>
              <p:nvPr/>
            </p:nvSpPr>
            <p:spPr>
              <a:xfrm>
                <a:off x="5337360" y="205200"/>
                <a:ext cx="108360" cy="204840"/>
              </a:xfrm>
              <a:custGeom>
                <a:avLst/>
                <a:gdLst/>
                <a:ahLst/>
                <a:cxnLst/>
                <a:rect l="l" t="t" r="r" b="b"/>
                <a:pathLst>
                  <a:path w="301" h="569" extrusionOk="0">
                    <a:moveTo>
                      <a:pt x="44" y="212"/>
                    </a:moveTo>
                    <a:lnTo>
                      <a:pt x="44" y="569"/>
                    </a:lnTo>
                    <a:lnTo>
                      <a:pt x="301" y="569"/>
                    </a:lnTo>
                    <a:lnTo>
                      <a:pt x="301" y="212"/>
                    </a:lnTo>
                    <a:cubicBezTo>
                      <a:pt x="301" y="137"/>
                      <a:pt x="286" y="66"/>
                      <a:pt x="260" y="0"/>
                    </a:cubicBezTo>
                    <a:cubicBezTo>
                      <a:pt x="172" y="20"/>
                      <a:pt x="85" y="38"/>
                      <a:pt x="0" y="52"/>
                    </a:cubicBezTo>
                    <a:cubicBezTo>
                      <a:pt x="28" y="99"/>
                      <a:pt x="44" y="154"/>
                      <a:pt x="44" y="212"/>
                    </a:cubicBez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0" name="Google Shape;80;p3"/>
              <p:cNvSpPr/>
              <p:nvPr/>
            </p:nvSpPr>
            <p:spPr>
              <a:xfrm>
                <a:off x="4664160" y="216000"/>
                <a:ext cx="104040" cy="194040"/>
              </a:xfrm>
              <a:custGeom>
                <a:avLst/>
                <a:gdLst/>
                <a:ahLst/>
                <a:cxnLst/>
                <a:rect l="l" t="t" r="r" b="b"/>
                <a:pathLst>
                  <a:path w="289" h="539" extrusionOk="0">
                    <a:moveTo>
                      <a:pt x="257" y="182"/>
                    </a:moveTo>
                    <a:cubicBezTo>
                      <a:pt x="257" y="133"/>
                      <a:pt x="269" y="87"/>
                      <a:pt x="289" y="46"/>
                    </a:cubicBezTo>
                    <a:cubicBezTo>
                      <a:pt x="181" y="31"/>
                      <a:pt x="93" y="14"/>
                      <a:pt x="30" y="0"/>
                    </a:cubicBezTo>
                    <a:cubicBezTo>
                      <a:pt x="11" y="58"/>
                      <a:pt x="0" y="119"/>
                      <a:pt x="0" y="182"/>
                    </a:cubicBezTo>
                    <a:lnTo>
                      <a:pt x="0" y="539"/>
                    </a:lnTo>
                    <a:lnTo>
                      <a:pt x="257" y="539"/>
                    </a:lnTo>
                    <a:lnTo>
                      <a:pt x="257" y="182"/>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1" name="Google Shape;81;p3"/>
              <p:cNvSpPr/>
              <p:nvPr/>
            </p:nvSpPr>
            <p:spPr>
              <a:xfrm>
                <a:off x="4385880" y="314640"/>
                <a:ext cx="1338480" cy="883080"/>
              </a:xfrm>
              <a:custGeom>
                <a:avLst/>
                <a:gdLst/>
                <a:ahLst/>
                <a:cxnLst/>
                <a:rect l="l" t="t" r="r" b="b"/>
                <a:pathLst>
                  <a:path w="3718" h="2453" extrusionOk="0">
                    <a:moveTo>
                      <a:pt x="3277" y="2453"/>
                    </a:moveTo>
                    <a:lnTo>
                      <a:pt x="440" y="2453"/>
                    </a:lnTo>
                    <a:cubicBezTo>
                      <a:pt x="198" y="2453"/>
                      <a:pt x="0" y="2255"/>
                      <a:pt x="0" y="2012"/>
                    </a:cubicBezTo>
                    <a:lnTo>
                      <a:pt x="0" y="441"/>
                    </a:lnTo>
                    <a:cubicBezTo>
                      <a:pt x="0" y="198"/>
                      <a:pt x="198" y="0"/>
                      <a:pt x="440" y="0"/>
                    </a:cubicBezTo>
                    <a:lnTo>
                      <a:pt x="3277" y="0"/>
                    </a:lnTo>
                    <a:cubicBezTo>
                      <a:pt x="3520" y="0"/>
                      <a:pt x="3718" y="198"/>
                      <a:pt x="3718" y="441"/>
                    </a:cubicBezTo>
                    <a:lnTo>
                      <a:pt x="3718" y="2012"/>
                    </a:lnTo>
                    <a:cubicBezTo>
                      <a:pt x="3718" y="2255"/>
                      <a:pt x="3520" y="2453"/>
                      <a:pt x="3277" y="2453"/>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2" name="Google Shape;82;p3"/>
              <p:cNvSpPr/>
              <p:nvPr/>
            </p:nvSpPr>
            <p:spPr>
              <a:xfrm>
                <a:off x="4709160" y="410040"/>
                <a:ext cx="691560" cy="692280"/>
              </a:xfrm>
              <a:custGeom>
                <a:avLst/>
                <a:gdLst/>
                <a:ahLst/>
                <a:cxnLst/>
                <a:rect l="l" t="t" r="r" b="b"/>
                <a:pathLst>
                  <a:path w="1921" h="1923" extrusionOk="0">
                    <a:moveTo>
                      <a:pt x="1921" y="962"/>
                    </a:moveTo>
                    <a:cubicBezTo>
                      <a:pt x="1921" y="1492"/>
                      <a:pt x="1491" y="1923"/>
                      <a:pt x="960" y="1923"/>
                    </a:cubicBezTo>
                    <a:cubicBezTo>
                      <a:pt x="430" y="1923"/>
                      <a:pt x="0" y="1492"/>
                      <a:pt x="0" y="962"/>
                    </a:cubicBezTo>
                    <a:cubicBezTo>
                      <a:pt x="0" y="431"/>
                      <a:pt x="430" y="0"/>
                      <a:pt x="960" y="0"/>
                    </a:cubicBezTo>
                    <a:cubicBezTo>
                      <a:pt x="1491" y="0"/>
                      <a:pt x="1921" y="431"/>
                      <a:pt x="1921" y="962"/>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3" name="Google Shape;83;p3"/>
              <p:cNvSpPr/>
              <p:nvPr/>
            </p:nvSpPr>
            <p:spPr>
              <a:xfrm>
                <a:off x="4850280" y="551520"/>
                <a:ext cx="409320" cy="410040"/>
              </a:xfrm>
              <a:custGeom>
                <a:avLst/>
                <a:gdLst/>
                <a:ahLst/>
                <a:cxnLst/>
                <a:rect l="l" t="t" r="r" b="b"/>
                <a:pathLst>
                  <a:path w="1137" h="1139" extrusionOk="0">
                    <a:moveTo>
                      <a:pt x="915" y="346"/>
                    </a:moveTo>
                    <a:lnTo>
                      <a:pt x="801" y="346"/>
                    </a:lnTo>
                    <a:lnTo>
                      <a:pt x="801" y="223"/>
                    </a:lnTo>
                    <a:cubicBezTo>
                      <a:pt x="801" y="101"/>
                      <a:pt x="701" y="0"/>
                      <a:pt x="578" y="0"/>
                    </a:cubicBezTo>
                    <a:cubicBezTo>
                      <a:pt x="457" y="0"/>
                      <a:pt x="357" y="101"/>
                      <a:pt x="357" y="223"/>
                    </a:cubicBezTo>
                    <a:lnTo>
                      <a:pt x="357" y="346"/>
                    </a:lnTo>
                    <a:lnTo>
                      <a:pt x="223" y="346"/>
                    </a:lnTo>
                    <a:cubicBezTo>
                      <a:pt x="100" y="346"/>
                      <a:pt x="0" y="446"/>
                      <a:pt x="0" y="569"/>
                    </a:cubicBezTo>
                    <a:lnTo>
                      <a:pt x="0" y="569"/>
                    </a:lnTo>
                    <a:cubicBezTo>
                      <a:pt x="0" y="691"/>
                      <a:pt x="100" y="791"/>
                      <a:pt x="223" y="791"/>
                    </a:cubicBezTo>
                    <a:lnTo>
                      <a:pt x="357" y="791"/>
                    </a:lnTo>
                    <a:lnTo>
                      <a:pt x="357" y="916"/>
                    </a:lnTo>
                    <a:cubicBezTo>
                      <a:pt x="357" y="1038"/>
                      <a:pt x="457" y="1139"/>
                      <a:pt x="578" y="1139"/>
                    </a:cubicBezTo>
                    <a:cubicBezTo>
                      <a:pt x="701" y="1139"/>
                      <a:pt x="801" y="1038"/>
                      <a:pt x="801" y="916"/>
                    </a:cubicBezTo>
                    <a:lnTo>
                      <a:pt x="801" y="791"/>
                    </a:lnTo>
                    <a:lnTo>
                      <a:pt x="915" y="791"/>
                    </a:lnTo>
                    <a:cubicBezTo>
                      <a:pt x="1037" y="791"/>
                      <a:pt x="1137" y="691"/>
                      <a:pt x="1137" y="569"/>
                    </a:cubicBezTo>
                    <a:lnTo>
                      <a:pt x="1137" y="569"/>
                    </a:lnTo>
                    <a:cubicBezTo>
                      <a:pt x="1137" y="446"/>
                      <a:pt x="1037" y="346"/>
                      <a:pt x="915" y="346"/>
                    </a:cubicBez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4" name="Google Shape;84;p3"/>
              <p:cNvSpPr/>
              <p:nvPr/>
            </p:nvSpPr>
            <p:spPr>
              <a:xfrm>
                <a:off x="5561280" y="397440"/>
                <a:ext cx="86400" cy="225000"/>
              </a:xfrm>
              <a:custGeom>
                <a:avLst/>
                <a:gdLst/>
                <a:ahLst/>
                <a:cxnLst/>
                <a:rect l="l" t="t" r="r" b="b"/>
                <a:pathLst>
                  <a:path w="240" h="625" extrusionOk="0">
                    <a:moveTo>
                      <a:pt x="120" y="625"/>
                    </a:moveTo>
                    <a:lnTo>
                      <a:pt x="120" y="625"/>
                    </a:lnTo>
                    <a:cubicBezTo>
                      <a:pt x="54" y="625"/>
                      <a:pt x="0" y="571"/>
                      <a:pt x="0" y="505"/>
                    </a:cubicBezTo>
                    <a:lnTo>
                      <a:pt x="0" y="120"/>
                    </a:lnTo>
                    <a:cubicBezTo>
                      <a:pt x="0" y="54"/>
                      <a:pt x="54" y="0"/>
                      <a:pt x="120" y="0"/>
                    </a:cubicBezTo>
                    <a:cubicBezTo>
                      <a:pt x="186" y="0"/>
                      <a:pt x="240" y="54"/>
                      <a:pt x="240" y="120"/>
                    </a:cubicBezTo>
                    <a:lnTo>
                      <a:pt x="240" y="505"/>
                    </a:lnTo>
                    <a:cubicBezTo>
                      <a:pt x="240" y="571"/>
                      <a:pt x="186" y="625"/>
                      <a:pt x="120" y="625"/>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5" name="Google Shape;85;p3"/>
              <p:cNvSpPr/>
              <p:nvPr/>
            </p:nvSpPr>
            <p:spPr>
              <a:xfrm>
                <a:off x="5565960" y="644760"/>
                <a:ext cx="77400" cy="77400"/>
              </a:xfrm>
              <a:custGeom>
                <a:avLst/>
                <a:gdLst/>
                <a:ahLst/>
                <a:cxnLst/>
                <a:rect l="l" t="t" r="r" b="b"/>
                <a:pathLst>
                  <a:path w="215" h="215" extrusionOk="0">
                    <a:moveTo>
                      <a:pt x="215" y="108"/>
                    </a:moveTo>
                    <a:cubicBezTo>
                      <a:pt x="215" y="167"/>
                      <a:pt x="166" y="215"/>
                      <a:pt x="107" y="215"/>
                    </a:cubicBezTo>
                    <a:cubicBezTo>
                      <a:pt x="48" y="215"/>
                      <a:pt x="0" y="167"/>
                      <a:pt x="0" y="108"/>
                    </a:cubicBezTo>
                    <a:cubicBezTo>
                      <a:pt x="0" y="48"/>
                      <a:pt x="48" y="0"/>
                      <a:pt x="107" y="0"/>
                    </a:cubicBezTo>
                    <a:cubicBezTo>
                      <a:pt x="166" y="0"/>
                      <a:pt x="215" y="48"/>
                      <a:pt x="215" y="108"/>
                    </a:cubicBezTo>
                    <a:close/>
                  </a:path>
                </a:pathLst>
              </a:custGeom>
              <a:solidFill>
                <a:srgbClr val="F8F8F8">
                  <a:alpha val="33410"/>
                </a:srgbClr>
              </a:solidFill>
              <a:ln>
                <a:noFill/>
              </a:ln>
            </p:spPr>
            <p:txBody>
              <a:bodyPr spcFirstLastPara="1" wrap="square" lIns="90000" tIns="32400" rIns="90000" bIns="324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6" name="Google Shape;86;p3"/>
              <p:cNvSpPr/>
              <p:nvPr/>
            </p:nvSpPr>
            <p:spPr>
              <a:xfrm>
                <a:off x="4385880" y="841680"/>
                <a:ext cx="1338480" cy="356040"/>
              </a:xfrm>
              <a:custGeom>
                <a:avLst/>
                <a:gdLst/>
                <a:ahLst/>
                <a:cxnLst/>
                <a:rect l="l" t="t" r="r" b="b"/>
                <a:pathLst>
                  <a:path w="3718" h="989" extrusionOk="0">
                    <a:moveTo>
                      <a:pt x="440" y="989"/>
                    </a:moveTo>
                    <a:lnTo>
                      <a:pt x="3277" y="989"/>
                    </a:lnTo>
                    <a:cubicBezTo>
                      <a:pt x="3520" y="989"/>
                      <a:pt x="3718" y="791"/>
                      <a:pt x="3718" y="548"/>
                    </a:cubicBezTo>
                    <a:lnTo>
                      <a:pt x="3718" y="0"/>
                    </a:lnTo>
                    <a:cubicBezTo>
                      <a:pt x="3108" y="438"/>
                      <a:pt x="1239" y="315"/>
                      <a:pt x="472" y="252"/>
                    </a:cubicBezTo>
                    <a:cubicBezTo>
                      <a:pt x="244" y="233"/>
                      <a:pt x="95" y="153"/>
                      <a:pt x="0" y="44"/>
                    </a:cubicBezTo>
                    <a:lnTo>
                      <a:pt x="0" y="548"/>
                    </a:lnTo>
                    <a:cubicBezTo>
                      <a:pt x="0" y="791"/>
                      <a:pt x="198" y="989"/>
                      <a:pt x="440" y="989"/>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87" name="Google Shape;87;p3"/>
            <p:cNvGrpSpPr/>
            <p:nvPr/>
          </p:nvGrpSpPr>
          <p:grpSpPr>
            <a:xfrm rot="-5400000" flipH="1">
              <a:off x="8285926" y="1095030"/>
              <a:ext cx="904637" cy="614957"/>
              <a:chOff x="6078960" y="142560"/>
              <a:chExt cx="1390680" cy="945360"/>
            </a:xfrm>
          </p:grpSpPr>
          <p:sp>
            <p:nvSpPr>
              <p:cNvPr id="88" name="Google Shape;88;p3"/>
              <p:cNvSpPr/>
              <p:nvPr/>
            </p:nvSpPr>
            <p:spPr>
              <a:xfrm>
                <a:off x="6469560" y="452520"/>
                <a:ext cx="856800" cy="635400"/>
              </a:xfrm>
              <a:custGeom>
                <a:avLst/>
                <a:gdLst/>
                <a:ahLst/>
                <a:cxnLst/>
                <a:rect l="l" t="t" r="r" b="b"/>
                <a:pathLst>
                  <a:path w="2380" h="1765" extrusionOk="0">
                    <a:moveTo>
                      <a:pt x="2352" y="1230"/>
                    </a:moveTo>
                    <a:lnTo>
                      <a:pt x="2149" y="1625"/>
                    </a:lnTo>
                    <a:cubicBezTo>
                      <a:pt x="2084" y="1751"/>
                      <a:pt x="1927" y="1801"/>
                      <a:pt x="1801" y="1736"/>
                    </a:cubicBezTo>
                    <a:lnTo>
                      <a:pt x="139" y="882"/>
                    </a:lnTo>
                    <a:cubicBezTo>
                      <a:pt x="13" y="817"/>
                      <a:pt x="-37" y="661"/>
                      <a:pt x="28" y="535"/>
                    </a:cubicBezTo>
                    <a:lnTo>
                      <a:pt x="231" y="140"/>
                    </a:lnTo>
                    <a:cubicBezTo>
                      <a:pt x="296" y="13"/>
                      <a:pt x="452" y="-37"/>
                      <a:pt x="578" y="28"/>
                    </a:cubicBezTo>
                    <a:lnTo>
                      <a:pt x="2240" y="882"/>
                    </a:lnTo>
                    <a:cubicBezTo>
                      <a:pt x="2366" y="947"/>
                      <a:pt x="2417" y="1104"/>
                      <a:pt x="2352" y="1230"/>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 name="Google Shape;89;p3"/>
              <p:cNvSpPr/>
              <p:nvPr/>
            </p:nvSpPr>
            <p:spPr>
              <a:xfrm>
                <a:off x="6623280" y="473040"/>
                <a:ext cx="703080" cy="614520"/>
              </a:xfrm>
              <a:custGeom>
                <a:avLst/>
                <a:gdLst/>
                <a:ahLst/>
                <a:cxnLst/>
                <a:rect l="l" t="t" r="r" b="b"/>
                <a:pathLst>
                  <a:path w="1953" h="1707" extrusionOk="0">
                    <a:moveTo>
                      <a:pt x="1722" y="1568"/>
                    </a:moveTo>
                    <a:lnTo>
                      <a:pt x="1925" y="1173"/>
                    </a:lnTo>
                    <a:cubicBezTo>
                      <a:pt x="1990" y="1047"/>
                      <a:pt x="1939" y="890"/>
                      <a:pt x="1813" y="825"/>
                    </a:cubicBezTo>
                    <a:lnTo>
                      <a:pt x="208" y="0"/>
                    </a:lnTo>
                    <a:cubicBezTo>
                      <a:pt x="139" y="45"/>
                      <a:pt x="70" y="96"/>
                      <a:pt x="0" y="157"/>
                    </a:cubicBezTo>
                    <a:cubicBezTo>
                      <a:pt x="0" y="157"/>
                      <a:pt x="634" y="457"/>
                      <a:pt x="1014" y="585"/>
                    </a:cubicBezTo>
                    <a:cubicBezTo>
                      <a:pt x="1372" y="705"/>
                      <a:pt x="1656" y="1327"/>
                      <a:pt x="1380" y="1682"/>
                    </a:cubicBezTo>
                    <a:cubicBezTo>
                      <a:pt x="1505" y="1742"/>
                      <a:pt x="1658" y="1692"/>
                      <a:pt x="1722" y="1568"/>
                    </a:cubicBez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 name="Google Shape;90;p3"/>
              <p:cNvSpPr/>
              <p:nvPr/>
            </p:nvSpPr>
            <p:spPr>
              <a:xfrm>
                <a:off x="6138000" y="191880"/>
                <a:ext cx="572400" cy="666360"/>
              </a:xfrm>
              <a:custGeom>
                <a:avLst/>
                <a:gdLst/>
                <a:ahLst/>
                <a:cxnLst/>
                <a:rect l="l" t="t" r="r" b="b"/>
                <a:pathLst>
                  <a:path w="1590" h="1851" extrusionOk="0">
                    <a:moveTo>
                      <a:pt x="0" y="1577"/>
                    </a:moveTo>
                    <a:cubicBezTo>
                      <a:pt x="0" y="1577"/>
                      <a:pt x="619" y="2141"/>
                      <a:pt x="1150" y="1652"/>
                    </a:cubicBezTo>
                    <a:lnTo>
                      <a:pt x="1589" y="798"/>
                    </a:lnTo>
                    <a:cubicBezTo>
                      <a:pt x="1589" y="798"/>
                      <a:pt x="1635" y="222"/>
                      <a:pt x="852" y="0"/>
                    </a:cubicBezTo>
                    <a:lnTo>
                      <a:pt x="0" y="1577"/>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 name="Google Shape;91;p3"/>
              <p:cNvSpPr/>
              <p:nvPr/>
            </p:nvSpPr>
            <p:spPr>
              <a:xfrm>
                <a:off x="6726960" y="655200"/>
                <a:ext cx="93960" cy="96480"/>
              </a:xfrm>
              <a:custGeom>
                <a:avLst/>
                <a:gdLst/>
                <a:ahLst/>
                <a:cxnLst/>
                <a:rect l="l" t="t" r="r" b="b"/>
                <a:pathLst>
                  <a:path w="261" h="268" extrusionOk="0">
                    <a:moveTo>
                      <a:pt x="6" y="178"/>
                    </a:moveTo>
                    <a:cubicBezTo>
                      <a:pt x="16" y="211"/>
                      <a:pt x="37" y="238"/>
                      <a:pt x="67" y="253"/>
                    </a:cubicBezTo>
                    <a:cubicBezTo>
                      <a:pt x="130" y="287"/>
                      <a:pt x="210" y="261"/>
                      <a:pt x="245" y="196"/>
                    </a:cubicBezTo>
                    <a:cubicBezTo>
                      <a:pt x="279" y="132"/>
                      <a:pt x="256" y="48"/>
                      <a:pt x="195" y="15"/>
                    </a:cubicBezTo>
                    <a:cubicBezTo>
                      <a:pt x="131" y="-19"/>
                      <a:pt x="51" y="7"/>
                      <a:pt x="16" y="73"/>
                    </a:cubicBezTo>
                    <a:cubicBezTo>
                      <a:pt x="-2" y="106"/>
                      <a:pt x="-5" y="143"/>
                      <a:pt x="6" y="178"/>
                    </a:cubicBezTo>
                    <a:close/>
                  </a:path>
                </a:pathLst>
              </a:custGeom>
              <a:solidFill>
                <a:srgbClr val="0071BC"/>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 name="Google Shape;92;p3"/>
              <p:cNvSpPr/>
              <p:nvPr/>
            </p:nvSpPr>
            <p:spPr>
              <a:xfrm>
                <a:off x="6716520" y="644760"/>
                <a:ext cx="115200" cy="117360"/>
              </a:xfrm>
              <a:custGeom>
                <a:avLst/>
                <a:gdLst/>
                <a:ahLst/>
                <a:cxnLst/>
                <a:rect l="l" t="t" r="r" b="b"/>
                <a:pathLst>
                  <a:path w="320" h="326" extrusionOk="0">
                    <a:moveTo>
                      <a:pt x="237" y="19"/>
                    </a:moveTo>
                    <a:cubicBezTo>
                      <a:pt x="314" y="60"/>
                      <a:pt x="342" y="158"/>
                      <a:pt x="300" y="238"/>
                    </a:cubicBezTo>
                    <a:cubicBezTo>
                      <a:pt x="257" y="318"/>
                      <a:pt x="160" y="349"/>
                      <a:pt x="83" y="308"/>
                    </a:cubicBezTo>
                    <a:cubicBezTo>
                      <a:pt x="5" y="266"/>
                      <a:pt x="-23" y="168"/>
                      <a:pt x="20" y="89"/>
                    </a:cubicBezTo>
                    <a:cubicBezTo>
                      <a:pt x="63" y="9"/>
                      <a:pt x="160" y="-23"/>
                      <a:pt x="237" y="1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 name="Google Shape;93;p3"/>
              <p:cNvSpPr/>
              <p:nvPr/>
            </p:nvSpPr>
            <p:spPr>
              <a:xfrm>
                <a:off x="6078960" y="142560"/>
                <a:ext cx="415080" cy="651600"/>
              </a:xfrm>
              <a:custGeom>
                <a:avLst/>
                <a:gdLst/>
                <a:ahLst/>
                <a:cxnLst/>
                <a:rect l="l" t="t" r="r" b="b"/>
                <a:pathLst>
                  <a:path w="1153" h="1810" extrusionOk="0">
                    <a:moveTo>
                      <a:pt x="831" y="55"/>
                    </a:moveTo>
                    <a:lnTo>
                      <a:pt x="433" y="800"/>
                    </a:lnTo>
                    <a:lnTo>
                      <a:pt x="11" y="1589"/>
                    </a:lnTo>
                    <a:cubicBezTo>
                      <a:pt x="-19" y="1645"/>
                      <a:pt x="12" y="1719"/>
                      <a:pt x="80" y="1755"/>
                    </a:cubicBezTo>
                    <a:lnTo>
                      <a:pt x="146" y="1790"/>
                    </a:lnTo>
                    <a:cubicBezTo>
                      <a:pt x="213" y="1827"/>
                      <a:pt x="292" y="1811"/>
                      <a:pt x="322" y="1755"/>
                    </a:cubicBezTo>
                    <a:lnTo>
                      <a:pt x="744" y="965"/>
                    </a:lnTo>
                    <a:lnTo>
                      <a:pt x="1142" y="221"/>
                    </a:lnTo>
                    <a:cubicBezTo>
                      <a:pt x="1171" y="165"/>
                      <a:pt x="1141" y="91"/>
                      <a:pt x="1073" y="55"/>
                    </a:cubicBezTo>
                    <a:lnTo>
                      <a:pt x="1007" y="20"/>
                    </a:lnTo>
                    <a:cubicBezTo>
                      <a:pt x="939" y="-17"/>
                      <a:pt x="860" y="-1"/>
                      <a:pt x="831" y="55"/>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4" name="Google Shape;94;p3"/>
              <p:cNvSpPr/>
              <p:nvPr/>
            </p:nvSpPr>
            <p:spPr>
              <a:xfrm>
                <a:off x="6507360" y="254160"/>
                <a:ext cx="159840" cy="223560"/>
              </a:xfrm>
              <a:custGeom>
                <a:avLst/>
                <a:gdLst/>
                <a:ahLst/>
                <a:cxnLst/>
                <a:rect l="l" t="t" r="r" b="b"/>
                <a:pathLst>
                  <a:path w="444" h="621" extrusionOk="0">
                    <a:moveTo>
                      <a:pt x="0" y="0"/>
                    </a:moveTo>
                    <a:cubicBezTo>
                      <a:pt x="0" y="0"/>
                      <a:pt x="458" y="175"/>
                      <a:pt x="443" y="621"/>
                    </a:cubicBezTo>
                    <a:cubicBezTo>
                      <a:pt x="443" y="621"/>
                      <a:pt x="341" y="279"/>
                      <a:pt x="0" y="0"/>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5" name="Google Shape;95;p3"/>
              <p:cNvSpPr/>
              <p:nvPr/>
            </p:nvSpPr>
            <p:spPr>
              <a:xfrm>
                <a:off x="6138720" y="190080"/>
                <a:ext cx="324720" cy="556560"/>
              </a:xfrm>
              <a:custGeom>
                <a:avLst/>
                <a:gdLst/>
                <a:ahLst/>
                <a:cxnLst/>
                <a:rect l="l" t="t" r="r" b="b"/>
                <a:pathLst>
                  <a:path w="902" h="1546" extrusionOk="0">
                    <a:moveTo>
                      <a:pt x="38" y="1537"/>
                    </a:moveTo>
                    <a:lnTo>
                      <a:pt x="38" y="1537"/>
                    </a:lnTo>
                    <a:cubicBezTo>
                      <a:pt x="2" y="1518"/>
                      <a:pt x="-11" y="1473"/>
                      <a:pt x="8" y="1437"/>
                    </a:cubicBezTo>
                    <a:lnTo>
                      <a:pt x="764" y="39"/>
                    </a:lnTo>
                    <a:cubicBezTo>
                      <a:pt x="783" y="3"/>
                      <a:pt x="828" y="-10"/>
                      <a:pt x="864" y="9"/>
                    </a:cubicBezTo>
                    <a:cubicBezTo>
                      <a:pt x="899" y="28"/>
                      <a:pt x="913" y="73"/>
                      <a:pt x="893" y="109"/>
                    </a:cubicBezTo>
                    <a:lnTo>
                      <a:pt x="138" y="1507"/>
                    </a:lnTo>
                    <a:cubicBezTo>
                      <a:pt x="119" y="1543"/>
                      <a:pt x="74" y="1556"/>
                      <a:pt x="38" y="153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6" name="Google Shape;96;p3"/>
              <p:cNvSpPr/>
              <p:nvPr/>
            </p:nvSpPr>
            <p:spPr>
              <a:xfrm>
                <a:off x="6903360" y="145080"/>
                <a:ext cx="218520" cy="161280"/>
              </a:xfrm>
              <a:custGeom>
                <a:avLst/>
                <a:gdLst/>
                <a:ahLst/>
                <a:cxnLst/>
                <a:rect l="l" t="t" r="r" b="b"/>
                <a:pathLst>
                  <a:path w="607" h="448" extrusionOk="0">
                    <a:moveTo>
                      <a:pt x="607" y="201"/>
                    </a:moveTo>
                    <a:lnTo>
                      <a:pt x="98" y="448"/>
                    </a:lnTo>
                    <a:lnTo>
                      <a:pt x="0" y="246"/>
                    </a:lnTo>
                    <a:lnTo>
                      <a:pt x="510" y="0"/>
                    </a:lnTo>
                    <a:lnTo>
                      <a:pt x="607" y="201"/>
                    </a:ln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7" name="Google Shape;97;p3"/>
              <p:cNvSpPr/>
              <p:nvPr/>
            </p:nvSpPr>
            <p:spPr>
              <a:xfrm>
                <a:off x="6864120" y="181800"/>
                <a:ext cx="605520" cy="723600"/>
              </a:xfrm>
              <a:custGeom>
                <a:avLst/>
                <a:gdLst/>
                <a:ahLst/>
                <a:cxnLst/>
                <a:rect l="l" t="t" r="r" b="b"/>
                <a:pathLst>
                  <a:path w="1682" h="2010" extrusionOk="0">
                    <a:moveTo>
                      <a:pt x="1586" y="1655"/>
                    </a:moveTo>
                    <a:lnTo>
                      <a:pt x="888" y="1993"/>
                    </a:lnTo>
                    <a:cubicBezTo>
                      <a:pt x="804" y="2033"/>
                      <a:pt x="702" y="1998"/>
                      <a:pt x="662" y="1914"/>
                    </a:cubicBezTo>
                    <a:lnTo>
                      <a:pt x="16" y="581"/>
                    </a:lnTo>
                    <a:cubicBezTo>
                      <a:pt x="-24" y="498"/>
                      <a:pt x="11" y="396"/>
                      <a:pt x="95" y="355"/>
                    </a:cubicBezTo>
                    <a:lnTo>
                      <a:pt x="793" y="17"/>
                    </a:lnTo>
                    <a:cubicBezTo>
                      <a:pt x="877" y="-24"/>
                      <a:pt x="979" y="12"/>
                      <a:pt x="1019" y="96"/>
                    </a:cubicBezTo>
                    <a:lnTo>
                      <a:pt x="1665" y="1429"/>
                    </a:lnTo>
                    <a:cubicBezTo>
                      <a:pt x="1705" y="1512"/>
                      <a:pt x="1670" y="1614"/>
                      <a:pt x="1586" y="1655"/>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8" name="Google Shape;98;p3"/>
              <p:cNvSpPr/>
              <p:nvPr/>
            </p:nvSpPr>
            <p:spPr>
              <a:xfrm>
                <a:off x="6864120" y="181800"/>
                <a:ext cx="434160" cy="347760"/>
              </a:xfrm>
              <a:custGeom>
                <a:avLst/>
                <a:gdLst/>
                <a:ahLst/>
                <a:cxnLst/>
                <a:rect l="l" t="t" r="r" b="b"/>
                <a:pathLst>
                  <a:path w="1206" h="966" extrusionOk="0">
                    <a:moveTo>
                      <a:pt x="793" y="17"/>
                    </a:moveTo>
                    <a:lnTo>
                      <a:pt x="95" y="355"/>
                    </a:lnTo>
                    <a:cubicBezTo>
                      <a:pt x="11" y="396"/>
                      <a:pt x="-24" y="498"/>
                      <a:pt x="16" y="581"/>
                    </a:cubicBezTo>
                    <a:lnTo>
                      <a:pt x="203" y="966"/>
                    </a:lnTo>
                    <a:lnTo>
                      <a:pt x="1206" y="481"/>
                    </a:lnTo>
                    <a:lnTo>
                      <a:pt x="1019" y="96"/>
                    </a:lnTo>
                    <a:cubicBezTo>
                      <a:pt x="979" y="12"/>
                      <a:pt x="877" y="-24"/>
                      <a:pt x="793" y="17"/>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9" name="Google Shape;99;p3"/>
              <p:cNvSpPr/>
              <p:nvPr/>
            </p:nvSpPr>
            <p:spPr>
              <a:xfrm>
                <a:off x="7005960" y="282240"/>
                <a:ext cx="135360" cy="135720"/>
              </a:xfrm>
              <a:custGeom>
                <a:avLst/>
                <a:gdLst/>
                <a:ahLst/>
                <a:cxnLst/>
                <a:rect l="l" t="t" r="r" b="b"/>
                <a:pathLst>
                  <a:path w="376" h="377" extrusionOk="0">
                    <a:moveTo>
                      <a:pt x="264" y="66"/>
                    </a:moveTo>
                    <a:lnTo>
                      <a:pt x="228" y="83"/>
                    </a:lnTo>
                    <a:lnTo>
                      <a:pt x="209" y="44"/>
                    </a:lnTo>
                    <a:cubicBezTo>
                      <a:pt x="190" y="6"/>
                      <a:pt x="143" y="-11"/>
                      <a:pt x="104" y="8"/>
                    </a:cubicBezTo>
                    <a:cubicBezTo>
                      <a:pt x="65" y="27"/>
                      <a:pt x="49" y="74"/>
                      <a:pt x="67" y="113"/>
                    </a:cubicBezTo>
                    <a:lnTo>
                      <a:pt x="86" y="152"/>
                    </a:lnTo>
                    <a:lnTo>
                      <a:pt x="44" y="172"/>
                    </a:lnTo>
                    <a:cubicBezTo>
                      <a:pt x="5" y="191"/>
                      <a:pt x="-11" y="238"/>
                      <a:pt x="7" y="277"/>
                    </a:cubicBezTo>
                    <a:cubicBezTo>
                      <a:pt x="26" y="316"/>
                      <a:pt x="73" y="332"/>
                      <a:pt x="112" y="314"/>
                    </a:cubicBezTo>
                    <a:lnTo>
                      <a:pt x="155" y="293"/>
                    </a:lnTo>
                    <a:lnTo>
                      <a:pt x="174" y="333"/>
                    </a:lnTo>
                    <a:cubicBezTo>
                      <a:pt x="193" y="371"/>
                      <a:pt x="240" y="388"/>
                      <a:pt x="279" y="369"/>
                    </a:cubicBezTo>
                    <a:cubicBezTo>
                      <a:pt x="317" y="350"/>
                      <a:pt x="334" y="303"/>
                      <a:pt x="315" y="264"/>
                    </a:cubicBezTo>
                    <a:lnTo>
                      <a:pt x="296" y="225"/>
                    </a:lnTo>
                    <a:lnTo>
                      <a:pt x="332" y="207"/>
                    </a:lnTo>
                    <a:cubicBezTo>
                      <a:pt x="371" y="188"/>
                      <a:pt x="387" y="141"/>
                      <a:pt x="368" y="102"/>
                    </a:cubicBezTo>
                    <a:cubicBezTo>
                      <a:pt x="350" y="63"/>
                      <a:pt x="303" y="47"/>
                      <a:pt x="264" y="6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0" name="Google Shape;100;p3"/>
              <p:cNvSpPr/>
              <p:nvPr/>
            </p:nvSpPr>
            <p:spPr>
              <a:xfrm>
                <a:off x="6949440" y="173160"/>
                <a:ext cx="131400" cy="78120"/>
              </a:xfrm>
              <a:custGeom>
                <a:avLst/>
                <a:gdLst/>
                <a:ahLst/>
                <a:cxnLst/>
                <a:rect l="l" t="t" r="r" b="b"/>
                <a:pathLst>
                  <a:path w="365" h="217" extrusionOk="0">
                    <a:moveTo>
                      <a:pt x="343" y="74"/>
                    </a:moveTo>
                    <a:lnTo>
                      <a:pt x="55" y="213"/>
                    </a:lnTo>
                    <a:cubicBezTo>
                      <a:pt x="36" y="222"/>
                      <a:pt x="13" y="214"/>
                      <a:pt x="4" y="195"/>
                    </a:cubicBezTo>
                    <a:cubicBezTo>
                      <a:pt x="-5" y="176"/>
                      <a:pt x="3" y="153"/>
                      <a:pt x="22" y="144"/>
                    </a:cubicBezTo>
                    <a:lnTo>
                      <a:pt x="310" y="4"/>
                    </a:lnTo>
                    <a:cubicBezTo>
                      <a:pt x="329" y="-5"/>
                      <a:pt x="352" y="3"/>
                      <a:pt x="361" y="22"/>
                    </a:cubicBezTo>
                    <a:cubicBezTo>
                      <a:pt x="370" y="41"/>
                      <a:pt x="362" y="65"/>
                      <a:pt x="343" y="74"/>
                    </a:cubicBezTo>
                    <a:close/>
                  </a:path>
                </a:pathLst>
              </a:custGeom>
              <a:solidFill>
                <a:srgbClr val="F8F8F8">
                  <a:alpha val="33410"/>
                </a:srgbClr>
              </a:solidFill>
              <a:ln>
                <a:noFill/>
              </a:ln>
            </p:spPr>
            <p:txBody>
              <a:bodyPr spcFirstLastPara="1" wrap="square" lIns="90000" tIns="33100" rIns="90000" bIns="331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1" name="Google Shape;101;p3"/>
              <p:cNvSpPr/>
              <p:nvPr/>
            </p:nvSpPr>
            <p:spPr>
              <a:xfrm>
                <a:off x="6932880" y="374760"/>
                <a:ext cx="157320" cy="261360"/>
              </a:xfrm>
              <a:custGeom>
                <a:avLst/>
                <a:gdLst/>
                <a:ahLst/>
                <a:cxnLst/>
                <a:rect l="l" t="t" r="r" b="b"/>
                <a:pathLst>
                  <a:path w="437" h="726" extrusionOk="0">
                    <a:moveTo>
                      <a:pt x="377" y="717"/>
                    </a:moveTo>
                    <a:lnTo>
                      <a:pt x="377" y="717"/>
                    </a:lnTo>
                    <a:cubicBezTo>
                      <a:pt x="325" y="740"/>
                      <a:pt x="265" y="717"/>
                      <a:pt x="242" y="665"/>
                    </a:cubicBezTo>
                    <a:lnTo>
                      <a:pt x="9" y="144"/>
                    </a:lnTo>
                    <a:cubicBezTo>
                      <a:pt x="-14" y="92"/>
                      <a:pt x="10" y="32"/>
                      <a:pt x="61" y="9"/>
                    </a:cubicBezTo>
                    <a:cubicBezTo>
                      <a:pt x="112" y="-14"/>
                      <a:pt x="173" y="9"/>
                      <a:pt x="195" y="61"/>
                    </a:cubicBezTo>
                    <a:lnTo>
                      <a:pt x="428" y="582"/>
                    </a:lnTo>
                    <a:cubicBezTo>
                      <a:pt x="451" y="633"/>
                      <a:pt x="428" y="694"/>
                      <a:pt x="377" y="71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2" name="Google Shape;102;p3"/>
              <p:cNvSpPr/>
              <p:nvPr/>
            </p:nvSpPr>
            <p:spPr>
              <a:xfrm>
                <a:off x="7038360" y="182880"/>
                <a:ext cx="431280" cy="722520"/>
              </a:xfrm>
              <a:custGeom>
                <a:avLst/>
                <a:gdLst/>
                <a:ahLst/>
                <a:cxnLst/>
                <a:rect l="l" t="t" r="r" b="b"/>
                <a:pathLst>
                  <a:path w="1198" h="2007" extrusionOk="0">
                    <a:moveTo>
                      <a:pt x="404" y="1990"/>
                    </a:moveTo>
                    <a:lnTo>
                      <a:pt x="1102" y="1652"/>
                    </a:lnTo>
                    <a:cubicBezTo>
                      <a:pt x="1186" y="1611"/>
                      <a:pt x="1221" y="1509"/>
                      <a:pt x="1181" y="1426"/>
                    </a:cubicBezTo>
                    <a:lnTo>
                      <a:pt x="535" y="93"/>
                    </a:lnTo>
                    <a:cubicBezTo>
                      <a:pt x="511" y="42"/>
                      <a:pt x="464" y="10"/>
                      <a:pt x="413" y="0"/>
                    </a:cubicBezTo>
                    <a:cubicBezTo>
                      <a:pt x="532" y="250"/>
                      <a:pt x="782" y="852"/>
                      <a:pt x="594" y="1154"/>
                    </a:cubicBezTo>
                    <a:cubicBezTo>
                      <a:pt x="448" y="1389"/>
                      <a:pt x="184" y="1496"/>
                      <a:pt x="0" y="1543"/>
                    </a:cubicBezTo>
                    <a:lnTo>
                      <a:pt x="178" y="1911"/>
                    </a:lnTo>
                    <a:cubicBezTo>
                      <a:pt x="218" y="1995"/>
                      <a:pt x="320" y="2030"/>
                      <a:pt x="404" y="1990"/>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3" name="Google Shape;103;p3"/>
              <p:cNvSpPr/>
              <p:nvPr/>
            </p:nvSpPr>
            <p:spPr>
              <a:xfrm>
                <a:off x="7217280" y="741240"/>
                <a:ext cx="136080" cy="90000"/>
              </a:xfrm>
              <a:custGeom>
                <a:avLst/>
                <a:gdLst/>
                <a:ahLst/>
                <a:cxnLst/>
                <a:rect l="l" t="t" r="r" b="b"/>
                <a:pathLst>
                  <a:path w="378" h="250" extrusionOk="0">
                    <a:moveTo>
                      <a:pt x="341" y="124"/>
                    </a:moveTo>
                    <a:lnTo>
                      <a:pt x="94" y="244"/>
                    </a:lnTo>
                    <a:cubicBezTo>
                      <a:pt x="62" y="259"/>
                      <a:pt x="23" y="246"/>
                      <a:pt x="7" y="213"/>
                    </a:cubicBezTo>
                    <a:cubicBezTo>
                      <a:pt x="-9" y="181"/>
                      <a:pt x="5" y="142"/>
                      <a:pt x="37" y="126"/>
                    </a:cubicBezTo>
                    <a:lnTo>
                      <a:pt x="285" y="7"/>
                    </a:lnTo>
                    <a:cubicBezTo>
                      <a:pt x="317" y="-9"/>
                      <a:pt x="356" y="5"/>
                      <a:pt x="372" y="37"/>
                    </a:cubicBezTo>
                    <a:cubicBezTo>
                      <a:pt x="387" y="69"/>
                      <a:pt x="374" y="108"/>
                      <a:pt x="341" y="124"/>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grpSp>
        <p:nvGrpSpPr>
          <p:cNvPr id="104" name="Google Shape;104;p3"/>
          <p:cNvGrpSpPr/>
          <p:nvPr/>
        </p:nvGrpSpPr>
        <p:grpSpPr>
          <a:xfrm>
            <a:off x="-335628" y="-270205"/>
            <a:ext cx="9410090" cy="4476980"/>
            <a:chOff x="-335627" y="-270205"/>
            <a:chExt cx="9410090" cy="4476980"/>
          </a:xfrm>
        </p:grpSpPr>
        <p:sp>
          <p:nvSpPr>
            <p:cNvPr id="105" name="Google Shape;105;p3"/>
            <p:cNvSpPr/>
            <p:nvPr/>
          </p:nvSpPr>
          <p:spPr>
            <a:xfrm>
              <a:off x="-335627" y="1067070"/>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6" name="Google Shape;106;p3"/>
            <p:cNvSpPr/>
            <p:nvPr/>
          </p:nvSpPr>
          <p:spPr>
            <a:xfrm>
              <a:off x="8430782" y="3549415"/>
              <a:ext cx="643680" cy="657360"/>
            </a:xfrm>
            <a:custGeom>
              <a:avLst/>
              <a:gdLst/>
              <a:ahLst/>
              <a:cxnLst/>
              <a:rect l="l" t="t" r="r" b="b"/>
              <a:pathLst>
                <a:path w="1788" h="1826" extrusionOk="0">
                  <a:moveTo>
                    <a:pt x="1423" y="804"/>
                  </a:moveTo>
                  <a:cubicBezTo>
                    <a:pt x="1423" y="804"/>
                    <a:pt x="1882" y="601"/>
                    <a:pt x="1715" y="328"/>
                  </a:cubicBezTo>
                  <a:cubicBezTo>
                    <a:pt x="1547" y="55"/>
                    <a:pt x="1141" y="344"/>
                    <a:pt x="1141" y="344"/>
                  </a:cubicBezTo>
                  <a:cubicBezTo>
                    <a:pt x="1141" y="344"/>
                    <a:pt x="1310" y="52"/>
                    <a:pt x="1211" y="5"/>
                  </a:cubicBezTo>
                  <a:cubicBezTo>
                    <a:pt x="1111" y="-43"/>
                    <a:pt x="1039" y="259"/>
                    <a:pt x="1039" y="259"/>
                  </a:cubicBezTo>
                  <a:cubicBezTo>
                    <a:pt x="1039" y="259"/>
                    <a:pt x="779" y="-37"/>
                    <a:pt x="505" y="33"/>
                  </a:cubicBezTo>
                  <a:cubicBezTo>
                    <a:pt x="231" y="102"/>
                    <a:pt x="354" y="738"/>
                    <a:pt x="354" y="738"/>
                  </a:cubicBezTo>
                  <a:cubicBezTo>
                    <a:pt x="354" y="738"/>
                    <a:pt x="106" y="495"/>
                    <a:pt x="81" y="599"/>
                  </a:cubicBezTo>
                  <a:cubicBezTo>
                    <a:pt x="56" y="704"/>
                    <a:pt x="346" y="951"/>
                    <a:pt x="346" y="951"/>
                  </a:cubicBezTo>
                  <a:cubicBezTo>
                    <a:pt x="346" y="951"/>
                    <a:pt x="-122" y="961"/>
                    <a:pt x="31" y="1322"/>
                  </a:cubicBezTo>
                  <a:cubicBezTo>
                    <a:pt x="183" y="1684"/>
                    <a:pt x="696" y="1409"/>
                    <a:pt x="696" y="1409"/>
                  </a:cubicBezTo>
                  <a:cubicBezTo>
                    <a:pt x="696" y="1409"/>
                    <a:pt x="589" y="1652"/>
                    <a:pt x="746" y="1763"/>
                  </a:cubicBezTo>
                  <a:cubicBezTo>
                    <a:pt x="904" y="1874"/>
                    <a:pt x="950" y="1500"/>
                    <a:pt x="950" y="1500"/>
                  </a:cubicBezTo>
                  <a:cubicBezTo>
                    <a:pt x="950" y="1500"/>
                    <a:pt x="1065" y="1914"/>
                    <a:pt x="1234" y="1810"/>
                  </a:cubicBezTo>
                  <a:cubicBezTo>
                    <a:pt x="1403" y="1706"/>
                    <a:pt x="1240" y="1342"/>
                    <a:pt x="1240" y="1342"/>
                  </a:cubicBezTo>
                  <a:cubicBezTo>
                    <a:pt x="1240" y="1342"/>
                    <a:pt x="1696" y="1526"/>
                    <a:pt x="1778" y="1239"/>
                  </a:cubicBezTo>
                  <a:cubicBezTo>
                    <a:pt x="1860" y="951"/>
                    <a:pt x="1423" y="804"/>
                    <a:pt x="1423" y="80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07" name="Google Shape;107;p3"/>
            <p:cNvSpPr/>
            <p:nvPr/>
          </p:nvSpPr>
          <p:spPr>
            <a:xfrm>
              <a:off x="5839997" y="-27020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108" name="Google Shape;108;p3"/>
          <p:cNvGrpSpPr/>
          <p:nvPr/>
        </p:nvGrpSpPr>
        <p:grpSpPr>
          <a:xfrm>
            <a:off x="1226075" y="106558"/>
            <a:ext cx="7510800" cy="4960863"/>
            <a:chOff x="1226075" y="106558"/>
            <a:chExt cx="7510800" cy="4960863"/>
          </a:xfrm>
        </p:grpSpPr>
        <p:sp>
          <p:nvSpPr>
            <p:cNvPr id="109" name="Google Shape;109;p3"/>
            <p:cNvSpPr/>
            <p:nvPr/>
          </p:nvSpPr>
          <p:spPr>
            <a:xfrm>
              <a:off x="1226075" y="106558"/>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10" name="Google Shape;110;p3"/>
            <p:cNvSpPr/>
            <p:nvPr/>
          </p:nvSpPr>
          <p:spPr>
            <a:xfrm>
              <a:off x="1495750" y="4746469"/>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11" name="Google Shape;111;p3"/>
            <p:cNvSpPr/>
            <p:nvPr/>
          </p:nvSpPr>
          <p:spPr>
            <a:xfrm>
              <a:off x="1725500" y="4976221"/>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112" name="Google Shape;112;p3"/>
            <p:cNvSpPr/>
            <p:nvPr/>
          </p:nvSpPr>
          <p:spPr>
            <a:xfrm>
              <a:off x="8645675" y="4603998"/>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83"/>
        <p:cNvGrpSpPr/>
        <p:nvPr/>
      </p:nvGrpSpPr>
      <p:grpSpPr>
        <a:xfrm>
          <a:off x="0" y="0"/>
          <a:ext cx="0" cy="0"/>
          <a:chOff x="0" y="0"/>
          <a:chExt cx="0" cy="0"/>
        </a:xfrm>
      </p:grpSpPr>
      <p:sp>
        <p:nvSpPr>
          <p:cNvPr id="184" name="Google Shape;184;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5" name="Google Shape;185;p7"/>
          <p:cNvSpPr txBox="1">
            <a:spLocks noGrp="1"/>
          </p:cNvSpPr>
          <p:nvPr>
            <p:ph type="subTitle" idx="1"/>
          </p:nvPr>
        </p:nvSpPr>
        <p:spPr>
          <a:xfrm>
            <a:off x="1825325" y="1707625"/>
            <a:ext cx="5493300" cy="213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2"/>
              </a:buClr>
              <a:buSzPts val="1600"/>
              <a:buFont typeface="Nunito Light"/>
              <a:buChar char="●"/>
              <a:defRPr>
                <a:latin typeface="Montserrat"/>
                <a:ea typeface="Montserrat"/>
                <a:cs typeface="Montserrat"/>
                <a:sym typeface="Montserrat"/>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grpSp>
        <p:nvGrpSpPr>
          <p:cNvPr id="186" name="Google Shape;186;p7"/>
          <p:cNvGrpSpPr/>
          <p:nvPr/>
        </p:nvGrpSpPr>
        <p:grpSpPr>
          <a:xfrm>
            <a:off x="0" y="-214200"/>
            <a:ext cx="9513750" cy="5547898"/>
            <a:chOff x="0" y="-214200"/>
            <a:chExt cx="9513750" cy="5547898"/>
          </a:xfrm>
        </p:grpSpPr>
        <p:sp>
          <p:nvSpPr>
            <p:cNvPr id="187" name="Google Shape;187;p7"/>
            <p:cNvSpPr/>
            <p:nvPr/>
          </p:nvSpPr>
          <p:spPr>
            <a:xfrm rot="10800000" flipH="1">
              <a:off x="0" y="-83120"/>
              <a:ext cx="933031" cy="1099816"/>
            </a:xfrm>
            <a:custGeom>
              <a:avLst/>
              <a:gdLst/>
              <a:ahLst/>
              <a:cxnLst/>
              <a:rect l="l" t="t" r="r" b="b"/>
              <a:pathLst>
                <a:path w="35232" h="41526" extrusionOk="0">
                  <a:moveTo>
                    <a:pt x="0" y="0"/>
                  </a:moveTo>
                  <a:cubicBezTo>
                    <a:pt x="2375" y="2376"/>
                    <a:pt x="5688" y="4982"/>
                    <a:pt x="9013" y="4507"/>
                  </a:cubicBezTo>
                  <a:cubicBezTo>
                    <a:pt x="15245" y="3616"/>
                    <a:pt x="26967" y="-496"/>
                    <a:pt x="27858" y="5736"/>
                  </a:cubicBezTo>
                  <a:cubicBezTo>
                    <a:pt x="29651" y="18276"/>
                    <a:pt x="-4058" y="23140"/>
                    <a:pt x="2458" y="34003"/>
                  </a:cubicBezTo>
                  <a:cubicBezTo>
                    <a:pt x="4227" y="36952"/>
                    <a:pt x="9839" y="37141"/>
                    <a:pt x="12700" y="35233"/>
                  </a:cubicBezTo>
                  <a:cubicBezTo>
                    <a:pt x="15759" y="33193"/>
                    <a:pt x="18634" y="28335"/>
                    <a:pt x="22123" y="29497"/>
                  </a:cubicBezTo>
                  <a:cubicBezTo>
                    <a:pt x="25889" y="30752"/>
                    <a:pt x="24834" y="37161"/>
                    <a:pt x="27448" y="40149"/>
                  </a:cubicBezTo>
                  <a:cubicBezTo>
                    <a:pt x="29159" y="42105"/>
                    <a:pt x="33791" y="41901"/>
                    <a:pt x="35232" y="39739"/>
                  </a:cubicBezTo>
                </a:path>
              </a:pathLst>
            </a:custGeom>
            <a:noFill/>
            <a:ln w="19050" cap="rnd" cmpd="sng">
              <a:solidFill>
                <a:schemeClr val="dk2"/>
              </a:solidFill>
              <a:prstDash val="dash"/>
              <a:round/>
              <a:headEnd type="none" w="med" len="med"/>
              <a:tailEnd type="none" w="med" len="med"/>
            </a:ln>
          </p:spPr>
        </p:sp>
        <p:sp>
          <p:nvSpPr>
            <p:cNvPr id="188" name="Google Shape;188;p7"/>
            <p:cNvSpPr/>
            <p:nvPr/>
          </p:nvSpPr>
          <p:spPr>
            <a:xfrm rot="178491">
              <a:off x="3314292" y="4760262"/>
              <a:ext cx="2550372" cy="507599"/>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sp>
          <p:nvSpPr>
            <p:cNvPr id="189" name="Google Shape;189;p7"/>
            <p:cNvSpPr/>
            <p:nvPr/>
          </p:nvSpPr>
          <p:spPr>
            <a:xfrm rot="10800000" flipH="1">
              <a:off x="8376875" y="-194604"/>
              <a:ext cx="1136875" cy="942250"/>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190" name="Google Shape;190;p7"/>
            <p:cNvSpPr/>
            <p:nvPr/>
          </p:nvSpPr>
          <p:spPr>
            <a:xfrm rot="10800000" flipH="1">
              <a:off x="801854" y="-214200"/>
              <a:ext cx="1259750" cy="534725"/>
            </a:xfrm>
            <a:custGeom>
              <a:avLst/>
              <a:gdLst/>
              <a:ahLst/>
              <a:cxnLst/>
              <a:rect l="l" t="t" r="r" b="b"/>
              <a:pathLst>
                <a:path w="50390" h="21389" extrusionOk="0">
                  <a:moveTo>
                    <a:pt x="0" y="16063"/>
                  </a:moveTo>
                  <a:cubicBezTo>
                    <a:pt x="10328" y="15374"/>
                    <a:pt x="16301" y="-603"/>
                    <a:pt x="26629" y="86"/>
                  </a:cubicBezTo>
                  <a:cubicBezTo>
                    <a:pt x="37243" y="794"/>
                    <a:pt x="42868" y="13867"/>
                    <a:pt x="50390" y="21389"/>
                  </a:cubicBezTo>
                </a:path>
              </a:pathLst>
            </a:custGeom>
            <a:noFill/>
            <a:ln w="19050" cap="rnd" cmpd="sng">
              <a:solidFill>
                <a:schemeClr val="dk2"/>
              </a:solidFill>
              <a:prstDash val="dash"/>
              <a:round/>
              <a:headEnd type="none" w="med" len="med"/>
              <a:tailEnd type="none" w="med" len="med"/>
            </a:ln>
          </p:spPr>
        </p:sp>
      </p:grpSp>
      <p:grpSp>
        <p:nvGrpSpPr>
          <p:cNvPr id="191" name="Google Shape;191;p7"/>
          <p:cNvGrpSpPr/>
          <p:nvPr/>
        </p:nvGrpSpPr>
        <p:grpSpPr>
          <a:xfrm>
            <a:off x="-270240" y="2047687"/>
            <a:ext cx="9427826" cy="4019192"/>
            <a:chOff x="-270240" y="2047687"/>
            <a:chExt cx="9427826" cy="4019192"/>
          </a:xfrm>
        </p:grpSpPr>
        <p:grpSp>
          <p:nvGrpSpPr>
            <p:cNvPr id="192" name="Google Shape;192;p7"/>
            <p:cNvGrpSpPr/>
            <p:nvPr/>
          </p:nvGrpSpPr>
          <p:grpSpPr>
            <a:xfrm rot="1324617" flipH="1">
              <a:off x="8363250" y="2139152"/>
              <a:ext cx="655636" cy="865954"/>
              <a:chOff x="6511672" y="2927872"/>
              <a:chExt cx="1426878" cy="1884599"/>
            </a:xfrm>
          </p:grpSpPr>
          <p:sp>
            <p:nvSpPr>
              <p:cNvPr id="193" name="Google Shape;193;p7"/>
              <p:cNvSpPr/>
              <p:nvPr/>
            </p:nvSpPr>
            <p:spPr>
              <a:xfrm>
                <a:off x="6511672" y="2927872"/>
                <a:ext cx="1426878" cy="1884599"/>
              </a:xfrm>
              <a:custGeom>
                <a:avLst/>
                <a:gdLst/>
                <a:ahLst/>
                <a:cxnLst/>
                <a:rect l="l" t="t" r="r" b="b"/>
                <a:pathLst>
                  <a:path w="2394" h="3162" extrusionOk="0">
                    <a:moveTo>
                      <a:pt x="413" y="0"/>
                    </a:moveTo>
                    <a:lnTo>
                      <a:pt x="0" y="2791"/>
                    </a:lnTo>
                    <a:lnTo>
                      <a:pt x="1751" y="3162"/>
                    </a:lnTo>
                    <a:lnTo>
                      <a:pt x="2394" y="259"/>
                    </a:lnTo>
                    <a:lnTo>
                      <a:pt x="413"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194" name="Google Shape;194;p7"/>
              <p:cNvSpPr/>
              <p:nvPr/>
            </p:nvSpPr>
            <p:spPr>
              <a:xfrm>
                <a:off x="6584982" y="3003566"/>
                <a:ext cx="1270720" cy="1723079"/>
              </a:xfrm>
              <a:custGeom>
                <a:avLst/>
                <a:gdLst/>
                <a:ahLst/>
                <a:cxnLst/>
                <a:rect l="l" t="t" r="r" b="b"/>
                <a:pathLst>
                  <a:path w="2132" h="2891" extrusionOk="0">
                    <a:moveTo>
                      <a:pt x="380" y="0"/>
                    </a:moveTo>
                    <a:lnTo>
                      <a:pt x="0" y="2558"/>
                    </a:lnTo>
                    <a:lnTo>
                      <a:pt x="1546" y="2891"/>
                    </a:lnTo>
                    <a:lnTo>
                      <a:pt x="2132" y="240"/>
                    </a:lnTo>
                    <a:lnTo>
                      <a:pt x="1614" y="174"/>
                    </a:lnTo>
                    <a:lnTo>
                      <a:pt x="1533" y="362"/>
                    </a:lnTo>
                    <a:lnTo>
                      <a:pt x="774" y="231"/>
                    </a:lnTo>
                    <a:lnTo>
                      <a:pt x="754" y="47"/>
                    </a:lnTo>
                    <a:lnTo>
                      <a:pt x="380" y="0"/>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95" name="Google Shape;195;p7"/>
              <p:cNvSpPr/>
              <p:nvPr/>
            </p:nvSpPr>
            <p:spPr>
              <a:xfrm>
                <a:off x="6812066" y="3674083"/>
                <a:ext cx="692578" cy="692569"/>
              </a:xfrm>
              <a:custGeom>
                <a:avLst/>
                <a:gdLst/>
                <a:ahLst/>
                <a:cxnLst/>
                <a:rect l="l" t="t" r="r" b="b"/>
                <a:pathLst>
                  <a:path w="1162" h="1162" extrusionOk="0">
                    <a:moveTo>
                      <a:pt x="1154" y="676"/>
                    </a:moveTo>
                    <a:cubicBezTo>
                      <a:pt x="1102" y="993"/>
                      <a:pt x="803" y="1207"/>
                      <a:pt x="486" y="1154"/>
                    </a:cubicBezTo>
                    <a:cubicBezTo>
                      <a:pt x="169" y="1102"/>
                      <a:pt x="-45" y="803"/>
                      <a:pt x="8" y="486"/>
                    </a:cubicBezTo>
                    <a:cubicBezTo>
                      <a:pt x="60" y="170"/>
                      <a:pt x="360" y="-45"/>
                      <a:pt x="676" y="8"/>
                    </a:cubicBezTo>
                    <a:cubicBezTo>
                      <a:pt x="993" y="61"/>
                      <a:pt x="1207" y="360"/>
                      <a:pt x="1154" y="67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96" name="Google Shape;196;p7"/>
              <p:cNvSpPr/>
              <p:nvPr/>
            </p:nvSpPr>
            <p:spPr>
              <a:xfrm>
                <a:off x="7025442" y="4128842"/>
                <a:ext cx="81655" cy="73310"/>
              </a:xfrm>
              <a:custGeom>
                <a:avLst/>
                <a:gdLst/>
                <a:ahLst/>
                <a:cxnLst/>
                <a:rect l="l" t="t" r="r" b="b"/>
                <a:pathLst>
                  <a:path w="137" h="123" extrusionOk="0">
                    <a:moveTo>
                      <a:pt x="51" y="0"/>
                    </a:moveTo>
                    <a:lnTo>
                      <a:pt x="137" y="42"/>
                    </a:lnTo>
                    <a:lnTo>
                      <a:pt x="79" y="123"/>
                    </a:lnTo>
                    <a:lnTo>
                      <a:pt x="0" y="68"/>
                    </a:lnTo>
                    <a:lnTo>
                      <a:pt x="51" y="0"/>
                    </a:lnTo>
                    <a:close/>
                  </a:path>
                </a:pathLst>
              </a:custGeom>
              <a:solidFill>
                <a:srgbClr val="FFFFFF"/>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97" name="Google Shape;197;p7"/>
              <p:cNvSpPr/>
              <p:nvPr/>
            </p:nvSpPr>
            <p:spPr>
              <a:xfrm>
                <a:off x="7119017" y="3054823"/>
                <a:ext cx="51258" cy="51257"/>
              </a:xfrm>
              <a:custGeom>
                <a:avLst/>
                <a:gdLst/>
                <a:ahLst/>
                <a:cxnLst/>
                <a:rect l="l" t="t" r="r" b="b"/>
                <a:pathLst>
                  <a:path w="86" h="86" extrusionOk="0">
                    <a:moveTo>
                      <a:pt x="85" y="50"/>
                    </a:moveTo>
                    <a:cubicBezTo>
                      <a:pt x="81" y="74"/>
                      <a:pt x="59" y="90"/>
                      <a:pt x="36" y="86"/>
                    </a:cubicBezTo>
                    <a:cubicBezTo>
                      <a:pt x="12" y="82"/>
                      <a:pt x="-4" y="60"/>
                      <a:pt x="0" y="36"/>
                    </a:cubicBezTo>
                    <a:cubicBezTo>
                      <a:pt x="4" y="13"/>
                      <a:pt x="26" y="-3"/>
                      <a:pt x="50" y="1"/>
                    </a:cubicBezTo>
                    <a:cubicBezTo>
                      <a:pt x="73" y="5"/>
                      <a:pt x="89" y="27"/>
                      <a:pt x="85" y="50"/>
                    </a:cubicBezTo>
                    <a:close/>
                  </a:path>
                </a:pathLst>
              </a:custGeom>
              <a:solidFill>
                <a:schemeClr val="lt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98" name="Google Shape;198;p7"/>
              <p:cNvSpPr/>
              <p:nvPr/>
            </p:nvSpPr>
            <p:spPr>
              <a:xfrm>
                <a:off x="6759021" y="3107272"/>
                <a:ext cx="907146" cy="1540699"/>
              </a:xfrm>
              <a:custGeom>
                <a:avLst/>
                <a:gdLst/>
                <a:ahLst/>
                <a:cxnLst/>
                <a:rect l="l" t="t" r="r" b="b"/>
                <a:pathLst>
                  <a:path w="1522" h="2585" extrusionOk="0">
                    <a:moveTo>
                      <a:pt x="0" y="2447"/>
                    </a:moveTo>
                    <a:lnTo>
                      <a:pt x="643" y="2585"/>
                    </a:lnTo>
                    <a:lnTo>
                      <a:pt x="1522" y="26"/>
                    </a:lnTo>
                    <a:lnTo>
                      <a:pt x="1322" y="0"/>
                    </a:lnTo>
                    <a:lnTo>
                      <a:pt x="1241" y="188"/>
                    </a:lnTo>
                    <a:lnTo>
                      <a:pt x="881" y="126"/>
                    </a:lnTo>
                    <a:lnTo>
                      <a:pt x="0" y="2447"/>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99" name="Google Shape;199;p7"/>
              <p:cNvSpPr/>
              <p:nvPr/>
            </p:nvSpPr>
            <p:spPr>
              <a:xfrm>
                <a:off x="6993853" y="3792690"/>
                <a:ext cx="312912" cy="444627"/>
              </a:xfrm>
              <a:custGeom>
                <a:avLst/>
                <a:gdLst/>
                <a:ahLst/>
                <a:cxnLst/>
                <a:rect l="l" t="t" r="r" b="b"/>
                <a:pathLst>
                  <a:path w="525" h="746" extrusionOk="0">
                    <a:moveTo>
                      <a:pt x="364" y="15"/>
                    </a:moveTo>
                    <a:cubicBezTo>
                      <a:pt x="349" y="8"/>
                      <a:pt x="334" y="3"/>
                      <a:pt x="319" y="0"/>
                    </a:cubicBezTo>
                    <a:lnTo>
                      <a:pt x="284" y="168"/>
                    </a:lnTo>
                    <a:cubicBezTo>
                      <a:pt x="302" y="166"/>
                      <a:pt x="320" y="168"/>
                      <a:pt x="336" y="175"/>
                    </a:cubicBezTo>
                    <a:cubicBezTo>
                      <a:pt x="409" y="209"/>
                      <a:pt x="425" y="330"/>
                      <a:pt x="372" y="447"/>
                    </a:cubicBezTo>
                    <a:cubicBezTo>
                      <a:pt x="318" y="563"/>
                      <a:pt x="216" y="631"/>
                      <a:pt x="143" y="598"/>
                    </a:cubicBezTo>
                    <a:cubicBezTo>
                      <a:pt x="127" y="591"/>
                      <a:pt x="114" y="579"/>
                      <a:pt x="104" y="564"/>
                    </a:cubicBezTo>
                    <a:lnTo>
                      <a:pt x="0" y="701"/>
                    </a:lnTo>
                    <a:cubicBezTo>
                      <a:pt x="13" y="710"/>
                      <a:pt x="26" y="718"/>
                      <a:pt x="41" y="724"/>
                    </a:cubicBezTo>
                    <a:cubicBezTo>
                      <a:pt x="195" y="794"/>
                      <a:pt x="392" y="693"/>
                      <a:pt x="481" y="497"/>
                    </a:cubicBezTo>
                    <a:cubicBezTo>
                      <a:pt x="571" y="301"/>
                      <a:pt x="518" y="85"/>
                      <a:pt x="364" y="15"/>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200" name="Google Shape;200;p7"/>
            <p:cNvGrpSpPr/>
            <p:nvPr/>
          </p:nvGrpSpPr>
          <p:grpSpPr>
            <a:xfrm rot="623400">
              <a:off x="-108278" y="3939742"/>
              <a:ext cx="1917152" cy="1970415"/>
              <a:chOff x="-263584" y="3409108"/>
              <a:chExt cx="2325174" cy="2389773"/>
            </a:xfrm>
          </p:grpSpPr>
          <p:sp>
            <p:nvSpPr>
              <p:cNvPr id="201" name="Google Shape;201;p7"/>
              <p:cNvSpPr/>
              <p:nvPr/>
            </p:nvSpPr>
            <p:spPr>
              <a:xfrm rot="-7907642" flipH="1">
                <a:off x="355453" y="3603218"/>
                <a:ext cx="78049" cy="146165"/>
              </a:xfrm>
              <a:custGeom>
                <a:avLst/>
                <a:gdLst/>
                <a:ahLst/>
                <a:cxnLst/>
                <a:rect l="l" t="t" r="r" b="b"/>
                <a:pathLst>
                  <a:path w="110" h="206" extrusionOk="0">
                    <a:moveTo>
                      <a:pt x="32" y="206"/>
                    </a:moveTo>
                    <a:lnTo>
                      <a:pt x="0" y="192"/>
                    </a:lnTo>
                    <a:lnTo>
                      <a:pt x="78" y="0"/>
                    </a:lnTo>
                    <a:lnTo>
                      <a:pt x="110" y="14"/>
                    </a:lnTo>
                    <a:lnTo>
                      <a:pt x="32" y="206"/>
                    </a:lnTo>
                    <a:close/>
                  </a:path>
                </a:pathLst>
              </a:custGeom>
              <a:solidFill>
                <a:schemeClr val="accent3"/>
              </a:solidFill>
              <a:ln>
                <a:noFill/>
              </a:ln>
            </p:spPr>
            <p:txBody>
              <a:bodyPr spcFirstLastPara="1" wrap="square" lIns="90000" tIns="29150" rIns="90000" bIns="2915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2" name="Google Shape;202;p7"/>
              <p:cNvSpPr/>
              <p:nvPr/>
            </p:nvSpPr>
            <p:spPr>
              <a:xfrm rot="-7907642" flipH="1">
                <a:off x="466775" y="3665364"/>
                <a:ext cx="43282" cy="157517"/>
              </a:xfrm>
              <a:custGeom>
                <a:avLst/>
                <a:gdLst/>
                <a:ahLst/>
                <a:cxnLst/>
                <a:rect l="l" t="t" r="r" b="b"/>
                <a:pathLst>
                  <a:path w="61" h="222" extrusionOk="0">
                    <a:moveTo>
                      <a:pt x="35" y="222"/>
                    </a:moveTo>
                    <a:lnTo>
                      <a:pt x="0" y="217"/>
                    </a:lnTo>
                    <a:lnTo>
                      <a:pt x="26" y="0"/>
                    </a:lnTo>
                    <a:lnTo>
                      <a:pt x="61" y="4"/>
                    </a:lnTo>
                    <a:lnTo>
                      <a:pt x="35" y="222"/>
                    </a:lnTo>
                    <a:close/>
                  </a:path>
                </a:pathLst>
              </a:custGeom>
              <a:solidFill>
                <a:schemeClr val="accent3"/>
              </a:solidFill>
              <a:ln>
                <a:noFill/>
              </a:ln>
            </p:spPr>
            <p:txBody>
              <a:bodyPr spcFirstLastPara="1" wrap="square" lIns="90000" tIns="34900" rIns="90000" bIns="349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3" name="Google Shape;203;p7"/>
              <p:cNvSpPr/>
              <p:nvPr/>
            </p:nvSpPr>
            <p:spPr>
              <a:xfrm rot="-7907642" flipH="1">
                <a:off x="-45741" y="3903248"/>
                <a:ext cx="1889490" cy="1429718"/>
              </a:xfrm>
              <a:custGeom>
                <a:avLst/>
                <a:gdLst/>
                <a:ahLst/>
                <a:cxnLst/>
                <a:rect l="l" t="t" r="r" b="b"/>
                <a:pathLst>
                  <a:path w="2663" h="2015" extrusionOk="0">
                    <a:moveTo>
                      <a:pt x="1378" y="2015"/>
                    </a:moveTo>
                    <a:cubicBezTo>
                      <a:pt x="1346" y="2015"/>
                      <a:pt x="1314" y="2009"/>
                      <a:pt x="1281" y="1996"/>
                    </a:cubicBezTo>
                    <a:cubicBezTo>
                      <a:pt x="1081" y="1915"/>
                      <a:pt x="1114" y="1559"/>
                      <a:pt x="1151" y="1146"/>
                    </a:cubicBezTo>
                    <a:cubicBezTo>
                      <a:pt x="1194" y="666"/>
                      <a:pt x="1244" y="122"/>
                      <a:pt x="883" y="74"/>
                    </a:cubicBezTo>
                    <a:cubicBezTo>
                      <a:pt x="337" y="1"/>
                      <a:pt x="72" y="1168"/>
                      <a:pt x="69" y="1180"/>
                    </a:cubicBezTo>
                    <a:lnTo>
                      <a:pt x="0" y="1165"/>
                    </a:lnTo>
                    <a:cubicBezTo>
                      <a:pt x="3" y="1152"/>
                      <a:pt x="70" y="855"/>
                      <a:pt x="210" y="561"/>
                    </a:cubicBezTo>
                    <a:cubicBezTo>
                      <a:pt x="401" y="163"/>
                      <a:pt x="637" y="-30"/>
                      <a:pt x="892" y="4"/>
                    </a:cubicBezTo>
                    <a:cubicBezTo>
                      <a:pt x="1320" y="61"/>
                      <a:pt x="1267" y="641"/>
                      <a:pt x="1221" y="1152"/>
                    </a:cubicBezTo>
                    <a:cubicBezTo>
                      <a:pt x="1189" y="1505"/>
                      <a:pt x="1156" y="1869"/>
                      <a:pt x="1308" y="1931"/>
                    </a:cubicBezTo>
                    <a:cubicBezTo>
                      <a:pt x="1478" y="2000"/>
                      <a:pt x="1664" y="1800"/>
                      <a:pt x="1861" y="1589"/>
                    </a:cubicBezTo>
                    <a:cubicBezTo>
                      <a:pt x="2104" y="1329"/>
                      <a:pt x="2379" y="1034"/>
                      <a:pt x="2663" y="1273"/>
                    </a:cubicBezTo>
                    <a:lnTo>
                      <a:pt x="2617" y="1327"/>
                    </a:lnTo>
                    <a:cubicBezTo>
                      <a:pt x="2384" y="1132"/>
                      <a:pt x="2155" y="1377"/>
                      <a:pt x="1913" y="1637"/>
                    </a:cubicBezTo>
                    <a:cubicBezTo>
                      <a:pt x="1739" y="1824"/>
                      <a:pt x="1560" y="2015"/>
                      <a:pt x="1378" y="2015"/>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204" name="Google Shape;204;p7"/>
              <p:cNvSpPr/>
              <p:nvPr/>
            </p:nvSpPr>
            <p:spPr>
              <a:xfrm rot="-7907642" flipH="1">
                <a:off x="216255" y="3671238"/>
                <a:ext cx="302262" cy="313616"/>
              </a:xfrm>
              <a:custGeom>
                <a:avLst/>
                <a:gdLst/>
                <a:ahLst/>
                <a:cxnLst/>
                <a:rect l="l" t="t" r="r" b="b"/>
                <a:pathLst>
                  <a:path w="426" h="442" extrusionOk="0">
                    <a:moveTo>
                      <a:pt x="386" y="442"/>
                    </a:moveTo>
                    <a:lnTo>
                      <a:pt x="0" y="339"/>
                    </a:lnTo>
                    <a:cubicBezTo>
                      <a:pt x="0" y="339"/>
                      <a:pt x="71" y="-54"/>
                      <a:pt x="296" y="6"/>
                    </a:cubicBezTo>
                    <a:cubicBezTo>
                      <a:pt x="521" y="67"/>
                      <a:pt x="386" y="442"/>
                      <a:pt x="386" y="442"/>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205" name="Google Shape;205;p7"/>
              <p:cNvSpPr/>
              <p:nvPr/>
            </p:nvSpPr>
            <p:spPr>
              <a:xfrm rot="-7907642" flipH="1">
                <a:off x="295092" y="3435557"/>
                <a:ext cx="107140" cy="80887"/>
              </a:xfrm>
              <a:custGeom>
                <a:avLst/>
                <a:gdLst/>
                <a:ahLst/>
                <a:cxnLst/>
                <a:rect l="l" t="t" r="r" b="b"/>
                <a:pathLst>
                  <a:path w="151" h="114" extrusionOk="0">
                    <a:moveTo>
                      <a:pt x="151" y="0"/>
                    </a:moveTo>
                    <a:lnTo>
                      <a:pt x="32" y="114"/>
                    </a:lnTo>
                    <a:lnTo>
                      <a:pt x="0" y="60"/>
                    </a:lnTo>
                    <a:lnTo>
                      <a:pt x="151" y="0"/>
                    </a:lnTo>
                    <a:close/>
                  </a:path>
                </a:pathLst>
              </a:custGeom>
              <a:solidFill>
                <a:schemeClr val="accent2"/>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6" name="Google Shape;206;p7"/>
              <p:cNvSpPr/>
              <p:nvPr/>
            </p:nvSpPr>
            <p:spPr>
              <a:xfrm rot="-1542034">
                <a:off x="1185923" y="3524975"/>
                <a:ext cx="274590" cy="544215"/>
              </a:xfrm>
              <a:custGeom>
                <a:avLst/>
                <a:gdLst/>
                <a:ahLst/>
                <a:cxnLst/>
                <a:rect l="l" t="t" r="r" b="b"/>
                <a:pathLst>
                  <a:path w="387" h="767" extrusionOk="0">
                    <a:moveTo>
                      <a:pt x="91" y="14"/>
                    </a:moveTo>
                    <a:lnTo>
                      <a:pt x="315" y="0"/>
                    </a:lnTo>
                    <a:lnTo>
                      <a:pt x="189" y="344"/>
                    </a:lnTo>
                    <a:lnTo>
                      <a:pt x="387" y="403"/>
                    </a:lnTo>
                    <a:lnTo>
                      <a:pt x="147" y="767"/>
                    </a:lnTo>
                    <a:lnTo>
                      <a:pt x="228" y="471"/>
                    </a:lnTo>
                    <a:lnTo>
                      <a:pt x="0" y="440"/>
                    </a:lnTo>
                    <a:lnTo>
                      <a:pt x="91" y="1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7" name="Google Shape;207;p7"/>
              <p:cNvSpPr/>
              <p:nvPr/>
            </p:nvSpPr>
            <p:spPr>
              <a:xfrm rot="-1542034">
                <a:off x="1495987" y="3989264"/>
                <a:ext cx="211441" cy="97207"/>
              </a:xfrm>
              <a:custGeom>
                <a:avLst/>
                <a:gdLst/>
                <a:ahLst/>
                <a:cxnLst/>
                <a:rect l="l" t="t" r="r" b="b"/>
                <a:pathLst>
                  <a:path w="298" h="137" extrusionOk="0">
                    <a:moveTo>
                      <a:pt x="0" y="137"/>
                    </a:moveTo>
                    <a:lnTo>
                      <a:pt x="271" y="0"/>
                    </a:lnTo>
                    <a:lnTo>
                      <a:pt x="298" y="112"/>
                    </a:lnTo>
                    <a:lnTo>
                      <a:pt x="0" y="137"/>
                    </a:lnTo>
                    <a:close/>
                  </a:path>
                </a:pathLst>
              </a:custGeom>
              <a:solidFill>
                <a:schemeClr val="accent2"/>
              </a:solidFill>
              <a:ln>
                <a:noFill/>
              </a:ln>
            </p:spPr>
            <p:txBody>
              <a:bodyPr spcFirstLastPara="1" wrap="square" lIns="90000" tIns="4300" rIns="90000" bIns="43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8" name="Google Shape;208;p7"/>
              <p:cNvSpPr/>
              <p:nvPr/>
            </p:nvSpPr>
            <p:spPr>
              <a:xfrm rot="-7907642" flipH="1">
                <a:off x="687461" y="3611399"/>
                <a:ext cx="122749" cy="207185"/>
              </a:xfrm>
              <a:custGeom>
                <a:avLst/>
                <a:gdLst/>
                <a:ahLst/>
                <a:cxnLst/>
                <a:rect l="l" t="t" r="r" b="b"/>
                <a:pathLst>
                  <a:path w="173" h="292" extrusionOk="0">
                    <a:moveTo>
                      <a:pt x="0" y="0"/>
                    </a:moveTo>
                    <a:lnTo>
                      <a:pt x="173" y="249"/>
                    </a:lnTo>
                    <a:lnTo>
                      <a:pt x="67" y="292"/>
                    </a:lnTo>
                    <a:lnTo>
                      <a:pt x="0" y="0"/>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09" name="Google Shape;209;p7"/>
              <p:cNvSpPr/>
              <p:nvPr/>
            </p:nvSpPr>
            <p:spPr>
              <a:xfrm rot="-7907642" flipH="1">
                <a:off x="637320" y="3763083"/>
                <a:ext cx="105011" cy="73082"/>
              </a:xfrm>
              <a:custGeom>
                <a:avLst/>
                <a:gdLst/>
                <a:ahLst/>
                <a:cxnLst/>
                <a:rect l="l" t="t" r="r" b="b"/>
                <a:pathLst>
                  <a:path w="148" h="103" extrusionOk="0">
                    <a:moveTo>
                      <a:pt x="0" y="0"/>
                    </a:moveTo>
                    <a:lnTo>
                      <a:pt x="148" y="53"/>
                    </a:lnTo>
                    <a:lnTo>
                      <a:pt x="116" y="103"/>
                    </a:lnTo>
                    <a:lnTo>
                      <a:pt x="0" y="0"/>
                    </a:lnTo>
                    <a:close/>
                  </a:path>
                </a:pathLst>
              </a:custGeom>
              <a:solidFill>
                <a:schemeClr val="accent2"/>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grpSp>
        <p:nvGrpSpPr>
          <p:cNvPr id="210" name="Google Shape;210;p7"/>
          <p:cNvGrpSpPr/>
          <p:nvPr/>
        </p:nvGrpSpPr>
        <p:grpSpPr>
          <a:xfrm>
            <a:off x="479350" y="731725"/>
            <a:ext cx="8257525" cy="4340575"/>
            <a:chOff x="479350" y="731725"/>
            <a:chExt cx="8257525" cy="4340575"/>
          </a:xfrm>
        </p:grpSpPr>
        <p:sp>
          <p:nvSpPr>
            <p:cNvPr id="211" name="Google Shape;211;p7"/>
            <p:cNvSpPr/>
            <p:nvPr/>
          </p:nvSpPr>
          <p:spPr>
            <a:xfrm>
              <a:off x="479350" y="731725"/>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212" name="Google Shape;212;p7"/>
            <p:cNvSpPr/>
            <p:nvPr/>
          </p:nvSpPr>
          <p:spPr>
            <a:xfrm>
              <a:off x="8645675" y="4603998"/>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213" name="Google Shape;213;p7"/>
            <p:cNvSpPr/>
            <p:nvPr/>
          </p:nvSpPr>
          <p:spPr>
            <a:xfrm>
              <a:off x="8242225" y="4695199"/>
              <a:ext cx="377100" cy="3771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14"/>
        <p:cNvGrpSpPr/>
        <p:nvPr/>
      </p:nvGrpSpPr>
      <p:grpSpPr>
        <a:xfrm>
          <a:off x="0" y="0"/>
          <a:ext cx="0" cy="0"/>
          <a:chOff x="0" y="0"/>
          <a:chExt cx="0" cy="0"/>
        </a:xfrm>
      </p:grpSpPr>
      <p:sp>
        <p:nvSpPr>
          <p:cNvPr id="215" name="Google Shape;215;p8"/>
          <p:cNvSpPr txBox="1">
            <a:spLocks noGrp="1"/>
          </p:cNvSpPr>
          <p:nvPr>
            <p:ph type="title"/>
          </p:nvPr>
        </p:nvSpPr>
        <p:spPr>
          <a:xfrm>
            <a:off x="2188375" y="1307100"/>
            <a:ext cx="4767300" cy="252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60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grpSp>
        <p:nvGrpSpPr>
          <p:cNvPr id="216" name="Google Shape;216;p8"/>
          <p:cNvGrpSpPr/>
          <p:nvPr/>
        </p:nvGrpSpPr>
        <p:grpSpPr>
          <a:xfrm>
            <a:off x="-296319" y="-270205"/>
            <a:ext cx="9682965" cy="4178820"/>
            <a:chOff x="-296319" y="-270205"/>
            <a:chExt cx="9682965" cy="4178820"/>
          </a:xfrm>
        </p:grpSpPr>
        <p:sp>
          <p:nvSpPr>
            <p:cNvPr id="217" name="Google Shape;217;p8"/>
            <p:cNvSpPr/>
            <p:nvPr/>
          </p:nvSpPr>
          <p:spPr>
            <a:xfrm flipH="1">
              <a:off x="2115943" y="-27020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18" name="Google Shape;218;p8"/>
            <p:cNvSpPr/>
            <p:nvPr/>
          </p:nvSpPr>
          <p:spPr>
            <a:xfrm flipH="1">
              <a:off x="-296319" y="1227108"/>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19" name="Google Shape;219;p8"/>
            <p:cNvSpPr/>
            <p:nvPr/>
          </p:nvSpPr>
          <p:spPr>
            <a:xfrm flipH="1">
              <a:off x="8208006" y="270369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220" name="Google Shape;220;p8"/>
          <p:cNvGrpSpPr/>
          <p:nvPr/>
        </p:nvGrpSpPr>
        <p:grpSpPr>
          <a:xfrm>
            <a:off x="201218" y="115985"/>
            <a:ext cx="8496713" cy="4773180"/>
            <a:chOff x="201218" y="115985"/>
            <a:chExt cx="8496713" cy="4773180"/>
          </a:xfrm>
        </p:grpSpPr>
        <p:sp>
          <p:nvSpPr>
            <p:cNvPr id="221" name="Google Shape;221;p8"/>
            <p:cNvSpPr/>
            <p:nvPr/>
          </p:nvSpPr>
          <p:spPr>
            <a:xfrm flipH="1">
              <a:off x="4395091" y="4804136"/>
              <a:ext cx="85298" cy="85029"/>
            </a:xfrm>
            <a:custGeom>
              <a:avLst/>
              <a:gdLst/>
              <a:ahLst/>
              <a:cxnLst/>
              <a:rect l="l" t="t" r="r" b="b"/>
              <a:pathLst>
                <a:path w="317" h="316" extrusionOk="0">
                  <a:moveTo>
                    <a:pt x="317" y="158"/>
                  </a:moveTo>
                  <a:cubicBezTo>
                    <a:pt x="317" y="245"/>
                    <a:pt x="246" y="316"/>
                    <a:pt x="158" y="316"/>
                  </a:cubicBezTo>
                  <a:cubicBezTo>
                    <a:pt x="71" y="316"/>
                    <a:pt x="0" y="245"/>
                    <a:pt x="0" y="158"/>
                  </a:cubicBezTo>
                  <a:cubicBezTo>
                    <a:pt x="0" y="71"/>
                    <a:pt x="71" y="0"/>
                    <a:pt x="158" y="0"/>
                  </a:cubicBezTo>
                  <a:cubicBezTo>
                    <a:pt x="246" y="0"/>
                    <a:pt x="317" y="71"/>
                    <a:pt x="317" y="15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22" name="Google Shape;222;p8"/>
            <p:cNvSpPr/>
            <p:nvPr/>
          </p:nvSpPr>
          <p:spPr>
            <a:xfrm flipH="1">
              <a:off x="8514331" y="24044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223" name="Google Shape;223;p8"/>
            <p:cNvSpPr/>
            <p:nvPr/>
          </p:nvSpPr>
          <p:spPr>
            <a:xfrm flipH="1">
              <a:off x="201218" y="24044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224" name="Google Shape;224;p8"/>
            <p:cNvSpPr/>
            <p:nvPr/>
          </p:nvSpPr>
          <p:spPr>
            <a:xfrm flipH="1">
              <a:off x="1252081" y="115985"/>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225" name="Google Shape;225;p8"/>
            <p:cNvSpPr/>
            <p:nvPr/>
          </p:nvSpPr>
          <p:spPr>
            <a:xfrm flipH="1">
              <a:off x="6821534" y="363174"/>
              <a:ext cx="137700" cy="1377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nvGrpSpPr>
          <p:cNvPr id="226" name="Google Shape;226;p8"/>
          <p:cNvGrpSpPr/>
          <p:nvPr/>
        </p:nvGrpSpPr>
        <p:grpSpPr>
          <a:xfrm>
            <a:off x="-379169" y="-588573"/>
            <a:ext cx="9513750" cy="5956677"/>
            <a:chOff x="-379169" y="-588573"/>
            <a:chExt cx="9513750" cy="5956677"/>
          </a:xfrm>
        </p:grpSpPr>
        <p:sp>
          <p:nvSpPr>
            <p:cNvPr id="227" name="Google Shape;227;p8"/>
            <p:cNvSpPr/>
            <p:nvPr/>
          </p:nvSpPr>
          <p:spPr>
            <a:xfrm rot="-189632" flipH="1">
              <a:off x="6855305" y="43972"/>
              <a:ext cx="2041256" cy="1281086"/>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228" name="Google Shape;228;p8"/>
            <p:cNvSpPr/>
            <p:nvPr/>
          </p:nvSpPr>
          <p:spPr>
            <a:xfrm flipH="1">
              <a:off x="8411639" y="1410815"/>
              <a:ext cx="631523" cy="1045775"/>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sp>
          <p:nvSpPr>
            <p:cNvPr id="229" name="Google Shape;229;p8"/>
            <p:cNvSpPr/>
            <p:nvPr/>
          </p:nvSpPr>
          <p:spPr>
            <a:xfrm flipH="1">
              <a:off x="8201549" y="4084925"/>
              <a:ext cx="933031" cy="1099816"/>
            </a:xfrm>
            <a:custGeom>
              <a:avLst/>
              <a:gdLst/>
              <a:ahLst/>
              <a:cxnLst/>
              <a:rect l="l" t="t" r="r" b="b"/>
              <a:pathLst>
                <a:path w="35232" h="41526" extrusionOk="0">
                  <a:moveTo>
                    <a:pt x="0" y="0"/>
                  </a:moveTo>
                  <a:cubicBezTo>
                    <a:pt x="2375" y="2376"/>
                    <a:pt x="5688" y="4982"/>
                    <a:pt x="9013" y="4507"/>
                  </a:cubicBezTo>
                  <a:cubicBezTo>
                    <a:pt x="15245" y="3616"/>
                    <a:pt x="26967" y="-496"/>
                    <a:pt x="27858" y="5736"/>
                  </a:cubicBezTo>
                  <a:cubicBezTo>
                    <a:pt x="29651" y="18276"/>
                    <a:pt x="-4058" y="23140"/>
                    <a:pt x="2458" y="34003"/>
                  </a:cubicBezTo>
                  <a:cubicBezTo>
                    <a:pt x="4227" y="36952"/>
                    <a:pt x="9839" y="37141"/>
                    <a:pt x="12700" y="35233"/>
                  </a:cubicBezTo>
                  <a:cubicBezTo>
                    <a:pt x="15759" y="33193"/>
                    <a:pt x="18634" y="28335"/>
                    <a:pt x="22123" y="29497"/>
                  </a:cubicBezTo>
                  <a:cubicBezTo>
                    <a:pt x="25889" y="30752"/>
                    <a:pt x="24834" y="37161"/>
                    <a:pt x="27448" y="40149"/>
                  </a:cubicBezTo>
                  <a:cubicBezTo>
                    <a:pt x="29159" y="42105"/>
                    <a:pt x="33791" y="41901"/>
                    <a:pt x="35232" y="39739"/>
                  </a:cubicBezTo>
                </a:path>
              </a:pathLst>
            </a:custGeom>
            <a:noFill/>
            <a:ln w="19050" cap="rnd" cmpd="sng">
              <a:solidFill>
                <a:schemeClr val="dk2"/>
              </a:solidFill>
              <a:prstDash val="dash"/>
              <a:round/>
              <a:headEnd type="none" w="med" len="med"/>
              <a:tailEnd type="none" w="med" len="med"/>
            </a:ln>
          </p:spPr>
        </p:sp>
        <p:sp>
          <p:nvSpPr>
            <p:cNvPr id="230" name="Google Shape;230;p8"/>
            <p:cNvSpPr/>
            <p:nvPr/>
          </p:nvSpPr>
          <p:spPr>
            <a:xfrm rot="928815" flipH="1">
              <a:off x="-183556" y="-172255"/>
              <a:ext cx="1659136" cy="1208522"/>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231" name="Google Shape;231;p8"/>
            <p:cNvSpPr/>
            <p:nvPr/>
          </p:nvSpPr>
          <p:spPr>
            <a:xfrm rot="-178491" flipH="1">
              <a:off x="2765417" y="4794669"/>
              <a:ext cx="2550372" cy="507599"/>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sp>
          <p:nvSpPr>
            <p:cNvPr id="232" name="Google Shape;232;p8"/>
            <p:cNvSpPr/>
            <p:nvPr/>
          </p:nvSpPr>
          <p:spPr>
            <a:xfrm flipH="1">
              <a:off x="-379169" y="4353975"/>
              <a:ext cx="1136875" cy="942250"/>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233" name="Google Shape;233;p8"/>
            <p:cNvSpPr/>
            <p:nvPr/>
          </p:nvSpPr>
          <p:spPr>
            <a:xfrm flipH="1">
              <a:off x="7072977" y="4781096"/>
              <a:ext cx="1259750" cy="534725"/>
            </a:xfrm>
            <a:custGeom>
              <a:avLst/>
              <a:gdLst/>
              <a:ahLst/>
              <a:cxnLst/>
              <a:rect l="l" t="t" r="r" b="b"/>
              <a:pathLst>
                <a:path w="50390" h="21389" extrusionOk="0">
                  <a:moveTo>
                    <a:pt x="0" y="16063"/>
                  </a:moveTo>
                  <a:cubicBezTo>
                    <a:pt x="10328" y="15374"/>
                    <a:pt x="16301" y="-603"/>
                    <a:pt x="26629" y="86"/>
                  </a:cubicBezTo>
                  <a:cubicBezTo>
                    <a:pt x="37243" y="794"/>
                    <a:pt x="42868" y="13867"/>
                    <a:pt x="50390" y="21389"/>
                  </a:cubicBezTo>
                </a:path>
              </a:pathLst>
            </a:custGeom>
            <a:noFill/>
            <a:ln w="19050" cap="rnd" cmpd="sng">
              <a:solidFill>
                <a:schemeClr val="dk2"/>
              </a:solidFill>
              <a:prstDash val="dash"/>
              <a:round/>
              <a:headEnd type="none" w="med" len="med"/>
              <a:tailEnd type="none" w="med" len="med"/>
            </a:ln>
          </p:spPr>
        </p:sp>
        <p:sp>
          <p:nvSpPr>
            <p:cNvPr id="234" name="Google Shape;234;p8"/>
            <p:cNvSpPr/>
            <p:nvPr/>
          </p:nvSpPr>
          <p:spPr>
            <a:xfrm rot="-9581161">
              <a:off x="3082280" y="-161635"/>
              <a:ext cx="2550510" cy="507627"/>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grpSp>
      <p:grpSp>
        <p:nvGrpSpPr>
          <p:cNvPr id="235" name="Google Shape;235;p8"/>
          <p:cNvGrpSpPr/>
          <p:nvPr/>
        </p:nvGrpSpPr>
        <p:grpSpPr>
          <a:xfrm>
            <a:off x="-147217" y="-134138"/>
            <a:ext cx="9201622" cy="5193758"/>
            <a:chOff x="-147217" y="-134138"/>
            <a:chExt cx="9201622" cy="5193758"/>
          </a:xfrm>
        </p:grpSpPr>
        <p:grpSp>
          <p:nvGrpSpPr>
            <p:cNvPr id="236" name="Google Shape;236;p8"/>
            <p:cNvGrpSpPr/>
            <p:nvPr/>
          </p:nvGrpSpPr>
          <p:grpSpPr>
            <a:xfrm>
              <a:off x="-147217" y="2622855"/>
              <a:ext cx="1351211" cy="2436766"/>
              <a:chOff x="-149867" y="2622855"/>
              <a:chExt cx="1351211" cy="2436766"/>
            </a:xfrm>
          </p:grpSpPr>
          <p:sp>
            <p:nvSpPr>
              <p:cNvPr id="237" name="Google Shape;237;p8"/>
              <p:cNvSpPr/>
              <p:nvPr/>
            </p:nvSpPr>
            <p:spPr>
              <a:xfrm rot="-2133267">
                <a:off x="-60374" y="4024727"/>
                <a:ext cx="307302" cy="111942"/>
              </a:xfrm>
              <a:custGeom>
                <a:avLst/>
                <a:gdLst/>
                <a:ahLst/>
                <a:cxnLst/>
                <a:rect l="l" t="t" r="r" b="b"/>
                <a:pathLst>
                  <a:path w="1142" h="416" extrusionOk="0">
                    <a:moveTo>
                      <a:pt x="1142" y="0"/>
                    </a:moveTo>
                    <a:lnTo>
                      <a:pt x="0" y="309"/>
                    </a:lnTo>
                    <a:lnTo>
                      <a:pt x="42" y="416"/>
                    </a:lnTo>
                    <a:lnTo>
                      <a:pt x="1119" y="403"/>
                    </a:lnTo>
                    <a:lnTo>
                      <a:pt x="1142"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38" name="Google Shape;238;p8"/>
              <p:cNvSpPr/>
              <p:nvPr/>
            </p:nvSpPr>
            <p:spPr>
              <a:xfrm rot="-2133267">
                <a:off x="189223" y="3845570"/>
                <a:ext cx="254022" cy="253753"/>
              </a:xfrm>
              <a:custGeom>
                <a:avLst/>
                <a:gdLst/>
                <a:ahLst/>
                <a:cxnLst/>
                <a:rect l="l" t="t" r="r" b="b"/>
                <a:pathLst>
                  <a:path w="944" h="943" extrusionOk="0">
                    <a:moveTo>
                      <a:pt x="941" y="528"/>
                    </a:moveTo>
                    <a:cubicBezTo>
                      <a:pt x="910" y="787"/>
                      <a:pt x="675" y="972"/>
                      <a:pt x="416" y="940"/>
                    </a:cubicBezTo>
                    <a:cubicBezTo>
                      <a:pt x="157" y="909"/>
                      <a:pt x="-27" y="675"/>
                      <a:pt x="4" y="416"/>
                    </a:cubicBezTo>
                    <a:cubicBezTo>
                      <a:pt x="35" y="157"/>
                      <a:pt x="270" y="-27"/>
                      <a:pt x="528" y="4"/>
                    </a:cubicBezTo>
                    <a:cubicBezTo>
                      <a:pt x="787" y="35"/>
                      <a:pt x="972" y="269"/>
                      <a:pt x="941" y="52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39" name="Google Shape;239;p8"/>
              <p:cNvSpPr/>
              <p:nvPr/>
            </p:nvSpPr>
            <p:spPr>
              <a:xfrm rot="-2133267">
                <a:off x="255983" y="3912383"/>
                <a:ext cx="120284" cy="120284"/>
              </a:xfrm>
              <a:custGeom>
                <a:avLst/>
                <a:gdLst/>
                <a:ahLst/>
                <a:cxnLst/>
                <a:rect l="l" t="t" r="r" b="b"/>
                <a:pathLst>
                  <a:path w="447" h="447" extrusionOk="0">
                    <a:moveTo>
                      <a:pt x="446" y="251"/>
                    </a:moveTo>
                    <a:cubicBezTo>
                      <a:pt x="431" y="373"/>
                      <a:pt x="320" y="461"/>
                      <a:pt x="198" y="446"/>
                    </a:cubicBezTo>
                    <a:cubicBezTo>
                      <a:pt x="75" y="431"/>
                      <a:pt x="-12" y="320"/>
                      <a:pt x="2" y="197"/>
                    </a:cubicBezTo>
                    <a:cubicBezTo>
                      <a:pt x="17" y="75"/>
                      <a:pt x="128" y="-13"/>
                      <a:pt x="251" y="2"/>
                    </a:cubicBezTo>
                    <a:cubicBezTo>
                      <a:pt x="373" y="17"/>
                      <a:pt x="461" y="128"/>
                      <a:pt x="446" y="251"/>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0" name="Google Shape;240;p8"/>
              <p:cNvSpPr/>
              <p:nvPr/>
            </p:nvSpPr>
            <p:spPr>
              <a:xfrm rot="-2133267">
                <a:off x="222275" y="3991649"/>
                <a:ext cx="314029" cy="126473"/>
              </a:xfrm>
              <a:custGeom>
                <a:avLst/>
                <a:gdLst/>
                <a:ahLst/>
                <a:cxnLst/>
                <a:rect l="l" t="t" r="r" b="b"/>
                <a:pathLst>
                  <a:path w="1167" h="470" extrusionOk="0">
                    <a:moveTo>
                      <a:pt x="14" y="36"/>
                    </a:moveTo>
                    <a:lnTo>
                      <a:pt x="0" y="445"/>
                    </a:lnTo>
                    <a:lnTo>
                      <a:pt x="1167" y="470"/>
                    </a:lnTo>
                    <a:lnTo>
                      <a:pt x="1133" y="0"/>
                    </a:lnTo>
                    <a:lnTo>
                      <a:pt x="14" y="36"/>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241" name="Google Shape;241;p8"/>
              <p:cNvSpPr/>
              <p:nvPr/>
            </p:nvSpPr>
            <p:spPr>
              <a:xfrm rot="-2133267">
                <a:off x="360928" y="3995910"/>
                <a:ext cx="613796" cy="976262"/>
              </a:xfrm>
              <a:custGeom>
                <a:avLst/>
                <a:gdLst/>
                <a:ahLst/>
                <a:cxnLst/>
                <a:rect l="l" t="t" r="r" b="b"/>
                <a:pathLst>
                  <a:path w="2281" h="3628" extrusionOk="0">
                    <a:moveTo>
                      <a:pt x="174" y="0"/>
                    </a:moveTo>
                    <a:lnTo>
                      <a:pt x="0" y="3370"/>
                    </a:lnTo>
                    <a:lnTo>
                      <a:pt x="1490" y="3628"/>
                    </a:lnTo>
                    <a:lnTo>
                      <a:pt x="2281" y="115"/>
                    </a:lnTo>
                    <a:lnTo>
                      <a:pt x="174" y="0"/>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2" name="Google Shape;242;p8"/>
              <p:cNvSpPr/>
              <p:nvPr/>
            </p:nvSpPr>
            <p:spPr>
              <a:xfrm rot="-2133267">
                <a:off x="-131602" y="3855162"/>
                <a:ext cx="404982" cy="192669"/>
              </a:xfrm>
              <a:custGeom>
                <a:avLst/>
                <a:gdLst/>
                <a:ahLst/>
                <a:cxnLst/>
                <a:rect l="l" t="t" r="r" b="b"/>
                <a:pathLst>
                  <a:path w="1505" h="716" extrusionOk="0">
                    <a:moveTo>
                      <a:pt x="1505" y="484"/>
                    </a:moveTo>
                    <a:lnTo>
                      <a:pt x="73" y="0"/>
                    </a:lnTo>
                    <a:lnTo>
                      <a:pt x="0" y="66"/>
                    </a:lnTo>
                    <a:lnTo>
                      <a:pt x="1087" y="716"/>
                    </a:lnTo>
                    <a:lnTo>
                      <a:pt x="1505" y="484"/>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3" name="Google Shape;243;p8"/>
              <p:cNvSpPr/>
              <p:nvPr/>
            </p:nvSpPr>
            <p:spPr>
              <a:xfrm rot="-2133267">
                <a:off x="380344" y="4056464"/>
                <a:ext cx="405520" cy="976262"/>
              </a:xfrm>
              <a:custGeom>
                <a:avLst/>
                <a:gdLst/>
                <a:ahLst/>
                <a:cxnLst/>
                <a:rect l="l" t="t" r="r" b="b"/>
                <a:pathLst>
                  <a:path w="1507" h="3628" extrusionOk="0">
                    <a:moveTo>
                      <a:pt x="1507" y="3549"/>
                    </a:moveTo>
                    <a:cubicBezTo>
                      <a:pt x="-158" y="3135"/>
                      <a:pt x="391" y="12"/>
                      <a:pt x="391" y="12"/>
                    </a:cubicBezTo>
                    <a:lnTo>
                      <a:pt x="174" y="0"/>
                    </a:lnTo>
                    <a:lnTo>
                      <a:pt x="0" y="3370"/>
                    </a:lnTo>
                    <a:lnTo>
                      <a:pt x="1490" y="3628"/>
                    </a:lnTo>
                    <a:lnTo>
                      <a:pt x="1507" y="354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4" name="Google Shape;244;p8"/>
              <p:cNvSpPr/>
              <p:nvPr/>
            </p:nvSpPr>
            <p:spPr>
              <a:xfrm rot="-2133267">
                <a:off x="401549" y="4241054"/>
                <a:ext cx="550291" cy="590385"/>
              </a:xfrm>
              <a:custGeom>
                <a:avLst/>
                <a:gdLst/>
                <a:ahLst/>
                <a:cxnLst/>
                <a:rect l="l" t="t" r="r" b="b"/>
                <a:pathLst>
                  <a:path w="2045" h="2194" extrusionOk="0">
                    <a:moveTo>
                      <a:pt x="1579" y="2194"/>
                    </a:moveTo>
                    <a:lnTo>
                      <a:pt x="2045" y="128"/>
                    </a:lnTo>
                    <a:lnTo>
                      <a:pt x="96" y="0"/>
                    </a:lnTo>
                    <a:lnTo>
                      <a:pt x="0" y="1845"/>
                    </a:lnTo>
                    <a:lnTo>
                      <a:pt x="1579" y="219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5" name="Google Shape;245;p8"/>
              <p:cNvSpPr/>
              <p:nvPr/>
            </p:nvSpPr>
            <p:spPr>
              <a:xfrm rot="-2133267">
                <a:off x="420638" y="4357103"/>
                <a:ext cx="169258" cy="533876"/>
              </a:xfrm>
              <a:custGeom>
                <a:avLst/>
                <a:gdLst/>
                <a:ahLst/>
                <a:cxnLst/>
                <a:rect l="l" t="t" r="r" b="b"/>
                <a:pathLst>
                  <a:path w="629" h="1984" extrusionOk="0">
                    <a:moveTo>
                      <a:pt x="629" y="1984"/>
                    </a:moveTo>
                    <a:cubicBezTo>
                      <a:pt x="309" y="1417"/>
                      <a:pt x="256" y="620"/>
                      <a:pt x="276" y="11"/>
                    </a:cubicBezTo>
                    <a:lnTo>
                      <a:pt x="96" y="0"/>
                    </a:lnTo>
                    <a:lnTo>
                      <a:pt x="63" y="636"/>
                    </a:lnTo>
                    <a:lnTo>
                      <a:pt x="0" y="1845"/>
                    </a:lnTo>
                    <a:lnTo>
                      <a:pt x="629" y="1984"/>
                    </a:lnTo>
                    <a:close/>
                  </a:path>
                </a:pathLst>
              </a:custGeom>
              <a:solidFill>
                <a:srgbClr val="37312C">
                  <a:alpha val="1329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6" name="Google Shape;246;p8"/>
              <p:cNvSpPr/>
              <p:nvPr/>
            </p:nvSpPr>
            <p:spPr>
              <a:xfrm rot="-2133267">
                <a:off x="673664" y="3984822"/>
                <a:ext cx="208276" cy="820727"/>
              </a:xfrm>
              <a:custGeom>
                <a:avLst/>
                <a:gdLst/>
                <a:ahLst/>
                <a:cxnLst/>
                <a:rect l="l" t="t" r="r" b="b"/>
                <a:pathLst>
                  <a:path w="774" h="3050" extrusionOk="0">
                    <a:moveTo>
                      <a:pt x="125" y="0"/>
                    </a:moveTo>
                    <a:lnTo>
                      <a:pt x="774" y="17"/>
                    </a:lnTo>
                    <a:lnTo>
                      <a:pt x="157" y="3050"/>
                    </a:lnTo>
                    <a:cubicBezTo>
                      <a:pt x="157" y="3050"/>
                      <a:pt x="80" y="3021"/>
                      <a:pt x="0" y="2965"/>
                    </a:cubicBezTo>
                    <a:lnTo>
                      <a:pt x="125" y="0"/>
                    </a:ln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7" name="Google Shape;247;p8"/>
              <p:cNvSpPr/>
              <p:nvPr/>
            </p:nvSpPr>
            <p:spPr>
              <a:xfrm rot="5400798" flipH="1">
                <a:off x="-197078" y="3117142"/>
                <a:ext cx="1124258" cy="707169"/>
              </a:xfrm>
              <a:custGeom>
                <a:avLst/>
                <a:gdLst/>
                <a:ahLst/>
                <a:cxnLst/>
                <a:rect l="l" t="t" r="r" b="b"/>
                <a:pathLst>
                  <a:path w="4178" h="2628" extrusionOk="0">
                    <a:moveTo>
                      <a:pt x="2735" y="2628"/>
                    </a:moveTo>
                    <a:cubicBezTo>
                      <a:pt x="2277" y="2628"/>
                      <a:pt x="1931" y="2064"/>
                      <a:pt x="1569" y="1472"/>
                    </a:cubicBezTo>
                    <a:cubicBezTo>
                      <a:pt x="1491" y="1346"/>
                      <a:pt x="1411" y="1215"/>
                      <a:pt x="1329" y="1088"/>
                    </a:cubicBezTo>
                    <a:cubicBezTo>
                      <a:pt x="940" y="486"/>
                      <a:pt x="83" y="869"/>
                      <a:pt x="75" y="873"/>
                    </a:cubicBezTo>
                    <a:cubicBezTo>
                      <a:pt x="48" y="885"/>
                      <a:pt x="17" y="874"/>
                      <a:pt x="5" y="847"/>
                    </a:cubicBezTo>
                    <a:cubicBezTo>
                      <a:pt x="-8" y="820"/>
                      <a:pt x="4" y="789"/>
                      <a:pt x="31" y="777"/>
                    </a:cubicBezTo>
                    <a:cubicBezTo>
                      <a:pt x="40" y="773"/>
                      <a:pt x="980" y="352"/>
                      <a:pt x="1418" y="1031"/>
                    </a:cubicBezTo>
                    <a:cubicBezTo>
                      <a:pt x="1501" y="1159"/>
                      <a:pt x="1581" y="1290"/>
                      <a:pt x="1659" y="1417"/>
                    </a:cubicBezTo>
                    <a:cubicBezTo>
                      <a:pt x="2082" y="2107"/>
                      <a:pt x="2447" y="2703"/>
                      <a:pt x="2962" y="2469"/>
                    </a:cubicBezTo>
                    <a:cubicBezTo>
                      <a:pt x="3280" y="2324"/>
                      <a:pt x="3286" y="1770"/>
                      <a:pt x="3292" y="1234"/>
                    </a:cubicBezTo>
                    <a:cubicBezTo>
                      <a:pt x="3298" y="726"/>
                      <a:pt x="3303" y="246"/>
                      <a:pt x="3566" y="68"/>
                    </a:cubicBezTo>
                    <a:cubicBezTo>
                      <a:pt x="3705" y="-25"/>
                      <a:pt x="3894" y="-23"/>
                      <a:pt x="4144" y="75"/>
                    </a:cubicBezTo>
                    <a:cubicBezTo>
                      <a:pt x="4172" y="85"/>
                      <a:pt x="4185" y="116"/>
                      <a:pt x="4175" y="143"/>
                    </a:cubicBezTo>
                    <a:cubicBezTo>
                      <a:pt x="4164" y="170"/>
                      <a:pt x="4133" y="184"/>
                      <a:pt x="4106" y="173"/>
                    </a:cubicBezTo>
                    <a:cubicBezTo>
                      <a:pt x="3890" y="89"/>
                      <a:pt x="3733" y="83"/>
                      <a:pt x="3626" y="156"/>
                    </a:cubicBezTo>
                    <a:cubicBezTo>
                      <a:pt x="3409" y="302"/>
                      <a:pt x="3403" y="776"/>
                      <a:pt x="3398" y="1235"/>
                    </a:cubicBezTo>
                    <a:cubicBezTo>
                      <a:pt x="3392" y="1804"/>
                      <a:pt x="3385" y="2392"/>
                      <a:pt x="3006" y="2565"/>
                    </a:cubicBezTo>
                    <a:cubicBezTo>
                      <a:pt x="2911" y="2608"/>
                      <a:pt x="2821" y="2628"/>
                      <a:pt x="2735" y="2628"/>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248" name="Google Shape;248;p8"/>
              <p:cNvSpPr/>
              <p:nvPr/>
            </p:nvSpPr>
            <p:spPr>
              <a:xfrm rot="5400798" flipH="1">
                <a:off x="462349" y="2690418"/>
                <a:ext cx="320486" cy="185403"/>
              </a:xfrm>
              <a:custGeom>
                <a:avLst/>
                <a:gdLst/>
                <a:ahLst/>
                <a:cxnLst/>
                <a:rect l="l" t="t" r="r" b="b"/>
                <a:pathLst>
                  <a:path w="1191" h="689" extrusionOk="0">
                    <a:moveTo>
                      <a:pt x="80" y="0"/>
                    </a:moveTo>
                    <a:lnTo>
                      <a:pt x="0" y="170"/>
                    </a:lnTo>
                    <a:lnTo>
                      <a:pt x="580" y="689"/>
                    </a:lnTo>
                    <a:lnTo>
                      <a:pt x="1191" y="98"/>
                    </a:lnTo>
                    <a:lnTo>
                      <a:pt x="80"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49" name="Google Shape;249;p8"/>
              <p:cNvSpPr/>
              <p:nvPr/>
            </p:nvSpPr>
            <p:spPr>
              <a:xfrm rot="5400798" flipH="1">
                <a:off x="530413" y="2758498"/>
                <a:ext cx="184327" cy="185403"/>
              </a:xfrm>
              <a:custGeom>
                <a:avLst/>
                <a:gdLst/>
                <a:ahLst/>
                <a:cxnLst/>
                <a:rect l="l" t="t" r="r" b="b"/>
                <a:pathLst>
                  <a:path w="685" h="689" extrusionOk="0">
                    <a:moveTo>
                      <a:pt x="205" y="11"/>
                    </a:moveTo>
                    <a:lnTo>
                      <a:pt x="80" y="0"/>
                    </a:lnTo>
                    <a:lnTo>
                      <a:pt x="0" y="170"/>
                    </a:lnTo>
                    <a:lnTo>
                      <a:pt x="580" y="689"/>
                    </a:lnTo>
                    <a:lnTo>
                      <a:pt x="685" y="587"/>
                    </a:lnTo>
                    <a:cubicBezTo>
                      <a:pt x="253" y="358"/>
                      <a:pt x="204" y="113"/>
                      <a:pt x="205" y="11"/>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50" name="Google Shape;250;p8"/>
              <p:cNvSpPr/>
              <p:nvPr/>
            </p:nvSpPr>
            <p:spPr>
              <a:xfrm rot="5400798" flipH="1">
                <a:off x="661711" y="2892520"/>
                <a:ext cx="52742" cy="74807"/>
              </a:xfrm>
              <a:custGeom>
                <a:avLst/>
                <a:gdLst/>
                <a:ahLst/>
                <a:cxnLst/>
                <a:rect l="l" t="t" r="r" b="b"/>
                <a:pathLst>
                  <a:path w="196" h="278" extrusionOk="0">
                    <a:moveTo>
                      <a:pt x="75" y="0"/>
                    </a:moveTo>
                    <a:lnTo>
                      <a:pt x="0" y="216"/>
                    </a:lnTo>
                    <a:lnTo>
                      <a:pt x="99" y="278"/>
                    </a:lnTo>
                    <a:lnTo>
                      <a:pt x="196" y="30"/>
                    </a:lnTo>
                    <a:lnTo>
                      <a:pt x="75"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251" name="Google Shape;251;p8"/>
              <p:cNvSpPr/>
              <p:nvPr/>
            </p:nvSpPr>
            <p:spPr>
              <a:xfrm rot="5400798" flipH="1">
                <a:off x="650772" y="3057610"/>
                <a:ext cx="91491" cy="101447"/>
              </a:xfrm>
              <a:custGeom>
                <a:avLst/>
                <a:gdLst/>
                <a:ahLst/>
                <a:cxnLst/>
                <a:rect l="l" t="t" r="r" b="b"/>
                <a:pathLst>
                  <a:path w="340" h="377" extrusionOk="0">
                    <a:moveTo>
                      <a:pt x="18" y="377"/>
                    </a:moveTo>
                    <a:cubicBezTo>
                      <a:pt x="17" y="377"/>
                      <a:pt x="16" y="377"/>
                      <a:pt x="15" y="376"/>
                    </a:cubicBezTo>
                    <a:cubicBezTo>
                      <a:pt x="5" y="374"/>
                      <a:pt x="-1" y="365"/>
                      <a:pt x="1" y="356"/>
                    </a:cubicBezTo>
                    <a:cubicBezTo>
                      <a:pt x="62" y="53"/>
                      <a:pt x="317" y="1"/>
                      <a:pt x="320" y="1"/>
                    </a:cubicBezTo>
                    <a:cubicBezTo>
                      <a:pt x="329" y="-1"/>
                      <a:pt x="338" y="5"/>
                      <a:pt x="340" y="15"/>
                    </a:cubicBezTo>
                    <a:cubicBezTo>
                      <a:pt x="342" y="24"/>
                      <a:pt x="336" y="34"/>
                      <a:pt x="326" y="35"/>
                    </a:cubicBezTo>
                    <a:cubicBezTo>
                      <a:pt x="317" y="37"/>
                      <a:pt x="92" y="84"/>
                      <a:pt x="36" y="363"/>
                    </a:cubicBezTo>
                    <a:cubicBezTo>
                      <a:pt x="34" y="371"/>
                      <a:pt x="26" y="377"/>
                      <a:pt x="18" y="377"/>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252" name="Google Shape;252;p8"/>
            <p:cNvGrpSpPr/>
            <p:nvPr/>
          </p:nvGrpSpPr>
          <p:grpSpPr>
            <a:xfrm rot="1149972" flipH="1">
              <a:off x="8367979" y="2568221"/>
              <a:ext cx="600173" cy="626763"/>
              <a:chOff x="8424012" y="933664"/>
              <a:chExt cx="680396" cy="710540"/>
            </a:xfrm>
          </p:grpSpPr>
          <p:sp>
            <p:nvSpPr>
              <p:cNvPr id="253" name="Google Shape;253;p8"/>
              <p:cNvSpPr/>
              <p:nvPr/>
            </p:nvSpPr>
            <p:spPr>
              <a:xfrm>
                <a:off x="8424012" y="963918"/>
                <a:ext cx="680396" cy="680286"/>
              </a:xfrm>
              <a:custGeom>
                <a:avLst/>
                <a:gdLst/>
                <a:ahLst/>
                <a:cxnLst/>
                <a:rect l="l" t="t" r="r" b="b"/>
                <a:pathLst>
                  <a:path w="6207" h="6206" extrusionOk="0">
                    <a:moveTo>
                      <a:pt x="3104" y="439"/>
                    </a:moveTo>
                    <a:cubicBezTo>
                      <a:pt x="1908" y="439"/>
                      <a:pt x="818" y="1252"/>
                      <a:pt x="518" y="2462"/>
                    </a:cubicBezTo>
                    <a:cubicBezTo>
                      <a:pt x="165" y="3888"/>
                      <a:pt x="1038" y="5335"/>
                      <a:pt x="2463" y="5688"/>
                    </a:cubicBezTo>
                    <a:cubicBezTo>
                      <a:pt x="3889" y="6041"/>
                      <a:pt x="5336" y="5168"/>
                      <a:pt x="5689" y="3742"/>
                    </a:cubicBezTo>
                    <a:cubicBezTo>
                      <a:pt x="6042" y="2317"/>
                      <a:pt x="5169" y="870"/>
                      <a:pt x="3743" y="518"/>
                    </a:cubicBezTo>
                    <a:cubicBezTo>
                      <a:pt x="3529" y="465"/>
                      <a:pt x="3315" y="439"/>
                      <a:pt x="3104" y="439"/>
                    </a:cubicBezTo>
                    <a:moveTo>
                      <a:pt x="3103" y="6206"/>
                    </a:moveTo>
                    <a:cubicBezTo>
                      <a:pt x="2857" y="6206"/>
                      <a:pt x="2607" y="6176"/>
                      <a:pt x="2358" y="6115"/>
                    </a:cubicBezTo>
                    <a:cubicBezTo>
                      <a:pt x="697" y="5704"/>
                      <a:pt x="-319" y="4018"/>
                      <a:pt x="91" y="2357"/>
                    </a:cubicBezTo>
                    <a:cubicBezTo>
                      <a:pt x="502" y="697"/>
                      <a:pt x="2188" y="-320"/>
                      <a:pt x="3849" y="91"/>
                    </a:cubicBezTo>
                    <a:cubicBezTo>
                      <a:pt x="5510" y="502"/>
                      <a:pt x="6527" y="2188"/>
                      <a:pt x="6116" y="3848"/>
                    </a:cubicBezTo>
                    <a:cubicBezTo>
                      <a:pt x="5766" y="5260"/>
                      <a:pt x="4496" y="6206"/>
                      <a:pt x="3103" y="620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54" name="Google Shape;254;p8"/>
              <p:cNvSpPr/>
              <p:nvPr/>
            </p:nvSpPr>
            <p:spPr>
              <a:xfrm>
                <a:off x="8562021" y="933664"/>
                <a:ext cx="414683" cy="596319"/>
              </a:xfrm>
              <a:custGeom>
                <a:avLst/>
                <a:gdLst/>
                <a:ahLst/>
                <a:cxnLst/>
                <a:rect l="l" t="t" r="r" b="b"/>
                <a:pathLst>
                  <a:path w="3783" h="5440" extrusionOk="0">
                    <a:moveTo>
                      <a:pt x="3612" y="1969"/>
                    </a:moveTo>
                    <a:cubicBezTo>
                      <a:pt x="3159" y="377"/>
                      <a:pt x="2322" y="0"/>
                      <a:pt x="2322" y="0"/>
                    </a:cubicBezTo>
                    <a:cubicBezTo>
                      <a:pt x="2261" y="1053"/>
                      <a:pt x="2010" y="1453"/>
                      <a:pt x="2010" y="1453"/>
                    </a:cubicBezTo>
                    <a:cubicBezTo>
                      <a:pt x="1839" y="1082"/>
                      <a:pt x="1572" y="874"/>
                      <a:pt x="1572" y="874"/>
                    </a:cubicBezTo>
                    <a:cubicBezTo>
                      <a:pt x="1431" y="1346"/>
                      <a:pt x="872" y="1976"/>
                      <a:pt x="599" y="2262"/>
                    </a:cubicBezTo>
                    <a:cubicBezTo>
                      <a:pt x="546" y="2310"/>
                      <a:pt x="497" y="2361"/>
                      <a:pt x="450" y="2415"/>
                    </a:cubicBezTo>
                    <a:cubicBezTo>
                      <a:pt x="449" y="2416"/>
                      <a:pt x="448" y="2417"/>
                      <a:pt x="448" y="2417"/>
                    </a:cubicBezTo>
                    <a:lnTo>
                      <a:pt x="448" y="2417"/>
                    </a:lnTo>
                    <a:cubicBezTo>
                      <a:pt x="264" y="2627"/>
                      <a:pt x="126" y="2884"/>
                      <a:pt x="54" y="3175"/>
                    </a:cubicBezTo>
                    <a:cubicBezTo>
                      <a:pt x="-189" y="4154"/>
                      <a:pt x="408" y="5143"/>
                      <a:pt x="1387" y="5386"/>
                    </a:cubicBezTo>
                    <a:cubicBezTo>
                      <a:pt x="2112" y="5565"/>
                      <a:pt x="2843" y="5284"/>
                      <a:pt x="3272" y="4728"/>
                    </a:cubicBezTo>
                    <a:lnTo>
                      <a:pt x="3272" y="4728"/>
                    </a:lnTo>
                    <a:cubicBezTo>
                      <a:pt x="3272" y="4728"/>
                      <a:pt x="4141" y="3831"/>
                      <a:pt x="3612" y="196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55" name="Google Shape;255;p8"/>
              <p:cNvSpPr/>
              <p:nvPr/>
            </p:nvSpPr>
            <p:spPr>
              <a:xfrm>
                <a:off x="8634478" y="1140509"/>
                <a:ext cx="240720" cy="331264"/>
              </a:xfrm>
              <a:custGeom>
                <a:avLst/>
                <a:gdLst/>
                <a:ahLst/>
                <a:cxnLst/>
                <a:rect l="l" t="t" r="r" b="b"/>
                <a:pathLst>
                  <a:path w="2196" h="3022" extrusionOk="0">
                    <a:moveTo>
                      <a:pt x="2172" y="1210"/>
                    </a:moveTo>
                    <a:cubicBezTo>
                      <a:pt x="2050" y="281"/>
                      <a:pt x="1611" y="0"/>
                      <a:pt x="1611" y="0"/>
                    </a:cubicBezTo>
                    <a:cubicBezTo>
                      <a:pt x="1490" y="585"/>
                      <a:pt x="1316" y="788"/>
                      <a:pt x="1316" y="788"/>
                    </a:cubicBezTo>
                    <a:cubicBezTo>
                      <a:pt x="1251" y="567"/>
                      <a:pt x="1118" y="429"/>
                      <a:pt x="1118" y="429"/>
                    </a:cubicBezTo>
                    <a:cubicBezTo>
                      <a:pt x="1000" y="681"/>
                      <a:pt x="634" y="988"/>
                      <a:pt x="458" y="1126"/>
                    </a:cubicBezTo>
                    <a:cubicBezTo>
                      <a:pt x="424" y="1149"/>
                      <a:pt x="392" y="1173"/>
                      <a:pt x="362" y="1200"/>
                    </a:cubicBezTo>
                    <a:cubicBezTo>
                      <a:pt x="361" y="1200"/>
                      <a:pt x="360" y="1200"/>
                      <a:pt x="360" y="1200"/>
                    </a:cubicBezTo>
                    <a:lnTo>
                      <a:pt x="361" y="1201"/>
                    </a:lnTo>
                    <a:cubicBezTo>
                      <a:pt x="240" y="1304"/>
                      <a:pt x="141" y="1437"/>
                      <a:pt x="77" y="1594"/>
                    </a:cubicBezTo>
                    <a:cubicBezTo>
                      <a:pt x="-140" y="2123"/>
                      <a:pt x="114" y="2728"/>
                      <a:pt x="643" y="2944"/>
                    </a:cubicBezTo>
                    <a:cubicBezTo>
                      <a:pt x="1035" y="3105"/>
                      <a:pt x="1468" y="3007"/>
                      <a:pt x="1754" y="2731"/>
                    </a:cubicBezTo>
                    <a:lnTo>
                      <a:pt x="1754" y="2731"/>
                    </a:lnTo>
                    <a:cubicBezTo>
                      <a:pt x="1754" y="2731"/>
                      <a:pt x="2316" y="2299"/>
                      <a:pt x="2172" y="121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56" name="Google Shape;256;p8"/>
              <p:cNvSpPr/>
              <p:nvPr/>
            </p:nvSpPr>
            <p:spPr>
              <a:xfrm>
                <a:off x="8622859" y="1155636"/>
                <a:ext cx="257272" cy="360532"/>
              </a:xfrm>
              <a:custGeom>
                <a:avLst/>
                <a:gdLst/>
                <a:ahLst/>
                <a:cxnLst/>
                <a:rect l="l" t="t" r="r" b="b"/>
                <a:pathLst>
                  <a:path w="2347" h="3289" extrusionOk="0">
                    <a:moveTo>
                      <a:pt x="44" y="237"/>
                    </a:moveTo>
                    <a:cubicBezTo>
                      <a:pt x="29" y="251"/>
                      <a:pt x="15" y="266"/>
                      <a:pt x="0" y="280"/>
                    </a:cubicBezTo>
                    <a:lnTo>
                      <a:pt x="1932" y="3289"/>
                    </a:lnTo>
                    <a:cubicBezTo>
                      <a:pt x="2080" y="3231"/>
                      <a:pt x="2219" y="3156"/>
                      <a:pt x="2347" y="3062"/>
                    </a:cubicBezTo>
                    <a:lnTo>
                      <a:pt x="261" y="0"/>
                    </a:lnTo>
                    <a:cubicBezTo>
                      <a:pt x="180" y="92"/>
                      <a:pt x="105" y="174"/>
                      <a:pt x="44" y="23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57" name="Google Shape;257;p8"/>
              <p:cNvSpPr/>
              <p:nvPr/>
            </p:nvSpPr>
            <p:spPr>
              <a:xfrm>
                <a:off x="8579669" y="1030236"/>
                <a:ext cx="370726" cy="546553"/>
              </a:xfrm>
              <a:custGeom>
                <a:avLst/>
                <a:gdLst/>
                <a:ahLst/>
                <a:cxnLst/>
                <a:rect l="l" t="t" r="r" b="b"/>
                <a:pathLst>
                  <a:path w="3382" h="4986" extrusionOk="0">
                    <a:moveTo>
                      <a:pt x="3145" y="4986"/>
                    </a:moveTo>
                    <a:lnTo>
                      <a:pt x="0" y="154"/>
                    </a:lnTo>
                    <a:lnTo>
                      <a:pt x="236" y="0"/>
                    </a:lnTo>
                    <a:lnTo>
                      <a:pt x="3382" y="4832"/>
                    </a:lnTo>
                    <a:lnTo>
                      <a:pt x="3145" y="4986"/>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258" name="Google Shape;258;p8"/>
            <p:cNvGrpSpPr/>
            <p:nvPr/>
          </p:nvGrpSpPr>
          <p:grpSpPr>
            <a:xfrm rot="1657685">
              <a:off x="5890631" y="-13218"/>
              <a:ext cx="691413" cy="690994"/>
              <a:chOff x="2534400" y="927720"/>
              <a:chExt cx="1190160" cy="1189440"/>
            </a:xfrm>
          </p:grpSpPr>
          <p:sp>
            <p:nvSpPr>
              <p:cNvPr id="259" name="Google Shape;259;p8"/>
              <p:cNvSpPr/>
              <p:nvPr/>
            </p:nvSpPr>
            <p:spPr>
              <a:xfrm>
                <a:off x="2662560" y="1055520"/>
                <a:ext cx="933840" cy="933840"/>
              </a:xfrm>
              <a:custGeom>
                <a:avLst/>
                <a:gdLst/>
                <a:ahLst/>
                <a:cxnLst/>
                <a:rect l="l" t="t" r="r" b="b"/>
                <a:pathLst>
                  <a:path w="2594" h="2594" extrusionOk="0">
                    <a:moveTo>
                      <a:pt x="2594" y="1296"/>
                    </a:moveTo>
                    <a:cubicBezTo>
                      <a:pt x="2594" y="2013"/>
                      <a:pt x="2013" y="2594"/>
                      <a:pt x="1297" y="2594"/>
                    </a:cubicBezTo>
                    <a:cubicBezTo>
                      <a:pt x="581" y="2594"/>
                      <a:pt x="0" y="2013"/>
                      <a:pt x="0" y="1296"/>
                    </a:cubicBezTo>
                    <a:cubicBezTo>
                      <a:pt x="0" y="581"/>
                      <a:pt x="581" y="0"/>
                      <a:pt x="1297" y="0"/>
                    </a:cubicBezTo>
                    <a:cubicBezTo>
                      <a:pt x="2013" y="0"/>
                      <a:pt x="2594" y="581"/>
                      <a:pt x="2594" y="129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0" name="Google Shape;260;p8"/>
              <p:cNvSpPr/>
              <p:nvPr/>
            </p:nvSpPr>
            <p:spPr>
              <a:xfrm>
                <a:off x="3258360" y="1006200"/>
                <a:ext cx="380160" cy="362520"/>
              </a:xfrm>
              <a:custGeom>
                <a:avLst/>
                <a:gdLst/>
                <a:ahLst/>
                <a:cxnLst/>
                <a:rect l="l" t="t" r="r" b="b"/>
                <a:pathLst>
                  <a:path w="1056" h="1007" extrusionOk="0">
                    <a:moveTo>
                      <a:pt x="1038" y="1007"/>
                    </a:moveTo>
                    <a:cubicBezTo>
                      <a:pt x="1031" y="1007"/>
                      <a:pt x="1024" y="1002"/>
                      <a:pt x="1021" y="994"/>
                    </a:cubicBezTo>
                    <a:cubicBezTo>
                      <a:pt x="873" y="528"/>
                      <a:pt x="487" y="161"/>
                      <a:pt x="14" y="35"/>
                    </a:cubicBezTo>
                    <a:cubicBezTo>
                      <a:pt x="4" y="33"/>
                      <a:pt x="-1" y="23"/>
                      <a:pt x="1" y="14"/>
                    </a:cubicBezTo>
                    <a:cubicBezTo>
                      <a:pt x="4" y="4"/>
                      <a:pt x="13" y="-1"/>
                      <a:pt x="23" y="1"/>
                    </a:cubicBezTo>
                    <a:cubicBezTo>
                      <a:pt x="507" y="130"/>
                      <a:pt x="903" y="506"/>
                      <a:pt x="1055" y="984"/>
                    </a:cubicBezTo>
                    <a:cubicBezTo>
                      <a:pt x="1058" y="993"/>
                      <a:pt x="1053" y="1003"/>
                      <a:pt x="1043" y="1006"/>
                    </a:cubicBezTo>
                    <a:cubicBezTo>
                      <a:pt x="1042" y="1006"/>
                      <a:pt x="1040" y="1007"/>
                      <a:pt x="1038" y="1007"/>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1" name="Google Shape;261;p8"/>
              <p:cNvSpPr/>
              <p:nvPr/>
            </p:nvSpPr>
            <p:spPr>
              <a:xfrm>
                <a:off x="2606760" y="1622160"/>
                <a:ext cx="347760" cy="401760"/>
              </a:xfrm>
              <a:custGeom>
                <a:avLst/>
                <a:gdLst/>
                <a:ahLst/>
                <a:cxnLst/>
                <a:rect l="l" t="t" r="r" b="b"/>
                <a:pathLst>
                  <a:path w="966" h="1116" extrusionOk="0">
                    <a:moveTo>
                      <a:pt x="949" y="1116"/>
                    </a:moveTo>
                    <a:cubicBezTo>
                      <a:pt x="947" y="1116"/>
                      <a:pt x="945" y="1116"/>
                      <a:pt x="943" y="1115"/>
                    </a:cubicBezTo>
                    <a:cubicBezTo>
                      <a:pt x="463" y="940"/>
                      <a:pt x="102" y="521"/>
                      <a:pt x="0" y="21"/>
                    </a:cubicBezTo>
                    <a:cubicBezTo>
                      <a:pt x="-2" y="12"/>
                      <a:pt x="4" y="2"/>
                      <a:pt x="13" y="0"/>
                    </a:cubicBezTo>
                    <a:cubicBezTo>
                      <a:pt x="23" y="-2"/>
                      <a:pt x="32" y="5"/>
                      <a:pt x="34" y="14"/>
                    </a:cubicBezTo>
                    <a:cubicBezTo>
                      <a:pt x="134" y="502"/>
                      <a:pt x="487" y="911"/>
                      <a:pt x="955" y="1082"/>
                    </a:cubicBezTo>
                    <a:cubicBezTo>
                      <a:pt x="964" y="1085"/>
                      <a:pt x="969" y="1096"/>
                      <a:pt x="965" y="1105"/>
                    </a:cubicBezTo>
                    <a:cubicBezTo>
                      <a:pt x="963" y="1112"/>
                      <a:pt x="956" y="1116"/>
                      <a:pt x="949" y="111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2" name="Google Shape;262;p8"/>
              <p:cNvSpPr/>
              <p:nvPr/>
            </p:nvSpPr>
            <p:spPr>
              <a:xfrm>
                <a:off x="3123000" y="927720"/>
                <a:ext cx="601560" cy="600840"/>
              </a:xfrm>
              <a:custGeom>
                <a:avLst/>
                <a:gdLst/>
                <a:ahLst/>
                <a:cxnLst/>
                <a:rect l="l" t="t" r="r" b="b"/>
                <a:pathLst>
                  <a:path w="1671" h="1669" extrusionOk="0">
                    <a:moveTo>
                      <a:pt x="1653" y="1669"/>
                    </a:moveTo>
                    <a:cubicBezTo>
                      <a:pt x="1643" y="1669"/>
                      <a:pt x="1635" y="1661"/>
                      <a:pt x="1635" y="1651"/>
                    </a:cubicBezTo>
                    <a:cubicBezTo>
                      <a:pt x="1635" y="960"/>
                      <a:pt x="1195" y="344"/>
                      <a:pt x="540" y="121"/>
                    </a:cubicBezTo>
                    <a:cubicBezTo>
                      <a:pt x="372" y="64"/>
                      <a:pt x="197" y="35"/>
                      <a:pt x="18" y="35"/>
                    </a:cubicBezTo>
                    <a:cubicBezTo>
                      <a:pt x="8" y="35"/>
                      <a:pt x="0" y="27"/>
                      <a:pt x="0" y="17"/>
                    </a:cubicBezTo>
                    <a:cubicBezTo>
                      <a:pt x="0" y="8"/>
                      <a:pt x="8" y="0"/>
                      <a:pt x="18" y="0"/>
                    </a:cubicBezTo>
                    <a:cubicBezTo>
                      <a:pt x="201" y="0"/>
                      <a:pt x="380" y="29"/>
                      <a:pt x="551" y="88"/>
                    </a:cubicBezTo>
                    <a:cubicBezTo>
                      <a:pt x="1221" y="316"/>
                      <a:pt x="1671" y="945"/>
                      <a:pt x="1671" y="1651"/>
                    </a:cubicBezTo>
                    <a:cubicBezTo>
                      <a:pt x="1671" y="1661"/>
                      <a:pt x="1663" y="1669"/>
                      <a:pt x="1653" y="1669"/>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3" name="Google Shape;263;p8"/>
              <p:cNvSpPr/>
              <p:nvPr/>
            </p:nvSpPr>
            <p:spPr>
              <a:xfrm>
                <a:off x="2534400" y="1515960"/>
                <a:ext cx="601560" cy="601200"/>
              </a:xfrm>
              <a:custGeom>
                <a:avLst/>
                <a:gdLst/>
                <a:ahLst/>
                <a:cxnLst/>
                <a:rect l="l" t="t" r="r" b="b"/>
                <a:pathLst>
                  <a:path w="1671" h="1670" extrusionOk="0">
                    <a:moveTo>
                      <a:pt x="1653" y="1670"/>
                    </a:moveTo>
                    <a:cubicBezTo>
                      <a:pt x="742" y="1670"/>
                      <a:pt x="0" y="929"/>
                      <a:pt x="0" y="17"/>
                    </a:cubicBezTo>
                    <a:cubicBezTo>
                      <a:pt x="0" y="8"/>
                      <a:pt x="8" y="0"/>
                      <a:pt x="18" y="0"/>
                    </a:cubicBezTo>
                    <a:cubicBezTo>
                      <a:pt x="28" y="0"/>
                      <a:pt x="36" y="8"/>
                      <a:pt x="36" y="17"/>
                    </a:cubicBezTo>
                    <a:cubicBezTo>
                      <a:pt x="36" y="909"/>
                      <a:pt x="761" y="1635"/>
                      <a:pt x="1653" y="1635"/>
                    </a:cubicBezTo>
                    <a:cubicBezTo>
                      <a:pt x="1663" y="1635"/>
                      <a:pt x="1671" y="1643"/>
                      <a:pt x="1671" y="1652"/>
                    </a:cubicBezTo>
                    <a:cubicBezTo>
                      <a:pt x="1671" y="1662"/>
                      <a:pt x="1663" y="1670"/>
                      <a:pt x="1653" y="1670"/>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4" name="Google Shape;264;p8"/>
              <p:cNvSpPr/>
              <p:nvPr/>
            </p:nvSpPr>
            <p:spPr>
              <a:xfrm>
                <a:off x="2931480" y="1324440"/>
                <a:ext cx="396000" cy="396000"/>
              </a:xfrm>
              <a:custGeom>
                <a:avLst/>
                <a:gdLst/>
                <a:ahLst/>
                <a:cxnLst/>
                <a:rect l="l" t="t" r="r" b="b"/>
                <a:pathLst>
                  <a:path w="1100" h="1100" extrusionOk="0">
                    <a:moveTo>
                      <a:pt x="1100" y="549"/>
                    </a:moveTo>
                    <a:cubicBezTo>
                      <a:pt x="1100" y="853"/>
                      <a:pt x="854" y="1100"/>
                      <a:pt x="550" y="1100"/>
                    </a:cubicBezTo>
                    <a:cubicBezTo>
                      <a:pt x="246" y="1100"/>
                      <a:pt x="0" y="853"/>
                      <a:pt x="0" y="549"/>
                    </a:cubicBezTo>
                    <a:cubicBezTo>
                      <a:pt x="0" y="246"/>
                      <a:pt x="246" y="0"/>
                      <a:pt x="550" y="0"/>
                    </a:cubicBezTo>
                    <a:cubicBezTo>
                      <a:pt x="854" y="0"/>
                      <a:pt x="1100" y="246"/>
                      <a:pt x="1100" y="549"/>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65" name="Google Shape;265;p8"/>
              <p:cNvSpPr/>
              <p:nvPr/>
            </p:nvSpPr>
            <p:spPr>
              <a:xfrm>
                <a:off x="2737440" y="1098000"/>
                <a:ext cx="816480" cy="732600"/>
              </a:xfrm>
              <a:custGeom>
                <a:avLst/>
                <a:gdLst/>
                <a:ahLst/>
                <a:cxnLst/>
                <a:rect l="l" t="t" r="r" b="b"/>
                <a:pathLst>
                  <a:path w="2268" h="2035" extrusionOk="0">
                    <a:moveTo>
                      <a:pt x="1089" y="0"/>
                    </a:moveTo>
                    <a:cubicBezTo>
                      <a:pt x="598" y="0"/>
                      <a:pt x="178" y="300"/>
                      <a:pt x="0" y="726"/>
                    </a:cubicBezTo>
                    <a:cubicBezTo>
                      <a:pt x="143" y="680"/>
                      <a:pt x="295" y="654"/>
                      <a:pt x="453" y="654"/>
                    </a:cubicBezTo>
                    <a:cubicBezTo>
                      <a:pt x="1230" y="654"/>
                      <a:pt x="1865" y="1266"/>
                      <a:pt x="1900" y="2035"/>
                    </a:cubicBezTo>
                    <a:cubicBezTo>
                      <a:pt x="2126" y="1820"/>
                      <a:pt x="2268" y="1516"/>
                      <a:pt x="2268" y="1178"/>
                    </a:cubicBezTo>
                    <a:cubicBezTo>
                      <a:pt x="2268" y="528"/>
                      <a:pt x="1740" y="0"/>
                      <a:pt x="1089" y="0"/>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66"/>
        <p:cNvGrpSpPr/>
        <p:nvPr/>
      </p:nvGrpSpPr>
      <p:grpSpPr>
        <a:xfrm>
          <a:off x="0" y="0"/>
          <a:ext cx="0" cy="0"/>
          <a:chOff x="0" y="0"/>
          <a:chExt cx="0" cy="0"/>
        </a:xfrm>
      </p:grpSpPr>
      <p:sp>
        <p:nvSpPr>
          <p:cNvPr id="267" name="Google Shape;267;p9"/>
          <p:cNvSpPr txBox="1">
            <a:spLocks noGrp="1"/>
          </p:cNvSpPr>
          <p:nvPr>
            <p:ph type="title"/>
          </p:nvPr>
        </p:nvSpPr>
        <p:spPr>
          <a:xfrm>
            <a:off x="2032750" y="1709975"/>
            <a:ext cx="5078700" cy="10215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sz="7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8" name="Google Shape;268;p9"/>
          <p:cNvSpPr txBox="1">
            <a:spLocks noGrp="1"/>
          </p:cNvSpPr>
          <p:nvPr>
            <p:ph type="subTitle" idx="1"/>
          </p:nvPr>
        </p:nvSpPr>
        <p:spPr>
          <a:xfrm>
            <a:off x="2032750" y="2731525"/>
            <a:ext cx="5078700" cy="702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latin typeface="Montserrat"/>
                <a:ea typeface="Montserrat"/>
                <a:cs typeface="Montserrat"/>
                <a:sym typeface="Montserra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69" name="Google Shape;269;p9"/>
          <p:cNvGrpSpPr/>
          <p:nvPr/>
        </p:nvGrpSpPr>
        <p:grpSpPr>
          <a:xfrm>
            <a:off x="-521757" y="-390751"/>
            <a:ext cx="9622331" cy="5542275"/>
            <a:chOff x="-521757" y="-390751"/>
            <a:chExt cx="9622331" cy="5542275"/>
          </a:xfrm>
        </p:grpSpPr>
        <p:grpSp>
          <p:nvGrpSpPr>
            <p:cNvPr id="270" name="Google Shape;270;p9"/>
            <p:cNvGrpSpPr/>
            <p:nvPr/>
          </p:nvGrpSpPr>
          <p:grpSpPr>
            <a:xfrm rot="-6225900" flipH="1">
              <a:off x="-1943425" y="1633648"/>
              <a:ext cx="4868956" cy="892740"/>
              <a:chOff x="0" y="3144715"/>
              <a:chExt cx="4010106" cy="735267"/>
            </a:xfrm>
          </p:grpSpPr>
          <p:sp>
            <p:nvSpPr>
              <p:cNvPr id="271" name="Google Shape;271;p9"/>
              <p:cNvSpPr/>
              <p:nvPr/>
            </p:nvSpPr>
            <p:spPr>
              <a:xfrm>
                <a:off x="3110143" y="3191823"/>
                <a:ext cx="751614" cy="562304"/>
              </a:xfrm>
              <a:custGeom>
                <a:avLst/>
                <a:gdLst/>
                <a:ahLst/>
                <a:cxnLst/>
                <a:rect l="l" t="t" r="r" b="b"/>
                <a:pathLst>
                  <a:path w="4276" h="3199" extrusionOk="0">
                    <a:moveTo>
                      <a:pt x="0" y="1071"/>
                    </a:moveTo>
                    <a:cubicBezTo>
                      <a:pt x="0" y="1071"/>
                      <a:pt x="203" y="1205"/>
                      <a:pt x="263" y="1669"/>
                    </a:cubicBezTo>
                    <a:cubicBezTo>
                      <a:pt x="322" y="2132"/>
                      <a:pt x="492" y="1649"/>
                      <a:pt x="612" y="1735"/>
                    </a:cubicBezTo>
                    <a:cubicBezTo>
                      <a:pt x="733" y="1821"/>
                      <a:pt x="806" y="2258"/>
                      <a:pt x="793" y="2682"/>
                    </a:cubicBezTo>
                    <a:cubicBezTo>
                      <a:pt x="779" y="3106"/>
                      <a:pt x="1004" y="2536"/>
                      <a:pt x="1097" y="2483"/>
                    </a:cubicBezTo>
                    <a:cubicBezTo>
                      <a:pt x="1190" y="2430"/>
                      <a:pt x="1534" y="3165"/>
                      <a:pt x="1852" y="3198"/>
                    </a:cubicBezTo>
                    <a:cubicBezTo>
                      <a:pt x="2170" y="3231"/>
                      <a:pt x="1872" y="2688"/>
                      <a:pt x="1978" y="2569"/>
                    </a:cubicBezTo>
                    <a:cubicBezTo>
                      <a:pt x="2084" y="2450"/>
                      <a:pt x="2633" y="3000"/>
                      <a:pt x="3017" y="2636"/>
                    </a:cubicBezTo>
                    <a:cubicBezTo>
                      <a:pt x="3402" y="2271"/>
                      <a:pt x="3123" y="1344"/>
                      <a:pt x="3613" y="1414"/>
                    </a:cubicBezTo>
                    <a:cubicBezTo>
                      <a:pt x="4103" y="1483"/>
                      <a:pt x="4501" y="1503"/>
                      <a:pt x="4130" y="1152"/>
                    </a:cubicBezTo>
                    <a:cubicBezTo>
                      <a:pt x="3759" y="801"/>
                      <a:pt x="2984" y="543"/>
                      <a:pt x="2561" y="503"/>
                    </a:cubicBezTo>
                    <a:cubicBezTo>
                      <a:pt x="2137" y="464"/>
                      <a:pt x="2673" y="174"/>
                      <a:pt x="2455" y="47"/>
                    </a:cubicBezTo>
                    <a:cubicBezTo>
                      <a:pt x="2236" y="-79"/>
                      <a:pt x="1746" y="439"/>
                      <a:pt x="1283" y="431"/>
                    </a:cubicBezTo>
                    <a:cubicBezTo>
                      <a:pt x="819" y="424"/>
                      <a:pt x="1091" y="-13"/>
                      <a:pt x="865" y="0"/>
                    </a:cubicBezTo>
                    <a:cubicBezTo>
                      <a:pt x="640" y="13"/>
                      <a:pt x="483" y="597"/>
                      <a:pt x="59" y="431"/>
                    </a:cubicBezTo>
                    <a:lnTo>
                      <a:pt x="0" y="1071"/>
                    </a:lnTo>
                    <a:close/>
                  </a:path>
                </a:pathLst>
              </a:custGeom>
              <a:solidFill>
                <a:schemeClr val="accent4"/>
              </a:solidFill>
              <a:ln>
                <a:noFill/>
              </a:ln>
            </p:spPr>
            <p:txBody>
              <a:bodyPr spcFirstLastPara="1" wrap="square" lIns="90000" tIns="45000" rIns="90000" bIns="45000" anchor="ctr" anchorCtr="1">
                <a:noAutofit/>
              </a:bodyPr>
              <a:lstStyle/>
              <a:p>
                <a:pPr marL="0" lvl="0" indent="0" algn="l" rtl="0">
                  <a:spcBef>
                    <a:spcPts val="0"/>
                  </a:spcBef>
                  <a:spcAft>
                    <a:spcPts val="0"/>
                  </a:spcAft>
                  <a:buNone/>
                </a:pPr>
                <a:endParaRPr dirty="0"/>
              </a:p>
            </p:txBody>
          </p:sp>
          <p:sp>
            <p:nvSpPr>
              <p:cNvPr id="272" name="Google Shape;272;p9"/>
              <p:cNvSpPr/>
              <p:nvPr/>
            </p:nvSpPr>
            <p:spPr>
              <a:xfrm>
                <a:off x="0" y="3180925"/>
                <a:ext cx="3080281" cy="699057"/>
              </a:xfrm>
              <a:custGeom>
                <a:avLst/>
                <a:gdLst/>
                <a:ahLst/>
                <a:cxnLst/>
                <a:rect l="l" t="t" r="r" b="b"/>
                <a:pathLst>
                  <a:path w="17524" h="3977" extrusionOk="0">
                    <a:moveTo>
                      <a:pt x="17524" y="463"/>
                    </a:moveTo>
                    <a:cubicBezTo>
                      <a:pt x="15048" y="-673"/>
                      <a:pt x="13852" y="529"/>
                      <a:pt x="12947" y="1440"/>
                    </a:cubicBezTo>
                    <a:cubicBezTo>
                      <a:pt x="12554" y="1835"/>
                      <a:pt x="12214" y="2177"/>
                      <a:pt x="11859" y="2245"/>
                    </a:cubicBezTo>
                    <a:cubicBezTo>
                      <a:pt x="11392" y="2334"/>
                      <a:pt x="10994" y="2155"/>
                      <a:pt x="10534" y="1947"/>
                    </a:cubicBezTo>
                    <a:cubicBezTo>
                      <a:pt x="9677" y="1561"/>
                      <a:pt x="8610" y="1080"/>
                      <a:pt x="6676" y="2158"/>
                    </a:cubicBezTo>
                    <a:cubicBezTo>
                      <a:pt x="3901" y="3703"/>
                      <a:pt x="71" y="3471"/>
                      <a:pt x="32" y="3468"/>
                    </a:cubicBezTo>
                    <a:lnTo>
                      <a:pt x="0" y="3961"/>
                    </a:lnTo>
                    <a:cubicBezTo>
                      <a:pt x="19" y="3962"/>
                      <a:pt x="256" y="3977"/>
                      <a:pt x="648" y="3977"/>
                    </a:cubicBezTo>
                    <a:cubicBezTo>
                      <a:pt x="1066" y="3977"/>
                      <a:pt x="1660" y="3960"/>
                      <a:pt x="2353" y="3890"/>
                    </a:cubicBezTo>
                    <a:cubicBezTo>
                      <a:pt x="3595" y="3764"/>
                      <a:pt x="5395" y="3437"/>
                      <a:pt x="6916" y="2589"/>
                    </a:cubicBezTo>
                    <a:cubicBezTo>
                      <a:pt x="8633" y="1633"/>
                      <a:pt x="9496" y="2021"/>
                      <a:pt x="10331" y="2398"/>
                    </a:cubicBezTo>
                    <a:cubicBezTo>
                      <a:pt x="10823" y="2619"/>
                      <a:pt x="11332" y="2849"/>
                      <a:pt x="11952" y="2730"/>
                    </a:cubicBezTo>
                    <a:cubicBezTo>
                      <a:pt x="12457" y="2633"/>
                      <a:pt x="12865" y="2223"/>
                      <a:pt x="13297" y="1788"/>
                    </a:cubicBezTo>
                    <a:cubicBezTo>
                      <a:pt x="14184" y="896"/>
                      <a:pt x="15174" y="-99"/>
                      <a:pt x="17364" y="931"/>
                    </a:cubicBezTo>
                    <a:lnTo>
                      <a:pt x="17524" y="463"/>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3" name="Google Shape;273;p9"/>
              <p:cNvSpPr/>
              <p:nvPr/>
            </p:nvSpPr>
            <p:spPr>
              <a:xfrm>
                <a:off x="0" y="3180925"/>
                <a:ext cx="3080281" cy="696245"/>
              </a:xfrm>
              <a:custGeom>
                <a:avLst/>
                <a:gdLst/>
                <a:ahLst/>
                <a:cxnLst/>
                <a:rect l="l" t="t" r="r" b="b"/>
                <a:pathLst>
                  <a:path w="17524" h="3961" extrusionOk="0">
                    <a:moveTo>
                      <a:pt x="32" y="3539"/>
                    </a:moveTo>
                    <a:cubicBezTo>
                      <a:pt x="71" y="3541"/>
                      <a:pt x="3901" y="3774"/>
                      <a:pt x="6676" y="2228"/>
                    </a:cubicBezTo>
                    <a:cubicBezTo>
                      <a:pt x="8610" y="1151"/>
                      <a:pt x="9677" y="1632"/>
                      <a:pt x="10534" y="2018"/>
                    </a:cubicBezTo>
                    <a:cubicBezTo>
                      <a:pt x="10994" y="2225"/>
                      <a:pt x="11392" y="2405"/>
                      <a:pt x="11859" y="2315"/>
                    </a:cubicBezTo>
                    <a:cubicBezTo>
                      <a:pt x="12214" y="2247"/>
                      <a:pt x="12554" y="1906"/>
                      <a:pt x="12947" y="1511"/>
                    </a:cubicBezTo>
                    <a:cubicBezTo>
                      <a:pt x="13849" y="603"/>
                      <a:pt x="15042" y="-596"/>
                      <a:pt x="17504" y="524"/>
                    </a:cubicBezTo>
                    <a:lnTo>
                      <a:pt x="17524" y="463"/>
                    </a:lnTo>
                    <a:cubicBezTo>
                      <a:pt x="15048" y="-673"/>
                      <a:pt x="13852" y="529"/>
                      <a:pt x="12947" y="1440"/>
                    </a:cubicBezTo>
                    <a:cubicBezTo>
                      <a:pt x="12554" y="1835"/>
                      <a:pt x="12214" y="2177"/>
                      <a:pt x="11859" y="2245"/>
                    </a:cubicBezTo>
                    <a:cubicBezTo>
                      <a:pt x="11392" y="2334"/>
                      <a:pt x="10994" y="2155"/>
                      <a:pt x="10534" y="1947"/>
                    </a:cubicBezTo>
                    <a:cubicBezTo>
                      <a:pt x="9677" y="1561"/>
                      <a:pt x="8610" y="1080"/>
                      <a:pt x="6676" y="2158"/>
                    </a:cubicBezTo>
                    <a:cubicBezTo>
                      <a:pt x="3901" y="3703"/>
                      <a:pt x="71" y="3471"/>
                      <a:pt x="32" y="3468"/>
                    </a:cubicBezTo>
                    <a:lnTo>
                      <a:pt x="0" y="3961"/>
                    </a:lnTo>
                    <a:cubicBezTo>
                      <a:pt x="0" y="3961"/>
                      <a:pt x="2" y="3961"/>
                      <a:pt x="4" y="3961"/>
                    </a:cubicBezTo>
                    <a:lnTo>
                      <a:pt x="32" y="353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4" name="Google Shape;274;p9"/>
              <p:cNvSpPr/>
              <p:nvPr/>
            </p:nvSpPr>
            <p:spPr>
              <a:xfrm>
                <a:off x="0" y="3248950"/>
                <a:ext cx="3080281" cy="631032"/>
              </a:xfrm>
              <a:custGeom>
                <a:avLst/>
                <a:gdLst/>
                <a:ahLst/>
                <a:cxnLst/>
                <a:rect l="l" t="t" r="r" b="b"/>
                <a:pathLst>
                  <a:path w="17524" h="3590" extrusionOk="0">
                    <a:moveTo>
                      <a:pt x="17364" y="438"/>
                    </a:moveTo>
                    <a:cubicBezTo>
                      <a:pt x="15174" y="-592"/>
                      <a:pt x="14184" y="403"/>
                      <a:pt x="13297" y="1295"/>
                    </a:cubicBezTo>
                    <a:cubicBezTo>
                      <a:pt x="12865" y="1730"/>
                      <a:pt x="12457" y="2141"/>
                      <a:pt x="11952" y="2237"/>
                    </a:cubicBezTo>
                    <a:cubicBezTo>
                      <a:pt x="11331" y="2356"/>
                      <a:pt x="10823" y="2127"/>
                      <a:pt x="10331" y="1905"/>
                    </a:cubicBezTo>
                    <a:cubicBezTo>
                      <a:pt x="9496" y="1529"/>
                      <a:pt x="8633" y="1140"/>
                      <a:pt x="6916" y="2096"/>
                    </a:cubicBezTo>
                    <a:cubicBezTo>
                      <a:pt x="5394" y="2944"/>
                      <a:pt x="3595" y="3271"/>
                      <a:pt x="2353" y="3397"/>
                    </a:cubicBezTo>
                    <a:cubicBezTo>
                      <a:pt x="1660" y="3467"/>
                      <a:pt x="1066" y="3485"/>
                      <a:pt x="648" y="3485"/>
                    </a:cubicBezTo>
                    <a:cubicBezTo>
                      <a:pt x="282" y="3485"/>
                      <a:pt x="52" y="3471"/>
                      <a:pt x="7" y="3469"/>
                    </a:cubicBezTo>
                    <a:lnTo>
                      <a:pt x="0" y="3574"/>
                    </a:lnTo>
                    <a:cubicBezTo>
                      <a:pt x="19" y="3575"/>
                      <a:pt x="256" y="3590"/>
                      <a:pt x="648" y="3590"/>
                    </a:cubicBezTo>
                    <a:cubicBezTo>
                      <a:pt x="1066" y="3590"/>
                      <a:pt x="1660" y="3573"/>
                      <a:pt x="2353" y="3503"/>
                    </a:cubicBezTo>
                    <a:cubicBezTo>
                      <a:pt x="3595" y="3377"/>
                      <a:pt x="5394" y="3050"/>
                      <a:pt x="6916" y="2202"/>
                    </a:cubicBezTo>
                    <a:cubicBezTo>
                      <a:pt x="8633" y="1246"/>
                      <a:pt x="9496" y="1635"/>
                      <a:pt x="10331" y="2011"/>
                    </a:cubicBezTo>
                    <a:cubicBezTo>
                      <a:pt x="10823" y="2232"/>
                      <a:pt x="11331" y="2462"/>
                      <a:pt x="11952" y="2343"/>
                    </a:cubicBezTo>
                    <a:cubicBezTo>
                      <a:pt x="12457" y="2246"/>
                      <a:pt x="12865" y="1836"/>
                      <a:pt x="13297" y="1401"/>
                    </a:cubicBezTo>
                    <a:cubicBezTo>
                      <a:pt x="14184" y="509"/>
                      <a:pt x="15174" y="-486"/>
                      <a:pt x="17364" y="544"/>
                    </a:cubicBezTo>
                    <a:lnTo>
                      <a:pt x="17524" y="76"/>
                    </a:lnTo>
                    <a:cubicBezTo>
                      <a:pt x="17514" y="71"/>
                      <a:pt x="17504" y="66"/>
                      <a:pt x="17493" y="62"/>
                    </a:cubicBezTo>
                    <a:lnTo>
                      <a:pt x="17364" y="438"/>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5" name="Google Shape;275;p9"/>
              <p:cNvSpPr/>
              <p:nvPr/>
            </p:nvSpPr>
            <p:spPr>
              <a:xfrm>
                <a:off x="3000636" y="3245434"/>
                <a:ext cx="119879" cy="138511"/>
              </a:xfrm>
              <a:custGeom>
                <a:avLst/>
                <a:gdLst/>
                <a:ahLst/>
                <a:cxnLst/>
                <a:rect l="l" t="t" r="r" b="b"/>
                <a:pathLst>
                  <a:path w="682" h="788" extrusionOk="0">
                    <a:moveTo>
                      <a:pt x="0" y="465"/>
                    </a:moveTo>
                    <a:lnTo>
                      <a:pt x="551" y="788"/>
                    </a:lnTo>
                    <a:lnTo>
                      <a:pt x="682" y="55"/>
                    </a:lnTo>
                    <a:lnTo>
                      <a:pt x="173" y="0"/>
                    </a:lnTo>
                    <a:lnTo>
                      <a:pt x="0" y="465"/>
                    </a:ln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6" name="Google Shape;276;p9"/>
              <p:cNvSpPr/>
              <p:nvPr/>
            </p:nvSpPr>
            <p:spPr>
              <a:xfrm>
                <a:off x="3000636" y="3253696"/>
                <a:ext cx="119879" cy="129722"/>
              </a:xfrm>
              <a:custGeom>
                <a:avLst/>
                <a:gdLst/>
                <a:ahLst/>
                <a:cxnLst/>
                <a:rect l="l" t="t" r="r" b="b"/>
                <a:pathLst>
                  <a:path w="682" h="738" extrusionOk="0">
                    <a:moveTo>
                      <a:pt x="554" y="722"/>
                    </a:moveTo>
                    <a:lnTo>
                      <a:pt x="682" y="8"/>
                    </a:lnTo>
                    <a:lnTo>
                      <a:pt x="612" y="0"/>
                    </a:lnTo>
                    <a:cubicBezTo>
                      <a:pt x="617" y="593"/>
                      <a:pt x="137" y="406"/>
                      <a:pt x="24" y="353"/>
                    </a:cubicBezTo>
                    <a:lnTo>
                      <a:pt x="0" y="418"/>
                    </a:lnTo>
                    <a:lnTo>
                      <a:pt x="546" y="738"/>
                    </a:lnTo>
                    <a:lnTo>
                      <a:pt x="554" y="722"/>
                    </a:ln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7" name="Google Shape;277;p9"/>
              <p:cNvSpPr/>
              <p:nvPr/>
            </p:nvSpPr>
            <p:spPr>
              <a:xfrm>
                <a:off x="2979543" y="3234888"/>
                <a:ext cx="59412" cy="99664"/>
              </a:xfrm>
              <a:custGeom>
                <a:avLst/>
                <a:gdLst/>
                <a:ahLst/>
                <a:cxnLst/>
                <a:rect l="l" t="t" r="r" b="b"/>
                <a:pathLst>
                  <a:path w="338" h="567" extrusionOk="0">
                    <a:moveTo>
                      <a:pt x="204" y="0"/>
                    </a:moveTo>
                    <a:lnTo>
                      <a:pt x="0" y="515"/>
                    </a:lnTo>
                    <a:lnTo>
                      <a:pt x="117" y="567"/>
                    </a:lnTo>
                    <a:lnTo>
                      <a:pt x="338" y="105"/>
                    </a:lnTo>
                    <a:lnTo>
                      <a:pt x="204" y="0"/>
                    </a:lnTo>
                    <a:close/>
                  </a:path>
                </a:pathLst>
              </a:custGeom>
              <a:solidFill>
                <a:schemeClr val="accent3"/>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8" name="Google Shape;278;p9"/>
              <p:cNvSpPr/>
              <p:nvPr/>
            </p:nvSpPr>
            <p:spPr>
              <a:xfrm>
                <a:off x="3090457" y="3250356"/>
                <a:ext cx="35331" cy="143960"/>
              </a:xfrm>
              <a:custGeom>
                <a:avLst/>
                <a:gdLst/>
                <a:ahLst/>
                <a:cxnLst/>
                <a:rect l="l" t="t" r="r" b="b"/>
                <a:pathLst>
                  <a:path w="201" h="819" extrusionOk="0">
                    <a:moveTo>
                      <a:pt x="149" y="0"/>
                    </a:moveTo>
                    <a:lnTo>
                      <a:pt x="0" y="772"/>
                    </a:lnTo>
                    <a:lnTo>
                      <a:pt x="102" y="819"/>
                    </a:lnTo>
                    <a:lnTo>
                      <a:pt x="201" y="0"/>
                    </a:lnTo>
                    <a:lnTo>
                      <a:pt x="149"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79" name="Google Shape;279;p9"/>
              <p:cNvSpPr/>
              <p:nvPr/>
            </p:nvSpPr>
            <p:spPr>
              <a:xfrm>
                <a:off x="3114538" y="3278656"/>
                <a:ext cx="425024" cy="279658"/>
              </a:xfrm>
              <a:custGeom>
                <a:avLst/>
                <a:gdLst/>
                <a:ahLst/>
                <a:cxnLst/>
                <a:rect l="l" t="t" r="r" b="b"/>
                <a:pathLst>
                  <a:path w="2418" h="1591" extrusionOk="0">
                    <a:moveTo>
                      <a:pt x="0" y="398"/>
                    </a:moveTo>
                    <a:cubicBezTo>
                      <a:pt x="0" y="398"/>
                      <a:pt x="292" y="522"/>
                      <a:pt x="456" y="796"/>
                    </a:cubicBezTo>
                    <a:cubicBezTo>
                      <a:pt x="620" y="1069"/>
                      <a:pt x="590" y="652"/>
                      <a:pt x="700" y="701"/>
                    </a:cubicBezTo>
                    <a:cubicBezTo>
                      <a:pt x="809" y="751"/>
                      <a:pt x="893" y="1506"/>
                      <a:pt x="993" y="1496"/>
                    </a:cubicBezTo>
                    <a:cubicBezTo>
                      <a:pt x="1092" y="1486"/>
                      <a:pt x="1052" y="1039"/>
                      <a:pt x="1157" y="1059"/>
                    </a:cubicBezTo>
                    <a:cubicBezTo>
                      <a:pt x="1261" y="1079"/>
                      <a:pt x="1638" y="1680"/>
                      <a:pt x="2113" y="1580"/>
                    </a:cubicBezTo>
                    <a:cubicBezTo>
                      <a:pt x="2587" y="1481"/>
                      <a:pt x="1922" y="781"/>
                      <a:pt x="2113" y="726"/>
                    </a:cubicBezTo>
                    <a:cubicBezTo>
                      <a:pt x="2304" y="671"/>
                      <a:pt x="2588" y="467"/>
                      <a:pt x="2287" y="398"/>
                    </a:cubicBezTo>
                    <a:cubicBezTo>
                      <a:pt x="1986" y="329"/>
                      <a:pt x="1320" y="521"/>
                      <a:pt x="1122" y="365"/>
                    </a:cubicBezTo>
                    <a:cubicBezTo>
                      <a:pt x="923" y="210"/>
                      <a:pt x="938" y="-33"/>
                      <a:pt x="819" y="4"/>
                    </a:cubicBezTo>
                    <a:cubicBezTo>
                      <a:pt x="700" y="41"/>
                      <a:pt x="423" y="414"/>
                      <a:pt x="37" y="60"/>
                    </a:cubicBezTo>
                    <a:lnTo>
                      <a:pt x="0" y="398"/>
                    </a:lnTo>
                    <a:close/>
                  </a:path>
                </a:pathLst>
              </a:custGeom>
              <a:solidFill>
                <a:schemeClr val="accent3"/>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0" name="Google Shape;280;p9"/>
              <p:cNvSpPr/>
              <p:nvPr/>
            </p:nvSpPr>
            <p:spPr>
              <a:xfrm>
                <a:off x="3275019" y="3558314"/>
                <a:ext cx="20917" cy="40077"/>
              </a:xfrm>
              <a:custGeom>
                <a:avLst/>
                <a:gdLst/>
                <a:ahLst/>
                <a:cxnLst/>
                <a:rect l="l" t="t" r="r" b="b"/>
                <a:pathLst>
                  <a:path w="119" h="228" extrusionOk="0">
                    <a:moveTo>
                      <a:pt x="119" y="114"/>
                    </a:moveTo>
                    <a:cubicBezTo>
                      <a:pt x="119" y="177"/>
                      <a:pt x="93" y="228"/>
                      <a:pt x="60" y="228"/>
                    </a:cubicBezTo>
                    <a:cubicBezTo>
                      <a:pt x="27" y="228"/>
                      <a:pt x="0" y="177"/>
                      <a:pt x="0" y="114"/>
                    </a:cubicBezTo>
                    <a:cubicBezTo>
                      <a:pt x="0" y="51"/>
                      <a:pt x="27" y="0"/>
                      <a:pt x="60" y="0"/>
                    </a:cubicBezTo>
                    <a:cubicBezTo>
                      <a:pt x="93" y="0"/>
                      <a:pt x="119" y="51"/>
                      <a:pt x="119" y="114"/>
                    </a:cubicBezTo>
                    <a:close/>
                  </a:path>
                </a:pathLst>
              </a:custGeom>
              <a:solidFill>
                <a:schemeClr val="accent3"/>
              </a:solidFill>
              <a:ln>
                <a:noFill/>
              </a:ln>
            </p:spPr>
            <p:txBody>
              <a:bodyPr spcFirstLastPara="1" wrap="square" lIns="90000" tIns="37075" rIns="90000" bIns="3707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1" name="Google Shape;281;p9"/>
              <p:cNvSpPr/>
              <p:nvPr/>
            </p:nvSpPr>
            <p:spPr>
              <a:xfrm>
                <a:off x="3308768" y="3549174"/>
                <a:ext cx="9316" cy="9140"/>
              </a:xfrm>
              <a:custGeom>
                <a:avLst/>
                <a:gdLst/>
                <a:ahLst/>
                <a:cxnLst/>
                <a:rect l="l" t="t" r="r" b="b"/>
                <a:pathLst>
                  <a:path w="53" h="52" extrusionOk="0">
                    <a:moveTo>
                      <a:pt x="53" y="26"/>
                    </a:moveTo>
                    <a:cubicBezTo>
                      <a:pt x="53" y="41"/>
                      <a:pt x="41" y="52"/>
                      <a:pt x="26" y="52"/>
                    </a:cubicBezTo>
                    <a:cubicBezTo>
                      <a:pt x="12" y="52"/>
                      <a:pt x="0" y="41"/>
                      <a:pt x="0" y="26"/>
                    </a:cubicBezTo>
                    <a:cubicBezTo>
                      <a:pt x="0" y="12"/>
                      <a:pt x="12" y="0"/>
                      <a:pt x="26" y="0"/>
                    </a:cubicBezTo>
                    <a:cubicBezTo>
                      <a:pt x="41" y="0"/>
                      <a:pt x="53" y="12"/>
                      <a:pt x="53" y="26"/>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2" name="Google Shape;282;p9"/>
              <p:cNvSpPr/>
              <p:nvPr/>
            </p:nvSpPr>
            <p:spPr>
              <a:xfrm>
                <a:off x="3528837" y="3564818"/>
                <a:ext cx="66970" cy="58182"/>
              </a:xfrm>
              <a:custGeom>
                <a:avLst/>
                <a:gdLst/>
                <a:ahLst/>
                <a:cxnLst/>
                <a:rect l="l" t="t" r="r" b="b"/>
                <a:pathLst>
                  <a:path w="381" h="331" extrusionOk="0">
                    <a:moveTo>
                      <a:pt x="381" y="166"/>
                    </a:moveTo>
                    <a:cubicBezTo>
                      <a:pt x="381" y="257"/>
                      <a:pt x="295" y="331"/>
                      <a:pt x="190" y="331"/>
                    </a:cubicBezTo>
                    <a:cubicBezTo>
                      <a:pt x="85" y="331"/>
                      <a:pt x="0" y="257"/>
                      <a:pt x="0" y="166"/>
                    </a:cubicBezTo>
                    <a:cubicBezTo>
                      <a:pt x="0" y="74"/>
                      <a:pt x="85" y="0"/>
                      <a:pt x="190" y="0"/>
                    </a:cubicBezTo>
                    <a:cubicBezTo>
                      <a:pt x="295" y="0"/>
                      <a:pt x="381" y="74"/>
                      <a:pt x="381" y="166"/>
                    </a:cubicBezTo>
                    <a:close/>
                  </a:path>
                </a:pathLst>
              </a:custGeom>
              <a:solidFill>
                <a:schemeClr val="accent3"/>
              </a:solidFill>
              <a:ln>
                <a:noFill/>
              </a:ln>
            </p:spPr>
            <p:txBody>
              <a:bodyPr spcFirstLastPara="1" wrap="square" lIns="90000" tIns="45000" rIns="90000" bIns="45000" anchor="ctr" anchorCtr="1">
                <a:noAutofit/>
              </a:bodyPr>
              <a:lstStyle/>
              <a:p>
                <a:pPr marL="0" lvl="0" indent="0" algn="l" rtl="0">
                  <a:spcBef>
                    <a:spcPts val="0"/>
                  </a:spcBef>
                  <a:spcAft>
                    <a:spcPts val="0"/>
                  </a:spcAft>
                  <a:buNone/>
                </a:pPr>
                <a:endParaRPr dirty="0"/>
              </a:p>
            </p:txBody>
          </p:sp>
          <p:sp>
            <p:nvSpPr>
              <p:cNvPr id="283" name="Google Shape;283;p9"/>
              <p:cNvSpPr/>
              <p:nvPr/>
            </p:nvSpPr>
            <p:spPr>
              <a:xfrm>
                <a:off x="3476984" y="3581692"/>
                <a:ext cx="17753" cy="17753"/>
              </a:xfrm>
              <a:custGeom>
                <a:avLst/>
                <a:gdLst/>
                <a:ahLst/>
                <a:cxnLst/>
                <a:rect l="l" t="t" r="r" b="b"/>
                <a:pathLst>
                  <a:path w="101" h="101" extrusionOk="0">
                    <a:moveTo>
                      <a:pt x="101" y="51"/>
                    </a:moveTo>
                    <a:cubicBezTo>
                      <a:pt x="101" y="79"/>
                      <a:pt x="78" y="101"/>
                      <a:pt x="51" y="101"/>
                    </a:cubicBezTo>
                    <a:cubicBezTo>
                      <a:pt x="23" y="101"/>
                      <a:pt x="0" y="79"/>
                      <a:pt x="0" y="51"/>
                    </a:cubicBezTo>
                    <a:cubicBezTo>
                      <a:pt x="0" y="23"/>
                      <a:pt x="23" y="0"/>
                      <a:pt x="51" y="0"/>
                    </a:cubicBezTo>
                    <a:cubicBezTo>
                      <a:pt x="78" y="0"/>
                      <a:pt x="101" y="23"/>
                      <a:pt x="101" y="51"/>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4" name="Google Shape;284;p9"/>
              <p:cNvSpPr/>
              <p:nvPr/>
            </p:nvSpPr>
            <p:spPr>
              <a:xfrm>
                <a:off x="3579460" y="3354239"/>
                <a:ext cx="81384" cy="36561"/>
              </a:xfrm>
              <a:custGeom>
                <a:avLst/>
                <a:gdLst/>
                <a:ahLst/>
                <a:cxnLst/>
                <a:rect l="l" t="t" r="r" b="b"/>
                <a:pathLst>
                  <a:path w="463" h="208" extrusionOk="0">
                    <a:moveTo>
                      <a:pt x="463" y="104"/>
                    </a:moveTo>
                    <a:cubicBezTo>
                      <a:pt x="463" y="162"/>
                      <a:pt x="360" y="208"/>
                      <a:pt x="232" y="208"/>
                    </a:cubicBezTo>
                    <a:cubicBezTo>
                      <a:pt x="104" y="208"/>
                      <a:pt x="0" y="162"/>
                      <a:pt x="0" y="104"/>
                    </a:cubicBezTo>
                    <a:cubicBezTo>
                      <a:pt x="0" y="46"/>
                      <a:pt x="104" y="0"/>
                      <a:pt x="232" y="0"/>
                    </a:cubicBezTo>
                    <a:cubicBezTo>
                      <a:pt x="360" y="0"/>
                      <a:pt x="463" y="46"/>
                      <a:pt x="463" y="104"/>
                    </a:cubicBezTo>
                    <a:close/>
                  </a:path>
                </a:pathLst>
              </a:custGeom>
              <a:solidFill>
                <a:schemeClr val="accent3"/>
              </a:solidFill>
              <a:ln>
                <a:noFill/>
              </a:ln>
            </p:spPr>
            <p:txBody>
              <a:bodyPr spcFirstLastPara="1" wrap="square" lIns="90000" tIns="29875" rIns="90000" bIns="29875" anchor="ctr" anchorCtr="1">
                <a:noAutofit/>
              </a:bodyPr>
              <a:lstStyle/>
              <a:p>
                <a:pPr marL="0" lvl="0" indent="0" algn="l" rtl="0">
                  <a:spcBef>
                    <a:spcPts val="0"/>
                  </a:spcBef>
                  <a:spcAft>
                    <a:spcPts val="0"/>
                  </a:spcAft>
                  <a:buNone/>
                </a:pPr>
                <a:endParaRPr dirty="0"/>
              </a:p>
            </p:txBody>
          </p:sp>
          <p:sp>
            <p:nvSpPr>
              <p:cNvPr id="285" name="Google Shape;285;p9"/>
              <p:cNvSpPr/>
              <p:nvPr/>
            </p:nvSpPr>
            <p:spPr>
              <a:xfrm>
                <a:off x="3547469" y="3412421"/>
                <a:ext cx="13007" cy="13007"/>
              </a:xfrm>
              <a:custGeom>
                <a:avLst/>
                <a:gdLst/>
                <a:ahLst/>
                <a:cxnLst/>
                <a:rect l="l" t="t" r="r" b="b"/>
                <a:pathLst>
                  <a:path w="74" h="74" extrusionOk="0">
                    <a:moveTo>
                      <a:pt x="74" y="37"/>
                    </a:moveTo>
                    <a:cubicBezTo>
                      <a:pt x="74" y="58"/>
                      <a:pt x="58" y="74"/>
                      <a:pt x="37" y="74"/>
                    </a:cubicBezTo>
                    <a:cubicBezTo>
                      <a:pt x="16" y="74"/>
                      <a:pt x="0" y="58"/>
                      <a:pt x="0" y="37"/>
                    </a:cubicBezTo>
                    <a:cubicBezTo>
                      <a:pt x="0" y="17"/>
                      <a:pt x="16" y="0"/>
                      <a:pt x="37" y="0"/>
                    </a:cubicBezTo>
                    <a:cubicBezTo>
                      <a:pt x="58" y="0"/>
                      <a:pt x="74" y="17"/>
                      <a:pt x="74" y="37"/>
                    </a:cubicBezTo>
                    <a:close/>
                  </a:path>
                </a:pathLst>
              </a:custGeom>
              <a:solidFill>
                <a:srgbClr val="F8F8F8">
                  <a:alpha val="33410"/>
                </a:srgbClr>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6" name="Google Shape;286;p9"/>
              <p:cNvSpPr/>
              <p:nvPr/>
            </p:nvSpPr>
            <p:spPr>
              <a:xfrm>
                <a:off x="3327048" y="3314690"/>
                <a:ext cx="55721" cy="25487"/>
              </a:xfrm>
              <a:custGeom>
                <a:avLst/>
                <a:gdLst/>
                <a:ahLst/>
                <a:cxnLst/>
                <a:rect l="l" t="t" r="r" b="b"/>
                <a:pathLst>
                  <a:path w="317" h="145" extrusionOk="0">
                    <a:moveTo>
                      <a:pt x="317" y="73"/>
                    </a:moveTo>
                    <a:cubicBezTo>
                      <a:pt x="317" y="113"/>
                      <a:pt x="246" y="145"/>
                      <a:pt x="158" y="145"/>
                    </a:cubicBezTo>
                    <a:cubicBezTo>
                      <a:pt x="71" y="145"/>
                      <a:pt x="0" y="113"/>
                      <a:pt x="0" y="73"/>
                    </a:cubicBezTo>
                    <a:cubicBezTo>
                      <a:pt x="0" y="32"/>
                      <a:pt x="71" y="0"/>
                      <a:pt x="158" y="0"/>
                    </a:cubicBezTo>
                    <a:cubicBezTo>
                      <a:pt x="246" y="0"/>
                      <a:pt x="317" y="32"/>
                      <a:pt x="317" y="73"/>
                    </a:cubicBezTo>
                    <a:close/>
                  </a:path>
                </a:pathLst>
              </a:custGeom>
              <a:solidFill>
                <a:schemeClr val="accent3"/>
              </a:solidFill>
              <a:ln>
                <a:noFill/>
              </a:ln>
            </p:spPr>
            <p:txBody>
              <a:bodyPr spcFirstLastPara="1" wrap="square" lIns="90000" tIns="7200" rIns="90000" bIns="7200" anchor="ctr" anchorCtr="1">
                <a:noAutofit/>
              </a:bodyPr>
              <a:lstStyle/>
              <a:p>
                <a:pPr marL="0" lvl="0" indent="0" algn="l" rtl="0">
                  <a:spcBef>
                    <a:spcPts val="0"/>
                  </a:spcBef>
                  <a:spcAft>
                    <a:spcPts val="0"/>
                  </a:spcAft>
                  <a:buNone/>
                </a:pPr>
                <a:endParaRPr dirty="0"/>
              </a:p>
            </p:txBody>
          </p:sp>
          <p:sp>
            <p:nvSpPr>
              <p:cNvPr id="287" name="Google Shape;287;p9"/>
              <p:cNvSpPr/>
              <p:nvPr/>
            </p:nvSpPr>
            <p:spPr>
              <a:xfrm>
                <a:off x="3237755" y="3245434"/>
                <a:ext cx="11074" cy="17578"/>
              </a:xfrm>
              <a:custGeom>
                <a:avLst/>
                <a:gdLst/>
                <a:ahLst/>
                <a:cxnLst/>
                <a:rect l="l" t="t" r="r" b="b"/>
                <a:pathLst>
                  <a:path w="63" h="100" extrusionOk="0">
                    <a:moveTo>
                      <a:pt x="63" y="50"/>
                    </a:moveTo>
                    <a:cubicBezTo>
                      <a:pt x="63" y="78"/>
                      <a:pt x="49" y="100"/>
                      <a:pt x="32" y="100"/>
                    </a:cubicBezTo>
                    <a:cubicBezTo>
                      <a:pt x="14" y="100"/>
                      <a:pt x="0" y="78"/>
                      <a:pt x="0" y="50"/>
                    </a:cubicBezTo>
                    <a:cubicBezTo>
                      <a:pt x="0" y="23"/>
                      <a:pt x="14" y="0"/>
                      <a:pt x="32" y="0"/>
                    </a:cubicBezTo>
                    <a:cubicBezTo>
                      <a:pt x="49" y="0"/>
                      <a:pt x="63" y="23"/>
                      <a:pt x="63" y="50"/>
                    </a:cubicBezTo>
                    <a:close/>
                  </a:path>
                </a:pathLst>
              </a:custGeom>
              <a:solidFill>
                <a:schemeClr val="accent3"/>
              </a:solidFill>
              <a:ln>
                <a:noFill/>
              </a:ln>
            </p:spPr>
            <p:txBody>
              <a:bodyPr spcFirstLastPara="1" wrap="square" lIns="90000" tIns="0" rIns="90000" bIns="0" anchor="ctr" anchorCtr="1">
                <a:noAutofit/>
              </a:bodyPr>
              <a:lstStyle/>
              <a:p>
                <a:pPr marL="0" lvl="0" indent="0" algn="l" rtl="0">
                  <a:spcBef>
                    <a:spcPts val="0"/>
                  </a:spcBef>
                  <a:spcAft>
                    <a:spcPts val="0"/>
                  </a:spcAft>
                  <a:buNone/>
                </a:pPr>
                <a:endParaRPr dirty="0"/>
              </a:p>
            </p:txBody>
          </p:sp>
          <p:sp>
            <p:nvSpPr>
              <p:cNvPr id="288" name="Google Shape;288;p9"/>
              <p:cNvSpPr/>
              <p:nvPr/>
            </p:nvSpPr>
            <p:spPr>
              <a:xfrm>
                <a:off x="3172543" y="3298343"/>
                <a:ext cx="20390" cy="10546"/>
              </a:xfrm>
              <a:custGeom>
                <a:avLst/>
                <a:gdLst/>
                <a:ahLst/>
                <a:cxnLst/>
                <a:rect l="l" t="t" r="r" b="b"/>
                <a:pathLst>
                  <a:path w="116" h="60" extrusionOk="0">
                    <a:moveTo>
                      <a:pt x="116" y="30"/>
                    </a:moveTo>
                    <a:cubicBezTo>
                      <a:pt x="116" y="46"/>
                      <a:pt x="90" y="60"/>
                      <a:pt x="58" y="60"/>
                    </a:cubicBezTo>
                    <a:cubicBezTo>
                      <a:pt x="26" y="60"/>
                      <a:pt x="0" y="46"/>
                      <a:pt x="0" y="30"/>
                    </a:cubicBezTo>
                    <a:cubicBezTo>
                      <a:pt x="0" y="13"/>
                      <a:pt x="26" y="0"/>
                      <a:pt x="58" y="0"/>
                    </a:cubicBezTo>
                    <a:cubicBezTo>
                      <a:pt x="90" y="0"/>
                      <a:pt x="116" y="13"/>
                      <a:pt x="116" y="30"/>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89" name="Google Shape;289;p9"/>
              <p:cNvSpPr/>
              <p:nvPr/>
            </p:nvSpPr>
            <p:spPr>
              <a:xfrm>
                <a:off x="3485948" y="3781900"/>
                <a:ext cx="53611" cy="66443"/>
              </a:xfrm>
              <a:custGeom>
                <a:avLst/>
                <a:gdLst/>
                <a:ahLst/>
                <a:cxnLst/>
                <a:rect l="l" t="t" r="r" b="b"/>
                <a:pathLst>
                  <a:path w="305" h="378" extrusionOk="0">
                    <a:moveTo>
                      <a:pt x="305" y="189"/>
                    </a:moveTo>
                    <a:cubicBezTo>
                      <a:pt x="305" y="293"/>
                      <a:pt x="237" y="378"/>
                      <a:pt x="152" y="378"/>
                    </a:cubicBezTo>
                    <a:cubicBezTo>
                      <a:pt x="68" y="378"/>
                      <a:pt x="0" y="293"/>
                      <a:pt x="0" y="189"/>
                    </a:cubicBezTo>
                    <a:cubicBezTo>
                      <a:pt x="0" y="85"/>
                      <a:pt x="68" y="0"/>
                      <a:pt x="152" y="0"/>
                    </a:cubicBezTo>
                    <a:cubicBezTo>
                      <a:pt x="237" y="0"/>
                      <a:pt x="305" y="85"/>
                      <a:pt x="305" y="189"/>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0" name="Google Shape;290;p9"/>
              <p:cNvSpPr/>
              <p:nvPr/>
            </p:nvSpPr>
            <p:spPr>
              <a:xfrm>
                <a:off x="3431107" y="3781900"/>
                <a:ext cx="24433" cy="24433"/>
              </a:xfrm>
              <a:custGeom>
                <a:avLst/>
                <a:gdLst/>
                <a:ahLst/>
                <a:cxnLst/>
                <a:rect l="l" t="t" r="r" b="b"/>
                <a:pathLst>
                  <a:path w="139" h="139" extrusionOk="0">
                    <a:moveTo>
                      <a:pt x="139" y="70"/>
                    </a:moveTo>
                    <a:cubicBezTo>
                      <a:pt x="139" y="108"/>
                      <a:pt x="107" y="139"/>
                      <a:pt x="69" y="139"/>
                    </a:cubicBezTo>
                    <a:cubicBezTo>
                      <a:pt x="31" y="139"/>
                      <a:pt x="0" y="108"/>
                      <a:pt x="0" y="70"/>
                    </a:cubicBezTo>
                    <a:cubicBezTo>
                      <a:pt x="0" y="31"/>
                      <a:pt x="31" y="0"/>
                      <a:pt x="69" y="0"/>
                    </a:cubicBezTo>
                    <a:cubicBezTo>
                      <a:pt x="107" y="0"/>
                      <a:pt x="139" y="31"/>
                      <a:pt x="139" y="70"/>
                    </a:cubicBezTo>
                    <a:close/>
                  </a:path>
                </a:pathLst>
              </a:custGeom>
              <a:solidFill>
                <a:schemeClr val="accent4"/>
              </a:solidFill>
              <a:ln>
                <a:noFill/>
              </a:ln>
            </p:spPr>
            <p:txBody>
              <a:bodyPr spcFirstLastPara="1" wrap="square" lIns="90000" tIns="5025" rIns="90000" bIns="50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1" name="Google Shape;291;p9"/>
              <p:cNvSpPr/>
              <p:nvPr/>
            </p:nvSpPr>
            <p:spPr>
              <a:xfrm>
                <a:off x="3756991" y="3272152"/>
                <a:ext cx="91930" cy="47635"/>
              </a:xfrm>
              <a:custGeom>
                <a:avLst/>
                <a:gdLst/>
                <a:ahLst/>
                <a:cxnLst/>
                <a:rect l="l" t="t" r="r" b="b"/>
                <a:pathLst>
                  <a:path w="523" h="271" extrusionOk="0">
                    <a:moveTo>
                      <a:pt x="523" y="136"/>
                    </a:moveTo>
                    <a:cubicBezTo>
                      <a:pt x="523" y="211"/>
                      <a:pt x="406" y="271"/>
                      <a:pt x="261" y="271"/>
                    </a:cubicBezTo>
                    <a:cubicBezTo>
                      <a:pt x="117" y="271"/>
                      <a:pt x="0" y="211"/>
                      <a:pt x="0" y="136"/>
                    </a:cubicBezTo>
                    <a:cubicBezTo>
                      <a:pt x="0" y="61"/>
                      <a:pt x="117" y="0"/>
                      <a:pt x="261" y="0"/>
                    </a:cubicBezTo>
                    <a:cubicBezTo>
                      <a:pt x="406" y="0"/>
                      <a:pt x="523" y="61"/>
                      <a:pt x="523" y="136"/>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2" name="Google Shape;292;p9"/>
              <p:cNvSpPr/>
              <p:nvPr/>
            </p:nvSpPr>
            <p:spPr>
              <a:xfrm>
                <a:off x="3705665" y="3263012"/>
                <a:ext cx="26190" cy="26190"/>
              </a:xfrm>
              <a:custGeom>
                <a:avLst/>
                <a:gdLst/>
                <a:ahLst/>
                <a:cxnLst/>
                <a:rect l="l" t="t" r="r" b="b"/>
                <a:pathLst>
                  <a:path w="149" h="149" extrusionOk="0">
                    <a:moveTo>
                      <a:pt x="149" y="75"/>
                    </a:moveTo>
                    <a:cubicBezTo>
                      <a:pt x="149" y="116"/>
                      <a:pt x="116" y="149"/>
                      <a:pt x="75" y="149"/>
                    </a:cubicBezTo>
                    <a:cubicBezTo>
                      <a:pt x="34" y="149"/>
                      <a:pt x="0" y="116"/>
                      <a:pt x="0" y="75"/>
                    </a:cubicBezTo>
                    <a:cubicBezTo>
                      <a:pt x="0" y="34"/>
                      <a:pt x="34" y="0"/>
                      <a:pt x="75" y="0"/>
                    </a:cubicBezTo>
                    <a:cubicBezTo>
                      <a:pt x="116" y="0"/>
                      <a:pt x="149" y="34"/>
                      <a:pt x="149" y="75"/>
                    </a:cubicBezTo>
                    <a:close/>
                  </a:path>
                </a:pathLst>
              </a:custGeom>
              <a:solidFill>
                <a:schemeClr val="accent4"/>
              </a:solidFill>
              <a:ln>
                <a:noFill/>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3" name="Google Shape;293;p9"/>
              <p:cNvSpPr/>
              <p:nvPr/>
            </p:nvSpPr>
            <p:spPr>
              <a:xfrm>
                <a:off x="3553973" y="3144715"/>
                <a:ext cx="47108" cy="47108"/>
              </a:xfrm>
              <a:custGeom>
                <a:avLst/>
                <a:gdLst/>
                <a:ahLst/>
                <a:cxnLst/>
                <a:rect l="l" t="t" r="r" b="b"/>
                <a:pathLst>
                  <a:path w="268" h="268" extrusionOk="0">
                    <a:moveTo>
                      <a:pt x="268" y="134"/>
                    </a:moveTo>
                    <a:cubicBezTo>
                      <a:pt x="268" y="208"/>
                      <a:pt x="208" y="268"/>
                      <a:pt x="134" y="268"/>
                    </a:cubicBezTo>
                    <a:cubicBezTo>
                      <a:pt x="60" y="268"/>
                      <a:pt x="0" y="208"/>
                      <a:pt x="0" y="134"/>
                    </a:cubicBezTo>
                    <a:cubicBezTo>
                      <a:pt x="0" y="60"/>
                      <a:pt x="60" y="0"/>
                      <a:pt x="134" y="0"/>
                    </a:cubicBezTo>
                    <a:cubicBezTo>
                      <a:pt x="208" y="0"/>
                      <a:pt x="268" y="60"/>
                      <a:pt x="268" y="13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4" name="Google Shape;294;p9"/>
              <p:cNvSpPr/>
              <p:nvPr/>
            </p:nvSpPr>
            <p:spPr>
              <a:xfrm>
                <a:off x="3485948" y="3168269"/>
                <a:ext cx="16347" cy="16347"/>
              </a:xfrm>
              <a:custGeom>
                <a:avLst/>
                <a:gdLst/>
                <a:ahLst/>
                <a:cxnLst/>
                <a:rect l="l" t="t" r="r" b="b"/>
                <a:pathLst>
                  <a:path w="93" h="93" extrusionOk="0">
                    <a:moveTo>
                      <a:pt x="93" y="46"/>
                    </a:moveTo>
                    <a:cubicBezTo>
                      <a:pt x="93" y="72"/>
                      <a:pt x="72" y="93"/>
                      <a:pt x="46" y="93"/>
                    </a:cubicBezTo>
                    <a:cubicBezTo>
                      <a:pt x="20" y="93"/>
                      <a:pt x="0" y="72"/>
                      <a:pt x="0" y="46"/>
                    </a:cubicBezTo>
                    <a:cubicBezTo>
                      <a:pt x="0" y="21"/>
                      <a:pt x="20" y="0"/>
                      <a:pt x="46" y="0"/>
                    </a:cubicBezTo>
                    <a:cubicBezTo>
                      <a:pt x="72" y="0"/>
                      <a:pt x="93" y="21"/>
                      <a:pt x="93" y="46"/>
                    </a:cubicBezTo>
                    <a:close/>
                  </a:path>
                </a:pathLst>
              </a:custGeom>
              <a:solidFill>
                <a:schemeClr val="accent4"/>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5" name="Google Shape;295;p9"/>
              <p:cNvSpPr/>
              <p:nvPr/>
            </p:nvSpPr>
            <p:spPr>
              <a:xfrm>
                <a:off x="3108210" y="3473063"/>
                <a:ext cx="24784" cy="36561"/>
              </a:xfrm>
              <a:custGeom>
                <a:avLst/>
                <a:gdLst/>
                <a:ahLst/>
                <a:cxnLst/>
                <a:rect l="l" t="t" r="r" b="b"/>
                <a:pathLst>
                  <a:path w="141" h="208" extrusionOk="0">
                    <a:moveTo>
                      <a:pt x="141" y="104"/>
                    </a:moveTo>
                    <a:cubicBezTo>
                      <a:pt x="141" y="161"/>
                      <a:pt x="110" y="208"/>
                      <a:pt x="70" y="208"/>
                    </a:cubicBezTo>
                    <a:cubicBezTo>
                      <a:pt x="31" y="208"/>
                      <a:pt x="0" y="161"/>
                      <a:pt x="0" y="104"/>
                    </a:cubicBezTo>
                    <a:cubicBezTo>
                      <a:pt x="0" y="46"/>
                      <a:pt x="31" y="0"/>
                      <a:pt x="70" y="0"/>
                    </a:cubicBezTo>
                    <a:cubicBezTo>
                      <a:pt x="110" y="0"/>
                      <a:pt x="141" y="46"/>
                      <a:pt x="141" y="104"/>
                    </a:cubicBezTo>
                    <a:close/>
                  </a:path>
                </a:pathLst>
              </a:custGeom>
              <a:solidFill>
                <a:schemeClr val="accent4"/>
              </a:solidFill>
              <a:ln>
                <a:noFill/>
              </a:ln>
            </p:spPr>
            <p:txBody>
              <a:bodyPr spcFirstLastPara="1" wrap="square" lIns="90000" tIns="29875" rIns="90000" bIns="2987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6" name="Google Shape;296;p9"/>
              <p:cNvSpPr/>
              <p:nvPr/>
            </p:nvSpPr>
            <p:spPr>
              <a:xfrm>
                <a:off x="3217717" y="3686630"/>
                <a:ext cx="15820" cy="15820"/>
              </a:xfrm>
              <a:custGeom>
                <a:avLst/>
                <a:gdLst/>
                <a:ahLst/>
                <a:cxnLst/>
                <a:rect l="l" t="t" r="r" b="b"/>
                <a:pathLst>
                  <a:path w="90" h="90" extrusionOk="0">
                    <a:moveTo>
                      <a:pt x="90" y="45"/>
                    </a:moveTo>
                    <a:cubicBezTo>
                      <a:pt x="90" y="70"/>
                      <a:pt x="70" y="90"/>
                      <a:pt x="45" y="90"/>
                    </a:cubicBezTo>
                    <a:cubicBezTo>
                      <a:pt x="20" y="90"/>
                      <a:pt x="0" y="70"/>
                      <a:pt x="0" y="45"/>
                    </a:cubicBezTo>
                    <a:cubicBezTo>
                      <a:pt x="0" y="20"/>
                      <a:pt x="20" y="0"/>
                      <a:pt x="45" y="0"/>
                    </a:cubicBezTo>
                    <a:cubicBezTo>
                      <a:pt x="70" y="0"/>
                      <a:pt x="90" y="20"/>
                      <a:pt x="90" y="45"/>
                    </a:cubicBezTo>
                    <a:close/>
                  </a:path>
                </a:pathLst>
              </a:custGeom>
              <a:solidFill>
                <a:schemeClr val="accent4"/>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7" name="Google Shape;297;p9"/>
              <p:cNvSpPr/>
              <p:nvPr/>
            </p:nvSpPr>
            <p:spPr>
              <a:xfrm>
                <a:off x="3746445" y="3491344"/>
                <a:ext cx="56424" cy="56424"/>
              </a:xfrm>
              <a:custGeom>
                <a:avLst/>
                <a:gdLst/>
                <a:ahLst/>
                <a:cxnLst/>
                <a:rect l="l" t="t" r="r" b="b"/>
                <a:pathLst>
                  <a:path w="321" h="321" extrusionOk="0">
                    <a:moveTo>
                      <a:pt x="321" y="160"/>
                    </a:moveTo>
                    <a:cubicBezTo>
                      <a:pt x="321" y="249"/>
                      <a:pt x="249" y="321"/>
                      <a:pt x="161" y="321"/>
                    </a:cubicBezTo>
                    <a:cubicBezTo>
                      <a:pt x="72" y="321"/>
                      <a:pt x="0" y="249"/>
                      <a:pt x="0" y="160"/>
                    </a:cubicBezTo>
                    <a:cubicBezTo>
                      <a:pt x="0" y="72"/>
                      <a:pt x="72" y="0"/>
                      <a:pt x="161" y="0"/>
                    </a:cubicBezTo>
                    <a:cubicBezTo>
                      <a:pt x="249" y="0"/>
                      <a:pt x="321" y="72"/>
                      <a:pt x="321" y="160"/>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8" name="Google Shape;298;p9"/>
              <p:cNvSpPr/>
              <p:nvPr/>
            </p:nvSpPr>
            <p:spPr>
              <a:xfrm>
                <a:off x="3912903" y="3598391"/>
                <a:ext cx="97204" cy="97204"/>
              </a:xfrm>
              <a:custGeom>
                <a:avLst/>
                <a:gdLst/>
                <a:ahLst/>
                <a:cxnLst/>
                <a:rect l="l" t="t" r="r" b="b"/>
                <a:pathLst>
                  <a:path w="553" h="553" extrusionOk="0">
                    <a:moveTo>
                      <a:pt x="553" y="276"/>
                    </a:moveTo>
                    <a:cubicBezTo>
                      <a:pt x="553" y="429"/>
                      <a:pt x="429" y="553"/>
                      <a:pt x="276" y="553"/>
                    </a:cubicBezTo>
                    <a:cubicBezTo>
                      <a:pt x="124" y="553"/>
                      <a:pt x="0" y="429"/>
                      <a:pt x="0" y="276"/>
                    </a:cubicBezTo>
                    <a:cubicBezTo>
                      <a:pt x="0" y="123"/>
                      <a:pt x="124" y="0"/>
                      <a:pt x="276" y="0"/>
                    </a:cubicBezTo>
                    <a:cubicBezTo>
                      <a:pt x="429" y="0"/>
                      <a:pt x="553" y="123"/>
                      <a:pt x="553" y="276"/>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299" name="Google Shape;299;p9"/>
              <p:cNvSpPr/>
              <p:nvPr/>
            </p:nvSpPr>
            <p:spPr>
              <a:xfrm>
                <a:off x="3904817" y="3529311"/>
                <a:ext cx="24257" cy="24433"/>
              </a:xfrm>
              <a:custGeom>
                <a:avLst/>
                <a:gdLst/>
                <a:ahLst/>
                <a:cxnLst/>
                <a:rect l="l" t="t" r="r" b="b"/>
                <a:pathLst>
                  <a:path w="138" h="139" extrusionOk="0">
                    <a:moveTo>
                      <a:pt x="138" y="70"/>
                    </a:moveTo>
                    <a:cubicBezTo>
                      <a:pt x="138" y="108"/>
                      <a:pt x="107" y="139"/>
                      <a:pt x="69" y="139"/>
                    </a:cubicBezTo>
                    <a:cubicBezTo>
                      <a:pt x="31" y="139"/>
                      <a:pt x="0" y="108"/>
                      <a:pt x="0" y="70"/>
                    </a:cubicBezTo>
                    <a:cubicBezTo>
                      <a:pt x="0" y="31"/>
                      <a:pt x="31" y="0"/>
                      <a:pt x="69" y="0"/>
                    </a:cubicBezTo>
                    <a:cubicBezTo>
                      <a:pt x="107" y="0"/>
                      <a:pt x="138" y="31"/>
                      <a:pt x="138" y="70"/>
                    </a:cubicBezTo>
                    <a:close/>
                  </a:path>
                </a:pathLst>
              </a:custGeom>
              <a:solidFill>
                <a:schemeClr val="accent4"/>
              </a:solidFill>
              <a:ln>
                <a:noFill/>
              </a:ln>
            </p:spPr>
            <p:txBody>
              <a:bodyPr spcFirstLastPara="1" wrap="square" lIns="90000" tIns="5025" rIns="90000" bIns="50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0" name="Google Shape;300;p9"/>
              <p:cNvSpPr/>
              <p:nvPr/>
            </p:nvSpPr>
            <p:spPr>
              <a:xfrm>
                <a:off x="3690549" y="3717918"/>
                <a:ext cx="28300" cy="28300"/>
              </a:xfrm>
              <a:custGeom>
                <a:avLst/>
                <a:gdLst/>
                <a:ahLst/>
                <a:cxnLst/>
                <a:rect l="l" t="t" r="r" b="b"/>
                <a:pathLst>
                  <a:path w="161" h="161" extrusionOk="0">
                    <a:moveTo>
                      <a:pt x="161" y="80"/>
                    </a:moveTo>
                    <a:cubicBezTo>
                      <a:pt x="161" y="125"/>
                      <a:pt x="125" y="161"/>
                      <a:pt x="80" y="161"/>
                    </a:cubicBezTo>
                    <a:cubicBezTo>
                      <a:pt x="36" y="161"/>
                      <a:pt x="0" y="125"/>
                      <a:pt x="0" y="80"/>
                    </a:cubicBezTo>
                    <a:cubicBezTo>
                      <a:pt x="0" y="36"/>
                      <a:pt x="36" y="0"/>
                      <a:pt x="80" y="0"/>
                    </a:cubicBezTo>
                    <a:cubicBezTo>
                      <a:pt x="125" y="0"/>
                      <a:pt x="161" y="36"/>
                      <a:pt x="161" y="80"/>
                    </a:cubicBezTo>
                    <a:close/>
                  </a:path>
                </a:pathLst>
              </a:custGeom>
              <a:solidFill>
                <a:schemeClr val="accent4"/>
              </a:solidFill>
              <a:ln>
                <a:noFill/>
              </a:ln>
            </p:spPr>
            <p:txBody>
              <a:bodyPr spcFirstLastPara="1" wrap="square" lIns="90000" tIns="12950" rIns="90000" bIns="1295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301" name="Google Shape;301;p9"/>
            <p:cNvGrpSpPr/>
            <p:nvPr/>
          </p:nvGrpSpPr>
          <p:grpSpPr>
            <a:xfrm>
              <a:off x="7963362" y="4049662"/>
              <a:ext cx="1137212" cy="1101862"/>
              <a:chOff x="3310877" y="3200084"/>
              <a:chExt cx="1441698" cy="1396884"/>
            </a:xfrm>
          </p:grpSpPr>
          <p:sp>
            <p:nvSpPr>
              <p:cNvPr id="302" name="Google Shape;302;p9"/>
              <p:cNvSpPr/>
              <p:nvPr/>
            </p:nvSpPr>
            <p:spPr>
              <a:xfrm>
                <a:off x="3392261" y="3289202"/>
                <a:ext cx="1278939" cy="1307766"/>
              </a:xfrm>
              <a:custGeom>
                <a:avLst/>
                <a:gdLst/>
                <a:ahLst/>
                <a:cxnLst/>
                <a:rect l="l" t="t" r="r" b="b"/>
                <a:pathLst>
                  <a:path w="7276" h="7440" extrusionOk="0">
                    <a:moveTo>
                      <a:pt x="168" y="7440"/>
                    </a:moveTo>
                    <a:cubicBezTo>
                      <a:pt x="168" y="7440"/>
                      <a:pt x="-210" y="6194"/>
                      <a:pt x="168" y="5379"/>
                    </a:cubicBezTo>
                    <a:cubicBezTo>
                      <a:pt x="168" y="5379"/>
                      <a:pt x="471" y="6139"/>
                      <a:pt x="1106" y="6059"/>
                    </a:cubicBezTo>
                    <a:cubicBezTo>
                      <a:pt x="1742" y="5980"/>
                      <a:pt x="1701" y="5367"/>
                      <a:pt x="1419" y="5141"/>
                    </a:cubicBezTo>
                    <a:cubicBezTo>
                      <a:pt x="379" y="4306"/>
                      <a:pt x="605" y="3532"/>
                      <a:pt x="605" y="3532"/>
                    </a:cubicBezTo>
                    <a:cubicBezTo>
                      <a:pt x="605" y="3532"/>
                      <a:pt x="1381" y="4247"/>
                      <a:pt x="1808" y="3989"/>
                    </a:cubicBezTo>
                    <a:cubicBezTo>
                      <a:pt x="2234" y="3730"/>
                      <a:pt x="1161" y="2398"/>
                      <a:pt x="2512" y="1594"/>
                    </a:cubicBezTo>
                    <a:cubicBezTo>
                      <a:pt x="2512" y="1594"/>
                      <a:pt x="2472" y="2737"/>
                      <a:pt x="2988" y="2995"/>
                    </a:cubicBezTo>
                    <a:cubicBezTo>
                      <a:pt x="2988" y="2995"/>
                      <a:pt x="3108" y="680"/>
                      <a:pt x="4697" y="0"/>
                    </a:cubicBezTo>
                    <a:cubicBezTo>
                      <a:pt x="4697" y="0"/>
                      <a:pt x="3922" y="1573"/>
                      <a:pt x="4935" y="2811"/>
                    </a:cubicBezTo>
                    <a:cubicBezTo>
                      <a:pt x="5948" y="4048"/>
                      <a:pt x="6505" y="4023"/>
                      <a:pt x="6366" y="5277"/>
                    </a:cubicBezTo>
                    <a:cubicBezTo>
                      <a:pt x="6366" y="5277"/>
                      <a:pt x="6842" y="5320"/>
                      <a:pt x="7220" y="4863"/>
                    </a:cubicBezTo>
                    <a:cubicBezTo>
                      <a:pt x="7220" y="4863"/>
                      <a:pt x="7538" y="6381"/>
                      <a:pt x="6664" y="7440"/>
                    </a:cubicBezTo>
                    <a:lnTo>
                      <a:pt x="168" y="7440"/>
                    </a:ln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3" name="Google Shape;303;p9"/>
              <p:cNvSpPr/>
              <p:nvPr/>
            </p:nvSpPr>
            <p:spPr>
              <a:xfrm>
                <a:off x="3496143" y="4458282"/>
                <a:ext cx="197923" cy="138686"/>
              </a:xfrm>
              <a:custGeom>
                <a:avLst/>
                <a:gdLst/>
                <a:ahLst/>
                <a:cxnLst/>
                <a:rect l="l" t="t" r="r" b="b"/>
                <a:pathLst>
                  <a:path w="1126" h="789" extrusionOk="0">
                    <a:moveTo>
                      <a:pt x="199" y="789"/>
                    </a:moveTo>
                    <a:cubicBezTo>
                      <a:pt x="199" y="789"/>
                      <a:pt x="0" y="397"/>
                      <a:pt x="0" y="0"/>
                    </a:cubicBezTo>
                    <a:cubicBezTo>
                      <a:pt x="0" y="0"/>
                      <a:pt x="543" y="730"/>
                      <a:pt x="1126" y="789"/>
                    </a:cubicBezTo>
                    <a:lnTo>
                      <a:pt x="199" y="789"/>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4" name="Google Shape;304;p9"/>
              <p:cNvSpPr/>
              <p:nvPr/>
            </p:nvSpPr>
            <p:spPr>
              <a:xfrm>
                <a:off x="3733438" y="3806333"/>
                <a:ext cx="748274" cy="790636"/>
              </a:xfrm>
              <a:custGeom>
                <a:avLst/>
                <a:gdLst/>
                <a:ahLst/>
                <a:cxnLst/>
                <a:rect l="l" t="t" r="r" b="b"/>
                <a:pathLst>
                  <a:path w="4257" h="4498" extrusionOk="0">
                    <a:moveTo>
                      <a:pt x="359" y="4498"/>
                    </a:moveTo>
                    <a:cubicBezTo>
                      <a:pt x="359" y="4498"/>
                      <a:pt x="-449" y="3973"/>
                      <a:pt x="359" y="3510"/>
                    </a:cubicBezTo>
                    <a:cubicBezTo>
                      <a:pt x="1167" y="3046"/>
                      <a:pt x="179" y="2292"/>
                      <a:pt x="179" y="2292"/>
                    </a:cubicBezTo>
                    <a:cubicBezTo>
                      <a:pt x="179" y="2292"/>
                      <a:pt x="769" y="2239"/>
                      <a:pt x="1048" y="2543"/>
                    </a:cubicBezTo>
                    <a:cubicBezTo>
                      <a:pt x="1048" y="2543"/>
                      <a:pt x="491" y="1629"/>
                      <a:pt x="677" y="1007"/>
                    </a:cubicBezTo>
                    <a:cubicBezTo>
                      <a:pt x="677" y="1007"/>
                      <a:pt x="1233" y="1669"/>
                      <a:pt x="1842" y="1775"/>
                    </a:cubicBezTo>
                    <a:cubicBezTo>
                      <a:pt x="1842" y="1775"/>
                      <a:pt x="1498" y="583"/>
                      <a:pt x="1975" y="0"/>
                    </a:cubicBezTo>
                    <a:cubicBezTo>
                      <a:pt x="1975" y="0"/>
                      <a:pt x="1736" y="888"/>
                      <a:pt x="2478" y="1417"/>
                    </a:cubicBezTo>
                    <a:cubicBezTo>
                      <a:pt x="3219" y="1947"/>
                      <a:pt x="4014" y="2257"/>
                      <a:pt x="3193" y="3378"/>
                    </a:cubicBezTo>
                    <a:cubicBezTo>
                      <a:pt x="3193" y="3378"/>
                      <a:pt x="3868" y="3536"/>
                      <a:pt x="4252" y="3285"/>
                    </a:cubicBezTo>
                    <a:cubicBezTo>
                      <a:pt x="4252" y="3285"/>
                      <a:pt x="4345" y="4002"/>
                      <a:pt x="3762" y="4498"/>
                    </a:cubicBezTo>
                    <a:lnTo>
                      <a:pt x="359" y="4498"/>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5" name="Google Shape;305;p9"/>
              <p:cNvSpPr/>
              <p:nvPr/>
            </p:nvSpPr>
            <p:spPr>
              <a:xfrm>
                <a:off x="4111352" y="3781900"/>
                <a:ext cx="18105" cy="144311"/>
              </a:xfrm>
              <a:custGeom>
                <a:avLst/>
                <a:gdLst/>
                <a:ahLst/>
                <a:cxnLst/>
                <a:rect l="l" t="t" r="r" b="b"/>
                <a:pathLst>
                  <a:path w="103" h="821" extrusionOk="0">
                    <a:moveTo>
                      <a:pt x="103" y="0"/>
                    </a:moveTo>
                    <a:cubicBezTo>
                      <a:pt x="103" y="0"/>
                      <a:pt x="-129" y="398"/>
                      <a:pt x="103" y="821"/>
                    </a:cubicBezTo>
                    <a:cubicBezTo>
                      <a:pt x="103" y="821"/>
                      <a:pt x="10" y="278"/>
                      <a:pt x="103"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6" name="Google Shape;306;p9"/>
              <p:cNvSpPr/>
              <p:nvPr/>
            </p:nvSpPr>
            <p:spPr>
              <a:xfrm>
                <a:off x="3815524" y="4101107"/>
                <a:ext cx="32167" cy="71716"/>
              </a:xfrm>
              <a:custGeom>
                <a:avLst/>
                <a:gdLst/>
                <a:ahLst/>
                <a:cxnLst/>
                <a:rect l="l" t="t" r="r" b="b"/>
                <a:pathLst>
                  <a:path w="183" h="408" extrusionOk="0">
                    <a:moveTo>
                      <a:pt x="59" y="0"/>
                    </a:moveTo>
                    <a:cubicBezTo>
                      <a:pt x="59" y="0"/>
                      <a:pt x="74" y="244"/>
                      <a:pt x="183" y="408"/>
                    </a:cubicBezTo>
                    <a:cubicBezTo>
                      <a:pt x="183" y="408"/>
                      <a:pt x="-125" y="427"/>
                      <a:pt x="59"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7" name="Google Shape;307;p9"/>
              <p:cNvSpPr/>
              <p:nvPr/>
            </p:nvSpPr>
            <p:spPr>
              <a:xfrm>
                <a:off x="3767362" y="4262820"/>
                <a:ext cx="55018" cy="50447"/>
              </a:xfrm>
              <a:custGeom>
                <a:avLst/>
                <a:gdLst/>
                <a:ahLst/>
                <a:cxnLst/>
                <a:rect l="l" t="t" r="r" b="b"/>
                <a:pathLst>
                  <a:path w="313" h="287" extrusionOk="0">
                    <a:moveTo>
                      <a:pt x="0" y="9"/>
                    </a:moveTo>
                    <a:cubicBezTo>
                      <a:pt x="0" y="9"/>
                      <a:pt x="283" y="98"/>
                      <a:pt x="313" y="287"/>
                    </a:cubicBezTo>
                    <a:cubicBezTo>
                      <a:pt x="313" y="287"/>
                      <a:pt x="249" y="-60"/>
                      <a:pt x="0" y="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8" name="Google Shape;308;p9"/>
              <p:cNvSpPr/>
              <p:nvPr/>
            </p:nvSpPr>
            <p:spPr>
              <a:xfrm>
                <a:off x="3456770" y="4423303"/>
                <a:ext cx="24257" cy="79099"/>
              </a:xfrm>
              <a:custGeom>
                <a:avLst/>
                <a:gdLst/>
                <a:ahLst/>
                <a:cxnLst/>
                <a:rect l="l" t="t" r="r" b="b"/>
                <a:pathLst>
                  <a:path w="138" h="450" extrusionOk="0">
                    <a:moveTo>
                      <a:pt x="85" y="0"/>
                    </a:moveTo>
                    <a:cubicBezTo>
                      <a:pt x="85" y="0"/>
                      <a:pt x="52" y="205"/>
                      <a:pt x="138" y="450"/>
                    </a:cubicBezTo>
                    <a:cubicBezTo>
                      <a:pt x="138" y="450"/>
                      <a:pt x="-133" y="331"/>
                      <a:pt x="85"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09" name="Google Shape;309;p9"/>
              <p:cNvSpPr/>
              <p:nvPr/>
            </p:nvSpPr>
            <p:spPr>
              <a:xfrm>
                <a:off x="4423878" y="4305358"/>
                <a:ext cx="83669" cy="62927"/>
              </a:xfrm>
              <a:custGeom>
                <a:avLst/>
                <a:gdLst/>
                <a:ahLst/>
                <a:cxnLst/>
                <a:rect l="l" t="t" r="r" b="b"/>
                <a:pathLst>
                  <a:path w="476" h="358" extrusionOk="0">
                    <a:moveTo>
                      <a:pt x="0" y="358"/>
                    </a:moveTo>
                    <a:cubicBezTo>
                      <a:pt x="0" y="358"/>
                      <a:pt x="343" y="284"/>
                      <a:pt x="452" y="0"/>
                    </a:cubicBezTo>
                    <a:cubicBezTo>
                      <a:pt x="452" y="0"/>
                      <a:pt x="632" y="327"/>
                      <a:pt x="0" y="358"/>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0" name="Google Shape;310;p9"/>
              <p:cNvSpPr/>
              <p:nvPr/>
            </p:nvSpPr>
            <p:spPr>
              <a:xfrm>
                <a:off x="4624611" y="4425061"/>
                <a:ext cx="127964" cy="130952"/>
              </a:xfrm>
              <a:custGeom>
                <a:avLst/>
                <a:gdLst/>
                <a:ahLst/>
                <a:cxnLst/>
                <a:rect l="l" t="t" r="r" b="b"/>
                <a:pathLst>
                  <a:path w="728" h="745" extrusionOk="0">
                    <a:moveTo>
                      <a:pt x="0" y="745"/>
                    </a:moveTo>
                    <a:cubicBezTo>
                      <a:pt x="0" y="745"/>
                      <a:pt x="517" y="546"/>
                      <a:pt x="547" y="0"/>
                    </a:cubicBezTo>
                    <a:cubicBezTo>
                      <a:pt x="547" y="0"/>
                      <a:pt x="1210" y="604"/>
                      <a:pt x="0" y="74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1" name="Google Shape;311;p9"/>
              <p:cNvSpPr/>
              <p:nvPr/>
            </p:nvSpPr>
            <p:spPr>
              <a:xfrm>
                <a:off x="4667500" y="4106381"/>
                <a:ext cx="44647" cy="103004"/>
              </a:xfrm>
              <a:custGeom>
                <a:avLst/>
                <a:gdLst/>
                <a:ahLst/>
                <a:cxnLst/>
                <a:rect l="l" t="t" r="r" b="b"/>
                <a:pathLst>
                  <a:path w="254" h="586" extrusionOk="0">
                    <a:moveTo>
                      <a:pt x="157" y="586"/>
                    </a:moveTo>
                    <a:cubicBezTo>
                      <a:pt x="157" y="586"/>
                      <a:pt x="168" y="60"/>
                      <a:pt x="0" y="0"/>
                    </a:cubicBezTo>
                    <a:cubicBezTo>
                      <a:pt x="0" y="0"/>
                      <a:pt x="444" y="209"/>
                      <a:pt x="157" y="5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2" name="Google Shape;312;p9"/>
              <p:cNvSpPr/>
              <p:nvPr/>
            </p:nvSpPr>
            <p:spPr>
              <a:xfrm>
                <a:off x="4010106" y="3200084"/>
                <a:ext cx="225168" cy="195813"/>
              </a:xfrm>
              <a:custGeom>
                <a:avLst/>
                <a:gdLst/>
                <a:ahLst/>
                <a:cxnLst/>
                <a:rect l="l" t="t" r="r" b="b"/>
                <a:pathLst>
                  <a:path w="1281" h="1114" extrusionOk="0">
                    <a:moveTo>
                      <a:pt x="0" y="1114"/>
                    </a:moveTo>
                    <a:cubicBezTo>
                      <a:pt x="0" y="1114"/>
                      <a:pt x="576" y="185"/>
                      <a:pt x="1281" y="115"/>
                    </a:cubicBezTo>
                    <a:cubicBezTo>
                      <a:pt x="1281" y="115"/>
                      <a:pt x="874" y="-500"/>
                      <a:pt x="0" y="1114"/>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3" name="Google Shape;313;p9"/>
              <p:cNvSpPr/>
              <p:nvPr/>
            </p:nvSpPr>
            <p:spPr>
              <a:xfrm>
                <a:off x="3942081" y="3319787"/>
                <a:ext cx="47811" cy="120582"/>
              </a:xfrm>
              <a:custGeom>
                <a:avLst/>
                <a:gdLst/>
                <a:ahLst/>
                <a:cxnLst/>
                <a:rect l="l" t="t" r="r" b="b"/>
                <a:pathLst>
                  <a:path w="272" h="686" extrusionOk="0">
                    <a:moveTo>
                      <a:pt x="158" y="686"/>
                    </a:moveTo>
                    <a:cubicBezTo>
                      <a:pt x="158" y="686"/>
                      <a:pt x="188" y="130"/>
                      <a:pt x="0" y="0"/>
                    </a:cubicBezTo>
                    <a:cubicBezTo>
                      <a:pt x="0" y="0"/>
                      <a:pt x="486" y="229"/>
                      <a:pt x="158" y="6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4" name="Google Shape;314;p9"/>
              <p:cNvSpPr/>
              <p:nvPr/>
            </p:nvSpPr>
            <p:spPr>
              <a:xfrm>
                <a:off x="4264978" y="3682938"/>
                <a:ext cx="75056" cy="123394"/>
              </a:xfrm>
              <a:custGeom>
                <a:avLst/>
                <a:gdLst/>
                <a:ahLst/>
                <a:cxnLst/>
                <a:rect l="l" t="t" r="r" b="b"/>
                <a:pathLst>
                  <a:path w="427" h="702" extrusionOk="0">
                    <a:moveTo>
                      <a:pt x="0" y="0"/>
                    </a:moveTo>
                    <a:cubicBezTo>
                      <a:pt x="0" y="0"/>
                      <a:pt x="80" y="481"/>
                      <a:pt x="427" y="702"/>
                    </a:cubicBezTo>
                    <a:cubicBezTo>
                      <a:pt x="427" y="702"/>
                      <a:pt x="0" y="726"/>
                      <a:pt x="0" y="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5" name="Google Shape;315;p9"/>
              <p:cNvSpPr/>
              <p:nvPr/>
            </p:nvSpPr>
            <p:spPr>
              <a:xfrm>
                <a:off x="3364137" y="3841663"/>
                <a:ext cx="85251" cy="136401"/>
              </a:xfrm>
              <a:custGeom>
                <a:avLst/>
                <a:gdLst/>
                <a:ahLst/>
                <a:cxnLst/>
                <a:rect l="l" t="t" r="r" b="b"/>
                <a:pathLst>
                  <a:path w="485" h="776" extrusionOk="0">
                    <a:moveTo>
                      <a:pt x="477" y="776"/>
                    </a:moveTo>
                    <a:cubicBezTo>
                      <a:pt x="477" y="776"/>
                      <a:pt x="516" y="140"/>
                      <a:pt x="0" y="140"/>
                    </a:cubicBezTo>
                    <a:cubicBezTo>
                      <a:pt x="0" y="140"/>
                      <a:pt x="556" y="-446"/>
                      <a:pt x="477" y="77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316" name="Google Shape;316;p9"/>
              <p:cNvSpPr/>
              <p:nvPr/>
            </p:nvSpPr>
            <p:spPr>
              <a:xfrm>
                <a:off x="3310877" y="4416272"/>
                <a:ext cx="60291" cy="134468"/>
              </a:xfrm>
              <a:custGeom>
                <a:avLst/>
                <a:gdLst/>
                <a:ahLst/>
                <a:cxnLst/>
                <a:rect l="l" t="t" r="r" b="b"/>
                <a:pathLst>
                  <a:path w="343" h="765" extrusionOk="0">
                    <a:moveTo>
                      <a:pt x="343" y="765"/>
                    </a:moveTo>
                    <a:cubicBezTo>
                      <a:pt x="343" y="765"/>
                      <a:pt x="54" y="427"/>
                      <a:pt x="54" y="0"/>
                    </a:cubicBezTo>
                    <a:cubicBezTo>
                      <a:pt x="54" y="0"/>
                      <a:pt x="-184" y="547"/>
                      <a:pt x="343" y="76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grpSp>
        <p:nvGrpSpPr>
          <p:cNvPr id="317" name="Google Shape;317;p9"/>
          <p:cNvGrpSpPr/>
          <p:nvPr/>
        </p:nvGrpSpPr>
        <p:grpSpPr>
          <a:xfrm>
            <a:off x="-77383" y="-172250"/>
            <a:ext cx="9395558" cy="6699560"/>
            <a:chOff x="-77383" y="-172250"/>
            <a:chExt cx="9395558" cy="6699560"/>
          </a:xfrm>
        </p:grpSpPr>
        <p:sp>
          <p:nvSpPr>
            <p:cNvPr id="318" name="Google Shape;318;p9"/>
            <p:cNvSpPr/>
            <p:nvPr/>
          </p:nvSpPr>
          <p:spPr>
            <a:xfrm>
              <a:off x="7659000" y="-172250"/>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319" name="Google Shape;319;p9"/>
            <p:cNvSpPr/>
            <p:nvPr/>
          </p:nvSpPr>
          <p:spPr>
            <a:xfrm rot="3737898">
              <a:off x="-520013" y="5075865"/>
              <a:ext cx="2466488" cy="490904"/>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grpSp>
      <p:grpSp>
        <p:nvGrpSpPr>
          <p:cNvPr id="320" name="Google Shape;320;p9"/>
          <p:cNvGrpSpPr/>
          <p:nvPr/>
        </p:nvGrpSpPr>
        <p:grpSpPr>
          <a:xfrm>
            <a:off x="447425" y="257395"/>
            <a:ext cx="8571750" cy="4193677"/>
            <a:chOff x="447425" y="257395"/>
            <a:chExt cx="8571750" cy="4193677"/>
          </a:xfrm>
        </p:grpSpPr>
        <p:sp>
          <p:nvSpPr>
            <p:cNvPr id="321" name="Google Shape;321;p9"/>
            <p:cNvSpPr/>
            <p:nvPr/>
          </p:nvSpPr>
          <p:spPr>
            <a:xfrm flipH="1">
              <a:off x="8792682" y="25739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322" name="Google Shape;322;p9"/>
            <p:cNvSpPr/>
            <p:nvPr/>
          </p:nvSpPr>
          <p:spPr>
            <a:xfrm flipH="1">
              <a:off x="597183" y="1557369"/>
              <a:ext cx="63000" cy="630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323" name="Google Shape;323;p9"/>
            <p:cNvSpPr/>
            <p:nvPr/>
          </p:nvSpPr>
          <p:spPr>
            <a:xfrm flipH="1">
              <a:off x="447425" y="129450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324" name="Google Shape;324;p9"/>
            <p:cNvSpPr/>
            <p:nvPr/>
          </p:nvSpPr>
          <p:spPr>
            <a:xfrm flipH="1">
              <a:off x="8792675" y="410817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325" name="Google Shape;325;p9"/>
            <p:cNvSpPr/>
            <p:nvPr/>
          </p:nvSpPr>
          <p:spPr>
            <a:xfrm flipH="1">
              <a:off x="8927975" y="43598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34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453"/>
        <p:cNvGrpSpPr/>
        <p:nvPr/>
      </p:nvGrpSpPr>
      <p:grpSpPr>
        <a:xfrm>
          <a:off x="0" y="0"/>
          <a:ext cx="0" cy="0"/>
          <a:chOff x="0" y="0"/>
          <a:chExt cx="0" cy="0"/>
        </a:xfrm>
      </p:grpSpPr>
      <p:sp>
        <p:nvSpPr>
          <p:cNvPr id="454" name="Google Shape;454;p15"/>
          <p:cNvSpPr txBox="1">
            <a:spLocks noGrp="1"/>
          </p:cNvSpPr>
          <p:nvPr>
            <p:ph type="title"/>
          </p:nvPr>
        </p:nvSpPr>
        <p:spPr>
          <a:xfrm>
            <a:off x="962975" y="836175"/>
            <a:ext cx="3050400" cy="2296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500"/>
              <a:buNone/>
              <a:defRPr>
                <a:latin typeface="Alegreya Sans"/>
                <a:ea typeface="Alegreya Sans"/>
                <a:cs typeface="Alegreya Sans"/>
                <a:sym typeface="Alegreya Sans"/>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55" name="Google Shape;455;p15"/>
          <p:cNvSpPr txBox="1">
            <a:spLocks noGrp="1"/>
          </p:cNvSpPr>
          <p:nvPr>
            <p:ph type="subTitle" idx="1"/>
          </p:nvPr>
        </p:nvSpPr>
        <p:spPr>
          <a:xfrm>
            <a:off x="962975" y="3132225"/>
            <a:ext cx="3050400" cy="1116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6" name="Google Shape;456;p15"/>
          <p:cNvSpPr>
            <a:spLocks noGrp="1"/>
          </p:cNvSpPr>
          <p:nvPr>
            <p:ph type="pic" idx="2"/>
          </p:nvPr>
        </p:nvSpPr>
        <p:spPr>
          <a:xfrm>
            <a:off x="4312225" y="0"/>
            <a:ext cx="4831800" cy="5143500"/>
          </a:xfrm>
          <a:prstGeom prst="rect">
            <a:avLst/>
          </a:prstGeom>
          <a:noFill/>
          <a:ln>
            <a:noFill/>
          </a:ln>
        </p:spPr>
      </p:sp>
      <p:grpSp>
        <p:nvGrpSpPr>
          <p:cNvPr id="457" name="Google Shape;457;p15"/>
          <p:cNvGrpSpPr/>
          <p:nvPr/>
        </p:nvGrpSpPr>
        <p:grpSpPr>
          <a:xfrm>
            <a:off x="91419" y="-11325"/>
            <a:ext cx="2221620" cy="2467914"/>
            <a:chOff x="91419" y="-11325"/>
            <a:chExt cx="2221620" cy="2467914"/>
          </a:xfrm>
        </p:grpSpPr>
        <p:sp>
          <p:nvSpPr>
            <p:cNvPr id="458" name="Google Shape;458;p15"/>
            <p:cNvSpPr/>
            <p:nvPr/>
          </p:nvSpPr>
          <p:spPr>
            <a:xfrm rot="189632">
              <a:off x="238020" y="43972"/>
              <a:ext cx="2041256" cy="1281086"/>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459" name="Google Shape;459;p15"/>
            <p:cNvSpPr/>
            <p:nvPr/>
          </p:nvSpPr>
          <p:spPr>
            <a:xfrm>
              <a:off x="91419" y="1410815"/>
              <a:ext cx="631523" cy="1045775"/>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grpSp>
        <p:nvGrpSpPr>
          <p:cNvPr id="460" name="Google Shape;460;p15"/>
          <p:cNvGrpSpPr/>
          <p:nvPr/>
        </p:nvGrpSpPr>
        <p:grpSpPr>
          <a:xfrm>
            <a:off x="436650" y="240445"/>
            <a:ext cx="3748368" cy="4754927"/>
            <a:chOff x="436650" y="240445"/>
            <a:chExt cx="3748368" cy="4754927"/>
          </a:xfrm>
        </p:grpSpPr>
        <p:sp>
          <p:nvSpPr>
            <p:cNvPr id="461" name="Google Shape;461;p15"/>
            <p:cNvSpPr/>
            <p:nvPr/>
          </p:nvSpPr>
          <p:spPr>
            <a:xfrm>
              <a:off x="436650" y="24044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62" name="Google Shape;462;p15"/>
            <p:cNvSpPr/>
            <p:nvPr/>
          </p:nvSpPr>
          <p:spPr>
            <a:xfrm>
              <a:off x="4001418" y="465247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63" name="Google Shape;463;p15"/>
            <p:cNvSpPr/>
            <p:nvPr/>
          </p:nvSpPr>
          <p:spPr>
            <a:xfrm>
              <a:off x="3958518" y="49041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nvGrpSpPr>
          <p:cNvPr id="464" name="Google Shape;464;p15"/>
          <p:cNvGrpSpPr/>
          <p:nvPr/>
        </p:nvGrpSpPr>
        <p:grpSpPr>
          <a:xfrm>
            <a:off x="8" y="-441980"/>
            <a:ext cx="3409580" cy="4195930"/>
            <a:chOff x="8" y="-441980"/>
            <a:chExt cx="3409580" cy="4195930"/>
          </a:xfrm>
        </p:grpSpPr>
        <p:sp>
          <p:nvSpPr>
            <p:cNvPr id="465" name="Google Shape;465;p15"/>
            <p:cNvSpPr/>
            <p:nvPr/>
          </p:nvSpPr>
          <p:spPr>
            <a:xfrm>
              <a:off x="7" y="3096590"/>
              <a:ext cx="643680" cy="657360"/>
            </a:xfrm>
            <a:custGeom>
              <a:avLst/>
              <a:gdLst/>
              <a:ahLst/>
              <a:cxnLst/>
              <a:rect l="l" t="t" r="r" b="b"/>
              <a:pathLst>
                <a:path w="1788" h="1826" extrusionOk="0">
                  <a:moveTo>
                    <a:pt x="1423" y="804"/>
                  </a:moveTo>
                  <a:cubicBezTo>
                    <a:pt x="1423" y="804"/>
                    <a:pt x="1882" y="601"/>
                    <a:pt x="1715" y="328"/>
                  </a:cubicBezTo>
                  <a:cubicBezTo>
                    <a:pt x="1547" y="55"/>
                    <a:pt x="1141" y="344"/>
                    <a:pt x="1141" y="344"/>
                  </a:cubicBezTo>
                  <a:cubicBezTo>
                    <a:pt x="1141" y="344"/>
                    <a:pt x="1310" y="52"/>
                    <a:pt x="1211" y="5"/>
                  </a:cubicBezTo>
                  <a:cubicBezTo>
                    <a:pt x="1111" y="-43"/>
                    <a:pt x="1039" y="259"/>
                    <a:pt x="1039" y="259"/>
                  </a:cubicBezTo>
                  <a:cubicBezTo>
                    <a:pt x="1039" y="259"/>
                    <a:pt x="779" y="-37"/>
                    <a:pt x="505" y="33"/>
                  </a:cubicBezTo>
                  <a:cubicBezTo>
                    <a:pt x="231" y="102"/>
                    <a:pt x="354" y="738"/>
                    <a:pt x="354" y="738"/>
                  </a:cubicBezTo>
                  <a:cubicBezTo>
                    <a:pt x="354" y="738"/>
                    <a:pt x="106" y="495"/>
                    <a:pt x="81" y="599"/>
                  </a:cubicBezTo>
                  <a:cubicBezTo>
                    <a:pt x="56" y="704"/>
                    <a:pt x="346" y="951"/>
                    <a:pt x="346" y="951"/>
                  </a:cubicBezTo>
                  <a:cubicBezTo>
                    <a:pt x="346" y="951"/>
                    <a:pt x="-122" y="961"/>
                    <a:pt x="31" y="1322"/>
                  </a:cubicBezTo>
                  <a:cubicBezTo>
                    <a:pt x="183" y="1684"/>
                    <a:pt x="696" y="1409"/>
                    <a:pt x="696" y="1409"/>
                  </a:cubicBezTo>
                  <a:cubicBezTo>
                    <a:pt x="696" y="1409"/>
                    <a:pt x="589" y="1652"/>
                    <a:pt x="746" y="1763"/>
                  </a:cubicBezTo>
                  <a:cubicBezTo>
                    <a:pt x="904" y="1874"/>
                    <a:pt x="950" y="1500"/>
                    <a:pt x="950" y="1500"/>
                  </a:cubicBezTo>
                  <a:cubicBezTo>
                    <a:pt x="950" y="1500"/>
                    <a:pt x="1065" y="1914"/>
                    <a:pt x="1234" y="1810"/>
                  </a:cubicBezTo>
                  <a:cubicBezTo>
                    <a:pt x="1403" y="1706"/>
                    <a:pt x="1240" y="1342"/>
                    <a:pt x="1240" y="1342"/>
                  </a:cubicBezTo>
                  <a:cubicBezTo>
                    <a:pt x="1240" y="1342"/>
                    <a:pt x="1696" y="1526"/>
                    <a:pt x="1778" y="1239"/>
                  </a:cubicBezTo>
                  <a:cubicBezTo>
                    <a:pt x="1860" y="951"/>
                    <a:pt x="1423" y="804"/>
                    <a:pt x="1423" y="80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66" name="Google Shape;466;p15"/>
            <p:cNvSpPr/>
            <p:nvPr/>
          </p:nvSpPr>
          <p:spPr>
            <a:xfrm>
              <a:off x="2230948" y="-441980"/>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467" name="Google Shape;467;p15"/>
          <p:cNvGrpSpPr/>
          <p:nvPr/>
        </p:nvGrpSpPr>
        <p:grpSpPr>
          <a:xfrm>
            <a:off x="154993" y="2551300"/>
            <a:ext cx="226500" cy="342898"/>
            <a:chOff x="3958518" y="4652475"/>
            <a:chExt cx="226500" cy="342898"/>
          </a:xfrm>
        </p:grpSpPr>
        <p:sp>
          <p:nvSpPr>
            <p:cNvPr id="468" name="Google Shape;468;p15"/>
            <p:cNvSpPr/>
            <p:nvPr/>
          </p:nvSpPr>
          <p:spPr>
            <a:xfrm>
              <a:off x="4001418" y="465247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69" name="Google Shape;469;p15"/>
            <p:cNvSpPr/>
            <p:nvPr/>
          </p:nvSpPr>
          <p:spPr>
            <a:xfrm>
              <a:off x="3958518" y="49041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470"/>
        <p:cNvGrpSpPr/>
        <p:nvPr/>
      </p:nvGrpSpPr>
      <p:grpSpPr>
        <a:xfrm>
          <a:off x="0" y="0"/>
          <a:ext cx="0" cy="0"/>
          <a:chOff x="0" y="0"/>
          <a:chExt cx="0" cy="0"/>
        </a:xfrm>
      </p:grpSpPr>
      <p:sp>
        <p:nvSpPr>
          <p:cNvPr id="471" name="Google Shape;471;p16"/>
          <p:cNvSpPr txBox="1">
            <a:spLocks noGrp="1"/>
          </p:cNvSpPr>
          <p:nvPr>
            <p:ph type="title"/>
          </p:nvPr>
        </p:nvSpPr>
        <p:spPr>
          <a:xfrm>
            <a:off x="720000" y="1341450"/>
            <a:ext cx="2488800" cy="1063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72" name="Google Shape;472;p16"/>
          <p:cNvSpPr txBox="1">
            <a:spLocks noGrp="1"/>
          </p:cNvSpPr>
          <p:nvPr>
            <p:ph type="subTitle" idx="1"/>
          </p:nvPr>
        </p:nvSpPr>
        <p:spPr>
          <a:xfrm>
            <a:off x="720000" y="2404650"/>
            <a:ext cx="2488800" cy="1397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73" name="Google Shape;473;p16"/>
          <p:cNvGrpSpPr/>
          <p:nvPr/>
        </p:nvGrpSpPr>
        <p:grpSpPr>
          <a:xfrm flipH="1">
            <a:off x="-128041" y="-306950"/>
            <a:ext cx="9760321" cy="5653505"/>
            <a:chOff x="-491157" y="-306950"/>
            <a:chExt cx="9760321" cy="5653505"/>
          </a:xfrm>
        </p:grpSpPr>
        <p:sp>
          <p:nvSpPr>
            <p:cNvPr id="474" name="Google Shape;474;p16"/>
            <p:cNvSpPr/>
            <p:nvPr/>
          </p:nvSpPr>
          <p:spPr>
            <a:xfrm rot="10800000">
              <a:off x="-156437" y="4138005"/>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475" name="Google Shape;475;p16"/>
            <p:cNvSpPr/>
            <p:nvPr/>
          </p:nvSpPr>
          <p:spPr>
            <a:xfrm rot="-1384061">
              <a:off x="-352019" y="-121904"/>
              <a:ext cx="1136822" cy="942206"/>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476" name="Google Shape;476;p16"/>
            <p:cNvSpPr/>
            <p:nvPr/>
          </p:nvSpPr>
          <p:spPr>
            <a:xfrm rot="-4500015">
              <a:off x="8366594" y="-324536"/>
              <a:ext cx="631533" cy="1045790"/>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grpSp>
        <p:nvGrpSpPr>
          <p:cNvPr id="477" name="Google Shape;477;p16"/>
          <p:cNvGrpSpPr/>
          <p:nvPr/>
        </p:nvGrpSpPr>
        <p:grpSpPr>
          <a:xfrm flipH="1">
            <a:off x="164840" y="4725720"/>
            <a:ext cx="8723182" cy="320952"/>
            <a:chOff x="253100" y="4725720"/>
            <a:chExt cx="8723182" cy="320952"/>
          </a:xfrm>
        </p:grpSpPr>
        <p:sp>
          <p:nvSpPr>
            <p:cNvPr id="478" name="Google Shape;478;p16"/>
            <p:cNvSpPr/>
            <p:nvPr/>
          </p:nvSpPr>
          <p:spPr>
            <a:xfrm>
              <a:off x="253100" y="472572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79" name="Google Shape;479;p16"/>
            <p:cNvSpPr/>
            <p:nvPr/>
          </p:nvSpPr>
          <p:spPr>
            <a:xfrm>
              <a:off x="482850" y="49554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80" name="Google Shape;480;p16"/>
            <p:cNvSpPr/>
            <p:nvPr/>
          </p:nvSpPr>
          <p:spPr>
            <a:xfrm flipH="1">
              <a:off x="8792682" y="4725720"/>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nvGrpSpPr>
          <p:cNvPr id="481" name="Google Shape;481;p16"/>
          <p:cNvGrpSpPr/>
          <p:nvPr/>
        </p:nvGrpSpPr>
        <p:grpSpPr>
          <a:xfrm flipH="1">
            <a:off x="43448" y="-270205"/>
            <a:ext cx="8309015" cy="6079120"/>
            <a:chOff x="765448" y="-270205"/>
            <a:chExt cx="8309015" cy="6079120"/>
          </a:xfrm>
        </p:grpSpPr>
        <p:sp>
          <p:nvSpPr>
            <p:cNvPr id="482" name="Google Shape;482;p16"/>
            <p:cNvSpPr/>
            <p:nvPr/>
          </p:nvSpPr>
          <p:spPr>
            <a:xfrm>
              <a:off x="1540197" y="460399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83" name="Google Shape;483;p16"/>
            <p:cNvSpPr/>
            <p:nvPr/>
          </p:nvSpPr>
          <p:spPr>
            <a:xfrm>
              <a:off x="8430782" y="3802040"/>
              <a:ext cx="643680" cy="657360"/>
            </a:xfrm>
            <a:custGeom>
              <a:avLst/>
              <a:gdLst/>
              <a:ahLst/>
              <a:cxnLst/>
              <a:rect l="l" t="t" r="r" b="b"/>
              <a:pathLst>
                <a:path w="1788" h="1826" extrusionOk="0">
                  <a:moveTo>
                    <a:pt x="1423" y="804"/>
                  </a:moveTo>
                  <a:cubicBezTo>
                    <a:pt x="1423" y="804"/>
                    <a:pt x="1882" y="601"/>
                    <a:pt x="1715" y="328"/>
                  </a:cubicBezTo>
                  <a:cubicBezTo>
                    <a:pt x="1547" y="55"/>
                    <a:pt x="1141" y="344"/>
                    <a:pt x="1141" y="344"/>
                  </a:cubicBezTo>
                  <a:cubicBezTo>
                    <a:pt x="1141" y="344"/>
                    <a:pt x="1310" y="52"/>
                    <a:pt x="1211" y="5"/>
                  </a:cubicBezTo>
                  <a:cubicBezTo>
                    <a:pt x="1111" y="-43"/>
                    <a:pt x="1039" y="259"/>
                    <a:pt x="1039" y="259"/>
                  </a:cubicBezTo>
                  <a:cubicBezTo>
                    <a:pt x="1039" y="259"/>
                    <a:pt x="779" y="-37"/>
                    <a:pt x="505" y="33"/>
                  </a:cubicBezTo>
                  <a:cubicBezTo>
                    <a:pt x="231" y="102"/>
                    <a:pt x="354" y="738"/>
                    <a:pt x="354" y="738"/>
                  </a:cubicBezTo>
                  <a:cubicBezTo>
                    <a:pt x="354" y="738"/>
                    <a:pt x="106" y="495"/>
                    <a:pt x="81" y="599"/>
                  </a:cubicBezTo>
                  <a:cubicBezTo>
                    <a:pt x="56" y="704"/>
                    <a:pt x="346" y="951"/>
                    <a:pt x="346" y="951"/>
                  </a:cubicBezTo>
                  <a:cubicBezTo>
                    <a:pt x="346" y="951"/>
                    <a:pt x="-122" y="961"/>
                    <a:pt x="31" y="1322"/>
                  </a:cubicBezTo>
                  <a:cubicBezTo>
                    <a:pt x="183" y="1684"/>
                    <a:pt x="696" y="1409"/>
                    <a:pt x="696" y="1409"/>
                  </a:cubicBezTo>
                  <a:cubicBezTo>
                    <a:pt x="696" y="1409"/>
                    <a:pt x="589" y="1652"/>
                    <a:pt x="746" y="1763"/>
                  </a:cubicBezTo>
                  <a:cubicBezTo>
                    <a:pt x="904" y="1874"/>
                    <a:pt x="950" y="1500"/>
                    <a:pt x="950" y="1500"/>
                  </a:cubicBezTo>
                  <a:cubicBezTo>
                    <a:pt x="950" y="1500"/>
                    <a:pt x="1065" y="1914"/>
                    <a:pt x="1234" y="1810"/>
                  </a:cubicBezTo>
                  <a:cubicBezTo>
                    <a:pt x="1403" y="1706"/>
                    <a:pt x="1240" y="1342"/>
                    <a:pt x="1240" y="1342"/>
                  </a:cubicBezTo>
                  <a:cubicBezTo>
                    <a:pt x="1240" y="1342"/>
                    <a:pt x="1696" y="1526"/>
                    <a:pt x="1778" y="1239"/>
                  </a:cubicBezTo>
                  <a:cubicBezTo>
                    <a:pt x="1860" y="951"/>
                    <a:pt x="1423" y="804"/>
                    <a:pt x="1423" y="80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84" name="Google Shape;484;p16"/>
            <p:cNvSpPr/>
            <p:nvPr/>
          </p:nvSpPr>
          <p:spPr>
            <a:xfrm>
              <a:off x="765447" y="-27020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485"/>
        <p:cNvGrpSpPr/>
        <p:nvPr/>
      </p:nvGrpSpPr>
      <p:grpSpPr>
        <a:xfrm>
          <a:off x="0" y="0"/>
          <a:ext cx="0" cy="0"/>
          <a:chOff x="0" y="0"/>
          <a:chExt cx="0" cy="0"/>
        </a:xfrm>
      </p:grpSpPr>
      <p:sp>
        <p:nvSpPr>
          <p:cNvPr id="486" name="Google Shape;486;p17"/>
          <p:cNvSpPr txBox="1">
            <a:spLocks noGrp="1"/>
          </p:cNvSpPr>
          <p:nvPr>
            <p:ph type="title"/>
          </p:nvPr>
        </p:nvSpPr>
        <p:spPr>
          <a:xfrm>
            <a:off x="5918299" y="1341450"/>
            <a:ext cx="2512500" cy="1060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87" name="Google Shape;487;p17"/>
          <p:cNvSpPr txBox="1">
            <a:spLocks noGrp="1"/>
          </p:cNvSpPr>
          <p:nvPr>
            <p:ph type="subTitle" idx="1"/>
          </p:nvPr>
        </p:nvSpPr>
        <p:spPr>
          <a:xfrm>
            <a:off x="5918425" y="2404650"/>
            <a:ext cx="2512500" cy="1397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88" name="Google Shape;488;p17"/>
          <p:cNvGrpSpPr/>
          <p:nvPr/>
        </p:nvGrpSpPr>
        <p:grpSpPr>
          <a:xfrm>
            <a:off x="-491157" y="-306950"/>
            <a:ext cx="9760321" cy="5653505"/>
            <a:chOff x="-491157" y="-306950"/>
            <a:chExt cx="9760321" cy="5653505"/>
          </a:xfrm>
        </p:grpSpPr>
        <p:sp>
          <p:nvSpPr>
            <p:cNvPr id="489" name="Google Shape;489;p17"/>
            <p:cNvSpPr/>
            <p:nvPr/>
          </p:nvSpPr>
          <p:spPr>
            <a:xfrm rot="10800000">
              <a:off x="-156437" y="4138005"/>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490" name="Google Shape;490;p17"/>
            <p:cNvSpPr/>
            <p:nvPr/>
          </p:nvSpPr>
          <p:spPr>
            <a:xfrm rot="-1384061">
              <a:off x="-352019" y="-121904"/>
              <a:ext cx="1136822" cy="942206"/>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491" name="Google Shape;491;p17"/>
            <p:cNvSpPr/>
            <p:nvPr/>
          </p:nvSpPr>
          <p:spPr>
            <a:xfrm rot="-4500015">
              <a:off x="8366594" y="-324536"/>
              <a:ext cx="631533" cy="1045790"/>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grpSp>
        <p:nvGrpSpPr>
          <p:cNvPr id="492" name="Google Shape;492;p17"/>
          <p:cNvGrpSpPr/>
          <p:nvPr/>
        </p:nvGrpSpPr>
        <p:grpSpPr>
          <a:xfrm>
            <a:off x="253100" y="4725720"/>
            <a:ext cx="8723182" cy="320952"/>
            <a:chOff x="253100" y="4725720"/>
            <a:chExt cx="8723182" cy="320952"/>
          </a:xfrm>
        </p:grpSpPr>
        <p:sp>
          <p:nvSpPr>
            <p:cNvPr id="493" name="Google Shape;493;p17"/>
            <p:cNvSpPr/>
            <p:nvPr/>
          </p:nvSpPr>
          <p:spPr>
            <a:xfrm>
              <a:off x="253100" y="472572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94" name="Google Shape;494;p17"/>
            <p:cNvSpPr/>
            <p:nvPr/>
          </p:nvSpPr>
          <p:spPr>
            <a:xfrm>
              <a:off x="482850" y="49554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495" name="Google Shape;495;p17"/>
            <p:cNvSpPr/>
            <p:nvPr/>
          </p:nvSpPr>
          <p:spPr>
            <a:xfrm flipH="1">
              <a:off x="8792682" y="4725720"/>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nvGrpSpPr>
          <p:cNvPr id="496" name="Google Shape;496;p17"/>
          <p:cNvGrpSpPr/>
          <p:nvPr/>
        </p:nvGrpSpPr>
        <p:grpSpPr>
          <a:xfrm>
            <a:off x="-335628" y="-270205"/>
            <a:ext cx="9410090" cy="4476980"/>
            <a:chOff x="-335627" y="-270205"/>
            <a:chExt cx="9410090" cy="4476980"/>
          </a:xfrm>
        </p:grpSpPr>
        <p:sp>
          <p:nvSpPr>
            <p:cNvPr id="497" name="Google Shape;497;p17"/>
            <p:cNvSpPr/>
            <p:nvPr/>
          </p:nvSpPr>
          <p:spPr>
            <a:xfrm>
              <a:off x="-335627" y="1067070"/>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98" name="Google Shape;498;p17"/>
            <p:cNvSpPr/>
            <p:nvPr/>
          </p:nvSpPr>
          <p:spPr>
            <a:xfrm>
              <a:off x="8430782" y="3549415"/>
              <a:ext cx="643680" cy="657360"/>
            </a:xfrm>
            <a:custGeom>
              <a:avLst/>
              <a:gdLst/>
              <a:ahLst/>
              <a:cxnLst/>
              <a:rect l="l" t="t" r="r" b="b"/>
              <a:pathLst>
                <a:path w="1788" h="1826" extrusionOk="0">
                  <a:moveTo>
                    <a:pt x="1423" y="804"/>
                  </a:moveTo>
                  <a:cubicBezTo>
                    <a:pt x="1423" y="804"/>
                    <a:pt x="1882" y="601"/>
                    <a:pt x="1715" y="328"/>
                  </a:cubicBezTo>
                  <a:cubicBezTo>
                    <a:pt x="1547" y="55"/>
                    <a:pt x="1141" y="344"/>
                    <a:pt x="1141" y="344"/>
                  </a:cubicBezTo>
                  <a:cubicBezTo>
                    <a:pt x="1141" y="344"/>
                    <a:pt x="1310" y="52"/>
                    <a:pt x="1211" y="5"/>
                  </a:cubicBezTo>
                  <a:cubicBezTo>
                    <a:pt x="1111" y="-43"/>
                    <a:pt x="1039" y="259"/>
                    <a:pt x="1039" y="259"/>
                  </a:cubicBezTo>
                  <a:cubicBezTo>
                    <a:pt x="1039" y="259"/>
                    <a:pt x="779" y="-37"/>
                    <a:pt x="505" y="33"/>
                  </a:cubicBezTo>
                  <a:cubicBezTo>
                    <a:pt x="231" y="102"/>
                    <a:pt x="354" y="738"/>
                    <a:pt x="354" y="738"/>
                  </a:cubicBezTo>
                  <a:cubicBezTo>
                    <a:pt x="354" y="738"/>
                    <a:pt x="106" y="495"/>
                    <a:pt x="81" y="599"/>
                  </a:cubicBezTo>
                  <a:cubicBezTo>
                    <a:pt x="56" y="704"/>
                    <a:pt x="346" y="951"/>
                    <a:pt x="346" y="951"/>
                  </a:cubicBezTo>
                  <a:cubicBezTo>
                    <a:pt x="346" y="951"/>
                    <a:pt x="-122" y="961"/>
                    <a:pt x="31" y="1322"/>
                  </a:cubicBezTo>
                  <a:cubicBezTo>
                    <a:pt x="183" y="1684"/>
                    <a:pt x="696" y="1409"/>
                    <a:pt x="696" y="1409"/>
                  </a:cubicBezTo>
                  <a:cubicBezTo>
                    <a:pt x="696" y="1409"/>
                    <a:pt x="589" y="1652"/>
                    <a:pt x="746" y="1763"/>
                  </a:cubicBezTo>
                  <a:cubicBezTo>
                    <a:pt x="904" y="1874"/>
                    <a:pt x="950" y="1500"/>
                    <a:pt x="950" y="1500"/>
                  </a:cubicBezTo>
                  <a:cubicBezTo>
                    <a:pt x="950" y="1500"/>
                    <a:pt x="1065" y="1914"/>
                    <a:pt x="1234" y="1810"/>
                  </a:cubicBezTo>
                  <a:cubicBezTo>
                    <a:pt x="1403" y="1706"/>
                    <a:pt x="1240" y="1342"/>
                    <a:pt x="1240" y="1342"/>
                  </a:cubicBezTo>
                  <a:cubicBezTo>
                    <a:pt x="1240" y="1342"/>
                    <a:pt x="1696" y="1526"/>
                    <a:pt x="1778" y="1239"/>
                  </a:cubicBezTo>
                  <a:cubicBezTo>
                    <a:pt x="1860" y="951"/>
                    <a:pt x="1423" y="804"/>
                    <a:pt x="1423" y="80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499" name="Google Shape;499;p17"/>
            <p:cNvSpPr/>
            <p:nvPr/>
          </p:nvSpPr>
          <p:spPr>
            <a:xfrm>
              <a:off x="5839997" y="-270205"/>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587"/>
        <p:cNvGrpSpPr/>
        <p:nvPr/>
      </p:nvGrpSpPr>
      <p:grpSpPr>
        <a:xfrm>
          <a:off x="0" y="0"/>
          <a:ext cx="0" cy="0"/>
          <a:chOff x="0" y="0"/>
          <a:chExt cx="0" cy="0"/>
        </a:xfrm>
      </p:grpSpPr>
      <p:sp>
        <p:nvSpPr>
          <p:cNvPr id="588" name="Google Shape;588;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89" name="Google Shape;589;p22"/>
          <p:cNvSpPr txBox="1">
            <a:spLocks noGrp="1"/>
          </p:cNvSpPr>
          <p:nvPr>
            <p:ph type="subTitle" idx="1"/>
          </p:nvPr>
        </p:nvSpPr>
        <p:spPr>
          <a:xfrm>
            <a:off x="4879862" y="2846575"/>
            <a:ext cx="3174300" cy="115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90" name="Google Shape;590;p22"/>
          <p:cNvSpPr txBox="1">
            <a:spLocks noGrp="1"/>
          </p:cNvSpPr>
          <p:nvPr>
            <p:ph type="subTitle" idx="2"/>
          </p:nvPr>
        </p:nvSpPr>
        <p:spPr>
          <a:xfrm>
            <a:off x="1089836" y="2846575"/>
            <a:ext cx="3174300" cy="115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91" name="Google Shape;591;p22"/>
          <p:cNvSpPr txBox="1">
            <a:spLocks noGrp="1"/>
          </p:cNvSpPr>
          <p:nvPr>
            <p:ph type="subTitle" idx="3"/>
          </p:nvPr>
        </p:nvSpPr>
        <p:spPr>
          <a:xfrm>
            <a:off x="1089836" y="2440075"/>
            <a:ext cx="3174300" cy="55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legreya Sans"/>
              <a:buNone/>
              <a:defRPr sz="2400" b="1">
                <a:solidFill>
                  <a:schemeClr val="lt2"/>
                </a:solidFill>
                <a:latin typeface="Alegreya Sans"/>
                <a:ea typeface="Alegreya Sans"/>
                <a:cs typeface="Alegreya Sans"/>
                <a:sym typeface="Alegreya Sans"/>
              </a:defRPr>
            </a:lvl1pPr>
            <a:lvl2pPr lvl="1"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2pPr>
            <a:lvl3pPr lvl="2"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3pPr>
            <a:lvl4pPr lvl="3"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4pPr>
            <a:lvl5pPr lvl="4"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5pPr>
            <a:lvl6pPr lvl="5"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6pPr>
            <a:lvl7pPr lvl="6"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7pPr>
            <a:lvl8pPr lvl="7"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8pPr>
            <a:lvl9pPr lvl="8"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9pPr>
          </a:lstStyle>
          <a:p>
            <a:endParaRPr/>
          </a:p>
        </p:txBody>
      </p:sp>
      <p:sp>
        <p:nvSpPr>
          <p:cNvPr id="592" name="Google Shape;592;p22"/>
          <p:cNvSpPr txBox="1">
            <a:spLocks noGrp="1"/>
          </p:cNvSpPr>
          <p:nvPr>
            <p:ph type="subTitle" idx="4"/>
          </p:nvPr>
        </p:nvSpPr>
        <p:spPr>
          <a:xfrm>
            <a:off x="4879862" y="2440075"/>
            <a:ext cx="3174300" cy="55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legreya Sans"/>
              <a:buNone/>
              <a:defRPr sz="2400" b="1">
                <a:solidFill>
                  <a:schemeClr val="lt2"/>
                </a:solidFill>
                <a:latin typeface="Alegreya Sans"/>
                <a:ea typeface="Alegreya Sans"/>
                <a:cs typeface="Alegreya Sans"/>
                <a:sym typeface="Alegreya Sans"/>
              </a:defRPr>
            </a:lvl1pPr>
            <a:lvl2pPr lvl="1"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2pPr>
            <a:lvl3pPr lvl="2"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3pPr>
            <a:lvl4pPr lvl="3"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4pPr>
            <a:lvl5pPr lvl="4"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5pPr>
            <a:lvl6pPr lvl="5"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6pPr>
            <a:lvl7pPr lvl="6"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7pPr>
            <a:lvl8pPr lvl="7"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8pPr>
            <a:lvl9pPr lvl="8" algn="ctr" rtl="0">
              <a:lnSpc>
                <a:spcPct val="100000"/>
              </a:lnSpc>
              <a:spcBef>
                <a:spcPts val="0"/>
              </a:spcBef>
              <a:spcAft>
                <a:spcPts val="0"/>
              </a:spcAft>
              <a:buSzPts val="2400"/>
              <a:buFont typeface="Alegreya Sans"/>
              <a:buNone/>
              <a:defRPr sz="2400" b="1">
                <a:latin typeface="Alegreya Sans"/>
                <a:ea typeface="Alegreya Sans"/>
                <a:cs typeface="Alegreya Sans"/>
                <a:sym typeface="Alegreya Sans"/>
              </a:defRPr>
            </a:lvl9pPr>
          </a:lstStyle>
          <a:p>
            <a:endParaRPr/>
          </a:p>
        </p:txBody>
      </p:sp>
      <p:grpSp>
        <p:nvGrpSpPr>
          <p:cNvPr id="593" name="Google Shape;593;p22"/>
          <p:cNvGrpSpPr/>
          <p:nvPr/>
        </p:nvGrpSpPr>
        <p:grpSpPr>
          <a:xfrm>
            <a:off x="-491157" y="-306950"/>
            <a:ext cx="9824322" cy="5702072"/>
            <a:chOff x="-491157" y="-306950"/>
            <a:chExt cx="9824322" cy="5702072"/>
          </a:xfrm>
        </p:grpSpPr>
        <p:sp>
          <p:nvSpPr>
            <p:cNvPr id="594" name="Google Shape;594;p22"/>
            <p:cNvSpPr/>
            <p:nvPr/>
          </p:nvSpPr>
          <p:spPr>
            <a:xfrm rot="10800000">
              <a:off x="-156437" y="4138005"/>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595" name="Google Shape;595;p22"/>
            <p:cNvSpPr/>
            <p:nvPr/>
          </p:nvSpPr>
          <p:spPr>
            <a:xfrm rot="-1384061">
              <a:off x="-352019" y="-121904"/>
              <a:ext cx="1136822" cy="942206"/>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596" name="Google Shape;596;p22"/>
            <p:cNvSpPr/>
            <p:nvPr/>
          </p:nvSpPr>
          <p:spPr>
            <a:xfrm rot="-4500015">
              <a:off x="8366594" y="-324536"/>
              <a:ext cx="631533" cy="1045790"/>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nvGrpSpPr>
            <p:cNvPr id="597" name="Google Shape;597;p22"/>
            <p:cNvGrpSpPr/>
            <p:nvPr/>
          </p:nvGrpSpPr>
          <p:grpSpPr>
            <a:xfrm flipH="1">
              <a:off x="5864721" y="2597484"/>
              <a:ext cx="3468444" cy="2797638"/>
              <a:chOff x="-171426" y="2597484"/>
              <a:chExt cx="3468444" cy="2797638"/>
            </a:xfrm>
          </p:grpSpPr>
          <p:sp>
            <p:nvSpPr>
              <p:cNvPr id="598" name="Google Shape;598;p22"/>
              <p:cNvSpPr/>
              <p:nvPr/>
            </p:nvSpPr>
            <p:spPr>
              <a:xfrm rot="10610291" flipH="1">
                <a:off x="37628" y="3707010"/>
                <a:ext cx="2274134" cy="1427240"/>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599" name="Google Shape;599;p22"/>
              <p:cNvSpPr/>
              <p:nvPr/>
            </p:nvSpPr>
            <p:spPr>
              <a:xfrm rot="242908">
                <a:off x="-131820" y="2621122"/>
                <a:ext cx="710172" cy="1147095"/>
              </a:xfrm>
              <a:custGeom>
                <a:avLst/>
                <a:gdLst/>
                <a:ahLst/>
                <a:cxnLst/>
                <a:rect l="l" t="t" r="r" b="b"/>
                <a:pathLst>
                  <a:path w="28407" h="45884" extrusionOk="0">
                    <a:moveTo>
                      <a:pt x="24991" y="45884"/>
                    </a:moveTo>
                    <a:cubicBezTo>
                      <a:pt x="30326" y="41614"/>
                      <a:pt x="28618" y="30589"/>
                      <a:pt x="24171" y="25400"/>
                    </a:cubicBezTo>
                    <a:cubicBezTo>
                      <a:pt x="16565" y="16526"/>
                      <a:pt x="1923" y="11528"/>
                      <a:pt x="0" y="0"/>
                    </a:cubicBezTo>
                  </a:path>
                </a:pathLst>
              </a:custGeom>
              <a:noFill/>
              <a:ln w="19050" cap="rnd" cmpd="sng">
                <a:solidFill>
                  <a:schemeClr val="dk2"/>
                </a:solidFill>
                <a:prstDash val="dash"/>
                <a:round/>
                <a:headEnd type="none" w="med" len="med"/>
                <a:tailEnd type="none" w="med" len="med"/>
              </a:ln>
            </p:spPr>
          </p:sp>
          <p:sp>
            <p:nvSpPr>
              <p:cNvPr id="600" name="Google Shape;600;p22"/>
              <p:cNvSpPr/>
              <p:nvPr/>
            </p:nvSpPr>
            <p:spPr>
              <a:xfrm rot="204329">
                <a:off x="2308135" y="4940442"/>
                <a:ext cx="977092" cy="426035"/>
              </a:xfrm>
              <a:custGeom>
                <a:avLst/>
                <a:gdLst/>
                <a:ahLst/>
                <a:cxnLst/>
                <a:rect l="l" t="t" r="r" b="b"/>
                <a:pathLst>
                  <a:path w="39085" h="17042" extrusionOk="0">
                    <a:moveTo>
                      <a:pt x="0" y="2261"/>
                    </a:moveTo>
                    <a:cubicBezTo>
                      <a:pt x="12458" y="-3968"/>
                      <a:pt x="36799" y="3302"/>
                      <a:pt x="39085" y="17042"/>
                    </a:cubicBezTo>
                  </a:path>
                </a:pathLst>
              </a:custGeom>
              <a:noFill/>
              <a:ln w="19050" cap="rnd" cmpd="sng">
                <a:solidFill>
                  <a:schemeClr val="dk2"/>
                </a:solidFill>
                <a:prstDash val="dash"/>
                <a:round/>
                <a:headEnd type="none" w="med" len="med"/>
                <a:tailEnd type="none" w="med" len="med"/>
              </a:ln>
            </p:spPr>
          </p:sp>
        </p:grpSp>
      </p:grpSp>
      <p:grpSp>
        <p:nvGrpSpPr>
          <p:cNvPr id="601" name="Google Shape;601;p22"/>
          <p:cNvGrpSpPr/>
          <p:nvPr/>
        </p:nvGrpSpPr>
        <p:grpSpPr>
          <a:xfrm>
            <a:off x="170800" y="257395"/>
            <a:ext cx="8846450" cy="4789277"/>
            <a:chOff x="170800" y="257395"/>
            <a:chExt cx="8846450" cy="4789277"/>
          </a:xfrm>
        </p:grpSpPr>
        <p:sp>
          <p:nvSpPr>
            <p:cNvPr id="602" name="Google Shape;602;p22"/>
            <p:cNvSpPr/>
            <p:nvPr/>
          </p:nvSpPr>
          <p:spPr>
            <a:xfrm flipH="1">
              <a:off x="8792682" y="25739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03" name="Google Shape;603;p22"/>
            <p:cNvSpPr/>
            <p:nvPr/>
          </p:nvSpPr>
          <p:spPr>
            <a:xfrm flipH="1">
              <a:off x="8833650" y="472572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04" name="Google Shape;604;p22"/>
            <p:cNvSpPr/>
            <p:nvPr/>
          </p:nvSpPr>
          <p:spPr>
            <a:xfrm flipH="1">
              <a:off x="8696300" y="49554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05" name="Google Shape;605;p22"/>
            <p:cNvSpPr/>
            <p:nvPr/>
          </p:nvSpPr>
          <p:spPr>
            <a:xfrm flipH="1">
              <a:off x="170800" y="21049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06" name="Google Shape;606;p22"/>
            <p:cNvSpPr/>
            <p:nvPr/>
          </p:nvSpPr>
          <p:spPr>
            <a:xfrm flipH="1">
              <a:off x="253100" y="1669074"/>
              <a:ext cx="377100" cy="3771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grpSp>
        <p:nvGrpSpPr>
          <p:cNvPr id="607" name="Google Shape;607;p22"/>
          <p:cNvGrpSpPr/>
          <p:nvPr/>
        </p:nvGrpSpPr>
        <p:grpSpPr>
          <a:xfrm>
            <a:off x="-149867" y="2622855"/>
            <a:ext cx="1351211" cy="2436766"/>
            <a:chOff x="-149867" y="2622855"/>
            <a:chExt cx="1351211" cy="2436766"/>
          </a:xfrm>
        </p:grpSpPr>
        <p:sp>
          <p:nvSpPr>
            <p:cNvPr id="608" name="Google Shape;608;p22"/>
            <p:cNvSpPr/>
            <p:nvPr/>
          </p:nvSpPr>
          <p:spPr>
            <a:xfrm rot="-2133267">
              <a:off x="-60374" y="4024727"/>
              <a:ext cx="307302" cy="111942"/>
            </a:xfrm>
            <a:custGeom>
              <a:avLst/>
              <a:gdLst/>
              <a:ahLst/>
              <a:cxnLst/>
              <a:rect l="l" t="t" r="r" b="b"/>
              <a:pathLst>
                <a:path w="1142" h="416" extrusionOk="0">
                  <a:moveTo>
                    <a:pt x="1142" y="0"/>
                  </a:moveTo>
                  <a:lnTo>
                    <a:pt x="0" y="309"/>
                  </a:lnTo>
                  <a:lnTo>
                    <a:pt x="42" y="416"/>
                  </a:lnTo>
                  <a:lnTo>
                    <a:pt x="1119" y="403"/>
                  </a:lnTo>
                  <a:lnTo>
                    <a:pt x="1142"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09" name="Google Shape;609;p22"/>
            <p:cNvSpPr/>
            <p:nvPr/>
          </p:nvSpPr>
          <p:spPr>
            <a:xfrm rot="-2133267">
              <a:off x="189223" y="3845570"/>
              <a:ext cx="254022" cy="253753"/>
            </a:xfrm>
            <a:custGeom>
              <a:avLst/>
              <a:gdLst/>
              <a:ahLst/>
              <a:cxnLst/>
              <a:rect l="l" t="t" r="r" b="b"/>
              <a:pathLst>
                <a:path w="944" h="943" extrusionOk="0">
                  <a:moveTo>
                    <a:pt x="941" y="528"/>
                  </a:moveTo>
                  <a:cubicBezTo>
                    <a:pt x="910" y="787"/>
                    <a:pt x="675" y="972"/>
                    <a:pt x="416" y="940"/>
                  </a:cubicBezTo>
                  <a:cubicBezTo>
                    <a:pt x="157" y="909"/>
                    <a:pt x="-27" y="675"/>
                    <a:pt x="4" y="416"/>
                  </a:cubicBezTo>
                  <a:cubicBezTo>
                    <a:pt x="35" y="157"/>
                    <a:pt x="270" y="-27"/>
                    <a:pt x="528" y="4"/>
                  </a:cubicBezTo>
                  <a:cubicBezTo>
                    <a:pt x="787" y="35"/>
                    <a:pt x="972" y="269"/>
                    <a:pt x="941" y="52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0" name="Google Shape;610;p22"/>
            <p:cNvSpPr/>
            <p:nvPr/>
          </p:nvSpPr>
          <p:spPr>
            <a:xfrm rot="-2133267">
              <a:off x="255983" y="3912383"/>
              <a:ext cx="120284" cy="120284"/>
            </a:xfrm>
            <a:custGeom>
              <a:avLst/>
              <a:gdLst/>
              <a:ahLst/>
              <a:cxnLst/>
              <a:rect l="l" t="t" r="r" b="b"/>
              <a:pathLst>
                <a:path w="447" h="447" extrusionOk="0">
                  <a:moveTo>
                    <a:pt x="446" y="251"/>
                  </a:moveTo>
                  <a:cubicBezTo>
                    <a:pt x="431" y="373"/>
                    <a:pt x="320" y="461"/>
                    <a:pt x="198" y="446"/>
                  </a:cubicBezTo>
                  <a:cubicBezTo>
                    <a:pt x="75" y="431"/>
                    <a:pt x="-12" y="320"/>
                    <a:pt x="2" y="197"/>
                  </a:cubicBezTo>
                  <a:cubicBezTo>
                    <a:pt x="17" y="75"/>
                    <a:pt x="128" y="-13"/>
                    <a:pt x="251" y="2"/>
                  </a:cubicBezTo>
                  <a:cubicBezTo>
                    <a:pt x="373" y="17"/>
                    <a:pt x="461" y="128"/>
                    <a:pt x="446" y="251"/>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1" name="Google Shape;611;p22"/>
            <p:cNvSpPr/>
            <p:nvPr/>
          </p:nvSpPr>
          <p:spPr>
            <a:xfrm rot="-2133267">
              <a:off x="222275" y="3991649"/>
              <a:ext cx="314029" cy="126473"/>
            </a:xfrm>
            <a:custGeom>
              <a:avLst/>
              <a:gdLst/>
              <a:ahLst/>
              <a:cxnLst/>
              <a:rect l="l" t="t" r="r" b="b"/>
              <a:pathLst>
                <a:path w="1167" h="470" extrusionOk="0">
                  <a:moveTo>
                    <a:pt x="14" y="36"/>
                  </a:moveTo>
                  <a:lnTo>
                    <a:pt x="0" y="445"/>
                  </a:lnTo>
                  <a:lnTo>
                    <a:pt x="1167" y="470"/>
                  </a:lnTo>
                  <a:lnTo>
                    <a:pt x="1133" y="0"/>
                  </a:lnTo>
                  <a:lnTo>
                    <a:pt x="14" y="36"/>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12" name="Google Shape;612;p22"/>
            <p:cNvSpPr/>
            <p:nvPr/>
          </p:nvSpPr>
          <p:spPr>
            <a:xfrm rot="-2133267">
              <a:off x="360928" y="3995910"/>
              <a:ext cx="613796" cy="976262"/>
            </a:xfrm>
            <a:custGeom>
              <a:avLst/>
              <a:gdLst/>
              <a:ahLst/>
              <a:cxnLst/>
              <a:rect l="l" t="t" r="r" b="b"/>
              <a:pathLst>
                <a:path w="2281" h="3628" extrusionOk="0">
                  <a:moveTo>
                    <a:pt x="174" y="0"/>
                  </a:moveTo>
                  <a:lnTo>
                    <a:pt x="0" y="3370"/>
                  </a:lnTo>
                  <a:lnTo>
                    <a:pt x="1490" y="3628"/>
                  </a:lnTo>
                  <a:lnTo>
                    <a:pt x="2281" y="115"/>
                  </a:lnTo>
                  <a:lnTo>
                    <a:pt x="174" y="0"/>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3" name="Google Shape;613;p22"/>
            <p:cNvSpPr/>
            <p:nvPr/>
          </p:nvSpPr>
          <p:spPr>
            <a:xfrm rot="-2133267">
              <a:off x="-131602" y="3855162"/>
              <a:ext cx="404982" cy="192669"/>
            </a:xfrm>
            <a:custGeom>
              <a:avLst/>
              <a:gdLst/>
              <a:ahLst/>
              <a:cxnLst/>
              <a:rect l="l" t="t" r="r" b="b"/>
              <a:pathLst>
                <a:path w="1505" h="716" extrusionOk="0">
                  <a:moveTo>
                    <a:pt x="1505" y="484"/>
                  </a:moveTo>
                  <a:lnTo>
                    <a:pt x="73" y="0"/>
                  </a:lnTo>
                  <a:lnTo>
                    <a:pt x="0" y="66"/>
                  </a:lnTo>
                  <a:lnTo>
                    <a:pt x="1087" y="716"/>
                  </a:lnTo>
                  <a:lnTo>
                    <a:pt x="1505" y="484"/>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4" name="Google Shape;614;p22"/>
            <p:cNvSpPr/>
            <p:nvPr/>
          </p:nvSpPr>
          <p:spPr>
            <a:xfrm rot="-2133267">
              <a:off x="380344" y="4056464"/>
              <a:ext cx="405520" cy="976262"/>
            </a:xfrm>
            <a:custGeom>
              <a:avLst/>
              <a:gdLst/>
              <a:ahLst/>
              <a:cxnLst/>
              <a:rect l="l" t="t" r="r" b="b"/>
              <a:pathLst>
                <a:path w="1507" h="3628" extrusionOk="0">
                  <a:moveTo>
                    <a:pt x="1507" y="3549"/>
                  </a:moveTo>
                  <a:cubicBezTo>
                    <a:pt x="-158" y="3135"/>
                    <a:pt x="391" y="12"/>
                    <a:pt x="391" y="12"/>
                  </a:cubicBezTo>
                  <a:lnTo>
                    <a:pt x="174" y="0"/>
                  </a:lnTo>
                  <a:lnTo>
                    <a:pt x="0" y="3370"/>
                  </a:lnTo>
                  <a:lnTo>
                    <a:pt x="1490" y="3628"/>
                  </a:lnTo>
                  <a:lnTo>
                    <a:pt x="1507" y="354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5" name="Google Shape;615;p22"/>
            <p:cNvSpPr/>
            <p:nvPr/>
          </p:nvSpPr>
          <p:spPr>
            <a:xfrm rot="-2133267">
              <a:off x="401549" y="4241054"/>
              <a:ext cx="550291" cy="590385"/>
            </a:xfrm>
            <a:custGeom>
              <a:avLst/>
              <a:gdLst/>
              <a:ahLst/>
              <a:cxnLst/>
              <a:rect l="l" t="t" r="r" b="b"/>
              <a:pathLst>
                <a:path w="2045" h="2194" extrusionOk="0">
                  <a:moveTo>
                    <a:pt x="1579" y="2194"/>
                  </a:moveTo>
                  <a:lnTo>
                    <a:pt x="2045" y="128"/>
                  </a:lnTo>
                  <a:lnTo>
                    <a:pt x="96" y="0"/>
                  </a:lnTo>
                  <a:lnTo>
                    <a:pt x="0" y="1845"/>
                  </a:lnTo>
                  <a:lnTo>
                    <a:pt x="1579" y="219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6" name="Google Shape;616;p22"/>
            <p:cNvSpPr/>
            <p:nvPr/>
          </p:nvSpPr>
          <p:spPr>
            <a:xfrm rot="-2133267">
              <a:off x="420638" y="4357103"/>
              <a:ext cx="169258" cy="533876"/>
            </a:xfrm>
            <a:custGeom>
              <a:avLst/>
              <a:gdLst/>
              <a:ahLst/>
              <a:cxnLst/>
              <a:rect l="l" t="t" r="r" b="b"/>
              <a:pathLst>
                <a:path w="629" h="1984" extrusionOk="0">
                  <a:moveTo>
                    <a:pt x="629" y="1984"/>
                  </a:moveTo>
                  <a:cubicBezTo>
                    <a:pt x="309" y="1417"/>
                    <a:pt x="256" y="620"/>
                    <a:pt x="276" y="11"/>
                  </a:cubicBezTo>
                  <a:lnTo>
                    <a:pt x="96" y="0"/>
                  </a:lnTo>
                  <a:lnTo>
                    <a:pt x="63" y="636"/>
                  </a:lnTo>
                  <a:lnTo>
                    <a:pt x="0" y="1845"/>
                  </a:lnTo>
                  <a:lnTo>
                    <a:pt x="629" y="1984"/>
                  </a:lnTo>
                  <a:close/>
                </a:path>
              </a:pathLst>
            </a:custGeom>
            <a:solidFill>
              <a:srgbClr val="D6CDB9"/>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7" name="Google Shape;617;p22"/>
            <p:cNvSpPr/>
            <p:nvPr/>
          </p:nvSpPr>
          <p:spPr>
            <a:xfrm rot="-2133267">
              <a:off x="673664" y="3984822"/>
              <a:ext cx="208276" cy="820727"/>
            </a:xfrm>
            <a:custGeom>
              <a:avLst/>
              <a:gdLst/>
              <a:ahLst/>
              <a:cxnLst/>
              <a:rect l="l" t="t" r="r" b="b"/>
              <a:pathLst>
                <a:path w="774" h="3050" extrusionOk="0">
                  <a:moveTo>
                    <a:pt x="125" y="0"/>
                  </a:moveTo>
                  <a:lnTo>
                    <a:pt x="774" y="17"/>
                  </a:lnTo>
                  <a:lnTo>
                    <a:pt x="157" y="3050"/>
                  </a:lnTo>
                  <a:cubicBezTo>
                    <a:pt x="157" y="3050"/>
                    <a:pt x="80" y="3021"/>
                    <a:pt x="0" y="2965"/>
                  </a:cubicBezTo>
                  <a:lnTo>
                    <a:pt x="125" y="0"/>
                  </a:ln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18" name="Google Shape;618;p22"/>
            <p:cNvSpPr/>
            <p:nvPr/>
          </p:nvSpPr>
          <p:spPr>
            <a:xfrm rot="5400798" flipH="1">
              <a:off x="-197078" y="3117142"/>
              <a:ext cx="1124258" cy="707169"/>
            </a:xfrm>
            <a:custGeom>
              <a:avLst/>
              <a:gdLst/>
              <a:ahLst/>
              <a:cxnLst/>
              <a:rect l="l" t="t" r="r" b="b"/>
              <a:pathLst>
                <a:path w="4178" h="2628" extrusionOk="0">
                  <a:moveTo>
                    <a:pt x="2735" y="2628"/>
                  </a:moveTo>
                  <a:cubicBezTo>
                    <a:pt x="2277" y="2628"/>
                    <a:pt x="1931" y="2064"/>
                    <a:pt x="1569" y="1472"/>
                  </a:cubicBezTo>
                  <a:cubicBezTo>
                    <a:pt x="1491" y="1346"/>
                    <a:pt x="1411" y="1215"/>
                    <a:pt x="1329" y="1088"/>
                  </a:cubicBezTo>
                  <a:cubicBezTo>
                    <a:pt x="940" y="486"/>
                    <a:pt x="83" y="869"/>
                    <a:pt x="75" y="873"/>
                  </a:cubicBezTo>
                  <a:cubicBezTo>
                    <a:pt x="48" y="885"/>
                    <a:pt x="17" y="874"/>
                    <a:pt x="5" y="847"/>
                  </a:cubicBezTo>
                  <a:cubicBezTo>
                    <a:pt x="-8" y="820"/>
                    <a:pt x="4" y="789"/>
                    <a:pt x="31" y="777"/>
                  </a:cubicBezTo>
                  <a:cubicBezTo>
                    <a:pt x="40" y="773"/>
                    <a:pt x="980" y="352"/>
                    <a:pt x="1418" y="1031"/>
                  </a:cubicBezTo>
                  <a:cubicBezTo>
                    <a:pt x="1501" y="1159"/>
                    <a:pt x="1581" y="1290"/>
                    <a:pt x="1659" y="1417"/>
                  </a:cubicBezTo>
                  <a:cubicBezTo>
                    <a:pt x="2082" y="2107"/>
                    <a:pt x="2447" y="2703"/>
                    <a:pt x="2962" y="2469"/>
                  </a:cubicBezTo>
                  <a:cubicBezTo>
                    <a:pt x="3280" y="2324"/>
                    <a:pt x="3286" y="1770"/>
                    <a:pt x="3292" y="1234"/>
                  </a:cubicBezTo>
                  <a:cubicBezTo>
                    <a:pt x="3298" y="726"/>
                    <a:pt x="3303" y="246"/>
                    <a:pt x="3566" y="68"/>
                  </a:cubicBezTo>
                  <a:cubicBezTo>
                    <a:pt x="3705" y="-25"/>
                    <a:pt x="3894" y="-23"/>
                    <a:pt x="4144" y="75"/>
                  </a:cubicBezTo>
                  <a:cubicBezTo>
                    <a:pt x="4172" y="85"/>
                    <a:pt x="4185" y="116"/>
                    <a:pt x="4175" y="143"/>
                  </a:cubicBezTo>
                  <a:cubicBezTo>
                    <a:pt x="4164" y="170"/>
                    <a:pt x="4133" y="184"/>
                    <a:pt x="4106" y="173"/>
                  </a:cubicBezTo>
                  <a:cubicBezTo>
                    <a:pt x="3890" y="89"/>
                    <a:pt x="3733" y="83"/>
                    <a:pt x="3626" y="156"/>
                  </a:cubicBezTo>
                  <a:cubicBezTo>
                    <a:pt x="3409" y="302"/>
                    <a:pt x="3403" y="776"/>
                    <a:pt x="3398" y="1235"/>
                  </a:cubicBezTo>
                  <a:cubicBezTo>
                    <a:pt x="3392" y="1804"/>
                    <a:pt x="3385" y="2392"/>
                    <a:pt x="3006" y="2565"/>
                  </a:cubicBezTo>
                  <a:cubicBezTo>
                    <a:pt x="2911" y="2608"/>
                    <a:pt x="2821" y="2628"/>
                    <a:pt x="2735" y="2628"/>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19" name="Google Shape;619;p22"/>
            <p:cNvSpPr/>
            <p:nvPr/>
          </p:nvSpPr>
          <p:spPr>
            <a:xfrm rot="5400798" flipH="1">
              <a:off x="462349" y="2690418"/>
              <a:ext cx="320486" cy="185403"/>
            </a:xfrm>
            <a:custGeom>
              <a:avLst/>
              <a:gdLst/>
              <a:ahLst/>
              <a:cxnLst/>
              <a:rect l="l" t="t" r="r" b="b"/>
              <a:pathLst>
                <a:path w="1191" h="689" extrusionOk="0">
                  <a:moveTo>
                    <a:pt x="80" y="0"/>
                  </a:moveTo>
                  <a:lnTo>
                    <a:pt x="0" y="170"/>
                  </a:lnTo>
                  <a:lnTo>
                    <a:pt x="580" y="689"/>
                  </a:lnTo>
                  <a:lnTo>
                    <a:pt x="1191" y="98"/>
                  </a:lnTo>
                  <a:lnTo>
                    <a:pt x="80"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20" name="Google Shape;620;p22"/>
            <p:cNvSpPr/>
            <p:nvPr/>
          </p:nvSpPr>
          <p:spPr>
            <a:xfrm rot="5400798" flipH="1">
              <a:off x="530413" y="2758498"/>
              <a:ext cx="184327" cy="185403"/>
            </a:xfrm>
            <a:custGeom>
              <a:avLst/>
              <a:gdLst/>
              <a:ahLst/>
              <a:cxnLst/>
              <a:rect l="l" t="t" r="r" b="b"/>
              <a:pathLst>
                <a:path w="685" h="689" extrusionOk="0">
                  <a:moveTo>
                    <a:pt x="205" y="11"/>
                  </a:moveTo>
                  <a:lnTo>
                    <a:pt x="80" y="0"/>
                  </a:lnTo>
                  <a:lnTo>
                    <a:pt x="0" y="170"/>
                  </a:lnTo>
                  <a:lnTo>
                    <a:pt x="580" y="689"/>
                  </a:lnTo>
                  <a:lnTo>
                    <a:pt x="685" y="587"/>
                  </a:lnTo>
                  <a:cubicBezTo>
                    <a:pt x="253" y="358"/>
                    <a:pt x="204" y="113"/>
                    <a:pt x="205" y="11"/>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21" name="Google Shape;621;p22"/>
            <p:cNvSpPr/>
            <p:nvPr/>
          </p:nvSpPr>
          <p:spPr>
            <a:xfrm rot="5400798" flipH="1">
              <a:off x="661711" y="2892520"/>
              <a:ext cx="52742" cy="74807"/>
            </a:xfrm>
            <a:custGeom>
              <a:avLst/>
              <a:gdLst/>
              <a:ahLst/>
              <a:cxnLst/>
              <a:rect l="l" t="t" r="r" b="b"/>
              <a:pathLst>
                <a:path w="196" h="278" extrusionOk="0">
                  <a:moveTo>
                    <a:pt x="75" y="0"/>
                  </a:moveTo>
                  <a:lnTo>
                    <a:pt x="0" y="216"/>
                  </a:lnTo>
                  <a:lnTo>
                    <a:pt x="99" y="278"/>
                  </a:lnTo>
                  <a:lnTo>
                    <a:pt x="196" y="30"/>
                  </a:lnTo>
                  <a:lnTo>
                    <a:pt x="75"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22" name="Google Shape;622;p22"/>
            <p:cNvSpPr/>
            <p:nvPr/>
          </p:nvSpPr>
          <p:spPr>
            <a:xfrm rot="5400798" flipH="1">
              <a:off x="650772" y="3057610"/>
              <a:ext cx="91491" cy="101447"/>
            </a:xfrm>
            <a:custGeom>
              <a:avLst/>
              <a:gdLst/>
              <a:ahLst/>
              <a:cxnLst/>
              <a:rect l="l" t="t" r="r" b="b"/>
              <a:pathLst>
                <a:path w="340" h="377" extrusionOk="0">
                  <a:moveTo>
                    <a:pt x="18" y="377"/>
                  </a:moveTo>
                  <a:cubicBezTo>
                    <a:pt x="17" y="377"/>
                    <a:pt x="16" y="377"/>
                    <a:pt x="15" y="376"/>
                  </a:cubicBezTo>
                  <a:cubicBezTo>
                    <a:pt x="5" y="374"/>
                    <a:pt x="-1" y="365"/>
                    <a:pt x="1" y="356"/>
                  </a:cubicBezTo>
                  <a:cubicBezTo>
                    <a:pt x="62" y="53"/>
                    <a:pt x="317" y="1"/>
                    <a:pt x="320" y="1"/>
                  </a:cubicBezTo>
                  <a:cubicBezTo>
                    <a:pt x="329" y="-1"/>
                    <a:pt x="338" y="5"/>
                    <a:pt x="340" y="15"/>
                  </a:cubicBezTo>
                  <a:cubicBezTo>
                    <a:pt x="342" y="24"/>
                    <a:pt x="336" y="34"/>
                    <a:pt x="326" y="35"/>
                  </a:cubicBezTo>
                  <a:cubicBezTo>
                    <a:pt x="317" y="37"/>
                    <a:pt x="92" y="84"/>
                    <a:pt x="36" y="363"/>
                  </a:cubicBezTo>
                  <a:cubicBezTo>
                    <a:pt x="34" y="371"/>
                    <a:pt x="26" y="377"/>
                    <a:pt x="18" y="377"/>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623" name="Google Shape;623;p22"/>
          <p:cNvGrpSpPr/>
          <p:nvPr/>
        </p:nvGrpSpPr>
        <p:grpSpPr>
          <a:xfrm rot="10800000" flipH="1">
            <a:off x="8645133" y="1073236"/>
            <a:ext cx="313908" cy="360166"/>
            <a:chOff x="170800" y="1669074"/>
            <a:chExt cx="459400" cy="527098"/>
          </a:xfrm>
        </p:grpSpPr>
        <p:sp>
          <p:nvSpPr>
            <p:cNvPr id="624" name="Google Shape;624;p22"/>
            <p:cNvSpPr/>
            <p:nvPr/>
          </p:nvSpPr>
          <p:spPr>
            <a:xfrm flipH="1">
              <a:off x="170800" y="21049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25" name="Google Shape;625;p22"/>
            <p:cNvSpPr/>
            <p:nvPr/>
          </p:nvSpPr>
          <p:spPr>
            <a:xfrm flipH="1">
              <a:off x="253100" y="1669074"/>
              <a:ext cx="377100" cy="3771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626"/>
        <p:cNvGrpSpPr/>
        <p:nvPr/>
      </p:nvGrpSpPr>
      <p:grpSpPr>
        <a:xfrm>
          <a:off x="0" y="0"/>
          <a:ext cx="0" cy="0"/>
          <a:chOff x="0" y="0"/>
          <a:chExt cx="0" cy="0"/>
        </a:xfrm>
      </p:grpSpPr>
      <p:sp>
        <p:nvSpPr>
          <p:cNvPr id="627" name="Google Shape;627;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28" name="Google Shape;628;p23"/>
          <p:cNvSpPr txBox="1">
            <a:spLocks noGrp="1"/>
          </p:cNvSpPr>
          <p:nvPr>
            <p:ph type="subTitle" idx="1"/>
          </p:nvPr>
        </p:nvSpPr>
        <p:spPr>
          <a:xfrm>
            <a:off x="4832752" y="1796625"/>
            <a:ext cx="3262800" cy="2139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atin typeface="Montserrat"/>
                <a:ea typeface="Montserrat"/>
                <a:cs typeface="Montserrat"/>
                <a:sym typeface="Montserra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29" name="Google Shape;629;p23"/>
          <p:cNvSpPr txBox="1">
            <a:spLocks noGrp="1"/>
          </p:cNvSpPr>
          <p:nvPr>
            <p:ph type="subTitle" idx="2"/>
          </p:nvPr>
        </p:nvSpPr>
        <p:spPr>
          <a:xfrm>
            <a:off x="1048500" y="1796625"/>
            <a:ext cx="3262800" cy="2139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atin typeface="Montserrat"/>
                <a:ea typeface="Montserrat"/>
                <a:cs typeface="Montserrat"/>
                <a:sym typeface="Montserra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630" name="Google Shape;630;p23"/>
          <p:cNvGrpSpPr/>
          <p:nvPr/>
        </p:nvGrpSpPr>
        <p:grpSpPr>
          <a:xfrm>
            <a:off x="-491157" y="-306950"/>
            <a:ext cx="9828785" cy="5653505"/>
            <a:chOff x="-491157" y="-306950"/>
            <a:chExt cx="9828785" cy="5653505"/>
          </a:xfrm>
        </p:grpSpPr>
        <p:sp>
          <p:nvSpPr>
            <p:cNvPr id="631" name="Google Shape;631;p23"/>
            <p:cNvSpPr/>
            <p:nvPr/>
          </p:nvSpPr>
          <p:spPr>
            <a:xfrm rot="10800000">
              <a:off x="-156437" y="4138005"/>
              <a:ext cx="1659175" cy="1208550"/>
            </a:xfrm>
            <a:custGeom>
              <a:avLst/>
              <a:gdLst/>
              <a:ahLst/>
              <a:cxnLst/>
              <a:rect l="l" t="t" r="r" b="b"/>
              <a:pathLst>
                <a:path w="66367" h="48342" extrusionOk="0">
                  <a:moveTo>
                    <a:pt x="0" y="0"/>
                  </a:moveTo>
                  <a:cubicBezTo>
                    <a:pt x="1341" y="5365"/>
                    <a:pt x="312" y="14482"/>
                    <a:pt x="5735" y="15568"/>
                  </a:cubicBezTo>
                  <a:cubicBezTo>
                    <a:pt x="14041" y="17231"/>
                    <a:pt x="25145" y="8759"/>
                    <a:pt x="31135" y="14749"/>
                  </a:cubicBezTo>
                  <a:cubicBezTo>
                    <a:pt x="33647" y="17261"/>
                    <a:pt x="31421" y="21916"/>
                    <a:pt x="30726" y="25400"/>
                  </a:cubicBezTo>
                  <a:cubicBezTo>
                    <a:pt x="29817" y="29953"/>
                    <a:pt x="32932" y="36061"/>
                    <a:pt x="37280" y="37691"/>
                  </a:cubicBezTo>
                  <a:cubicBezTo>
                    <a:pt x="44318" y="40330"/>
                    <a:pt x="52683" y="34494"/>
                    <a:pt x="59813" y="36871"/>
                  </a:cubicBezTo>
                  <a:cubicBezTo>
                    <a:pt x="63991" y="38264"/>
                    <a:pt x="66367" y="43938"/>
                    <a:pt x="66367" y="48342"/>
                  </a:cubicBezTo>
                </a:path>
              </a:pathLst>
            </a:custGeom>
            <a:noFill/>
            <a:ln w="19050" cap="rnd" cmpd="sng">
              <a:solidFill>
                <a:schemeClr val="dk2"/>
              </a:solidFill>
              <a:prstDash val="dash"/>
              <a:round/>
              <a:headEnd type="none" w="med" len="med"/>
              <a:tailEnd type="none" w="med" len="med"/>
            </a:ln>
          </p:spPr>
        </p:sp>
        <p:sp>
          <p:nvSpPr>
            <p:cNvPr id="632" name="Google Shape;632;p23"/>
            <p:cNvSpPr/>
            <p:nvPr/>
          </p:nvSpPr>
          <p:spPr>
            <a:xfrm rot="-1384061">
              <a:off x="-352019" y="-121904"/>
              <a:ext cx="1136822" cy="942206"/>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633" name="Google Shape;633;p23"/>
            <p:cNvSpPr/>
            <p:nvPr/>
          </p:nvSpPr>
          <p:spPr>
            <a:xfrm rot="-4500015">
              <a:off x="8366594" y="-324536"/>
              <a:ext cx="631533" cy="1045790"/>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nvGrpSpPr>
            <p:cNvPr id="634" name="Google Shape;634;p23"/>
            <p:cNvGrpSpPr/>
            <p:nvPr/>
          </p:nvGrpSpPr>
          <p:grpSpPr>
            <a:xfrm flipH="1">
              <a:off x="7067882" y="2597475"/>
              <a:ext cx="2269745" cy="2623547"/>
              <a:chOff x="-175889" y="2597475"/>
              <a:chExt cx="2269745" cy="2623547"/>
            </a:xfrm>
          </p:grpSpPr>
          <p:sp>
            <p:nvSpPr>
              <p:cNvPr id="635" name="Google Shape;635;p23"/>
              <p:cNvSpPr/>
              <p:nvPr/>
            </p:nvSpPr>
            <p:spPr>
              <a:xfrm rot="243047">
                <a:off x="-134095" y="2622417"/>
                <a:ext cx="748975" cy="1209771"/>
              </a:xfrm>
              <a:custGeom>
                <a:avLst/>
                <a:gdLst/>
                <a:ahLst/>
                <a:cxnLst/>
                <a:rect l="l" t="t" r="r" b="b"/>
                <a:pathLst>
                  <a:path w="28407" h="45884" extrusionOk="0">
                    <a:moveTo>
                      <a:pt x="24991" y="45884"/>
                    </a:moveTo>
                    <a:cubicBezTo>
                      <a:pt x="30326" y="41614"/>
                      <a:pt x="28618" y="30589"/>
                      <a:pt x="24171" y="25400"/>
                    </a:cubicBezTo>
                    <a:cubicBezTo>
                      <a:pt x="16565" y="16526"/>
                      <a:pt x="1923" y="11528"/>
                      <a:pt x="0" y="0"/>
                    </a:cubicBezTo>
                  </a:path>
                </a:pathLst>
              </a:custGeom>
              <a:noFill/>
              <a:ln w="19050" cap="rnd" cmpd="sng">
                <a:solidFill>
                  <a:schemeClr val="dk2"/>
                </a:solidFill>
                <a:prstDash val="dash"/>
                <a:round/>
                <a:headEnd type="none" w="med" len="med"/>
                <a:tailEnd type="none" w="med" len="med"/>
              </a:ln>
            </p:spPr>
          </p:sp>
          <p:sp>
            <p:nvSpPr>
              <p:cNvPr id="636" name="Google Shape;636;p23"/>
              <p:cNvSpPr/>
              <p:nvPr/>
            </p:nvSpPr>
            <p:spPr>
              <a:xfrm rot="204329">
                <a:off x="1104973" y="4766342"/>
                <a:ext cx="977092" cy="426035"/>
              </a:xfrm>
              <a:custGeom>
                <a:avLst/>
                <a:gdLst/>
                <a:ahLst/>
                <a:cxnLst/>
                <a:rect l="l" t="t" r="r" b="b"/>
                <a:pathLst>
                  <a:path w="39085" h="17042" extrusionOk="0">
                    <a:moveTo>
                      <a:pt x="0" y="2261"/>
                    </a:moveTo>
                    <a:cubicBezTo>
                      <a:pt x="12458" y="-3968"/>
                      <a:pt x="36799" y="3302"/>
                      <a:pt x="39085" y="17042"/>
                    </a:cubicBezTo>
                  </a:path>
                </a:pathLst>
              </a:custGeom>
              <a:noFill/>
              <a:ln w="19050" cap="rnd" cmpd="sng">
                <a:solidFill>
                  <a:schemeClr val="dk2"/>
                </a:solidFill>
                <a:prstDash val="dash"/>
                <a:round/>
                <a:headEnd type="none" w="med" len="med"/>
                <a:tailEnd type="none" w="med" len="med"/>
              </a:ln>
            </p:spPr>
          </p:sp>
        </p:grpSp>
      </p:grpSp>
      <p:grpSp>
        <p:nvGrpSpPr>
          <p:cNvPr id="637" name="Google Shape;637;p23"/>
          <p:cNvGrpSpPr/>
          <p:nvPr/>
        </p:nvGrpSpPr>
        <p:grpSpPr>
          <a:xfrm>
            <a:off x="159766" y="1005342"/>
            <a:ext cx="9122032" cy="4054279"/>
            <a:chOff x="159766" y="1005342"/>
            <a:chExt cx="9122032" cy="4054279"/>
          </a:xfrm>
        </p:grpSpPr>
        <p:grpSp>
          <p:nvGrpSpPr>
            <p:cNvPr id="638" name="Google Shape;638;p23"/>
            <p:cNvGrpSpPr/>
            <p:nvPr/>
          </p:nvGrpSpPr>
          <p:grpSpPr>
            <a:xfrm flipH="1">
              <a:off x="159766" y="1005342"/>
              <a:ext cx="548399" cy="572695"/>
              <a:chOff x="8424012" y="933664"/>
              <a:chExt cx="680396" cy="710540"/>
            </a:xfrm>
          </p:grpSpPr>
          <p:sp>
            <p:nvSpPr>
              <p:cNvPr id="639" name="Google Shape;639;p23"/>
              <p:cNvSpPr/>
              <p:nvPr/>
            </p:nvSpPr>
            <p:spPr>
              <a:xfrm>
                <a:off x="8424012" y="963918"/>
                <a:ext cx="680396" cy="680286"/>
              </a:xfrm>
              <a:custGeom>
                <a:avLst/>
                <a:gdLst/>
                <a:ahLst/>
                <a:cxnLst/>
                <a:rect l="l" t="t" r="r" b="b"/>
                <a:pathLst>
                  <a:path w="6207" h="6206" extrusionOk="0">
                    <a:moveTo>
                      <a:pt x="3104" y="439"/>
                    </a:moveTo>
                    <a:cubicBezTo>
                      <a:pt x="1908" y="439"/>
                      <a:pt x="818" y="1252"/>
                      <a:pt x="518" y="2462"/>
                    </a:cubicBezTo>
                    <a:cubicBezTo>
                      <a:pt x="165" y="3888"/>
                      <a:pt x="1038" y="5335"/>
                      <a:pt x="2463" y="5688"/>
                    </a:cubicBezTo>
                    <a:cubicBezTo>
                      <a:pt x="3889" y="6041"/>
                      <a:pt x="5336" y="5168"/>
                      <a:pt x="5689" y="3742"/>
                    </a:cubicBezTo>
                    <a:cubicBezTo>
                      <a:pt x="6042" y="2317"/>
                      <a:pt x="5169" y="870"/>
                      <a:pt x="3743" y="518"/>
                    </a:cubicBezTo>
                    <a:cubicBezTo>
                      <a:pt x="3529" y="465"/>
                      <a:pt x="3315" y="439"/>
                      <a:pt x="3104" y="439"/>
                    </a:cubicBezTo>
                    <a:moveTo>
                      <a:pt x="3103" y="6206"/>
                    </a:moveTo>
                    <a:cubicBezTo>
                      <a:pt x="2857" y="6206"/>
                      <a:pt x="2607" y="6176"/>
                      <a:pt x="2358" y="6115"/>
                    </a:cubicBezTo>
                    <a:cubicBezTo>
                      <a:pt x="697" y="5704"/>
                      <a:pt x="-319" y="4018"/>
                      <a:pt x="91" y="2357"/>
                    </a:cubicBezTo>
                    <a:cubicBezTo>
                      <a:pt x="502" y="697"/>
                      <a:pt x="2188" y="-320"/>
                      <a:pt x="3849" y="91"/>
                    </a:cubicBezTo>
                    <a:cubicBezTo>
                      <a:pt x="5510" y="502"/>
                      <a:pt x="6527" y="2188"/>
                      <a:pt x="6116" y="3848"/>
                    </a:cubicBezTo>
                    <a:cubicBezTo>
                      <a:pt x="5766" y="5260"/>
                      <a:pt x="4496" y="6206"/>
                      <a:pt x="3103" y="620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0" name="Google Shape;640;p23"/>
              <p:cNvSpPr/>
              <p:nvPr/>
            </p:nvSpPr>
            <p:spPr>
              <a:xfrm>
                <a:off x="8562021" y="933664"/>
                <a:ext cx="414683" cy="596319"/>
              </a:xfrm>
              <a:custGeom>
                <a:avLst/>
                <a:gdLst/>
                <a:ahLst/>
                <a:cxnLst/>
                <a:rect l="l" t="t" r="r" b="b"/>
                <a:pathLst>
                  <a:path w="3783" h="5440" extrusionOk="0">
                    <a:moveTo>
                      <a:pt x="3612" y="1969"/>
                    </a:moveTo>
                    <a:cubicBezTo>
                      <a:pt x="3159" y="377"/>
                      <a:pt x="2322" y="0"/>
                      <a:pt x="2322" y="0"/>
                    </a:cubicBezTo>
                    <a:cubicBezTo>
                      <a:pt x="2261" y="1053"/>
                      <a:pt x="2010" y="1453"/>
                      <a:pt x="2010" y="1453"/>
                    </a:cubicBezTo>
                    <a:cubicBezTo>
                      <a:pt x="1839" y="1082"/>
                      <a:pt x="1572" y="874"/>
                      <a:pt x="1572" y="874"/>
                    </a:cubicBezTo>
                    <a:cubicBezTo>
                      <a:pt x="1431" y="1346"/>
                      <a:pt x="872" y="1976"/>
                      <a:pt x="599" y="2262"/>
                    </a:cubicBezTo>
                    <a:cubicBezTo>
                      <a:pt x="546" y="2310"/>
                      <a:pt x="497" y="2361"/>
                      <a:pt x="450" y="2415"/>
                    </a:cubicBezTo>
                    <a:cubicBezTo>
                      <a:pt x="449" y="2416"/>
                      <a:pt x="448" y="2417"/>
                      <a:pt x="448" y="2417"/>
                    </a:cubicBezTo>
                    <a:lnTo>
                      <a:pt x="448" y="2417"/>
                    </a:lnTo>
                    <a:cubicBezTo>
                      <a:pt x="264" y="2627"/>
                      <a:pt x="126" y="2884"/>
                      <a:pt x="54" y="3175"/>
                    </a:cubicBezTo>
                    <a:cubicBezTo>
                      <a:pt x="-189" y="4154"/>
                      <a:pt x="408" y="5143"/>
                      <a:pt x="1387" y="5386"/>
                    </a:cubicBezTo>
                    <a:cubicBezTo>
                      <a:pt x="2112" y="5565"/>
                      <a:pt x="2843" y="5284"/>
                      <a:pt x="3272" y="4728"/>
                    </a:cubicBezTo>
                    <a:lnTo>
                      <a:pt x="3272" y="4728"/>
                    </a:lnTo>
                    <a:cubicBezTo>
                      <a:pt x="3272" y="4728"/>
                      <a:pt x="4141" y="3831"/>
                      <a:pt x="3612" y="196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1" name="Google Shape;641;p23"/>
              <p:cNvSpPr/>
              <p:nvPr/>
            </p:nvSpPr>
            <p:spPr>
              <a:xfrm>
                <a:off x="8634478" y="1140509"/>
                <a:ext cx="240720" cy="331264"/>
              </a:xfrm>
              <a:custGeom>
                <a:avLst/>
                <a:gdLst/>
                <a:ahLst/>
                <a:cxnLst/>
                <a:rect l="l" t="t" r="r" b="b"/>
                <a:pathLst>
                  <a:path w="2196" h="3022" extrusionOk="0">
                    <a:moveTo>
                      <a:pt x="2172" y="1210"/>
                    </a:moveTo>
                    <a:cubicBezTo>
                      <a:pt x="2050" y="281"/>
                      <a:pt x="1611" y="0"/>
                      <a:pt x="1611" y="0"/>
                    </a:cubicBezTo>
                    <a:cubicBezTo>
                      <a:pt x="1490" y="585"/>
                      <a:pt x="1316" y="788"/>
                      <a:pt x="1316" y="788"/>
                    </a:cubicBezTo>
                    <a:cubicBezTo>
                      <a:pt x="1251" y="567"/>
                      <a:pt x="1118" y="429"/>
                      <a:pt x="1118" y="429"/>
                    </a:cubicBezTo>
                    <a:cubicBezTo>
                      <a:pt x="1000" y="681"/>
                      <a:pt x="634" y="988"/>
                      <a:pt x="458" y="1126"/>
                    </a:cubicBezTo>
                    <a:cubicBezTo>
                      <a:pt x="424" y="1149"/>
                      <a:pt x="392" y="1173"/>
                      <a:pt x="362" y="1200"/>
                    </a:cubicBezTo>
                    <a:cubicBezTo>
                      <a:pt x="361" y="1200"/>
                      <a:pt x="360" y="1200"/>
                      <a:pt x="360" y="1200"/>
                    </a:cubicBezTo>
                    <a:lnTo>
                      <a:pt x="361" y="1201"/>
                    </a:lnTo>
                    <a:cubicBezTo>
                      <a:pt x="240" y="1304"/>
                      <a:pt x="141" y="1437"/>
                      <a:pt x="77" y="1594"/>
                    </a:cubicBezTo>
                    <a:cubicBezTo>
                      <a:pt x="-140" y="2123"/>
                      <a:pt x="114" y="2728"/>
                      <a:pt x="643" y="2944"/>
                    </a:cubicBezTo>
                    <a:cubicBezTo>
                      <a:pt x="1035" y="3105"/>
                      <a:pt x="1468" y="3007"/>
                      <a:pt x="1754" y="2731"/>
                    </a:cubicBezTo>
                    <a:lnTo>
                      <a:pt x="1754" y="2731"/>
                    </a:lnTo>
                    <a:cubicBezTo>
                      <a:pt x="1754" y="2731"/>
                      <a:pt x="2316" y="2299"/>
                      <a:pt x="2172" y="121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2" name="Google Shape;642;p23"/>
              <p:cNvSpPr/>
              <p:nvPr/>
            </p:nvSpPr>
            <p:spPr>
              <a:xfrm>
                <a:off x="8622859" y="1155636"/>
                <a:ext cx="257272" cy="360532"/>
              </a:xfrm>
              <a:custGeom>
                <a:avLst/>
                <a:gdLst/>
                <a:ahLst/>
                <a:cxnLst/>
                <a:rect l="l" t="t" r="r" b="b"/>
                <a:pathLst>
                  <a:path w="2347" h="3289" extrusionOk="0">
                    <a:moveTo>
                      <a:pt x="44" y="237"/>
                    </a:moveTo>
                    <a:cubicBezTo>
                      <a:pt x="29" y="251"/>
                      <a:pt x="15" y="266"/>
                      <a:pt x="0" y="280"/>
                    </a:cubicBezTo>
                    <a:lnTo>
                      <a:pt x="1932" y="3289"/>
                    </a:lnTo>
                    <a:cubicBezTo>
                      <a:pt x="2080" y="3231"/>
                      <a:pt x="2219" y="3156"/>
                      <a:pt x="2347" y="3062"/>
                    </a:cubicBezTo>
                    <a:lnTo>
                      <a:pt x="261" y="0"/>
                    </a:lnTo>
                    <a:cubicBezTo>
                      <a:pt x="180" y="92"/>
                      <a:pt x="105" y="174"/>
                      <a:pt x="44" y="23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3" name="Google Shape;643;p23"/>
              <p:cNvSpPr/>
              <p:nvPr/>
            </p:nvSpPr>
            <p:spPr>
              <a:xfrm>
                <a:off x="8579669" y="1030236"/>
                <a:ext cx="370726" cy="546553"/>
              </a:xfrm>
              <a:custGeom>
                <a:avLst/>
                <a:gdLst/>
                <a:ahLst/>
                <a:cxnLst/>
                <a:rect l="l" t="t" r="r" b="b"/>
                <a:pathLst>
                  <a:path w="3382" h="4986" extrusionOk="0">
                    <a:moveTo>
                      <a:pt x="3145" y="4986"/>
                    </a:moveTo>
                    <a:lnTo>
                      <a:pt x="0" y="154"/>
                    </a:lnTo>
                    <a:lnTo>
                      <a:pt x="236" y="0"/>
                    </a:lnTo>
                    <a:lnTo>
                      <a:pt x="3382" y="4832"/>
                    </a:lnTo>
                    <a:lnTo>
                      <a:pt x="3145" y="4986"/>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644" name="Google Shape;644;p23"/>
            <p:cNvGrpSpPr/>
            <p:nvPr/>
          </p:nvGrpSpPr>
          <p:grpSpPr>
            <a:xfrm flipH="1">
              <a:off x="7930587" y="2622855"/>
              <a:ext cx="1351211" cy="2436766"/>
              <a:chOff x="-149867" y="2622855"/>
              <a:chExt cx="1351211" cy="2436766"/>
            </a:xfrm>
          </p:grpSpPr>
          <p:sp>
            <p:nvSpPr>
              <p:cNvPr id="645" name="Google Shape;645;p23"/>
              <p:cNvSpPr/>
              <p:nvPr/>
            </p:nvSpPr>
            <p:spPr>
              <a:xfrm rot="-2133267">
                <a:off x="-60374" y="4024727"/>
                <a:ext cx="307302" cy="111942"/>
              </a:xfrm>
              <a:custGeom>
                <a:avLst/>
                <a:gdLst/>
                <a:ahLst/>
                <a:cxnLst/>
                <a:rect l="l" t="t" r="r" b="b"/>
                <a:pathLst>
                  <a:path w="1142" h="416" extrusionOk="0">
                    <a:moveTo>
                      <a:pt x="1142" y="0"/>
                    </a:moveTo>
                    <a:lnTo>
                      <a:pt x="0" y="309"/>
                    </a:lnTo>
                    <a:lnTo>
                      <a:pt x="42" y="416"/>
                    </a:lnTo>
                    <a:lnTo>
                      <a:pt x="1119" y="403"/>
                    </a:lnTo>
                    <a:lnTo>
                      <a:pt x="1142"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6" name="Google Shape;646;p23"/>
              <p:cNvSpPr/>
              <p:nvPr/>
            </p:nvSpPr>
            <p:spPr>
              <a:xfrm rot="-2133267">
                <a:off x="189223" y="3845570"/>
                <a:ext cx="254022" cy="253753"/>
              </a:xfrm>
              <a:custGeom>
                <a:avLst/>
                <a:gdLst/>
                <a:ahLst/>
                <a:cxnLst/>
                <a:rect l="l" t="t" r="r" b="b"/>
                <a:pathLst>
                  <a:path w="944" h="943" extrusionOk="0">
                    <a:moveTo>
                      <a:pt x="941" y="528"/>
                    </a:moveTo>
                    <a:cubicBezTo>
                      <a:pt x="910" y="787"/>
                      <a:pt x="675" y="972"/>
                      <a:pt x="416" y="940"/>
                    </a:cubicBezTo>
                    <a:cubicBezTo>
                      <a:pt x="157" y="909"/>
                      <a:pt x="-27" y="675"/>
                      <a:pt x="4" y="416"/>
                    </a:cubicBezTo>
                    <a:cubicBezTo>
                      <a:pt x="35" y="157"/>
                      <a:pt x="270" y="-27"/>
                      <a:pt x="528" y="4"/>
                    </a:cubicBezTo>
                    <a:cubicBezTo>
                      <a:pt x="787" y="35"/>
                      <a:pt x="972" y="269"/>
                      <a:pt x="941" y="52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7" name="Google Shape;647;p23"/>
              <p:cNvSpPr/>
              <p:nvPr/>
            </p:nvSpPr>
            <p:spPr>
              <a:xfrm rot="-2133267">
                <a:off x="255983" y="3912383"/>
                <a:ext cx="120284" cy="120284"/>
              </a:xfrm>
              <a:custGeom>
                <a:avLst/>
                <a:gdLst/>
                <a:ahLst/>
                <a:cxnLst/>
                <a:rect l="l" t="t" r="r" b="b"/>
                <a:pathLst>
                  <a:path w="447" h="447" extrusionOk="0">
                    <a:moveTo>
                      <a:pt x="446" y="251"/>
                    </a:moveTo>
                    <a:cubicBezTo>
                      <a:pt x="431" y="373"/>
                      <a:pt x="320" y="461"/>
                      <a:pt x="198" y="446"/>
                    </a:cubicBezTo>
                    <a:cubicBezTo>
                      <a:pt x="75" y="431"/>
                      <a:pt x="-12" y="320"/>
                      <a:pt x="2" y="197"/>
                    </a:cubicBezTo>
                    <a:cubicBezTo>
                      <a:pt x="17" y="75"/>
                      <a:pt x="128" y="-13"/>
                      <a:pt x="251" y="2"/>
                    </a:cubicBezTo>
                    <a:cubicBezTo>
                      <a:pt x="373" y="17"/>
                      <a:pt x="461" y="128"/>
                      <a:pt x="446" y="251"/>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48" name="Google Shape;648;p23"/>
              <p:cNvSpPr/>
              <p:nvPr/>
            </p:nvSpPr>
            <p:spPr>
              <a:xfrm rot="-2133267">
                <a:off x="222275" y="3991649"/>
                <a:ext cx="314029" cy="126473"/>
              </a:xfrm>
              <a:custGeom>
                <a:avLst/>
                <a:gdLst/>
                <a:ahLst/>
                <a:cxnLst/>
                <a:rect l="l" t="t" r="r" b="b"/>
                <a:pathLst>
                  <a:path w="1167" h="470" extrusionOk="0">
                    <a:moveTo>
                      <a:pt x="14" y="36"/>
                    </a:moveTo>
                    <a:lnTo>
                      <a:pt x="0" y="445"/>
                    </a:lnTo>
                    <a:lnTo>
                      <a:pt x="1167" y="470"/>
                    </a:lnTo>
                    <a:lnTo>
                      <a:pt x="1133" y="0"/>
                    </a:lnTo>
                    <a:lnTo>
                      <a:pt x="14" y="36"/>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49" name="Google Shape;649;p23"/>
              <p:cNvSpPr/>
              <p:nvPr/>
            </p:nvSpPr>
            <p:spPr>
              <a:xfrm rot="-2133267">
                <a:off x="360928" y="3995910"/>
                <a:ext cx="613796" cy="976262"/>
              </a:xfrm>
              <a:custGeom>
                <a:avLst/>
                <a:gdLst/>
                <a:ahLst/>
                <a:cxnLst/>
                <a:rect l="l" t="t" r="r" b="b"/>
                <a:pathLst>
                  <a:path w="2281" h="3628" extrusionOk="0">
                    <a:moveTo>
                      <a:pt x="174" y="0"/>
                    </a:moveTo>
                    <a:lnTo>
                      <a:pt x="0" y="3370"/>
                    </a:lnTo>
                    <a:lnTo>
                      <a:pt x="1490" y="3628"/>
                    </a:lnTo>
                    <a:lnTo>
                      <a:pt x="2281" y="115"/>
                    </a:lnTo>
                    <a:lnTo>
                      <a:pt x="174" y="0"/>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0" name="Google Shape;650;p23"/>
              <p:cNvSpPr/>
              <p:nvPr/>
            </p:nvSpPr>
            <p:spPr>
              <a:xfrm rot="-2133267">
                <a:off x="-131602" y="3855162"/>
                <a:ext cx="404982" cy="192669"/>
              </a:xfrm>
              <a:custGeom>
                <a:avLst/>
                <a:gdLst/>
                <a:ahLst/>
                <a:cxnLst/>
                <a:rect l="l" t="t" r="r" b="b"/>
                <a:pathLst>
                  <a:path w="1505" h="716" extrusionOk="0">
                    <a:moveTo>
                      <a:pt x="1505" y="484"/>
                    </a:moveTo>
                    <a:lnTo>
                      <a:pt x="73" y="0"/>
                    </a:lnTo>
                    <a:lnTo>
                      <a:pt x="0" y="66"/>
                    </a:lnTo>
                    <a:lnTo>
                      <a:pt x="1087" y="716"/>
                    </a:lnTo>
                    <a:lnTo>
                      <a:pt x="1505" y="484"/>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1" name="Google Shape;651;p23"/>
              <p:cNvSpPr/>
              <p:nvPr/>
            </p:nvSpPr>
            <p:spPr>
              <a:xfrm rot="-2133267">
                <a:off x="380344" y="4056464"/>
                <a:ext cx="405520" cy="976262"/>
              </a:xfrm>
              <a:custGeom>
                <a:avLst/>
                <a:gdLst/>
                <a:ahLst/>
                <a:cxnLst/>
                <a:rect l="l" t="t" r="r" b="b"/>
                <a:pathLst>
                  <a:path w="1507" h="3628" extrusionOk="0">
                    <a:moveTo>
                      <a:pt x="1507" y="3549"/>
                    </a:moveTo>
                    <a:cubicBezTo>
                      <a:pt x="-158" y="3135"/>
                      <a:pt x="391" y="12"/>
                      <a:pt x="391" y="12"/>
                    </a:cubicBezTo>
                    <a:lnTo>
                      <a:pt x="174" y="0"/>
                    </a:lnTo>
                    <a:lnTo>
                      <a:pt x="0" y="3370"/>
                    </a:lnTo>
                    <a:lnTo>
                      <a:pt x="1490" y="3628"/>
                    </a:lnTo>
                    <a:lnTo>
                      <a:pt x="1507" y="354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2" name="Google Shape;652;p23"/>
              <p:cNvSpPr/>
              <p:nvPr/>
            </p:nvSpPr>
            <p:spPr>
              <a:xfrm rot="-2133267">
                <a:off x="401549" y="4241054"/>
                <a:ext cx="550291" cy="590385"/>
              </a:xfrm>
              <a:custGeom>
                <a:avLst/>
                <a:gdLst/>
                <a:ahLst/>
                <a:cxnLst/>
                <a:rect l="l" t="t" r="r" b="b"/>
                <a:pathLst>
                  <a:path w="2045" h="2194" extrusionOk="0">
                    <a:moveTo>
                      <a:pt x="1579" y="2194"/>
                    </a:moveTo>
                    <a:lnTo>
                      <a:pt x="2045" y="128"/>
                    </a:lnTo>
                    <a:lnTo>
                      <a:pt x="96" y="0"/>
                    </a:lnTo>
                    <a:lnTo>
                      <a:pt x="0" y="1845"/>
                    </a:lnTo>
                    <a:lnTo>
                      <a:pt x="1579" y="219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3" name="Google Shape;653;p23"/>
              <p:cNvSpPr/>
              <p:nvPr/>
            </p:nvSpPr>
            <p:spPr>
              <a:xfrm rot="-2133267">
                <a:off x="420638" y="4357103"/>
                <a:ext cx="169258" cy="533876"/>
              </a:xfrm>
              <a:custGeom>
                <a:avLst/>
                <a:gdLst/>
                <a:ahLst/>
                <a:cxnLst/>
                <a:rect l="l" t="t" r="r" b="b"/>
                <a:pathLst>
                  <a:path w="629" h="1984" extrusionOk="0">
                    <a:moveTo>
                      <a:pt x="629" y="1984"/>
                    </a:moveTo>
                    <a:cubicBezTo>
                      <a:pt x="309" y="1417"/>
                      <a:pt x="256" y="620"/>
                      <a:pt x="276" y="11"/>
                    </a:cubicBezTo>
                    <a:lnTo>
                      <a:pt x="96" y="0"/>
                    </a:lnTo>
                    <a:lnTo>
                      <a:pt x="63" y="636"/>
                    </a:lnTo>
                    <a:lnTo>
                      <a:pt x="0" y="1845"/>
                    </a:lnTo>
                    <a:lnTo>
                      <a:pt x="629" y="1984"/>
                    </a:lnTo>
                    <a:close/>
                  </a:path>
                </a:pathLst>
              </a:custGeom>
              <a:solidFill>
                <a:srgbClr val="D6CDB9"/>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4" name="Google Shape;654;p23"/>
              <p:cNvSpPr/>
              <p:nvPr/>
            </p:nvSpPr>
            <p:spPr>
              <a:xfrm rot="-2133267">
                <a:off x="673664" y="3984822"/>
                <a:ext cx="208276" cy="820727"/>
              </a:xfrm>
              <a:custGeom>
                <a:avLst/>
                <a:gdLst/>
                <a:ahLst/>
                <a:cxnLst/>
                <a:rect l="l" t="t" r="r" b="b"/>
                <a:pathLst>
                  <a:path w="774" h="3050" extrusionOk="0">
                    <a:moveTo>
                      <a:pt x="125" y="0"/>
                    </a:moveTo>
                    <a:lnTo>
                      <a:pt x="774" y="17"/>
                    </a:lnTo>
                    <a:lnTo>
                      <a:pt x="157" y="3050"/>
                    </a:lnTo>
                    <a:cubicBezTo>
                      <a:pt x="157" y="3050"/>
                      <a:pt x="80" y="3021"/>
                      <a:pt x="0" y="2965"/>
                    </a:cubicBezTo>
                    <a:lnTo>
                      <a:pt x="125" y="0"/>
                    </a:ln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5" name="Google Shape;655;p23"/>
              <p:cNvSpPr/>
              <p:nvPr/>
            </p:nvSpPr>
            <p:spPr>
              <a:xfrm rot="5400798" flipH="1">
                <a:off x="-197078" y="3117142"/>
                <a:ext cx="1124258" cy="707169"/>
              </a:xfrm>
              <a:custGeom>
                <a:avLst/>
                <a:gdLst/>
                <a:ahLst/>
                <a:cxnLst/>
                <a:rect l="l" t="t" r="r" b="b"/>
                <a:pathLst>
                  <a:path w="4178" h="2628" extrusionOk="0">
                    <a:moveTo>
                      <a:pt x="2735" y="2628"/>
                    </a:moveTo>
                    <a:cubicBezTo>
                      <a:pt x="2277" y="2628"/>
                      <a:pt x="1931" y="2064"/>
                      <a:pt x="1569" y="1472"/>
                    </a:cubicBezTo>
                    <a:cubicBezTo>
                      <a:pt x="1491" y="1346"/>
                      <a:pt x="1411" y="1215"/>
                      <a:pt x="1329" y="1088"/>
                    </a:cubicBezTo>
                    <a:cubicBezTo>
                      <a:pt x="940" y="486"/>
                      <a:pt x="83" y="869"/>
                      <a:pt x="75" y="873"/>
                    </a:cubicBezTo>
                    <a:cubicBezTo>
                      <a:pt x="48" y="885"/>
                      <a:pt x="17" y="874"/>
                      <a:pt x="5" y="847"/>
                    </a:cubicBezTo>
                    <a:cubicBezTo>
                      <a:pt x="-8" y="820"/>
                      <a:pt x="4" y="789"/>
                      <a:pt x="31" y="777"/>
                    </a:cubicBezTo>
                    <a:cubicBezTo>
                      <a:pt x="40" y="773"/>
                      <a:pt x="980" y="352"/>
                      <a:pt x="1418" y="1031"/>
                    </a:cubicBezTo>
                    <a:cubicBezTo>
                      <a:pt x="1501" y="1159"/>
                      <a:pt x="1581" y="1290"/>
                      <a:pt x="1659" y="1417"/>
                    </a:cubicBezTo>
                    <a:cubicBezTo>
                      <a:pt x="2082" y="2107"/>
                      <a:pt x="2447" y="2703"/>
                      <a:pt x="2962" y="2469"/>
                    </a:cubicBezTo>
                    <a:cubicBezTo>
                      <a:pt x="3280" y="2324"/>
                      <a:pt x="3286" y="1770"/>
                      <a:pt x="3292" y="1234"/>
                    </a:cubicBezTo>
                    <a:cubicBezTo>
                      <a:pt x="3298" y="726"/>
                      <a:pt x="3303" y="246"/>
                      <a:pt x="3566" y="68"/>
                    </a:cubicBezTo>
                    <a:cubicBezTo>
                      <a:pt x="3705" y="-25"/>
                      <a:pt x="3894" y="-23"/>
                      <a:pt x="4144" y="75"/>
                    </a:cubicBezTo>
                    <a:cubicBezTo>
                      <a:pt x="4172" y="85"/>
                      <a:pt x="4185" y="116"/>
                      <a:pt x="4175" y="143"/>
                    </a:cubicBezTo>
                    <a:cubicBezTo>
                      <a:pt x="4164" y="170"/>
                      <a:pt x="4133" y="184"/>
                      <a:pt x="4106" y="173"/>
                    </a:cubicBezTo>
                    <a:cubicBezTo>
                      <a:pt x="3890" y="89"/>
                      <a:pt x="3733" y="83"/>
                      <a:pt x="3626" y="156"/>
                    </a:cubicBezTo>
                    <a:cubicBezTo>
                      <a:pt x="3409" y="302"/>
                      <a:pt x="3403" y="776"/>
                      <a:pt x="3398" y="1235"/>
                    </a:cubicBezTo>
                    <a:cubicBezTo>
                      <a:pt x="3392" y="1804"/>
                      <a:pt x="3385" y="2392"/>
                      <a:pt x="3006" y="2565"/>
                    </a:cubicBezTo>
                    <a:cubicBezTo>
                      <a:pt x="2911" y="2608"/>
                      <a:pt x="2821" y="2628"/>
                      <a:pt x="2735" y="2628"/>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56" name="Google Shape;656;p23"/>
              <p:cNvSpPr/>
              <p:nvPr/>
            </p:nvSpPr>
            <p:spPr>
              <a:xfrm rot="5400798" flipH="1">
                <a:off x="462349" y="2690418"/>
                <a:ext cx="320486" cy="185403"/>
              </a:xfrm>
              <a:custGeom>
                <a:avLst/>
                <a:gdLst/>
                <a:ahLst/>
                <a:cxnLst/>
                <a:rect l="l" t="t" r="r" b="b"/>
                <a:pathLst>
                  <a:path w="1191" h="689" extrusionOk="0">
                    <a:moveTo>
                      <a:pt x="80" y="0"/>
                    </a:moveTo>
                    <a:lnTo>
                      <a:pt x="0" y="170"/>
                    </a:lnTo>
                    <a:lnTo>
                      <a:pt x="580" y="689"/>
                    </a:lnTo>
                    <a:lnTo>
                      <a:pt x="1191" y="98"/>
                    </a:lnTo>
                    <a:lnTo>
                      <a:pt x="80" y="0"/>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7" name="Google Shape;657;p23"/>
              <p:cNvSpPr/>
              <p:nvPr/>
            </p:nvSpPr>
            <p:spPr>
              <a:xfrm rot="5400798" flipH="1">
                <a:off x="530413" y="2758498"/>
                <a:ext cx="184327" cy="185403"/>
              </a:xfrm>
              <a:custGeom>
                <a:avLst/>
                <a:gdLst/>
                <a:ahLst/>
                <a:cxnLst/>
                <a:rect l="l" t="t" r="r" b="b"/>
                <a:pathLst>
                  <a:path w="685" h="689" extrusionOk="0">
                    <a:moveTo>
                      <a:pt x="205" y="11"/>
                    </a:moveTo>
                    <a:lnTo>
                      <a:pt x="80" y="0"/>
                    </a:lnTo>
                    <a:lnTo>
                      <a:pt x="0" y="170"/>
                    </a:lnTo>
                    <a:lnTo>
                      <a:pt x="580" y="689"/>
                    </a:lnTo>
                    <a:lnTo>
                      <a:pt x="685" y="587"/>
                    </a:lnTo>
                    <a:cubicBezTo>
                      <a:pt x="253" y="358"/>
                      <a:pt x="204" y="113"/>
                      <a:pt x="205" y="11"/>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658" name="Google Shape;658;p23"/>
              <p:cNvSpPr/>
              <p:nvPr/>
            </p:nvSpPr>
            <p:spPr>
              <a:xfrm rot="5400798" flipH="1">
                <a:off x="661711" y="2892520"/>
                <a:ext cx="52742" cy="74807"/>
              </a:xfrm>
              <a:custGeom>
                <a:avLst/>
                <a:gdLst/>
                <a:ahLst/>
                <a:cxnLst/>
                <a:rect l="l" t="t" r="r" b="b"/>
                <a:pathLst>
                  <a:path w="196" h="278" extrusionOk="0">
                    <a:moveTo>
                      <a:pt x="75" y="0"/>
                    </a:moveTo>
                    <a:lnTo>
                      <a:pt x="0" y="216"/>
                    </a:lnTo>
                    <a:lnTo>
                      <a:pt x="99" y="278"/>
                    </a:lnTo>
                    <a:lnTo>
                      <a:pt x="196" y="30"/>
                    </a:lnTo>
                    <a:lnTo>
                      <a:pt x="75"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659" name="Google Shape;659;p23"/>
              <p:cNvSpPr/>
              <p:nvPr/>
            </p:nvSpPr>
            <p:spPr>
              <a:xfrm rot="5400798" flipH="1">
                <a:off x="650772" y="3057610"/>
                <a:ext cx="91491" cy="101447"/>
              </a:xfrm>
              <a:custGeom>
                <a:avLst/>
                <a:gdLst/>
                <a:ahLst/>
                <a:cxnLst/>
                <a:rect l="l" t="t" r="r" b="b"/>
                <a:pathLst>
                  <a:path w="340" h="377" extrusionOk="0">
                    <a:moveTo>
                      <a:pt x="18" y="377"/>
                    </a:moveTo>
                    <a:cubicBezTo>
                      <a:pt x="17" y="377"/>
                      <a:pt x="16" y="377"/>
                      <a:pt x="15" y="376"/>
                    </a:cubicBezTo>
                    <a:cubicBezTo>
                      <a:pt x="5" y="374"/>
                      <a:pt x="-1" y="365"/>
                      <a:pt x="1" y="356"/>
                    </a:cubicBezTo>
                    <a:cubicBezTo>
                      <a:pt x="62" y="53"/>
                      <a:pt x="317" y="1"/>
                      <a:pt x="320" y="1"/>
                    </a:cubicBezTo>
                    <a:cubicBezTo>
                      <a:pt x="329" y="-1"/>
                      <a:pt x="338" y="5"/>
                      <a:pt x="340" y="15"/>
                    </a:cubicBezTo>
                    <a:cubicBezTo>
                      <a:pt x="342" y="24"/>
                      <a:pt x="336" y="34"/>
                      <a:pt x="326" y="35"/>
                    </a:cubicBezTo>
                    <a:cubicBezTo>
                      <a:pt x="317" y="37"/>
                      <a:pt x="92" y="84"/>
                      <a:pt x="36" y="363"/>
                    </a:cubicBezTo>
                    <a:cubicBezTo>
                      <a:pt x="34" y="371"/>
                      <a:pt x="26" y="377"/>
                      <a:pt x="18" y="377"/>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grpSp>
        <p:nvGrpSpPr>
          <p:cNvPr id="660" name="Google Shape;660;p23"/>
          <p:cNvGrpSpPr/>
          <p:nvPr/>
        </p:nvGrpSpPr>
        <p:grpSpPr>
          <a:xfrm>
            <a:off x="253100" y="690398"/>
            <a:ext cx="8764150" cy="4356275"/>
            <a:chOff x="253100" y="690398"/>
            <a:chExt cx="8764150" cy="4356275"/>
          </a:xfrm>
        </p:grpSpPr>
        <p:sp>
          <p:nvSpPr>
            <p:cNvPr id="661" name="Google Shape;661;p23"/>
            <p:cNvSpPr/>
            <p:nvPr/>
          </p:nvSpPr>
          <p:spPr>
            <a:xfrm>
              <a:off x="529625" y="690398"/>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62" name="Google Shape;662;p23"/>
            <p:cNvSpPr/>
            <p:nvPr/>
          </p:nvSpPr>
          <p:spPr>
            <a:xfrm>
              <a:off x="253100" y="472572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63" name="Google Shape;663;p23"/>
            <p:cNvSpPr/>
            <p:nvPr/>
          </p:nvSpPr>
          <p:spPr>
            <a:xfrm>
              <a:off x="482850" y="49554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64" name="Google Shape;664;p23"/>
            <p:cNvSpPr/>
            <p:nvPr/>
          </p:nvSpPr>
          <p:spPr>
            <a:xfrm>
              <a:off x="8502300" y="732635"/>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665" name="Google Shape;665;p23"/>
            <p:cNvSpPr/>
            <p:nvPr/>
          </p:nvSpPr>
          <p:spPr>
            <a:xfrm>
              <a:off x="8640150" y="829224"/>
              <a:ext cx="377100" cy="3771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861"/>
        <p:cNvGrpSpPr/>
        <p:nvPr/>
      </p:nvGrpSpPr>
      <p:grpSpPr>
        <a:xfrm>
          <a:off x="0" y="0"/>
          <a:ext cx="0" cy="0"/>
          <a:chOff x="0" y="0"/>
          <a:chExt cx="0" cy="0"/>
        </a:xfrm>
      </p:grpSpPr>
      <p:grpSp>
        <p:nvGrpSpPr>
          <p:cNvPr id="862" name="Google Shape;862;p29"/>
          <p:cNvGrpSpPr/>
          <p:nvPr/>
        </p:nvGrpSpPr>
        <p:grpSpPr>
          <a:xfrm flipH="1">
            <a:off x="-360789" y="-214200"/>
            <a:ext cx="9513750" cy="5547898"/>
            <a:chOff x="0" y="-214200"/>
            <a:chExt cx="9513750" cy="5547898"/>
          </a:xfrm>
        </p:grpSpPr>
        <p:sp>
          <p:nvSpPr>
            <p:cNvPr id="863" name="Google Shape;863;p29"/>
            <p:cNvSpPr/>
            <p:nvPr/>
          </p:nvSpPr>
          <p:spPr>
            <a:xfrm rot="10800000" flipH="1">
              <a:off x="0" y="-83120"/>
              <a:ext cx="933031" cy="1099816"/>
            </a:xfrm>
            <a:custGeom>
              <a:avLst/>
              <a:gdLst/>
              <a:ahLst/>
              <a:cxnLst/>
              <a:rect l="l" t="t" r="r" b="b"/>
              <a:pathLst>
                <a:path w="35232" h="41526" extrusionOk="0">
                  <a:moveTo>
                    <a:pt x="0" y="0"/>
                  </a:moveTo>
                  <a:cubicBezTo>
                    <a:pt x="2375" y="2376"/>
                    <a:pt x="5688" y="4982"/>
                    <a:pt x="9013" y="4507"/>
                  </a:cubicBezTo>
                  <a:cubicBezTo>
                    <a:pt x="15245" y="3616"/>
                    <a:pt x="26967" y="-496"/>
                    <a:pt x="27858" y="5736"/>
                  </a:cubicBezTo>
                  <a:cubicBezTo>
                    <a:pt x="29651" y="18276"/>
                    <a:pt x="-4058" y="23140"/>
                    <a:pt x="2458" y="34003"/>
                  </a:cubicBezTo>
                  <a:cubicBezTo>
                    <a:pt x="4227" y="36952"/>
                    <a:pt x="9839" y="37141"/>
                    <a:pt x="12700" y="35233"/>
                  </a:cubicBezTo>
                  <a:cubicBezTo>
                    <a:pt x="15759" y="33193"/>
                    <a:pt x="18634" y="28335"/>
                    <a:pt x="22123" y="29497"/>
                  </a:cubicBezTo>
                  <a:cubicBezTo>
                    <a:pt x="25889" y="30752"/>
                    <a:pt x="24834" y="37161"/>
                    <a:pt x="27448" y="40149"/>
                  </a:cubicBezTo>
                  <a:cubicBezTo>
                    <a:pt x="29159" y="42105"/>
                    <a:pt x="33791" y="41901"/>
                    <a:pt x="35232" y="39739"/>
                  </a:cubicBezTo>
                </a:path>
              </a:pathLst>
            </a:custGeom>
            <a:noFill/>
            <a:ln w="19050" cap="rnd" cmpd="sng">
              <a:solidFill>
                <a:schemeClr val="dk2"/>
              </a:solidFill>
              <a:prstDash val="dash"/>
              <a:round/>
              <a:headEnd type="none" w="med" len="med"/>
              <a:tailEnd type="none" w="med" len="med"/>
            </a:ln>
          </p:spPr>
        </p:sp>
        <p:sp>
          <p:nvSpPr>
            <p:cNvPr id="864" name="Google Shape;864;p29"/>
            <p:cNvSpPr/>
            <p:nvPr/>
          </p:nvSpPr>
          <p:spPr>
            <a:xfrm rot="178491">
              <a:off x="3314292" y="4760262"/>
              <a:ext cx="2550372" cy="507599"/>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sp>
          <p:nvSpPr>
            <p:cNvPr id="865" name="Google Shape;865;p29"/>
            <p:cNvSpPr/>
            <p:nvPr/>
          </p:nvSpPr>
          <p:spPr>
            <a:xfrm rot="10800000" flipH="1">
              <a:off x="8376875" y="-194604"/>
              <a:ext cx="1136875" cy="942250"/>
            </a:xfrm>
            <a:custGeom>
              <a:avLst/>
              <a:gdLst/>
              <a:ahLst/>
              <a:cxnLst/>
              <a:rect l="l" t="t" r="r" b="b"/>
              <a:pathLst>
                <a:path w="45475" h="37690" extrusionOk="0">
                  <a:moveTo>
                    <a:pt x="0" y="37690"/>
                  </a:moveTo>
                  <a:cubicBezTo>
                    <a:pt x="8874" y="35270"/>
                    <a:pt x="18663" y="28588"/>
                    <a:pt x="20894" y="19664"/>
                  </a:cubicBezTo>
                  <a:cubicBezTo>
                    <a:pt x="22332" y="13912"/>
                    <a:pt x="15585" y="4296"/>
                    <a:pt x="9833" y="5735"/>
                  </a:cubicBezTo>
                  <a:cubicBezTo>
                    <a:pt x="838" y="7985"/>
                    <a:pt x="20785" y="26648"/>
                    <a:pt x="29907" y="24990"/>
                  </a:cubicBezTo>
                  <a:cubicBezTo>
                    <a:pt x="39563" y="23235"/>
                    <a:pt x="43860" y="9680"/>
                    <a:pt x="45475" y="0"/>
                  </a:cubicBezTo>
                </a:path>
              </a:pathLst>
            </a:custGeom>
            <a:noFill/>
            <a:ln w="19050" cap="rnd" cmpd="sng">
              <a:solidFill>
                <a:schemeClr val="dk2"/>
              </a:solidFill>
              <a:prstDash val="dash"/>
              <a:round/>
              <a:headEnd type="none" w="med" len="med"/>
              <a:tailEnd type="none" w="med" len="med"/>
            </a:ln>
          </p:spPr>
        </p:sp>
        <p:sp>
          <p:nvSpPr>
            <p:cNvPr id="866" name="Google Shape;866;p29"/>
            <p:cNvSpPr/>
            <p:nvPr/>
          </p:nvSpPr>
          <p:spPr>
            <a:xfrm rot="10800000" flipH="1">
              <a:off x="801854" y="-214200"/>
              <a:ext cx="1259750" cy="534725"/>
            </a:xfrm>
            <a:custGeom>
              <a:avLst/>
              <a:gdLst/>
              <a:ahLst/>
              <a:cxnLst/>
              <a:rect l="l" t="t" r="r" b="b"/>
              <a:pathLst>
                <a:path w="50390" h="21389" extrusionOk="0">
                  <a:moveTo>
                    <a:pt x="0" y="16063"/>
                  </a:moveTo>
                  <a:cubicBezTo>
                    <a:pt x="10328" y="15374"/>
                    <a:pt x="16301" y="-603"/>
                    <a:pt x="26629" y="86"/>
                  </a:cubicBezTo>
                  <a:cubicBezTo>
                    <a:pt x="37243" y="794"/>
                    <a:pt x="42868" y="13867"/>
                    <a:pt x="50390" y="21389"/>
                  </a:cubicBezTo>
                </a:path>
              </a:pathLst>
            </a:custGeom>
            <a:noFill/>
            <a:ln w="19050" cap="rnd" cmpd="sng">
              <a:solidFill>
                <a:schemeClr val="dk2"/>
              </a:solidFill>
              <a:prstDash val="dash"/>
              <a:round/>
              <a:headEnd type="none" w="med" len="med"/>
              <a:tailEnd type="none" w="med" len="med"/>
            </a:ln>
          </p:spPr>
        </p:sp>
      </p:grpSp>
      <p:grpSp>
        <p:nvGrpSpPr>
          <p:cNvPr id="867" name="Google Shape;867;p29"/>
          <p:cNvGrpSpPr/>
          <p:nvPr/>
        </p:nvGrpSpPr>
        <p:grpSpPr>
          <a:xfrm>
            <a:off x="-4625" y="2047687"/>
            <a:ext cx="9427826" cy="4046061"/>
            <a:chOff x="-4625" y="2047687"/>
            <a:chExt cx="9427826" cy="4046061"/>
          </a:xfrm>
        </p:grpSpPr>
        <p:grpSp>
          <p:nvGrpSpPr>
            <p:cNvPr id="868" name="Google Shape;868;p29"/>
            <p:cNvGrpSpPr/>
            <p:nvPr/>
          </p:nvGrpSpPr>
          <p:grpSpPr>
            <a:xfrm rot="1324617" flipH="1">
              <a:off x="134075" y="2139152"/>
              <a:ext cx="655636" cy="865954"/>
              <a:chOff x="6511672" y="2927872"/>
              <a:chExt cx="1426878" cy="1884599"/>
            </a:xfrm>
          </p:grpSpPr>
          <p:sp>
            <p:nvSpPr>
              <p:cNvPr id="869" name="Google Shape;869;p29"/>
              <p:cNvSpPr/>
              <p:nvPr/>
            </p:nvSpPr>
            <p:spPr>
              <a:xfrm>
                <a:off x="6511672" y="2927872"/>
                <a:ext cx="1426878" cy="1884599"/>
              </a:xfrm>
              <a:custGeom>
                <a:avLst/>
                <a:gdLst/>
                <a:ahLst/>
                <a:cxnLst/>
                <a:rect l="l" t="t" r="r" b="b"/>
                <a:pathLst>
                  <a:path w="2394" h="3162" extrusionOk="0">
                    <a:moveTo>
                      <a:pt x="413" y="0"/>
                    </a:moveTo>
                    <a:lnTo>
                      <a:pt x="0" y="2791"/>
                    </a:lnTo>
                    <a:lnTo>
                      <a:pt x="1751" y="3162"/>
                    </a:lnTo>
                    <a:lnTo>
                      <a:pt x="2394" y="259"/>
                    </a:lnTo>
                    <a:lnTo>
                      <a:pt x="413"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870" name="Google Shape;870;p29"/>
              <p:cNvSpPr/>
              <p:nvPr/>
            </p:nvSpPr>
            <p:spPr>
              <a:xfrm>
                <a:off x="6584982" y="3003566"/>
                <a:ext cx="1270720" cy="1723079"/>
              </a:xfrm>
              <a:custGeom>
                <a:avLst/>
                <a:gdLst/>
                <a:ahLst/>
                <a:cxnLst/>
                <a:rect l="l" t="t" r="r" b="b"/>
                <a:pathLst>
                  <a:path w="2132" h="2891" extrusionOk="0">
                    <a:moveTo>
                      <a:pt x="380" y="0"/>
                    </a:moveTo>
                    <a:lnTo>
                      <a:pt x="0" y="2558"/>
                    </a:lnTo>
                    <a:lnTo>
                      <a:pt x="1546" y="2891"/>
                    </a:lnTo>
                    <a:lnTo>
                      <a:pt x="2132" y="240"/>
                    </a:lnTo>
                    <a:lnTo>
                      <a:pt x="1614" y="174"/>
                    </a:lnTo>
                    <a:lnTo>
                      <a:pt x="1533" y="362"/>
                    </a:lnTo>
                    <a:lnTo>
                      <a:pt x="774" y="231"/>
                    </a:lnTo>
                    <a:lnTo>
                      <a:pt x="754" y="47"/>
                    </a:lnTo>
                    <a:lnTo>
                      <a:pt x="380" y="0"/>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1" name="Google Shape;871;p29"/>
              <p:cNvSpPr/>
              <p:nvPr/>
            </p:nvSpPr>
            <p:spPr>
              <a:xfrm>
                <a:off x="6812066" y="3674083"/>
                <a:ext cx="692578" cy="692569"/>
              </a:xfrm>
              <a:custGeom>
                <a:avLst/>
                <a:gdLst/>
                <a:ahLst/>
                <a:cxnLst/>
                <a:rect l="l" t="t" r="r" b="b"/>
                <a:pathLst>
                  <a:path w="1162" h="1162" extrusionOk="0">
                    <a:moveTo>
                      <a:pt x="1154" y="676"/>
                    </a:moveTo>
                    <a:cubicBezTo>
                      <a:pt x="1102" y="993"/>
                      <a:pt x="803" y="1207"/>
                      <a:pt x="486" y="1154"/>
                    </a:cubicBezTo>
                    <a:cubicBezTo>
                      <a:pt x="169" y="1102"/>
                      <a:pt x="-45" y="803"/>
                      <a:pt x="8" y="486"/>
                    </a:cubicBezTo>
                    <a:cubicBezTo>
                      <a:pt x="60" y="170"/>
                      <a:pt x="360" y="-45"/>
                      <a:pt x="676" y="8"/>
                    </a:cubicBezTo>
                    <a:cubicBezTo>
                      <a:pt x="993" y="61"/>
                      <a:pt x="1207" y="360"/>
                      <a:pt x="1154" y="67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2" name="Google Shape;872;p29"/>
              <p:cNvSpPr/>
              <p:nvPr/>
            </p:nvSpPr>
            <p:spPr>
              <a:xfrm>
                <a:off x="7025442" y="4128842"/>
                <a:ext cx="81655" cy="73310"/>
              </a:xfrm>
              <a:custGeom>
                <a:avLst/>
                <a:gdLst/>
                <a:ahLst/>
                <a:cxnLst/>
                <a:rect l="l" t="t" r="r" b="b"/>
                <a:pathLst>
                  <a:path w="137" h="123" extrusionOk="0">
                    <a:moveTo>
                      <a:pt x="51" y="0"/>
                    </a:moveTo>
                    <a:lnTo>
                      <a:pt x="137" y="42"/>
                    </a:lnTo>
                    <a:lnTo>
                      <a:pt x="79" y="123"/>
                    </a:lnTo>
                    <a:lnTo>
                      <a:pt x="0" y="68"/>
                    </a:lnTo>
                    <a:lnTo>
                      <a:pt x="51" y="0"/>
                    </a:lnTo>
                    <a:close/>
                  </a:path>
                </a:pathLst>
              </a:custGeom>
              <a:solidFill>
                <a:srgbClr val="FFFFFF"/>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3" name="Google Shape;873;p29"/>
              <p:cNvSpPr/>
              <p:nvPr/>
            </p:nvSpPr>
            <p:spPr>
              <a:xfrm>
                <a:off x="7119017" y="3054823"/>
                <a:ext cx="51258" cy="51257"/>
              </a:xfrm>
              <a:custGeom>
                <a:avLst/>
                <a:gdLst/>
                <a:ahLst/>
                <a:cxnLst/>
                <a:rect l="l" t="t" r="r" b="b"/>
                <a:pathLst>
                  <a:path w="86" h="86" extrusionOk="0">
                    <a:moveTo>
                      <a:pt x="85" y="50"/>
                    </a:moveTo>
                    <a:cubicBezTo>
                      <a:pt x="81" y="74"/>
                      <a:pt x="59" y="90"/>
                      <a:pt x="36" y="86"/>
                    </a:cubicBezTo>
                    <a:cubicBezTo>
                      <a:pt x="12" y="82"/>
                      <a:pt x="-4" y="60"/>
                      <a:pt x="0" y="36"/>
                    </a:cubicBezTo>
                    <a:cubicBezTo>
                      <a:pt x="4" y="13"/>
                      <a:pt x="26" y="-3"/>
                      <a:pt x="50" y="1"/>
                    </a:cubicBezTo>
                    <a:cubicBezTo>
                      <a:pt x="73" y="5"/>
                      <a:pt x="89" y="27"/>
                      <a:pt x="85" y="50"/>
                    </a:cubicBezTo>
                    <a:close/>
                  </a:path>
                </a:pathLst>
              </a:custGeom>
              <a:solidFill>
                <a:schemeClr val="lt1"/>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4" name="Google Shape;874;p29"/>
              <p:cNvSpPr/>
              <p:nvPr/>
            </p:nvSpPr>
            <p:spPr>
              <a:xfrm>
                <a:off x="6759021" y="3107272"/>
                <a:ext cx="907146" cy="1540699"/>
              </a:xfrm>
              <a:custGeom>
                <a:avLst/>
                <a:gdLst/>
                <a:ahLst/>
                <a:cxnLst/>
                <a:rect l="l" t="t" r="r" b="b"/>
                <a:pathLst>
                  <a:path w="1522" h="2585" extrusionOk="0">
                    <a:moveTo>
                      <a:pt x="0" y="2447"/>
                    </a:moveTo>
                    <a:lnTo>
                      <a:pt x="643" y="2585"/>
                    </a:lnTo>
                    <a:lnTo>
                      <a:pt x="1522" y="26"/>
                    </a:lnTo>
                    <a:lnTo>
                      <a:pt x="1322" y="0"/>
                    </a:lnTo>
                    <a:lnTo>
                      <a:pt x="1241" y="188"/>
                    </a:lnTo>
                    <a:lnTo>
                      <a:pt x="881" y="126"/>
                    </a:lnTo>
                    <a:lnTo>
                      <a:pt x="0" y="2447"/>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5" name="Google Shape;875;p29"/>
              <p:cNvSpPr/>
              <p:nvPr/>
            </p:nvSpPr>
            <p:spPr>
              <a:xfrm>
                <a:off x="6993853" y="3792690"/>
                <a:ext cx="312912" cy="444627"/>
              </a:xfrm>
              <a:custGeom>
                <a:avLst/>
                <a:gdLst/>
                <a:ahLst/>
                <a:cxnLst/>
                <a:rect l="l" t="t" r="r" b="b"/>
                <a:pathLst>
                  <a:path w="525" h="746" extrusionOk="0">
                    <a:moveTo>
                      <a:pt x="364" y="15"/>
                    </a:moveTo>
                    <a:cubicBezTo>
                      <a:pt x="349" y="8"/>
                      <a:pt x="334" y="3"/>
                      <a:pt x="319" y="0"/>
                    </a:cubicBezTo>
                    <a:lnTo>
                      <a:pt x="284" y="168"/>
                    </a:lnTo>
                    <a:cubicBezTo>
                      <a:pt x="302" y="166"/>
                      <a:pt x="320" y="168"/>
                      <a:pt x="336" y="175"/>
                    </a:cubicBezTo>
                    <a:cubicBezTo>
                      <a:pt x="409" y="209"/>
                      <a:pt x="425" y="330"/>
                      <a:pt x="372" y="447"/>
                    </a:cubicBezTo>
                    <a:cubicBezTo>
                      <a:pt x="318" y="563"/>
                      <a:pt x="216" y="631"/>
                      <a:pt x="143" y="598"/>
                    </a:cubicBezTo>
                    <a:cubicBezTo>
                      <a:pt x="127" y="591"/>
                      <a:pt x="114" y="579"/>
                      <a:pt x="104" y="564"/>
                    </a:cubicBezTo>
                    <a:lnTo>
                      <a:pt x="0" y="701"/>
                    </a:lnTo>
                    <a:cubicBezTo>
                      <a:pt x="13" y="710"/>
                      <a:pt x="26" y="718"/>
                      <a:pt x="41" y="724"/>
                    </a:cubicBezTo>
                    <a:cubicBezTo>
                      <a:pt x="195" y="794"/>
                      <a:pt x="392" y="693"/>
                      <a:pt x="481" y="497"/>
                    </a:cubicBezTo>
                    <a:cubicBezTo>
                      <a:pt x="571" y="301"/>
                      <a:pt x="518" y="85"/>
                      <a:pt x="364" y="15"/>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876" name="Google Shape;876;p29"/>
            <p:cNvGrpSpPr/>
            <p:nvPr/>
          </p:nvGrpSpPr>
          <p:grpSpPr>
            <a:xfrm rot="-623400" flipH="1">
              <a:off x="7187834" y="3859760"/>
              <a:ext cx="2066133" cy="2064603"/>
              <a:chOff x="-263584" y="3294874"/>
              <a:chExt cx="2505863" cy="2504007"/>
            </a:xfrm>
          </p:grpSpPr>
          <p:sp>
            <p:nvSpPr>
              <p:cNvPr id="877" name="Google Shape;877;p29"/>
              <p:cNvSpPr/>
              <p:nvPr/>
            </p:nvSpPr>
            <p:spPr>
              <a:xfrm rot="-7907642" flipH="1">
                <a:off x="355453" y="3603218"/>
                <a:ext cx="78049" cy="146165"/>
              </a:xfrm>
              <a:custGeom>
                <a:avLst/>
                <a:gdLst/>
                <a:ahLst/>
                <a:cxnLst/>
                <a:rect l="l" t="t" r="r" b="b"/>
                <a:pathLst>
                  <a:path w="110" h="206" extrusionOk="0">
                    <a:moveTo>
                      <a:pt x="32" y="206"/>
                    </a:moveTo>
                    <a:lnTo>
                      <a:pt x="0" y="192"/>
                    </a:lnTo>
                    <a:lnTo>
                      <a:pt x="78" y="0"/>
                    </a:lnTo>
                    <a:lnTo>
                      <a:pt x="110" y="14"/>
                    </a:lnTo>
                    <a:lnTo>
                      <a:pt x="32" y="206"/>
                    </a:lnTo>
                    <a:close/>
                  </a:path>
                </a:pathLst>
              </a:custGeom>
              <a:solidFill>
                <a:schemeClr val="accent3"/>
              </a:solidFill>
              <a:ln>
                <a:noFill/>
              </a:ln>
            </p:spPr>
            <p:txBody>
              <a:bodyPr spcFirstLastPara="1" wrap="square" lIns="90000" tIns="29150" rIns="90000" bIns="2915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8" name="Google Shape;878;p29"/>
              <p:cNvSpPr/>
              <p:nvPr/>
            </p:nvSpPr>
            <p:spPr>
              <a:xfrm rot="-7907642" flipH="1">
                <a:off x="466775" y="3665364"/>
                <a:ext cx="43282" cy="157517"/>
              </a:xfrm>
              <a:custGeom>
                <a:avLst/>
                <a:gdLst/>
                <a:ahLst/>
                <a:cxnLst/>
                <a:rect l="l" t="t" r="r" b="b"/>
                <a:pathLst>
                  <a:path w="61" h="222" extrusionOk="0">
                    <a:moveTo>
                      <a:pt x="35" y="222"/>
                    </a:moveTo>
                    <a:lnTo>
                      <a:pt x="0" y="217"/>
                    </a:lnTo>
                    <a:lnTo>
                      <a:pt x="26" y="0"/>
                    </a:lnTo>
                    <a:lnTo>
                      <a:pt x="61" y="4"/>
                    </a:lnTo>
                    <a:lnTo>
                      <a:pt x="35" y="222"/>
                    </a:lnTo>
                    <a:close/>
                  </a:path>
                </a:pathLst>
              </a:custGeom>
              <a:solidFill>
                <a:schemeClr val="accent3"/>
              </a:solidFill>
              <a:ln>
                <a:noFill/>
              </a:ln>
            </p:spPr>
            <p:txBody>
              <a:bodyPr spcFirstLastPara="1" wrap="square" lIns="90000" tIns="34900" rIns="90000" bIns="349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79" name="Google Shape;879;p29"/>
              <p:cNvSpPr/>
              <p:nvPr/>
            </p:nvSpPr>
            <p:spPr>
              <a:xfrm rot="-7907642" flipH="1">
                <a:off x="-45741" y="3903248"/>
                <a:ext cx="1889490" cy="1429718"/>
              </a:xfrm>
              <a:custGeom>
                <a:avLst/>
                <a:gdLst/>
                <a:ahLst/>
                <a:cxnLst/>
                <a:rect l="l" t="t" r="r" b="b"/>
                <a:pathLst>
                  <a:path w="2663" h="2015" extrusionOk="0">
                    <a:moveTo>
                      <a:pt x="1378" y="2015"/>
                    </a:moveTo>
                    <a:cubicBezTo>
                      <a:pt x="1346" y="2015"/>
                      <a:pt x="1314" y="2009"/>
                      <a:pt x="1281" y="1996"/>
                    </a:cubicBezTo>
                    <a:cubicBezTo>
                      <a:pt x="1081" y="1915"/>
                      <a:pt x="1114" y="1559"/>
                      <a:pt x="1151" y="1146"/>
                    </a:cubicBezTo>
                    <a:cubicBezTo>
                      <a:pt x="1194" y="666"/>
                      <a:pt x="1244" y="122"/>
                      <a:pt x="883" y="74"/>
                    </a:cubicBezTo>
                    <a:cubicBezTo>
                      <a:pt x="337" y="1"/>
                      <a:pt x="72" y="1168"/>
                      <a:pt x="69" y="1180"/>
                    </a:cubicBezTo>
                    <a:lnTo>
                      <a:pt x="0" y="1165"/>
                    </a:lnTo>
                    <a:cubicBezTo>
                      <a:pt x="3" y="1152"/>
                      <a:pt x="70" y="855"/>
                      <a:pt x="210" y="561"/>
                    </a:cubicBezTo>
                    <a:cubicBezTo>
                      <a:pt x="401" y="163"/>
                      <a:pt x="637" y="-30"/>
                      <a:pt x="892" y="4"/>
                    </a:cubicBezTo>
                    <a:cubicBezTo>
                      <a:pt x="1320" y="61"/>
                      <a:pt x="1267" y="641"/>
                      <a:pt x="1221" y="1152"/>
                    </a:cubicBezTo>
                    <a:cubicBezTo>
                      <a:pt x="1189" y="1505"/>
                      <a:pt x="1156" y="1869"/>
                      <a:pt x="1308" y="1931"/>
                    </a:cubicBezTo>
                    <a:cubicBezTo>
                      <a:pt x="1478" y="2000"/>
                      <a:pt x="1664" y="1800"/>
                      <a:pt x="1861" y="1589"/>
                    </a:cubicBezTo>
                    <a:cubicBezTo>
                      <a:pt x="2104" y="1329"/>
                      <a:pt x="2379" y="1034"/>
                      <a:pt x="2663" y="1273"/>
                    </a:cubicBezTo>
                    <a:lnTo>
                      <a:pt x="2617" y="1327"/>
                    </a:lnTo>
                    <a:cubicBezTo>
                      <a:pt x="2384" y="1132"/>
                      <a:pt x="2155" y="1377"/>
                      <a:pt x="1913" y="1637"/>
                    </a:cubicBezTo>
                    <a:cubicBezTo>
                      <a:pt x="1739" y="1824"/>
                      <a:pt x="1560" y="2015"/>
                      <a:pt x="1378" y="2015"/>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880" name="Google Shape;880;p29"/>
              <p:cNvSpPr/>
              <p:nvPr/>
            </p:nvSpPr>
            <p:spPr>
              <a:xfrm rot="-7907642" flipH="1">
                <a:off x="216255" y="3671238"/>
                <a:ext cx="302262" cy="313616"/>
              </a:xfrm>
              <a:custGeom>
                <a:avLst/>
                <a:gdLst/>
                <a:ahLst/>
                <a:cxnLst/>
                <a:rect l="l" t="t" r="r" b="b"/>
                <a:pathLst>
                  <a:path w="426" h="442" extrusionOk="0">
                    <a:moveTo>
                      <a:pt x="386" y="442"/>
                    </a:moveTo>
                    <a:lnTo>
                      <a:pt x="0" y="339"/>
                    </a:lnTo>
                    <a:cubicBezTo>
                      <a:pt x="0" y="339"/>
                      <a:pt x="71" y="-54"/>
                      <a:pt x="296" y="6"/>
                    </a:cubicBezTo>
                    <a:cubicBezTo>
                      <a:pt x="521" y="67"/>
                      <a:pt x="386" y="442"/>
                      <a:pt x="386" y="442"/>
                    </a:cubicBez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FFFFFF"/>
                  </a:solidFill>
                  <a:latin typeface="Arial"/>
                  <a:ea typeface="Arial"/>
                  <a:cs typeface="Arial"/>
                  <a:sym typeface="Arial"/>
                </a:endParaRPr>
              </a:p>
            </p:txBody>
          </p:sp>
          <p:sp>
            <p:nvSpPr>
              <p:cNvPr id="881" name="Google Shape;881;p29"/>
              <p:cNvSpPr/>
              <p:nvPr/>
            </p:nvSpPr>
            <p:spPr>
              <a:xfrm rot="10072484" flipH="1">
                <a:off x="222232" y="3555371"/>
                <a:ext cx="107140" cy="80887"/>
              </a:xfrm>
              <a:custGeom>
                <a:avLst/>
                <a:gdLst/>
                <a:ahLst/>
                <a:cxnLst/>
                <a:rect l="l" t="t" r="r" b="b"/>
                <a:pathLst>
                  <a:path w="151" h="114" extrusionOk="0">
                    <a:moveTo>
                      <a:pt x="151" y="0"/>
                    </a:moveTo>
                    <a:lnTo>
                      <a:pt x="32" y="114"/>
                    </a:lnTo>
                    <a:lnTo>
                      <a:pt x="0" y="60"/>
                    </a:lnTo>
                    <a:lnTo>
                      <a:pt x="151" y="0"/>
                    </a:lnTo>
                    <a:close/>
                  </a:path>
                </a:pathLst>
              </a:custGeom>
              <a:solidFill>
                <a:schemeClr val="accent2"/>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82" name="Google Shape;882;p29"/>
              <p:cNvSpPr/>
              <p:nvPr/>
            </p:nvSpPr>
            <p:spPr>
              <a:xfrm rot="3867680">
                <a:off x="1800272" y="3892988"/>
                <a:ext cx="274590" cy="544215"/>
              </a:xfrm>
              <a:custGeom>
                <a:avLst/>
                <a:gdLst/>
                <a:ahLst/>
                <a:cxnLst/>
                <a:rect l="l" t="t" r="r" b="b"/>
                <a:pathLst>
                  <a:path w="387" h="767" extrusionOk="0">
                    <a:moveTo>
                      <a:pt x="91" y="14"/>
                    </a:moveTo>
                    <a:lnTo>
                      <a:pt x="315" y="0"/>
                    </a:lnTo>
                    <a:lnTo>
                      <a:pt x="189" y="344"/>
                    </a:lnTo>
                    <a:lnTo>
                      <a:pt x="387" y="403"/>
                    </a:lnTo>
                    <a:lnTo>
                      <a:pt x="147" y="767"/>
                    </a:lnTo>
                    <a:lnTo>
                      <a:pt x="228" y="471"/>
                    </a:lnTo>
                    <a:lnTo>
                      <a:pt x="0" y="440"/>
                    </a:lnTo>
                    <a:lnTo>
                      <a:pt x="91" y="14"/>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83" name="Google Shape;883;p29"/>
              <p:cNvSpPr/>
              <p:nvPr/>
            </p:nvSpPr>
            <p:spPr>
              <a:xfrm rot="3867680">
                <a:off x="1590274" y="4394300"/>
                <a:ext cx="211442" cy="97207"/>
              </a:xfrm>
              <a:custGeom>
                <a:avLst/>
                <a:gdLst/>
                <a:ahLst/>
                <a:cxnLst/>
                <a:rect l="l" t="t" r="r" b="b"/>
                <a:pathLst>
                  <a:path w="298" h="137" extrusionOk="0">
                    <a:moveTo>
                      <a:pt x="0" y="137"/>
                    </a:moveTo>
                    <a:lnTo>
                      <a:pt x="271" y="0"/>
                    </a:lnTo>
                    <a:lnTo>
                      <a:pt x="298" y="112"/>
                    </a:lnTo>
                    <a:lnTo>
                      <a:pt x="0" y="137"/>
                    </a:lnTo>
                    <a:close/>
                  </a:path>
                </a:pathLst>
              </a:custGeom>
              <a:solidFill>
                <a:schemeClr val="accent2"/>
              </a:solidFill>
              <a:ln>
                <a:noFill/>
              </a:ln>
            </p:spPr>
            <p:txBody>
              <a:bodyPr spcFirstLastPara="1" wrap="square" lIns="90000" tIns="4300" rIns="90000" bIns="43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84" name="Google Shape;884;p29"/>
              <p:cNvSpPr/>
              <p:nvPr/>
            </p:nvSpPr>
            <p:spPr>
              <a:xfrm rot="10072484" flipH="1">
                <a:off x="440070" y="3305455"/>
                <a:ext cx="122749" cy="207185"/>
              </a:xfrm>
              <a:custGeom>
                <a:avLst/>
                <a:gdLst/>
                <a:ahLst/>
                <a:cxnLst/>
                <a:rect l="l" t="t" r="r" b="b"/>
                <a:pathLst>
                  <a:path w="173" h="292" extrusionOk="0">
                    <a:moveTo>
                      <a:pt x="0" y="0"/>
                    </a:moveTo>
                    <a:lnTo>
                      <a:pt x="173" y="249"/>
                    </a:lnTo>
                    <a:lnTo>
                      <a:pt x="67" y="292"/>
                    </a:lnTo>
                    <a:lnTo>
                      <a:pt x="0" y="0"/>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85" name="Google Shape;885;p29"/>
              <p:cNvSpPr/>
              <p:nvPr/>
            </p:nvSpPr>
            <p:spPr>
              <a:xfrm rot="10072484" flipH="1">
                <a:off x="493268" y="3465672"/>
                <a:ext cx="105011" cy="73082"/>
              </a:xfrm>
              <a:custGeom>
                <a:avLst/>
                <a:gdLst/>
                <a:ahLst/>
                <a:cxnLst/>
                <a:rect l="l" t="t" r="r" b="b"/>
                <a:pathLst>
                  <a:path w="148" h="103" extrusionOk="0">
                    <a:moveTo>
                      <a:pt x="0" y="0"/>
                    </a:moveTo>
                    <a:lnTo>
                      <a:pt x="148" y="53"/>
                    </a:lnTo>
                    <a:lnTo>
                      <a:pt x="116" y="103"/>
                    </a:lnTo>
                    <a:lnTo>
                      <a:pt x="0" y="0"/>
                    </a:lnTo>
                    <a:close/>
                  </a:path>
                </a:pathLst>
              </a:custGeom>
              <a:solidFill>
                <a:schemeClr val="accent2"/>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886"/>
        <p:cNvGrpSpPr/>
        <p:nvPr/>
      </p:nvGrpSpPr>
      <p:grpSpPr>
        <a:xfrm>
          <a:off x="0" y="0"/>
          <a:ext cx="0" cy="0"/>
          <a:chOff x="0" y="0"/>
          <a:chExt cx="0" cy="0"/>
        </a:xfrm>
      </p:grpSpPr>
      <p:grpSp>
        <p:nvGrpSpPr>
          <p:cNvPr id="887" name="Google Shape;887;p30"/>
          <p:cNvGrpSpPr/>
          <p:nvPr/>
        </p:nvGrpSpPr>
        <p:grpSpPr>
          <a:xfrm>
            <a:off x="76844" y="-390751"/>
            <a:ext cx="9622331" cy="5542275"/>
            <a:chOff x="76844" y="-390751"/>
            <a:chExt cx="9622331" cy="5542275"/>
          </a:xfrm>
        </p:grpSpPr>
        <p:grpSp>
          <p:nvGrpSpPr>
            <p:cNvPr id="888" name="Google Shape;888;p30"/>
            <p:cNvGrpSpPr/>
            <p:nvPr/>
          </p:nvGrpSpPr>
          <p:grpSpPr>
            <a:xfrm flipH="1">
              <a:off x="76844" y="4049662"/>
              <a:ext cx="1137212" cy="1101862"/>
              <a:chOff x="3310877" y="3200084"/>
              <a:chExt cx="1441698" cy="1396884"/>
            </a:xfrm>
          </p:grpSpPr>
          <p:sp>
            <p:nvSpPr>
              <p:cNvPr id="889" name="Google Shape;889;p30"/>
              <p:cNvSpPr/>
              <p:nvPr/>
            </p:nvSpPr>
            <p:spPr>
              <a:xfrm>
                <a:off x="3392261" y="3289202"/>
                <a:ext cx="1278939" cy="1307766"/>
              </a:xfrm>
              <a:custGeom>
                <a:avLst/>
                <a:gdLst/>
                <a:ahLst/>
                <a:cxnLst/>
                <a:rect l="l" t="t" r="r" b="b"/>
                <a:pathLst>
                  <a:path w="7276" h="7440" extrusionOk="0">
                    <a:moveTo>
                      <a:pt x="168" y="7440"/>
                    </a:moveTo>
                    <a:cubicBezTo>
                      <a:pt x="168" y="7440"/>
                      <a:pt x="-210" y="6194"/>
                      <a:pt x="168" y="5379"/>
                    </a:cubicBezTo>
                    <a:cubicBezTo>
                      <a:pt x="168" y="5379"/>
                      <a:pt x="471" y="6139"/>
                      <a:pt x="1106" y="6059"/>
                    </a:cubicBezTo>
                    <a:cubicBezTo>
                      <a:pt x="1742" y="5980"/>
                      <a:pt x="1701" y="5367"/>
                      <a:pt x="1419" y="5141"/>
                    </a:cubicBezTo>
                    <a:cubicBezTo>
                      <a:pt x="379" y="4306"/>
                      <a:pt x="605" y="3532"/>
                      <a:pt x="605" y="3532"/>
                    </a:cubicBezTo>
                    <a:cubicBezTo>
                      <a:pt x="605" y="3532"/>
                      <a:pt x="1381" y="4247"/>
                      <a:pt x="1808" y="3989"/>
                    </a:cubicBezTo>
                    <a:cubicBezTo>
                      <a:pt x="2234" y="3730"/>
                      <a:pt x="1161" y="2398"/>
                      <a:pt x="2512" y="1594"/>
                    </a:cubicBezTo>
                    <a:cubicBezTo>
                      <a:pt x="2512" y="1594"/>
                      <a:pt x="2472" y="2737"/>
                      <a:pt x="2988" y="2995"/>
                    </a:cubicBezTo>
                    <a:cubicBezTo>
                      <a:pt x="2988" y="2995"/>
                      <a:pt x="3108" y="680"/>
                      <a:pt x="4697" y="0"/>
                    </a:cubicBezTo>
                    <a:cubicBezTo>
                      <a:pt x="4697" y="0"/>
                      <a:pt x="3922" y="1573"/>
                      <a:pt x="4935" y="2811"/>
                    </a:cubicBezTo>
                    <a:cubicBezTo>
                      <a:pt x="5948" y="4048"/>
                      <a:pt x="6505" y="4023"/>
                      <a:pt x="6366" y="5277"/>
                    </a:cubicBezTo>
                    <a:cubicBezTo>
                      <a:pt x="6366" y="5277"/>
                      <a:pt x="6842" y="5320"/>
                      <a:pt x="7220" y="4863"/>
                    </a:cubicBezTo>
                    <a:cubicBezTo>
                      <a:pt x="7220" y="4863"/>
                      <a:pt x="7538" y="6381"/>
                      <a:pt x="6664" y="7440"/>
                    </a:cubicBezTo>
                    <a:lnTo>
                      <a:pt x="168" y="7440"/>
                    </a:ln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0" name="Google Shape;890;p30"/>
              <p:cNvSpPr/>
              <p:nvPr/>
            </p:nvSpPr>
            <p:spPr>
              <a:xfrm>
                <a:off x="3496143" y="4458282"/>
                <a:ext cx="197923" cy="138686"/>
              </a:xfrm>
              <a:custGeom>
                <a:avLst/>
                <a:gdLst/>
                <a:ahLst/>
                <a:cxnLst/>
                <a:rect l="l" t="t" r="r" b="b"/>
                <a:pathLst>
                  <a:path w="1126" h="789" extrusionOk="0">
                    <a:moveTo>
                      <a:pt x="199" y="789"/>
                    </a:moveTo>
                    <a:cubicBezTo>
                      <a:pt x="199" y="789"/>
                      <a:pt x="0" y="397"/>
                      <a:pt x="0" y="0"/>
                    </a:cubicBezTo>
                    <a:cubicBezTo>
                      <a:pt x="0" y="0"/>
                      <a:pt x="543" y="730"/>
                      <a:pt x="1126" y="789"/>
                    </a:cubicBezTo>
                    <a:lnTo>
                      <a:pt x="199" y="789"/>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1" name="Google Shape;891;p30"/>
              <p:cNvSpPr/>
              <p:nvPr/>
            </p:nvSpPr>
            <p:spPr>
              <a:xfrm>
                <a:off x="3733438" y="3806333"/>
                <a:ext cx="748274" cy="790636"/>
              </a:xfrm>
              <a:custGeom>
                <a:avLst/>
                <a:gdLst/>
                <a:ahLst/>
                <a:cxnLst/>
                <a:rect l="l" t="t" r="r" b="b"/>
                <a:pathLst>
                  <a:path w="4257" h="4498" extrusionOk="0">
                    <a:moveTo>
                      <a:pt x="359" y="4498"/>
                    </a:moveTo>
                    <a:cubicBezTo>
                      <a:pt x="359" y="4498"/>
                      <a:pt x="-449" y="3973"/>
                      <a:pt x="359" y="3510"/>
                    </a:cubicBezTo>
                    <a:cubicBezTo>
                      <a:pt x="1167" y="3046"/>
                      <a:pt x="179" y="2292"/>
                      <a:pt x="179" y="2292"/>
                    </a:cubicBezTo>
                    <a:cubicBezTo>
                      <a:pt x="179" y="2292"/>
                      <a:pt x="769" y="2239"/>
                      <a:pt x="1048" y="2543"/>
                    </a:cubicBezTo>
                    <a:cubicBezTo>
                      <a:pt x="1048" y="2543"/>
                      <a:pt x="491" y="1629"/>
                      <a:pt x="677" y="1007"/>
                    </a:cubicBezTo>
                    <a:cubicBezTo>
                      <a:pt x="677" y="1007"/>
                      <a:pt x="1233" y="1669"/>
                      <a:pt x="1842" y="1775"/>
                    </a:cubicBezTo>
                    <a:cubicBezTo>
                      <a:pt x="1842" y="1775"/>
                      <a:pt x="1498" y="583"/>
                      <a:pt x="1975" y="0"/>
                    </a:cubicBezTo>
                    <a:cubicBezTo>
                      <a:pt x="1975" y="0"/>
                      <a:pt x="1736" y="888"/>
                      <a:pt x="2478" y="1417"/>
                    </a:cubicBezTo>
                    <a:cubicBezTo>
                      <a:pt x="3219" y="1947"/>
                      <a:pt x="4014" y="2257"/>
                      <a:pt x="3193" y="3378"/>
                    </a:cubicBezTo>
                    <a:cubicBezTo>
                      <a:pt x="3193" y="3378"/>
                      <a:pt x="3868" y="3536"/>
                      <a:pt x="4252" y="3285"/>
                    </a:cubicBezTo>
                    <a:cubicBezTo>
                      <a:pt x="4252" y="3285"/>
                      <a:pt x="4345" y="4002"/>
                      <a:pt x="3762" y="4498"/>
                    </a:cubicBezTo>
                    <a:lnTo>
                      <a:pt x="359" y="4498"/>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2" name="Google Shape;892;p30"/>
              <p:cNvSpPr/>
              <p:nvPr/>
            </p:nvSpPr>
            <p:spPr>
              <a:xfrm>
                <a:off x="4111352" y="3781900"/>
                <a:ext cx="18105" cy="144311"/>
              </a:xfrm>
              <a:custGeom>
                <a:avLst/>
                <a:gdLst/>
                <a:ahLst/>
                <a:cxnLst/>
                <a:rect l="l" t="t" r="r" b="b"/>
                <a:pathLst>
                  <a:path w="103" h="821" extrusionOk="0">
                    <a:moveTo>
                      <a:pt x="103" y="0"/>
                    </a:moveTo>
                    <a:cubicBezTo>
                      <a:pt x="103" y="0"/>
                      <a:pt x="-129" y="398"/>
                      <a:pt x="103" y="821"/>
                    </a:cubicBezTo>
                    <a:cubicBezTo>
                      <a:pt x="103" y="821"/>
                      <a:pt x="10" y="278"/>
                      <a:pt x="103"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3" name="Google Shape;893;p30"/>
              <p:cNvSpPr/>
              <p:nvPr/>
            </p:nvSpPr>
            <p:spPr>
              <a:xfrm>
                <a:off x="3815524" y="4101107"/>
                <a:ext cx="32167" cy="71716"/>
              </a:xfrm>
              <a:custGeom>
                <a:avLst/>
                <a:gdLst/>
                <a:ahLst/>
                <a:cxnLst/>
                <a:rect l="l" t="t" r="r" b="b"/>
                <a:pathLst>
                  <a:path w="183" h="408" extrusionOk="0">
                    <a:moveTo>
                      <a:pt x="59" y="0"/>
                    </a:moveTo>
                    <a:cubicBezTo>
                      <a:pt x="59" y="0"/>
                      <a:pt x="74" y="244"/>
                      <a:pt x="183" y="408"/>
                    </a:cubicBezTo>
                    <a:cubicBezTo>
                      <a:pt x="183" y="408"/>
                      <a:pt x="-125" y="427"/>
                      <a:pt x="59"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4" name="Google Shape;894;p30"/>
              <p:cNvSpPr/>
              <p:nvPr/>
            </p:nvSpPr>
            <p:spPr>
              <a:xfrm>
                <a:off x="3767362" y="4262820"/>
                <a:ext cx="55018" cy="50447"/>
              </a:xfrm>
              <a:custGeom>
                <a:avLst/>
                <a:gdLst/>
                <a:ahLst/>
                <a:cxnLst/>
                <a:rect l="l" t="t" r="r" b="b"/>
                <a:pathLst>
                  <a:path w="313" h="287" extrusionOk="0">
                    <a:moveTo>
                      <a:pt x="0" y="9"/>
                    </a:moveTo>
                    <a:cubicBezTo>
                      <a:pt x="0" y="9"/>
                      <a:pt x="283" y="98"/>
                      <a:pt x="313" y="287"/>
                    </a:cubicBezTo>
                    <a:cubicBezTo>
                      <a:pt x="313" y="287"/>
                      <a:pt x="249" y="-60"/>
                      <a:pt x="0" y="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5" name="Google Shape;895;p30"/>
              <p:cNvSpPr/>
              <p:nvPr/>
            </p:nvSpPr>
            <p:spPr>
              <a:xfrm>
                <a:off x="3456770" y="4423303"/>
                <a:ext cx="24257" cy="79099"/>
              </a:xfrm>
              <a:custGeom>
                <a:avLst/>
                <a:gdLst/>
                <a:ahLst/>
                <a:cxnLst/>
                <a:rect l="l" t="t" r="r" b="b"/>
                <a:pathLst>
                  <a:path w="138" h="450" extrusionOk="0">
                    <a:moveTo>
                      <a:pt x="85" y="0"/>
                    </a:moveTo>
                    <a:cubicBezTo>
                      <a:pt x="85" y="0"/>
                      <a:pt x="52" y="205"/>
                      <a:pt x="138" y="450"/>
                    </a:cubicBezTo>
                    <a:cubicBezTo>
                      <a:pt x="138" y="450"/>
                      <a:pt x="-133" y="331"/>
                      <a:pt x="85"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6" name="Google Shape;896;p30"/>
              <p:cNvSpPr/>
              <p:nvPr/>
            </p:nvSpPr>
            <p:spPr>
              <a:xfrm>
                <a:off x="4423878" y="4305358"/>
                <a:ext cx="83669" cy="62927"/>
              </a:xfrm>
              <a:custGeom>
                <a:avLst/>
                <a:gdLst/>
                <a:ahLst/>
                <a:cxnLst/>
                <a:rect l="l" t="t" r="r" b="b"/>
                <a:pathLst>
                  <a:path w="476" h="358" extrusionOk="0">
                    <a:moveTo>
                      <a:pt x="0" y="358"/>
                    </a:moveTo>
                    <a:cubicBezTo>
                      <a:pt x="0" y="358"/>
                      <a:pt x="343" y="284"/>
                      <a:pt x="452" y="0"/>
                    </a:cubicBezTo>
                    <a:cubicBezTo>
                      <a:pt x="452" y="0"/>
                      <a:pt x="632" y="327"/>
                      <a:pt x="0" y="358"/>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7" name="Google Shape;897;p30"/>
              <p:cNvSpPr/>
              <p:nvPr/>
            </p:nvSpPr>
            <p:spPr>
              <a:xfrm>
                <a:off x="4624611" y="4425061"/>
                <a:ext cx="127964" cy="130952"/>
              </a:xfrm>
              <a:custGeom>
                <a:avLst/>
                <a:gdLst/>
                <a:ahLst/>
                <a:cxnLst/>
                <a:rect l="l" t="t" r="r" b="b"/>
                <a:pathLst>
                  <a:path w="728" h="745" extrusionOk="0">
                    <a:moveTo>
                      <a:pt x="0" y="745"/>
                    </a:moveTo>
                    <a:cubicBezTo>
                      <a:pt x="0" y="745"/>
                      <a:pt x="517" y="546"/>
                      <a:pt x="547" y="0"/>
                    </a:cubicBezTo>
                    <a:cubicBezTo>
                      <a:pt x="547" y="0"/>
                      <a:pt x="1210" y="604"/>
                      <a:pt x="0" y="74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8" name="Google Shape;898;p30"/>
              <p:cNvSpPr/>
              <p:nvPr/>
            </p:nvSpPr>
            <p:spPr>
              <a:xfrm>
                <a:off x="4667500" y="4106381"/>
                <a:ext cx="44647" cy="103004"/>
              </a:xfrm>
              <a:custGeom>
                <a:avLst/>
                <a:gdLst/>
                <a:ahLst/>
                <a:cxnLst/>
                <a:rect l="l" t="t" r="r" b="b"/>
                <a:pathLst>
                  <a:path w="254" h="586" extrusionOk="0">
                    <a:moveTo>
                      <a:pt x="157" y="586"/>
                    </a:moveTo>
                    <a:cubicBezTo>
                      <a:pt x="157" y="586"/>
                      <a:pt x="168" y="60"/>
                      <a:pt x="0" y="0"/>
                    </a:cubicBezTo>
                    <a:cubicBezTo>
                      <a:pt x="0" y="0"/>
                      <a:pt x="444" y="209"/>
                      <a:pt x="157" y="5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899" name="Google Shape;899;p30"/>
              <p:cNvSpPr/>
              <p:nvPr/>
            </p:nvSpPr>
            <p:spPr>
              <a:xfrm>
                <a:off x="4010106" y="3200084"/>
                <a:ext cx="225168" cy="195813"/>
              </a:xfrm>
              <a:custGeom>
                <a:avLst/>
                <a:gdLst/>
                <a:ahLst/>
                <a:cxnLst/>
                <a:rect l="l" t="t" r="r" b="b"/>
                <a:pathLst>
                  <a:path w="1281" h="1114" extrusionOk="0">
                    <a:moveTo>
                      <a:pt x="0" y="1114"/>
                    </a:moveTo>
                    <a:cubicBezTo>
                      <a:pt x="0" y="1114"/>
                      <a:pt x="576" y="185"/>
                      <a:pt x="1281" y="115"/>
                    </a:cubicBezTo>
                    <a:cubicBezTo>
                      <a:pt x="1281" y="115"/>
                      <a:pt x="874" y="-500"/>
                      <a:pt x="0" y="1114"/>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0" name="Google Shape;900;p30"/>
              <p:cNvSpPr/>
              <p:nvPr/>
            </p:nvSpPr>
            <p:spPr>
              <a:xfrm>
                <a:off x="3942081" y="3319787"/>
                <a:ext cx="47811" cy="120582"/>
              </a:xfrm>
              <a:custGeom>
                <a:avLst/>
                <a:gdLst/>
                <a:ahLst/>
                <a:cxnLst/>
                <a:rect l="l" t="t" r="r" b="b"/>
                <a:pathLst>
                  <a:path w="272" h="686" extrusionOk="0">
                    <a:moveTo>
                      <a:pt x="158" y="686"/>
                    </a:moveTo>
                    <a:cubicBezTo>
                      <a:pt x="158" y="686"/>
                      <a:pt x="188" y="130"/>
                      <a:pt x="0" y="0"/>
                    </a:cubicBezTo>
                    <a:cubicBezTo>
                      <a:pt x="0" y="0"/>
                      <a:pt x="486" y="229"/>
                      <a:pt x="158" y="6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1" name="Google Shape;901;p30"/>
              <p:cNvSpPr/>
              <p:nvPr/>
            </p:nvSpPr>
            <p:spPr>
              <a:xfrm>
                <a:off x="4264978" y="3682938"/>
                <a:ext cx="75056" cy="123394"/>
              </a:xfrm>
              <a:custGeom>
                <a:avLst/>
                <a:gdLst/>
                <a:ahLst/>
                <a:cxnLst/>
                <a:rect l="l" t="t" r="r" b="b"/>
                <a:pathLst>
                  <a:path w="427" h="702" extrusionOk="0">
                    <a:moveTo>
                      <a:pt x="0" y="0"/>
                    </a:moveTo>
                    <a:cubicBezTo>
                      <a:pt x="0" y="0"/>
                      <a:pt x="80" y="481"/>
                      <a:pt x="427" y="702"/>
                    </a:cubicBezTo>
                    <a:cubicBezTo>
                      <a:pt x="427" y="702"/>
                      <a:pt x="0" y="726"/>
                      <a:pt x="0" y="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2" name="Google Shape;902;p30"/>
              <p:cNvSpPr/>
              <p:nvPr/>
            </p:nvSpPr>
            <p:spPr>
              <a:xfrm>
                <a:off x="3364137" y="3841663"/>
                <a:ext cx="85251" cy="136401"/>
              </a:xfrm>
              <a:custGeom>
                <a:avLst/>
                <a:gdLst/>
                <a:ahLst/>
                <a:cxnLst/>
                <a:rect l="l" t="t" r="r" b="b"/>
                <a:pathLst>
                  <a:path w="485" h="776" extrusionOk="0">
                    <a:moveTo>
                      <a:pt x="477" y="776"/>
                    </a:moveTo>
                    <a:cubicBezTo>
                      <a:pt x="477" y="776"/>
                      <a:pt x="516" y="140"/>
                      <a:pt x="0" y="140"/>
                    </a:cubicBezTo>
                    <a:cubicBezTo>
                      <a:pt x="0" y="140"/>
                      <a:pt x="556" y="-446"/>
                      <a:pt x="477" y="77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3" name="Google Shape;903;p30"/>
              <p:cNvSpPr/>
              <p:nvPr/>
            </p:nvSpPr>
            <p:spPr>
              <a:xfrm>
                <a:off x="3310877" y="4416272"/>
                <a:ext cx="60291" cy="134468"/>
              </a:xfrm>
              <a:custGeom>
                <a:avLst/>
                <a:gdLst/>
                <a:ahLst/>
                <a:cxnLst/>
                <a:rect l="l" t="t" r="r" b="b"/>
                <a:pathLst>
                  <a:path w="343" h="765" extrusionOk="0">
                    <a:moveTo>
                      <a:pt x="343" y="765"/>
                    </a:moveTo>
                    <a:cubicBezTo>
                      <a:pt x="343" y="765"/>
                      <a:pt x="54" y="427"/>
                      <a:pt x="54" y="0"/>
                    </a:cubicBezTo>
                    <a:cubicBezTo>
                      <a:pt x="54" y="0"/>
                      <a:pt x="-184" y="547"/>
                      <a:pt x="343" y="76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904" name="Google Shape;904;p30"/>
            <p:cNvGrpSpPr/>
            <p:nvPr/>
          </p:nvGrpSpPr>
          <p:grpSpPr>
            <a:xfrm rot="6225900">
              <a:off x="6251887" y="1633648"/>
              <a:ext cx="4868956" cy="892740"/>
              <a:chOff x="0" y="3144715"/>
              <a:chExt cx="4010106" cy="735267"/>
            </a:xfrm>
          </p:grpSpPr>
          <p:sp>
            <p:nvSpPr>
              <p:cNvPr id="905" name="Google Shape;905;p30"/>
              <p:cNvSpPr/>
              <p:nvPr/>
            </p:nvSpPr>
            <p:spPr>
              <a:xfrm>
                <a:off x="3110143" y="3191823"/>
                <a:ext cx="751614" cy="562304"/>
              </a:xfrm>
              <a:custGeom>
                <a:avLst/>
                <a:gdLst/>
                <a:ahLst/>
                <a:cxnLst/>
                <a:rect l="l" t="t" r="r" b="b"/>
                <a:pathLst>
                  <a:path w="4276" h="3199" extrusionOk="0">
                    <a:moveTo>
                      <a:pt x="0" y="1071"/>
                    </a:moveTo>
                    <a:cubicBezTo>
                      <a:pt x="0" y="1071"/>
                      <a:pt x="203" y="1205"/>
                      <a:pt x="263" y="1669"/>
                    </a:cubicBezTo>
                    <a:cubicBezTo>
                      <a:pt x="322" y="2132"/>
                      <a:pt x="492" y="1649"/>
                      <a:pt x="612" y="1735"/>
                    </a:cubicBezTo>
                    <a:cubicBezTo>
                      <a:pt x="733" y="1821"/>
                      <a:pt x="806" y="2258"/>
                      <a:pt x="793" y="2682"/>
                    </a:cubicBezTo>
                    <a:cubicBezTo>
                      <a:pt x="779" y="3106"/>
                      <a:pt x="1004" y="2536"/>
                      <a:pt x="1097" y="2483"/>
                    </a:cubicBezTo>
                    <a:cubicBezTo>
                      <a:pt x="1190" y="2430"/>
                      <a:pt x="1534" y="3165"/>
                      <a:pt x="1852" y="3198"/>
                    </a:cubicBezTo>
                    <a:cubicBezTo>
                      <a:pt x="2170" y="3231"/>
                      <a:pt x="1872" y="2688"/>
                      <a:pt x="1978" y="2569"/>
                    </a:cubicBezTo>
                    <a:cubicBezTo>
                      <a:pt x="2084" y="2450"/>
                      <a:pt x="2633" y="3000"/>
                      <a:pt x="3017" y="2636"/>
                    </a:cubicBezTo>
                    <a:cubicBezTo>
                      <a:pt x="3402" y="2271"/>
                      <a:pt x="3123" y="1344"/>
                      <a:pt x="3613" y="1414"/>
                    </a:cubicBezTo>
                    <a:cubicBezTo>
                      <a:pt x="4103" y="1483"/>
                      <a:pt x="4501" y="1503"/>
                      <a:pt x="4130" y="1152"/>
                    </a:cubicBezTo>
                    <a:cubicBezTo>
                      <a:pt x="3759" y="801"/>
                      <a:pt x="2984" y="543"/>
                      <a:pt x="2561" y="503"/>
                    </a:cubicBezTo>
                    <a:cubicBezTo>
                      <a:pt x="2137" y="464"/>
                      <a:pt x="2673" y="174"/>
                      <a:pt x="2455" y="47"/>
                    </a:cubicBezTo>
                    <a:cubicBezTo>
                      <a:pt x="2236" y="-79"/>
                      <a:pt x="1746" y="439"/>
                      <a:pt x="1283" y="431"/>
                    </a:cubicBezTo>
                    <a:cubicBezTo>
                      <a:pt x="819" y="424"/>
                      <a:pt x="1091" y="-13"/>
                      <a:pt x="865" y="0"/>
                    </a:cubicBezTo>
                    <a:cubicBezTo>
                      <a:pt x="640" y="13"/>
                      <a:pt x="483" y="597"/>
                      <a:pt x="59" y="431"/>
                    </a:cubicBezTo>
                    <a:lnTo>
                      <a:pt x="0" y="1071"/>
                    </a:lnTo>
                    <a:close/>
                  </a:path>
                </a:pathLst>
              </a:custGeom>
              <a:solidFill>
                <a:schemeClr val="accent4"/>
              </a:solidFill>
              <a:ln>
                <a:noFill/>
              </a:ln>
            </p:spPr>
            <p:txBody>
              <a:bodyPr spcFirstLastPara="1" wrap="square" lIns="90000" tIns="45000" rIns="90000" bIns="45000" anchor="ctr" anchorCtr="1">
                <a:noAutofit/>
              </a:bodyPr>
              <a:lstStyle/>
              <a:p>
                <a:pPr marL="0" lvl="0" indent="0" algn="l" rtl="0">
                  <a:spcBef>
                    <a:spcPts val="0"/>
                  </a:spcBef>
                  <a:spcAft>
                    <a:spcPts val="0"/>
                  </a:spcAft>
                  <a:buNone/>
                </a:pPr>
                <a:endParaRPr dirty="0"/>
              </a:p>
            </p:txBody>
          </p:sp>
          <p:sp>
            <p:nvSpPr>
              <p:cNvPr id="906" name="Google Shape;906;p30"/>
              <p:cNvSpPr/>
              <p:nvPr/>
            </p:nvSpPr>
            <p:spPr>
              <a:xfrm>
                <a:off x="0" y="3180925"/>
                <a:ext cx="3080281" cy="699057"/>
              </a:xfrm>
              <a:custGeom>
                <a:avLst/>
                <a:gdLst/>
                <a:ahLst/>
                <a:cxnLst/>
                <a:rect l="l" t="t" r="r" b="b"/>
                <a:pathLst>
                  <a:path w="17524" h="3977" extrusionOk="0">
                    <a:moveTo>
                      <a:pt x="17524" y="463"/>
                    </a:moveTo>
                    <a:cubicBezTo>
                      <a:pt x="15048" y="-673"/>
                      <a:pt x="13852" y="529"/>
                      <a:pt x="12947" y="1440"/>
                    </a:cubicBezTo>
                    <a:cubicBezTo>
                      <a:pt x="12554" y="1835"/>
                      <a:pt x="12214" y="2177"/>
                      <a:pt x="11859" y="2245"/>
                    </a:cubicBezTo>
                    <a:cubicBezTo>
                      <a:pt x="11392" y="2334"/>
                      <a:pt x="10994" y="2155"/>
                      <a:pt x="10534" y="1947"/>
                    </a:cubicBezTo>
                    <a:cubicBezTo>
                      <a:pt x="9677" y="1561"/>
                      <a:pt x="8610" y="1080"/>
                      <a:pt x="6676" y="2158"/>
                    </a:cubicBezTo>
                    <a:cubicBezTo>
                      <a:pt x="3901" y="3703"/>
                      <a:pt x="71" y="3471"/>
                      <a:pt x="32" y="3468"/>
                    </a:cubicBezTo>
                    <a:lnTo>
                      <a:pt x="0" y="3961"/>
                    </a:lnTo>
                    <a:cubicBezTo>
                      <a:pt x="19" y="3962"/>
                      <a:pt x="256" y="3977"/>
                      <a:pt x="648" y="3977"/>
                    </a:cubicBezTo>
                    <a:cubicBezTo>
                      <a:pt x="1066" y="3977"/>
                      <a:pt x="1660" y="3960"/>
                      <a:pt x="2353" y="3890"/>
                    </a:cubicBezTo>
                    <a:cubicBezTo>
                      <a:pt x="3595" y="3764"/>
                      <a:pt x="5395" y="3437"/>
                      <a:pt x="6916" y="2589"/>
                    </a:cubicBezTo>
                    <a:cubicBezTo>
                      <a:pt x="8633" y="1633"/>
                      <a:pt x="9496" y="2021"/>
                      <a:pt x="10331" y="2398"/>
                    </a:cubicBezTo>
                    <a:cubicBezTo>
                      <a:pt x="10823" y="2619"/>
                      <a:pt x="11332" y="2849"/>
                      <a:pt x="11952" y="2730"/>
                    </a:cubicBezTo>
                    <a:cubicBezTo>
                      <a:pt x="12457" y="2633"/>
                      <a:pt x="12865" y="2223"/>
                      <a:pt x="13297" y="1788"/>
                    </a:cubicBezTo>
                    <a:cubicBezTo>
                      <a:pt x="14184" y="896"/>
                      <a:pt x="15174" y="-99"/>
                      <a:pt x="17364" y="931"/>
                    </a:cubicBezTo>
                    <a:lnTo>
                      <a:pt x="17524" y="463"/>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7" name="Google Shape;907;p30"/>
              <p:cNvSpPr/>
              <p:nvPr/>
            </p:nvSpPr>
            <p:spPr>
              <a:xfrm>
                <a:off x="0" y="3180925"/>
                <a:ext cx="3080281" cy="696245"/>
              </a:xfrm>
              <a:custGeom>
                <a:avLst/>
                <a:gdLst/>
                <a:ahLst/>
                <a:cxnLst/>
                <a:rect l="l" t="t" r="r" b="b"/>
                <a:pathLst>
                  <a:path w="17524" h="3961" extrusionOk="0">
                    <a:moveTo>
                      <a:pt x="32" y="3539"/>
                    </a:moveTo>
                    <a:cubicBezTo>
                      <a:pt x="71" y="3541"/>
                      <a:pt x="3901" y="3774"/>
                      <a:pt x="6676" y="2228"/>
                    </a:cubicBezTo>
                    <a:cubicBezTo>
                      <a:pt x="8610" y="1151"/>
                      <a:pt x="9677" y="1632"/>
                      <a:pt x="10534" y="2018"/>
                    </a:cubicBezTo>
                    <a:cubicBezTo>
                      <a:pt x="10994" y="2225"/>
                      <a:pt x="11392" y="2405"/>
                      <a:pt x="11859" y="2315"/>
                    </a:cubicBezTo>
                    <a:cubicBezTo>
                      <a:pt x="12214" y="2247"/>
                      <a:pt x="12554" y="1906"/>
                      <a:pt x="12947" y="1511"/>
                    </a:cubicBezTo>
                    <a:cubicBezTo>
                      <a:pt x="13849" y="603"/>
                      <a:pt x="15042" y="-596"/>
                      <a:pt x="17504" y="524"/>
                    </a:cubicBezTo>
                    <a:lnTo>
                      <a:pt x="17524" y="463"/>
                    </a:lnTo>
                    <a:cubicBezTo>
                      <a:pt x="15048" y="-673"/>
                      <a:pt x="13852" y="529"/>
                      <a:pt x="12947" y="1440"/>
                    </a:cubicBezTo>
                    <a:cubicBezTo>
                      <a:pt x="12554" y="1835"/>
                      <a:pt x="12214" y="2177"/>
                      <a:pt x="11859" y="2245"/>
                    </a:cubicBezTo>
                    <a:cubicBezTo>
                      <a:pt x="11392" y="2334"/>
                      <a:pt x="10994" y="2155"/>
                      <a:pt x="10534" y="1947"/>
                    </a:cubicBezTo>
                    <a:cubicBezTo>
                      <a:pt x="9677" y="1561"/>
                      <a:pt x="8610" y="1080"/>
                      <a:pt x="6676" y="2158"/>
                    </a:cubicBezTo>
                    <a:cubicBezTo>
                      <a:pt x="3901" y="3703"/>
                      <a:pt x="71" y="3471"/>
                      <a:pt x="32" y="3468"/>
                    </a:cubicBezTo>
                    <a:lnTo>
                      <a:pt x="0" y="3961"/>
                    </a:lnTo>
                    <a:cubicBezTo>
                      <a:pt x="0" y="3961"/>
                      <a:pt x="2" y="3961"/>
                      <a:pt x="4" y="3961"/>
                    </a:cubicBezTo>
                    <a:lnTo>
                      <a:pt x="32" y="3539"/>
                    </a:ln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8" name="Google Shape;908;p30"/>
              <p:cNvSpPr/>
              <p:nvPr/>
            </p:nvSpPr>
            <p:spPr>
              <a:xfrm>
                <a:off x="0" y="3248950"/>
                <a:ext cx="3080281" cy="631032"/>
              </a:xfrm>
              <a:custGeom>
                <a:avLst/>
                <a:gdLst/>
                <a:ahLst/>
                <a:cxnLst/>
                <a:rect l="l" t="t" r="r" b="b"/>
                <a:pathLst>
                  <a:path w="17524" h="3590" extrusionOk="0">
                    <a:moveTo>
                      <a:pt x="17364" y="438"/>
                    </a:moveTo>
                    <a:cubicBezTo>
                      <a:pt x="15174" y="-592"/>
                      <a:pt x="14184" y="403"/>
                      <a:pt x="13297" y="1295"/>
                    </a:cubicBezTo>
                    <a:cubicBezTo>
                      <a:pt x="12865" y="1730"/>
                      <a:pt x="12457" y="2141"/>
                      <a:pt x="11952" y="2237"/>
                    </a:cubicBezTo>
                    <a:cubicBezTo>
                      <a:pt x="11331" y="2356"/>
                      <a:pt x="10823" y="2127"/>
                      <a:pt x="10331" y="1905"/>
                    </a:cubicBezTo>
                    <a:cubicBezTo>
                      <a:pt x="9496" y="1529"/>
                      <a:pt x="8633" y="1140"/>
                      <a:pt x="6916" y="2096"/>
                    </a:cubicBezTo>
                    <a:cubicBezTo>
                      <a:pt x="5394" y="2944"/>
                      <a:pt x="3595" y="3271"/>
                      <a:pt x="2353" y="3397"/>
                    </a:cubicBezTo>
                    <a:cubicBezTo>
                      <a:pt x="1660" y="3467"/>
                      <a:pt x="1066" y="3485"/>
                      <a:pt x="648" y="3485"/>
                    </a:cubicBezTo>
                    <a:cubicBezTo>
                      <a:pt x="282" y="3485"/>
                      <a:pt x="52" y="3471"/>
                      <a:pt x="7" y="3469"/>
                    </a:cubicBezTo>
                    <a:lnTo>
                      <a:pt x="0" y="3574"/>
                    </a:lnTo>
                    <a:cubicBezTo>
                      <a:pt x="19" y="3575"/>
                      <a:pt x="256" y="3590"/>
                      <a:pt x="648" y="3590"/>
                    </a:cubicBezTo>
                    <a:cubicBezTo>
                      <a:pt x="1066" y="3590"/>
                      <a:pt x="1660" y="3573"/>
                      <a:pt x="2353" y="3503"/>
                    </a:cubicBezTo>
                    <a:cubicBezTo>
                      <a:pt x="3595" y="3377"/>
                      <a:pt x="5394" y="3050"/>
                      <a:pt x="6916" y="2202"/>
                    </a:cubicBezTo>
                    <a:cubicBezTo>
                      <a:pt x="8633" y="1246"/>
                      <a:pt x="9496" y="1635"/>
                      <a:pt x="10331" y="2011"/>
                    </a:cubicBezTo>
                    <a:cubicBezTo>
                      <a:pt x="10823" y="2232"/>
                      <a:pt x="11331" y="2462"/>
                      <a:pt x="11952" y="2343"/>
                    </a:cubicBezTo>
                    <a:cubicBezTo>
                      <a:pt x="12457" y="2246"/>
                      <a:pt x="12865" y="1836"/>
                      <a:pt x="13297" y="1401"/>
                    </a:cubicBezTo>
                    <a:cubicBezTo>
                      <a:pt x="14184" y="509"/>
                      <a:pt x="15174" y="-486"/>
                      <a:pt x="17364" y="544"/>
                    </a:cubicBezTo>
                    <a:lnTo>
                      <a:pt x="17524" y="76"/>
                    </a:lnTo>
                    <a:cubicBezTo>
                      <a:pt x="17514" y="71"/>
                      <a:pt x="17504" y="66"/>
                      <a:pt x="17493" y="62"/>
                    </a:cubicBezTo>
                    <a:lnTo>
                      <a:pt x="17364" y="438"/>
                    </a:lnTo>
                    <a:close/>
                  </a:path>
                </a:pathLst>
              </a:custGeom>
              <a:solidFill>
                <a:schemeClr val="l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09" name="Google Shape;909;p30"/>
              <p:cNvSpPr/>
              <p:nvPr/>
            </p:nvSpPr>
            <p:spPr>
              <a:xfrm>
                <a:off x="3000636" y="3245434"/>
                <a:ext cx="119879" cy="138511"/>
              </a:xfrm>
              <a:custGeom>
                <a:avLst/>
                <a:gdLst/>
                <a:ahLst/>
                <a:cxnLst/>
                <a:rect l="l" t="t" r="r" b="b"/>
                <a:pathLst>
                  <a:path w="682" h="788" extrusionOk="0">
                    <a:moveTo>
                      <a:pt x="0" y="465"/>
                    </a:moveTo>
                    <a:lnTo>
                      <a:pt x="551" y="788"/>
                    </a:lnTo>
                    <a:lnTo>
                      <a:pt x="682" y="55"/>
                    </a:lnTo>
                    <a:lnTo>
                      <a:pt x="173" y="0"/>
                    </a:lnTo>
                    <a:lnTo>
                      <a:pt x="0" y="465"/>
                    </a:ln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0" name="Google Shape;910;p30"/>
              <p:cNvSpPr/>
              <p:nvPr/>
            </p:nvSpPr>
            <p:spPr>
              <a:xfrm>
                <a:off x="3000636" y="3253696"/>
                <a:ext cx="119879" cy="129722"/>
              </a:xfrm>
              <a:custGeom>
                <a:avLst/>
                <a:gdLst/>
                <a:ahLst/>
                <a:cxnLst/>
                <a:rect l="l" t="t" r="r" b="b"/>
                <a:pathLst>
                  <a:path w="682" h="738" extrusionOk="0">
                    <a:moveTo>
                      <a:pt x="554" y="722"/>
                    </a:moveTo>
                    <a:lnTo>
                      <a:pt x="682" y="8"/>
                    </a:lnTo>
                    <a:lnTo>
                      <a:pt x="612" y="0"/>
                    </a:lnTo>
                    <a:cubicBezTo>
                      <a:pt x="617" y="593"/>
                      <a:pt x="137" y="406"/>
                      <a:pt x="24" y="353"/>
                    </a:cubicBezTo>
                    <a:lnTo>
                      <a:pt x="0" y="418"/>
                    </a:lnTo>
                    <a:lnTo>
                      <a:pt x="546" y="738"/>
                    </a:lnTo>
                    <a:lnTo>
                      <a:pt x="554" y="722"/>
                    </a:ln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1" name="Google Shape;911;p30"/>
              <p:cNvSpPr/>
              <p:nvPr/>
            </p:nvSpPr>
            <p:spPr>
              <a:xfrm>
                <a:off x="2979543" y="3234888"/>
                <a:ext cx="59412" cy="99664"/>
              </a:xfrm>
              <a:custGeom>
                <a:avLst/>
                <a:gdLst/>
                <a:ahLst/>
                <a:cxnLst/>
                <a:rect l="l" t="t" r="r" b="b"/>
                <a:pathLst>
                  <a:path w="338" h="567" extrusionOk="0">
                    <a:moveTo>
                      <a:pt x="204" y="0"/>
                    </a:moveTo>
                    <a:lnTo>
                      <a:pt x="0" y="515"/>
                    </a:lnTo>
                    <a:lnTo>
                      <a:pt x="117" y="567"/>
                    </a:lnTo>
                    <a:lnTo>
                      <a:pt x="338" y="105"/>
                    </a:lnTo>
                    <a:lnTo>
                      <a:pt x="204" y="0"/>
                    </a:lnTo>
                    <a:close/>
                  </a:path>
                </a:pathLst>
              </a:custGeom>
              <a:solidFill>
                <a:schemeClr val="accent3"/>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2" name="Google Shape;912;p30"/>
              <p:cNvSpPr/>
              <p:nvPr/>
            </p:nvSpPr>
            <p:spPr>
              <a:xfrm>
                <a:off x="3090457" y="3250356"/>
                <a:ext cx="35331" cy="143960"/>
              </a:xfrm>
              <a:custGeom>
                <a:avLst/>
                <a:gdLst/>
                <a:ahLst/>
                <a:cxnLst/>
                <a:rect l="l" t="t" r="r" b="b"/>
                <a:pathLst>
                  <a:path w="201" h="819" extrusionOk="0">
                    <a:moveTo>
                      <a:pt x="149" y="0"/>
                    </a:moveTo>
                    <a:lnTo>
                      <a:pt x="0" y="772"/>
                    </a:lnTo>
                    <a:lnTo>
                      <a:pt x="102" y="819"/>
                    </a:lnTo>
                    <a:lnTo>
                      <a:pt x="201" y="0"/>
                    </a:lnTo>
                    <a:lnTo>
                      <a:pt x="149" y="0"/>
                    </a:lnTo>
                    <a:close/>
                  </a:path>
                </a:pathLst>
              </a:custGeom>
              <a:solidFill>
                <a:schemeClr val="dk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3" name="Google Shape;913;p30"/>
              <p:cNvSpPr/>
              <p:nvPr/>
            </p:nvSpPr>
            <p:spPr>
              <a:xfrm>
                <a:off x="3114538" y="3278656"/>
                <a:ext cx="425024" cy="279658"/>
              </a:xfrm>
              <a:custGeom>
                <a:avLst/>
                <a:gdLst/>
                <a:ahLst/>
                <a:cxnLst/>
                <a:rect l="l" t="t" r="r" b="b"/>
                <a:pathLst>
                  <a:path w="2418" h="1591" extrusionOk="0">
                    <a:moveTo>
                      <a:pt x="0" y="398"/>
                    </a:moveTo>
                    <a:cubicBezTo>
                      <a:pt x="0" y="398"/>
                      <a:pt x="292" y="522"/>
                      <a:pt x="456" y="796"/>
                    </a:cubicBezTo>
                    <a:cubicBezTo>
                      <a:pt x="620" y="1069"/>
                      <a:pt x="590" y="652"/>
                      <a:pt x="700" y="701"/>
                    </a:cubicBezTo>
                    <a:cubicBezTo>
                      <a:pt x="809" y="751"/>
                      <a:pt x="893" y="1506"/>
                      <a:pt x="993" y="1496"/>
                    </a:cubicBezTo>
                    <a:cubicBezTo>
                      <a:pt x="1092" y="1486"/>
                      <a:pt x="1052" y="1039"/>
                      <a:pt x="1157" y="1059"/>
                    </a:cubicBezTo>
                    <a:cubicBezTo>
                      <a:pt x="1261" y="1079"/>
                      <a:pt x="1638" y="1680"/>
                      <a:pt x="2113" y="1580"/>
                    </a:cubicBezTo>
                    <a:cubicBezTo>
                      <a:pt x="2587" y="1481"/>
                      <a:pt x="1922" y="781"/>
                      <a:pt x="2113" y="726"/>
                    </a:cubicBezTo>
                    <a:cubicBezTo>
                      <a:pt x="2304" y="671"/>
                      <a:pt x="2588" y="467"/>
                      <a:pt x="2287" y="398"/>
                    </a:cubicBezTo>
                    <a:cubicBezTo>
                      <a:pt x="1986" y="329"/>
                      <a:pt x="1320" y="521"/>
                      <a:pt x="1122" y="365"/>
                    </a:cubicBezTo>
                    <a:cubicBezTo>
                      <a:pt x="923" y="210"/>
                      <a:pt x="938" y="-33"/>
                      <a:pt x="819" y="4"/>
                    </a:cubicBezTo>
                    <a:cubicBezTo>
                      <a:pt x="700" y="41"/>
                      <a:pt x="423" y="414"/>
                      <a:pt x="37" y="60"/>
                    </a:cubicBezTo>
                    <a:lnTo>
                      <a:pt x="0" y="398"/>
                    </a:lnTo>
                    <a:close/>
                  </a:path>
                </a:pathLst>
              </a:custGeom>
              <a:solidFill>
                <a:schemeClr val="accent3"/>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4" name="Google Shape;914;p30"/>
              <p:cNvSpPr/>
              <p:nvPr/>
            </p:nvSpPr>
            <p:spPr>
              <a:xfrm>
                <a:off x="3275019" y="3558314"/>
                <a:ext cx="20917" cy="40077"/>
              </a:xfrm>
              <a:custGeom>
                <a:avLst/>
                <a:gdLst/>
                <a:ahLst/>
                <a:cxnLst/>
                <a:rect l="l" t="t" r="r" b="b"/>
                <a:pathLst>
                  <a:path w="119" h="228" extrusionOk="0">
                    <a:moveTo>
                      <a:pt x="119" y="114"/>
                    </a:moveTo>
                    <a:cubicBezTo>
                      <a:pt x="119" y="177"/>
                      <a:pt x="93" y="228"/>
                      <a:pt x="60" y="228"/>
                    </a:cubicBezTo>
                    <a:cubicBezTo>
                      <a:pt x="27" y="228"/>
                      <a:pt x="0" y="177"/>
                      <a:pt x="0" y="114"/>
                    </a:cubicBezTo>
                    <a:cubicBezTo>
                      <a:pt x="0" y="51"/>
                      <a:pt x="27" y="0"/>
                      <a:pt x="60" y="0"/>
                    </a:cubicBezTo>
                    <a:cubicBezTo>
                      <a:pt x="93" y="0"/>
                      <a:pt x="119" y="51"/>
                      <a:pt x="119" y="114"/>
                    </a:cubicBezTo>
                    <a:close/>
                  </a:path>
                </a:pathLst>
              </a:custGeom>
              <a:solidFill>
                <a:schemeClr val="accent3"/>
              </a:solidFill>
              <a:ln>
                <a:noFill/>
              </a:ln>
            </p:spPr>
            <p:txBody>
              <a:bodyPr spcFirstLastPara="1" wrap="square" lIns="90000" tIns="37075" rIns="90000" bIns="3707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5" name="Google Shape;915;p30"/>
              <p:cNvSpPr/>
              <p:nvPr/>
            </p:nvSpPr>
            <p:spPr>
              <a:xfrm>
                <a:off x="3308768" y="3549174"/>
                <a:ext cx="9316" cy="9140"/>
              </a:xfrm>
              <a:custGeom>
                <a:avLst/>
                <a:gdLst/>
                <a:ahLst/>
                <a:cxnLst/>
                <a:rect l="l" t="t" r="r" b="b"/>
                <a:pathLst>
                  <a:path w="53" h="52" extrusionOk="0">
                    <a:moveTo>
                      <a:pt x="53" y="26"/>
                    </a:moveTo>
                    <a:cubicBezTo>
                      <a:pt x="53" y="41"/>
                      <a:pt x="41" y="52"/>
                      <a:pt x="26" y="52"/>
                    </a:cubicBezTo>
                    <a:cubicBezTo>
                      <a:pt x="12" y="52"/>
                      <a:pt x="0" y="41"/>
                      <a:pt x="0" y="26"/>
                    </a:cubicBezTo>
                    <a:cubicBezTo>
                      <a:pt x="0" y="12"/>
                      <a:pt x="12" y="0"/>
                      <a:pt x="26" y="0"/>
                    </a:cubicBezTo>
                    <a:cubicBezTo>
                      <a:pt x="41" y="0"/>
                      <a:pt x="53" y="12"/>
                      <a:pt x="53" y="26"/>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6" name="Google Shape;916;p30"/>
              <p:cNvSpPr/>
              <p:nvPr/>
            </p:nvSpPr>
            <p:spPr>
              <a:xfrm>
                <a:off x="3528837" y="3564818"/>
                <a:ext cx="66970" cy="58182"/>
              </a:xfrm>
              <a:custGeom>
                <a:avLst/>
                <a:gdLst/>
                <a:ahLst/>
                <a:cxnLst/>
                <a:rect l="l" t="t" r="r" b="b"/>
                <a:pathLst>
                  <a:path w="381" h="331" extrusionOk="0">
                    <a:moveTo>
                      <a:pt x="381" y="166"/>
                    </a:moveTo>
                    <a:cubicBezTo>
                      <a:pt x="381" y="257"/>
                      <a:pt x="295" y="331"/>
                      <a:pt x="190" y="331"/>
                    </a:cubicBezTo>
                    <a:cubicBezTo>
                      <a:pt x="85" y="331"/>
                      <a:pt x="0" y="257"/>
                      <a:pt x="0" y="166"/>
                    </a:cubicBezTo>
                    <a:cubicBezTo>
                      <a:pt x="0" y="74"/>
                      <a:pt x="85" y="0"/>
                      <a:pt x="190" y="0"/>
                    </a:cubicBezTo>
                    <a:cubicBezTo>
                      <a:pt x="295" y="0"/>
                      <a:pt x="381" y="74"/>
                      <a:pt x="381" y="166"/>
                    </a:cubicBezTo>
                    <a:close/>
                  </a:path>
                </a:pathLst>
              </a:custGeom>
              <a:solidFill>
                <a:schemeClr val="accent3"/>
              </a:solidFill>
              <a:ln>
                <a:noFill/>
              </a:ln>
            </p:spPr>
            <p:txBody>
              <a:bodyPr spcFirstLastPara="1" wrap="square" lIns="90000" tIns="45000" rIns="90000" bIns="45000" anchor="ctr" anchorCtr="1">
                <a:noAutofit/>
              </a:bodyPr>
              <a:lstStyle/>
              <a:p>
                <a:pPr marL="0" lvl="0" indent="0" algn="l" rtl="0">
                  <a:spcBef>
                    <a:spcPts val="0"/>
                  </a:spcBef>
                  <a:spcAft>
                    <a:spcPts val="0"/>
                  </a:spcAft>
                  <a:buNone/>
                </a:pPr>
                <a:endParaRPr dirty="0"/>
              </a:p>
            </p:txBody>
          </p:sp>
          <p:sp>
            <p:nvSpPr>
              <p:cNvPr id="917" name="Google Shape;917;p30"/>
              <p:cNvSpPr/>
              <p:nvPr/>
            </p:nvSpPr>
            <p:spPr>
              <a:xfrm>
                <a:off x="3476984" y="3581692"/>
                <a:ext cx="17753" cy="17753"/>
              </a:xfrm>
              <a:custGeom>
                <a:avLst/>
                <a:gdLst/>
                <a:ahLst/>
                <a:cxnLst/>
                <a:rect l="l" t="t" r="r" b="b"/>
                <a:pathLst>
                  <a:path w="101" h="101" extrusionOk="0">
                    <a:moveTo>
                      <a:pt x="101" y="51"/>
                    </a:moveTo>
                    <a:cubicBezTo>
                      <a:pt x="101" y="79"/>
                      <a:pt x="78" y="101"/>
                      <a:pt x="51" y="101"/>
                    </a:cubicBezTo>
                    <a:cubicBezTo>
                      <a:pt x="23" y="101"/>
                      <a:pt x="0" y="79"/>
                      <a:pt x="0" y="51"/>
                    </a:cubicBezTo>
                    <a:cubicBezTo>
                      <a:pt x="0" y="23"/>
                      <a:pt x="23" y="0"/>
                      <a:pt x="51" y="0"/>
                    </a:cubicBezTo>
                    <a:cubicBezTo>
                      <a:pt x="78" y="0"/>
                      <a:pt x="101" y="23"/>
                      <a:pt x="101" y="51"/>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18" name="Google Shape;918;p30"/>
              <p:cNvSpPr/>
              <p:nvPr/>
            </p:nvSpPr>
            <p:spPr>
              <a:xfrm>
                <a:off x="3579460" y="3354239"/>
                <a:ext cx="81384" cy="36561"/>
              </a:xfrm>
              <a:custGeom>
                <a:avLst/>
                <a:gdLst/>
                <a:ahLst/>
                <a:cxnLst/>
                <a:rect l="l" t="t" r="r" b="b"/>
                <a:pathLst>
                  <a:path w="463" h="208" extrusionOk="0">
                    <a:moveTo>
                      <a:pt x="463" y="104"/>
                    </a:moveTo>
                    <a:cubicBezTo>
                      <a:pt x="463" y="162"/>
                      <a:pt x="360" y="208"/>
                      <a:pt x="232" y="208"/>
                    </a:cubicBezTo>
                    <a:cubicBezTo>
                      <a:pt x="104" y="208"/>
                      <a:pt x="0" y="162"/>
                      <a:pt x="0" y="104"/>
                    </a:cubicBezTo>
                    <a:cubicBezTo>
                      <a:pt x="0" y="46"/>
                      <a:pt x="104" y="0"/>
                      <a:pt x="232" y="0"/>
                    </a:cubicBezTo>
                    <a:cubicBezTo>
                      <a:pt x="360" y="0"/>
                      <a:pt x="463" y="46"/>
                      <a:pt x="463" y="104"/>
                    </a:cubicBezTo>
                    <a:close/>
                  </a:path>
                </a:pathLst>
              </a:custGeom>
              <a:solidFill>
                <a:schemeClr val="accent3"/>
              </a:solidFill>
              <a:ln>
                <a:noFill/>
              </a:ln>
            </p:spPr>
            <p:txBody>
              <a:bodyPr spcFirstLastPara="1" wrap="square" lIns="90000" tIns="29875" rIns="90000" bIns="29875" anchor="ctr" anchorCtr="1">
                <a:noAutofit/>
              </a:bodyPr>
              <a:lstStyle/>
              <a:p>
                <a:pPr marL="0" lvl="0" indent="0" algn="l" rtl="0">
                  <a:spcBef>
                    <a:spcPts val="0"/>
                  </a:spcBef>
                  <a:spcAft>
                    <a:spcPts val="0"/>
                  </a:spcAft>
                  <a:buNone/>
                </a:pPr>
                <a:endParaRPr dirty="0"/>
              </a:p>
            </p:txBody>
          </p:sp>
          <p:sp>
            <p:nvSpPr>
              <p:cNvPr id="919" name="Google Shape;919;p30"/>
              <p:cNvSpPr/>
              <p:nvPr/>
            </p:nvSpPr>
            <p:spPr>
              <a:xfrm>
                <a:off x="3547469" y="3412421"/>
                <a:ext cx="13007" cy="13007"/>
              </a:xfrm>
              <a:custGeom>
                <a:avLst/>
                <a:gdLst/>
                <a:ahLst/>
                <a:cxnLst/>
                <a:rect l="l" t="t" r="r" b="b"/>
                <a:pathLst>
                  <a:path w="74" h="74" extrusionOk="0">
                    <a:moveTo>
                      <a:pt x="74" y="37"/>
                    </a:moveTo>
                    <a:cubicBezTo>
                      <a:pt x="74" y="58"/>
                      <a:pt x="58" y="74"/>
                      <a:pt x="37" y="74"/>
                    </a:cubicBezTo>
                    <a:cubicBezTo>
                      <a:pt x="16" y="74"/>
                      <a:pt x="0" y="58"/>
                      <a:pt x="0" y="37"/>
                    </a:cubicBezTo>
                    <a:cubicBezTo>
                      <a:pt x="0" y="17"/>
                      <a:pt x="16" y="0"/>
                      <a:pt x="37" y="0"/>
                    </a:cubicBezTo>
                    <a:cubicBezTo>
                      <a:pt x="58" y="0"/>
                      <a:pt x="74" y="17"/>
                      <a:pt x="74" y="37"/>
                    </a:cubicBezTo>
                    <a:close/>
                  </a:path>
                </a:pathLst>
              </a:custGeom>
              <a:solidFill>
                <a:srgbClr val="F8F8F8">
                  <a:alpha val="33410"/>
                </a:srgbClr>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0" name="Google Shape;920;p30"/>
              <p:cNvSpPr/>
              <p:nvPr/>
            </p:nvSpPr>
            <p:spPr>
              <a:xfrm>
                <a:off x="3327048" y="3314690"/>
                <a:ext cx="55721" cy="25487"/>
              </a:xfrm>
              <a:custGeom>
                <a:avLst/>
                <a:gdLst/>
                <a:ahLst/>
                <a:cxnLst/>
                <a:rect l="l" t="t" r="r" b="b"/>
                <a:pathLst>
                  <a:path w="317" h="145" extrusionOk="0">
                    <a:moveTo>
                      <a:pt x="317" y="73"/>
                    </a:moveTo>
                    <a:cubicBezTo>
                      <a:pt x="317" y="113"/>
                      <a:pt x="246" y="145"/>
                      <a:pt x="158" y="145"/>
                    </a:cubicBezTo>
                    <a:cubicBezTo>
                      <a:pt x="71" y="145"/>
                      <a:pt x="0" y="113"/>
                      <a:pt x="0" y="73"/>
                    </a:cubicBezTo>
                    <a:cubicBezTo>
                      <a:pt x="0" y="32"/>
                      <a:pt x="71" y="0"/>
                      <a:pt x="158" y="0"/>
                    </a:cubicBezTo>
                    <a:cubicBezTo>
                      <a:pt x="246" y="0"/>
                      <a:pt x="317" y="32"/>
                      <a:pt x="317" y="73"/>
                    </a:cubicBezTo>
                    <a:close/>
                  </a:path>
                </a:pathLst>
              </a:custGeom>
              <a:solidFill>
                <a:schemeClr val="accent3"/>
              </a:solidFill>
              <a:ln>
                <a:noFill/>
              </a:ln>
            </p:spPr>
            <p:txBody>
              <a:bodyPr spcFirstLastPara="1" wrap="square" lIns="90000" tIns="7200" rIns="90000" bIns="7200" anchor="ctr" anchorCtr="1">
                <a:noAutofit/>
              </a:bodyPr>
              <a:lstStyle/>
              <a:p>
                <a:pPr marL="0" lvl="0" indent="0" algn="l" rtl="0">
                  <a:spcBef>
                    <a:spcPts val="0"/>
                  </a:spcBef>
                  <a:spcAft>
                    <a:spcPts val="0"/>
                  </a:spcAft>
                  <a:buNone/>
                </a:pPr>
                <a:endParaRPr dirty="0"/>
              </a:p>
            </p:txBody>
          </p:sp>
          <p:sp>
            <p:nvSpPr>
              <p:cNvPr id="921" name="Google Shape;921;p30"/>
              <p:cNvSpPr/>
              <p:nvPr/>
            </p:nvSpPr>
            <p:spPr>
              <a:xfrm>
                <a:off x="3237755" y="3245434"/>
                <a:ext cx="11074" cy="17578"/>
              </a:xfrm>
              <a:custGeom>
                <a:avLst/>
                <a:gdLst/>
                <a:ahLst/>
                <a:cxnLst/>
                <a:rect l="l" t="t" r="r" b="b"/>
                <a:pathLst>
                  <a:path w="63" h="100" extrusionOk="0">
                    <a:moveTo>
                      <a:pt x="63" y="50"/>
                    </a:moveTo>
                    <a:cubicBezTo>
                      <a:pt x="63" y="78"/>
                      <a:pt x="49" y="100"/>
                      <a:pt x="32" y="100"/>
                    </a:cubicBezTo>
                    <a:cubicBezTo>
                      <a:pt x="14" y="100"/>
                      <a:pt x="0" y="78"/>
                      <a:pt x="0" y="50"/>
                    </a:cubicBezTo>
                    <a:cubicBezTo>
                      <a:pt x="0" y="23"/>
                      <a:pt x="14" y="0"/>
                      <a:pt x="32" y="0"/>
                    </a:cubicBezTo>
                    <a:cubicBezTo>
                      <a:pt x="49" y="0"/>
                      <a:pt x="63" y="23"/>
                      <a:pt x="63" y="50"/>
                    </a:cubicBezTo>
                    <a:close/>
                  </a:path>
                </a:pathLst>
              </a:custGeom>
              <a:solidFill>
                <a:schemeClr val="accent3"/>
              </a:solidFill>
              <a:ln>
                <a:noFill/>
              </a:ln>
            </p:spPr>
            <p:txBody>
              <a:bodyPr spcFirstLastPara="1" wrap="square" lIns="90000" tIns="0" rIns="90000" bIns="0" anchor="ctr" anchorCtr="1">
                <a:noAutofit/>
              </a:bodyPr>
              <a:lstStyle/>
              <a:p>
                <a:pPr marL="0" lvl="0" indent="0" algn="l" rtl="0">
                  <a:spcBef>
                    <a:spcPts val="0"/>
                  </a:spcBef>
                  <a:spcAft>
                    <a:spcPts val="0"/>
                  </a:spcAft>
                  <a:buNone/>
                </a:pPr>
                <a:endParaRPr dirty="0"/>
              </a:p>
            </p:txBody>
          </p:sp>
          <p:sp>
            <p:nvSpPr>
              <p:cNvPr id="922" name="Google Shape;922;p30"/>
              <p:cNvSpPr/>
              <p:nvPr/>
            </p:nvSpPr>
            <p:spPr>
              <a:xfrm>
                <a:off x="3172543" y="3298343"/>
                <a:ext cx="20390" cy="10546"/>
              </a:xfrm>
              <a:custGeom>
                <a:avLst/>
                <a:gdLst/>
                <a:ahLst/>
                <a:cxnLst/>
                <a:rect l="l" t="t" r="r" b="b"/>
                <a:pathLst>
                  <a:path w="116" h="60" extrusionOk="0">
                    <a:moveTo>
                      <a:pt x="116" y="30"/>
                    </a:moveTo>
                    <a:cubicBezTo>
                      <a:pt x="116" y="46"/>
                      <a:pt x="90" y="60"/>
                      <a:pt x="58" y="60"/>
                    </a:cubicBezTo>
                    <a:cubicBezTo>
                      <a:pt x="26" y="60"/>
                      <a:pt x="0" y="46"/>
                      <a:pt x="0" y="30"/>
                    </a:cubicBezTo>
                    <a:cubicBezTo>
                      <a:pt x="0" y="13"/>
                      <a:pt x="26" y="0"/>
                      <a:pt x="58" y="0"/>
                    </a:cubicBezTo>
                    <a:cubicBezTo>
                      <a:pt x="90" y="0"/>
                      <a:pt x="116" y="13"/>
                      <a:pt x="116" y="30"/>
                    </a:cubicBezTo>
                    <a:close/>
                  </a:path>
                </a:pathLst>
              </a:custGeom>
              <a:solidFill>
                <a:schemeClr val="accent3"/>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3" name="Google Shape;923;p30"/>
              <p:cNvSpPr/>
              <p:nvPr/>
            </p:nvSpPr>
            <p:spPr>
              <a:xfrm>
                <a:off x="3485948" y="3781900"/>
                <a:ext cx="53611" cy="66443"/>
              </a:xfrm>
              <a:custGeom>
                <a:avLst/>
                <a:gdLst/>
                <a:ahLst/>
                <a:cxnLst/>
                <a:rect l="l" t="t" r="r" b="b"/>
                <a:pathLst>
                  <a:path w="305" h="378" extrusionOk="0">
                    <a:moveTo>
                      <a:pt x="305" y="189"/>
                    </a:moveTo>
                    <a:cubicBezTo>
                      <a:pt x="305" y="293"/>
                      <a:pt x="237" y="378"/>
                      <a:pt x="152" y="378"/>
                    </a:cubicBezTo>
                    <a:cubicBezTo>
                      <a:pt x="68" y="378"/>
                      <a:pt x="0" y="293"/>
                      <a:pt x="0" y="189"/>
                    </a:cubicBezTo>
                    <a:cubicBezTo>
                      <a:pt x="0" y="85"/>
                      <a:pt x="68" y="0"/>
                      <a:pt x="152" y="0"/>
                    </a:cubicBezTo>
                    <a:cubicBezTo>
                      <a:pt x="237" y="0"/>
                      <a:pt x="305" y="85"/>
                      <a:pt x="305" y="189"/>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4" name="Google Shape;924;p30"/>
              <p:cNvSpPr/>
              <p:nvPr/>
            </p:nvSpPr>
            <p:spPr>
              <a:xfrm>
                <a:off x="3431107" y="3781900"/>
                <a:ext cx="24433" cy="24433"/>
              </a:xfrm>
              <a:custGeom>
                <a:avLst/>
                <a:gdLst/>
                <a:ahLst/>
                <a:cxnLst/>
                <a:rect l="l" t="t" r="r" b="b"/>
                <a:pathLst>
                  <a:path w="139" h="139" extrusionOk="0">
                    <a:moveTo>
                      <a:pt x="139" y="70"/>
                    </a:moveTo>
                    <a:cubicBezTo>
                      <a:pt x="139" y="108"/>
                      <a:pt x="107" y="139"/>
                      <a:pt x="69" y="139"/>
                    </a:cubicBezTo>
                    <a:cubicBezTo>
                      <a:pt x="31" y="139"/>
                      <a:pt x="0" y="108"/>
                      <a:pt x="0" y="70"/>
                    </a:cubicBezTo>
                    <a:cubicBezTo>
                      <a:pt x="0" y="31"/>
                      <a:pt x="31" y="0"/>
                      <a:pt x="69" y="0"/>
                    </a:cubicBezTo>
                    <a:cubicBezTo>
                      <a:pt x="107" y="0"/>
                      <a:pt x="139" y="31"/>
                      <a:pt x="139" y="70"/>
                    </a:cubicBezTo>
                    <a:close/>
                  </a:path>
                </a:pathLst>
              </a:custGeom>
              <a:solidFill>
                <a:schemeClr val="accent4"/>
              </a:solidFill>
              <a:ln>
                <a:noFill/>
              </a:ln>
            </p:spPr>
            <p:txBody>
              <a:bodyPr spcFirstLastPara="1" wrap="square" lIns="90000" tIns="5025" rIns="90000" bIns="50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5" name="Google Shape;925;p30"/>
              <p:cNvSpPr/>
              <p:nvPr/>
            </p:nvSpPr>
            <p:spPr>
              <a:xfrm>
                <a:off x="3756991" y="3272152"/>
                <a:ext cx="91930" cy="47635"/>
              </a:xfrm>
              <a:custGeom>
                <a:avLst/>
                <a:gdLst/>
                <a:ahLst/>
                <a:cxnLst/>
                <a:rect l="l" t="t" r="r" b="b"/>
                <a:pathLst>
                  <a:path w="523" h="271" extrusionOk="0">
                    <a:moveTo>
                      <a:pt x="523" y="136"/>
                    </a:moveTo>
                    <a:cubicBezTo>
                      <a:pt x="523" y="211"/>
                      <a:pt x="406" y="271"/>
                      <a:pt x="261" y="271"/>
                    </a:cubicBezTo>
                    <a:cubicBezTo>
                      <a:pt x="117" y="271"/>
                      <a:pt x="0" y="211"/>
                      <a:pt x="0" y="136"/>
                    </a:cubicBezTo>
                    <a:cubicBezTo>
                      <a:pt x="0" y="61"/>
                      <a:pt x="117" y="0"/>
                      <a:pt x="261" y="0"/>
                    </a:cubicBezTo>
                    <a:cubicBezTo>
                      <a:pt x="406" y="0"/>
                      <a:pt x="523" y="61"/>
                      <a:pt x="523" y="136"/>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6" name="Google Shape;926;p30"/>
              <p:cNvSpPr/>
              <p:nvPr/>
            </p:nvSpPr>
            <p:spPr>
              <a:xfrm>
                <a:off x="3705665" y="3263012"/>
                <a:ext cx="26190" cy="26190"/>
              </a:xfrm>
              <a:custGeom>
                <a:avLst/>
                <a:gdLst/>
                <a:ahLst/>
                <a:cxnLst/>
                <a:rect l="l" t="t" r="r" b="b"/>
                <a:pathLst>
                  <a:path w="149" h="149" extrusionOk="0">
                    <a:moveTo>
                      <a:pt x="149" y="75"/>
                    </a:moveTo>
                    <a:cubicBezTo>
                      <a:pt x="149" y="116"/>
                      <a:pt x="116" y="149"/>
                      <a:pt x="75" y="149"/>
                    </a:cubicBezTo>
                    <a:cubicBezTo>
                      <a:pt x="34" y="149"/>
                      <a:pt x="0" y="116"/>
                      <a:pt x="0" y="75"/>
                    </a:cubicBezTo>
                    <a:cubicBezTo>
                      <a:pt x="0" y="34"/>
                      <a:pt x="34" y="0"/>
                      <a:pt x="75" y="0"/>
                    </a:cubicBezTo>
                    <a:cubicBezTo>
                      <a:pt x="116" y="0"/>
                      <a:pt x="149" y="34"/>
                      <a:pt x="149" y="75"/>
                    </a:cubicBezTo>
                    <a:close/>
                  </a:path>
                </a:pathLst>
              </a:custGeom>
              <a:solidFill>
                <a:schemeClr val="accent4"/>
              </a:solidFill>
              <a:ln>
                <a:noFill/>
              </a:ln>
            </p:spPr>
            <p:txBody>
              <a:bodyPr spcFirstLastPara="1" wrap="square" lIns="90000" tIns="8625" rIns="90000" bIns="86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7" name="Google Shape;927;p30"/>
              <p:cNvSpPr/>
              <p:nvPr/>
            </p:nvSpPr>
            <p:spPr>
              <a:xfrm>
                <a:off x="3553973" y="3144715"/>
                <a:ext cx="47108" cy="47108"/>
              </a:xfrm>
              <a:custGeom>
                <a:avLst/>
                <a:gdLst/>
                <a:ahLst/>
                <a:cxnLst/>
                <a:rect l="l" t="t" r="r" b="b"/>
                <a:pathLst>
                  <a:path w="268" h="268" extrusionOk="0">
                    <a:moveTo>
                      <a:pt x="268" y="134"/>
                    </a:moveTo>
                    <a:cubicBezTo>
                      <a:pt x="268" y="208"/>
                      <a:pt x="208" y="268"/>
                      <a:pt x="134" y="268"/>
                    </a:cubicBezTo>
                    <a:cubicBezTo>
                      <a:pt x="60" y="268"/>
                      <a:pt x="0" y="208"/>
                      <a:pt x="0" y="134"/>
                    </a:cubicBezTo>
                    <a:cubicBezTo>
                      <a:pt x="0" y="60"/>
                      <a:pt x="60" y="0"/>
                      <a:pt x="134" y="0"/>
                    </a:cubicBezTo>
                    <a:cubicBezTo>
                      <a:pt x="208" y="0"/>
                      <a:pt x="268" y="60"/>
                      <a:pt x="268" y="13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8" name="Google Shape;928;p30"/>
              <p:cNvSpPr/>
              <p:nvPr/>
            </p:nvSpPr>
            <p:spPr>
              <a:xfrm>
                <a:off x="3485948" y="3168269"/>
                <a:ext cx="16347" cy="16347"/>
              </a:xfrm>
              <a:custGeom>
                <a:avLst/>
                <a:gdLst/>
                <a:ahLst/>
                <a:cxnLst/>
                <a:rect l="l" t="t" r="r" b="b"/>
                <a:pathLst>
                  <a:path w="93" h="93" extrusionOk="0">
                    <a:moveTo>
                      <a:pt x="93" y="46"/>
                    </a:moveTo>
                    <a:cubicBezTo>
                      <a:pt x="93" y="72"/>
                      <a:pt x="72" y="93"/>
                      <a:pt x="46" y="93"/>
                    </a:cubicBezTo>
                    <a:cubicBezTo>
                      <a:pt x="20" y="93"/>
                      <a:pt x="0" y="72"/>
                      <a:pt x="0" y="46"/>
                    </a:cubicBezTo>
                    <a:cubicBezTo>
                      <a:pt x="0" y="21"/>
                      <a:pt x="20" y="0"/>
                      <a:pt x="46" y="0"/>
                    </a:cubicBezTo>
                    <a:cubicBezTo>
                      <a:pt x="72" y="0"/>
                      <a:pt x="93" y="21"/>
                      <a:pt x="93" y="46"/>
                    </a:cubicBezTo>
                    <a:close/>
                  </a:path>
                </a:pathLst>
              </a:custGeom>
              <a:solidFill>
                <a:schemeClr val="accent4"/>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29" name="Google Shape;929;p30"/>
              <p:cNvSpPr/>
              <p:nvPr/>
            </p:nvSpPr>
            <p:spPr>
              <a:xfrm>
                <a:off x="3108210" y="3473063"/>
                <a:ext cx="24784" cy="36561"/>
              </a:xfrm>
              <a:custGeom>
                <a:avLst/>
                <a:gdLst/>
                <a:ahLst/>
                <a:cxnLst/>
                <a:rect l="l" t="t" r="r" b="b"/>
                <a:pathLst>
                  <a:path w="141" h="208" extrusionOk="0">
                    <a:moveTo>
                      <a:pt x="141" y="104"/>
                    </a:moveTo>
                    <a:cubicBezTo>
                      <a:pt x="141" y="161"/>
                      <a:pt x="110" y="208"/>
                      <a:pt x="70" y="208"/>
                    </a:cubicBezTo>
                    <a:cubicBezTo>
                      <a:pt x="31" y="208"/>
                      <a:pt x="0" y="161"/>
                      <a:pt x="0" y="104"/>
                    </a:cubicBezTo>
                    <a:cubicBezTo>
                      <a:pt x="0" y="46"/>
                      <a:pt x="31" y="0"/>
                      <a:pt x="70" y="0"/>
                    </a:cubicBezTo>
                    <a:cubicBezTo>
                      <a:pt x="110" y="0"/>
                      <a:pt x="141" y="46"/>
                      <a:pt x="141" y="104"/>
                    </a:cubicBezTo>
                    <a:close/>
                  </a:path>
                </a:pathLst>
              </a:custGeom>
              <a:solidFill>
                <a:schemeClr val="accent4"/>
              </a:solidFill>
              <a:ln>
                <a:noFill/>
              </a:ln>
            </p:spPr>
            <p:txBody>
              <a:bodyPr spcFirstLastPara="1" wrap="square" lIns="90000" tIns="29875" rIns="90000" bIns="2987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0" name="Google Shape;930;p30"/>
              <p:cNvSpPr/>
              <p:nvPr/>
            </p:nvSpPr>
            <p:spPr>
              <a:xfrm>
                <a:off x="3217717" y="3686630"/>
                <a:ext cx="15820" cy="15820"/>
              </a:xfrm>
              <a:custGeom>
                <a:avLst/>
                <a:gdLst/>
                <a:ahLst/>
                <a:cxnLst/>
                <a:rect l="l" t="t" r="r" b="b"/>
                <a:pathLst>
                  <a:path w="90" h="90" extrusionOk="0">
                    <a:moveTo>
                      <a:pt x="90" y="45"/>
                    </a:moveTo>
                    <a:cubicBezTo>
                      <a:pt x="90" y="70"/>
                      <a:pt x="70" y="90"/>
                      <a:pt x="45" y="90"/>
                    </a:cubicBezTo>
                    <a:cubicBezTo>
                      <a:pt x="20" y="90"/>
                      <a:pt x="0" y="70"/>
                      <a:pt x="0" y="45"/>
                    </a:cubicBezTo>
                    <a:cubicBezTo>
                      <a:pt x="0" y="20"/>
                      <a:pt x="20" y="0"/>
                      <a:pt x="45" y="0"/>
                    </a:cubicBezTo>
                    <a:cubicBezTo>
                      <a:pt x="70" y="0"/>
                      <a:pt x="90" y="20"/>
                      <a:pt x="90" y="45"/>
                    </a:cubicBezTo>
                    <a:close/>
                  </a:path>
                </a:pathLst>
              </a:custGeom>
              <a:solidFill>
                <a:schemeClr val="accent4"/>
              </a:solidFill>
              <a:ln>
                <a:noFill/>
              </a:ln>
            </p:spPr>
            <p:txBody>
              <a:bodyPr spcFirstLastPara="1" wrap="square" lIns="90000" tIns="0" rIns="90000" bIns="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1" name="Google Shape;931;p30"/>
              <p:cNvSpPr/>
              <p:nvPr/>
            </p:nvSpPr>
            <p:spPr>
              <a:xfrm>
                <a:off x="3746445" y="3491344"/>
                <a:ext cx="56424" cy="56424"/>
              </a:xfrm>
              <a:custGeom>
                <a:avLst/>
                <a:gdLst/>
                <a:ahLst/>
                <a:cxnLst/>
                <a:rect l="l" t="t" r="r" b="b"/>
                <a:pathLst>
                  <a:path w="321" h="321" extrusionOk="0">
                    <a:moveTo>
                      <a:pt x="321" y="160"/>
                    </a:moveTo>
                    <a:cubicBezTo>
                      <a:pt x="321" y="249"/>
                      <a:pt x="249" y="321"/>
                      <a:pt x="161" y="321"/>
                    </a:cubicBezTo>
                    <a:cubicBezTo>
                      <a:pt x="72" y="321"/>
                      <a:pt x="0" y="249"/>
                      <a:pt x="0" y="160"/>
                    </a:cubicBezTo>
                    <a:cubicBezTo>
                      <a:pt x="0" y="72"/>
                      <a:pt x="72" y="0"/>
                      <a:pt x="161" y="0"/>
                    </a:cubicBezTo>
                    <a:cubicBezTo>
                      <a:pt x="249" y="0"/>
                      <a:pt x="321" y="72"/>
                      <a:pt x="321" y="160"/>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2" name="Google Shape;932;p30"/>
              <p:cNvSpPr/>
              <p:nvPr/>
            </p:nvSpPr>
            <p:spPr>
              <a:xfrm>
                <a:off x="3912903" y="3598391"/>
                <a:ext cx="97204" cy="97204"/>
              </a:xfrm>
              <a:custGeom>
                <a:avLst/>
                <a:gdLst/>
                <a:ahLst/>
                <a:cxnLst/>
                <a:rect l="l" t="t" r="r" b="b"/>
                <a:pathLst>
                  <a:path w="553" h="553" extrusionOk="0">
                    <a:moveTo>
                      <a:pt x="553" y="276"/>
                    </a:moveTo>
                    <a:cubicBezTo>
                      <a:pt x="553" y="429"/>
                      <a:pt x="429" y="553"/>
                      <a:pt x="276" y="553"/>
                    </a:cubicBezTo>
                    <a:cubicBezTo>
                      <a:pt x="124" y="553"/>
                      <a:pt x="0" y="429"/>
                      <a:pt x="0" y="276"/>
                    </a:cubicBezTo>
                    <a:cubicBezTo>
                      <a:pt x="0" y="123"/>
                      <a:pt x="124" y="0"/>
                      <a:pt x="276" y="0"/>
                    </a:cubicBezTo>
                    <a:cubicBezTo>
                      <a:pt x="429" y="0"/>
                      <a:pt x="553" y="123"/>
                      <a:pt x="553" y="276"/>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3" name="Google Shape;933;p30"/>
              <p:cNvSpPr/>
              <p:nvPr/>
            </p:nvSpPr>
            <p:spPr>
              <a:xfrm>
                <a:off x="3904817" y="3529311"/>
                <a:ext cx="24257" cy="24433"/>
              </a:xfrm>
              <a:custGeom>
                <a:avLst/>
                <a:gdLst/>
                <a:ahLst/>
                <a:cxnLst/>
                <a:rect l="l" t="t" r="r" b="b"/>
                <a:pathLst>
                  <a:path w="138" h="139" extrusionOk="0">
                    <a:moveTo>
                      <a:pt x="138" y="70"/>
                    </a:moveTo>
                    <a:cubicBezTo>
                      <a:pt x="138" y="108"/>
                      <a:pt x="107" y="139"/>
                      <a:pt x="69" y="139"/>
                    </a:cubicBezTo>
                    <a:cubicBezTo>
                      <a:pt x="31" y="139"/>
                      <a:pt x="0" y="108"/>
                      <a:pt x="0" y="70"/>
                    </a:cubicBezTo>
                    <a:cubicBezTo>
                      <a:pt x="0" y="31"/>
                      <a:pt x="31" y="0"/>
                      <a:pt x="69" y="0"/>
                    </a:cubicBezTo>
                    <a:cubicBezTo>
                      <a:pt x="107" y="0"/>
                      <a:pt x="138" y="31"/>
                      <a:pt x="138" y="70"/>
                    </a:cubicBezTo>
                    <a:close/>
                  </a:path>
                </a:pathLst>
              </a:custGeom>
              <a:solidFill>
                <a:schemeClr val="accent4"/>
              </a:solidFill>
              <a:ln>
                <a:noFill/>
              </a:ln>
            </p:spPr>
            <p:txBody>
              <a:bodyPr spcFirstLastPara="1" wrap="square" lIns="90000" tIns="5025" rIns="90000" bIns="5025"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4" name="Google Shape;934;p30"/>
              <p:cNvSpPr/>
              <p:nvPr/>
            </p:nvSpPr>
            <p:spPr>
              <a:xfrm>
                <a:off x="3690549" y="3717918"/>
                <a:ext cx="28300" cy="28300"/>
              </a:xfrm>
              <a:custGeom>
                <a:avLst/>
                <a:gdLst/>
                <a:ahLst/>
                <a:cxnLst/>
                <a:rect l="l" t="t" r="r" b="b"/>
                <a:pathLst>
                  <a:path w="161" h="161" extrusionOk="0">
                    <a:moveTo>
                      <a:pt x="161" y="80"/>
                    </a:moveTo>
                    <a:cubicBezTo>
                      <a:pt x="161" y="125"/>
                      <a:pt x="125" y="161"/>
                      <a:pt x="80" y="161"/>
                    </a:cubicBezTo>
                    <a:cubicBezTo>
                      <a:pt x="36" y="161"/>
                      <a:pt x="0" y="125"/>
                      <a:pt x="0" y="80"/>
                    </a:cubicBezTo>
                    <a:cubicBezTo>
                      <a:pt x="0" y="36"/>
                      <a:pt x="36" y="0"/>
                      <a:pt x="80" y="0"/>
                    </a:cubicBezTo>
                    <a:cubicBezTo>
                      <a:pt x="125" y="0"/>
                      <a:pt x="161" y="36"/>
                      <a:pt x="161" y="80"/>
                    </a:cubicBezTo>
                    <a:close/>
                  </a:path>
                </a:pathLst>
              </a:custGeom>
              <a:solidFill>
                <a:schemeClr val="accent4"/>
              </a:solidFill>
              <a:ln>
                <a:noFill/>
              </a:ln>
            </p:spPr>
            <p:txBody>
              <a:bodyPr spcFirstLastPara="1" wrap="square" lIns="90000" tIns="12950" rIns="90000" bIns="1295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935" name="Google Shape;935;p30"/>
            <p:cNvGrpSpPr/>
            <p:nvPr/>
          </p:nvGrpSpPr>
          <p:grpSpPr>
            <a:xfrm rot="-1149972">
              <a:off x="166429" y="2568221"/>
              <a:ext cx="600173" cy="626763"/>
              <a:chOff x="8424012" y="933664"/>
              <a:chExt cx="680396" cy="710540"/>
            </a:xfrm>
          </p:grpSpPr>
          <p:sp>
            <p:nvSpPr>
              <p:cNvPr id="936" name="Google Shape;936;p30"/>
              <p:cNvSpPr/>
              <p:nvPr/>
            </p:nvSpPr>
            <p:spPr>
              <a:xfrm>
                <a:off x="8424012" y="963918"/>
                <a:ext cx="680396" cy="680286"/>
              </a:xfrm>
              <a:custGeom>
                <a:avLst/>
                <a:gdLst/>
                <a:ahLst/>
                <a:cxnLst/>
                <a:rect l="l" t="t" r="r" b="b"/>
                <a:pathLst>
                  <a:path w="6207" h="6206" extrusionOk="0">
                    <a:moveTo>
                      <a:pt x="3104" y="439"/>
                    </a:moveTo>
                    <a:cubicBezTo>
                      <a:pt x="1908" y="439"/>
                      <a:pt x="818" y="1252"/>
                      <a:pt x="518" y="2462"/>
                    </a:cubicBezTo>
                    <a:cubicBezTo>
                      <a:pt x="165" y="3888"/>
                      <a:pt x="1038" y="5335"/>
                      <a:pt x="2463" y="5688"/>
                    </a:cubicBezTo>
                    <a:cubicBezTo>
                      <a:pt x="3889" y="6041"/>
                      <a:pt x="5336" y="5168"/>
                      <a:pt x="5689" y="3742"/>
                    </a:cubicBezTo>
                    <a:cubicBezTo>
                      <a:pt x="6042" y="2317"/>
                      <a:pt x="5169" y="870"/>
                      <a:pt x="3743" y="518"/>
                    </a:cubicBezTo>
                    <a:cubicBezTo>
                      <a:pt x="3529" y="465"/>
                      <a:pt x="3315" y="439"/>
                      <a:pt x="3104" y="439"/>
                    </a:cubicBezTo>
                    <a:moveTo>
                      <a:pt x="3103" y="6206"/>
                    </a:moveTo>
                    <a:cubicBezTo>
                      <a:pt x="2857" y="6206"/>
                      <a:pt x="2607" y="6176"/>
                      <a:pt x="2358" y="6115"/>
                    </a:cubicBezTo>
                    <a:cubicBezTo>
                      <a:pt x="697" y="5704"/>
                      <a:pt x="-319" y="4018"/>
                      <a:pt x="91" y="2357"/>
                    </a:cubicBezTo>
                    <a:cubicBezTo>
                      <a:pt x="502" y="697"/>
                      <a:pt x="2188" y="-320"/>
                      <a:pt x="3849" y="91"/>
                    </a:cubicBezTo>
                    <a:cubicBezTo>
                      <a:pt x="5510" y="502"/>
                      <a:pt x="6527" y="2188"/>
                      <a:pt x="6116" y="3848"/>
                    </a:cubicBezTo>
                    <a:cubicBezTo>
                      <a:pt x="5766" y="5260"/>
                      <a:pt x="4496" y="6206"/>
                      <a:pt x="3103" y="6206"/>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7" name="Google Shape;937;p30"/>
              <p:cNvSpPr/>
              <p:nvPr/>
            </p:nvSpPr>
            <p:spPr>
              <a:xfrm>
                <a:off x="8562021" y="933664"/>
                <a:ext cx="414683" cy="596319"/>
              </a:xfrm>
              <a:custGeom>
                <a:avLst/>
                <a:gdLst/>
                <a:ahLst/>
                <a:cxnLst/>
                <a:rect l="l" t="t" r="r" b="b"/>
                <a:pathLst>
                  <a:path w="3783" h="5440" extrusionOk="0">
                    <a:moveTo>
                      <a:pt x="3612" y="1969"/>
                    </a:moveTo>
                    <a:cubicBezTo>
                      <a:pt x="3159" y="377"/>
                      <a:pt x="2322" y="0"/>
                      <a:pt x="2322" y="0"/>
                    </a:cubicBezTo>
                    <a:cubicBezTo>
                      <a:pt x="2261" y="1053"/>
                      <a:pt x="2010" y="1453"/>
                      <a:pt x="2010" y="1453"/>
                    </a:cubicBezTo>
                    <a:cubicBezTo>
                      <a:pt x="1839" y="1082"/>
                      <a:pt x="1572" y="874"/>
                      <a:pt x="1572" y="874"/>
                    </a:cubicBezTo>
                    <a:cubicBezTo>
                      <a:pt x="1431" y="1346"/>
                      <a:pt x="872" y="1976"/>
                      <a:pt x="599" y="2262"/>
                    </a:cubicBezTo>
                    <a:cubicBezTo>
                      <a:pt x="546" y="2310"/>
                      <a:pt x="497" y="2361"/>
                      <a:pt x="450" y="2415"/>
                    </a:cubicBezTo>
                    <a:cubicBezTo>
                      <a:pt x="449" y="2416"/>
                      <a:pt x="448" y="2417"/>
                      <a:pt x="448" y="2417"/>
                    </a:cubicBezTo>
                    <a:lnTo>
                      <a:pt x="448" y="2417"/>
                    </a:lnTo>
                    <a:cubicBezTo>
                      <a:pt x="264" y="2627"/>
                      <a:pt x="126" y="2884"/>
                      <a:pt x="54" y="3175"/>
                    </a:cubicBezTo>
                    <a:cubicBezTo>
                      <a:pt x="-189" y="4154"/>
                      <a:pt x="408" y="5143"/>
                      <a:pt x="1387" y="5386"/>
                    </a:cubicBezTo>
                    <a:cubicBezTo>
                      <a:pt x="2112" y="5565"/>
                      <a:pt x="2843" y="5284"/>
                      <a:pt x="3272" y="4728"/>
                    </a:cubicBezTo>
                    <a:lnTo>
                      <a:pt x="3272" y="4728"/>
                    </a:lnTo>
                    <a:cubicBezTo>
                      <a:pt x="3272" y="4728"/>
                      <a:pt x="4141" y="3831"/>
                      <a:pt x="3612" y="196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8" name="Google Shape;938;p30"/>
              <p:cNvSpPr/>
              <p:nvPr/>
            </p:nvSpPr>
            <p:spPr>
              <a:xfrm>
                <a:off x="8634478" y="1140509"/>
                <a:ext cx="240720" cy="331264"/>
              </a:xfrm>
              <a:custGeom>
                <a:avLst/>
                <a:gdLst/>
                <a:ahLst/>
                <a:cxnLst/>
                <a:rect l="l" t="t" r="r" b="b"/>
                <a:pathLst>
                  <a:path w="2196" h="3022" extrusionOk="0">
                    <a:moveTo>
                      <a:pt x="2172" y="1210"/>
                    </a:moveTo>
                    <a:cubicBezTo>
                      <a:pt x="2050" y="281"/>
                      <a:pt x="1611" y="0"/>
                      <a:pt x="1611" y="0"/>
                    </a:cubicBezTo>
                    <a:cubicBezTo>
                      <a:pt x="1490" y="585"/>
                      <a:pt x="1316" y="788"/>
                      <a:pt x="1316" y="788"/>
                    </a:cubicBezTo>
                    <a:cubicBezTo>
                      <a:pt x="1251" y="567"/>
                      <a:pt x="1118" y="429"/>
                      <a:pt x="1118" y="429"/>
                    </a:cubicBezTo>
                    <a:cubicBezTo>
                      <a:pt x="1000" y="681"/>
                      <a:pt x="634" y="988"/>
                      <a:pt x="458" y="1126"/>
                    </a:cubicBezTo>
                    <a:cubicBezTo>
                      <a:pt x="424" y="1149"/>
                      <a:pt x="392" y="1173"/>
                      <a:pt x="362" y="1200"/>
                    </a:cubicBezTo>
                    <a:cubicBezTo>
                      <a:pt x="361" y="1200"/>
                      <a:pt x="360" y="1200"/>
                      <a:pt x="360" y="1200"/>
                    </a:cubicBezTo>
                    <a:lnTo>
                      <a:pt x="361" y="1201"/>
                    </a:lnTo>
                    <a:cubicBezTo>
                      <a:pt x="240" y="1304"/>
                      <a:pt x="141" y="1437"/>
                      <a:pt x="77" y="1594"/>
                    </a:cubicBezTo>
                    <a:cubicBezTo>
                      <a:pt x="-140" y="2123"/>
                      <a:pt x="114" y="2728"/>
                      <a:pt x="643" y="2944"/>
                    </a:cubicBezTo>
                    <a:cubicBezTo>
                      <a:pt x="1035" y="3105"/>
                      <a:pt x="1468" y="3007"/>
                      <a:pt x="1754" y="2731"/>
                    </a:cubicBezTo>
                    <a:lnTo>
                      <a:pt x="1754" y="2731"/>
                    </a:lnTo>
                    <a:cubicBezTo>
                      <a:pt x="1754" y="2731"/>
                      <a:pt x="2316" y="2299"/>
                      <a:pt x="2172" y="121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39" name="Google Shape;939;p30"/>
              <p:cNvSpPr/>
              <p:nvPr/>
            </p:nvSpPr>
            <p:spPr>
              <a:xfrm>
                <a:off x="8622859" y="1155636"/>
                <a:ext cx="257272" cy="360532"/>
              </a:xfrm>
              <a:custGeom>
                <a:avLst/>
                <a:gdLst/>
                <a:ahLst/>
                <a:cxnLst/>
                <a:rect l="l" t="t" r="r" b="b"/>
                <a:pathLst>
                  <a:path w="2347" h="3289" extrusionOk="0">
                    <a:moveTo>
                      <a:pt x="44" y="237"/>
                    </a:moveTo>
                    <a:cubicBezTo>
                      <a:pt x="29" y="251"/>
                      <a:pt x="15" y="266"/>
                      <a:pt x="0" y="280"/>
                    </a:cubicBezTo>
                    <a:lnTo>
                      <a:pt x="1932" y="3289"/>
                    </a:lnTo>
                    <a:cubicBezTo>
                      <a:pt x="2080" y="3231"/>
                      <a:pt x="2219" y="3156"/>
                      <a:pt x="2347" y="3062"/>
                    </a:cubicBezTo>
                    <a:lnTo>
                      <a:pt x="261" y="0"/>
                    </a:lnTo>
                    <a:cubicBezTo>
                      <a:pt x="180" y="92"/>
                      <a:pt x="105" y="174"/>
                      <a:pt x="44" y="237"/>
                    </a:cubicBezTo>
                    <a:close/>
                  </a:path>
                </a:pathLst>
              </a:custGeom>
              <a:solidFill>
                <a:srgbClr val="F8F8F8">
                  <a:alpha val="33410"/>
                </a:srgbClr>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40" name="Google Shape;940;p30"/>
              <p:cNvSpPr/>
              <p:nvPr/>
            </p:nvSpPr>
            <p:spPr>
              <a:xfrm>
                <a:off x="8579669" y="1030236"/>
                <a:ext cx="370726" cy="546553"/>
              </a:xfrm>
              <a:custGeom>
                <a:avLst/>
                <a:gdLst/>
                <a:ahLst/>
                <a:cxnLst/>
                <a:rect l="l" t="t" r="r" b="b"/>
                <a:pathLst>
                  <a:path w="3382" h="4986" extrusionOk="0">
                    <a:moveTo>
                      <a:pt x="3145" y="4986"/>
                    </a:moveTo>
                    <a:lnTo>
                      <a:pt x="0" y="154"/>
                    </a:lnTo>
                    <a:lnTo>
                      <a:pt x="236" y="0"/>
                    </a:lnTo>
                    <a:lnTo>
                      <a:pt x="3382" y="4832"/>
                    </a:lnTo>
                    <a:lnTo>
                      <a:pt x="3145" y="4986"/>
                    </a:ln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sp>
        <p:nvSpPr>
          <p:cNvPr id="941" name="Google Shape;941;p30"/>
          <p:cNvSpPr/>
          <p:nvPr/>
        </p:nvSpPr>
        <p:spPr>
          <a:xfrm>
            <a:off x="436650" y="240445"/>
            <a:ext cx="183600" cy="1836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nvGrpSpPr>
          <p:cNvPr id="942" name="Google Shape;942;p30"/>
          <p:cNvGrpSpPr/>
          <p:nvPr/>
        </p:nvGrpSpPr>
        <p:grpSpPr>
          <a:xfrm>
            <a:off x="8" y="-441980"/>
            <a:ext cx="3409580" cy="4195930"/>
            <a:chOff x="8" y="-441980"/>
            <a:chExt cx="3409580" cy="4195930"/>
          </a:xfrm>
        </p:grpSpPr>
        <p:sp>
          <p:nvSpPr>
            <p:cNvPr id="943" name="Google Shape;943;p30"/>
            <p:cNvSpPr/>
            <p:nvPr/>
          </p:nvSpPr>
          <p:spPr>
            <a:xfrm>
              <a:off x="7" y="3096590"/>
              <a:ext cx="643680" cy="657360"/>
            </a:xfrm>
            <a:custGeom>
              <a:avLst/>
              <a:gdLst/>
              <a:ahLst/>
              <a:cxnLst/>
              <a:rect l="l" t="t" r="r" b="b"/>
              <a:pathLst>
                <a:path w="1788" h="1826" extrusionOk="0">
                  <a:moveTo>
                    <a:pt x="1423" y="804"/>
                  </a:moveTo>
                  <a:cubicBezTo>
                    <a:pt x="1423" y="804"/>
                    <a:pt x="1882" y="601"/>
                    <a:pt x="1715" y="328"/>
                  </a:cubicBezTo>
                  <a:cubicBezTo>
                    <a:pt x="1547" y="55"/>
                    <a:pt x="1141" y="344"/>
                    <a:pt x="1141" y="344"/>
                  </a:cubicBezTo>
                  <a:cubicBezTo>
                    <a:pt x="1141" y="344"/>
                    <a:pt x="1310" y="52"/>
                    <a:pt x="1211" y="5"/>
                  </a:cubicBezTo>
                  <a:cubicBezTo>
                    <a:pt x="1111" y="-43"/>
                    <a:pt x="1039" y="259"/>
                    <a:pt x="1039" y="259"/>
                  </a:cubicBezTo>
                  <a:cubicBezTo>
                    <a:pt x="1039" y="259"/>
                    <a:pt x="779" y="-37"/>
                    <a:pt x="505" y="33"/>
                  </a:cubicBezTo>
                  <a:cubicBezTo>
                    <a:pt x="231" y="102"/>
                    <a:pt x="354" y="738"/>
                    <a:pt x="354" y="738"/>
                  </a:cubicBezTo>
                  <a:cubicBezTo>
                    <a:pt x="354" y="738"/>
                    <a:pt x="106" y="495"/>
                    <a:pt x="81" y="599"/>
                  </a:cubicBezTo>
                  <a:cubicBezTo>
                    <a:pt x="56" y="704"/>
                    <a:pt x="346" y="951"/>
                    <a:pt x="346" y="951"/>
                  </a:cubicBezTo>
                  <a:cubicBezTo>
                    <a:pt x="346" y="951"/>
                    <a:pt x="-122" y="961"/>
                    <a:pt x="31" y="1322"/>
                  </a:cubicBezTo>
                  <a:cubicBezTo>
                    <a:pt x="183" y="1684"/>
                    <a:pt x="696" y="1409"/>
                    <a:pt x="696" y="1409"/>
                  </a:cubicBezTo>
                  <a:cubicBezTo>
                    <a:pt x="696" y="1409"/>
                    <a:pt x="589" y="1652"/>
                    <a:pt x="746" y="1763"/>
                  </a:cubicBezTo>
                  <a:cubicBezTo>
                    <a:pt x="904" y="1874"/>
                    <a:pt x="950" y="1500"/>
                    <a:pt x="950" y="1500"/>
                  </a:cubicBezTo>
                  <a:cubicBezTo>
                    <a:pt x="950" y="1500"/>
                    <a:pt x="1065" y="1914"/>
                    <a:pt x="1234" y="1810"/>
                  </a:cubicBezTo>
                  <a:cubicBezTo>
                    <a:pt x="1403" y="1706"/>
                    <a:pt x="1240" y="1342"/>
                    <a:pt x="1240" y="1342"/>
                  </a:cubicBezTo>
                  <a:cubicBezTo>
                    <a:pt x="1240" y="1342"/>
                    <a:pt x="1696" y="1526"/>
                    <a:pt x="1778" y="1239"/>
                  </a:cubicBezTo>
                  <a:cubicBezTo>
                    <a:pt x="1860" y="951"/>
                    <a:pt x="1423" y="804"/>
                    <a:pt x="1423" y="804"/>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944" name="Google Shape;944;p30"/>
            <p:cNvSpPr/>
            <p:nvPr/>
          </p:nvSpPr>
          <p:spPr>
            <a:xfrm>
              <a:off x="2230948" y="-441980"/>
              <a:ext cx="1178640" cy="1204920"/>
            </a:xfrm>
            <a:custGeom>
              <a:avLst/>
              <a:gdLst/>
              <a:ahLst/>
              <a:cxnLst/>
              <a:rect l="l" t="t" r="r" b="b"/>
              <a:pathLst>
                <a:path w="3274" h="3347" extrusionOk="0">
                  <a:moveTo>
                    <a:pt x="2575" y="1455"/>
                  </a:moveTo>
                  <a:cubicBezTo>
                    <a:pt x="2575" y="1455"/>
                    <a:pt x="3399" y="1045"/>
                    <a:pt x="3069" y="559"/>
                  </a:cubicBezTo>
                  <a:cubicBezTo>
                    <a:pt x="2740" y="73"/>
                    <a:pt x="2019" y="636"/>
                    <a:pt x="2019" y="636"/>
                  </a:cubicBezTo>
                  <a:cubicBezTo>
                    <a:pt x="2019" y="636"/>
                    <a:pt x="2171" y="87"/>
                    <a:pt x="1985" y="8"/>
                  </a:cubicBezTo>
                  <a:cubicBezTo>
                    <a:pt x="1798" y="-70"/>
                    <a:pt x="1826" y="488"/>
                    <a:pt x="1826" y="488"/>
                  </a:cubicBezTo>
                  <a:cubicBezTo>
                    <a:pt x="1826" y="488"/>
                    <a:pt x="1324" y="-31"/>
                    <a:pt x="828" y="118"/>
                  </a:cubicBezTo>
                  <a:cubicBezTo>
                    <a:pt x="332" y="268"/>
                    <a:pt x="612" y="1423"/>
                    <a:pt x="612" y="1423"/>
                  </a:cubicBezTo>
                  <a:cubicBezTo>
                    <a:pt x="612" y="1423"/>
                    <a:pt x="137" y="998"/>
                    <a:pt x="100" y="1191"/>
                  </a:cubicBezTo>
                  <a:cubicBezTo>
                    <a:pt x="63" y="1385"/>
                    <a:pt x="614" y="1813"/>
                    <a:pt x="614" y="1813"/>
                  </a:cubicBezTo>
                  <a:cubicBezTo>
                    <a:pt x="614" y="1813"/>
                    <a:pt x="-242" y="1870"/>
                    <a:pt x="67" y="2519"/>
                  </a:cubicBezTo>
                  <a:cubicBezTo>
                    <a:pt x="377" y="3168"/>
                    <a:pt x="1292" y="2622"/>
                    <a:pt x="1292" y="2622"/>
                  </a:cubicBezTo>
                  <a:cubicBezTo>
                    <a:pt x="1292" y="2622"/>
                    <a:pt x="1118" y="3077"/>
                    <a:pt x="1415" y="3267"/>
                  </a:cubicBezTo>
                  <a:cubicBezTo>
                    <a:pt x="1712" y="3458"/>
                    <a:pt x="1767" y="2767"/>
                    <a:pt x="1767" y="2767"/>
                  </a:cubicBezTo>
                  <a:cubicBezTo>
                    <a:pt x="1767" y="2767"/>
                    <a:pt x="2011" y="3516"/>
                    <a:pt x="2313" y="3312"/>
                  </a:cubicBezTo>
                  <a:cubicBezTo>
                    <a:pt x="2614" y="3108"/>
                    <a:pt x="2283" y="2454"/>
                    <a:pt x="2283" y="2454"/>
                  </a:cubicBezTo>
                  <a:cubicBezTo>
                    <a:pt x="2283" y="2454"/>
                    <a:pt x="3135" y="2754"/>
                    <a:pt x="3261" y="2221"/>
                  </a:cubicBezTo>
                  <a:cubicBezTo>
                    <a:pt x="3387" y="1687"/>
                    <a:pt x="2575" y="1455"/>
                    <a:pt x="2575" y="1455"/>
                  </a:cubicBezTo>
                  <a:close/>
                </a:path>
              </a:pathLst>
            </a:custGeom>
            <a:solidFill>
              <a:schemeClr val="accent4"/>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grpSp>
        <p:nvGrpSpPr>
          <p:cNvPr id="945" name="Google Shape;945;p30"/>
          <p:cNvGrpSpPr/>
          <p:nvPr/>
        </p:nvGrpSpPr>
        <p:grpSpPr>
          <a:xfrm>
            <a:off x="91419" y="-11325"/>
            <a:ext cx="9163382" cy="6538635"/>
            <a:chOff x="91419" y="-11325"/>
            <a:chExt cx="9163382" cy="6538635"/>
          </a:xfrm>
        </p:grpSpPr>
        <p:grpSp>
          <p:nvGrpSpPr>
            <p:cNvPr id="946" name="Google Shape;946;p30"/>
            <p:cNvGrpSpPr/>
            <p:nvPr/>
          </p:nvGrpSpPr>
          <p:grpSpPr>
            <a:xfrm>
              <a:off x="91419" y="-11325"/>
              <a:ext cx="9163382" cy="6538635"/>
              <a:chOff x="91419" y="-11325"/>
              <a:chExt cx="9163382" cy="6538635"/>
            </a:xfrm>
          </p:grpSpPr>
          <p:sp>
            <p:nvSpPr>
              <p:cNvPr id="947" name="Google Shape;947;p30"/>
              <p:cNvSpPr/>
              <p:nvPr/>
            </p:nvSpPr>
            <p:spPr>
              <a:xfrm rot="-3737898" flipH="1">
                <a:off x="7230942" y="5075865"/>
                <a:ext cx="2466488" cy="490904"/>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sp>
            <p:nvSpPr>
              <p:cNvPr id="948" name="Google Shape;948;p30"/>
              <p:cNvSpPr/>
              <p:nvPr/>
            </p:nvSpPr>
            <p:spPr>
              <a:xfrm rot="189632">
                <a:off x="238020" y="43972"/>
                <a:ext cx="2041256" cy="1281086"/>
              </a:xfrm>
              <a:custGeom>
                <a:avLst/>
                <a:gdLst/>
                <a:ahLst/>
                <a:cxnLst/>
                <a:rect l="l" t="t" r="r" b="b"/>
                <a:pathLst>
                  <a:path w="99156" h="62230" extrusionOk="0">
                    <a:moveTo>
                      <a:pt x="21727" y="62230"/>
                    </a:moveTo>
                    <a:cubicBezTo>
                      <a:pt x="12702" y="55011"/>
                      <a:pt x="-5283" y="43206"/>
                      <a:pt x="1653" y="33962"/>
                    </a:cubicBezTo>
                    <a:cubicBezTo>
                      <a:pt x="7517" y="26146"/>
                      <a:pt x="21513" y="28271"/>
                      <a:pt x="27872" y="20852"/>
                    </a:cubicBezTo>
                    <a:cubicBezTo>
                      <a:pt x="34352" y="13291"/>
                      <a:pt x="41087" y="-3673"/>
                      <a:pt x="49994" y="778"/>
                    </a:cubicBezTo>
                    <a:cubicBezTo>
                      <a:pt x="54261" y="2910"/>
                      <a:pt x="52114" y="10080"/>
                      <a:pt x="53272" y="14707"/>
                    </a:cubicBezTo>
                    <a:cubicBezTo>
                      <a:pt x="54399" y="19211"/>
                      <a:pt x="61009" y="22173"/>
                      <a:pt x="65562" y="21262"/>
                    </a:cubicBezTo>
                    <a:cubicBezTo>
                      <a:pt x="74136" y="19546"/>
                      <a:pt x="78548" y="9374"/>
                      <a:pt x="86046" y="4875"/>
                    </a:cubicBezTo>
                    <a:cubicBezTo>
                      <a:pt x="89793" y="2626"/>
                      <a:pt x="94846" y="4156"/>
                      <a:pt x="99156" y="4875"/>
                    </a:cubicBezTo>
                  </a:path>
                </a:pathLst>
              </a:custGeom>
              <a:noFill/>
              <a:ln w="19050" cap="rnd" cmpd="sng">
                <a:solidFill>
                  <a:schemeClr val="dk2"/>
                </a:solidFill>
                <a:prstDash val="dash"/>
                <a:round/>
                <a:headEnd type="none" w="med" len="med"/>
                <a:tailEnd type="none" w="med" len="med"/>
              </a:ln>
            </p:spPr>
          </p:sp>
          <p:sp>
            <p:nvSpPr>
              <p:cNvPr id="949" name="Google Shape;949;p30"/>
              <p:cNvSpPr/>
              <p:nvPr/>
            </p:nvSpPr>
            <p:spPr>
              <a:xfrm>
                <a:off x="91419" y="1410815"/>
                <a:ext cx="631523" cy="1045775"/>
              </a:xfrm>
              <a:custGeom>
                <a:avLst/>
                <a:gdLst/>
                <a:ahLst/>
                <a:cxnLst/>
                <a:rect l="l" t="t" r="r" b="b"/>
                <a:pathLst>
                  <a:path w="34141" h="56536" extrusionOk="0">
                    <a:moveTo>
                      <a:pt x="33933" y="0"/>
                    </a:moveTo>
                    <a:cubicBezTo>
                      <a:pt x="35604" y="8352"/>
                      <a:pt x="23143" y="15856"/>
                      <a:pt x="14678" y="16797"/>
                    </a:cubicBezTo>
                    <a:cubicBezTo>
                      <a:pt x="11950" y="17100"/>
                      <a:pt x="8426" y="17919"/>
                      <a:pt x="6485" y="15978"/>
                    </a:cubicBezTo>
                    <a:cubicBezTo>
                      <a:pt x="5036" y="14529"/>
                      <a:pt x="4706" y="10848"/>
                      <a:pt x="6485" y="9832"/>
                    </a:cubicBezTo>
                    <a:cubicBezTo>
                      <a:pt x="9675" y="8009"/>
                      <a:pt x="15568" y="13642"/>
                      <a:pt x="14678" y="17207"/>
                    </a:cubicBezTo>
                    <a:cubicBezTo>
                      <a:pt x="12741" y="24971"/>
                      <a:pt x="2281" y="28698"/>
                      <a:pt x="339" y="36461"/>
                    </a:cubicBezTo>
                    <a:cubicBezTo>
                      <a:pt x="-1716" y="44676"/>
                      <a:pt x="7439" y="56536"/>
                      <a:pt x="15907" y="56536"/>
                    </a:cubicBezTo>
                  </a:path>
                </a:pathLst>
              </a:custGeom>
              <a:noFill/>
              <a:ln w="19050" cap="rnd" cmpd="sng">
                <a:solidFill>
                  <a:schemeClr val="dk2"/>
                </a:solidFill>
                <a:prstDash val="dash"/>
                <a:round/>
                <a:headEnd type="none" w="med" len="med"/>
                <a:tailEnd type="none" w="med" len="med"/>
              </a:ln>
            </p:spPr>
          </p:sp>
        </p:grpSp>
        <p:sp>
          <p:nvSpPr>
            <p:cNvPr id="950" name="Google Shape;950;p30"/>
            <p:cNvSpPr/>
            <p:nvPr/>
          </p:nvSpPr>
          <p:spPr>
            <a:xfrm rot="178491">
              <a:off x="3818792" y="4794669"/>
              <a:ext cx="2550372" cy="507599"/>
            </a:xfrm>
            <a:custGeom>
              <a:avLst/>
              <a:gdLst/>
              <a:ahLst/>
              <a:cxnLst/>
              <a:rect l="l" t="t" r="r" b="b"/>
              <a:pathLst>
                <a:path w="102010" h="20303" extrusionOk="0">
                  <a:moveTo>
                    <a:pt x="0" y="18878"/>
                  </a:moveTo>
                  <a:cubicBezTo>
                    <a:pt x="9739" y="18068"/>
                    <a:pt x="29609" y="11280"/>
                    <a:pt x="24581" y="2901"/>
                  </a:cubicBezTo>
                  <a:cubicBezTo>
                    <a:pt x="22881" y="69"/>
                    <a:pt x="15175" y="4613"/>
                    <a:pt x="15977" y="7817"/>
                  </a:cubicBezTo>
                  <a:cubicBezTo>
                    <a:pt x="17407" y="13532"/>
                    <a:pt x="22845" y="19275"/>
                    <a:pt x="28677" y="20107"/>
                  </a:cubicBezTo>
                  <a:cubicBezTo>
                    <a:pt x="39710" y="21680"/>
                    <a:pt x="45370" y="4585"/>
                    <a:pt x="55716" y="443"/>
                  </a:cubicBezTo>
                  <a:cubicBezTo>
                    <a:pt x="63221" y="-2562"/>
                    <a:pt x="66949" y="14190"/>
                    <a:pt x="74971" y="15191"/>
                  </a:cubicBezTo>
                  <a:cubicBezTo>
                    <a:pt x="80921" y="15934"/>
                    <a:pt x="85059" y="8612"/>
                    <a:pt x="90539" y="6178"/>
                  </a:cubicBezTo>
                  <a:cubicBezTo>
                    <a:pt x="94446" y="4442"/>
                    <a:pt x="99169" y="8719"/>
                    <a:pt x="102010" y="11914"/>
                  </a:cubicBezTo>
                </a:path>
              </a:pathLst>
            </a:custGeom>
            <a:noFill/>
            <a:ln w="19050" cap="rnd" cmpd="sng">
              <a:solidFill>
                <a:schemeClr val="dk2"/>
              </a:solidFill>
              <a:prstDash val="dash"/>
              <a:round/>
              <a:headEnd type="none" w="med" len="med"/>
              <a:tailEnd type="none" w="med" len="med"/>
            </a:ln>
          </p:spPr>
        </p:sp>
      </p:grpSp>
      <p:grpSp>
        <p:nvGrpSpPr>
          <p:cNvPr id="951" name="Google Shape;951;p30"/>
          <p:cNvGrpSpPr/>
          <p:nvPr/>
        </p:nvGrpSpPr>
        <p:grpSpPr>
          <a:xfrm>
            <a:off x="158243" y="1294500"/>
            <a:ext cx="8571750" cy="3594666"/>
            <a:chOff x="158243" y="1294500"/>
            <a:chExt cx="8571750" cy="3594666"/>
          </a:xfrm>
        </p:grpSpPr>
        <p:grpSp>
          <p:nvGrpSpPr>
            <p:cNvPr id="952" name="Google Shape;952;p30"/>
            <p:cNvGrpSpPr/>
            <p:nvPr/>
          </p:nvGrpSpPr>
          <p:grpSpPr>
            <a:xfrm flipH="1">
              <a:off x="158243" y="1294500"/>
              <a:ext cx="8571750" cy="3156573"/>
              <a:chOff x="447425" y="1294500"/>
              <a:chExt cx="8571750" cy="3156573"/>
            </a:xfrm>
          </p:grpSpPr>
          <p:sp>
            <p:nvSpPr>
              <p:cNvPr id="953" name="Google Shape;953;p30"/>
              <p:cNvSpPr/>
              <p:nvPr/>
            </p:nvSpPr>
            <p:spPr>
              <a:xfrm flipH="1">
                <a:off x="597183" y="1557369"/>
                <a:ext cx="63000" cy="630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954" name="Google Shape;954;p30"/>
              <p:cNvSpPr/>
              <p:nvPr/>
            </p:nvSpPr>
            <p:spPr>
              <a:xfrm flipH="1">
                <a:off x="447425" y="1294500"/>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955" name="Google Shape;955;p30"/>
              <p:cNvSpPr/>
              <p:nvPr/>
            </p:nvSpPr>
            <p:spPr>
              <a:xfrm flipH="1">
                <a:off x="8792675" y="4108175"/>
                <a:ext cx="183600" cy="1836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sp>
            <p:nvSpPr>
              <p:cNvPr id="956" name="Google Shape;956;p30"/>
              <p:cNvSpPr/>
              <p:nvPr/>
            </p:nvSpPr>
            <p:spPr>
              <a:xfrm flipH="1">
                <a:off x="8927975" y="4359873"/>
                <a:ext cx="91200" cy="91200"/>
              </a:xfrm>
              <a:prstGeom prst="ellipse">
                <a:avLst/>
              </a:pr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latin typeface="Darker Grotesque Medium"/>
                  <a:ea typeface="Darker Grotesque Medium"/>
                  <a:cs typeface="Darker Grotesque Medium"/>
                  <a:sym typeface="Darker Grotesque Medium"/>
                </a:endParaRPr>
              </a:p>
            </p:txBody>
          </p:sp>
        </p:grpSp>
        <p:sp>
          <p:nvSpPr>
            <p:cNvPr id="957" name="Google Shape;957;p30"/>
            <p:cNvSpPr/>
            <p:nvPr/>
          </p:nvSpPr>
          <p:spPr>
            <a:xfrm>
              <a:off x="4654192" y="4804136"/>
              <a:ext cx="85298" cy="85029"/>
            </a:xfrm>
            <a:custGeom>
              <a:avLst/>
              <a:gdLst/>
              <a:ahLst/>
              <a:cxnLst/>
              <a:rect l="l" t="t" r="r" b="b"/>
              <a:pathLst>
                <a:path w="317" h="316" extrusionOk="0">
                  <a:moveTo>
                    <a:pt x="317" y="158"/>
                  </a:moveTo>
                  <a:cubicBezTo>
                    <a:pt x="317" y="245"/>
                    <a:pt x="246" y="316"/>
                    <a:pt x="158" y="316"/>
                  </a:cubicBezTo>
                  <a:cubicBezTo>
                    <a:pt x="71" y="316"/>
                    <a:pt x="0" y="245"/>
                    <a:pt x="0" y="158"/>
                  </a:cubicBezTo>
                  <a:cubicBezTo>
                    <a:pt x="0" y="71"/>
                    <a:pt x="71" y="0"/>
                    <a:pt x="158" y="0"/>
                  </a:cubicBezTo>
                  <a:cubicBezTo>
                    <a:pt x="246" y="0"/>
                    <a:pt x="317" y="71"/>
                    <a:pt x="317" y="158"/>
                  </a:cubicBezTo>
                  <a:close/>
                </a:path>
              </a:pathLst>
            </a:custGeom>
            <a:solidFill>
              <a:schemeClr val="dk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961"/>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1pPr>
            <a:lvl2pPr lvl="1"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2pPr>
            <a:lvl3pPr lvl="2"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3pPr>
            <a:lvl4pPr lvl="3"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4pPr>
            <a:lvl5pPr lvl="4"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5pPr>
            <a:lvl6pPr lvl="5"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6pPr>
            <a:lvl7pPr lvl="6"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7pPr>
            <a:lvl8pPr lvl="7"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8pPr>
            <a:lvl9pPr lvl="8" algn="ctr" rtl="0">
              <a:spcBef>
                <a:spcPts val="0"/>
              </a:spcBef>
              <a:spcAft>
                <a:spcPts val="0"/>
              </a:spcAft>
              <a:buClr>
                <a:schemeClr val="lt2"/>
              </a:buClr>
              <a:buSzPts val="3500"/>
              <a:buFont typeface="Alegreya Sans"/>
              <a:buNone/>
              <a:defRPr sz="3500" b="1">
                <a:solidFill>
                  <a:schemeClr val="lt2"/>
                </a:solidFill>
                <a:latin typeface="Alegreya Sans"/>
                <a:ea typeface="Alegreya Sans"/>
                <a:cs typeface="Alegreya Sans"/>
                <a:sym typeface="Alegreya Sa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1pPr>
            <a:lvl2pPr marL="914400" lvl="1"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rtl="0">
              <a:lnSpc>
                <a:spcPct val="115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8" r:id="rId6"/>
    <p:sldLayoutId id="2147483661" r:id="rId7"/>
    <p:sldLayoutId id="2147483662" r:id="rId8"/>
    <p:sldLayoutId id="2147483663" r:id="rId9"/>
    <p:sldLayoutId id="2147483668" r:id="rId10"/>
    <p:sldLayoutId id="2147483669" r:id="rId11"/>
    <p:sldLayoutId id="2147483675" r:id="rId12"/>
    <p:sldLayoutId id="2147483676"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958"/>
        <p:cNvGrpSpPr/>
        <p:nvPr/>
      </p:nvGrpSpPr>
      <p:grpSpPr>
        <a:xfrm>
          <a:off x="0" y="0"/>
          <a:ext cx="0" cy="0"/>
          <a:chOff x="0" y="0"/>
          <a:chExt cx="0" cy="0"/>
        </a:xfrm>
      </p:grpSpPr>
      <p:sp>
        <p:nvSpPr>
          <p:cNvPr id="959" name="Google Shape;959;p31"/>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960" name="Google Shape;960;p31"/>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7" r:id="rId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hyperlink" Target="https://library.oapen.org/bitstream/handle/20.500.12657/48228/9783030699789.pdf?sequence=1" TargetMode="External"/><Relationship Id="rId3" Type="http://schemas.openxmlformats.org/officeDocument/2006/relationships/hyperlink" Target="https://pbsi-upr.id/index.php/ijellacush/article/download/312/253" TargetMode="External"/><Relationship Id="rId7" Type="http://schemas.openxmlformats.org/officeDocument/2006/relationships/hyperlink" Target="https://www.academia.edu/download/56524423/ch14_Resource_Planning.pdf" TargetMode="External"/><Relationship Id="rId2" Type="http://schemas.openxmlformats.org/officeDocument/2006/relationships/hyperlink" Target="https://www.mdpi.com/1660-4601/19/22/14907/pdf" TargetMode="External"/><Relationship Id="rId1" Type="http://schemas.openxmlformats.org/officeDocument/2006/relationships/slideLayout" Target="../slideLayouts/slideLayout9.xml"/><Relationship Id="rId6" Type="http://schemas.openxmlformats.org/officeDocument/2006/relationships/hyperlink" Target="https://oamjms.eu/index.php/mjms/article/download/4359/4943" TargetMode="External"/><Relationship Id="rId5" Type="http://schemas.openxmlformats.org/officeDocument/2006/relationships/hyperlink" Target="https://eprints.whiterose.ac.uk/184111/1/SCSC_Newsletter_Volume_30_Nos_1_Feb_2022.pdf" TargetMode="External"/><Relationship Id="rId10" Type="http://schemas.openxmlformats.org/officeDocument/2006/relationships/hyperlink" Target="https://apps.who.int/iris/bitstream/handle/10665/351436/9789240040779-eng.pdf" TargetMode="External"/><Relationship Id="rId4" Type="http://schemas.openxmlformats.org/officeDocument/2006/relationships/hyperlink" Target="https://www.researchgate.net/profile/Mohamed-Mourad-Lafifi/post/Im_searching_a_list_of_generic_haptic_descriptors_and_generic_haptic_anomalies_Existing_list/attachment/59d6418579197b807799d7d5/AS%3A435121871429633%401480752546806/download/Tim+ingold-being-alive.pdf" TargetMode="External"/><Relationship Id="rId9" Type="http://schemas.openxmlformats.org/officeDocument/2006/relationships/hyperlink" Target="https://www.kcsap.go.ke/sites/default/files/2023-04/Tana%20River%20Hewani%20Irrigation%20CPR%20Aug%202021-RO%20JMA%2003.10.2021.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7"/>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Health and Safety Guidelines</a:t>
            </a:r>
          </a:p>
        </p:txBody>
      </p:sp>
      <p:pic>
        <p:nvPicPr>
          <p:cNvPr id="8194" name="Picture 2" descr="What is Health and Safety Policy and Its Key Ele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742950"/>
            <a:ext cx="2133600" cy="16573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0"/>
        <p:cNvGrpSpPr/>
        <p:nvPr/>
      </p:nvGrpSpPr>
      <p:grpSpPr>
        <a:xfrm>
          <a:off x="0" y="0"/>
          <a:ext cx="0" cy="0"/>
          <a:chOff x="0" y="0"/>
          <a:chExt cx="0" cy="0"/>
        </a:xfrm>
      </p:grpSpPr>
      <p:sp>
        <p:nvSpPr>
          <p:cNvPr id="1001" name="Google Shape;1001;p37"/>
          <p:cNvSpPr txBox="1">
            <a:spLocks noGrp="1"/>
          </p:cNvSpPr>
          <p:nvPr>
            <p:ph type="title"/>
          </p:nvPr>
        </p:nvSpPr>
        <p:spPr>
          <a:xfrm>
            <a:off x="2032750" y="1276351"/>
            <a:ext cx="5078700" cy="914400"/>
          </a:xfrm>
          <a:prstGeom prst="rect">
            <a:avLst/>
          </a:prstGeom>
        </p:spPr>
        <p:txBody>
          <a:bodyPr spcFirstLastPara="1" wrap="square" lIns="91425" tIns="91425" rIns="91425" bIns="91425" anchor="ctr" anchorCtr="0">
            <a:noAutofit/>
          </a:bodyPr>
          <a:lstStyle/>
          <a:p>
            <a:pPr lvl="0"/>
            <a:r>
              <a:rPr lang="en-US" sz="2000" dirty="0"/>
              <a:t>Introduction</a:t>
            </a:r>
            <a:endParaRPr sz="2000" dirty="0"/>
          </a:p>
        </p:txBody>
      </p:sp>
      <p:sp>
        <p:nvSpPr>
          <p:cNvPr id="1002" name="Google Shape;1002;p37"/>
          <p:cNvSpPr txBox="1">
            <a:spLocks noGrp="1"/>
          </p:cNvSpPr>
          <p:nvPr>
            <p:ph type="subTitle" idx="1"/>
          </p:nvPr>
        </p:nvSpPr>
        <p:spPr>
          <a:xfrm>
            <a:off x="2032750" y="2266950"/>
            <a:ext cx="5078700" cy="1166575"/>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sz="1400" dirty="0"/>
              <a:t>Housekeeping is an essential part.</a:t>
            </a:r>
          </a:p>
          <a:p>
            <a:pPr algn="just" fontAlgn="base">
              <a:buFont typeface="Arial" pitchFamily="34" charset="0"/>
              <a:buChar char="•"/>
            </a:pPr>
            <a:r>
              <a:rPr lang="en-US" sz="1400" dirty="0"/>
              <a:t>It is not just about cleanliness (Ingold., 2021).</a:t>
            </a:r>
          </a:p>
          <a:p>
            <a:pPr algn="just" fontAlgn="base">
              <a:buFont typeface="Arial" pitchFamily="34" charset="0"/>
              <a:buChar char="•"/>
            </a:pPr>
            <a:r>
              <a:rPr lang="en-US" sz="1400" dirty="0"/>
              <a:t>To stock required materials for future use.</a:t>
            </a:r>
          </a:p>
          <a:p>
            <a:pPr algn="just" fontAlgn="base">
              <a:buFont typeface="Arial" pitchFamily="34" charset="0"/>
              <a:buChar char="•"/>
            </a:pPr>
            <a:r>
              <a:rPr lang="en-US" sz="1400" dirty="0"/>
              <a:t>Maintain the business of Marriott Heathrow effortlessly.</a:t>
            </a:r>
          </a:p>
          <a:p>
            <a:pPr marL="171450" lvl="0" indent="-171450" algn="just">
              <a:buFont typeface="Arial" pitchFamily="34" charset="0"/>
              <a:buChar char="•"/>
            </a:pPr>
            <a:endParaRPr sz="1000" dirty="0"/>
          </a:p>
        </p:txBody>
      </p:sp>
      <p:pic>
        <p:nvPicPr>
          <p:cNvPr id="7170" name="Picture 2" descr="1000+ Health And Safety Pictures | Download Free Images on Unspla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5750"/>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06"/>
        <p:cNvGrpSpPr/>
        <p:nvPr/>
      </p:nvGrpSpPr>
      <p:grpSpPr>
        <a:xfrm>
          <a:off x="0" y="0"/>
          <a:ext cx="0" cy="0"/>
          <a:chOff x="0" y="0"/>
          <a:chExt cx="0" cy="0"/>
        </a:xfrm>
      </p:grpSpPr>
      <p:sp>
        <p:nvSpPr>
          <p:cNvPr id="1007" name="Google Shape;1007;p38"/>
          <p:cNvSpPr txBox="1">
            <a:spLocks noGrp="1"/>
          </p:cNvSpPr>
          <p:nvPr>
            <p:ph type="title"/>
          </p:nvPr>
        </p:nvSpPr>
        <p:spPr>
          <a:xfrm>
            <a:off x="1579500" y="2038350"/>
            <a:ext cx="5985000" cy="1179650"/>
          </a:xfrm>
          <a:prstGeom prst="rect">
            <a:avLst/>
          </a:prstGeom>
        </p:spPr>
        <p:txBody>
          <a:bodyPr spcFirstLastPara="1" wrap="square" lIns="91425" tIns="91425" rIns="91425" bIns="91425" anchor="b" anchorCtr="0">
            <a:noAutofit/>
          </a:bodyPr>
          <a:lstStyle/>
          <a:p>
            <a:pPr algn="just" fontAlgn="base"/>
            <a:br>
              <a:rPr lang="en-US" sz="1400" b="0" dirty="0"/>
            </a:br>
            <a:endParaRPr sz="1400" dirty="0"/>
          </a:p>
        </p:txBody>
      </p:sp>
      <p:sp>
        <p:nvSpPr>
          <p:cNvPr id="1009" name="Google Shape;1009;p38"/>
          <p:cNvSpPr txBox="1">
            <a:spLocks noGrp="1"/>
          </p:cNvSpPr>
          <p:nvPr>
            <p:ph type="subTitle" idx="1"/>
          </p:nvPr>
        </p:nvSpPr>
        <p:spPr>
          <a:xfrm>
            <a:off x="2749420" y="1733550"/>
            <a:ext cx="5985000" cy="1716125"/>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sz="1400" dirty="0"/>
              <a:t>To be aware of potential risks.</a:t>
            </a:r>
          </a:p>
          <a:p>
            <a:pPr algn="just" fontAlgn="base">
              <a:buFont typeface="Arial" pitchFamily="34" charset="0"/>
              <a:buChar char="•"/>
            </a:pPr>
            <a:r>
              <a:rPr lang="en-US" sz="1400" dirty="0"/>
              <a:t>Falling from slippery floors.</a:t>
            </a:r>
          </a:p>
          <a:p>
            <a:pPr algn="just" fontAlgn="base">
              <a:buFont typeface="Arial" pitchFamily="34" charset="0"/>
              <a:buChar char="•"/>
            </a:pPr>
            <a:r>
              <a:rPr lang="en-US" sz="1400" dirty="0"/>
              <a:t>Inappropriate dumping of waste (Nasution. and Mahyuni., 2020).</a:t>
            </a:r>
          </a:p>
          <a:p>
            <a:pPr algn="just" fontAlgn="base">
              <a:buFont typeface="Arial" pitchFamily="34" charset="0"/>
              <a:buChar char="•"/>
            </a:pPr>
            <a:r>
              <a:rPr lang="en-US" sz="1400" dirty="0"/>
              <a:t>Heavy with lifting </a:t>
            </a:r>
          </a:p>
          <a:p>
            <a:pPr marL="0" lvl="0" indent="0" algn="ctr" rtl="0">
              <a:spcBef>
                <a:spcPts val="0"/>
              </a:spcBef>
              <a:spcAft>
                <a:spcPts val="0"/>
              </a:spcAft>
              <a:buNone/>
            </a:pPr>
            <a:endParaRPr dirty="0"/>
          </a:p>
        </p:txBody>
      </p:sp>
      <p:sp>
        <p:nvSpPr>
          <p:cNvPr id="2" name="Title 1"/>
          <p:cNvSpPr>
            <a:spLocks noGrp="1"/>
          </p:cNvSpPr>
          <p:nvPr>
            <p:ph type="title" idx="2"/>
          </p:nvPr>
        </p:nvSpPr>
        <p:spPr>
          <a:xfrm>
            <a:off x="2743200" y="362161"/>
            <a:ext cx="5638800" cy="838200"/>
          </a:xfrm>
        </p:spPr>
        <p:txBody>
          <a:bodyPr/>
          <a:lstStyle/>
          <a:p>
            <a:r>
              <a:rPr lang="en-US" sz="2000" dirty="0"/>
              <a:t>Identifying risks related to housekeeping safety</a:t>
            </a:r>
          </a:p>
        </p:txBody>
      </p:sp>
      <p:sp>
        <p:nvSpPr>
          <p:cNvPr id="3" name="AutoShape 2" descr="Health and Safety Policy and Procedur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4" descr="Health and Safety Policy and Procedur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6" descr="Health and Safety Policy and Procedure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0248" name="Picture 8" descr="When to Renew Your Health and Safety Polic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47" y="1733550"/>
            <a:ext cx="2719873" cy="15696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3"/>
        <p:cNvGrpSpPr/>
        <p:nvPr/>
      </p:nvGrpSpPr>
      <p:grpSpPr>
        <a:xfrm>
          <a:off x="0" y="0"/>
          <a:ext cx="0" cy="0"/>
          <a:chOff x="0" y="0"/>
          <a:chExt cx="0" cy="0"/>
        </a:xfrm>
      </p:grpSpPr>
      <p:sp>
        <p:nvSpPr>
          <p:cNvPr id="1014" name="Google Shape;1014;p3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sz="2000" dirty="0"/>
              <a:t>Practices and regulations related to housekeeping safety</a:t>
            </a:r>
            <a:endParaRPr sz="2000" dirty="0">
              <a:sym typeface="Alegreya Sans"/>
            </a:endParaRPr>
          </a:p>
        </p:txBody>
      </p:sp>
      <p:sp>
        <p:nvSpPr>
          <p:cNvPr id="1015" name="Google Shape;1015;p39"/>
          <p:cNvSpPr txBox="1">
            <a:spLocks noGrp="1"/>
          </p:cNvSpPr>
          <p:nvPr>
            <p:ph type="subTitle" idx="1"/>
          </p:nvPr>
        </p:nvSpPr>
        <p:spPr>
          <a:xfrm>
            <a:off x="3657600" y="1796625"/>
            <a:ext cx="4437952" cy="2139900"/>
          </a:xfrm>
          <a:prstGeom prst="rect">
            <a:avLst/>
          </a:prstGeom>
        </p:spPr>
        <p:txBody>
          <a:bodyPr spcFirstLastPara="1" wrap="square" lIns="91425" tIns="91425" rIns="91425" bIns="91425" anchor="t" anchorCtr="0">
            <a:noAutofit/>
          </a:bodyPr>
          <a:lstStyle/>
          <a:p>
            <a:pPr marL="425450" indent="-285750" algn="just" fontAlgn="base">
              <a:buFont typeface="Arial" pitchFamily="34" charset="0"/>
              <a:buChar char="•"/>
            </a:pPr>
            <a:r>
              <a:rPr lang="en-US" dirty="0"/>
              <a:t>The housekeeping office ensures the neatness.</a:t>
            </a:r>
          </a:p>
          <a:p>
            <a:pPr marL="425450" indent="-285750" algn="just" fontAlgn="base">
              <a:buFont typeface="Arial" pitchFamily="34" charset="0"/>
              <a:buChar char="•"/>
            </a:pPr>
            <a:r>
              <a:rPr lang="en-US" dirty="0"/>
              <a:t>Assigning staff on time.</a:t>
            </a:r>
          </a:p>
          <a:p>
            <a:pPr marL="425450" indent="-285750" algn="just" fontAlgn="base">
              <a:buFont typeface="Arial" pitchFamily="34" charset="0"/>
              <a:buChar char="•"/>
            </a:pPr>
            <a:r>
              <a:rPr lang="en-US" dirty="0"/>
              <a:t>clearing garbage and disposing it in an offset place.</a:t>
            </a:r>
          </a:p>
          <a:p>
            <a:pPr marL="425450" indent="-285750" algn="just">
              <a:buFont typeface="Arial" pitchFamily="34" charset="0"/>
              <a:buChar char="•"/>
            </a:pPr>
            <a:r>
              <a:rPr lang="en-US" dirty="0"/>
              <a:t>Offer legitimate signs for dangers (WARD, COUNTY, and ALOO, 2021).</a:t>
            </a:r>
            <a:endParaRPr dirty="0"/>
          </a:p>
        </p:txBody>
      </p:sp>
      <p:pic>
        <p:nvPicPr>
          <p:cNvPr id="6146" name="Picture 2" descr="Health &amp; Safety. Bureau Verita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399" y="1885950"/>
            <a:ext cx="3048001" cy="1828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0"/>
        <p:cNvGrpSpPr/>
        <p:nvPr/>
      </p:nvGrpSpPr>
      <p:grpSpPr>
        <a:xfrm>
          <a:off x="0" y="0"/>
          <a:ext cx="0" cy="0"/>
          <a:chOff x="0" y="0"/>
          <a:chExt cx="0" cy="0"/>
        </a:xfrm>
      </p:grpSpPr>
      <p:sp>
        <p:nvSpPr>
          <p:cNvPr id="1021" name="Google Shape;1021;p40"/>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US" sz="2000" dirty="0"/>
              <a:t>Necessary precautions to  prevent accidents and injuries</a:t>
            </a:r>
            <a:endParaRPr sz="2000" dirty="0">
              <a:sym typeface="Alegreya Sans"/>
            </a:endParaRPr>
          </a:p>
        </p:txBody>
      </p:sp>
      <p:sp>
        <p:nvSpPr>
          <p:cNvPr id="1022" name="Google Shape;1022;p40"/>
          <p:cNvSpPr txBox="1">
            <a:spLocks noGrp="1"/>
          </p:cNvSpPr>
          <p:nvPr>
            <p:ph type="subTitle" idx="1"/>
          </p:nvPr>
        </p:nvSpPr>
        <p:spPr>
          <a:xfrm>
            <a:off x="3200400" y="1733550"/>
            <a:ext cx="5493300" cy="2139000"/>
          </a:xfrm>
          <a:prstGeom prst="rect">
            <a:avLst/>
          </a:prstGeom>
        </p:spPr>
        <p:txBody>
          <a:bodyPr spcFirstLastPara="1" wrap="square" lIns="91425" tIns="91425" rIns="91425" bIns="91425" anchor="t" anchorCtr="0">
            <a:noAutofit/>
          </a:bodyPr>
          <a:lstStyle/>
          <a:p>
            <a:pPr fontAlgn="base"/>
            <a:r>
              <a:rPr lang="en-US" dirty="0"/>
              <a:t>Stock up all the essential equipment.</a:t>
            </a:r>
          </a:p>
          <a:p>
            <a:pPr fontAlgn="base"/>
            <a:r>
              <a:rPr lang="en-US" dirty="0"/>
              <a:t>Fully checked mechanical substances.</a:t>
            </a:r>
          </a:p>
          <a:p>
            <a:pPr fontAlgn="base"/>
            <a:r>
              <a:rPr lang="en-US" dirty="0"/>
              <a:t>Caution signs to make aware about the hazards.</a:t>
            </a:r>
          </a:p>
          <a:p>
            <a:r>
              <a:rPr lang="en-US" dirty="0"/>
              <a:t>Arranging a security audit (McDermid, 2022).  </a:t>
            </a:r>
            <a:endParaRPr dirty="0"/>
          </a:p>
        </p:txBody>
      </p:sp>
      <p:pic>
        <p:nvPicPr>
          <p:cNvPr id="1026" name="Picture 2" descr="perform a security audit and penetration testing of your website">
            <a:extLst>
              <a:ext uri="{FF2B5EF4-FFF2-40B4-BE49-F238E27FC236}">
                <a16:creationId xmlns:a16="http://schemas.microsoft.com/office/drawing/2014/main" id="{C38A701C-42F5-C6AE-233B-C9EDDA194A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504950"/>
            <a:ext cx="2740269" cy="1676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6"/>
        <p:cNvGrpSpPr/>
        <p:nvPr/>
      </p:nvGrpSpPr>
      <p:grpSpPr>
        <a:xfrm>
          <a:off x="0" y="0"/>
          <a:ext cx="0" cy="0"/>
          <a:chOff x="0" y="0"/>
          <a:chExt cx="0" cy="0"/>
        </a:xfrm>
      </p:grpSpPr>
      <p:sp>
        <p:nvSpPr>
          <p:cNvPr id="1027" name="Google Shape;1027;p4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sz="2000" dirty="0"/>
              <a:t>Procedures for room cleaning</a:t>
            </a:r>
            <a:endParaRPr sz="2000" dirty="0">
              <a:sym typeface="Alegreya Sans"/>
            </a:endParaRPr>
          </a:p>
        </p:txBody>
      </p:sp>
      <p:sp>
        <p:nvSpPr>
          <p:cNvPr id="1028" name="Google Shape;1028;p41"/>
          <p:cNvSpPr txBox="1">
            <a:spLocks noGrp="1"/>
          </p:cNvSpPr>
          <p:nvPr>
            <p:ph type="subTitle" idx="1"/>
          </p:nvPr>
        </p:nvSpPr>
        <p:spPr>
          <a:xfrm>
            <a:off x="1143000" y="1581150"/>
            <a:ext cx="3886200" cy="2265625"/>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dirty="0"/>
              <a:t>keep up the wellbeing proportions (World Health Organization, 2022).</a:t>
            </a:r>
          </a:p>
          <a:p>
            <a:pPr algn="just" fontAlgn="base">
              <a:buFont typeface="Arial" pitchFamily="34" charset="0"/>
              <a:buChar char="•"/>
            </a:pPr>
            <a:r>
              <a:rPr lang="en-US" dirty="0"/>
              <a:t>commitment to keep up with perfection.</a:t>
            </a:r>
          </a:p>
          <a:p>
            <a:pPr algn="just" fontAlgn="base">
              <a:buFont typeface="Arial" pitchFamily="34" charset="0"/>
              <a:buChar char="•"/>
            </a:pPr>
            <a:r>
              <a:rPr lang="en-US" dirty="0"/>
              <a:t>These pass an essential message to the guests.</a:t>
            </a:r>
          </a:p>
          <a:p>
            <a:pPr algn="just" fontAlgn="base">
              <a:buFont typeface="Arial" pitchFamily="34" charset="0"/>
              <a:buChar char="•"/>
            </a:pPr>
            <a:r>
              <a:rPr lang="en-US" dirty="0"/>
              <a:t>Put gloves on before starting cleaning.</a:t>
            </a:r>
          </a:p>
          <a:p>
            <a:pPr marL="0" lvl="0" indent="0" algn="ctr" rtl="0">
              <a:spcBef>
                <a:spcPts val="0"/>
              </a:spcBef>
              <a:spcAft>
                <a:spcPts val="0"/>
              </a:spcAft>
              <a:buNone/>
            </a:pPr>
            <a:endParaRPr dirty="0"/>
          </a:p>
        </p:txBody>
      </p:sp>
      <p:sp>
        <p:nvSpPr>
          <p:cNvPr id="3" name="AutoShape 4" descr="Why is Health and Safety Important in the Workplac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5126" name="Picture 6" descr="Why is Health and Safety Important in th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428750"/>
            <a:ext cx="3429001" cy="2505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19"/>
        <p:cNvGrpSpPr/>
        <p:nvPr/>
      </p:nvGrpSpPr>
      <p:grpSpPr>
        <a:xfrm>
          <a:off x="0" y="0"/>
          <a:ext cx="0" cy="0"/>
          <a:chOff x="0" y="0"/>
          <a:chExt cx="0" cy="0"/>
        </a:xfrm>
      </p:grpSpPr>
      <p:sp>
        <p:nvSpPr>
          <p:cNvPr id="1120" name="Google Shape;1120;p45"/>
          <p:cNvSpPr txBox="1">
            <a:spLocks noGrp="1"/>
          </p:cNvSpPr>
          <p:nvPr>
            <p:ph type="title"/>
          </p:nvPr>
        </p:nvSpPr>
        <p:spPr>
          <a:xfrm>
            <a:off x="1371600" y="742950"/>
            <a:ext cx="4767300" cy="807450"/>
          </a:xfrm>
          <a:prstGeom prst="rect">
            <a:avLst/>
          </a:prstGeom>
        </p:spPr>
        <p:txBody>
          <a:bodyPr spcFirstLastPara="1" wrap="square" lIns="91425" tIns="91425" rIns="91425" bIns="91425" anchor="ctr" anchorCtr="0">
            <a:noAutofit/>
          </a:bodyPr>
          <a:lstStyle/>
          <a:p>
            <a:pPr lvl="0"/>
            <a:r>
              <a:rPr lang="en-US" sz="2000" dirty="0"/>
              <a:t>Cont.</a:t>
            </a:r>
            <a:endParaRPr sz="2000" dirty="0"/>
          </a:p>
        </p:txBody>
      </p:sp>
      <p:sp>
        <p:nvSpPr>
          <p:cNvPr id="2" name="Rectangle 1"/>
          <p:cNvSpPr/>
          <p:nvPr/>
        </p:nvSpPr>
        <p:spPr>
          <a:xfrm>
            <a:off x="1066800" y="1581150"/>
            <a:ext cx="4572000" cy="1169551"/>
          </a:xfrm>
          <a:prstGeom prst="rect">
            <a:avLst/>
          </a:prstGeom>
        </p:spPr>
        <p:txBody>
          <a:bodyPr>
            <a:spAutoFit/>
          </a:bodyPr>
          <a:lstStyle/>
          <a:p>
            <a:pPr marL="285750" indent="-285750" algn="just" fontAlgn="base">
              <a:buFont typeface="Arial" pitchFamily="34" charset="0"/>
              <a:buChar char="•"/>
            </a:pPr>
            <a:r>
              <a:rPr lang="en-US" dirty="0">
                <a:latin typeface="Montserrat" charset="0"/>
              </a:rPr>
              <a:t>Change the bed linen (Hergiandari, and Purnomo., 2023).</a:t>
            </a:r>
          </a:p>
          <a:p>
            <a:pPr marL="285750" indent="-285750" algn="just" fontAlgn="base">
              <a:buFont typeface="Arial" pitchFamily="34" charset="0"/>
              <a:buChar char="•"/>
            </a:pPr>
            <a:r>
              <a:rPr lang="en-US" dirty="0">
                <a:latin typeface="Montserrat" charset="0"/>
              </a:rPr>
              <a:t>Taking out the trash</a:t>
            </a:r>
          </a:p>
          <a:p>
            <a:pPr marL="285750" indent="-285750" algn="just" fontAlgn="base">
              <a:buFont typeface="Arial" pitchFamily="34" charset="0"/>
              <a:buChar char="•"/>
            </a:pPr>
            <a:r>
              <a:rPr lang="en-US" dirty="0">
                <a:latin typeface="Montserrat" charset="0"/>
              </a:rPr>
              <a:t>Residue the surfaces</a:t>
            </a:r>
          </a:p>
          <a:p>
            <a:pPr marL="285750" indent="-285750" algn="just" fontAlgn="base">
              <a:buFont typeface="Arial" pitchFamily="34" charset="0"/>
              <a:buChar char="•"/>
            </a:pPr>
            <a:r>
              <a:rPr lang="en-US" dirty="0">
                <a:latin typeface="Montserrat" charset="0"/>
              </a:rPr>
              <a:t>Vacuuming the floors</a:t>
            </a:r>
          </a:p>
        </p:txBody>
      </p:sp>
      <p:sp>
        <p:nvSpPr>
          <p:cNvPr id="3" name="AutoShape 2" descr="Health And Safety Workplace Images – Browse 36,602 Stock Photos, Vectors,  and Video | Adobe Sto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4" descr="Health And Safety Workplace Images – Browse 36,602 Stock Photos, Vectors,  and Video | Adobe Stoc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6" descr="Health And Safety Workplace Images – Browse 36,602 Stock Photos, Vectors,  and Video | Adobe Stock"/>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4104" name="Picture 8" descr="Why is health and safety important for all workpla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2038351"/>
            <a:ext cx="3052588" cy="20132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3"/>
        <p:cNvGrpSpPr/>
        <p:nvPr/>
      </p:nvGrpSpPr>
      <p:grpSpPr>
        <a:xfrm>
          <a:off x="0" y="0"/>
          <a:ext cx="0" cy="0"/>
          <a:chOff x="0" y="0"/>
          <a:chExt cx="0" cy="0"/>
        </a:xfrm>
      </p:grpSpPr>
      <p:pic>
        <p:nvPicPr>
          <p:cNvPr id="1174" name="Google Shape;1174;p48"/>
          <p:cNvPicPr preferRelativeResize="0">
            <a:picLocks noGrp="1"/>
          </p:cNvPicPr>
          <p:nvPr>
            <p:ph type="pic" idx="2"/>
          </p:nvPr>
        </p:nvPicPr>
        <p:blipFill rotWithShape="1">
          <a:blip r:embed="rId3">
            <a:alphaModFix/>
          </a:blip>
          <a:srcRect l="26001" r="11388"/>
          <a:stretch/>
        </p:blipFill>
        <p:spPr>
          <a:xfrm>
            <a:off x="4312225" y="0"/>
            <a:ext cx="4831775" cy="5143501"/>
          </a:xfrm>
          <a:prstGeom prst="rect">
            <a:avLst/>
          </a:prstGeom>
          <a:ln>
            <a:noFill/>
          </a:ln>
        </p:spPr>
      </p:pic>
      <p:sp>
        <p:nvSpPr>
          <p:cNvPr id="1175" name="Google Shape;1175;p48"/>
          <p:cNvSpPr txBox="1">
            <a:spLocks noGrp="1"/>
          </p:cNvSpPr>
          <p:nvPr>
            <p:ph type="title"/>
          </p:nvPr>
        </p:nvSpPr>
        <p:spPr>
          <a:xfrm>
            <a:off x="962975" y="836175"/>
            <a:ext cx="3050400" cy="668775"/>
          </a:xfrm>
          <a:prstGeom prst="rect">
            <a:avLst/>
          </a:prstGeom>
        </p:spPr>
        <p:txBody>
          <a:bodyPr spcFirstLastPara="1" wrap="square" lIns="91425" tIns="91425" rIns="91425" bIns="91425" anchor="b" anchorCtr="0">
            <a:noAutofit/>
          </a:bodyPr>
          <a:lstStyle/>
          <a:p>
            <a:pPr lvl="0"/>
            <a:r>
              <a:rPr lang="en-US" sz="2000" dirty="0"/>
              <a:t>Essential equipment used for safety during room cleaning</a:t>
            </a:r>
            <a:endParaRPr sz="2000" dirty="0"/>
          </a:p>
        </p:txBody>
      </p:sp>
      <p:sp>
        <p:nvSpPr>
          <p:cNvPr id="1176" name="Google Shape;1176;p48"/>
          <p:cNvSpPr txBox="1">
            <a:spLocks noGrp="1"/>
          </p:cNvSpPr>
          <p:nvPr>
            <p:ph type="subTitle" idx="1"/>
          </p:nvPr>
        </p:nvSpPr>
        <p:spPr>
          <a:xfrm>
            <a:off x="962975" y="1733550"/>
            <a:ext cx="3050400" cy="2514975"/>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dirty="0"/>
              <a:t>To stock every fundamental equipment.</a:t>
            </a:r>
          </a:p>
          <a:p>
            <a:pPr algn="just" fontAlgn="base">
              <a:buFont typeface="Arial" pitchFamily="34" charset="0"/>
              <a:buChar char="•"/>
            </a:pPr>
            <a:r>
              <a:rPr lang="en-US" dirty="0"/>
              <a:t>Microfiber material is the best device for tidying up (Allread, and Vossenas, 2022).</a:t>
            </a:r>
          </a:p>
          <a:p>
            <a:pPr algn="just" fontAlgn="base">
              <a:buFont typeface="Arial" pitchFamily="34" charset="0"/>
              <a:buChar char="•"/>
            </a:pPr>
            <a:r>
              <a:rPr lang="en-US" dirty="0"/>
              <a:t>A variety of brushes.</a:t>
            </a:r>
          </a:p>
          <a:p>
            <a:pPr algn="just" fontAlgn="base">
              <a:buFont typeface="Arial" pitchFamily="34" charset="0"/>
              <a:buChar char="•"/>
            </a:pPr>
            <a:r>
              <a:rPr lang="en-US" dirty="0"/>
              <a:t>Vacuum cleaners and cleaning machines.</a:t>
            </a:r>
          </a:p>
        </p:txBody>
      </p:sp>
      <p:grpSp>
        <p:nvGrpSpPr>
          <p:cNvPr id="1177" name="Google Shape;1177;p48"/>
          <p:cNvGrpSpPr/>
          <p:nvPr/>
        </p:nvGrpSpPr>
        <p:grpSpPr>
          <a:xfrm flipH="1">
            <a:off x="76844" y="4049662"/>
            <a:ext cx="1137212" cy="1101862"/>
            <a:chOff x="3310877" y="3200084"/>
            <a:chExt cx="1441698" cy="1396884"/>
          </a:xfrm>
        </p:grpSpPr>
        <p:sp>
          <p:nvSpPr>
            <p:cNvPr id="1178" name="Google Shape;1178;p48"/>
            <p:cNvSpPr/>
            <p:nvPr/>
          </p:nvSpPr>
          <p:spPr>
            <a:xfrm>
              <a:off x="3392261" y="3289202"/>
              <a:ext cx="1278939" cy="1307766"/>
            </a:xfrm>
            <a:custGeom>
              <a:avLst/>
              <a:gdLst/>
              <a:ahLst/>
              <a:cxnLst/>
              <a:rect l="l" t="t" r="r" b="b"/>
              <a:pathLst>
                <a:path w="7276" h="7440" extrusionOk="0">
                  <a:moveTo>
                    <a:pt x="168" y="7440"/>
                  </a:moveTo>
                  <a:cubicBezTo>
                    <a:pt x="168" y="7440"/>
                    <a:pt x="-210" y="6194"/>
                    <a:pt x="168" y="5379"/>
                  </a:cubicBezTo>
                  <a:cubicBezTo>
                    <a:pt x="168" y="5379"/>
                    <a:pt x="471" y="6139"/>
                    <a:pt x="1106" y="6059"/>
                  </a:cubicBezTo>
                  <a:cubicBezTo>
                    <a:pt x="1742" y="5980"/>
                    <a:pt x="1701" y="5367"/>
                    <a:pt x="1419" y="5141"/>
                  </a:cubicBezTo>
                  <a:cubicBezTo>
                    <a:pt x="379" y="4306"/>
                    <a:pt x="605" y="3532"/>
                    <a:pt x="605" y="3532"/>
                  </a:cubicBezTo>
                  <a:cubicBezTo>
                    <a:pt x="605" y="3532"/>
                    <a:pt x="1381" y="4247"/>
                    <a:pt x="1808" y="3989"/>
                  </a:cubicBezTo>
                  <a:cubicBezTo>
                    <a:pt x="2234" y="3730"/>
                    <a:pt x="1161" y="2398"/>
                    <a:pt x="2512" y="1594"/>
                  </a:cubicBezTo>
                  <a:cubicBezTo>
                    <a:pt x="2512" y="1594"/>
                    <a:pt x="2472" y="2737"/>
                    <a:pt x="2988" y="2995"/>
                  </a:cubicBezTo>
                  <a:cubicBezTo>
                    <a:pt x="2988" y="2995"/>
                    <a:pt x="3108" y="680"/>
                    <a:pt x="4697" y="0"/>
                  </a:cubicBezTo>
                  <a:cubicBezTo>
                    <a:pt x="4697" y="0"/>
                    <a:pt x="3922" y="1573"/>
                    <a:pt x="4935" y="2811"/>
                  </a:cubicBezTo>
                  <a:cubicBezTo>
                    <a:pt x="5948" y="4048"/>
                    <a:pt x="6505" y="4023"/>
                    <a:pt x="6366" y="5277"/>
                  </a:cubicBezTo>
                  <a:cubicBezTo>
                    <a:pt x="6366" y="5277"/>
                    <a:pt x="6842" y="5320"/>
                    <a:pt x="7220" y="4863"/>
                  </a:cubicBezTo>
                  <a:cubicBezTo>
                    <a:pt x="7220" y="4863"/>
                    <a:pt x="7538" y="6381"/>
                    <a:pt x="6664" y="7440"/>
                  </a:cubicBezTo>
                  <a:lnTo>
                    <a:pt x="168" y="7440"/>
                  </a:ln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79" name="Google Shape;1179;p48"/>
            <p:cNvSpPr/>
            <p:nvPr/>
          </p:nvSpPr>
          <p:spPr>
            <a:xfrm>
              <a:off x="3496143" y="4458282"/>
              <a:ext cx="197923" cy="138686"/>
            </a:xfrm>
            <a:custGeom>
              <a:avLst/>
              <a:gdLst/>
              <a:ahLst/>
              <a:cxnLst/>
              <a:rect l="l" t="t" r="r" b="b"/>
              <a:pathLst>
                <a:path w="1126" h="789" extrusionOk="0">
                  <a:moveTo>
                    <a:pt x="199" y="789"/>
                  </a:moveTo>
                  <a:cubicBezTo>
                    <a:pt x="199" y="789"/>
                    <a:pt x="0" y="397"/>
                    <a:pt x="0" y="0"/>
                  </a:cubicBezTo>
                  <a:cubicBezTo>
                    <a:pt x="0" y="0"/>
                    <a:pt x="543" y="730"/>
                    <a:pt x="1126" y="789"/>
                  </a:cubicBezTo>
                  <a:lnTo>
                    <a:pt x="199" y="789"/>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0" name="Google Shape;1180;p48"/>
            <p:cNvSpPr/>
            <p:nvPr/>
          </p:nvSpPr>
          <p:spPr>
            <a:xfrm>
              <a:off x="3733438" y="3806333"/>
              <a:ext cx="748274" cy="790636"/>
            </a:xfrm>
            <a:custGeom>
              <a:avLst/>
              <a:gdLst/>
              <a:ahLst/>
              <a:cxnLst/>
              <a:rect l="l" t="t" r="r" b="b"/>
              <a:pathLst>
                <a:path w="4257" h="4498" extrusionOk="0">
                  <a:moveTo>
                    <a:pt x="359" y="4498"/>
                  </a:moveTo>
                  <a:cubicBezTo>
                    <a:pt x="359" y="4498"/>
                    <a:pt x="-449" y="3973"/>
                    <a:pt x="359" y="3510"/>
                  </a:cubicBezTo>
                  <a:cubicBezTo>
                    <a:pt x="1167" y="3046"/>
                    <a:pt x="179" y="2292"/>
                    <a:pt x="179" y="2292"/>
                  </a:cubicBezTo>
                  <a:cubicBezTo>
                    <a:pt x="179" y="2292"/>
                    <a:pt x="769" y="2239"/>
                    <a:pt x="1048" y="2543"/>
                  </a:cubicBezTo>
                  <a:cubicBezTo>
                    <a:pt x="1048" y="2543"/>
                    <a:pt x="491" y="1629"/>
                    <a:pt x="677" y="1007"/>
                  </a:cubicBezTo>
                  <a:cubicBezTo>
                    <a:pt x="677" y="1007"/>
                    <a:pt x="1233" y="1669"/>
                    <a:pt x="1842" y="1775"/>
                  </a:cubicBezTo>
                  <a:cubicBezTo>
                    <a:pt x="1842" y="1775"/>
                    <a:pt x="1498" y="583"/>
                    <a:pt x="1975" y="0"/>
                  </a:cubicBezTo>
                  <a:cubicBezTo>
                    <a:pt x="1975" y="0"/>
                    <a:pt x="1736" y="888"/>
                    <a:pt x="2478" y="1417"/>
                  </a:cubicBezTo>
                  <a:cubicBezTo>
                    <a:pt x="3219" y="1947"/>
                    <a:pt x="4014" y="2257"/>
                    <a:pt x="3193" y="3378"/>
                  </a:cubicBezTo>
                  <a:cubicBezTo>
                    <a:pt x="3193" y="3378"/>
                    <a:pt x="3868" y="3536"/>
                    <a:pt x="4252" y="3285"/>
                  </a:cubicBezTo>
                  <a:cubicBezTo>
                    <a:pt x="4252" y="3285"/>
                    <a:pt x="4345" y="4002"/>
                    <a:pt x="3762" y="4498"/>
                  </a:cubicBezTo>
                  <a:lnTo>
                    <a:pt x="359" y="4498"/>
                  </a:ln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1" name="Google Shape;1181;p48"/>
            <p:cNvSpPr/>
            <p:nvPr/>
          </p:nvSpPr>
          <p:spPr>
            <a:xfrm>
              <a:off x="4111352" y="3781900"/>
              <a:ext cx="18105" cy="144311"/>
            </a:xfrm>
            <a:custGeom>
              <a:avLst/>
              <a:gdLst/>
              <a:ahLst/>
              <a:cxnLst/>
              <a:rect l="l" t="t" r="r" b="b"/>
              <a:pathLst>
                <a:path w="103" h="821" extrusionOk="0">
                  <a:moveTo>
                    <a:pt x="103" y="0"/>
                  </a:moveTo>
                  <a:cubicBezTo>
                    <a:pt x="103" y="0"/>
                    <a:pt x="-129" y="398"/>
                    <a:pt x="103" y="821"/>
                  </a:cubicBezTo>
                  <a:cubicBezTo>
                    <a:pt x="103" y="821"/>
                    <a:pt x="10" y="278"/>
                    <a:pt x="103"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2" name="Google Shape;1182;p48"/>
            <p:cNvSpPr/>
            <p:nvPr/>
          </p:nvSpPr>
          <p:spPr>
            <a:xfrm>
              <a:off x="3815524" y="4101107"/>
              <a:ext cx="32167" cy="71716"/>
            </a:xfrm>
            <a:custGeom>
              <a:avLst/>
              <a:gdLst/>
              <a:ahLst/>
              <a:cxnLst/>
              <a:rect l="l" t="t" r="r" b="b"/>
              <a:pathLst>
                <a:path w="183" h="408" extrusionOk="0">
                  <a:moveTo>
                    <a:pt x="59" y="0"/>
                  </a:moveTo>
                  <a:cubicBezTo>
                    <a:pt x="59" y="0"/>
                    <a:pt x="74" y="244"/>
                    <a:pt x="183" y="408"/>
                  </a:cubicBezTo>
                  <a:cubicBezTo>
                    <a:pt x="183" y="408"/>
                    <a:pt x="-125" y="427"/>
                    <a:pt x="59"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3" name="Google Shape;1183;p48"/>
            <p:cNvSpPr/>
            <p:nvPr/>
          </p:nvSpPr>
          <p:spPr>
            <a:xfrm>
              <a:off x="3767362" y="4262820"/>
              <a:ext cx="55018" cy="50447"/>
            </a:xfrm>
            <a:custGeom>
              <a:avLst/>
              <a:gdLst/>
              <a:ahLst/>
              <a:cxnLst/>
              <a:rect l="l" t="t" r="r" b="b"/>
              <a:pathLst>
                <a:path w="313" h="287" extrusionOk="0">
                  <a:moveTo>
                    <a:pt x="0" y="9"/>
                  </a:moveTo>
                  <a:cubicBezTo>
                    <a:pt x="0" y="9"/>
                    <a:pt x="283" y="98"/>
                    <a:pt x="313" y="287"/>
                  </a:cubicBezTo>
                  <a:cubicBezTo>
                    <a:pt x="313" y="287"/>
                    <a:pt x="249" y="-60"/>
                    <a:pt x="0" y="9"/>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4" name="Google Shape;1184;p48"/>
            <p:cNvSpPr/>
            <p:nvPr/>
          </p:nvSpPr>
          <p:spPr>
            <a:xfrm>
              <a:off x="3456770" y="4423303"/>
              <a:ext cx="24257" cy="79099"/>
            </a:xfrm>
            <a:custGeom>
              <a:avLst/>
              <a:gdLst/>
              <a:ahLst/>
              <a:cxnLst/>
              <a:rect l="l" t="t" r="r" b="b"/>
              <a:pathLst>
                <a:path w="138" h="450" extrusionOk="0">
                  <a:moveTo>
                    <a:pt x="85" y="0"/>
                  </a:moveTo>
                  <a:cubicBezTo>
                    <a:pt x="85" y="0"/>
                    <a:pt x="52" y="205"/>
                    <a:pt x="138" y="450"/>
                  </a:cubicBezTo>
                  <a:cubicBezTo>
                    <a:pt x="138" y="450"/>
                    <a:pt x="-133" y="331"/>
                    <a:pt x="85" y="0"/>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5" name="Google Shape;1185;p48"/>
            <p:cNvSpPr/>
            <p:nvPr/>
          </p:nvSpPr>
          <p:spPr>
            <a:xfrm>
              <a:off x="4423878" y="4305358"/>
              <a:ext cx="83669" cy="62927"/>
            </a:xfrm>
            <a:custGeom>
              <a:avLst/>
              <a:gdLst/>
              <a:ahLst/>
              <a:cxnLst/>
              <a:rect l="l" t="t" r="r" b="b"/>
              <a:pathLst>
                <a:path w="476" h="358" extrusionOk="0">
                  <a:moveTo>
                    <a:pt x="0" y="358"/>
                  </a:moveTo>
                  <a:cubicBezTo>
                    <a:pt x="0" y="358"/>
                    <a:pt x="343" y="284"/>
                    <a:pt x="452" y="0"/>
                  </a:cubicBezTo>
                  <a:cubicBezTo>
                    <a:pt x="452" y="0"/>
                    <a:pt x="632" y="327"/>
                    <a:pt x="0" y="358"/>
                  </a:cubicBezTo>
                  <a:close/>
                </a:path>
              </a:pathLst>
            </a:custGeom>
            <a:solidFill>
              <a:schemeClr val="accent2"/>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6" name="Google Shape;1186;p48"/>
            <p:cNvSpPr/>
            <p:nvPr/>
          </p:nvSpPr>
          <p:spPr>
            <a:xfrm>
              <a:off x="4624611" y="4425061"/>
              <a:ext cx="127964" cy="130952"/>
            </a:xfrm>
            <a:custGeom>
              <a:avLst/>
              <a:gdLst/>
              <a:ahLst/>
              <a:cxnLst/>
              <a:rect l="l" t="t" r="r" b="b"/>
              <a:pathLst>
                <a:path w="728" h="745" extrusionOk="0">
                  <a:moveTo>
                    <a:pt x="0" y="745"/>
                  </a:moveTo>
                  <a:cubicBezTo>
                    <a:pt x="0" y="745"/>
                    <a:pt x="517" y="546"/>
                    <a:pt x="547" y="0"/>
                  </a:cubicBezTo>
                  <a:cubicBezTo>
                    <a:pt x="547" y="0"/>
                    <a:pt x="1210" y="604"/>
                    <a:pt x="0" y="74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7" name="Google Shape;1187;p48"/>
            <p:cNvSpPr/>
            <p:nvPr/>
          </p:nvSpPr>
          <p:spPr>
            <a:xfrm>
              <a:off x="4667500" y="4106381"/>
              <a:ext cx="44647" cy="103004"/>
            </a:xfrm>
            <a:custGeom>
              <a:avLst/>
              <a:gdLst/>
              <a:ahLst/>
              <a:cxnLst/>
              <a:rect l="l" t="t" r="r" b="b"/>
              <a:pathLst>
                <a:path w="254" h="586" extrusionOk="0">
                  <a:moveTo>
                    <a:pt x="157" y="586"/>
                  </a:moveTo>
                  <a:cubicBezTo>
                    <a:pt x="157" y="586"/>
                    <a:pt x="168" y="60"/>
                    <a:pt x="0" y="0"/>
                  </a:cubicBezTo>
                  <a:cubicBezTo>
                    <a:pt x="0" y="0"/>
                    <a:pt x="444" y="209"/>
                    <a:pt x="157" y="5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8" name="Google Shape;1188;p48"/>
            <p:cNvSpPr/>
            <p:nvPr/>
          </p:nvSpPr>
          <p:spPr>
            <a:xfrm>
              <a:off x="4010106" y="3200084"/>
              <a:ext cx="225168" cy="195813"/>
            </a:xfrm>
            <a:custGeom>
              <a:avLst/>
              <a:gdLst/>
              <a:ahLst/>
              <a:cxnLst/>
              <a:rect l="l" t="t" r="r" b="b"/>
              <a:pathLst>
                <a:path w="1281" h="1114" extrusionOk="0">
                  <a:moveTo>
                    <a:pt x="0" y="1114"/>
                  </a:moveTo>
                  <a:cubicBezTo>
                    <a:pt x="0" y="1114"/>
                    <a:pt x="576" y="185"/>
                    <a:pt x="1281" y="115"/>
                  </a:cubicBezTo>
                  <a:cubicBezTo>
                    <a:pt x="1281" y="115"/>
                    <a:pt x="874" y="-500"/>
                    <a:pt x="0" y="1114"/>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89" name="Google Shape;1189;p48"/>
            <p:cNvSpPr/>
            <p:nvPr/>
          </p:nvSpPr>
          <p:spPr>
            <a:xfrm>
              <a:off x="3942081" y="3319787"/>
              <a:ext cx="47811" cy="120582"/>
            </a:xfrm>
            <a:custGeom>
              <a:avLst/>
              <a:gdLst/>
              <a:ahLst/>
              <a:cxnLst/>
              <a:rect l="l" t="t" r="r" b="b"/>
              <a:pathLst>
                <a:path w="272" h="686" extrusionOk="0">
                  <a:moveTo>
                    <a:pt x="158" y="686"/>
                  </a:moveTo>
                  <a:cubicBezTo>
                    <a:pt x="158" y="686"/>
                    <a:pt x="188" y="130"/>
                    <a:pt x="0" y="0"/>
                  </a:cubicBezTo>
                  <a:cubicBezTo>
                    <a:pt x="0" y="0"/>
                    <a:pt x="486" y="229"/>
                    <a:pt x="158" y="68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90" name="Google Shape;1190;p48"/>
            <p:cNvSpPr/>
            <p:nvPr/>
          </p:nvSpPr>
          <p:spPr>
            <a:xfrm>
              <a:off x="4264978" y="3682938"/>
              <a:ext cx="75056" cy="123394"/>
            </a:xfrm>
            <a:custGeom>
              <a:avLst/>
              <a:gdLst/>
              <a:ahLst/>
              <a:cxnLst/>
              <a:rect l="l" t="t" r="r" b="b"/>
              <a:pathLst>
                <a:path w="427" h="702" extrusionOk="0">
                  <a:moveTo>
                    <a:pt x="0" y="0"/>
                  </a:moveTo>
                  <a:cubicBezTo>
                    <a:pt x="0" y="0"/>
                    <a:pt x="80" y="481"/>
                    <a:pt x="427" y="702"/>
                  </a:cubicBezTo>
                  <a:cubicBezTo>
                    <a:pt x="427" y="702"/>
                    <a:pt x="0" y="726"/>
                    <a:pt x="0" y="0"/>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91" name="Google Shape;1191;p48"/>
            <p:cNvSpPr/>
            <p:nvPr/>
          </p:nvSpPr>
          <p:spPr>
            <a:xfrm>
              <a:off x="3364137" y="3841663"/>
              <a:ext cx="85251" cy="136401"/>
            </a:xfrm>
            <a:custGeom>
              <a:avLst/>
              <a:gdLst/>
              <a:ahLst/>
              <a:cxnLst/>
              <a:rect l="l" t="t" r="r" b="b"/>
              <a:pathLst>
                <a:path w="485" h="776" extrusionOk="0">
                  <a:moveTo>
                    <a:pt x="477" y="776"/>
                  </a:moveTo>
                  <a:cubicBezTo>
                    <a:pt x="477" y="776"/>
                    <a:pt x="516" y="140"/>
                    <a:pt x="0" y="140"/>
                  </a:cubicBezTo>
                  <a:cubicBezTo>
                    <a:pt x="0" y="140"/>
                    <a:pt x="556" y="-446"/>
                    <a:pt x="477" y="776"/>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sp>
          <p:nvSpPr>
            <p:cNvPr id="1192" name="Google Shape;1192;p48"/>
            <p:cNvSpPr/>
            <p:nvPr/>
          </p:nvSpPr>
          <p:spPr>
            <a:xfrm>
              <a:off x="3310877" y="4416272"/>
              <a:ext cx="60291" cy="134468"/>
            </a:xfrm>
            <a:custGeom>
              <a:avLst/>
              <a:gdLst/>
              <a:ahLst/>
              <a:cxnLst/>
              <a:rect l="l" t="t" r="r" b="b"/>
              <a:pathLst>
                <a:path w="343" h="765" extrusionOk="0">
                  <a:moveTo>
                    <a:pt x="343" y="765"/>
                  </a:moveTo>
                  <a:cubicBezTo>
                    <a:pt x="343" y="765"/>
                    <a:pt x="54" y="427"/>
                    <a:pt x="54" y="0"/>
                  </a:cubicBezTo>
                  <a:cubicBezTo>
                    <a:pt x="54" y="0"/>
                    <a:pt x="-184" y="547"/>
                    <a:pt x="343" y="765"/>
                  </a:cubicBezTo>
                  <a:close/>
                </a:path>
              </a:pathLst>
            </a:custGeom>
            <a:solidFill>
              <a:schemeClr val="accen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dirty="0">
                <a:solidFill>
                  <a:srgbClr val="000000"/>
                </a:solidFill>
                <a:latin typeface="Arial"/>
                <a:ea typeface="Arial"/>
                <a:cs typeface="Arial"/>
                <a:sym typeface="Aria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1"/>
        <p:cNvGrpSpPr/>
        <p:nvPr/>
      </p:nvGrpSpPr>
      <p:grpSpPr>
        <a:xfrm>
          <a:off x="0" y="0"/>
          <a:ext cx="0" cy="0"/>
          <a:chOff x="0" y="0"/>
          <a:chExt cx="0" cy="0"/>
        </a:xfrm>
      </p:grpSpPr>
      <p:sp>
        <p:nvSpPr>
          <p:cNvPr id="1272" name="Google Shape;1272;p52"/>
          <p:cNvSpPr txBox="1">
            <a:spLocks noGrp="1"/>
          </p:cNvSpPr>
          <p:nvPr>
            <p:ph type="title"/>
          </p:nvPr>
        </p:nvSpPr>
        <p:spPr>
          <a:xfrm>
            <a:off x="720000" y="666750"/>
            <a:ext cx="3166200" cy="1737900"/>
          </a:xfrm>
          <a:prstGeom prst="rect">
            <a:avLst/>
          </a:prstGeom>
        </p:spPr>
        <p:txBody>
          <a:bodyPr spcFirstLastPara="1" wrap="square" lIns="91425" tIns="91425" rIns="91425" bIns="91425" anchor="b" anchorCtr="0">
            <a:noAutofit/>
          </a:bodyPr>
          <a:lstStyle/>
          <a:p>
            <a:r>
              <a:rPr lang="en-US" sz="2000" dirty="0"/>
              <a:t>Practical  solutions to mitigate potential hazards in  room cleaning</a:t>
            </a:r>
            <a:br>
              <a:rPr lang="en-US" sz="2000" b="0" dirty="0"/>
            </a:br>
            <a:br>
              <a:rPr lang="en-US" sz="2000" dirty="0"/>
            </a:br>
            <a:endParaRPr sz="2000" dirty="0"/>
          </a:p>
        </p:txBody>
      </p:sp>
      <p:sp>
        <p:nvSpPr>
          <p:cNvPr id="1273" name="Google Shape;1273;p52"/>
          <p:cNvSpPr txBox="1">
            <a:spLocks noGrp="1"/>
          </p:cNvSpPr>
          <p:nvPr>
            <p:ph type="subTitle" idx="1"/>
          </p:nvPr>
        </p:nvSpPr>
        <p:spPr>
          <a:xfrm>
            <a:off x="533400" y="1962150"/>
            <a:ext cx="3429000" cy="1839900"/>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dirty="0"/>
              <a:t>efficient storing and improvement of materials (Reid, and Sanders, 2019).</a:t>
            </a:r>
          </a:p>
          <a:p>
            <a:pPr algn="just" fontAlgn="base">
              <a:buFont typeface="Arial" pitchFamily="34" charset="0"/>
              <a:buChar char="•"/>
            </a:pPr>
            <a:r>
              <a:rPr lang="en-US" dirty="0"/>
              <a:t>Regularly tidying and staying aware of machines.</a:t>
            </a:r>
          </a:p>
          <a:p>
            <a:pPr algn="just" fontAlgn="base">
              <a:buFont typeface="Arial" pitchFamily="34" charset="0"/>
              <a:buChar char="•"/>
            </a:pPr>
            <a:r>
              <a:rPr lang="en-US" dirty="0"/>
              <a:t>Springy materials to clean liquid spills.</a:t>
            </a:r>
          </a:p>
          <a:p>
            <a:pPr algn="just" fontAlgn="base">
              <a:buFont typeface="Arial" pitchFamily="34" charset="0"/>
              <a:buChar char="•"/>
            </a:pPr>
            <a:r>
              <a:rPr lang="en-US" dirty="0"/>
              <a:t>Posted warnings and mirrors.</a:t>
            </a:r>
          </a:p>
          <a:p>
            <a:pPr marL="0" lvl="0" indent="0" algn="l" rtl="0">
              <a:spcBef>
                <a:spcPts val="0"/>
              </a:spcBef>
              <a:spcAft>
                <a:spcPts val="0"/>
              </a:spcAft>
              <a:buNone/>
            </a:pPr>
            <a:endParaRPr dirty="0"/>
          </a:p>
        </p:txBody>
      </p:sp>
      <p:grpSp>
        <p:nvGrpSpPr>
          <p:cNvPr id="1274" name="Google Shape;1274;p52"/>
          <p:cNvGrpSpPr/>
          <p:nvPr/>
        </p:nvGrpSpPr>
        <p:grpSpPr>
          <a:xfrm>
            <a:off x="4424775" y="1275850"/>
            <a:ext cx="4003758" cy="2933494"/>
            <a:chOff x="4858748" y="1500797"/>
            <a:chExt cx="2978100" cy="2181848"/>
          </a:xfrm>
        </p:grpSpPr>
        <p:sp>
          <p:nvSpPr>
            <p:cNvPr id="1275" name="Google Shape;1275;p52"/>
            <p:cNvSpPr/>
            <p:nvPr/>
          </p:nvSpPr>
          <p:spPr>
            <a:xfrm>
              <a:off x="5967381" y="3257610"/>
              <a:ext cx="761100" cy="351900"/>
            </a:xfrm>
            <a:prstGeom prst="trapezoid">
              <a:avLst>
                <a:gd name="adj" fmla="val 25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6" name="Google Shape;1276;p52"/>
            <p:cNvSpPr/>
            <p:nvPr/>
          </p:nvSpPr>
          <p:spPr>
            <a:xfrm>
              <a:off x="4858748" y="1500797"/>
              <a:ext cx="2978100" cy="1756800"/>
            </a:xfrm>
            <a:prstGeom prst="roundRect">
              <a:avLst>
                <a:gd name="adj" fmla="val 352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7" name="Google Shape;1277;p52"/>
            <p:cNvSpPr/>
            <p:nvPr/>
          </p:nvSpPr>
          <p:spPr>
            <a:xfrm>
              <a:off x="5773996" y="3609445"/>
              <a:ext cx="1134600" cy="732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pic>
        <p:nvPicPr>
          <p:cNvPr id="3074" name="Picture 2" descr="354,500+ Health And Safety Stock Photos, Pictures &amp; Royalty-Free Images -  iStock | Office health and safety, Health and safety training, Office safe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3770" y="1352290"/>
            <a:ext cx="3388285" cy="22091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82"/>
        <p:cNvGrpSpPr/>
        <p:nvPr/>
      </p:nvGrpSpPr>
      <p:grpSpPr>
        <a:xfrm>
          <a:off x="0" y="0"/>
          <a:ext cx="0" cy="0"/>
          <a:chOff x="0" y="0"/>
          <a:chExt cx="0" cy="0"/>
        </a:xfrm>
      </p:grpSpPr>
      <p:sp>
        <p:nvSpPr>
          <p:cNvPr id="1283" name="Google Shape;1283;p53"/>
          <p:cNvSpPr txBox="1">
            <a:spLocks noGrp="1"/>
          </p:cNvSpPr>
          <p:nvPr>
            <p:ph type="title"/>
          </p:nvPr>
        </p:nvSpPr>
        <p:spPr>
          <a:xfrm>
            <a:off x="5943600" y="840588"/>
            <a:ext cx="2512500" cy="468300"/>
          </a:xfrm>
          <a:prstGeom prst="rect">
            <a:avLst/>
          </a:prstGeom>
        </p:spPr>
        <p:txBody>
          <a:bodyPr spcFirstLastPara="1" wrap="square" lIns="91425" tIns="91425" rIns="91425" bIns="91425" anchor="b" anchorCtr="0">
            <a:noAutofit/>
          </a:bodyPr>
          <a:lstStyle/>
          <a:p>
            <a:pPr lvl="0"/>
            <a:r>
              <a:rPr lang="en-US" dirty="0"/>
              <a:t>Cont.</a:t>
            </a:r>
            <a:endParaRPr dirty="0"/>
          </a:p>
        </p:txBody>
      </p:sp>
      <p:sp>
        <p:nvSpPr>
          <p:cNvPr id="1284" name="Google Shape;1284;p53"/>
          <p:cNvSpPr txBox="1">
            <a:spLocks noGrp="1"/>
          </p:cNvSpPr>
          <p:nvPr>
            <p:ph type="subTitle" idx="1"/>
          </p:nvPr>
        </p:nvSpPr>
        <p:spPr>
          <a:xfrm>
            <a:off x="5562600" y="1684337"/>
            <a:ext cx="2944525" cy="1812912"/>
          </a:xfrm>
          <a:prstGeom prst="rect">
            <a:avLst/>
          </a:prstGeom>
        </p:spPr>
        <p:txBody>
          <a:bodyPr spcFirstLastPara="1" wrap="square" lIns="91425" tIns="91425" rIns="91425" bIns="91425" anchor="t" anchorCtr="0">
            <a:noAutofit/>
          </a:bodyPr>
          <a:lstStyle/>
          <a:p>
            <a:pPr algn="just" fontAlgn="base">
              <a:buFont typeface="Arial" pitchFamily="34" charset="0"/>
              <a:buChar char="•"/>
            </a:pPr>
            <a:r>
              <a:rPr lang="en-US" dirty="0"/>
              <a:t>To make explicit the flourishing of individual guests (Stahl, 2021).</a:t>
            </a:r>
          </a:p>
          <a:p>
            <a:pPr algn="just" fontAlgn="base">
              <a:buFont typeface="Arial" pitchFamily="34" charset="0"/>
              <a:buChar char="•"/>
            </a:pPr>
            <a:r>
              <a:rPr lang="en-US" dirty="0"/>
              <a:t>To avoid frightful substance receptiveness</a:t>
            </a:r>
          </a:p>
          <a:p>
            <a:pPr algn="just" fontAlgn="base">
              <a:buFont typeface="Arial" pitchFamily="34" charset="0"/>
              <a:buChar char="•"/>
            </a:pPr>
            <a:r>
              <a:rPr lang="en-US" dirty="0"/>
              <a:t>Individual Guarded Stuff.</a:t>
            </a:r>
          </a:p>
          <a:p>
            <a:pPr algn="just" fontAlgn="base">
              <a:buFont typeface="Arial" pitchFamily="34" charset="0"/>
              <a:buChar char="•"/>
            </a:pPr>
            <a:r>
              <a:rPr lang="en-US" dirty="0"/>
              <a:t>movable cleaning instruments. </a:t>
            </a:r>
          </a:p>
          <a:p>
            <a:pPr marL="0" lvl="0" indent="0" algn="r" rtl="0">
              <a:spcBef>
                <a:spcPts val="0"/>
              </a:spcBef>
              <a:spcAft>
                <a:spcPts val="0"/>
              </a:spcAft>
              <a:buNone/>
            </a:pPr>
            <a:endParaRPr dirty="0"/>
          </a:p>
        </p:txBody>
      </p:sp>
      <p:sp>
        <p:nvSpPr>
          <p:cNvPr id="2" name="AutoShape 2" descr="354,500+ Health And Safety Stock Photos, Pictures &amp; Royalty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descr="5 Tips on Health and Safety at Work | 1st Formation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6" descr="5 Tips on Health and Safety at Work | 1st Formation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8" descr="5 Tips on Health and Safety at Work | 1st Formations"/>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AutoShape 10" descr="354,500+ Health And Safety Stock Photos, Pictures &amp; Royalty ..."/>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7" name="AutoShape 12" descr="354,500+ Health And Safety Stock Photos, Pictures &amp; Royalty ..."/>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 name="AutoShape 14" descr="354,500+ Health And Safety Stock Photos, Pictures &amp; Royalty ..."/>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AutoShape 16" descr="354,500+ Health And Safety Stock Photos, Pictures &amp; Royalty ..."/>
          <p:cNvSpPr>
            <a:spLocks noChangeAspect="1" noChangeArrowheads="1"/>
          </p:cNvSpPr>
          <p:nvPr/>
        </p:nvSpPr>
        <p:spPr bwMode="auto">
          <a:xfrm>
            <a:off x="1222375" y="922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AutoShape 18" descr="354,500+ Health And Safety Stock Photos, Pictures &amp; Royalty ..."/>
          <p:cNvSpPr>
            <a:spLocks noChangeAspect="1" noChangeArrowheads="1"/>
          </p:cNvSpPr>
          <p:nvPr/>
        </p:nvSpPr>
        <p:spPr bwMode="auto">
          <a:xfrm>
            <a:off x="1374775" y="1074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1" name="AutoShape 20" descr="354,500+ Health And Safety Stock Photos, Pictures &amp; Royalty ..."/>
          <p:cNvSpPr>
            <a:spLocks noChangeAspect="1" noChangeArrowheads="1"/>
          </p:cNvSpPr>
          <p:nvPr/>
        </p:nvSpPr>
        <p:spPr bwMode="auto">
          <a:xfrm>
            <a:off x="1527175" y="1227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 name="AutoShape 22" descr="354,500+ Health And Safety Stock Photos, Pictures &amp; Royalty ..."/>
          <p:cNvSpPr>
            <a:spLocks noChangeAspect="1" noChangeArrowheads="1"/>
          </p:cNvSpPr>
          <p:nvPr/>
        </p:nvSpPr>
        <p:spPr bwMode="auto">
          <a:xfrm>
            <a:off x="1679575" y="1379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AutoShape 24" descr="354,500+ Health And Safety Stock Photos, Pictures &amp; Royalty ..."/>
          <p:cNvSpPr>
            <a:spLocks noChangeAspect="1" noChangeArrowheads="1"/>
          </p:cNvSpPr>
          <p:nvPr/>
        </p:nvSpPr>
        <p:spPr bwMode="auto">
          <a:xfrm>
            <a:off x="1831975" y="1531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AutoShape 26" descr="56,813 Occupational Health Safety Images, Stock Photos, 3D ..."/>
          <p:cNvSpPr>
            <a:spLocks noChangeAspect="1" noChangeArrowheads="1"/>
          </p:cNvSpPr>
          <p:nvPr/>
        </p:nvSpPr>
        <p:spPr bwMode="auto">
          <a:xfrm>
            <a:off x="1984375" y="1684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 name="AutoShape 28" descr="56,813 Occupational Health Safety Images, Stock Photos, 3D ..."/>
          <p:cNvSpPr>
            <a:spLocks noChangeAspect="1" noChangeArrowheads="1"/>
          </p:cNvSpPr>
          <p:nvPr/>
        </p:nvSpPr>
        <p:spPr bwMode="auto">
          <a:xfrm>
            <a:off x="2136775" y="1836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 name="AutoShape 30" descr="56,813 Occupational Health Safety Images, Stock Photos, 3D ..."/>
          <p:cNvSpPr>
            <a:spLocks noChangeAspect="1" noChangeArrowheads="1"/>
          </p:cNvSpPr>
          <p:nvPr/>
        </p:nvSpPr>
        <p:spPr bwMode="auto">
          <a:xfrm>
            <a:off x="2289175" y="1989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AutoShape 32" descr="56,813 Occupational Health Safety Images, Stock Photos, 3D ..."/>
          <p:cNvSpPr>
            <a:spLocks noChangeAspect="1" noChangeArrowheads="1"/>
          </p:cNvSpPr>
          <p:nvPr/>
        </p:nvSpPr>
        <p:spPr bwMode="auto">
          <a:xfrm>
            <a:off x="2441575" y="2141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AutoShape 34" descr="56,813 Occupational Health Safety Images, Stock Photos, 3D ..."/>
          <p:cNvSpPr>
            <a:spLocks noChangeAspect="1" noChangeArrowheads="1"/>
          </p:cNvSpPr>
          <p:nvPr/>
        </p:nvSpPr>
        <p:spPr bwMode="auto">
          <a:xfrm>
            <a:off x="2593975" y="2293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AutoShape 36" descr="56,813 Occupational Health Safety Images, Stock Photos, 3D ..."/>
          <p:cNvSpPr>
            <a:spLocks noChangeAspect="1" noChangeArrowheads="1"/>
          </p:cNvSpPr>
          <p:nvPr/>
        </p:nvSpPr>
        <p:spPr bwMode="auto">
          <a:xfrm>
            <a:off x="2746375" y="2446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AutoShape 38" descr="56,813 Occupational Health Safety Images, Stock Photos, 3D ..."/>
          <p:cNvSpPr>
            <a:spLocks noChangeAspect="1" noChangeArrowheads="1"/>
          </p:cNvSpPr>
          <p:nvPr/>
        </p:nvSpPr>
        <p:spPr bwMode="auto">
          <a:xfrm>
            <a:off x="2898775" y="2598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AutoShape 40" descr="56,813 Occupational Health Safety Images, Stock Photos, 3D ..."/>
          <p:cNvSpPr>
            <a:spLocks noChangeAspect="1" noChangeArrowheads="1"/>
          </p:cNvSpPr>
          <p:nvPr/>
        </p:nvSpPr>
        <p:spPr bwMode="auto">
          <a:xfrm>
            <a:off x="3051175" y="2751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 name="AutoShape 42" descr="56,813 Occupational Health Safety Images, Stock Photos, 3D ..."/>
          <p:cNvSpPr>
            <a:spLocks noChangeAspect="1" noChangeArrowheads="1"/>
          </p:cNvSpPr>
          <p:nvPr/>
        </p:nvSpPr>
        <p:spPr bwMode="auto">
          <a:xfrm>
            <a:off x="3203575" y="2903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AutoShape 44" descr="56,813 Occupational Health Safety Images, Stock Photos, 3D ..."/>
          <p:cNvSpPr>
            <a:spLocks noChangeAspect="1" noChangeArrowheads="1"/>
          </p:cNvSpPr>
          <p:nvPr/>
        </p:nvSpPr>
        <p:spPr bwMode="auto">
          <a:xfrm>
            <a:off x="3355975" y="3055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AutoShape 46" descr="56,813 Occupational Health Safety Images, Stock Photos, 3D ..."/>
          <p:cNvSpPr>
            <a:spLocks noChangeAspect="1" noChangeArrowheads="1"/>
          </p:cNvSpPr>
          <p:nvPr/>
        </p:nvSpPr>
        <p:spPr bwMode="auto">
          <a:xfrm>
            <a:off x="3508375" y="3208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AutoShape 48" descr="56,813 Occupational Health Safety Images, Stock Photos, 3D ..."/>
          <p:cNvSpPr>
            <a:spLocks noChangeAspect="1" noChangeArrowheads="1"/>
          </p:cNvSpPr>
          <p:nvPr/>
        </p:nvSpPr>
        <p:spPr bwMode="auto">
          <a:xfrm>
            <a:off x="3660775" y="3360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AutoShape 50" descr="56,813 Occupational Health Safety Images, Stock Photos, 3D ..."/>
          <p:cNvSpPr>
            <a:spLocks noChangeAspect="1" noChangeArrowheads="1"/>
          </p:cNvSpPr>
          <p:nvPr/>
        </p:nvSpPr>
        <p:spPr bwMode="auto">
          <a:xfrm>
            <a:off x="3813175" y="3513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AutoShape 52" descr="56,813 Occupational Health Safety Images, Stock Photos, 3D ..."/>
          <p:cNvSpPr>
            <a:spLocks noChangeAspect="1" noChangeArrowheads="1"/>
          </p:cNvSpPr>
          <p:nvPr/>
        </p:nvSpPr>
        <p:spPr bwMode="auto">
          <a:xfrm>
            <a:off x="3965575" y="3665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AutoShape 54" descr="56,813 Occupational Health Safety Images, Stock Photos, 3D ..."/>
          <p:cNvSpPr>
            <a:spLocks noChangeAspect="1" noChangeArrowheads="1"/>
          </p:cNvSpPr>
          <p:nvPr/>
        </p:nvSpPr>
        <p:spPr bwMode="auto">
          <a:xfrm>
            <a:off x="4117975" y="381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AutoShape 56" descr="56,813 Occupational Health Safety Images, Stock Photos, 3D ..."/>
          <p:cNvSpPr>
            <a:spLocks noChangeAspect="1" noChangeArrowheads="1"/>
          </p:cNvSpPr>
          <p:nvPr/>
        </p:nvSpPr>
        <p:spPr bwMode="auto">
          <a:xfrm>
            <a:off x="4270375" y="397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0" name="AutoShape 58" descr="56,813 Occupational Health Safety Images, Stock Photos, 3D ..."/>
          <p:cNvSpPr>
            <a:spLocks noChangeAspect="1" noChangeArrowheads="1"/>
          </p:cNvSpPr>
          <p:nvPr/>
        </p:nvSpPr>
        <p:spPr bwMode="auto">
          <a:xfrm>
            <a:off x="4422775" y="412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AutoShape 60" descr="Health and safety Stock Photos, Royalty Free Health and safety Images |  Depositphotos"/>
          <p:cNvSpPr>
            <a:spLocks noChangeAspect="1" noChangeArrowheads="1"/>
          </p:cNvSpPr>
          <p:nvPr/>
        </p:nvSpPr>
        <p:spPr bwMode="auto">
          <a:xfrm>
            <a:off x="4575175" y="427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80" name="AutoShape 62" descr="Health and safety Stock Photos, Royalty Free Health and safety Images |  Depositphotos"/>
          <p:cNvSpPr>
            <a:spLocks noChangeAspect="1" noChangeArrowheads="1"/>
          </p:cNvSpPr>
          <p:nvPr/>
        </p:nvSpPr>
        <p:spPr bwMode="auto">
          <a:xfrm>
            <a:off x="4727575" y="442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81" name="AutoShape 64" descr="Health and safety Stock Photos, Royalty Free Health and safety Images |  Depositphotos"/>
          <p:cNvSpPr>
            <a:spLocks noChangeAspect="1" noChangeArrowheads="1"/>
          </p:cNvSpPr>
          <p:nvPr/>
        </p:nvSpPr>
        <p:spPr bwMode="auto">
          <a:xfrm>
            <a:off x="4879975" y="457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2114" name="Picture 66" descr="Health And Safety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825" y="980037"/>
            <a:ext cx="4737100" cy="26528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8299" y="742950"/>
            <a:ext cx="2512500" cy="838200"/>
          </a:xfrm>
        </p:spPr>
        <p:txBody>
          <a:bodyPr/>
          <a:lstStyle/>
          <a:p>
            <a:r>
              <a:rPr lang="en-US" dirty="0"/>
              <a:t>Conclusion</a:t>
            </a:r>
          </a:p>
        </p:txBody>
      </p:sp>
      <p:sp>
        <p:nvSpPr>
          <p:cNvPr id="3" name="Subtitle 2"/>
          <p:cNvSpPr>
            <a:spLocks noGrp="1"/>
          </p:cNvSpPr>
          <p:nvPr>
            <p:ph type="subTitle" idx="1"/>
          </p:nvPr>
        </p:nvSpPr>
        <p:spPr>
          <a:xfrm>
            <a:off x="4648200" y="2404650"/>
            <a:ext cx="3782725" cy="1397400"/>
          </a:xfrm>
        </p:spPr>
        <p:txBody>
          <a:bodyPr/>
          <a:lstStyle/>
          <a:p>
            <a:pPr algn="just" fontAlgn="base">
              <a:buFont typeface="Arial" pitchFamily="34" charset="0"/>
              <a:buChar char="•"/>
            </a:pPr>
            <a:r>
              <a:rPr lang="en-US" dirty="0"/>
              <a:t>Maintaining a safe climate is the primary concern.</a:t>
            </a:r>
          </a:p>
          <a:p>
            <a:pPr algn="just" fontAlgn="base">
              <a:buFont typeface="Arial" pitchFamily="34" charset="0"/>
              <a:buChar char="•"/>
            </a:pPr>
            <a:r>
              <a:rPr lang="en-US" dirty="0"/>
              <a:t>Connected with the expansion or decline of clients.</a:t>
            </a:r>
          </a:p>
          <a:p>
            <a:pPr algn="just" fontAlgn="base">
              <a:buFont typeface="Arial" pitchFamily="34" charset="0"/>
              <a:buChar char="•"/>
            </a:pPr>
            <a:r>
              <a:rPr lang="en-US" dirty="0"/>
              <a:t>To stock up all essential materials.</a:t>
            </a:r>
          </a:p>
          <a:p>
            <a:pPr algn="just" fontAlgn="base">
              <a:buFont typeface="Arial" pitchFamily="34" charset="0"/>
              <a:buChar char="•"/>
            </a:pPr>
            <a:r>
              <a:rPr lang="en-US" dirty="0"/>
              <a:t> Housekeeping eliminates waste materials.</a:t>
            </a:r>
          </a:p>
          <a:p>
            <a:endParaRPr lang="en-US" dirty="0"/>
          </a:p>
        </p:txBody>
      </p:sp>
      <p:sp>
        <p:nvSpPr>
          <p:cNvPr id="4" name="AutoShape 2" descr="Health and safety Stock Photos, Royalty Free Health and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4" descr="Health and safety Stock Photos, Royalty Free Health and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AutoShape 6" descr="354,500+ Health And Safety Stock Photos, Pictures &amp; Royalty ..."/>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7" name="AutoShape 8" descr="354,500+ Health And Safety Stock Photos, Pictures &amp; Royalty ..."/>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 name="AutoShape 10" descr="354,500+ Health And Safety Stock Photos, Pictures &amp; Royalty ..."/>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AutoShape 12" descr="354,500+ Health And Safety Stock Photos, Pictures &amp; Royalty ..."/>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AutoShape 14" descr="354,500+ Health And Safety Stock Photos, Pictures &amp; Royalty ..."/>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1" name="AutoShape 16" descr="354,500+ Health And Safety Stock Photos, Pictures &amp; Royalty ..."/>
          <p:cNvSpPr>
            <a:spLocks noChangeAspect="1" noChangeArrowheads="1"/>
          </p:cNvSpPr>
          <p:nvPr/>
        </p:nvSpPr>
        <p:spPr bwMode="auto">
          <a:xfrm>
            <a:off x="1222375" y="922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 name="AutoShape 18" descr="Health and safety Stock Photos, Royalty Free Health and ..."/>
          <p:cNvSpPr>
            <a:spLocks noChangeAspect="1" noChangeArrowheads="1"/>
          </p:cNvSpPr>
          <p:nvPr/>
        </p:nvSpPr>
        <p:spPr bwMode="auto">
          <a:xfrm>
            <a:off x="1374775" y="1074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AutoShape 20" descr="Health and safety Stock Photos, Royalty Free Health and ..."/>
          <p:cNvSpPr>
            <a:spLocks noChangeAspect="1" noChangeArrowheads="1"/>
          </p:cNvSpPr>
          <p:nvPr/>
        </p:nvSpPr>
        <p:spPr bwMode="auto">
          <a:xfrm>
            <a:off x="1527175" y="1227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AutoShape 22" descr="Health and safety Stock Photos, Royalty Free Health and ..."/>
          <p:cNvSpPr>
            <a:spLocks noChangeAspect="1" noChangeArrowheads="1"/>
          </p:cNvSpPr>
          <p:nvPr/>
        </p:nvSpPr>
        <p:spPr bwMode="auto">
          <a:xfrm>
            <a:off x="1679575" y="1379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 name="AutoShape 24" descr="Health and safety Stock Photos, Royalty Free Health and ..."/>
          <p:cNvSpPr>
            <a:spLocks noChangeAspect="1" noChangeArrowheads="1"/>
          </p:cNvSpPr>
          <p:nvPr/>
        </p:nvSpPr>
        <p:spPr bwMode="auto">
          <a:xfrm>
            <a:off x="1831975" y="1531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 name="AutoShape 26" descr="Health and safety Stock Photos, Royalty Free Health and ..."/>
          <p:cNvSpPr>
            <a:spLocks noChangeAspect="1" noChangeArrowheads="1"/>
          </p:cNvSpPr>
          <p:nvPr/>
        </p:nvSpPr>
        <p:spPr bwMode="auto">
          <a:xfrm>
            <a:off x="1984375" y="1684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AutoShape 28" descr="Health and safety Stock Photos, Royalty Free Health and ..."/>
          <p:cNvSpPr>
            <a:spLocks noChangeAspect="1" noChangeArrowheads="1"/>
          </p:cNvSpPr>
          <p:nvPr/>
        </p:nvSpPr>
        <p:spPr bwMode="auto">
          <a:xfrm>
            <a:off x="2136775" y="1836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AutoShape 30" descr="Health and safety Stock Photos, Royalty Free Health and ..."/>
          <p:cNvSpPr>
            <a:spLocks noChangeAspect="1" noChangeArrowheads="1"/>
          </p:cNvSpPr>
          <p:nvPr/>
        </p:nvSpPr>
        <p:spPr bwMode="auto">
          <a:xfrm>
            <a:off x="2289175" y="1989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AutoShape 32" descr="Health and safety Stock Photos, Royalty Free Health and ..."/>
          <p:cNvSpPr>
            <a:spLocks noChangeAspect="1" noChangeArrowheads="1"/>
          </p:cNvSpPr>
          <p:nvPr/>
        </p:nvSpPr>
        <p:spPr bwMode="auto">
          <a:xfrm>
            <a:off x="2441575" y="2141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AutoShape 34" descr="Health and safety Stock Photos, Royalty Free Health and ..."/>
          <p:cNvSpPr>
            <a:spLocks noChangeAspect="1" noChangeArrowheads="1"/>
          </p:cNvSpPr>
          <p:nvPr/>
        </p:nvSpPr>
        <p:spPr bwMode="auto">
          <a:xfrm>
            <a:off x="2593975" y="2293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AutoShape 36" descr="Health and safety Stock Photos, Royalty Free Health and ..."/>
          <p:cNvSpPr>
            <a:spLocks noChangeAspect="1" noChangeArrowheads="1"/>
          </p:cNvSpPr>
          <p:nvPr/>
        </p:nvSpPr>
        <p:spPr bwMode="auto">
          <a:xfrm>
            <a:off x="2746375" y="2446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 name="AutoShape 38" descr="Health and safety Stock Photos, Royalty Free Health and ..."/>
          <p:cNvSpPr>
            <a:spLocks noChangeAspect="1" noChangeArrowheads="1"/>
          </p:cNvSpPr>
          <p:nvPr/>
        </p:nvSpPr>
        <p:spPr bwMode="auto">
          <a:xfrm>
            <a:off x="2898775" y="2598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AutoShape 40" descr="Health and safety Stock Photos, Royalty Free Health and ..."/>
          <p:cNvSpPr>
            <a:spLocks noChangeAspect="1" noChangeArrowheads="1"/>
          </p:cNvSpPr>
          <p:nvPr/>
        </p:nvSpPr>
        <p:spPr bwMode="auto">
          <a:xfrm>
            <a:off x="3051175" y="2751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AutoShape 42" descr="Health and safety Stock Photos, Royalty Free Health and ..."/>
          <p:cNvSpPr>
            <a:spLocks noChangeAspect="1" noChangeArrowheads="1"/>
          </p:cNvSpPr>
          <p:nvPr/>
        </p:nvSpPr>
        <p:spPr bwMode="auto">
          <a:xfrm>
            <a:off x="3203575" y="2903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AutoShape 44" descr="Health and safety Stock Photos, Royalty Free Health and ..."/>
          <p:cNvSpPr>
            <a:spLocks noChangeAspect="1" noChangeArrowheads="1"/>
          </p:cNvSpPr>
          <p:nvPr/>
        </p:nvSpPr>
        <p:spPr bwMode="auto">
          <a:xfrm>
            <a:off x="3355975" y="3055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070" name="Picture 46" descr="5 Tips on Health and Safety at Work | 1st Form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2" y="1955005"/>
            <a:ext cx="4111625" cy="250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48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0" y="209550"/>
            <a:ext cx="1598100" cy="304800"/>
          </a:xfrm>
        </p:spPr>
        <p:txBody>
          <a:bodyPr/>
          <a:lstStyle/>
          <a:p>
            <a:r>
              <a:rPr lang="en-US" sz="2000" dirty="0"/>
              <a:t>References</a:t>
            </a:r>
          </a:p>
        </p:txBody>
      </p:sp>
      <p:sp>
        <p:nvSpPr>
          <p:cNvPr id="3" name="Subtitle 2"/>
          <p:cNvSpPr>
            <a:spLocks noGrp="1"/>
          </p:cNvSpPr>
          <p:nvPr>
            <p:ph type="subTitle" idx="1"/>
          </p:nvPr>
        </p:nvSpPr>
        <p:spPr>
          <a:xfrm>
            <a:off x="685800" y="742950"/>
            <a:ext cx="7745125" cy="3059100"/>
          </a:xfrm>
        </p:spPr>
        <p:txBody>
          <a:bodyPr/>
          <a:lstStyle/>
          <a:p>
            <a:pPr algn="just"/>
            <a:r>
              <a:rPr lang="en-US" sz="700" dirty="0"/>
              <a:t>Allread, W.G. and Vossenas, P., 2022. Comparisons of Trunk Motions and Low Back Injury Risk between Alternative Hotel Room Cleaning Methods. </a:t>
            </a:r>
            <a:r>
              <a:rPr lang="en-US" sz="700" i="1" dirty="0"/>
              <a:t>International Journal of Environmental Research and Public Health</a:t>
            </a:r>
            <a:r>
              <a:rPr lang="en-US" sz="700" dirty="0"/>
              <a:t>, </a:t>
            </a:r>
            <a:r>
              <a:rPr lang="en-US" sz="700" i="1" dirty="0"/>
              <a:t>19</a:t>
            </a:r>
            <a:r>
              <a:rPr lang="en-US" sz="700" dirty="0"/>
              <a:t>(22), p.14907.Available at:</a:t>
            </a:r>
            <a:r>
              <a:rPr lang="en-US" sz="700" u="sng" dirty="0">
                <a:hlinkClick r:id="rId2"/>
              </a:rPr>
              <a:t>https://www.mdpi.com/1660-4601/19/22/14907/pdf</a:t>
            </a:r>
            <a:r>
              <a:rPr lang="en-US" sz="700" dirty="0"/>
              <a:t>(Accessed on 19 February 2024)</a:t>
            </a:r>
          </a:p>
          <a:p>
            <a:pPr algn="just"/>
            <a:r>
              <a:rPr lang="en-US" sz="700" dirty="0"/>
              <a:t>Hergiandari, G. and Purnomo, D.J., 2023. The Role Of Room Attendants In Increasing The Comfort Quality Of Guest Rooms At Artotel Gajahmada Hotel Semarang. </a:t>
            </a:r>
            <a:r>
              <a:rPr lang="en-US" sz="700" i="1" dirty="0"/>
              <a:t>International Journal of Education, Language, Literature, Arts, Culture, and Social Humanities</a:t>
            </a:r>
            <a:r>
              <a:rPr lang="en-US" sz="700" dirty="0"/>
              <a:t>, </a:t>
            </a:r>
            <a:r>
              <a:rPr lang="en-US" sz="700" i="1" dirty="0"/>
              <a:t>1</a:t>
            </a:r>
            <a:r>
              <a:rPr lang="en-US" sz="700" dirty="0"/>
              <a:t>(3), pp.156-167.Available at:</a:t>
            </a:r>
            <a:r>
              <a:rPr lang="en-US" sz="700" u="sng" dirty="0">
                <a:hlinkClick r:id="rId3"/>
              </a:rPr>
              <a:t>https://pbsi-upr.id/index.php/ijellacush/article/download/312/253</a:t>
            </a:r>
            <a:r>
              <a:rPr lang="en-US" sz="700" dirty="0"/>
              <a:t> (Accessed on 19 February 2024)</a:t>
            </a:r>
          </a:p>
          <a:p>
            <a:pPr algn="just"/>
            <a:r>
              <a:rPr lang="en-US" sz="700" dirty="0"/>
              <a:t>Ingold, T., 2021. </a:t>
            </a:r>
            <a:r>
              <a:rPr lang="en-US" sz="700" i="1" dirty="0"/>
              <a:t>Being alive: Essays on movement, knowledge and description</a:t>
            </a:r>
            <a:r>
              <a:rPr lang="en-US" sz="700" dirty="0"/>
              <a:t>. Routledge.Available at:</a:t>
            </a:r>
            <a:r>
              <a:rPr lang="en-US" sz="700" u="sng" dirty="0">
                <a:hlinkClick r:id="rId4"/>
              </a:rPr>
              <a:t>https://www.researchgate.net/profile/Mohamed-Mourad-Lafifi/post/Im_searching_a_list_of_generic_haptic_descriptors_and_generic_haptic_anomalies_Existing_list/attachment/59d6418579197b807799d7d5/AS%3A435121871429633%401480752546806/download/Tim+ingold-being-alive.pdf</a:t>
            </a:r>
            <a:r>
              <a:rPr lang="en-US" sz="700" dirty="0"/>
              <a:t> (Accessed on 19 February 2024)</a:t>
            </a:r>
          </a:p>
          <a:p>
            <a:pPr algn="just"/>
            <a:r>
              <a:rPr lang="en-US" sz="700" dirty="0"/>
              <a:t>McDermid, J.A., 2022. Safe, Ethical &amp; Sustainable: A Mantra for All Seasons?. </a:t>
            </a:r>
            <a:r>
              <a:rPr lang="en-US" sz="700" i="1" dirty="0"/>
              <a:t>Safety Systems</a:t>
            </a:r>
            <a:r>
              <a:rPr lang="en-US" sz="700" dirty="0"/>
              <a:t>, pp.5-10.Available at:</a:t>
            </a:r>
            <a:r>
              <a:rPr lang="en-US" sz="700" u="sng" dirty="0">
                <a:hlinkClick r:id="rId5"/>
              </a:rPr>
              <a:t>https://eprints.whiterose.ac.uk/184111/1/SCSC_Newsletter_Volume_30_Nos_1_Feb_2022.pdf</a:t>
            </a:r>
            <a:r>
              <a:rPr lang="en-US" sz="700" dirty="0"/>
              <a:t> (Accessed on 19 February 2024)</a:t>
            </a:r>
          </a:p>
          <a:p>
            <a:pPr algn="just"/>
            <a:r>
              <a:rPr lang="en-US" sz="700" dirty="0"/>
              <a:t>Nasution, A.D. and Mahyuni, E.L., 2020. Hospital Health Provider Behavior in Waste Application Based on Occupational Safety and Health Analysis. </a:t>
            </a:r>
            <a:r>
              <a:rPr lang="en-US" sz="700" i="1" dirty="0"/>
              <a:t>Open Access Macedonian Journal of Medical Sciences</a:t>
            </a:r>
            <a:r>
              <a:rPr lang="en-US" sz="700" dirty="0"/>
              <a:t>, </a:t>
            </a:r>
            <a:r>
              <a:rPr lang="en-US" sz="700" i="1" dirty="0"/>
              <a:t>8</a:t>
            </a:r>
            <a:r>
              <a:rPr lang="en-US" sz="700" dirty="0"/>
              <a:t>(E), pp.419-424.Available at:</a:t>
            </a:r>
            <a:r>
              <a:rPr lang="en-US" sz="700" u="sng" dirty="0">
                <a:hlinkClick r:id="rId6"/>
              </a:rPr>
              <a:t>https://oamjms.eu/index.php/mjms/article/download/4359/4943</a:t>
            </a:r>
            <a:r>
              <a:rPr lang="en-US" sz="700" dirty="0"/>
              <a:t> (Accessed on 19 February 2024)</a:t>
            </a:r>
          </a:p>
          <a:p>
            <a:pPr algn="just"/>
            <a:r>
              <a:rPr lang="en-US" sz="700" dirty="0"/>
              <a:t>Reid, R.D. and Sanders, N.R., 2019. </a:t>
            </a:r>
            <a:r>
              <a:rPr lang="en-US" sz="700" i="1" dirty="0"/>
              <a:t>Operations management: an integrated approach</a:t>
            </a:r>
            <a:r>
              <a:rPr lang="en-US" sz="700" dirty="0"/>
              <a:t>. John Wiley &amp; Sons.Available at:</a:t>
            </a:r>
            <a:r>
              <a:rPr lang="en-US" sz="700" u="sng" dirty="0">
                <a:hlinkClick r:id="rId7"/>
              </a:rPr>
              <a:t>https://www.academia.edu/download/56524423/ch14_Resource_Planning.pdf</a:t>
            </a:r>
            <a:r>
              <a:rPr lang="en-US" sz="700" dirty="0"/>
              <a:t> (Accessed on 19 February 2024)</a:t>
            </a:r>
          </a:p>
          <a:p>
            <a:pPr algn="just"/>
            <a:r>
              <a:rPr lang="en-US" sz="700" dirty="0"/>
              <a:t>Stahl, B.C., 2021. </a:t>
            </a:r>
            <a:r>
              <a:rPr lang="en-US" sz="700" i="1" dirty="0"/>
              <a:t>Artificial intelligence for a better future: an ecosystem perspective on the ethics of AI and emerging digital technologies</a:t>
            </a:r>
            <a:r>
              <a:rPr lang="en-US" sz="700" dirty="0"/>
              <a:t> (p. 124). Springer Nature.Available at:</a:t>
            </a:r>
            <a:r>
              <a:rPr lang="en-US" sz="700" u="sng" dirty="0">
                <a:hlinkClick r:id="rId8"/>
              </a:rPr>
              <a:t>https://library.oapen.org/bitstream/handle/20.500.12657/48228/9783030699789.pdf?sequence=1</a:t>
            </a:r>
            <a:r>
              <a:rPr lang="en-US" sz="700" dirty="0"/>
              <a:t> (Accessed on 19 February 2024)</a:t>
            </a:r>
          </a:p>
          <a:p>
            <a:pPr algn="just"/>
            <a:r>
              <a:rPr lang="en-US" sz="700" dirty="0"/>
              <a:t>WARD, T.D.S.C.I., COUNTY, T.R. and ALOO, F.O., 2021. ENVIRONMENTAL AND SOCIAL IMPACT ASSESSMENT (COMPREHENSIVE PROJECT REPORT) FOR FOR PROPOSED REHABILITATION AND EXPANSION OF HEWANI SOLAR SMALL-SCALE IRRIGATION SCHEME IN HEWANI VILLAGE, GARSEN NORTH.Available at:</a:t>
            </a:r>
            <a:r>
              <a:rPr lang="en-US" sz="700" u="sng" dirty="0">
                <a:hlinkClick r:id="rId9"/>
              </a:rPr>
              <a:t>https://www.kcsap.go.ke/sites/default/files/2023-04/Tana%20River%20Hewani%20Irrigation%20CPR%20Aug%202021-RO%20JMA%2003.10.2021.pdf</a:t>
            </a:r>
            <a:r>
              <a:rPr lang="en-US" sz="700" dirty="0"/>
              <a:t> (Accessed on 19 February 2024)</a:t>
            </a:r>
          </a:p>
          <a:p>
            <a:pPr algn="just"/>
            <a:r>
              <a:rPr lang="en-US" sz="700" dirty="0"/>
              <a:t>World Health Organization, 2022. Caring for those who care: guide for the development and implementation of occupational health and safety programmes for health workers.Available at:</a:t>
            </a:r>
            <a:r>
              <a:rPr lang="en-US" sz="700" u="sng" dirty="0">
                <a:hlinkClick r:id="rId10"/>
              </a:rPr>
              <a:t>https://apps.who.int/iris/bitstream/handle/10665/351436/9789240040779-eng.pdf</a:t>
            </a:r>
            <a:r>
              <a:rPr lang="en-US" sz="700" dirty="0"/>
              <a:t>(Accessed on 19 February 2024)</a:t>
            </a:r>
          </a:p>
          <a:p>
            <a:pPr algn="just">
              <a:lnSpc>
                <a:spcPct val="150000"/>
              </a:lnSpc>
            </a:pPr>
            <a:br>
              <a:rPr lang="en-US" sz="600" dirty="0"/>
            </a:br>
            <a:endParaRPr lang="en-US" sz="600" dirty="0"/>
          </a:p>
        </p:txBody>
      </p:sp>
    </p:spTree>
    <p:extLst>
      <p:ext uri="{BB962C8B-B14F-4D97-AF65-F5344CB8AC3E}">
        <p14:creationId xmlns:p14="http://schemas.microsoft.com/office/powerpoint/2010/main" val="3175518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7291"/>
        <p:cNvGrpSpPr/>
        <p:nvPr/>
      </p:nvGrpSpPr>
      <p:grpSpPr>
        <a:xfrm>
          <a:off x="0" y="0"/>
          <a:ext cx="0" cy="0"/>
          <a:chOff x="0" y="0"/>
          <a:chExt cx="0" cy="0"/>
        </a:xfrm>
      </p:grpSpPr>
      <p:pic>
        <p:nvPicPr>
          <p:cNvPr id="9218" name="Picture 2" descr="How To Write A Thank You Note In Five Easy Ste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895350"/>
            <a:ext cx="5105400" cy="266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Safety and Emergency Preparedness - Health - 8th Grade by Slidesgo">
  <a:themeElements>
    <a:clrScheme name="Simple Light">
      <a:dk1>
        <a:srgbClr val="37312C"/>
      </a:dk1>
      <a:lt1>
        <a:srgbClr val="F8F8F8"/>
      </a:lt1>
      <a:dk2>
        <a:srgbClr val="FD5256"/>
      </a:dk2>
      <a:lt2>
        <a:srgbClr val="AC0205"/>
      </a:lt2>
      <a:accent1>
        <a:srgbClr val="FFB533"/>
      </a:accent1>
      <a:accent2>
        <a:srgbClr val="FFD550"/>
      </a:accent2>
      <a:accent3>
        <a:srgbClr val="CCCCCC"/>
      </a:accent3>
      <a:accent4>
        <a:srgbClr val="EFEFEF"/>
      </a:accent4>
      <a:accent5>
        <a:srgbClr val="FFFFFF"/>
      </a:accent5>
      <a:accent6>
        <a:srgbClr val="FFFFFF"/>
      </a:accent6>
      <a:hlink>
        <a:srgbClr val="37312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1926</Words>
  <Application>Microsoft Macintosh PowerPoint</Application>
  <PresentationFormat>On-screen Show (16:9)</PresentationFormat>
  <Paragraphs>73</Paragraphs>
  <Slides>13</Slides>
  <Notes>12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Alegreya Sans</vt:lpstr>
      <vt:lpstr>Nunito Light</vt:lpstr>
      <vt:lpstr>Montserrat</vt:lpstr>
      <vt:lpstr>Arial</vt:lpstr>
      <vt:lpstr>Proxima Nova</vt:lpstr>
      <vt:lpstr>Darker Grotesque Medium</vt:lpstr>
      <vt:lpstr>Safety and Emergency Preparedness - Health - 8th Grade by Slidesgo</vt:lpstr>
      <vt:lpstr>Slidesgo Final Pages</vt:lpstr>
      <vt:lpstr>Health and Safety Guidelines</vt:lpstr>
      <vt:lpstr>Introduction</vt:lpstr>
      <vt:lpstr> </vt:lpstr>
      <vt:lpstr>Practices and regulations related to housekeeping safety</vt:lpstr>
      <vt:lpstr>Necessary precautions to  prevent accidents and injuries</vt:lpstr>
      <vt:lpstr>Procedures for room cleaning</vt:lpstr>
      <vt:lpstr>Cont.</vt:lpstr>
      <vt:lpstr>Essential equipment used for safety during room cleaning</vt:lpstr>
      <vt:lpstr>Practical  solutions to mitigate potential hazards in  room cleaning  </vt:lpstr>
      <vt:lpstr>Cont.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Guidelines</dc:title>
  <cp:lastModifiedBy>Sabbir Ansar Hussain (2233891)</cp:lastModifiedBy>
  <cp:revision>2</cp:revision>
  <dcterms:modified xsi:type="dcterms:W3CDTF">2024-02-21T20:01:27Z</dcterms:modified>
</cp:coreProperties>
</file>