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C6BBF-926B-8B92-1CC7-4F2E75D4CA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21515D-ECC2-313A-1B02-D143A64BB1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3B41B-C9D6-04A5-4681-BCE72CAA9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64278-06FD-7CA9-A2E9-630132D01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63063D-8D00-4225-66B6-A607B10AD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936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87E43-C2E2-34E5-7504-965B0DCAD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BF6CE-2816-77DF-2E4A-0578CC4FDE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BBA2A4-6DBD-D425-AE37-96BB67B2C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CF6086-AEB4-4DFD-8AAD-275E22BB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C557B-1E4A-6026-2CAB-622573B58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963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5527E-CC6C-3338-22DC-7DF534A99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8A9E1-490B-F65C-A712-26E782ADB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09FDA-FE2A-E174-1AD4-6BEACD021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D256D-3EC8-2CAA-4A81-2CB2F39AD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DD9F8-FCFE-3A4E-E5A9-C45331CB2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732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1578E-652D-3AA9-650D-9D7A8A260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3D2BA-39D9-191C-F226-B98BA80795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6E3B38-156B-3683-BB14-FEFAE76B14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1A493C-65F7-8BAD-7F14-38A5E5FE4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201FC-B549-05A6-6966-E1B6DAA88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4F3923-4F1E-151B-C52A-A1178E0A7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249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00E04-9F56-854D-596D-BEDDB856F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8B966A-6086-E06F-B2F1-633EE74EB0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D2A314-87C1-F2EC-124A-D33AD10EE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80AAE2-6B2F-CFF5-01AF-E3F3C2CB41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FEB733-9D82-7EB0-6845-C4D2F1DADB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3D5856-5983-E98A-C594-5A7A97159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E2457F-5B80-D79E-A229-4E1FB2730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C09798-C1C8-05A1-0358-81FF3E560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604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87071-345B-DCDA-8E08-C3B8697AA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F0749A-5992-61AE-8CCB-B8A46A02B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C7800D-6CA3-F492-645B-8E0FF430A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072B23-313F-F887-0738-9E7E219C1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517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4FB17F-4354-B7CB-AAB4-93FDBC4AF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BB3650-1FFF-B75D-C684-4D85FD4C6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FC382C-1611-7EA0-16BE-BBB558D85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22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E518F-89A0-084C-20E5-61F6C94FB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304AD-1BA6-B501-F21A-647FBD02A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611C43-E5A1-7BBD-D96B-7142019367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49630A-01CF-F6C9-B675-C26B2BACA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E44D29-AC9F-175F-8805-9EC22E756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5E49F8-5E20-6F0E-8DC7-3715CA284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295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4ADCC-86AB-0B40-B050-D0E21C30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72F68B-6BBC-840B-0E8D-84D7864AE0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057381-C526-EE98-A81A-DE3F555DD6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8C4933-1EE6-DD7B-EEE6-4405B960B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8806E-C9A7-57C0-82D6-F42702A08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0E751A-B4C0-C385-915B-B56F1B564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926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17AEF-85EA-609F-6E32-70A710CFE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34A09-A869-E0BD-4730-1F5EB8FA54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820DF-52CC-52A1-BF82-6494D2108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0BFE9-89AD-F139-2E23-3713F9AF5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F3565-932A-B676-0033-DA6CD6809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074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1D371C-4D30-CA27-AC05-EDEA3F2A49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D2B6B5-6972-7358-216E-7BCD96FF72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B09635-DAC2-8262-A369-87C03FF04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AEA750-943F-0A78-0767-70E55C2E6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C9088-E129-3D73-8BA2-8C002B49B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305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E2AF72-58C4-BE93-2D15-145BC0ABD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6E3F2-4DC4-3349-490E-30D94664DC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4E9D4-A6EA-7F0F-3497-2BA642A6FE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1A31DC-A849-4575-977B-86336B86BCD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8D7D2-88A3-3688-871D-10C31BACA7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1B906-51F3-35AE-4BE5-CA2645C9FF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8F871-E5B6-4EC4-999A-0B2C6047B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01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7BFA8-4A40-AE95-664D-5A4B676621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Room Reservation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EC94D6-C3F9-FFAE-E76E-A3DA4CBD19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</a:t>
            </a:r>
            <a:r>
              <a:rPr lang="en-GB" dirty="0" err="1"/>
              <a:t>Name:Andreea</a:t>
            </a:r>
            <a:r>
              <a:rPr lang="en-GB" dirty="0"/>
              <a:t> Boscornea</a:t>
            </a:r>
          </a:p>
          <a:p>
            <a:r>
              <a:rPr lang="en-GB" dirty="0"/>
              <a:t>The model </a:t>
            </a:r>
            <a:r>
              <a:rPr lang="en-GB" dirty="0" err="1"/>
              <a:t>name:Spanish</a:t>
            </a:r>
            <a:r>
              <a:rPr lang="en-GB" dirty="0"/>
              <a:t> BMIH5003</a:t>
            </a:r>
          </a:p>
          <a:p>
            <a:r>
              <a:rPr lang="en-GB" dirty="0" err="1"/>
              <a:t>Lectures:Rodrigo</a:t>
            </a:r>
            <a:r>
              <a:rPr lang="en-GB" dirty="0"/>
              <a:t>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2915788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5FA1C39-CEF4-036F-5C6C-90CA6AFE279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10F4448F-2C26-E7B9-3773-2E82CA9BCD72}"/>
              </a:ext>
            </a:extLst>
          </p:cNvPr>
          <p:cNvSpPr txBox="1"/>
          <p:nvPr/>
        </p:nvSpPr>
        <p:spPr>
          <a:xfrm>
            <a:off x="296537" y="145774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u="sng" kern="0" dirty="0">
                <a:solidFill>
                  <a:srgbClr val="000000"/>
                </a:solidFill>
                <a:latin typeface="Calibri"/>
              </a:rPr>
              <a:t>Room Reservation</a:t>
            </a:r>
            <a:endParaRPr lang="en-GB" sz="3600" b="0" i="1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6E6BB6-810A-C174-55BC-076DE308CCF1}"/>
              </a:ext>
            </a:extLst>
          </p:cNvPr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Hotel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Mariotte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Andreea Boscornea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Señora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Andreea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cuatro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personas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Dos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habitaciónes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cama doble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ocho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de Marzo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tres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noches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84A8CE-AC4F-4A50-5F2F-25C3F06C4AE7}"/>
              </a:ext>
            </a:extLst>
          </p:cNvPr>
          <p:cNvSpPr txBox="1"/>
          <p:nvPr/>
        </p:nvSpPr>
        <p:spPr>
          <a:xfrm>
            <a:off x="521208" y="738853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  <p:pic>
        <p:nvPicPr>
          <p:cNvPr id="7" name="Room reservation">
            <a:hlinkClick r:id="" action="ppaction://media"/>
            <a:extLst>
              <a:ext uri="{FF2B5EF4-FFF2-40B4-BE49-F238E27FC236}">
                <a16:creationId xmlns:a16="http://schemas.microsoft.com/office/drawing/2014/main" id="{AE598E31-0F02-F1CC-E791-FA1D4863CC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89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226</Words>
  <Application>Microsoft Office PowerPoint</Application>
  <PresentationFormat>Widescreen</PresentationFormat>
  <Paragraphs>23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Room Reservation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boscornea</dc:creator>
  <cp:lastModifiedBy>andreea boscornea</cp:lastModifiedBy>
  <cp:revision>4</cp:revision>
  <dcterms:created xsi:type="dcterms:W3CDTF">2023-02-08T11:09:40Z</dcterms:created>
  <dcterms:modified xsi:type="dcterms:W3CDTF">2023-02-08T12:32:32Z</dcterms:modified>
</cp:coreProperties>
</file>