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handoutMasterIdLst>
    <p:handoutMasterId r:id="rId3"/>
  </p:handoutMasterIdLst>
  <p:sldIdLst>
    <p:sldId id="257" r:id="rId2"/>
  </p:sldIdLst>
  <p:sldSz cx="12960350" cy="172799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4"/>
  </p:normalViewPr>
  <p:slideViewPr>
    <p:cSldViewPr snapToGrid="0">
      <p:cViewPr varScale="1">
        <p:scale>
          <a:sx n="48" d="100"/>
          <a:sy n="48" d="100"/>
        </p:scale>
        <p:origin x="345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4328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handoutMaster" Target="handoutMasters/handout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A23BBFE-B202-D1E2-A4E4-77410FC2E73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F608E0-2BF7-1C04-6507-FA416B24F5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AFC8F1-B450-B649-BECD-D676E191471B}" type="datetimeFigureOut">
              <a:rPr lang="en-US" smtClean="0"/>
              <a:t>7/26/25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A082F-37A9-E957-809B-3830018CB1C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83C48-A54C-FC5F-C53C-6514028B93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33CB98-1CCE-8B4B-B219-5C8FE01301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367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26" y="2827991"/>
            <a:ext cx="11016298" cy="6015978"/>
          </a:xfrm>
        </p:spPr>
        <p:txBody>
          <a:bodyPr anchor="b"/>
          <a:lstStyle>
            <a:lvl1pPr algn="ctr">
              <a:defRPr sz="850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0044" y="9075969"/>
            <a:ext cx="9720263" cy="4171984"/>
          </a:xfrm>
        </p:spPr>
        <p:txBody>
          <a:bodyPr/>
          <a:lstStyle>
            <a:lvl1pPr marL="0" indent="0" algn="ctr">
              <a:buNone/>
              <a:defRPr sz="3402"/>
            </a:lvl1pPr>
            <a:lvl2pPr marL="648035" indent="0" algn="ctr">
              <a:buNone/>
              <a:defRPr sz="2835"/>
            </a:lvl2pPr>
            <a:lvl3pPr marL="1296071" indent="0" algn="ctr">
              <a:buNone/>
              <a:defRPr sz="2551"/>
            </a:lvl3pPr>
            <a:lvl4pPr marL="1944106" indent="0" algn="ctr">
              <a:buNone/>
              <a:defRPr sz="2268"/>
            </a:lvl4pPr>
            <a:lvl5pPr marL="2592141" indent="0" algn="ctr">
              <a:buNone/>
              <a:defRPr sz="2268"/>
            </a:lvl5pPr>
            <a:lvl6pPr marL="3240176" indent="0" algn="ctr">
              <a:buNone/>
              <a:defRPr sz="2268"/>
            </a:lvl6pPr>
            <a:lvl7pPr marL="3888212" indent="0" algn="ctr">
              <a:buNone/>
              <a:defRPr sz="2268"/>
            </a:lvl7pPr>
            <a:lvl8pPr marL="4536247" indent="0" algn="ctr">
              <a:buNone/>
              <a:defRPr sz="2268"/>
            </a:lvl8pPr>
            <a:lvl9pPr marL="5184282" indent="0" algn="ctr">
              <a:buNone/>
              <a:defRPr sz="2268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479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788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275" y="4307990"/>
            <a:ext cx="11178302" cy="7187973"/>
          </a:xfrm>
        </p:spPr>
        <p:txBody>
          <a:bodyPr anchor="b"/>
          <a:lstStyle>
            <a:lvl1pPr>
              <a:defRPr sz="850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4275" y="11563964"/>
            <a:ext cx="11178302" cy="3779985"/>
          </a:xfrm>
        </p:spPr>
        <p:txBody>
          <a:bodyPr/>
          <a:lstStyle>
            <a:lvl1pPr marL="0" indent="0">
              <a:buNone/>
              <a:defRPr sz="3402">
                <a:solidFill>
                  <a:schemeClr val="tx1">
                    <a:tint val="82000"/>
                  </a:schemeClr>
                </a:solidFill>
              </a:defRPr>
            </a:lvl1pPr>
            <a:lvl2pPr marL="648035" indent="0">
              <a:buNone/>
              <a:defRPr sz="2835">
                <a:solidFill>
                  <a:schemeClr val="tx1">
                    <a:tint val="82000"/>
                  </a:schemeClr>
                </a:solidFill>
              </a:defRPr>
            </a:lvl2pPr>
            <a:lvl3pPr marL="1296071" indent="0">
              <a:buNone/>
              <a:defRPr sz="2551">
                <a:solidFill>
                  <a:schemeClr val="tx1">
                    <a:tint val="82000"/>
                  </a:schemeClr>
                </a:solidFill>
              </a:defRPr>
            </a:lvl3pPr>
            <a:lvl4pPr marL="1944106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4pPr>
            <a:lvl5pPr marL="2592141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5pPr>
            <a:lvl6pPr marL="3240176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6pPr>
            <a:lvl7pPr marL="3888212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7pPr>
            <a:lvl8pPr marL="4536247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8pPr>
            <a:lvl9pPr marL="5184282" indent="0">
              <a:buNone/>
              <a:defRPr sz="2268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008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1024" y="4599983"/>
            <a:ext cx="5508149" cy="109639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1177" y="4599983"/>
            <a:ext cx="5508149" cy="109639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086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920001"/>
            <a:ext cx="11178302" cy="333998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2713" y="4235986"/>
            <a:ext cx="5482835" cy="2075991"/>
          </a:xfrm>
        </p:spPr>
        <p:txBody>
          <a:bodyPr anchor="b"/>
          <a:lstStyle>
            <a:lvl1pPr marL="0" indent="0">
              <a:buNone/>
              <a:defRPr sz="3402" b="1"/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2713" y="6311977"/>
            <a:ext cx="5482835" cy="9283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61178" y="4235986"/>
            <a:ext cx="5509837" cy="2075991"/>
          </a:xfrm>
        </p:spPr>
        <p:txBody>
          <a:bodyPr anchor="b"/>
          <a:lstStyle>
            <a:lvl1pPr marL="0" indent="0">
              <a:buNone/>
              <a:defRPr sz="3402" b="1"/>
            </a:lvl1pPr>
            <a:lvl2pPr marL="648035" indent="0">
              <a:buNone/>
              <a:defRPr sz="2835" b="1"/>
            </a:lvl2pPr>
            <a:lvl3pPr marL="1296071" indent="0">
              <a:buNone/>
              <a:defRPr sz="2551" b="1"/>
            </a:lvl3pPr>
            <a:lvl4pPr marL="1944106" indent="0">
              <a:buNone/>
              <a:defRPr sz="2268" b="1"/>
            </a:lvl4pPr>
            <a:lvl5pPr marL="2592141" indent="0">
              <a:buNone/>
              <a:defRPr sz="2268" b="1"/>
            </a:lvl5pPr>
            <a:lvl6pPr marL="3240176" indent="0">
              <a:buNone/>
              <a:defRPr sz="2268" b="1"/>
            </a:lvl6pPr>
            <a:lvl7pPr marL="3888212" indent="0">
              <a:buNone/>
              <a:defRPr sz="2268" b="1"/>
            </a:lvl7pPr>
            <a:lvl8pPr marL="4536247" indent="0">
              <a:buNone/>
              <a:defRPr sz="2268" b="1"/>
            </a:lvl8pPr>
            <a:lvl9pPr marL="5184282" indent="0">
              <a:buNone/>
              <a:defRPr sz="2268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61178" y="6311977"/>
            <a:ext cx="5509837" cy="9283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99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222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98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1151996"/>
            <a:ext cx="4180050" cy="4031986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9837" y="2487995"/>
            <a:ext cx="6561177" cy="12279956"/>
          </a:xfrm>
        </p:spPr>
        <p:txBody>
          <a:bodyPr/>
          <a:lstStyle>
            <a:lvl1pPr>
              <a:defRPr sz="4536"/>
            </a:lvl1pPr>
            <a:lvl2pPr>
              <a:defRPr sz="3969"/>
            </a:lvl2pPr>
            <a:lvl3pPr>
              <a:defRPr sz="3402"/>
            </a:lvl3pPr>
            <a:lvl4pPr>
              <a:defRPr sz="2835"/>
            </a:lvl4pPr>
            <a:lvl5pPr>
              <a:defRPr sz="2835"/>
            </a:lvl5pPr>
            <a:lvl6pPr>
              <a:defRPr sz="2835"/>
            </a:lvl6pPr>
            <a:lvl7pPr>
              <a:defRPr sz="2835"/>
            </a:lvl7pPr>
            <a:lvl8pPr>
              <a:defRPr sz="2835"/>
            </a:lvl8pPr>
            <a:lvl9pPr>
              <a:defRPr sz="283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2712" y="5183981"/>
            <a:ext cx="4180050" cy="9603967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06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2712" y="1151996"/>
            <a:ext cx="4180050" cy="4031986"/>
          </a:xfrm>
        </p:spPr>
        <p:txBody>
          <a:bodyPr anchor="b"/>
          <a:lstStyle>
            <a:lvl1pPr>
              <a:defRPr sz="4536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09837" y="2487995"/>
            <a:ext cx="6561177" cy="12279956"/>
          </a:xfrm>
        </p:spPr>
        <p:txBody>
          <a:bodyPr anchor="t"/>
          <a:lstStyle>
            <a:lvl1pPr marL="0" indent="0">
              <a:buNone/>
              <a:defRPr sz="4536"/>
            </a:lvl1pPr>
            <a:lvl2pPr marL="648035" indent="0">
              <a:buNone/>
              <a:defRPr sz="3969"/>
            </a:lvl2pPr>
            <a:lvl3pPr marL="1296071" indent="0">
              <a:buNone/>
              <a:defRPr sz="3402"/>
            </a:lvl3pPr>
            <a:lvl4pPr marL="1944106" indent="0">
              <a:buNone/>
              <a:defRPr sz="2835"/>
            </a:lvl4pPr>
            <a:lvl5pPr marL="2592141" indent="0">
              <a:buNone/>
              <a:defRPr sz="2835"/>
            </a:lvl5pPr>
            <a:lvl6pPr marL="3240176" indent="0">
              <a:buNone/>
              <a:defRPr sz="2835"/>
            </a:lvl6pPr>
            <a:lvl7pPr marL="3888212" indent="0">
              <a:buNone/>
              <a:defRPr sz="2835"/>
            </a:lvl7pPr>
            <a:lvl8pPr marL="4536247" indent="0">
              <a:buNone/>
              <a:defRPr sz="2835"/>
            </a:lvl8pPr>
            <a:lvl9pPr marL="5184282" indent="0">
              <a:buNone/>
              <a:defRPr sz="2835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2712" y="5183981"/>
            <a:ext cx="4180050" cy="9603967"/>
          </a:xfrm>
        </p:spPr>
        <p:txBody>
          <a:bodyPr/>
          <a:lstStyle>
            <a:lvl1pPr marL="0" indent="0">
              <a:buNone/>
              <a:defRPr sz="2268"/>
            </a:lvl1pPr>
            <a:lvl2pPr marL="648035" indent="0">
              <a:buNone/>
              <a:defRPr sz="1984"/>
            </a:lvl2pPr>
            <a:lvl3pPr marL="1296071" indent="0">
              <a:buNone/>
              <a:defRPr sz="1701"/>
            </a:lvl3pPr>
            <a:lvl4pPr marL="1944106" indent="0">
              <a:buNone/>
              <a:defRPr sz="1417"/>
            </a:lvl4pPr>
            <a:lvl5pPr marL="2592141" indent="0">
              <a:buNone/>
              <a:defRPr sz="1417"/>
            </a:lvl5pPr>
            <a:lvl6pPr marL="3240176" indent="0">
              <a:buNone/>
              <a:defRPr sz="1417"/>
            </a:lvl6pPr>
            <a:lvl7pPr marL="3888212" indent="0">
              <a:buNone/>
              <a:defRPr sz="1417"/>
            </a:lvl7pPr>
            <a:lvl8pPr marL="4536247" indent="0">
              <a:buNone/>
              <a:defRPr sz="1417"/>
            </a:lvl8pPr>
            <a:lvl9pPr marL="5184282" indent="0">
              <a:buNone/>
              <a:defRPr sz="1417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54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566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4751" y="919997"/>
            <a:ext cx="2794575" cy="1464394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1025" y="919997"/>
            <a:ext cx="8221722" cy="1464394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673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024" y="920001"/>
            <a:ext cx="11178302" cy="33399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1024" y="4599983"/>
            <a:ext cx="11178302" cy="10963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1024" y="16015946"/>
            <a:ext cx="2916079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0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60C55F-C4E6-AA40-9988-0CA6630FF0A1}" type="datetimeFigureOut">
              <a:rPr lang="en-US" smtClean="0"/>
              <a:t>7/26/25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93116" y="16015946"/>
            <a:ext cx="4374118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0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53247" y="16015946"/>
            <a:ext cx="2916079" cy="91999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0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EC1EB2-2F22-4947-8F06-0E3BDBBE9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357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296071" rtl="0" eaLnBrk="1" latinLnBrk="0" hangingPunct="1">
        <a:lnSpc>
          <a:spcPct val="90000"/>
        </a:lnSpc>
        <a:spcBef>
          <a:spcPct val="0"/>
        </a:spcBef>
        <a:buNone/>
        <a:defRPr sz="62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4018" indent="-324018" algn="l" defTabSz="1296071" rtl="0" eaLnBrk="1" latinLnBrk="0" hangingPunct="1">
        <a:lnSpc>
          <a:spcPct val="90000"/>
        </a:lnSpc>
        <a:spcBef>
          <a:spcPts val="1417"/>
        </a:spcBef>
        <a:buFont typeface="Arial" panose="020B0604020202020204" pitchFamily="34" charset="0"/>
        <a:buChar char="•"/>
        <a:defRPr sz="3969" kern="1200">
          <a:solidFill>
            <a:schemeClr val="tx1"/>
          </a:solidFill>
          <a:latin typeface="+mn-lt"/>
          <a:ea typeface="+mn-ea"/>
          <a:cs typeface="+mn-cs"/>
        </a:defRPr>
      </a:lvl1pPr>
      <a:lvl2pPr marL="972053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3402" kern="1200">
          <a:solidFill>
            <a:schemeClr val="tx1"/>
          </a:solidFill>
          <a:latin typeface="+mn-lt"/>
          <a:ea typeface="+mn-ea"/>
          <a:cs typeface="+mn-cs"/>
        </a:defRPr>
      </a:lvl2pPr>
      <a:lvl3pPr marL="1620088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268123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916159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564194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4212229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860265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508300" indent="-324018" algn="l" defTabSz="1296071" rtl="0" eaLnBrk="1" latinLnBrk="0" hangingPunct="1">
        <a:lnSpc>
          <a:spcPct val="90000"/>
        </a:lnSpc>
        <a:spcBef>
          <a:spcPts val="709"/>
        </a:spcBef>
        <a:buFont typeface="Arial" panose="020B0604020202020204" pitchFamily="34" charset="0"/>
        <a:buChar char="•"/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1pPr>
      <a:lvl2pPr marL="648035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2pPr>
      <a:lvl3pPr marL="129607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3pPr>
      <a:lvl4pPr marL="194410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4pPr>
      <a:lvl5pPr marL="2592141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5pPr>
      <a:lvl6pPr marL="3240176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6pPr>
      <a:lvl7pPr marL="388821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7pPr>
      <a:lvl8pPr marL="4536247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8pPr>
      <a:lvl9pPr marL="5184282" algn="l" defTabSz="1296071" rtl="0" eaLnBrk="1" latinLnBrk="0" hangingPunct="1">
        <a:defRPr sz="255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4C1A20-7633-32B0-8992-6166ADB4A72A}"/>
              </a:ext>
            </a:extLst>
          </p:cNvPr>
          <p:cNvSpPr txBox="1"/>
          <p:nvPr/>
        </p:nvSpPr>
        <p:spPr>
          <a:xfrm>
            <a:off x="1927692" y="188527"/>
            <a:ext cx="91049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i="1" u="sng" dirty="0">
                <a:latin typeface="Algerian" panose="020F0502020204030204" pitchFamily="34" charset="0"/>
                <a:cs typeface="Algerian" panose="020F0502020204030204" pitchFamily="34" charset="0"/>
              </a:rPr>
              <a:t>How to add a  hyperlink in PowerPoint  </a:t>
            </a:r>
          </a:p>
        </p:txBody>
      </p: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6645B131-05C2-4BAD-B651-577BD7BA7C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0447" y="1281951"/>
            <a:ext cx="2195046" cy="204642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80AE25B-9EB8-4825-9945-7C2CBEA993C9}"/>
              </a:ext>
            </a:extLst>
          </p:cNvPr>
          <p:cNvSpPr/>
          <p:nvPr/>
        </p:nvSpPr>
        <p:spPr>
          <a:xfrm>
            <a:off x="209550" y="2599821"/>
            <a:ext cx="4822638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800" b="1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70C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Step 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311C5A-D366-2DC5-1291-F1048D9C46A3}"/>
              </a:ext>
            </a:extLst>
          </p:cNvPr>
          <p:cNvSpPr txBox="1"/>
          <p:nvPr/>
        </p:nvSpPr>
        <p:spPr>
          <a:xfrm>
            <a:off x="464858" y="14962875"/>
            <a:ext cx="6621742" cy="230832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Your selected item should now be clickable </a:t>
            </a:r>
            <a:endParaRPr lang="en-US" sz="4800" dirty="0">
              <a:solidFill>
                <a:srgbClr val="FFC000"/>
              </a:solidFill>
            </a:endParaRPr>
          </a:p>
        </p:txBody>
      </p:sp>
      <p:pic>
        <p:nvPicPr>
          <p:cNvPr id="13" name="Picture 12" descr="A hand pointing at something&#10;&#10;AI-generated content may be incorrect.">
            <a:extLst>
              <a:ext uri="{FF2B5EF4-FFF2-40B4-BE49-F238E27FC236}">
                <a16:creationId xmlns:a16="http://schemas.microsoft.com/office/drawing/2014/main" id="{DDC4DBF3-5111-1992-AA51-FDD78FB880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9903773">
            <a:off x="4662741" y="14986601"/>
            <a:ext cx="1935883" cy="254808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55C2D1A-E275-6711-64B7-8485FF541376}"/>
              </a:ext>
            </a:extLst>
          </p:cNvPr>
          <p:cNvSpPr txBox="1"/>
          <p:nvPr/>
        </p:nvSpPr>
        <p:spPr>
          <a:xfrm>
            <a:off x="209550" y="4083506"/>
            <a:ext cx="5997387" cy="5016758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dirty="0"/>
              <a:t>Click on the image or text that you would like to turn into a hyperlink</a:t>
            </a:r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pPr algn="ctr"/>
            <a:endParaRPr lang="en-US" sz="4000" dirty="0"/>
          </a:p>
          <a:p>
            <a:pPr algn="ctr"/>
            <a:r>
              <a:rPr lang="en-US" sz="4000" dirty="0"/>
              <a:t> </a:t>
            </a:r>
          </a:p>
        </p:txBody>
      </p:sp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053D395-8052-DC4E-CE97-E8D6006C57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857" y="6389294"/>
            <a:ext cx="4792943" cy="259750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64850D0-29C5-62FF-18D8-70393E8F3294}"/>
              </a:ext>
            </a:extLst>
          </p:cNvPr>
          <p:cNvSpPr txBox="1"/>
          <p:nvPr/>
        </p:nvSpPr>
        <p:spPr>
          <a:xfrm>
            <a:off x="6551892" y="4046371"/>
            <a:ext cx="6198908" cy="5109091"/>
          </a:xfrm>
          <a:prstGeom prst="rect">
            <a:avLst/>
          </a:prstGeom>
          <a:noFill/>
          <a:ln w="7620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dirty="0"/>
              <a:t>Right-click  the image or text and choose either ”link” or “hyperlink”</a:t>
            </a:r>
          </a:p>
          <a:p>
            <a:endParaRPr lang="en-US" sz="4400" dirty="0"/>
          </a:p>
          <a:p>
            <a:endParaRPr lang="en-US" sz="4400" dirty="0"/>
          </a:p>
          <a:p>
            <a:endParaRPr lang="en-US" sz="4400" dirty="0"/>
          </a:p>
          <a:p>
            <a:endParaRPr lang="en-US" sz="4400" dirty="0"/>
          </a:p>
          <a:p>
            <a:endParaRPr lang="en-US" dirty="0"/>
          </a:p>
        </p:txBody>
      </p:sp>
      <p:pic>
        <p:nvPicPr>
          <p:cNvPr id="23" name="Picture 22" descr="A hand touching a cloud&#10;&#10;AI-generated content may be incorrect.">
            <a:extLst>
              <a:ext uri="{FF2B5EF4-FFF2-40B4-BE49-F238E27FC236}">
                <a16:creationId xmlns:a16="http://schemas.microsoft.com/office/drawing/2014/main" id="{B6961445-C18E-6551-8295-61E673C67A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86600" y="6393701"/>
            <a:ext cx="4902200" cy="260657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C91429F-72CE-40DF-91BD-A67DB3AD190B}"/>
              </a:ext>
            </a:extLst>
          </p:cNvPr>
          <p:cNvSpPr txBox="1"/>
          <p:nvPr/>
        </p:nvSpPr>
        <p:spPr>
          <a:xfrm>
            <a:off x="6683375" y="2599821"/>
            <a:ext cx="5305425" cy="280076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r>
              <a:rPr lang="en-GB" sz="8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7030A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Step 2</a:t>
            </a:r>
          </a:p>
          <a:p>
            <a:endParaRPr lang="en-US" sz="8800" b="1" dirty="0">
              <a:ln>
                <a:solidFill>
                  <a:srgbClr val="7030A0"/>
                </a:solidFill>
              </a:ln>
              <a:solidFill>
                <a:schemeClr val="accent4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03DC3E5-5534-B0A3-FAB3-B17AB12076B1}"/>
              </a:ext>
            </a:extLst>
          </p:cNvPr>
          <p:cNvSpPr txBox="1"/>
          <p:nvPr/>
        </p:nvSpPr>
        <p:spPr>
          <a:xfrm>
            <a:off x="464857" y="10740931"/>
            <a:ext cx="5637962" cy="4062651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dirty="0"/>
              <a:t>IF linking to a website, enter the URL in the “address” field</a:t>
            </a:r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endParaRPr lang="en-US" dirty="0"/>
          </a:p>
        </p:txBody>
      </p:sp>
      <p:pic>
        <p:nvPicPr>
          <p:cNvPr id="27" name="Picture 2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DF6C914-A3C5-99C8-4182-D29C551EE8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0206" y="12540632"/>
            <a:ext cx="5171794" cy="200660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84AB85A-3D2F-BA21-4A1B-58BF590384F9}"/>
              </a:ext>
            </a:extLst>
          </p:cNvPr>
          <p:cNvSpPr txBox="1"/>
          <p:nvPr/>
        </p:nvSpPr>
        <p:spPr>
          <a:xfrm>
            <a:off x="6683376" y="10740931"/>
            <a:ext cx="5812118" cy="4062651"/>
          </a:xfrm>
          <a:prstGeom prst="rect">
            <a:avLst/>
          </a:prstGeom>
          <a:noFill/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4000" dirty="0"/>
              <a:t>Press OK to insert the hyperlink. </a:t>
            </a:r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endParaRPr lang="en-US" sz="4000" dirty="0"/>
          </a:p>
          <a:p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76F948E-67A9-859C-BBEC-F7BB339A36A7}"/>
              </a:ext>
            </a:extLst>
          </p:cNvPr>
          <p:cNvSpPr/>
          <p:nvPr/>
        </p:nvSpPr>
        <p:spPr>
          <a:xfrm>
            <a:off x="-93008" y="9294381"/>
            <a:ext cx="4821470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8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B05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Step 3</a:t>
            </a:r>
          </a:p>
          <a:p>
            <a:pPr algn="ctr"/>
            <a:endParaRPr lang="en-GB" sz="8800" b="1" dirty="0">
              <a:ln/>
              <a:solidFill>
                <a:schemeClr val="accent4"/>
              </a:solidFill>
            </a:endParaRPr>
          </a:p>
        </p:txBody>
      </p:sp>
      <p:pic>
        <p:nvPicPr>
          <p:cNvPr id="32" name="Picture 3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25D759E-6F0A-3767-3991-94C963CF5B8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83400" y="12130848"/>
            <a:ext cx="5406744" cy="2554597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4B83A597-3547-4334-4059-E3552DCE9668}"/>
              </a:ext>
            </a:extLst>
          </p:cNvPr>
          <p:cNvSpPr/>
          <p:nvPr/>
        </p:nvSpPr>
        <p:spPr>
          <a:xfrm>
            <a:off x="6120983" y="9192597"/>
            <a:ext cx="4821470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8800" b="1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Step 4</a:t>
            </a:r>
          </a:p>
          <a:p>
            <a:pPr algn="ctr"/>
            <a:endParaRPr lang="en-GB" sz="8800" b="1" dirty="0">
              <a:ln/>
              <a:solidFill>
                <a:schemeClr val="accent4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EAE12B1-FA4E-998A-69DE-45C0108EF124}"/>
              </a:ext>
            </a:extLst>
          </p:cNvPr>
          <p:cNvSpPr txBox="1"/>
          <p:nvPr/>
        </p:nvSpPr>
        <p:spPr>
          <a:xfrm>
            <a:off x="7391400" y="14962875"/>
            <a:ext cx="51040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Reference:</a:t>
            </a:r>
          </a:p>
          <a:p>
            <a:r>
              <a:rPr lang="en-US" sz="2800" b="1" dirty="0"/>
              <a:t>HOW TO ADD A HYPERLINK IN POERPOINT POSTER, 2025, images taken from google. 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B0688E7-4E9E-D33C-9697-D3BA34370B2D}"/>
              </a:ext>
            </a:extLst>
          </p:cNvPr>
          <p:cNvSpPr txBox="1"/>
          <p:nvPr/>
        </p:nvSpPr>
        <p:spPr>
          <a:xfrm>
            <a:off x="209549" y="1307159"/>
            <a:ext cx="36258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Name: Mohammed Thufyel Khan </a:t>
            </a:r>
          </a:p>
          <a:p>
            <a:r>
              <a:rPr lang="en-US" sz="2400" dirty="0"/>
              <a:t>Student ID; 2441946</a:t>
            </a:r>
          </a:p>
        </p:txBody>
      </p:sp>
    </p:spTree>
    <p:extLst>
      <p:ext uri="{BB962C8B-B14F-4D97-AF65-F5344CB8AC3E}">
        <p14:creationId xmlns:p14="http://schemas.microsoft.com/office/powerpoint/2010/main" val="510409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102</Words>
  <Application>Microsoft Macintosh PowerPoint</Application>
  <PresentationFormat>Custom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Algerian</vt:lpstr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Thufyel Khan (2441946)</dc:creator>
  <cp:lastModifiedBy>Mohammed Thufyel Khan (2441946)</cp:lastModifiedBy>
  <cp:revision>2</cp:revision>
  <dcterms:created xsi:type="dcterms:W3CDTF">2025-07-25T22:44:11Z</dcterms:created>
  <dcterms:modified xsi:type="dcterms:W3CDTF">2025-07-26T00:02:04Z</dcterms:modified>
</cp:coreProperties>
</file>