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307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Ana Iordache" userId="77f50866e7769a9b" providerId="LiveId" clId="{BE0DA880-1645-41E9-9204-5AE82EBCCDC0}"/>
    <pc:docChg chg="undo custSel addSld delSld modSld delMainMaster">
      <pc:chgData name="Maria Ana Iordache" userId="77f50866e7769a9b" providerId="LiveId" clId="{BE0DA880-1645-41E9-9204-5AE82EBCCDC0}" dt="2023-06-03T02:50:28.120" v="664" actId="339"/>
      <pc:docMkLst>
        <pc:docMk/>
      </pc:docMkLst>
      <pc:sldChg chg="new del">
        <pc:chgData name="Maria Ana Iordache" userId="77f50866e7769a9b" providerId="LiveId" clId="{BE0DA880-1645-41E9-9204-5AE82EBCCDC0}" dt="2023-06-03T02:12:10.192" v="608" actId="2696"/>
        <pc:sldMkLst>
          <pc:docMk/>
          <pc:sldMk cId="3540110123" sldId="256"/>
        </pc:sldMkLst>
      </pc:sldChg>
      <pc:sldChg chg="addSp delSp modSp add del mod setBg delDesignElem">
        <pc:chgData name="Maria Ana Iordache" userId="77f50866e7769a9b" providerId="LiveId" clId="{BE0DA880-1645-41E9-9204-5AE82EBCCDC0}" dt="2023-06-03T02:12:04.919" v="607" actId="2696"/>
        <pc:sldMkLst>
          <pc:docMk/>
          <pc:sldMk cId="109857222" sldId="257"/>
        </pc:sldMkLst>
        <pc:spChg chg="del mod">
          <ac:chgData name="Maria Ana Iordache" userId="77f50866e7769a9b" providerId="LiveId" clId="{BE0DA880-1645-41E9-9204-5AE82EBCCDC0}" dt="2023-06-03T00:13:41.775" v="5" actId="478"/>
          <ac:spMkLst>
            <pc:docMk/>
            <pc:sldMk cId="109857222" sldId="257"/>
            <ac:spMk id="3" creationId="{00000000-0000-0000-0000-000000000000}"/>
          </ac:spMkLst>
        </pc:spChg>
        <pc:spChg chg="del">
          <ac:chgData name="Maria Ana Iordache" userId="77f50866e7769a9b" providerId="LiveId" clId="{BE0DA880-1645-41E9-9204-5AE82EBCCDC0}" dt="2023-06-03T00:13:08.702" v="2"/>
          <ac:spMkLst>
            <pc:docMk/>
            <pc:sldMk cId="109857222" sldId="257"/>
            <ac:spMk id="9" creationId="{8EF32ACB-37F7-4E27-BDBC-67A94864F506}"/>
          </ac:spMkLst>
        </pc:spChg>
        <pc:spChg chg="add mod">
          <ac:chgData name="Maria Ana Iordache" userId="77f50866e7769a9b" providerId="LiveId" clId="{BE0DA880-1645-41E9-9204-5AE82EBCCDC0}" dt="2023-06-03T00:43:29.132" v="99" actId="20577"/>
          <ac:spMkLst>
            <pc:docMk/>
            <pc:sldMk cId="109857222" sldId="257"/>
            <ac:spMk id="10" creationId="{2F01374A-BEF6-4EFB-B080-FC7B343965F1}"/>
          </ac:spMkLst>
        </pc:spChg>
        <pc:spChg chg="del">
          <ac:chgData name="Maria Ana Iordache" userId="77f50866e7769a9b" providerId="LiveId" clId="{BE0DA880-1645-41E9-9204-5AE82EBCCDC0}" dt="2023-06-03T00:13:08.702" v="2"/>
          <ac:spMkLst>
            <pc:docMk/>
            <pc:sldMk cId="109857222" sldId="257"/>
            <ac:spMk id="11" creationId="{C793428C-8F10-4683-9136-B5C3CF15543D}"/>
          </ac:spMkLst>
        </pc:spChg>
        <pc:spChg chg="del">
          <ac:chgData name="Maria Ana Iordache" userId="77f50866e7769a9b" providerId="LiveId" clId="{BE0DA880-1645-41E9-9204-5AE82EBCCDC0}" dt="2023-06-03T00:13:08.702" v="2"/>
          <ac:spMkLst>
            <pc:docMk/>
            <pc:sldMk cId="109857222" sldId="257"/>
            <ac:spMk id="13" creationId="{111A7E51-5BB7-4A22-BC7D-1B317734FCEB}"/>
          </ac:spMkLst>
        </pc:spChg>
      </pc:sldChg>
      <pc:sldChg chg="add del">
        <pc:chgData name="Maria Ana Iordache" userId="77f50866e7769a9b" providerId="LiveId" clId="{BE0DA880-1645-41E9-9204-5AE82EBCCDC0}" dt="2023-06-03T00:15:16.136" v="7" actId="2696"/>
        <pc:sldMkLst>
          <pc:docMk/>
          <pc:sldMk cId="543181540" sldId="258"/>
        </pc:sldMkLst>
      </pc:sldChg>
      <pc:sldChg chg="addSp delSp modSp new del mod">
        <pc:chgData name="Maria Ana Iordache" userId="77f50866e7769a9b" providerId="LiveId" clId="{BE0DA880-1645-41E9-9204-5AE82EBCCDC0}" dt="2023-06-03T02:12:00.542" v="606" actId="2696"/>
        <pc:sldMkLst>
          <pc:docMk/>
          <pc:sldMk cId="2667912322" sldId="258"/>
        </pc:sldMkLst>
        <pc:spChg chg="del mod">
          <ac:chgData name="Maria Ana Iordache" userId="77f50866e7769a9b" providerId="LiveId" clId="{BE0DA880-1645-41E9-9204-5AE82EBCCDC0}" dt="2023-06-03T00:20:49.704" v="10" actId="478"/>
          <ac:spMkLst>
            <pc:docMk/>
            <pc:sldMk cId="2667912322" sldId="258"/>
            <ac:spMk id="2" creationId="{ADC76A7A-14EA-413E-A0DF-AACADEF4B6DB}"/>
          </ac:spMkLst>
        </pc:spChg>
        <pc:spChg chg="mod">
          <ac:chgData name="Maria Ana Iordache" userId="77f50866e7769a9b" providerId="LiveId" clId="{BE0DA880-1645-41E9-9204-5AE82EBCCDC0}" dt="2023-06-03T00:58:22.505" v="100" actId="1076"/>
          <ac:spMkLst>
            <pc:docMk/>
            <pc:sldMk cId="2667912322" sldId="258"/>
            <ac:spMk id="3" creationId="{2A56F31A-B69F-41A1-A1C9-CDE4A466B406}"/>
          </ac:spMkLst>
        </pc:spChg>
        <pc:spChg chg="add mod">
          <ac:chgData name="Maria Ana Iordache" userId="77f50866e7769a9b" providerId="LiveId" clId="{BE0DA880-1645-41E9-9204-5AE82EBCCDC0}" dt="2023-06-03T00:41:00.332" v="96" actId="14100"/>
          <ac:spMkLst>
            <pc:docMk/>
            <pc:sldMk cId="2667912322" sldId="258"/>
            <ac:spMk id="5" creationId="{5E3C324D-FC79-4D3A-96B0-304AA6886939}"/>
          </ac:spMkLst>
        </pc:spChg>
      </pc:sldChg>
      <pc:sldChg chg="addSp delSp modSp add mod">
        <pc:chgData name="Maria Ana Iordache" userId="77f50866e7769a9b" providerId="LiveId" clId="{BE0DA880-1645-41E9-9204-5AE82EBCCDC0}" dt="2023-06-03T02:50:28.120" v="664" actId="339"/>
        <pc:sldMkLst>
          <pc:docMk/>
          <pc:sldMk cId="808665038" sldId="259"/>
        </pc:sldMkLst>
        <pc:spChg chg="mod">
          <ac:chgData name="Maria Ana Iordache" userId="77f50866e7769a9b" providerId="LiveId" clId="{BE0DA880-1645-41E9-9204-5AE82EBCCDC0}" dt="2023-06-03T02:01:48.120" v="569" actId="20577"/>
          <ac:spMkLst>
            <pc:docMk/>
            <pc:sldMk cId="808665038" sldId="259"/>
            <ac:spMk id="2" creationId="{00000000-0000-0000-0000-000000000000}"/>
          </ac:spMkLst>
        </pc:spChg>
        <pc:spChg chg="mod">
          <ac:chgData name="Maria Ana Iordache" userId="77f50866e7769a9b" providerId="LiveId" clId="{BE0DA880-1645-41E9-9204-5AE82EBCCDC0}" dt="2023-06-03T02:46:44.760" v="650" actId="255"/>
          <ac:spMkLst>
            <pc:docMk/>
            <pc:sldMk cId="808665038" sldId="259"/>
            <ac:spMk id="3" creationId="{00000000-0000-0000-0000-000000000000}"/>
          </ac:spMkLst>
        </pc:spChg>
        <pc:spChg chg="add mod">
          <ac:chgData name="Maria Ana Iordache" userId="77f50866e7769a9b" providerId="LiveId" clId="{BE0DA880-1645-41E9-9204-5AE82EBCCDC0}" dt="2023-06-03T02:11:35.154" v="605" actId="20577"/>
          <ac:spMkLst>
            <pc:docMk/>
            <pc:sldMk cId="808665038" sldId="259"/>
            <ac:spMk id="16" creationId="{7475BEBB-4BF7-4FAB-95FA-28A92C6DD880}"/>
          </ac:spMkLst>
        </pc:spChg>
        <pc:spChg chg="add mod">
          <ac:chgData name="Maria Ana Iordache" userId="77f50866e7769a9b" providerId="LiveId" clId="{BE0DA880-1645-41E9-9204-5AE82EBCCDC0}" dt="2023-06-03T02:46:02.470" v="647" actId="255"/>
          <ac:spMkLst>
            <pc:docMk/>
            <pc:sldMk cId="808665038" sldId="259"/>
            <ac:spMk id="21" creationId="{29C3AAE2-B3F0-4A95-8A46-252B072868A5}"/>
          </ac:spMkLst>
        </pc:spChg>
        <pc:picChg chg="add del mod">
          <ac:chgData name="Maria Ana Iordache" userId="77f50866e7769a9b" providerId="LiveId" clId="{BE0DA880-1645-41E9-9204-5AE82EBCCDC0}" dt="2023-06-03T02:12:19.928" v="609" actId="478"/>
          <ac:picMkLst>
            <pc:docMk/>
            <pc:sldMk cId="808665038" sldId="259"/>
            <ac:picMk id="4" creationId="{116242C3-5EA8-48A2-ADEF-97ACB2DD7E01}"/>
          </ac:picMkLst>
        </pc:picChg>
        <pc:picChg chg="add del mod">
          <ac:chgData name="Maria Ana Iordache" userId="77f50866e7769a9b" providerId="LiveId" clId="{BE0DA880-1645-41E9-9204-5AE82EBCCDC0}" dt="2023-06-03T02:43:27.234" v="642" actId="478"/>
          <ac:picMkLst>
            <pc:docMk/>
            <pc:sldMk cId="808665038" sldId="259"/>
            <ac:picMk id="5" creationId="{B2280FB3-53A4-47C6-9161-B9AA16EEE2F6}"/>
          </ac:picMkLst>
        </pc:picChg>
        <pc:picChg chg="add del mod">
          <ac:chgData name="Maria Ana Iordache" userId="77f50866e7769a9b" providerId="LiveId" clId="{BE0DA880-1645-41E9-9204-5AE82EBCCDC0}" dt="2023-06-03T02:10:54.022" v="596" actId="478"/>
          <ac:picMkLst>
            <pc:docMk/>
            <pc:sldMk cId="808665038" sldId="259"/>
            <ac:picMk id="6" creationId="{EFAC7DB2-4FC7-475C-9C31-E95F2188C66A}"/>
          </ac:picMkLst>
        </pc:picChg>
        <pc:picChg chg="add del">
          <ac:chgData name="Maria Ana Iordache" userId="77f50866e7769a9b" providerId="LiveId" clId="{BE0DA880-1645-41E9-9204-5AE82EBCCDC0}" dt="2023-06-03T02:48:31.162" v="659" actId="478"/>
          <ac:picMkLst>
            <pc:docMk/>
            <pc:sldMk cId="808665038" sldId="259"/>
            <ac:picMk id="7" creationId="{5AA280DD-39D2-4FC4-B4DB-8E6C97822C36}"/>
          </ac:picMkLst>
        </pc:picChg>
        <pc:picChg chg="add mod">
          <ac:chgData name="Maria Ana Iordache" userId="77f50866e7769a9b" providerId="LiveId" clId="{BE0DA880-1645-41E9-9204-5AE82EBCCDC0}" dt="2023-06-03T02:19:02.476" v="632" actId="1076"/>
          <ac:picMkLst>
            <pc:docMk/>
            <pc:sldMk cId="808665038" sldId="259"/>
            <ac:picMk id="8" creationId="{EFCD9A91-6D6F-453B-81FB-D94CA0786B35}"/>
          </ac:picMkLst>
        </pc:picChg>
        <pc:picChg chg="add mod">
          <ac:chgData name="Maria Ana Iordache" userId="77f50866e7769a9b" providerId="LiveId" clId="{BE0DA880-1645-41E9-9204-5AE82EBCCDC0}" dt="2023-06-03T02:16:35.326" v="620" actId="14100"/>
          <ac:picMkLst>
            <pc:docMk/>
            <pc:sldMk cId="808665038" sldId="259"/>
            <ac:picMk id="9" creationId="{C204C6B7-FC95-42B5-AC3D-8642021B35C2}"/>
          </ac:picMkLst>
        </pc:picChg>
        <pc:picChg chg="add del mod">
          <ac:chgData name="Maria Ana Iordache" userId="77f50866e7769a9b" providerId="LiveId" clId="{BE0DA880-1645-41E9-9204-5AE82EBCCDC0}" dt="2023-06-03T02:48:07.098" v="655" actId="478"/>
          <ac:picMkLst>
            <pc:docMk/>
            <pc:sldMk cId="808665038" sldId="259"/>
            <ac:picMk id="10" creationId="{0BD5366F-E523-4309-BE76-5262CF808348}"/>
          </ac:picMkLst>
        </pc:picChg>
        <pc:picChg chg="add mod">
          <ac:chgData name="Maria Ana Iordache" userId="77f50866e7769a9b" providerId="LiveId" clId="{BE0DA880-1645-41E9-9204-5AE82EBCCDC0}" dt="2023-06-03T02:18:20.610" v="630" actId="14100"/>
          <ac:picMkLst>
            <pc:docMk/>
            <pc:sldMk cId="808665038" sldId="259"/>
            <ac:picMk id="11" creationId="{3BBAE7E2-5B2E-4454-B87E-F1B647C52213}"/>
          </ac:picMkLst>
        </pc:picChg>
        <pc:picChg chg="add mod">
          <ac:chgData name="Maria Ana Iordache" userId="77f50866e7769a9b" providerId="LiveId" clId="{BE0DA880-1645-41E9-9204-5AE82EBCCDC0}" dt="2023-06-03T02:08:19.390" v="593" actId="14100"/>
          <ac:picMkLst>
            <pc:docMk/>
            <pc:sldMk cId="808665038" sldId="259"/>
            <ac:picMk id="12" creationId="{AADDD374-0B23-4904-9848-F72FEFDC4C71}"/>
          </ac:picMkLst>
        </pc:picChg>
        <pc:picChg chg="mod">
          <ac:chgData name="Maria Ana Iordache" userId="77f50866e7769a9b" providerId="LiveId" clId="{BE0DA880-1645-41E9-9204-5AE82EBCCDC0}" dt="2023-06-03T02:50:28.120" v="664" actId="339"/>
          <ac:picMkLst>
            <pc:docMk/>
            <pc:sldMk cId="808665038" sldId="259"/>
            <ac:picMk id="20" creationId="{20452C7C-3FE6-E570-F242-BCAB5DD99700}"/>
          </ac:picMkLst>
        </pc:picChg>
        <pc:picChg chg="add del mod">
          <ac:chgData name="Maria Ana Iordache" userId="77f50866e7769a9b" providerId="LiveId" clId="{BE0DA880-1645-41E9-9204-5AE82EBCCDC0}" dt="2023-06-03T02:48:18.643" v="657" actId="478"/>
          <ac:picMkLst>
            <pc:docMk/>
            <pc:sldMk cId="808665038" sldId="259"/>
            <ac:picMk id="22" creationId="{61EAA306-C157-42F9-AE0F-EE90A97ACBD7}"/>
          </ac:picMkLst>
        </pc:picChg>
        <pc:picChg chg="add mod">
          <ac:chgData name="Maria Ana Iordache" userId="77f50866e7769a9b" providerId="LiveId" clId="{BE0DA880-1645-41E9-9204-5AE82EBCCDC0}" dt="2023-06-03T02:48:50.036" v="663" actId="1076"/>
          <ac:picMkLst>
            <pc:docMk/>
            <pc:sldMk cId="808665038" sldId="259"/>
            <ac:picMk id="23" creationId="{A442DA40-CF18-4122-B2CC-3496EFDD5F8C}"/>
          </ac:picMkLst>
        </pc:picChg>
      </pc:sldChg>
      <pc:sldMasterChg chg="del addSldLayout delSldLayout">
        <pc:chgData name="Maria Ana Iordache" userId="77f50866e7769a9b" providerId="LiveId" clId="{BE0DA880-1645-41E9-9204-5AE82EBCCDC0}" dt="2023-06-03T02:12:10.192" v="608" actId="2696"/>
        <pc:sldMasterMkLst>
          <pc:docMk/>
          <pc:sldMasterMk cId="171002759" sldId="2147483648"/>
        </pc:sldMasterMkLst>
        <pc:sldLayoutChg chg="add del">
          <pc:chgData name="Maria Ana Iordache" userId="77f50866e7769a9b" providerId="LiveId" clId="{BE0DA880-1645-41E9-9204-5AE82EBCCDC0}" dt="2023-06-03T02:12:10.192" v="608" actId="2696"/>
          <pc:sldLayoutMkLst>
            <pc:docMk/>
            <pc:sldMasterMk cId="171002759" sldId="2147483648"/>
            <pc:sldLayoutMk cId="2034448373" sldId="2147483649"/>
          </pc:sldLayoutMkLst>
        </pc:sldLayoutChg>
      </pc:sldMasterChg>
      <pc:sldMasterChg chg="del delSldLayout">
        <pc:chgData name="Maria Ana Iordache" userId="77f50866e7769a9b" providerId="LiveId" clId="{BE0DA880-1645-41E9-9204-5AE82EBCCDC0}" dt="2023-06-03T00:15:16.136" v="7" actId="2696"/>
        <pc:sldMasterMkLst>
          <pc:docMk/>
          <pc:sldMasterMk cId="462790451" sldId="2147483650"/>
        </pc:sldMasterMkLst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3876463009" sldId="2147483651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2260326950" sldId="2147483652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2836051119" sldId="2147483653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266321148" sldId="2147483654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3195537687" sldId="2147483655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959598490" sldId="2147483656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2322407014" sldId="2147483657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2855100673" sldId="2147483658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1498182914" sldId="2147483659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4099613632" sldId="2147483660"/>
          </pc:sldLayoutMkLst>
        </pc:sldLayoutChg>
        <pc:sldLayoutChg chg="del">
          <pc:chgData name="Maria Ana Iordache" userId="77f50866e7769a9b" providerId="LiveId" clId="{BE0DA880-1645-41E9-9204-5AE82EBCCDC0}" dt="2023-06-03T00:15:16.136" v="7" actId="2696"/>
          <pc:sldLayoutMkLst>
            <pc:docMk/>
            <pc:sldMasterMk cId="462790451" sldId="2147483650"/>
            <pc:sldLayoutMk cId="417436733" sldId="214748366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96889F-748F-4992-BAC2-6D299DC81986}" type="datetimeFigureOut">
              <a:rPr lang="en-GB" smtClean="0"/>
              <a:t>03/06/2023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0FD4-CB58-44D0-960D-179A38CDD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17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580FD4-CB58-44D0-960D-179A38CDDB9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363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784DA-E3E0-4099-8BC4-1813584CD7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6415" y="800100"/>
            <a:ext cx="8447314" cy="3314694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1BD63B-9405-4E42-9E2F-07573F9B15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6415" y="4909459"/>
            <a:ext cx="8292874" cy="914395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8D03A-9A11-476C-B52A-593F3C019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A0168-EB40-45AF-89A1-87DE0A55FFC6}" type="datetime1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50CD1-7906-4885-9A4D-B764220DD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ECA96-1AD5-41FE-AB5C-68ABD6522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9E39A-DA3F-4BDC-A89A-6545C1DD3721}"/>
              </a:ext>
            </a:extLst>
          </p:cNvPr>
          <p:cNvCxnSpPr>
            <a:cxnSpLocks/>
          </p:cNvCxnSpPr>
          <p:nvPr/>
        </p:nvCxnSpPr>
        <p:spPr>
          <a:xfrm>
            <a:off x="360154" y="4602664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07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2BEE8-2E4A-4A4A-833E-89D8D794E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5914"/>
            <a:ext cx="9527275" cy="1241944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6CFDA-CDBF-4B24-9EC3-827F540F7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108595"/>
            <a:ext cx="9527275" cy="36439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5871D-4A14-4A17-A0ED-7DDA7752B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A88F0-556B-4BB7-8AAB-D63AEB65C662}" type="datetime1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BD654-899B-4DAF-93B9-1CBCAB5F6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F7FCA-B968-443D-90A7-E0F3C6D64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7F5CC56-CBE8-4152-AD5E-982DD286AA28}"/>
              </a:ext>
            </a:extLst>
          </p:cNvPr>
          <p:cNvCxnSpPr>
            <a:cxnSpLocks/>
          </p:cNvCxnSpPr>
          <p:nvPr/>
        </p:nvCxnSpPr>
        <p:spPr>
          <a:xfrm>
            <a:off x="386707" y="1905000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14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895B8-786F-418B-9367-52B195268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3426"/>
            <a:ext cx="8840344" cy="34890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BCF574-9044-4964-B6AE-A3983D595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818488"/>
            <a:ext cx="8840344" cy="900772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2A109-E9F9-428E-858A-38375BF1D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506-6815-4E0E-B1DE-ECA35C2016DF}" type="datetime1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9BA6F-665B-4D62-84D1-23E03428C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1A2D7-4390-4B51-90D4-900EAAB13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92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166EE-5127-48B4-A6F6-F5F6B38DB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87828"/>
            <a:ext cx="9578683" cy="990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7B8A9-5914-49F9-8E0E-C8723C5339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2057407"/>
            <a:ext cx="4318906" cy="3725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E7D0C2-CAEA-4E31-8FA6-D866315DF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69577" y="2057407"/>
            <a:ext cx="4405746" cy="37251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1E5DE2-0BD6-45B3-BDB1-675BA058B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85F7-A724-48A4-9D33-CEBC5174E865}" type="datetime1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622B7-97C1-4C72-BCA9-290DC716F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57BEE3-B3AE-45B6-924A-08ABC9518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10397D-8A25-4307-B58D-8DE617EFD26D}"/>
              </a:ext>
            </a:extLst>
          </p:cNvPr>
          <p:cNvCxnSpPr>
            <a:cxnSpLocks/>
          </p:cNvCxnSpPr>
          <p:nvPr/>
        </p:nvCxnSpPr>
        <p:spPr>
          <a:xfrm>
            <a:off x="375523" y="1760404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747697-5C57-4DA6-8ED6-CAB14CDD220A}"/>
              </a:ext>
            </a:extLst>
          </p:cNvPr>
          <p:cNvCxnSpPr>
            <a:cxnSpLocks/>
          </p:cNvCxnSpPr>
          <p:nvPr/>
        </p:nvCxnSpPr>
        <p:spPr>
          <a:xfrm>
            <a:off x="5563342" y="1752600"/>
            <a:ext cx="0" cy="4300105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065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22296-2B01-4044-AD7B-497BAC8AE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09600"/>
            <a:ext cx="10515600" cy="95149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F08880-DE5D-4299-BAC3-D45377C49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989859"/>
            <a:ext cx="4381644" cy="602671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2A655D-7A3A-4BA5-B82A-744276BE2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713126"/>
            <a:ext cx="4381644" cy="31213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37933-BDAC-4317-9B7E-E30CF0B42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50530" y="1989859"/>
            <a:ext cx="4487137" cy="602671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A5878F-AE56-4F8C-A84A-A8534180DE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50531" y="2713127"/>
            <a:ext cx="4487136" cy="31213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FF249A-9D93-4A8E-9284-5AB19AC0A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06E7A-BDD3-46A3-BEE2-EB821F9236B4}" type="datetime1">
              <a:rPr lang="en-US" smtClean="0"/>
              <a:t>6/3/2023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563883-9438-44C9-877E-EC771D1B3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5ED3CC-D7BA-43BD-973A-B09921FED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4B03ADF-AEED-49C1-9CF7-7749387E2A4F}"/>
              </a:ext>
            </a:extLst>
          </p:cNvPr>
          <p:cNvCxnSpPr>
            <a:cxnSpLocks/>
          </p:cNvCxnSpPr>
          <p:nvPr/>
        </p:nvCxnSpPr>
        <p:spPr>
          <a:xfrm>
            <a:off x="378503" y="1752600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B5345CA-2FC8-42B9-85F7-84F77724D011}"/>
              </a:ext>
            </a:extLst>
          </p:cNvPr>
          <p:cNvCxnSpPr>
            <a:cxnSpLocks/>
          </p:cNvCxnSpPr>
          <p:nvPr/>
        </p:nvCxnSpPr>
        <p:spPr>
          <a:xfrm>
            <a:off x="5563342" y="1752600"/>
            <a:ext cx="0" cy="4300105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376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F8770-E2EE-4C9B-9F89-128DAC661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116" y="703687"/>
            <a:ext cx="9406190" cy="17225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CE391-8E22-4716-8A8B-C39BA61A7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540C-9440-4E7A-B71A-BEFEE06869E3}" type="datetime1">
              <a:rPr lang="en-US" smtClean="0"/>
              <a:t>6/3/2023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6C042F-179F-4DBC-80B7-34B89EA27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386EA4-4BE5-4D17-A1DC-196FEA97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77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649B6B-2C1C-452D-9F93-BD9A6F2B0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18DDB-88AC-4039-B59C-B05DC4C9C16C}" type="datetime1">
              <a:rPr lang="en-US" smtClean="0"/>
              <a:t>6/3/2023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7CA8ED-78AC-4474-8874-E4C424297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90B764-0B68-4801-ADE7-931059129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568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E717A-ED7D-43FE-881F-9407FF220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97476"/>
            <a:ext cx="3932237" cy="169371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FE954-332E-4D66-AFFD-A15389A76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597475"/>
            <a:ext cx="5140180" cy="526357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D15CDA-9FC3-4F17-963C-DD9E226EC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91194"/>
            <a:ext cx="3932237" cy="357779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CC30BE-8EE8-4A41-B20E-ACEFC980C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2ABFB-60E7-4BA1-866A-7059F058065B}" type="datetime1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4B6719-F550-42EF-B377-8E41A46D0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7A6636-5EF9-499C-A3A0-3021812D0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020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038CB-27F1-47CF-B05A-CC0688301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59822"/>
            <a:ext cx="3932237" cy="165215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9C67EA-3155-4708-9B86-D7B2B54FC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03687"/>
            <a:ext cx="5212917" cy="49690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434F1-C813-4E9B-98A4-B0B372CE2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426277"/>
            <a:ext cx="3932237" cy="32464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22A0B8-75E7-465D-84CB-BC9C3FB2F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4112F-55F4-4776-A323-7418930321C8}" type="datetime1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879C9-B751-43BD-8B27-FA18290E1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1998FB-27B9-46E5-90E3-09B108B0E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839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B4882-AC48-4F1E-837D-E154BEEDC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439"/>
            <a:ext cx="9613106" cy="128288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FD34B7-C335-425E-BF89-DB1A0C235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914525"/>
            <a:ext cx="9613106" cy="3883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63754-C885-4DC6-962D-C861267B6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CA68F-747D-436A-B5BB-2EBC3ED499E4}" type="datetime1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C9693-03CD-4EBD-A3D7-BE310CD5F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BBD01-5E50-4FF1-A1D6-B24B7B75E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733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EA1D39-AB23-4CEE-BBAA-55B29415D4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78644"/>
            <a:ext cx="1912144" cy="52720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C20688-FA9B-4ABD-9E9E-C7EADE949A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2" y="578643"/>
            <a:ext cx="7943848" cy="5272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B1A6B-AE19-4BD4-AE49-43E78CC0B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8DC11-9E39-40A0-B3DC-E3F2AD04A616}" type="datetime1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62144-27EE-4CE0-B167-F5DBA41B3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A40B2-EFB0-47EA-878B-6405E1DC1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C36F-4504-47C0-B82F-A167342A27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70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FBA68A5-A7C7-4D91-AB95-6E0B6FFD87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F93EBF-655A-4373-ADBE-9606BFA94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439"/>
            <a:ext cx="9485160" cy="12828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AF2994-4D2E-43BB-9D9B-117ED94AB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91757"/>
            <a:ext cx="9485163" cy="3706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28926-9DF1-4A3E-8B81-2191D6F75E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2" y="6140304"/>
            <a:ext cx="3154896" cy="287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300" baseline="0">
                <a:solidFill>
                  <a:schemeClr val="accent1"/>
                </a:solidFill>
              </a:defRPr>
            </a:lvl1pPr>
          </a:lstStyle>
          <a:p>
            <a:fld id="{CFBEA57F-793F-4683-BD8A-741FD4B89154}" type="datetime1">
              <a:rPr lang="en-US" smtClean="0"/>
              <a:t>6/3/2023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1BD4F-CE83-48A3-9683-19CF03C0A5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9233562" y="257852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 cap="all" spc="300" baseline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94939-09B3-4A6E-88F8-4D923A56D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1701" y="5672706"/>
            <a:ext cx="951908" cy="7546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fld id="{81D2C36F-4504-47C0-B82F-A167342A27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4051E3-92B2-42FC-BB3D-372E4A614439}"/>
              </a:ext>
            </a:extLst>
          </p:cNvPr>
          <p:cNvSpPr/>
          <p:nvPr/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C425084-C97A-4C25-AE47-DDECF2DD3ABC}"/>
              </a:ext>
            </a:extLst>
          </p:cNvPr>
          <p:cNvCxnSpPr>
            <a:cxnSpLocks/>
          </p:cNvCxnSpPr>
          <p:nvPr/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6A478A1-0B34-4F2B-88FA-CF47551E5DF9}"/>
              </a:ext>
            </a:extLst>
          </p:cNvPr>
          <p:cNvCxnSpPr>
            <a:cxnSpLocks/>
          </p:cNvCxnSpPr>
          <p:nvPr/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167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4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hyperlink" Target="https://www.mycookingidea.com/2013/10/gallettinas-biscotti-da-colazio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24">
            <a:extLst>
              <a:ext uri="{FF2B5EF4-FFF2-40B4-BE49-F238E27FC236}">
                <a16:creationId xmlns:a16="http://schemas.microsoft.com/office/drawing/2014/main" id="{D7468962-6189-43AD-BB02-A6F88AD0E5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 Condensed"/>
              <a:ea typeface="+mn-ea"/>
              <a:cs typeface="+mn-cs"/>
            </a:endParaRPr>
          </a:p>
        </p:txBody>
      </p:sp>
      <p:sp>
        <p:nvSpPr>
          <p:cNvPr id="41" name="Rectangle 26">
            <a:extLst>
              <a:ext uri="{FF2B5EF4-FFF2-40B4-BE49-F238E27FC236}">
                <a16:creationId xmlns:a16="http://schemas.microsoft.com/office/drawing/2014/main" id="{5BF2E68D-E9CA-4A00-AE2B-17BCDFABC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 Condensed"/>
              <a:ea typeface="+mn-ea"/>
              <a:cs typeface="+mn-cs"/>
            </a:endParaRPr>
          </a:p>
        </p:txBody>
      </p:sp>
      <p:pic>
        <p:nvPicPr>
          <p:cNvPr id="20" name="Picture 3" descr="Tè e biscotti su un tavolo">
            <a:extLst>
              <a:ext uri="{FF2B5EF4-FFF2-40B4-BE49-F238E27FC236}">
                <a16:creationId xmlns:a16="http://schemas.microsoft.com/office/drawing/2014/main" id="{20452C7C-3FE6-E570-F242-BCAB5DD997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0000"/>
          </a:blip>
          <a:srcRect t="9567" b="6164"/>
          <a:stretch/>
        </p:blipFill>
        <p:spPr>
          <a:xfrm>
            <a:off x="-3" y="-11750"/>
            <a:ext cx="121919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7744" y="405359"/>
            <a:ext cx="10444791" cy="4817657"/>
          </a:xfrm>
        </p:spPr>
        <p:txBody>
          <a:bodyPr numCol="6" spcCol="108000" anchor="t">
            <a:normAutofit fontScale="90000"/>
          </a:bodyPr>
          <a:lstStyle/>
          <a:p>
            <a:r>
              <a:rPr lang="en-GB" sz="1600" dirty="0" err="1">
                <a:cs typeface="Calibri Light"/>
              </a:rPr>
              <a:t>Colazione</a:t>
            </a:r>
            <a:br>
              <a:rPr lang="en-GB" sz="1400" dirty="0">
                <a:cs typeface="Calibri Light"/>
              </a:rPr>
            </a:br>
            <a:br>
              <a:rPr lang="en-GB" sz="1400" dirty="0">
                <a:cs typeface="Calibri Light"/>
              </a:rPr>
            </a:br>
            <a:r>
              <a:rPr lang="it-IT" sz="1400" dirty="0">
                <a:cs typeface="Calibri Light"/>
              </a:rPr>
              <a:t>Sabato e Domenica</a:t>
            </a:r>
            <a:br>
              <a:rPr lang="it-IT" sz="1400" dirty="0">
                <a:cs typeface="Calibri Light"/>
              </a:rPr>
            </a:br>
            <a:r>
              <a:rPr lang="it-IT" sz="1400" dirty="0">
                <a:cs typeface="Calibri Light"/>
              </a:rPr>
              <a:t>dalle 7:00 alle 11:00</a:t>
            </a:r>
            <a:br>
              <a:rPr lang="it-IT" sz="1400" dirty="0">
                <a:cs typeface="Calibri Light"/>
              </a:rPr>
            </a:br>
            <a:br>
              <a:rPr lang="it-IT" sz="1400" dirty="0">
                <a:cs typeface="Calibri Light"/>
              </a:rPr>
            </a:b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Due uova a placere con, a scelta €4.00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Bacon o prosciutto cotto € 5.00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Uova e pancetta € 6.00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Uova strapazzate con bacon e vane tostato € 8.00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Colazione americana € 4.00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Uova strapazzate, bacon, pomodori,formaggio specialita € 3.00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Pancake alla frutta € 1.90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Pancake soffici con topping al cioccolato fragola,sciroppo d'acero e frutta fresca € 2.50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Crostone di pane € 1.50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Crostone di pane con marmellata o cioccolato le bevande €1.10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Spremuta d'arancia € 2.00</a:t>
            </a:r>
            <a:br>
              <a:rPr lang="it-IT" sz="1000" dirty="0">
                <a:cs typeface="Calibri Light"/>
              </a:rPr>
            </a:br>
            <a:br>
              <a:rPr lang="it-IT" sz="1000" dirty="0">
                <a:cs typeface="Calibri Light"/>
              </a:rPr>
            </a:br>
            <a:br>
              <a:rPr lang="it-IT" sz="1300" dirty="0">
                <a:cs typeface="Calibri Light"/>
              </a:rPr>
            </a:br>
            <a:br>
              <a:rPr lang="it-IT" sz="1300" dirty="0">
                <a:cs typeface="Calibri Light"/>
              </a:rPr>
            </a:br>
            <a:br>
              <a:rPr lang="it-IT" sz="1300" dirty="0">
                <a:cs typeface="Calibri Light"/>
              </a:rPr>
            </a:br>
            <a:br>
              <a:rPr lang="en-GB" sz="1600" dirty="0">
                <a:cs typeface="Calibri Light"/>
              </a:rPr>
            </a:br>
            <a:r>
              <a:rPr lang="en-GB" sz="1600" dirty="0">
                <a:solidFill>
                  <a:srgbClr val="C00000"/>
                </a:solidFill>
                <a:cs typeface="Calibri Light"/>
              </a:rPr>
              <a:t>Breakfast</a:t>
            </a:r>
            <a:br>
              <a:rPr lang="en-GB" sz="1600" dirty="0">
                <a:solidFill>
                  <a:srgbClr val="C00000"/>
                </a:solidFill>
                <a:cs typeface="Calibri Light"/>
              </a:rPr>
            </a:b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300" dirty="0">
                <a:solidFill>
                  <a:srgbClr val="C00000"/>
                </a:solidFill>
                <a:cs typeface="Calibri Light"/>
              </a:rPr>
              <a:t>Saturday and Sunday</a:t>
            </a:r>
            <a:br>
              <a:rPr lang="en-GB" sz="1300" dirty="0">
                <a:solidFill>
                  <a:srgbClr val="C00000"/>
                </a:solidFill>
                <a:cs typeface="Calibri Light"/>
              </a:rPr>
            </a:br>
            <a:r>
              <a:rPr lang="en-GB" sz="1300" dirty="0">
                <a:solidFill>
                  <a:srgbClr val="C00000"/>
                </a:solidFill>
                <a:cs typeface="Calibri Light"/>
              </a:rPr>
              <a:t>from 7:00 to 11:00</a:t>
            </a:r>
            <a:br>
              <a:rPr lang="en-GB" sz="1300" dirty="0">
                <a:solidFill>
                  <a:srgbClr val="C00000"/>
                </a:solidFill>
                <a:cs typeface="Calibri Light"/>
              </a:rPr>
            </a:b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Two eggs a pleasure with, of your choice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€4.00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Cooked bacon or ham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€ 5.00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Eggs and bacon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€ 6.00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Scrambled eggs with bacon and toasted vain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€ 8.00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American breakfast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€ 4 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Scrambled eggs, bacon, tomatoes, cheese speciality 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€3.00 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Fruit Pancakes 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€ 1.90</a:t>
            </a:r>
            <a:br>
              <a:rPr lang="it-IT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 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Fluffy pancakes with strawberry chocolate topping, maple syrup and fresh fruit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€ 2.50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Bread crust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€ 1.50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Toasted bread with jam or chocolate beverages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€ 1.10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Orange juice </a:t>
            </a:r>
            <a:r>
              <a:rPr lang="it-IT" sz="1000" dirty="0">
                <a:solidFill>
                  <a:srgbClr val="C00000"/>
                </a:solidFill>
                <a:cs typeface="Calibri Light"/>
              </a:rPr>
              <a:t>€ 2.00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br>
              <a:rPr lang="en-GB" sz="1000" dirty="0">
                <a:cs typeface="Calibri Light"/>
              </a:rPr>
            </a:br>
            <a:br>
              <a:rPr lang="en-GB" sz="10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r>
              <a:rPr lang="it-IT" sz="1600" dirty="0">
                <a:cs typeface="Calibri Light"/>
              </a:rPr>
              <a:t>Colazione</a:t>
            </a:r>
            <a:br>
              <a:rPr lang="it-IT" sz="1600" dirty="0">
                <a:cs typeface="Calibri Light"/>
              </a:rPr>
            </a:br>
            <a:br>
              <a:rPr lang="it-IT" sz="1600" dirty="0">
                <a:cs typeface="Calibri Light"/>
              </a:rPr>
            </a:br>
            <a:br>
              <a:rPr lang="it-IT" sz="800" dirty="0">
                <a:cs typeface="Calibri Light"/>
              </a:rPr>
            </a:br>
            <a:r>
              <a:rPr lang="it-IT" sz="1000" dirty="0">
                <a:cs typeface="Calibri Light"/>
              </a:rPr>
              <a:t>Cornetto vuoto 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Cornetto alla Crema e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Cornetto alla Marmellata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Cornetto ai Cereali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Cornetto piccolo   0.90 €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alla Crema   1.00 €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alla Crema – piccolo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alla Crema e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 Pistacchio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 Limone 1.30€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alla Nocciola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Pasticciotto alla Crema e Amarena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Flauto alla Crema e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Sfoglia alla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Sfoglia alla Crema e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Sfoglia alle Mele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Krapfen alla Crema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Krapfen alla Nutella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Ciambella alla Nutella1.30€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Cannolo Sfoglia alla Crema 1.30 €</a:t>
            </a:r>
            <a:br>
              <a:rPr lang="it-IT" sz="1000" dirty="0">
                <a:cs typeface="Calibri Light"/>
              </a:rPr>
            </a:br>
            <a:r>
              <a:rPr lang="it-IT" sz="1000" dirty="0">
                <a:cs typeface="Calibri Light"/>
              </a:rPr>
              <a:t>Babasticciotto   1.60 </a:t>
            </a:r>
            <a:r>
              <a:rPr lang="it-IT" sz="1600" dirty="0">
                <a:solidFill>
                  <a:srgbClr val="C00000"/>
                </a:solidFill>
                <a:cs typeface="Calibri Light"/>
              </a:rPr>
              <a:t>European breakfast</a:t>
            </a:r>
            <a:br>
              <a:rPr lang="it-IT" sz="1600" dirty="0">
                <a:solidFill>
                  <a:srgbClr val="C00000"/>
                </a:solidFill>
                <a:cs typeface="Calibri Light"/>
              </a:rPr>
            </a:br>
            <a:br>
              <a:rPr lang="en-GB" sz="800" dirty="0">
                <a:solidFill>
                  <a:srgbClr val="C00000"/>
                </a:solidFill>
                <a:cs typeface="Calibri Light"/>
              </a:rPr>
            </a:br>
            <a:br>
              <a:rPr lang="en-GB" sz="8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Simply croissant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Croissant with Cream and Nutella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Croissant with jam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Croissants with Cereals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Small croissant €0.90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to all a Crema 1.00 €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to all a Crema – small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to with Cream and Nutella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to with Pistachio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to with Lemon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Hazelnut Pasticcio to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Pasticcio  with Cream and Amarna 1.30 €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Flute with Cream and Nutella 1.30 €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Nutella puff pastry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Puff pastry with Cream and Nutella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Pastry with Apples 1.30 €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Kappen with Cream 1.30 €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Kappen with Nutella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Nutella doughnut €1.30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Cream puff pastry cannoli 1.30 €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 err="1">
                <a:solidFill>
                  <a:srgbClr val="C00000"/>
                </a:solidFill>
                <a:cs typeface="Calibri Light"/>
              </a:rPr>
              <a:t>Babasticciotto</a:t>
            </a:r>
            <a:r>
              <a:rPr lang="en-GB" sz="1000" dirty="0">
                <a:solidFill>
                  <a:srgbClr val="C00000"/>
                </a:solidFill>
                <a:cs typeface="Calibri Light"/>
              </a:rPr>
              <a:t> €1.60</a:t>
            </a:r>
            <a:br>
              <a:rPr lang="en-GB" sz="10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r>
              <a:rPr lang="en-GB" sz="1600" dirty="0" err="1">
                <a:cs typeface="Calibri Light"/>
              </a:rPr>
              <a:t>Caffetteria</a:t>
            </a: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it-IT" sz="1000" dirty="0">
                <a:cs typeface="Calibri Light"/>
              </a:rPr>
              <a:t>€  </a:t>
            </a:r>
            <a:r>
              <a:rPr lang="en-GB" sz="1000" dirty="0">
                <a:cs typeface="Calibri Light"/>
              </a:rPr>
              <a:t>0.90 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macchiato   1.00 €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corretto</a:t>
            </a:r>
            <a:r>
              <a:rPr lang="en-GB" sz="1000" dirty="0">
                <a:cs typeface="Calibri Light"/>
              </a:rPr>
              <a:t>  1.10 €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in </a:t>
            </a:r>
            <a:r>
              <a:rPr lang="en-GB" sz="1000" dirty="0" err="1">
                <a:cs typeface="Calibri Light"/>
              </a:rPr>
              <a:t>ghiaccio</a:t>
            </a:r>
            <a:r>
              <a:rPr lang="en-GB" sz="1000" dirty="0">
                <a:cs typeface="Calibri Light"/>
              </a:rPr>
              <a:t>   1.50 €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Salentino (in </a:t>
            </a:r>
            <a:r>
              <a:rPr lang="en-GB" sz="1000" dirty="0" err="1">
                <a:cs typeface="Calibri Light"/>
              </a:rPr>
              <a:t>ghiaccio</a:t>
            </a:r>
            <a:r>
              <a:rPr lang="en-GB" sz="1000" dirty="0">
                <a:cs typeface="Calibri Light"/>
              </a:rPr>
              <a:t> e latte di mandorla)   2.00 €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in </a:t>
            </a:r>
            <a:r>
              <a:rPr lang="en-GB" sz="1000" dirty="0" err="1">
                <a:cs typeface="Calibri Light"/>
              </a:rPr>
              <a:t>ghiaccio</a:t>
            </a:r>
            <a:r>
              <a:rPr lang="en-GB" sz="1000" dirty="0">
                <a:cs typeface="Calibri Light"/>
              </a:rPr>
              <a:t> con Baileys  2.30 €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shakerato</a:t>
            </a:r>
            <a:r>
              <a:rPr lang="en-GB" sz="1000" dirty="0">
                <a:cs typeface="Calibri Light"/>
              </a:rPr>
              <a:t>   2.00 €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shakerato</a:t>
            </a:r>
            <a:r>
              <a:rPr lang="en-GB" sz="1000" dirty="0">
                <a:cs typeface="Calibri Light"/>
              </a:rPr>
              <a:t> con Baileys 2.50 €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decaffeinato</a:t>
            </a:r>
            <a:r>
              <a:rPr lang="en-GB" sz="1000" dirty="0">
                <a:cs typeface="Calibri Light"/>
              </a:rPr>
              <a:t>   1.00 €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d'orzo</a:t>
            </a:r>
            <a:r>
              <a:rPr lang="en-GB" sz="1000" dirty="0">
                <a:cs typeface="Calibri Light"/>
              </a:rPr>
              <a:t> 0.90 €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Ginseng 0.90 E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Crema </a:t>
            </a:r>
            <a:r>
              <a:rPr lang="en-GB" sz="1000" dirty="0" err="1">
                <a:cs typeface="Calibri Light"/>
              </a:rPr>
              <a:t>Caffè</a:t>
            </a:r>
            <a:r>
              <a:rPr lang="en-GB" sz="1000" dirty="0">
                <a:cs typeface="Calibri Light"/>
              </a:rPr>
              <a:t> 2.50 €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Espresso 1.90 €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Cappuccino  1.20 €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Latte </a:t>
            </a:r>
            <a:r>
              <a:rPr lang="en-GB" sz="1000" dirty="0" err="1">
                <a:cs typeface="Calibri Light"/>
              </a:rPr>
              <a:t>bianco</a:t>
            </a:r>
            <a:r>
              <a:rPr lang="en-GB" sz="1000" dirty="0">
                <a:cs typeface="Calibri Light"/>
              </a:rPr>
              <a:t> 1.80 €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Latte macchiato  2.00 €</a:t>
            </a:r>
            <a:br>
              <a:rPr lang="en-GB" sz="1000" dirty="0">
                <a:cs typeface="Calibri Light"/>
              </a:rPr>
            </a:br>
            <a:r>
              <a:rPr lang="en-GB" sz="1000" dirty="0">
                <a:cs typeface="Calibri Light"/>
              </a:rPr>
              <a:t>The </a:t>
            </a:r>
            <a:r>
              <a:rPr lang="en-GB" sz="1000" dirty="0" err="1">
                <a:cs typeface="Calibri Light"/>
              </a:rPr>
              <a:t>caldo</a:t>
            </a:r>
            <a:r>
              <a:rPr lang="en-GB" sz="1000" dirty="0">
                <a:cs typeface="Calibri Light"/>
              </a:rPr>
              <a:t> 2.40 €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Camomilla</a:t>
            </a:r>
            <a:r>
              <a:rPr lang="en-GB" sz="1000" dirty="0">
                <a:cs typeface="Calibri Light"/>
              </a:rPr>
              <a:t> 2.70 €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Cioccolata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calda</a:t>
            </a:r>
            <a:r>
              <a:rPr lang="en-GB" sz="1000" dirty="0">
                <a:cs typeface="Calibri Light"/>
              </a:rPr>
              <a:t> (</a:t>
            </a:r>
            <a:r>
              <a:rPr lang="en-GB" sz="1000" dirty="0" err="1">
                <a:cs typeface="Calibri Light"/>
              </a:rPr>
              <a:t>vedi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menù</a:t>
            </a:r>
            <a:r>
              <a:rPr lang="en-GB" sz="1000" dirty="0">
                <a:cs typeface="Calibri Light"/>
              </a:rPr>
              <a:t>)  3.10 €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Cioccolata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calda</a:t>
            </a:r>
            <a:r>
              <a:rPr lang="en-GB" sz="1000" dirty="0">
                <a:cs typeface="Calibri Light"/>
              </a:rPr>
              <a:t> con panna  3.50 €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Cioccolata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calda</a:t>
            </a:r>
            <a:r>
              <a:rPr lang="en-GB" sz="1000" dirty="0">
                <a:cs typeface="Calibri Light"/>
              </a:rPr>
              <a:t> Le Mille </a:t>
            </a:r>
            <a:r>
              <a:rPr lang="en-GB" sz="1000" dirty="0" err="1">
                <a:cs typeface="Calibri Light"/>
              </a:rPr>
              <a:t>Voglie</a:t>
            </a:r>
            <a:r>
              <a:rPr lang="en-GB" sz="1000" dirty="0">
                <a:cs typeface="Calibri Light"/>
              </a:rPr>
              <a:t>   4.10 €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Cioccolata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calda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alcolica</a:t>
            </a:r>
            <a:r>
              <a:rPr lang="en-GB" sz="1000" dirty="0">
                <a:cs typeface="Calibri Light"/>
              </a:rPr>
              <a:t>   3.10 €</a:t>
            </a:r>
            <a:br>
              <a:rPr lang="en-GB" sz="1000" dirty="0">
                <a:cs typeface="Calibri Light"/>
              </a:rPr>
            </a:br>
            <a:r>
              <a:rPr lang="en-GB" sz="1000" dirty="0" err="1">
                <a:cs typeface="Calibri Light"/>
              </a:rPr>
              <a:t>Cioccolata</a:t>
            </a:r>
            <a:r>
              <a:rPr lang="en-GB" sz="1000" dirty="0">
                <a:cs typeface="Calibri Light"/>
              </a:rPr>
              <a:t> </a:t>
            </a:r>
            <a:r>
              <a:rPr lang="en-GB" sz="1000" dirty="0" err="1">
                <a:cs typeface="Calibri Light"/>
              </a:rPr>
              <a:t>fredda</a:t>
            </a:r>
            <a:r>
              <a:rPr lang="en-GB" sz="1000" dirty="0">
                <a:cs typeface="Calibri Light"/>
              </a:rPr>
              <a:t>   3.00 €</a:t>
            </a:r>
            <a:br>
              <a:rPr lang="en-GB" sz="1000" dirty="0">
                <a:cs typeface="Calibri Light"/>
              </a:rPr>
            </a:br>
            <a:br>
              <a:rPr lang="en-GB" sz="10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br>
              <a:rPr lang="en-GB" sz="800" dirty="0">
                <a:cs typeface="Calibri Light"/>
              </a:rPr>
            </a:br>
            <a:r>
              <a:rPr lang="en-GB" sz="1600" dirty="0">
                <a:solidFill>
                  <a:srgbClr val="C00000"/>
                </a:solidFill>
                <a:cs typeface="Calibri Light"/>
              </a:rPr>
              <a:t>Coffee bar</a:t>
            </a:r>
            <a:br>
              <a:rPr lang="en-GB" sz="800" dirty="0">
                <a:solidFill>
                  <a:srgbClr val="C00000"/>
                </a:solidFill>
                <a:cs typeface="Calibri Light"/>
              </a:rPr>
            </a:br>
            <a:br>
              <a:rPr lang="en-GB" sz="8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Coffee €0.90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Macchiato €1.00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Proper coffee €1.10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Ice coffee €1.50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Salentino coffee (in ice and almond milk) 2.00 €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Ice coffee with Baileys €2.30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Shaken coffee €2.00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Shaken coffee with Baileys €2.50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Decaffeinated coffee €1.00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Barley coffee €0.90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Ginseng 0.90 E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Coffee cream 2.50 €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Espressivo €1.90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Cappuccino €1.20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White milk €1.80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Latte macchiato €2.00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Hot tea €2.40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Chamomile 2.70 €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Hot chocolate (see menu) 3.10 €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Hot chocolate with cream €3.50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Hot chocolate Le Mille </a:t>
            </a:r>
            <a:r>
              <a:rPr lang="en-GB" sz="1000" dirty="0" err="1">
                <a:solidFill>
                  <a:srgbClr val="C00000"/>
                </a:solidFill>
                <a:cs typeface="Calibri Light"/>
              </a:rPr>
              <a:t>Voglie</a:t>
            </a:r>
            <a:r>
              <a:rPr lang="en-GB" sz="1000" dirty="0">
                <a:solidFill>
                  <a:srgbClr val="C00000"/>
                </a:solidFill>
                <a:cs typeface="Calibri Light"/>
              </a:rPr>
              <a:t> 4.10 €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Alcoholic hot chocolate €3.10</a:t>
            </a:r>
            <a:br>
              <a:rPr lang="en-GB" sz="1000" dirty="0">
                <a:solidFill>
                  <a:srgbClr val="C00000"/>
                </a:solidFill>
                <a:cs typeface="Calibri Light"/>
              </a:rPr>
            </a:br>
            <a:r>
              <a:rPr lang="en-GB" sz="1000" dirty="0">
                <a:solidFill>
                  <a:srgbClr val="C00000"/>
                </a:solidFill>
                <a:cs typeface="Calibri Light"/>
              </a:rPr>
              <a:t>Cold chocolate €3.00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3060" y="4703978"/>
            <a:ext cx="10300321" cy="2017333"/>
          </a:xfrm>
        </p:spPr>
        <p:txBody>
          <a:bodyPr>
            <a:normAutofit/>
          </a:bodyPr>
          <a:lstStyle/>
          <a:p>
            <a:pPr algn="ctr"/>
            <a:endParaRPr lang="it-IT" b="1" dirty="0"/>
          </a:p>
          <a:p>
            <a:pPr algn="ctr"/>
            <a:endParaRPr lang="it-IT" b="1" dirty="0"/>
          </a:p>
          <a:p>
            <a:pPr algn="ctr"/>
            <a:endParaRPr lang="it-IT" b="1" dirty="0"/>
          </a:p>
          <a:p>
            <a:pPr algn="ctr"/>
            <a:r>
              <a:rPr lang="en-GB" sz="1600" b="1" dirty="0">
                <a:solidFill>
                  <a:srgbClr val="C00000"/>
                </a:solidFill>
              </a:rPr>
              <a:t>The Zizzi restaurant invites you from Monday to Friday, between 06.30 and 10.30 for breakfast!</a:t>
            </a:r>
          </a:p>
        </p:txBody>
      </p:sp>
      <p:sp>
        <p:nvSpPr>
          <p:cNvPr id="42" name="Rectangle 28">
            <a:extLst>
              <a:ext uri="{FF2B5EF4-FFF2-40B4-BE49-F238E27FC236}">
                <a16:creationId xmlns:a16="http://schemas.microsoft.com/office/drawing/2014/main" id="{7E1304CE-399E-4EFB-AC6F-CA3ABE76C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744" y="334928"/>
            <a:ext cx="11456511" cy="61881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 Condensed"/>
              <a:ea typeface="+mn-ea"/>
              <a:cs typeface="+mn-cs"/>
            </a:endParaRPr>
          </a:p>
        </p:txBody>
      </p:sp>
      <p:cxnSp>
        <p:nvCxnSpPr>
          <p:cNvPr id="43" name="Straight Connector 30">
            <a:extLst>
              <a:ext uri="{FF2B5EF4-FFF2-40B4-BE49-F238E27FC236}">
                <a16:creationId xmlns:a16="http://schemas.microsoft.com/office/drawing/2014/main" id="{0B346787-55AA-410B-9763-FB4DF19D5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748698" y="334928"/>
            <a:ext cx="0" cy="6188146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32">
            <a:extLst>
              <a:ext uri="{FF2B5EF4-FFF2-40B4-BE49-F238E27FC236}">
                <a16:creationId xmlns:a16="http://schemas.microsoft.com/office/drawing/2014/main" id="{F74228F0-C94A-49D1-98AF-F8C229FF0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4991100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34">
            <a:extLst>
              <a:ext uri="{FF2B5EF4-FFF2-40B4-BE49-F238E27FC236}">
                <a16:creationId xmlns:a16="http://schemas.microsoft.com/office/drawing/2014/main" id="{9C5F0E5C-AB75-49D9-8D9B-727A524E4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73060" y="6047437"/>
            <a:ext cx="1037563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AADDD374-0B23-4904-9848-F72FEFDC4C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8698" y="330859"/>
            <a:ext cx="1443279" cy="503801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475BEBB-4BF7-4FAB-95FA-28A92C6DD880}"/>
              </a:ext>
            </a:extLst>
          </p:cNvPr>
          <p:cNvSpPr txBox="1"/>
          <p:nvPr/>
        </p:nvSpPr>
        <p:spPr>
          <a:xfrm>
            <a:off x="2552007" y="6160527"/>
            <a:ext cx="77058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it-IT" sz="800" dirty="0"/>
          </a:p>
          <a:p>
            <a:endParaRPr lang="it-IT" sz="800" dirty="0"/>
          </a:p>
          <a:p>
            <a:endParaRPr lang="it-IT" sz="800" dirty="0"/>
          </a:p>
          <a:p>
            <a:endParaRPr lang="it-IT" sz="800" dirty="0"/>
          </a:p>
          <a:p>
            <a:r>
              <a:rPr lang="it-IT" sz="800" dirty="0"/>
              <a:t>Nome Studente: Maria Ana Iordache, Numero matricola: 2126874, Lingua italiana: BMIH5003, Nome del leratore: Luciana Suardi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CD9A91-6D6F-453B-81FB-D94CA0786B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9868" y="4960144"/>
            <a:ext cx="2803809" cy="11888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04C6B7-FC95-42B5-AC3D-8642021B35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6057" y="5067042"/>
            <a:ext cx="1397737" cy="16542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BAE7E2-5B2E-4454-B87E-F1B647C522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861" y="4994623"/>
            <a:ext cx="1853345" cy="178323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9C3AAE2-B3F0-4A95-8A46-252B072868A5}"/>
              </a:ext>
            </a:extLst>
          </p:cNvPr>
          <p:cNvSpPr txBox="1"/>
          <p:nvPr/>
        </p:nvSpPr>
        <p:spPr>
          <a:xfrm>
            <a:off x="565551" y="0"/>
            <a:ext cx="1083951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00" b="1" i="0" u="none" strike="noStrike" kern="1200" cap="none" spc="0" normalizeH="0" baseline="0" noProof="0" dirty="0">
                <a:ln>
                  <a:noFill/>
                </a:ln>
                <a:solidFill>
                  <a:srgbClr val="ED625F"/>
                </a:solidFill>
                <a:effectLst/>
                <a:uLnTx/>
                <a:uFillTx/>
                <a:latin typeface="Univers Condensed"/>
                <a:ea typeface="+mn-ea"/>
                <a:cs typeface="+mn-cs"/>
              </a:rPr>
              <a:t>Il ristorante Zizzi vi invita dal lunedì al venerdì, dalle 06:30 alle 10:30 per la colazione!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442DA40-CF18-4122-B2CC-3496EFDD5F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448481" y="5027661"/>
            <a:ext cx="1932495" cy="9334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0866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emoVTI">
  <a:themeElements>
    <a:clrScheme name="Custom 73">
      <a:dk1>
        <a:sysClr val="windowText" lastClr="000000"/>
      </a:dk1>
      <a:lt1>
        <a:sysClr val="window" lastClr="FFFFFF"/>
      </a:lt1>
      <a:dk2>
        <a:srgbClr val="192033"/>
      </a:dk2>
      <a:lt2>
        <a:srgbClr val="F3EAD9"/>
      </a:lt2>
      <a:accent1>
        <a:srgbClr val="ED625F"/>
      </a:accent1>
      <a:accent2>
        <a:srgbClr val="2F4FA7"/>
      </a:accent2>
      <a:accent3>
        <a:srgbClr val="76A899"/>
      </a:accent3>
      <a:accent4>
        <a:srgbClr val="D4669D"/>
      </a:accent4>
      <a:accent5>
        <a:srgbClr val="F2855A"/>
      </a:accent5>
      <a:accent6>
        <a:srgbClr val="C44732"/>
      </a:accent6>
      <a:hlink>
        <a:srgbClr val="3F7AAF"/>
      </a:hlink>
      <a:folHlink>
        <a:srgbClr val="9E4687"/>
      </a:folHlink>
    </a:clrScheme>
    <a:fontScheme name="Elephant Univers Condensed">
      <a:majorFont>
        <a:latin typeface="Elephant"/>
        <a:ea typeface=""/>
        <a:cs typeface=""/>
      </a:majorFont>
      <a:minorFont>
        <a:latin typeface="Univers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moVTI" id="{DF30D94D-D909-45F8-8565-C675708280D4}" vid="{636A8D8B-0354-48FA-9492-83E81C2616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857</Words>
  <Application>Microsoft Office PowerPoint</Application>
  <PresentationFormat>Widescreen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Elephant</vt:lpstr>
      <vt:lpstr>Univers Condensed</vt:lpstr>
      <vt:lpstr>MemoVTI</vt:lpstr>
      <vt:lpstr>Colazione  Sabato e Domenica dalle 7:00 alle 11:00   Due uova a placere con, a scelta €4.00 Bacon o prosciutto cotto € 5.00 Uova e pancetta € 6.00 Uova strapazzate con bacon e vane tostato € 8.00 Colazione americana € 4.00 Uova strapazzate, bacon, pomodori,formaggio specialita € 3.00 Pancake alla frutta € 1.90 Pancake soffici con topping al cioccolato fragola,sciroppo d'acero e frutta fresca € 2.50 Crostone di pane € 1.50 Crostone di pane con marmellata o cioccolato le bevande €1.10 Spremuta d'arancia € 2.00      Breakfast  Saturday and Sunday from 7:00 to 11:00  Two eggs a pleasure with, of your choice €4.00 Cooked bacon or ham € 5.00 Eggs and bacon € 6.00 Scrambled eggs with bacon and toasted vain € 8.00 American breakfast € 4 .00 Scrambled eggs, bacon, tomatoes, cheese speciality  €3.00  Fruit Pancakes  € 1.90   Fluffy pancakes with strawberry chocolate topping, maple syrup and fresh fruit € 2.50 Bread crust € 1.50 Toasted bread with jam or chocolate beverages € 1.10 Orange juice € 2.00              Colazione   Cornetto vuoto  1.30 € Cornetto alla Crema e Nutella 1.30 € Cornetto alla Marmellata 1.30 € Cornetto ai Cereali 1.30 € Cornetto piccolo   0.90 € Pasticciotto alla Crema   1.00 € Pasticciotto alla Crema – piccolo 1.30 € Pasticciotto alla Crema e Nutella 1.30 € Pasticciotto al Pistacchio 1.30 € Pasticciotto al Limone 1.30€ Pasticciotto alla Nocciola 1.30 € Pasticciotto alla Crema e Amarena 1.30 € Flauto alla Crema e Nutella 1.30 € Sfoglia alla Nutella 1.30 € Sfoglia alla Crema e Nutella 1.30 € Sfoglia alle Mele 1.30 € Krapfen alla Crema 1.30 € Krapfen alla Nutella 1.30 € Ciambella alla Nutella1.30€ Cannolo Sfoglia alla Crema 1.30 € Babasticciotto   1.60 European breakfast   Simply croissant €1.30 Croissant with Cream and Nutella €1.30 Croissant with jam €1.30 Croissants with Cereals €1.30 Small croissant €0.90 Pasticcio to all a Crema 1.00 € Pasticcio to all a Crema – small €1.30 Pasticcio to with Cream and Nutella €1.30 Pasticcio to with Pistachio €1.30 Pasticcio to with Lemon €1.30 Hazelnut Pasticcio to €1.30 Pasticcio  with Cream and Amarna 1.30 € Flute with Cream and Nutella 1.30 € Nutella puff pastry €1.30 Puff pastry with Cream and Nutella €1.30 Pastry with Apples 1.30 € Kappen with Cream 1.30 € Kappen with Nutella €1.30 Nutella doughnut €1.30 Cream puff pastry cannoli 1.30 € Babasticciotto €1.60  Caffetteria  Caffè €  0.90  Caffè macchiato   1.00 € Caffè corretto  1.10 € Caffè in ghiaccio   1.50 € Caffè Salentino (in ghiaccio e latte di mandorla)   2.00 € Caffè in ghiaccio con Baileys  2.30 € Caffè shakerato   2.00 € Caffè shakerato con Baileys 2.50 € Caffè decaffeinato   1.00 € Caffè d'orzo 0.90 € Ginseng 0.90 E Crema Caffè 2.50 € Espresso 1.90 € Cappuccino  1.20 € Latte bianco 1.80 € Latte macchiato  2.00 € The caldo 2.40 € Camomilla 2.70 € Cioccolata calda (vedi menù)  3.10 € Cioccolata calda con panna  3.50 € Cioccolata calda Le Mille Voglie   4.10 € Cioccolata calda alcolica   3.10 € Cioccolata fredda   3.00 €        Coffee bar  Coffee €0.90 Macchiato €1.00 Proper coffee €1.10 Ice coffee €1.50 Salentino coffee (in ice and almond milk) 2.00 € Ice coffee with Baileys €2.30 Shaken coffee €2.00 Shaken coffee with Baileys €2.50 Decaffeinated coffee €1.00 Barley coffee €0.90 Ginseng 0.90 E Coffee cream 2.50 € Espressivo €1.90 Cappuccino €1.20 White milk €1.80 Latte macchiato €2.00 Hot tea €2.40 Chamomile 2.70 € Hot chocolate (see menu) 3.10 € Hot chocolate with cream €3.50 Hot chocolate Le Mille Voglie 4.10 € Alcoholic hot chocolate €3.10 Cold chocolate €3.00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Ana Iordache</dc:creator>
  <cp:lastModifiedBy>Maria Ana Iordache</cp:lastModifiedBy>
  <cp:revision>13</cp:revision>
  <dcterms:created xsi:type="dcterms:W3CDTF">2023-06-03T00:12:38Z</dcterms:created>
  <dcterms:modified xsi:type="dcterms:W3CDTF">2023-06-03T02:50:52Z</dcterms:modified>
</cp:coreProperties>
</file>