
<file path=[Content_Types].xml><?xml version="1.0" encoding="utf-8"?>
<Types xmlns="http://schemas.openxmlformats.org/package/2006/content-types">
  <Default Extension="png" ContentType="image/png"/>
  <Default Extension="jfif" ContentType="image/jpe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sldIdLst>
    <p:sldId id="256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59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477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46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611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033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22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821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50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184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353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89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26025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561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02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83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418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92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4CF0B76-F5A4-4055-872D-802831D0893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0AAA9FA-9F53-4502-9EA8-6E6D4ECE4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424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f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fif"/><Relationship Id="rId4" Type="http://schemas.openxmlformats.org/officeDocument/2006/relationships/image" Target="../media/image16.jf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07E00-E43E-4466-9827-3BBD816E24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did Joseph Banks Refuse to Teach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Omai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Read?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3F7ECD-7223-4CD2-9E6B-5A78368BEF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96499"/>
            <a:ext cx="9144000" cy="1812021"/>
          </a:xfrm>
        </p:spPr>
        <p:txBody>
          <a:bodyPr/>
          <a:lstStyle/>
          <a:p>
            <a:r>
              <a:rPr lang="en-GB" b="1" dirty="0"/>
              <a:t>Rosanna Jevon</a:t>
            </a:r>
          </a:p>
        </p:txBody>
      </p:sp>
    </p:spTree>
    <p:extLst>
      <p:ext uri="{BB962C8B-B14F-4D97-AF65-F5344CB8AC3E}">
        <p14:creationId xmlns:p14="http://schemas.microsoft.com/office/powerpoint/2010/main" val="2874146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7F6D024-7FCB-4428-8588-BFA39252A61F}"/>
              </a:ext>
            </a:extLst>
          </p:cNvPr>
          <p:cNvSpPr txBox="1"/>
          <p:nvPr/>
        </p:nvSpPr>
        <p:spPr>
          <a:xfrm>
            <a:off x="520117" y="536895"/>
            <a:ext cx="4932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err="1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Omai</a:t>
            </a:r>
            <a:endParaRPr lang="en-GB" sz="5400" dirty="0">
              <a:solidFill>
                <a:schemeClr val="tx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A151B8-5B76-4BA8-B4C2-937DF4F55A7F}"/>
              </a:ext>
            </a:extLst>
          </p:cNvPr>
          <p:cNvSpPr txBox="1"/>
          <p:nvPr/>
        </p:nvSpPr>
        <p:spPr>
          <a:xfrm>
            <a:off x="7172588" y="536895"/>
            <a:ext cx="5268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tx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 Banks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052AB3-679C-4B06-8416-1B3D7AAD5C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40" y="1324404"/>
            <a:ext cx="3221553" cy="54675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71ACDD6-8163-4D58-AED4-8DCAF4422C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588" y="1371600"/>
            <a:ext cx="3810000" cy="537314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3A7FF2-A2D3-45EE-8064-2E6FA95E47F7}"/>
              </a:ext>
            </a:extLst>
          </p:cNvPr>
          <p:cNvSpPr txBox="1"/>
          <p:nvPr/>
        </p:nvSpPr>
        <p:spPr>
          <a:xfrm>
            <a:off x="4188205" y="1371600"/>
            <a:ext cx="280192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Portrait of </a:t>
            </a:r>
            <a:r>
              <a:rPr lang="en-GB" sz="2800" dirty="0" err="1">
                <a:solidFill>
                  <a:schemeClr val="tx1">
                    <a:lumMod val="75000"/>
                  </a:schemeClr>
                </a:solidFill>
              </a:rPr>
              <a:t>Omai</a:t>
            </a:r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 by Sir Joshua Reynolds in 1776.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2679E6-2792-4AE3-92F8-88148FA8E498}"/>
              </a:ext>
            </a:extLst>
          </p:cNvPr>
          <p:cNvSpPr txBox="1"/>
          <p:nvPr/>
        </p:nvSpPr>
        <p:spPr>
          <a:xfrm>
            <a:off x="4098022" y="3496908"/>
            <a:ext cx="27096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1">
                    <a:lumMod val="75000"/>
                  </a:schemeClr>
                </a:solidFill>
              </a:rPr>
              <a:t>Portrait of Joseph Banks by Benjamin West, upon his return from the South Seas.</a:t>
            </a:r>
          </a:p>
        </p:txBody>
      </p:sp>
    </p:spTree>
    <p:extLst>
      <p:ext uri="{BB962C8B-B14F-4D97-AF65-F5344CB8AC3E}">
        <p14:creationId xmlns:p14="http://schemas.microsoft.com/office/powerpoint/2010/main" val="880627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2FD10-AA28-4383-9A58-27B6948BF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71363" cy="132556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South Seas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37D728-5422-4C98-8B76-2D929EAA5F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943" y="1562209"/>
            <a:ext cx="5857745" cy="50315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C965742-0EC4-4399-AD8C-490B597E5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191" y="4269997"/>
            <a:ext cx="4910838" cy="23824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368CF4-C1F4-4C4F-BBE0-29CC1967C1CD}"/>
              </a:ext>
            </a:extLst>
          </p:cNvPr>
          <p:cNvSpPr txBox="1"/>
          <p:nvPr/>
        </p:nvSpPr>
        <p:spPr>
          <a:xfrm>
            <a:off x="6518246" y="1310730"/>
            <a:ext cx="560384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Visited in 1767 and 1768 by European ships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Strict social hierarchy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 err="1">
                <a:solidFill>
                  <a:schemeClr val="tx1">
                    <a:lumMod val="75000"/>
                  </a:schemeClr>
                </a:solidFill>
              </a:rPr>
              <a:t>Omai</a:t>
            </a: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 was a </a:t>
            </a:r>
            <a:r>
              <a:rPr lang="en-GB" sz="3200" dirty="0" err="1">
                <a:solidFill>
                  <a:schemeClr val="tx1">
                    <a:lumMod val="75000"/>
                  </a:schemeClr>
                </a:solidFill>
              </a:rPr>
              <a:t>Raiatean</a:t>
            </a: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 refugee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No written language</a:t>
            </a:r>
          </a:p>
        </p:txBody>
      </p:sp>
    </p:spTree>
    <p:extLst>
      <p:ext uri="{BB962C8B-B14F-4D97-AF65-F5344CB8AC3E}">
        <p14:creationId xmlns:p14="http://schemas.microsoft.com/office/powerpoint/2010/main" val="3985879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BA5B2-9EDC-4C16-A1D4-86F3395C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32758" cy="132556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Georgian Britain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0C529636-0333-4580-B9B6-05435BD976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7607" y="1690688"/>
            <a:ext cx="2868217" cy="26244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ABFE9D-0A6E-4CF8-BBE1-9FB9BCBF4B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5293" y="675620"/>
            <a:ext cx="2868217" cy="18672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61E28A-4A49-40F0-BC55-561F8F9345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07" y="4512374"/>
            <a:ext cx="4214419" cy="22566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EF2367-EBD0-434B-B2EE-D2FD7E566344}"/>
              </a:ext>
            </a:extLst>
          </p:cNvPr>
          <p:cNvSpPr txBox="1"/>
          <p:nvPr/>
        </p:nvSpPr>
        <p:spPr>
          <a:xfrm>
            <a:off x="4035105" y="1690688"/>
            <a:ext cx="45216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Son of a Lincolnshire squire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One of the richest men in England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BB1CCE-795A-41AE-BF8B-D177ABA1F7C0}"/>
              </a:ext>
            </a:extLst>
          </p:cNvPr>
          <p:cNvSpPr txBox="1"/>
          <p:nvPr/>
        </p:nvSpPr>
        <p:spPr>
          <a:xfrm>
            <a:off x="6618914" y="3590488"/>
            <a:ext cx="533539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Joined </a:t>
            </a:r>
            <a:r>
              <a:rPr lang="en-GB" sz="3200" dirty="0" err="1">
                <a:solidFill>
                  <a:schemeClr val="tx1">
                    <a:lumMod val="75000"/>
                  </a:schemeClr>
                </a:solidFill>
              </a:rPr>
              <a:t>Cookes</a:t>
            </a: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 expedition 1768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Arrived in Tahiti/Otaheite 1769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3200" dirty="0">
                <a:solidFill>
                  <a:schemeClr val="tx1">
                    <a:lumMod val="75000"/>
                  </a:schemeClr>
                </a:solidFill>
              </a:rPr>
              <a:t>Home in 1771</a:t>
            </a:r>
          </a:p>
        </p:txBody>
      </p:sp>
    </p:spTree>
    <p:extLst>
      <p:ext uri="{BB962C8B-B14F-4D97-AF65-F5344CB8AC3E}">
        <p14:creationId xmlns:p14="http://schemas.microsoft.com/office/powerpoint/2010/main" val="1934287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EE4FD-C9B2-4573-9332-0D31A1072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4287473" cy="132556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8F61F-1585-4167-B4D9-4CD743B46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480420" cy="4351338"/>
          </a:xfrm>
        </p:spPr>
        <p:txBody>
          <a:bodyPr>
            <a:normAutofit/>
          </a:bodyPr>
          <a:lstStyle/>
          <a:p>
            <a:r>
              <a:rPr lang="en-GB" sz="3200" dirty="0"/>
              <a:t>The Journals of Cooks three South Sea Voyages.</a:t>
            </a:r>
          </a:p>
          <a:p>
            <a:r>
              <a:rPr lang="en-GB" sz="3200" dirty="0"/>
              <a:t>Contemporary diarists and commentators.</a:t>
            </a:r>
          </a:p>
          <a:p>
            <a:r>
              <a:rPr lang="en-GB" sz="3200" dirty="0"/>
              <a:t>Portraits.</a:t>
            </a:r>
          </a:p>
          <a:p>
            <a:r>
              <a:rPr lang="en-GB" sz="3200" dirty="0"/>
              <a:t>Secondary Sources.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633C95-ACBE-4266-A88D-2DF36DA46E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4789" y="788565"/>
            <a:ext cx="2684477" cy="31290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B71B72-E169-45B6-B8F0-4091A3D8BE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8382" y="788565"/>
            <a:ext cx="3020038" cy="31290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65DCFD-4D4D-4981-B68E-C0FF89B4C4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4789" y="4168775"/>
            <a:ext cx="2860645" cy="240819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A99D05B-737E-4E44-8970-E0B995A1595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49" r="29594"/>
          <a:stretch/>
        </p:blipFill>
        <p:spPr>
          <a:xfrm>
            <a:off x="9429226" y="4168775"/>
            <a:ext cx="1400961" cy="240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850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677B6-62F6-4F29-9D11-D29CD0B80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Did Joseph Banks Refuse to Teach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Omai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Read?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3E5FC-261B-4953-A955-95A9A699E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0195"/>
            <a:ext cx="10515600" cy="3886768"/>
          </a:xfrm>
        </p:spPr>
        <p:txBody>
          <a:bodyPr>
            <a:normAutofit/>
          </a:bodyPr>
          <a:lstStyle/>
          <a:p>
            <a:r>
              <a:rPr lang="en-GB" sz="3600" dirty="0"/>
              <a:t>Did He refuse?</a:t>
            </a:r>
          </a:p>
          <a:p>
            <a:r>
              <a:rPr lang="en-GB" sz="3600" dirty="0"/>
              <a:t>Where is the proof?</a:t>
            </a:r>
          </a:p>
          <a:p>
            <a:r>
              <a:rPr lang="en-GB" sz="3600" dirty="0"/>
              <a:t>Paternalism?</a:t>
            </a:r>
          </a:p>
          <a:p>
            <a:r>
              <a:rPr lang="en-GB" sz="3600" dirty="0"/>
              <a:t>Misrepresentation?</a:t>
            </a:r>
          </a:p>
          <a:p>
            <a:r>
              <a:rPr lang="en-GB" sz="3600" dirty="0"/>
              <a:t>Was it </a:t>
            </a:r>
            <a:r>
              <a:rPr lang="en-GB" sz="3600" dirty="0" err="1"/>
              <a:t>Omai’s</a:t>
            </a:r>
            <a:r>
              <a:rPr lang="en-GB" sz="3600" dirty="0"/>
              <a:t> own choice?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7868E5-B98D-4F87-85B2-A03C778D6B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3" t="1866"/>
          <a:stretch/>
        </p:blipFill>
        <p:spPr>
          <a:xfrm>
            <a:off x="5588210" y="1772173"/>
            <a:ext cx="5679347" cy="331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188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D06D-8DCF-43DC-961D-C648F2D56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4253823" cy="970450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45A95-F15C-4632-B513-0D6F1128D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87523"/>
            <a:ext cx="4505493" cy="3903677"/>
          </a:xfrm>
        </p:spPr>
        <p:txBody>
          <a:bodyPr>
            <a:normAutofit/>
          </a:bodyPr>
          <a:lstStyle/>
          <a:p>
            <a:r>
              <a:rPr lang="en-GB" sz="4400" dirty="0"/>
              <a:t>Post Colonialist</a:t>
            </a:r>
          </a:p>
          <a:p>
            <a:r>
              <a:rPr lang="en-GB" sz="4400" dirty="0"/>
              <a:t>Cultural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B25712-4B89-4D60-A85B-A19FF3B8C1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5" t="3865" r="13501"/>
          <a:stretch/>
        </p:blipFill>
        <p:spPr>
          <a:xfrm>
            <a:off x="6669249" y="1350628"/>
            <a:ext cx="4362274" cy="421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903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4D5C-A57B-40A4-BF62-ECBC92593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3566" cy="970450"/>
          </a:xfrm>
        </p:spPr>
        <p:txBody>
          <a:bodyPr>
            <a:normAutofit/>
          </a:bodyPr>
          <a:lstStyle/>
          <a:p>
            <a:pPr algn="l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Anticipated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06A4C-7CD8-4B37-8A99-E68A82E7C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20411"/>
            <a:ext cx="6351071" cy="4427989"/>
          </a:xfrm>
        </p:spPr>
        <p:txBody>
          <a:bodyPr>
            <a:normAutofit/>
          </a:bodyPr>
          <a:lstStyle/>
          <a:p>
            <a:r>
              <a:rPr lang="en-GB" sz="4400" dirty="0"/>
              <a:t> </a:t>
            </a:r>
            <a:r>
              <a:rPr lang="en-GB" sz="4400" dirty="0" err="1"/>
              <a:t>Omai’s</a:t>
            </a:r>
            <a:r>
              <a:rPr lang="en-GB" sz="4400" dirty="0"/>
              <a:t> opinions</a:t>
            </a:r>
          </a:p>
          <a:p>
            <a:r>
              <a:rPr lang="en-GB" sz="4400" dirty="0"/>
              <a:t>Exoneration of Banks</a:t>
            </a:r>
          </a:p>
          <a:p>
            <a:r>
              <a:rPr lang="en-GB" sz="4400" dirty="0"/>
              <a:t>Comprehensive account of </a:t>
            </a:r>
            <a:r>
              <a:rPr lang="en-GB" sz="4400" dirty="0" err="1"/>
              <a:t>Omai</a:t>
            </a:r>
            <a:endParaRPr lang="en-GB" sz="4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2BAC1-A582-4DA3-ABDB-DAA9DABE7C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866" y="796954"/>
            <a:ext cx="4546833" cy="555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604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E3D16-2B68-4B23-8120-DC01D17D6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Biblography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6C579-78A4-4F17-9E77-863B50D84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Brougham, Henry,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Lives of Men of Letters and Science Who Flourished in the Time of King George III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(London: Charles Knight, 1846).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Burney, Francis,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Diary of Fanny Burney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(Dent, 1961).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Forster, George,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Voyage Round the World in His Britannic Majesty's Sloop Resolution.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Parkinson, Sydney,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Authentic Narrative of a Voyage Performed by Captain Cook and Captain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Clerke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in His Majesty's Ships Resolution and Discovery.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(Cornhill and J.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Debrett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London, 1782).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Rousseau, Jean-Jacque,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Discourse upon the Origin and Foundation of the Inequality among Mankind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(London: R &amp; J Dodsley, 1761).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Sharp, Granville,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just Limitation of Slavery: in the Laws of God, Compared with the Unbounded Claims of the African Traders and British American Slaveholders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(London: B. White and E. and C. Dilly, 1776).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Connaughton Richard, 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Omai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The Prince Who Never was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(London: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Timewell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Press, 2005).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Fara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Patricia,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Sex, Botany &amp; Empire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(Crows Nest NSW: Icon books, 2003).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Holmes, Richard, 'Joseph Banks in Paradise', in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Age of Wonder 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(London: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Harperpress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2009.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O'Brien, Patrick, 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Joseph Banks a Life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(London: the Harvill press, 1987).</a:t>
            </a: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302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419</Words>
  <Application>Microsoft Office PowerPoint</Application>
  <PresentationFormat>Widescreen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Calisto MT</vt:lpstr>
      <vt:lpstr>Times New Roman</vt:lpstr>
      <vt:lpstr>Trebuchet MS</vt:lpstr>
      <vt:lpstr>Wingdings</vt:lpstr>
      <vt:lpstr>Wingdings 2</vt:lpstr>
      <vt:lpstr>Slate</vt:lpstr>
      <vt:lpstr>Why did Joseph Banks Refuse to Teach Omai to Read?</vt:lpstr>
      <vt:lpstr>PowerPoint Presentation</vt:lpstr>
      <vt:lpstr>The South Seas</vt:lpstr>
      <vt:lpstr>Georgian Britain</vt:lpstr>
      <vt:lpstr>Research Material</vt:lpstr>
      <vt:lpstr>Why Did Joseph Banks Refuse to Teach Omai to Read?</vt:lpstr>
      <vt:lpstr>Methodology</vt:lpstr>
      <vt:lpstr>Anticipated Results</vt:lpstr>
      <vt:lpstr>Biblography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Joseph Banks Refuse to Teach Omai to Read?</dc:title>
  <dc:creator>Rosanna Jevon (1602506)</dc:creator>
  <cp:lastModifiedBy>Rosanna Jevon (1602506)</cp:lastModifiedBy>
  <cp:revision>26</cp:revision>
  <dcterms:created xsi:type="dcterms:W3CDTF">2020-02-03T10:40:23Z</dcterms:created>
  <dcterms:modified xsi:type="dcterms:W3CDTF">2020-02-12T08:52:47Z</dcterms:modified>
</cp:coreProperties>
</file>