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3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681"/>
  </p:normalViewPr>
  <p:slideViewPr>
    <p:cSldViewPr snapToGrid="0">
      <p:cViewPr varScale="1">
        <p:scale>
          <a:sx n="91" d="100"/>
          <a:sy n="91" d="100"/>
        </p:scale>
        <p:origin x="192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B407C3-1BF8-40EE-959B-07A8532EA29C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4059B22-95C3-4319-B281-B42904EF4348}">
      <dgm:prSet/>
      <dgm:spPr/>
      <dgm:t>
        <a:bodyPr/>
        <a:lstStyle/>
        <a:p>
          <a:r>
            <a:rPr lang="en-US"/>
            <a:t>CEO</a:t>
          </a:r>
        </a:p>
      </dgm:t>
    </dgm:pt>
    <dgm:pt modelId="{9B4BBE3A-C56F-4463-94D2-028E07AFE3D7}" type="parTrans" cxnId="{B7D32036-F8B6-463F-8A0B-4E0FEB0343BA}">
      <dgm:prSet/>
      <dgm:spPr/>
      <dgm:t>
        <a:bodyPr/>
        <a:lstStyle/>
        <a:p>
          <a:endParaRPr lang="en-US"/>
        </a:p>
      </dgm:t>
    </dgm:pt>
    <dgm:pt modelId="{13A286EE-27CB-4B06-8ED8-4E071AD7C646}" type="sibTrans" cxnId="{B7D32036-F8B6-463F-8A0B-4E0FEB0343BA}">
      <dgm:prSet/>
      <dgm:spPr/>
      <dgm:t>
        <a:bodyPr/>
        <a:lstStyle/>
        <a:p>
          <a:endParaRPr lang="en-US"/>
        </a:p>
      </dgm:t>
    </dgm:pt>
    <dgm:pt modelId="{AA7E1E95-D8D1-4FE7-A97A-6B822B8C6804}">
      <dgm:prSet/>
      <dgm:spPr/>
      <dgm:t>
        <a:bodyPr/>
        <a:lstStyle/>
        <a:p>
          <a:r>
            <a:rPr lang="en-US"/>
            <a:t>Marketing Manager -</a:t>
          </a:r>
        </a:p>
      </dgm:t>
    </dgm:pt>
    <dgm:pt modelId="{98AA6C39-AB40-448D-9679-2A5328FE88CB}" type="parTrans" cxnId="{35F7EF97-F583-4978-BA8D-B909D4FE3BA8}">
      <dgm:prSet/>
      <dgm:spPr/>
      <dgm:t>
        <a:bodyPr/>
        <a:lstStyle/>
        <a:p>
          <a:endParaRPr lang="en-US"/>
        </a:p>
      </dgm:t>
    </dgm:pt>
    <dgm:pt modelId="{916D8F34-A54E-4CFB-B1BC-4BF6A54AB396}" type="sibTrans" cxnId="{35F7EF97-F583-4978-BA8D-B909D4FE3BA8}">
      <dgm:prSet/>
      <dgm:spPr/>
      <dgm:t>
        <a:bodyPr/>
        <a:lstStyle/>
        <a:p>
          <a:endParaRPr lang="en-US"/>
        </a:p>
      </dgm:t>
    </dgm:pt>
    <dgm:pt modelId="{F2AA6AEF-8038-49F7-BDCB-E2504F53E090}">
      <dgm:prSet/>
      <dgm:spPr/>
      <dgm:t>
        <a:bodyPr/>
        <a:lstStyle/>
        <a:p>
          <a:r>
            <a:rPr lang="en-US"/>
            <a:t>Operations Manager</a:t>
          </a:r>
        </a:p>
      </dgm:t>
    </dgm:pt>
    <dgm:pt modelId="{D2227C84-BC22-4C4F-99F6-861243FDE244}" type="parTrans" cxnId="{64BC2791-C59F-42F8-B643-2003DE70E8E7}">
      <dgm:prSet/>
      <dgm:spPr/>
      <dgm:t>
        <a:bodyPr/>
        <a:lstStyle/>
        <a:p>
          <a:endParaRPr lang="en-US"/>
        </a:p>
      </dgm:t>
    </dgm:pt>
    <dgm:pt modelId="{BA7CBCC7-07F3-4A47-BDD5-761EBC56371D}" type="sibTrans" cxnId="{64BC2791-C59F-42F8-B643-2003DE70E8E7}">
      <dgm:prSet/>
      <dgm:spPr/>
      <dgm:t>
        <a:bodyPr/>
        <a:lstStyle/>
        <a:p>
          <a:endParaRPr lang="en-US"/>
        </a:p>
      </dgm:t>
    </dgm:pt>
    <dgm:pt modelId="{7C89743D-F14C-49B0-A98C-F8E9E5089D7D}">
      <dgm:prSet/>
      <dgm:spPr/>
      <dgm:t>
        <a:bodyPr/>
        <a:lstStyle/>
        <a:p>
          <a:r>
            <a:rPr lang="en-US"/>
            <a:t>Finance Manager</a:t>
          </a:r>
        </a:p>
      </dgm:t>
    </dgm:pt>
    <dgm:pt modelId="{E0550C1C-D415-44F8-B6B9-0449CDFB724A}" type="parTrans" cxnId="{6EED6C93-9247-405F-A2F1-3BD17DCE7510}">
      <dgm:prSet/>
      <dgm:spPr/>
      <dgm:t>
        <a:bodyPr/>
        <a:lstStyle/>
        <a:p>
          <a:endParaRPr lang="en-US"/>
        </a:p>
      </dgm:t>
    </dgm:pt>
    <dgm:pt modelId="{4EBD5777-F394-4760-8E0D-8D76A1005EB6}" type="sibTrans" cxnId="{6EED6C93-9247-405F-A2F1-3BD17DCE7510}">
      <dgm:prSet/>
      <dgm:spPr/>
      <dgm:t>
        <a:bodyPr/>
        <a:lstStyle/>
        <a:p>
          <a:endParaRPr lang="en-US"/>
        </a:p>
      </dgm:t>
    </dgm:pt>
    <dgm:pt modelId="{8E253975-5971-5C43-8335-6542237401D5}" type="pres">
      <dgm:prSet presAssocID="{EAB407C3-1BF8-40EE-959B-07A8532EA29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A3A66EC-C0EA-FB49-BDE4-F006310F8EB1}" type="pres">
      <dgm:prSet presAssocID="{14059B22-95C3-4319-B281-B42904EF4348}" presName="hierRoot1" presStyleCnt="0"/>
      <dgm:spPr/>
    </dgm:pt>
    <dgm:pt modelId="{8E61B3F1-182D-DC44-8D8D-4AE4E558E391}" type="pres">
      <dgm:prSet presAssocID="{14059B22-95C3-4319-B281-B42904EF4348}" presName="composite" presStyleCnt="0"/>
      <dgm:spPr/>
    </dgm:pt>
    <dgm:pt modelId="{FF6808D3-1273-0C49-8C19-3C8C1CD46865}" type="pres">
      <dgm:prSet presAssocID="{14059B22-95C3-4319-B281-B42904EF4348}" presName="background" presStyleLbl="node0" presStyleIdx="0" presStyleCnt="4"/>
      <dgm:spPr/>
    </dgm:pt>
    <dgm:pt modelId="{FD02390C-090C-164D-8433-D0E5006B0B7B}" type="pres">
      <dgm:prSet presAssocID="{14059B22-95C3-4319-B281-B42904EF4348}" presName="text" presStyleLbl="fgAcc0" presStyleIdx="0" presStyleCnt="4">
        <dgm:presLayoutVars>
          <dgm:chPref val="3"/>
        </dgm:presLayoutVars>
      </dgm:prSet>
      <dgm:spPr/>
    </dgm:pt>
    <dgm:pt modelId="{7F6EB5D5-5FBB-DF4A-B6BE-0AAD67B9D420}" type="pres">
      <dgm:prSet presAssocID="{14059B22-95C3-4319-B281-B42904EF4348}" presName="hierChild2" presStyleCnt="0"/>
      <dgm:spPr/>
    </dgm:pt>
    <dgm:pt modelId="{895ED660-09C4-594D-B4C7-883A14B27911}" type="pres">
      <dgm:prSet presAssocID="{AA7E1E95-D8D1-4FE7-A97A-6B822B8C6804}" presName="hierRoot1" presStyleCnt="0"/>
      <dgm:spPr/>
    </dgm:pt>
    <dgm:pt modelId="{A2BA6C64-AD05-E441-9218-1BFC6E273EAE}" type="pres">
      <dgm:prSet presAssocID="{AA7E1E95-D8D1-4FE7-A97A-6B822B8C6804}" presName="composite" presStyleCnt="0"/>
      <dgm:spPr/>
    </dgm:pt>
    <dgm:pt modelId="{1CAEAD2B-12EB-E141-B86F-78A8C90E4D4B}" type="pres">
      <dgm:prSet presAssocID="{AA7E1E95-D8D1-4FE7-A97A-6B822B8C6804}" presName="background" presStyleLbl="node0" presStyleIdx="1" presStyleCnt="4"/>
      <dgm:spPr/>
    </dgm:pt>
    <dgm:pt modelId="{5EBEB455-8266-A14E-AE70-A462C23A7811}" type="pres">
      <dgm:prSet presAssocID="{AA7E1E95-D8D1-4FE7-A97A-6B822B8C6804}" presName="text" presStyleLbl="fgAcc0" presStyleIdx="1" presStyleCnt="4">
        <dgm:presLayoutVars>
          <dgm:chPref val="3"/>
        </dgm:presLayoutVars>
      </dgm:prSet>
      <dgm:spPr/>
    </dgm:pt>
    <dgm:pt modelId="{A46BA845-D336-2F43-BDCC-4F3D36D57B9C}" type="pres">
      <dgm:prSet presAssocID="{AA7E1E95-D8D1-4FE7-A97A-6B822B8C6804}" presName="hierChild2" presStyleCnt="0"/>
      <dgm:spPr/>
    </dgm:pt>
    <dgm:pt modelId="{1C28FFDC-27DA-A044-B871-9F1C5CEE48C3}" type="pres">
      <dgm:prSet presAssocID="{F2AA6AEF-8038-49F7-BDCB-E2504F53E090}" presName="hierRoot1" presStyleCnt="0"/>
      <dgm:spPr/>
    </dgm:pt>
    <dgm:pt modelId="{70DC23E3-8194-924D-AEFE-AB0BCE69410D}" type="pres">
      <dgm:prSet presAssocID="{F2AA6AEF-8038-49F7-BDCB-E2504F53E090}" presName="composite" presStyleCnt="0"/>
      <dgm:spPr/>
    </dgm:pt>
    <dgm:pt modelId="{5EDC0D34-9E91-5343-AA94-42D2A9414E72}" type="pres">
      <dgm:prSet presAssocID="{F2AA6AEF-8038-49F7-BDCB-E2504F53E090}" presName="background" presStyleLbl="node0" presStyleIdx="2" presStyleCnt="4"/>
      <dgm:spPr/>
    </dgm:pt>
    <dgm:pt modelId="{CAAA29BE-764E-AC49-9D09-AE1F5CF15C3E}" type="pres">
      <dgm:prSet presAssocID="{F2AA6AEF-8038-49F7-BDCB-E2504F53E090}" presName="text" presStyleLbl="fgAcc0" presStyleIdx="2" presStyleCnt="4">
        <dgm:presLayoutVars>
          <dgm:chPref val="3"/>
        </dgm:presLayoutVars>
      </dgm:prSet>
      <dgm:spPr/>
    </dgm:pt>
    <dgm:pt modelId="{028FCAD1-2159-4E4E-B06B-DF3E9EAD2998}" type="pres">
      <dgm:prSet presAssocID="{F2AA6AEF-8038-49F7-BDCB-E2504F53E090}" presName="hierChild2" presStyleCnt="0"/>
      <dgm:spPr/>
    </dgm:pt>
    <dgm:pt modelId="{B67E3DBF-7849-2F4C-909E-66F717EBB570}" type="pres">
      <dgm:prSet presAssocID="{7C89743D-F14C-49B0-A98C-F8E9E5089D7D}" presName="hierRoot1" presStyleCnt="0"/>
      <dgm:spPr/>
    </dgm:pt>
    <dgm:pt modelId="{0704C321-9FD5-5F44-A7C0-6F1E5A3B63F8}" type="pres">
      <dgm:prSet presAssocID="{7C89743D-F14C-49B0-A98C-F8E9E5089D7D}" presName="composite" presStyleCnt="0"/>
      <dgm:spPr/>
    </dgm:pt>
    <dgm:pt modelId="{FC2D710F-A8A2-5046-97ED-5522F8CED3FF}" type="pres">
      <dgm:prSet presAssocID="{7C89743D-F14C-49B0-A98C-F8E9E5089D7D}" presName="background" presStyleLbl="node0" presStyleIdx="3" presStyleCnt="4"/>
      <dgm:spPr/>
    </dgm:pt>
    <dgm:pt modelId="{F0E5922D-1AEC-9348-8CA6-B4EE821813F2}" type="pres">
      <dgm:prSet presAssocID="{7C89743D-F14C-49B0-A98C-F8E9E5089D7D}" presName="text" presStyleLbl="fgAcc0" presStyleIdx="3" presStyleCnt="4">
        <dgm:presLayoutVars>
          <dgm:chPref val="3"/>
        </dgm:presLayoutVars>
      </dgm:prSet>
      <dgm:spPr/>
    </dgm:pt>
    <dgm:pt modelId="{48490149-3710-4B4E-834C-D3E3E3E083CE}" type="pres">
      <dgm:prSet presAssocID="{7C89743D-F14C-49B0-A98C-F8E9E5089D7D}" presName="hierChild2" presStyleCnt="0"/>
      <dgm:spPr/>
    </dgm:pt>
  </dgm:ptLst>
  <dgm:cxnLst>
    <dgm:cxn modelId="{5964771C-3AD5-D74A-BB84-57404C60FA95}" type="presOf" srcId="{7C89743D-F14C-49B0-A98C-F8E9E5089D7D}" destId="{F0E5922D-1AEC-9348-8CA6-B4EE821813F2}" srcOrd="0" destOrd="0" presId="urn:microsoft.com/office/officeart/2005/8/layout/hierarchy1"/>
    <dgm:cxn modelId="{B7D32036-F8B6-463F-8A0B-4E0FEB0343BA}" srcId="{EAB407C3-1BF8-40EE-959B-07A8532EA29C}" destId="{14059B22-95C3-4319-B281-B42904EF4348}" srcOrd="0" destOrd="0" parTransId="{9B4BBE3A-C56F-4463-94D2-028E07AFE3D7}" sibTransId="{13A286EE-27CB-4B06-8ED8-4E071AD7C646}"/>
    <dgm:cxn modelId="{B6649B68-D7AB-2D4E-A5F6-6B5C6968187E}" type="presOf" srcId="{F2AA6AEF-8038-49F7-BDCB-E2504F53E090}" destId="{CAAA29BE-764E-AC49-9D09-AE1F5CF15C3E}" srcOrd="0" destOrd="0" presId="urn:microsoft.com/office/officeart/2005/8/layout/hierarchy1"/>
    <dgm:cxn modelId="{4F958578-525D-074A-9BC2-C47B8B43A02D}" type="presOf" srcId="{EAB407C3-1BF8-40EE-959B-07A8532EA29C}" destId="{8E253975-5971-5C43-8335-6542237401D5}" srcOrd="0" destOrd="0" presId="urn:microsoft.com/office/officeart/2005/8/layout/hierarchy1"/>
    <dgm:cxn modelId="{64BC2791-C59F-42F8-B643-2003DE70E8E7}" srcId="{EAB407C3-1BF8-40EE-959B-07A8532EA29C}" destId="{F2AA6AEF-8038-49F7-BDCB-E2504F53E090}" srcOrd="2" destOrd="0" parTransId="{D2227C84-BC22-4C4F-99F6-861243FDE244}" sibTransId="{BA7CBCC7-07F3-4A47-BDD5-761EBC56371D}"/>
    <dgm:cxn modelId="{6EED6C93-9247-405F-A2F1-3BD17DCE7510}" srcId="{EAB407C3-1BF8-40EE-959B-07A8532EA29C}" destId="{7C89743D-F14C-49B0-A98C-F8E9E5089D7D}" srcOrd="3" destOrd="0" parTransId="{E0550C1C-D415-44F8-B6B9-0449CDFB724A}" sibTransId="{4EBD5777-F394-4760-8E0D-8D76A1005EB6}"/>
    <dgm:cxn modelId="{35F7EF97-F583-4978-BA8D-B909D4FE3BA8}" srcId="{EAB407C3-1BF8-40EE-959B-07A8532EA29C}" destId="{AA7E1E95-D8D1-4FE7-A97A-6B822B8C6804}" srcOrd="1" destOrd="0" parTransId="{98AA6C39-AB40-448D-9679-2A5328FE88CB}" sibTransId="{916D8F34-A54E-4CFB-B1BC-4BF6A54AB396}"/>
    <dgm:cxn modelId="{E16E06D5-073B-7842-8BB4-F82AEF29EC1D}" type="presOf" srcId="{AA7E1E95-D8D1-4FE7-A97A-6B822B8C6804}" destId="{5EBEB455-8266-A14E-AE70-A462C23A7811}" srcOrd="0" destOrd="0" presId="urn:microsoft.com/office/officeart/2005/8/layout/hierarchy1"/>
    <dgm:cxn modelId="{FE04D2DD-242A-F24B-BDA2-B8F5D922724F}" type="presOf" srcId="{14059B22-95C3-4319-B281-B42904EF4348}" destId="{FD02390C-090C-164D-8433-D0E5006B0B7B}" srcOrd="0" destOrd="0" presId="urn:microsoft.com/office/officeart/2005/8/layout/hierarchy1"/>
    <dgm:cxn modelId="{2CE25BF2-F339-8B45-8E72-7812F840440F}" type="presParOf" srcId="{8E253975-5971-5C43-8335-6542237401D5}" destId="{8A3A66EC-C0EA-FB49-BDE4-F006310F8EB1}" srcOrd="0" destOrd="0" presId="urn:microsoft.com/office/officeart/2005/8/layout/hierarchy1"/>
    <dgm:cxn modelId="{0C5AC3BC-A3D1-7A44-B01B-4963C863199C}" type="presParOf" srcId="{8A3A66EC-C0EA-FB49-BDE4-F006310F8EB1}" destId="{8E61B3F1-182D-DC44-8D8D-4AE4E558E391}" srcOrd="0" destOrd="0" presId="urn:microsoft.com/office/officeart/2005/8/layout/hierarchy1"/>
    <dgm:cxn modelId="{BC5577D9-9038-3340-B10D-5C8760FE75DC}" type="presParOf" srcId="{8E61B3F1-182D-DC44-8D8D-4AE4E558E391}" destId="{FF6808D3-1273-0C49-8C19-3C8C1CD46865}" srcOrd="0" destOrd="0" presId="urn:microsoft.com/office/officeart/2005/8/layout/hierarchy1"/>
    <dgm:cxn modelId="{E010D3D4-75CB-8544-9B89-B47BF4FC73EA}" type="presParOf" srcId="{8E61B3F1-182D-DC44-8D8D-4AE4E558E391}" destId="{FD02390C-090C-164D-8433-D0E5006B0B7B}" srcOrd="1" destOrd="0" presId="urn:microsoft.com/office/officeart/2005/8/layout/hierarchy1"/>
    <dgm:cxn modelId="{2D18A04B-BB51-204E-963D-69C1BEA44B67}" type="presParOf" srcId="{8A3A66EC-C0EA-FB49-BDE4-F006310F8EB1}" destId="{7F6EB5D5-5FBB-DF4A-B6BE-0AAD67B9D420}" srcOrd="1" destOrd="0" presId="urn:microsoft.com/office/officeart/2005/8/layout/hierarchy1"/>
    <dgm:cxn modelId="{E4E588C5-FA6A-A543-B026-A05B262D68F2}" type="presParOf" srcId="{8E253975-5971-5C43-8335-6542237401D5}" destId="{895ED660-09C4-594D-B4C7-883A14B27911}" srcOrd="1" destOrd="0" presId="urn:microsoft.com/office/officeart/2005/8/layout/hierarchy1"/>
    <dgm:cxn modelId="{556CE94F-C569-0B4F-B075-4A9708DBEAE3}" type="presParOf" srcId="{895ED660-09C4-594D-B4C7-883A14B27911}" destId="{A2BA6C64-AD05-E441-9218-1BFC6E273EAE}" srcOrd="0" destOrd="0" presId="urn:microsoft.com/office/officeart/2005/8/layout/hierarchy1"/>
    <dgm:cxn modelId="{6264337E-0D7D-DD43-985C-B36D714E43C8}" type="presParOf" srcId="{A2BA6C64-AD05-E441-9218-1BFC6E273EAE}" destId="{1CAEAD2B-12EB-E141-B86F-78A8C90E4D4B}" srcOrd="0" destOrd="0" presId="urn:microsoft.com/office/officeart/2005/8/layout/hierarchy1"/>
    <dgm:cxn modelId="{090045D5-A48C-AD40-95A8-0C863DF54C50}" type="presParOf" srcId="{A2BA6C64-AD05-E441-9218-1BFC6E273EAE}" destId="{5EBEB455-8266-A14E-AE70-A462C23A7811}" srcOrd="1" destOrd="0" presId="urn:microsoft.com/office/officeart/2005/8/layout/hierarchy1"/>
    <dgm:cxn modelId="{90CBD7EA-7FB4-6241-85A0-0C5DC899138F}" type="presParOf" srcId="{895ED660-09C4-594D-B4C7-883A14B27911}" destId="{A46BA845-D336-2F43-BDCC-4F3D36D57B9C}" srcOrd="1" destOrd="0" presId="urn:microsoft.com/office/officeart/2005/8/layout/hierarchy1"/>
    <dgm:cxn modelId="{1B363E0F-7E6F-C44E-BA1B-2CFDBDDB4E68}" type="presParOf" srcId="{8E253975-5971-5C43-8335-6542237401D5}" destId="{1C28FFDC-27DA-A044-B871-9F1C5CEE48C3}" srcOrd="2" destOrd="0" presId="urn:microsoft.com/office/officeart/2005/8/layout/hierarchy1"/>
    <dgm:cxn modelId="{F140E78F-7038-F348-86D4-8AC355A8E8B8}" type="presParOf" srcId="{1C28FFDC-27DA-A044-B871-9F1C5CEE48C3}" destId="{70DC23E3-8194-924D-AEFE-AB0BCE69410D}" srcOrd="0" destOrd="0" presId="urn:microsoft.com/office/officeart/2005/8/layout/hierarchy1"/>
    <dgm:cxn modelId="{AA61C9DD-F3A3-0449-A5D2-C5979F29D1AC}" type="presParOf" srcId="{70DC23E3-8194-924D-AEFE-AB0BCE69410D}" destId="{5EDC0D34-9E91-5343-AA94-42D2A9414E72}" srcOrd="0" destOrd="0" presId="urn:microsoft.com/office/officeart/2005/8/layout/hierarchy1"/>
    <dgm:cxn modelId="{609FA332-B0B8-124F-8549-C1ABB2AA9325}" type="presParOf" srcId="{70DC23E3-8194-924D-AEFE-AB0BCE69410D}" destId="{CAAA29BE-764E-AC49-9D09-AE1F5CF15C3E}" srcOrd="1" destOrd="0" presId="urn:microsoft.com/office/officeart/2005/8/layout/hierarchy1"/>
    <dgm:cxn modelId="{E4B81ABD-CFA2-EF41-9DB7-027EB81C68B2}" type="presParOf" srcId="{1C28FFDC-27DA-A044-B871-9F1C5CEE48C3}" destId="{028FCAD1-2159-4E4E-B06B-DF3E9EAD2998}" srcOrd="1" destOrd="0" presId="urn:microsoft.com/office/officeart/2005/8/layout/hierarchy1"/>
    <dgm:cxn modelId="{E8DC2687-2623-FB46-A0EF-2D3A5BA92F9F}" type="presParOf" srcId="{8E253975-5971-5C43-8335-6542237401D5}" destId="{B67E3DBF-7849-2F4C-909E-66F717EBB570}" srcOrd="3" destOrd="0" presId="urn:microsoft.com/office/officeart/2005/8/layout/hierarchy1"/>
    <dgm:cxn modelId="{F2FF3A15-F036-4B40-A23C-D19778ECFB1E}" type="presParOf" srcId="{B67E3DBF-7849-2F4C-909E-66F717EBB570}" destId="{0704C321-9FD5-5F44-A7C0-6F1E5A3B63F8}" srcOrd="0" destOrd="0" presId="urn:microsoft.com/office/officeart/2005/8/layout/hierarchy1"/>
    <dgm:cxn modelId="{C8F30721-AD93-314F-BD3E-6BFD307FAA21}" type="presParOf" srcId="{0704C321-9FD5-5F44-A7C0-6F1E5A3B63F8}" destId="{FC2D710F-A8A2-5046-97ED-5522F8CED3FF}" srcOrd="0" destOrd="0" presId="urn:microsoft.com/office/officeart/2005/8/layout/hierarchy1"/>
    <dgm:cxn modelId="{62EF772E-93D0-424A-B83F-D927E32E95E7}" type="presParOf" srcId="{0704C321-9FD5-5F44-A7C0-6F1E5A3B63F8}" destId="{F0E5922D-1AEC-9348-8CA6-B4EE821813F2}" srcOrd="1" destOrd="0" presId="urn:microsoft.com/office/officeart/2005/8/layout/hierarchy1"/>
    <dgm:cxn modelId="{4202CEFD-A67B-0045-B196-443831CC7147}" type="presParOf" srcId="{B67E3DBF-7849-2F4C-909E-66F717EBB570}" destId="{48490149-3710-4B4E-834C-D3E3E3E083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C11D35-DE4A-4DD3-B16C-C0CA08555C2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9205E19-9874-45AF-98C4-82C2E074769C}">
      <dgm:prSet/>
      <dgm:spPr/>
      <dgm:t>
        <a:bodyPr/>
        <a:lstStyle/>
        <a:p>
          <a:r>
            <a:rPr lang="en-US"/>
            <a:t>Political: Import rules</a:t>
          </a:r>
        </a:p>
      </dgm:t>
    </dgm:pt>
    <dgm:pt modelId="{2A46B123-ECFC-487F-88B2-98B04A40231D}" type="parTrans" cxnId="{E8DC7E91-ACA6-4ABB-972C-4F8CB05B3139}">
      <dgm:prSet/>
      <dgm:spPr/>
      <dgm:t>
        <a:bodyPr/>
        <a:lstStyle/>
        <a:p>
          <a:endParaRPr lang="en-US"/>
        </a:p>
      </dgm:t>
    </dgm:pt>
    <dgm:pt modelId="{D57957F2-8B41-4CB3-9142-D302FF8B13FB}" type="sibTrans" cxnId="{E8DC7E91-ACA6-4ABB-972C-4F8CB05B3139}">
      <dgm:prSet/>
      <dgm:spPr/>
      <dgm:t>
        <a:bodyPr/>
        <a:lstStyle/>
        <a:p>
          <a:endParaRPr lang="en-US"/>
        </a:p>
      </dgm:t>
    </dgm:pt>
    <dgm:pt modelId="{BA5B9843-98F4-4F43-A94E-B974C77F89F5}">
      <dgm:prSet/>
      <dgm:spPr/>
      <dgm:t>
        <a:bodyPr/>
        <a:lstStyle/>
        <a:p>
          <a:r>
            <a:rPr lang="en-US"/>
            <a:t>Economic: Inflation</a:t>
          </a:r>
        </a:p>
      </dgm:t>
    </dgm:pt>
    <dgm:pt modelId="{386CC73F-E344-4D00-9035-E4AD723AB47B}" type="parTrans" cxnId="{59FB5526-46E1-40CC-86D6-B60C1B173208}">
      <dgm:prSet/>
      <dgm:spPr/>
      <dgm:t>
        <a:bodyPr/>
        <a:lstStyle/>
        <a:p>
          <a:endParaRPr lang="en-US"/>
        </a:p>
      </dgm:t>
    </dgm:pt>
    <dgm:pt modelId="{F13A71B2-4FA6-466C-92E6-4FE2FBC57492}" type="sibTrans" cxnId="{59FB5526-46E1-40CC-86D6-B60C1B173208}">
      <dgm:prSet/>
      <dgm:spPr/>
      <dgm:t>
        <a:bodyPr/>
        <a:lstStyle/>
        <a:p>
          <a:endParaRPr lang="en-US"/>
        </a:p>
      </dgm:t>
    </dgm:pt>
    <dgm:pt modelId="{C6AC5A41-20EE-4257-A7A0-9A51719C4A15}">
      <dgm:prSet/>
      <dgm:spPr/>
      <dgm:t>
        <a:bodyPr/>
        <a:lstStyle/>
        <a:p>
          <a:r>
            <a:rPr lang="en-US"/>
            <a:t>Social: fitness trends</a:t>
          </a:r>
        </a:p>
      </dgm:t>
    </dgm:pt>
    <dgm:pt modelId="{BBBCA70F-7470-4AF5-B4B6-C59383A10B53}" type="parTrans" cxnId="{A1B060CB-5980-4296-9CAD-CD4E752A8490}">
      <dgm:prSet/>
      <dgm:spPr/>
      <dgm:t>
        <a:bodyPr/>
        <a:lstStyle/>
        <a:p>
          <a:endParaRPr lang="en-US"/>
        </a:p>
      </dgm:t>
    </dgm:pt>
    <dgm:pt modelId="{AA7CC7A5-0CE5-467D-B699-1791C4E8C17F}" type="sibTrans" cxnId="{A1B060CB-5980-4296-9CAD-CD4E752A8490}">
      <dgm:prSet/>
      <dgm:spPr/>
      <dgm:t>
        <a:bodyPr/>
        <a:lstStyle/>
        <a:p>
          <a:endParaRPr lang="en-US"/>
        </a:p>
      </dgm:t>
    </dgm:pt>
    <dgm:pt modelId="{21EC21F0-A36C-46DB-98D9-CA964E03D40A}">
      <dgm:prSet/>
      <dgm:spPr/>
      <dgm:t>
        <a:bodyPr/>
        <a:lstStyle/>
        <a:p>
          <a:r>
            <a:rPr lang="en-US"/>
            <a:t>Technology: Online shopping </a:t>
          </a:r>
        </a:p>
      </dgm:t>
    </dgm:pt>
    <dgm:pt modelId="{F0051AD9-ABD2-41E5-BDF3-A8E3631F482A}" type="parTrans" cxnId="{34F2DE81-84E1-4810-AD4B-A4E26264CED2}">
      <dgm:prSet/>
      <dgm:spPr/>
      <dgm:t>
        <a:bodyPr/>
        <a:lstStyle/>
        <a:p>
          <a:endParaRPr lang="en-US"/>
        </a:p>
      </dgm:t>
    </dgm:pt>
    <dgm:pt modelId="{6B8CEBCF-40AB-4322-905B-2DFA20F0DBDA}" type="sibTrans" cxnId="{34F2DE81-84E1-4810-AD4B-A4E26264CED2}">
      <dgm:prSet/>
      <dgm:spPr/>
      <dgm:t>
        <a:bodyPr/>
        <a:lstStyle/>
        <a:p>
          <a:endParaRPr lang="en-US"/>
        </a:p>
      </dgm:t>
    </dgm:pt>
    <dgm:pt modelId="{5C6EC949-34DB-4A2B-A683-B7169274DCD2}">
      <dgm:prSet/>
      <dgm:spPr/>
      <dgm:t>
        <a:bodyPr/>
        <a:lstStyle/>
        <a:p>
          <a:r>
            <a:rPr lang="en-US"/>
            <a:t>Environment: Recycled materials</a:t>
          </a:r>
        </a:p>
      </dgm:t>
    </dgm:pt>
    <dgm:pt modelId="{F697C738-9302-4D7E-8E83-8CA8D3444660}" type="parTrans" cxnId="{649C6DBE-2C7C-445E-BB09-3EEE75ADBC97}">
      <dgm:prSet/>
      <dgm:spPr/>
      <dgm:t>
        <a:bodyPr/>
        <a:lstStyle/>
        <a:p>
          <a:endParaRPr lang="en-US"/>
        </a:p>
      </dgm:t>
    </dgm:pt>
    <dgm:pt modelId="{2C02B0EC-2DCB-4DD2-8C8F-68FAE3D00E84}" type="sibTrans" cxnId="{649C6DBE-2C7C-445E-BB09-3EEE75ADBC97}">
      <dgm:prSet/>
      <dgm:spPr/>
      <dgm:t>
        <a:bodyPr/>
        <a:lstStyle/>
        <a:p>
          <a:endParaRPr lang="en-US"/>
        </a:p>
      </dgm:t>
    </dgm:pt>
    <dgm:pt modelId="{896FEF6E-A8BC-4696-B94D-1AAD7FE0BC86}">
      <dgm:prSet/>
      <dgm:spPr/>
      <dgm:t>
        <a:bodyPr/>
        <a:lstStyle/>
        <a:p>
          <a:r>
            <a:rPr lang="en-US"/>
            <a:t>Legal: Consumer rights </a:t>
          </a:r>
        </a:p>
      </dgm:t>
    </dgm:pt>
    <dgm:pt modelId="{30C585CD-A3EB-4077-8C4F-2754EDECCA4B}" type="parTrans" cxnId="{8E82B6C1-B440-4022-AE21-4C83060FFEC7}">
      <dgm:prSet/>
      <dgm:spPr/>
      <dgm:t>
        <a:bodyPr/>
        <a:lstStyle/>
        <a:p>
          <a:endParaRPr lang="en-US"/>
        </a:p>
      </dgm:t>
    </dgm:pt>
    <dgm:pt modelId="{6BB5B1AD-9951-40E1-BB8F-E35ED6A88C15}" type="sibTrans" cxnId="{8E82B6C1-B440-4022-AE21-4C83060FFEC7}">
      <dgm:prSet/>
      <dgm:spPr/>
      <dgm:t>
        <a:bodyPr/>
        <a:lstStyle/>
        <a:p>
          <a:endParaRPr lang="en-US"/>
        </a:p>
      </dgm:t>
    </dgm:pt>
    <dgm:pt modelId="{1E526528-CF26-489F-AA18-8E508A84243A}" type="pres">
      <dgm:prSet presAssocID="{94C11D35-DE4A-4DD3-B16C-C0CA08555C21}" presName="root" presStyleCnt="0">
        <dgm:presLayoutVars>
          <dgm:dir/>
          <dgm:resizeHandles val="exact"/>
        </dgm:presLayoutVars>
      </dgm:prSet>
      <dgm:spPr/>
    </dgm:pt>
    <dgm:pt modelId="{F27056EF-84BF-4FEE-8910-06AC04BCCC26}" type="pres">
      <dgm:prSet presAssocID="{94C11D35-DE4A-4DD3-B16C-C0CA08555C21}" presName="container" presStyleCnt="0">
        <dgm:presLayoutVars>
          <dgm:dir/>
          <dgm:resizeHandles val="exact"/>
        </dgm:presLayoutVars>
      </dgm:prSet>
      <dgm:spPr/>
    </dgm:pt>
    <dgm:pt modelId="{EC26F4CA-8F94-448F-976A-40F581D54E29}" type="pres">
      <dgm:prSet presAssocID="{59205E19-9874-45AF-98C4-82C2E074769C}" presName="compNode" presStyleCnt="0"/>
      <dgm:spPr/>
    </dgm:pt>
    <dgm:pt modelId="{68263B4C-6AA0-4829-B151-8856E12AABAE}" type="pres">
      <dgm:prSet presAssocID="{59205E19-9874-45AF-98C4-82C2E074769C}" presName="iconBgRect" presStyleLbl="bgShp" presStyleIdx="0" presStyleCnt="6"/>
      <dgm:spPr/>
    </dgm:pt>
    <dgm:pt modelId="{DE13D679-5872-4885-ADA9-6C0AE7405FD8}" type="pres">
      <dgm:prSet presAssocID="{59205E19-9874-45AF-98C4-82C2E074769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FB96071-EB2E-4480-9D69-0D8B498EF9A5}" type="pres">
      <dgm:prSet presAssocID="{59205E19-9874-45AF-98C4-82C2E074769C}" presName="spaceRect" presStyleCnt="0"/>
      <dgm:spPr/>
    </dgm:pt>
    <dgm:pt modelId="{CBBDE458-F3E6-4AE9-A7BD-27457EAD0683}" type="pres">
      <dgm:prSet presAssocID="{59205E19-9874-45AF-98C4-82C2E074769C}" presName="textRect" presStyleLbl="revTx" presStyleIdx="0" presStyleCnt="6">
        <dgm:presLayoutVars>
          <dgm:chMax val="1"/>
          <dgm:chPref val="1"/>
        </dgm:presLayoutVars>
      </dgm:prSet>
      <dgm:spPr/>
    </dgm:pt>
    <dgm:pt modelId="{62560442-320E-43BC-8BDA-6FE1780E6494}" type="pres">
      <dgm:prSet presAssocID="{D57957F2-8B41-4CB3-9142-D302FF8B13FB}" presName="sibTrans" presStyleLbl="sibTrans2D1" presStyleIdx="0" presStyleCnt="0"/>
      <dgm:spPr/>
    </dgm:pt>
    <dgm:pt modelId="{26E0EAC2-9CF5-4C56-815D-D53D17EE1C1E}" type="pres">
      <dgm:prSet presAssocID="{BA5B9843-98F4-4F43-A94E-B974C77F89F5}" presName="compNode" presStyleCnt="0"/>
      <dgm:spPr/>
    </dgm:pt>
    <dgm:pt modelId="{171ABE98-E851-4A31-9F9B-09C4B93B3E0B}" type="pres">
      <dgm:prSet presAssocID="{BA5B9843-98F4-4F43-A94E-B974C77F89F5}" presName="iconBgRect" presStyleLbl="bgShp" presStyleIdx="1" presStyleCnt="6"/>
      <dgm:spPr/>
    </dgm:pt>
    <dgm:pt modelId="{DB6A20C8-B32E-491D-A773-C20CB1EF775E}" type="pres">
      <dgm:prSet presAssocID="{BA5B9843-98F4-4F43-A94E-B974C77F89F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F24A348-8C46-4BE2-A6E2-EA9457F1EEF4}" type="pres">
      <dgm:prSet presAssocID="{BA5B9843-98F4-4F43-A94E-B974C77F89F5}" presName="spaceRect" presStyleCnt="0"/>
      <dgm:spPr/>
    </dgm:pt>
    <dgm:pt modelId="{089DA9A0-E9FC-4AFD-BB88-F75DC4470CF6}" type="pres">
      <dgm:prSet presAssocID="{BA5B9843-98F4-4F43-A94E-B974C77F89F5}" presName="textRect" presStyleLbl="revTx" presStyleIdx="1" presStyleCnt="6">
        <dgm:presLayoutVars>
          <dgm:chMax val="1"/>
          <dgm:chPref val="1"/>
        </dgm:presLayoutVars>
      </dgm:prSet>
      <dgm:spPr/>
    </dgm:pt>
    <dgm:pt modelId="{66C21061-F964-46EB-B0D5-79098339D33C}" type="pres">
      <dgm:prSet presAssocID="{F13A71B2-4FA6-466C-92E6-4FE2FBC57492}" presName="sibTrans" presStyleLbl="sibTrans2D1" presStyleIdx="0" presStyleCnt="0"/>
      <dgm:spPr/>
    </dgm:pt>
    <dgm:pt modelId="{FBC08051-C35C-47C6-AD11-6333F15CB735}" type="pres">
      <dgm:prSet presAssocID="{C6AC5A41-20EE-4257-A7A0-9A51719C4A15}" presName="compNode" presStyleCnt="0"/>
      <dgm:spPr/>
    </dgm:pt>
    <dgm:pt modelId="{A63A6AB1-0DBE-4329-8F7D-EBED3FCE962C}" type="pres">
      <dgm:prSet presAssocID="{C6AC5A41-20EE-4257-A7A0-9A51719C4A15}" presName="iconBgRect" presStyleLbl="bgShp" presStyleIdx="2" presStyleCnt="6"/>
      <dgm:spPr/>
    </dgm:pt>
    <dgm:pt modelId="{0BCE15A4-9496-4D64-BE8A-954EFC12E912}" type="pres">
      <dgm:prSet presAssocID="{C6AC5A41-20EE-4257-A7A0-9A51719C4A1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07F694D6-13B0-403E-9AFF-6A2736A8AE34}" type="pres">
      <dgm:prSet presAssocID="{C6AC5A41-20EE-4257-A7A0-9A51719C4A15}" presName="spaceRect" presStyleCnt="0"/>
      <dgm:spPr/>
    </dgm:pt>
    <dgm:pt modelId="{1A638A5E-1938-4580-A443-EF3ABF6693EC}" type="pres">
      <dgm:prSet presAssocID="{C6AC5A41-20EE-4257-A7A0-9A51719C4A15}" presName="textRect" presStyleLbl="revTx" presStyleIdx="2" presStyleCnt="6">
        <dgm:presLayoutVars>
          <dgm:chMax val="1"/>
          <dgm:chPref val="1"/>
        </dgm:presLayoutVars>
      </dgm:prSet>
      <dgm:spPr/>
    </dgm:pt>
    <dgm:pt modelId="{07A3E2D3-93FC-452E-A031-8F79EED81112}" type="pres">
      <dgm:prSet presAssocID="{AA7CC7A5-0CE5-467D-B699-1791C4E8C17F}" presName="sibTrans" presStyleLbl="sibTrans2D1" presStyleIdx="0" presStyleCnt="0"/>
      <dgm:spPr/>
    </dgm:pt>
    <dgm:pt modelId="{616F60CF-3120-43BF-988A-76F67802F990}" type="pres">
      <dgm:prSet presAssocID="{21EC21F0-A36C-46DB-98D9-CA964E03D40A}" presName="compNode" presStyleCnt="0"/>
      <dgm:spPr/>
    </dgm:pt>
    <dgm:pt modelId="{00562FC9-8BBC-4D5B-86EE-480EB8BB8E08}" type="pres">
      <dgm:prSet presAssocID="{21EC21F0-A36C-46DB-98D9-CA964E03D40A}" presName="iconBgRect" presStyleLbl="bgShp" presStyleIdx="3" presStyleCnt="6"/>
      <dgm:spPr/>
    </dgm:pt>
    <dgm:pt modelId="{2E8AF02A-3506-40C3-9073-ABA14C7703FB}" type="pres">
      <dgm:prSet presAssocID="{21EC21F0-A36C-46DB-98D9-CA964E03D40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5B1EF7FC-A886-443A-9CFA-798414075C84}" type="pres">
      <dgm:prSet presAssocID="{21EC21F0-A36C-46DB-98D9-CA964E03D40A}" presName="spaceRect" presStyleCnt="0"/>
      <dgm:spPr/>
    </dgm:pt>
    <dgm:pt modelId="{EEEBEF68-0D54-4B79-9D2D-5039FDCE2FB8}" type="pres">
      <dgm:prSet presAssocID="{21EC21F0-A36C-46DB-98D9-CA964E03D40A}" presName="textRect" presStyleLbl="revTx" presStyleIdx="3" presStyleCnt="6">
        <dgm:presLayoutVars>
          <dgm:chMax val="1"/>
          <dgm:chPref val="1"/>
        </dgm:presLayoutVars>
      </dgm:prSet>
      <dgm:spPr/>
    </dgm:pt>
    <dgm:pt modelId="{9DCA2C4E-D1E4-492C-BDDE-4D148DCBF552}" type="pres">
      <dgm:prSet presAssocID="{6B8CEBCF-40AB-4322-905B-2DFA20F0DBDA}" presName="sibTrans" presStyleLbl="sibTrans2D1" presStyleIdx="0" presStyleCnt="0"/>
      <dgm:spPr/>
    </dgm:pt>
    <dgm:pt modelId="{88243588-CB6D-4DA3-9783-86EB25FCB6D6}" type="pres">
      <dgm:prSet presAssocID="{5C6EC949-34DB-4A2B-A683-B7169274DCD2}" presName="compNode" presStyleCnt="0"/>
      <dgm:spPr/>
    </dgm:pt>
    <dgm:pt modelId="{A6EF053F-6B2C-49DD-AF85-13D05A42E5FD}" type="pres">
      <dgm:prSet presAssocID="{5C6EC949-34DB-4A2B-A683-B7169274DCD2}" presName="iconBgRect" presStyleLbl="bgShp" presStyleIdx="4" presStyleCnt="6"/>
      <dgm:spPr/>
    </dgm:pt>
    <dgm:pt modelId="{D3CAB696-6088-454F-BF90-AD0B2CEB7726}" type="pres">
      <dgm:prSet presAssocID="{5C6EC949-34DB-4A2B-A683-B7169274DCD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081D71D0-9B82-4E23-B878-0DCABE81E767}" type="pres">
      <dgm:prSet presAssocID="{5C6EC949-34DB-4A2B-A683-B7169274DCD2}" presName="spaceRect" presStyleCnt="0"/>
      <dgm:spPr/>
    </dgm:pt>
    <dgm:pt modelId="{F85D16F7-0296-46D2-B690-136F0692376A}" type="pres">
      <dgm:prSet presAssocID="{5C6EC949-34DB-4A2B-A683-B7169274DCD2}" presName="textRect" presStyleLbl="revTx" presStyleIdx="4" presStyleCnt="6">
        <dgm:presLayoutVars>
          <dgm:chMax val="1"/>
          <dgm:chPref val="1"/>
        </dgm:presLayoutVars>
      </dgm:prSet>
      <dgm:spPr/>
    </dgm:pt>
    <dgm:pt modelId="{D8705554-0288-4A66-BA90-10891E2B26E5}" type="pres">
      <dgm:prSet presAssocID="{2C02B0EC-2DCB-4DD2-8C8F-68FAE3D00E84}" presName="sibTrans" presStyleLbl="sibTrans2D1" presStyleIdx="0" presStyleCnt="0"/>
      <dgm:spPr/>
    </dgm:pt>
    <dgm:pt modelId="{CE90D998-182A-499E-ACF6-E35CE64937F7}" type="pres">
      <dgm:prSet presAssocID="{896FEF6E-A8BC-4696-B94D-1AAD7FE0BC86}" presName="compNode" presStyleCnt="0"/>
      <dgm:spPr/>
    </dgm:pt>
    <dgm:pt modelId="{48BFD951-8DB2-4958-BFDD-221625CE246D}" type="pres">
      <dgm:prSet presAssocID="{896FEF6E-A8BC-4696-B94D-1AAD7FE0BC86}" presName="iconBgRect" presStyleLbl="bgShp" presStyleIdx="5" presStyleCnt="6"/>
      <dgm:spPr/>
    </dgm:pt>
    <dgm:pt modelId="{EA145EB3-82C0-4AEE-81EF-D23C966FE505}" type="pres">
      <dgm:prSet presAssocID="{896FEF6E-A8BC-4696-B94D-1AAD7FE0BC8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72D3805-D474-41E5-A2BF-474FBD65958E}" type="pres">
      <dgm:prSet presAssocID="{896FEF6E-A8BC-4696-B94D-1AAD7FE0BC86}" presName="spaceRect" presStyleCnt="0"/>
      <dgm:spPr/>
    </dgm:pt>
    <dgm:pt modelId="{C61645A6-A6D0-4BF5-B43E-A6305079B55E}" type="pres">
      <dgm:prSet presAssocID="{896FEF6E-A8BC-4696-B94D-1AAD7FE0BC8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F5F9802-0FDF-4301-BB57-9C0E06870902}" type="presOf" srcId="{C6AC5A41-20EE-4257-A7A0-9A51719C4A15}" destId="{1A638A5E-1938-4580-A443-EF3ABF6693EC}" srcOrd="0" destOrd="0" presId="urn:microsoft.com/office/officeart/2018/2/layout/IconCircleList"/>
    <dgm:cxn modelId="{5128561A-DFF0-405A-AB34-C6520BAB0E22}" type="presOf" srcId="{896FEF6E-A8BC-4696-B94D-1AAD7FE0BC86}" destId="{C61645A6-A6D0-4BF5-B43E-A6305079B55E}" srcOrd="0" destOrd="0" presId="urn:microsoft.com/office/officeart/2018/2/layout/IconCircleList"/>
    <dgm:cxn modelId="{59FB5526-46E1-40CC-86D6-B60C1B173208}" srcId="{94C11D35-DE4A-4DD3-B16C-C0CA08555C21}" destId="{BA5B9843-98F4-4F43-A94E-B974C77F89F5}" srcOrd="1" destOrd="0" parTransId="{386CC73F-E344-4D00-9035-E4AD723AB47B}" sibTransId="{F13A71B2-4FA6-466C-92E6-4FE2FBC57492}"/>
    <dgm:cxn modelId="{DB682E52-1585-4F87-BC3F-AC9B73310949}" type="presOf" srcId="{59205E19-9874-45AF-98C4-82C2E074769C}" destId="{CBBDE458-F3E6-4AE9-A7BD-27457EAD0683}" srcOrd="0" destOrd="0" presId="urn:microsoft.com/office/officeart/2018/2/layout/IconCircleList"/>
    <dgm:cxn modelId="{20F16070-9323-4B7D-BC23-3B68C3280B73}" type="presOf" srcId="{D57957F2-8B41-4CB3-9142-D302FF8B13FB}" destId="{62560442-320E-43BC-8BDA-6FE1780E6494}" srcOrd="0" destOrd="0" presId="urn:microsoft.com/office/officeart/2018/2/layout/IconCircleList"/>
    <dgm:cxn modelId="{6B36547E-3E87-43EA-ACC0-653224749A50}" type="presOf" srcId="{94C11D35-DE4A-4DD3-B16C-C0CA08555C21}" destId="{1E526528-CF26-489F-AA18-8E508A84243A}" srcOrd="0" destOrd="0" presId="urn:microsoft.com/office/officeart/2018/2/layout/IconCircleList"/>
    <dgm:cxn modelId="{34F2DE81-84E1-4810-AD4B-A4E26264CED2}" srcId="{94C11D35-DE4A-4DD3-B16C-C0CA08555C21}" destId="{21EC21F0-A36C-46DB-98D9-CA964E03D40A}" srcOrd="3" destOrd="0" parTransId="{F0051AD9-ABD2-41E5-BDF3-A8E3631F482A}" sibTransId="{6B8CEBCF-40AB-4322-905B-2DFA20F0DBDA}"/>
    <dgm:cxn modelId="{E8DC7E91-ACA6-4ABB-972C-4F8CB05B3139}" srcId="{94C11D35-DE4A-4DD3-B16C-C0CA08555C21}" destId="{59205E19-9874-45AF-98C4-82C2E074769C}" srcOrd="0" destOrd="0" parTransId="{2A46B123-ECFC-487F-88B2-98B04A40231D}" sibTransId="{D57957F2-8B41-4CB3-9142-D302FF8B13FB}"/>
    <dgm:cxn modelId="{DE4E69A2-5B49-4F9B-A36F-E40C442D8277}" type="presOf" srcId="{6B8CEBCF-40AB-4322-905B-2DFA20F0DBDA}" destId="{9DCA2C4E-D1E4-492C-BDDE-4D148DCBF552}" srcOrd="0" destOrd="0" presId="urn:microsoft.com/office/officeart/2018/2/layout/IconCircleList"/>
    <dgm:cxn modelId="{F3D1FEB3-6016-4423-9EA5-5D2E66AA2338}" type="presOf" srcId="{21EC21F0-A36C-46DB-98D9-CA964E03D40A}" destId="{EEEBEF68-0D54-4B79-9D2D-5039FDCE2FB8}" srcOrd="0" destOrd="0" presId="urn:microsoft.com/office/officeart/2018/2/layout/IconCircleList"/>
    <dgm:cxn modelId="{649C6DBE-2C7C-445E-BB09-3EEE75ADBC97}" srcId="{94C11D35-DE4A-4DD3-B16C-C0CA08555C21}" destId="{5C6EC949-34DB-4A2B-A683-B7169274DCD2}" srcOrd="4" destOrd="0" parTransId="{F697C738-9302-4D7E-8E83-8CA8D3444660}" sibTransId="{2C02B0EC-2DCB-4DD2-8C8F-68FAE3D00E84}"/>
    <dgm:cxn modelId="{0BB684BF-C236-415E-8C85-A2C158625769}" type="presOf" srcId="{F13A71B2-4FA6-466C-92E6-4FE2FBC57492}" destId="{66C21061-F964-46EB-B0D5-79098339D33C}" srcOrd="0" destOrd="0" presId="urn:microsoft.com/office/officeart/2018/2/layout/IconCircleList"/>
    <dgm:cxn modelId="{8E82B6C1-B440-4022-AE21-4C83060FFEC7}" srcId="{94C11D35-DE4A-4DD3-B16C-C0CA08555C21}" destId="{896FEF6E-A8BC-4696-B94D-1AAD7FE0BC86}" srcOrd="5" destOrd="0" parTransId="{30C585CD-A3EB-4077-8C4F-2754EDECCA4B}" sibTransId="{6BB5B1AD-9951-40E1-BB8F-E35ED6A88C15}"/>
    <dgm:cxn modelId="{A1B060CB-5980-4296-9CAD-CD4E752A8490}" srcId="{94C11D35-DE4A-4DD3-B16C-C0CA08555C21}" destId="{C6AC5A41-20EE-4257-A7A0-9A51719C4A15}" srcOrd="2" destOrd="0" parTransId="{BBBCA70F-7470-4AF5-B4B6-C59383A10B53}" sibTransId="{AA7CC7A5-0CE5-467D-B699-1791C4E8C17F}"/>
    <dgm:cxn modelId="{6A22A1D8-3ACE-4995-9D14-DB2CEE141DE8}" type="presOf" srcId="{BA5B9843-98F4-4F43-A94E-B974C77F89F5}" destId="{089DA9A0-E9FC-4AFD-BB88-F75DC4470CF6}" srcOrd="0" destOrd="0" presId="urn:microsoft.com/office/officeart/2018/2/layout/IconCircleList"/>
    <dgm:cxn modelId="{8368B3E8-4F81-42EF-8452-C2A5B72A840C}" type="presOf" srcId="{5C6EC949-34DB-4A2B-A683-B7169274DCD2}" destId="{F85D16F7-0296-46D2-B690-136F0692376A}" srcOrd="0" destOrd="0" presId="urn:microsoft.com/office/officeart/2018/2/layout/IconCircleList"/>
    <dgm:cxn modelId="{FCCDBDEC-4F66-44D2-B2C6-0B4C0AE3C58B}" type="presOf" srcId="{AA7CC7A5-0CE5-467D-B699-1791C4E8C17F}" destId="{07A3E2D3-93FC-452E-A031-8F79EED81112}" srcOrd="0" destOrd="0" presId="urn:microsoft.com/office/officeart/2018/2/layout/IconCircleList"/>
    <dgm:cxn modelId="{0B85E7F3-A46E-4A80-8827-E37FD3A9C965}" type="presOf" srcId="{2C02B0EC-2DCB-4DD2-8C8F-68FAE3D00E84}" destId="{D8705554-0288-4A66-BA90-10891E2B26E5}" srcOrd="0" destOrd="0" presId="urn:microsoft.com/office/officeart/2018/2/layout/IconCircleList"/>
    <dgm:cxn modelId="{58831BCC-9830-4652-930C-0EA5F504F823}" type="presParOf" srcId="{1E526528-CF26-489F-AA18-8E508A84243A}" destId="{F27056EF-84BF-4FEE-8910-06AC04BCCC26}" srcOrd="0" destOrd="0" presId="urn:microsoft.com/office/officeart/2018/2/layout/IconCircleList"/>
    <dgm:cxn modelId="{1E30C43B-6711-42EB-A0C8-6BD1E6384729}" type="presParOf" srcId="{F27056EF-84BF-4FEE-8910-06AC04BCCC26}" destId="{EC26F4CA-8F94-448F-976A-40F581D54E29}" srcOrd="0" destOrd="0" presId="urn:microsoft.com/office/officeart/2018/2/layout/IconCircleList"/>
    <dgm:cxn modelId="{DE8D4B62-8F83-47D5-9945-D8BE28129F42}" type="presParOf" srcId="{EC26F4CA-8F94-448F-976A-40F581D54E29}" destId="{68263B4C-6AA0-4829-B151-8856E12AABAE}" srcOrd="0" destOrd="0" presId="urn:microsoft.com/office/officeart/2018/2/layout/IconCircleList"/>
    <dgm:cxn modelId="{73D7B380-37BD-4BCC-901C-4FE96022D204}" type="presParOf" srcId="{EC26F4CA-8F94-448F-976A-40F581D54E29}" destId="{DE13D679-5872-4885-ADA9-6C0AE7405FD8}" srcOrd="1" destOrd="0" presId="urn:microsoft.com/office/officeart/2018/2/layout/IconCircleList"/>
    <dgm:cxn modelId="{5E7DDFEA-D249-4DA1-BAD5-A6DB9238F740}" type="presParOf" srcId="{EC26F4CA-8F94-448F-976A-40F581D54E29}" destId="{3FB96071-EB2E-4480-9D69-0D8B498EF9A5}" srcOrd="2" destOrd="0" presId="urn:microsoft.com/office/officeart/2018/2/layout/IconCircleList"/>
    <dgm:cxn modelId="{BDEFE666-2243-41B1-A9CA-B1482065CB77}" type="presParOf" srcId="{EC26F4CA-8F94-448F-976A-40F581D54E29}" destId="{CBBDE458-F3E6-4AE9-A7BD-27457EAD0683}" srcOrd="3" destOrd="0" presId="urn:microsoft.com/office/officeart/2018/2/layout/IconCircleList"/>
    <dgm:cxn modelId="{EFBFD0F2-4E4D-483D-BEF6-935AEC61E984}" type="presParOf" srcId="{F27056EF-84BF-4FEE-8910-06AC04BCCC26}" destId="{62560442-320E-43BC-8BDA-6FE1780E6494}" srcOrd="1" destOrd="0" presId="urn:microsoft.com/office/officeart/2018/2/layout/IconCircleList"/>
    <dgm:cxn modelId="{602DA642-66E9-4736-9080-7E03E08D16B2}" type="presParOf" srcId="{F27056EF-84BF-4FEE-8910-06AC04BCCC26}" destId="{26E0EAC2-9CF5-4C56-815D-D53D17EE1C1E}" srcOrd="2" destOrd="0" presId="urn:microsoft.com/office/officeart/2018/2/layout/IconCircleList"/>
    <dgm:cxn modelId="{D614D11B-5804-4B0A-B304-1745EB5794A5}" type="presParOf" srcId="{26E0EAC2-9CF5-4C56-815D-D53D17EE1C1E}" destId="{171ABE98-E851-4A31-9F9B-09C4B93B3E0B}" srcOrd="0" destOrd="0" presId="urn:microsoft.com/office/officeart/2018/2/layout/IconCircleList"/>
    <dgm:cxn modelId="{4C4689AF-680B-4C17-86CB-9D53B455978D}" type="presParOf" srcId="{26E0EAC2-9CF5-4C56-815D-D53D17EE1C1E}" destId="{DB6A20C8-B32E-491D-A773-C20CB1EF775E}" srcOrd="1" destOrd="0" presId="urn:microsoft.com/office/officeart/2018/2/layout/IconCircleList"/>
    <dgm:cxn modelId="{F1672588-185B-455A-A220-90D92045C929}" type="presParOf" srcId="{26E0EAC2-9CF5-4C56-815D-D53D17EE1C1E}" destId="{EF24A348-8C46-4BE2-A6E2-EA9457F1EEF4}" srcOrd="2" destOrd="0" presId="urn:microsoft.com/office/officeart/2018/2/layout/IconCircleList"/>
    <dgm:cxn modelId="{CE0D49F5-03D0-4719-80CB-F00B6B1B0F7C}" type="presParOf" srcId="{26E0EAC2-9CF5-4C56-815D-D53D17EE1C1E}" destId="{089DA9A0-E9FC-4AFD-BB88-F75DC4470CF6}" srcOrd="3" destOrd="0" presId="urn:microsoft.com/office/officeart/2018/2/layout/IconCircleList"/>
    <dgm:cxn modelId="{F6E6FDDA-E164-43B0-9549-846FCE6F7D43}" type="presParOf" srcId="{F27056EF-84BF-4FEE-8910-06AC04BCCC26}" destId="{66C21061-F964-46EB-B0D5-79098339D33C}" srcOrd="3" destOrd="0" presId="urn:microsoft.com/office/officeart/2018/2/layout/IconCircleList"/>
    <dgm:cxn modelId="{48830726-2DBC-40F8-9EC7-699041349DFE}" type="presParOf" srcId="{F27056EF-84BF-4FEE-8910-06AC04BCCC26}" destId="{FBC08051-C35C-47C6-AD11-6333F15CB735}" srcOrd="4" destOrd="0" presId="urn:microsoft.com/office/officeart/2018/2/layout/IconCircleList"/>
    <dgm:cxn modelId="{0DFE9740-BB19-47FE-8178-644309C3F4F3}" type="presParOf" srcId="{FBC08051-C35C-47C6-AD11-6333F15CB735}" destId="{A63A6AB1-0DBE-4329-8F7D-EBED3FCE962C}" srcOrd="0" destOrd="0" presId="urn:microsoft.com/office/officeart/2018/2/layout/IconCircleList"/>
    <dgm:cxn modelId="{C3CE96A0-C790-4226-B6B5-A6A9199FFDF0}" type="presParOf" srcId="{FBC08051-C35C-47C6-AD11-6333F15CB735}" destId="{0BCE15A4-9496-4D64-BE8A-954EFC12E912}" srcOrd="1" destOrd="0" presId="urn:microsoft.com/office/officeart/2018/2/layout/IconCircleList"/>
    <dgm:cxn modelId="{34F74177-0620-4120-8AEB-C58039A746FA}" type="presParOf" srcId="{FBC08051-C35C-47C6-AD11-6333F15CB735}" destId="{07F694D6-13B0-403E-9AFF-6A2736A8AE34}" srcOrd="2" destOrd="0" presId="urn:microsoft.com/office/officeart/2018/2/layout/IconCircleList"/>
    <dgm:cxn modelId="{2BD1FC74-B06D-449B-A696-5DA8E6B69FD1}" type="presParOf" srcId="{FBC08051-C35C-47C6-AD11-6333F15CB735}" destId="{1A638A5E-1938-4580-A443-EF3ABF6693EC}" srcOrd="3" destOrd="0" presId="urn:microsoft.com/office/officeart/2018/2/layout/IconCircleList"/>
    <dgm:cxn modelId="{BF26CB25-E9DF-416A-98A1-516554D2460A}" type="presParOf" srcId="{F27056EF-84BF-4FEE-8910-06AC04BCCC26}" destId="{07A3E2D3-93FC-452E-A031-8F79EED81112}" srcOrd="5" destOrd="0" presId="urn:microsoft.com/office/officeart/2018/2/layout/IconCircleList"/>
    <dgm:cxn modelId="{B3956062-81DA-4247-ADEA-D18A45015030}" type="presParOf" srcId="{F27056EF-84BF-4FEE-8910-06AC04BCCC26}" destId="{616F60CF-3120-43BF-988A-76F67802F990}" srcOrd="6" destOrd="0" presId="urn:microsoft.com/office/officeart/2018/2/layout/IconCircleList"/>
    <dgm:cxn modelId="{F1443910-1CDE-4538-B61F-4B10DEF2A1ED}" type="presParOf" srcId="{616F60CF-3120-43BF-988A-76F67802F990}" destId="{00562FC9-8BBC-4D5B-86EE-480EB8BB8E08}" srcOrd="0" destOrd="0" presId="urn:microsoft.com/office/officeart/2018/2/layout/IconCircleList"/>
    <dgm:cxn modelId="{12EE8099-1000-4C1E-A749-D38BA60F0457}" type="presParOf" srcId="{616F60CF-3120-43BF-988A-76F67802F990}" destId="{2E8AF02A-3506-40C3-9073-ABA14C7703FB}" srcOrd="1" destOrd="0" presId="urn:microsoft.com/office/officeart/2018/2/layout/IconCircleList"/>
    <dgm:cxn modelId="{C9FA2D4B-8692-4FE8-9A59-8C589293317D}" type="presParOf" srcId="{616F60CF-3120-43BF-988A-76F67802F990}" destId="{5B1EF7FC-A886-443A-9CFA-798414075C84}" srcOrd="2" destOrd="0" presId="urn:microsoft.com/office/officeart/2018/2/layout/IconCircleList"/>
    <dgm:cxn modelId="{FE118022-9065-4925-973D-0BD6CDD09A1B}" type="presParOf" srcId="{616F60CF-3120-43BF-988A-76F67802F990}" destId="{EEEBEF68-0D54-4B79-9D2D-5039FDCE2FB8}" srcOrd="3" destOrd="0" presId="urn:microsoft.com/office/officeart/2018/2/layout/IconCircleList"/>
    <dgm:cxn modelId="{16879FA9-9279-470D-8ACE-1A6F1EF92968}" type="presParOf" srcId="{F27056EF-84BF-4FEE-8910-06AC04BCCC26}" destId="{9DCA2C4E-D1E4-492C-BDDE-4D148DCBF552}" srcOrd="7" destOrd="0" presId="urn:microsoft.com/office/officeart/2018/2/layout/IconCircleList"/>
    <dgm:cxn modelId="{A35F61E7-CD31-48E5-8D3C-C47CDDEF59D3}" type="presParOf" srcId="{F27056EF-84BF-4FEE-8910-06AC04BCCC26}" destId="{88243588-CB6D-4DA3-9783-86EB25FCB6D6}" srcOrd="8" destOrd="0" presId="urn:microsoft.com/office/officeart/2018/2/layout/IconCircleList"/>
    <dgm:cxn modelId="{2F63BAD8-C3BA-437D-91DD-F8F9A8F2A9F4}" type="presParOf" srcId="{88243588-CB6D-4DA3-9783-86EB25FCB6D6}" destId="{A6EF053F-6B2C-49DD-AF85-13D05A42E5FD}" srcOrd="0" destOrd="0" presId="urn:microsoft.com/office/officeart/2018/2/layout/IconCircleList"/>
    <dgm:cxn modelId="{AAD082A4-E9E1-4AB6-BFC5-4DB1D7B6DA68}" type="presParOf" srcId="{88243588-CB6D-4DA3-9783-86EB25FCB6D6}" destId="{D3CAB696-6088-454F-BF90-AD0B2CEB7726}" srcOrd="1" destOrd="0" presId="urn:microsoft.com/office/officeart/2018/2/layout/IconCircleList"/>
    <dgm:cxn modelId="{472EE4EB-9CE8-4BFC-BEB8-8EB0BB8AC60A}" type="presParOf" srcId="{88243588-CB6D-4DA3-9783-86EB25FCB6D6}" destId="{081D71D0-9B82-4E23-B878-0DCABE81E767}" srcOrd="2" destOrd="0" presId="urn:microsoft.com/office/officeart/2018/2/layout/IconCircleList"/>
    <dgm:cxn modelId="{73E8EDD9-48D7-4CB2-9E91-E6507E7AF79B}" type="presParOf" srcId="{88243588-CB6D-4DA3-9783-86EB25FCB6D6}" destId="{F85D16F7-0296-46D2-B690-136F0692376A}" srcOrd="3" destOrd="0" presId="urn:microsoft.com/office/officeart/2018/2/layout/IconCircleList"/>
    <dgm:cxn modelId="{ECF18B9E-A297-472B-A497-B29B328F5BA4}" type="presParOf" srcId="{F27056EF-84BF-4FEE-8910-06AC04BCCC26}" destId="{D8705554-0288-4A66-BA90-10891E2B26E5}" srcOrd="9" destOrd="0" presId="urn:microsoft.com/office/officeart/2018/2/layout/IconCircleList"/>
    <dgm:cxn modelId="{9FE719C6-B085-432B-A10F-4F6D964E21CD}" type="presParOf" srcId="{F27056EF-84BF-4FEE-8910-06AC04BCCC26}" destId="{CE90D998-182A-499E-ACF6-E35CE64937F7}" srcOrd="10" destOrd="0" presId="urn:microsoft.com/office/officeart/2018/2/layout/IconCircleList"/>
    <dgm:cxn modelId="{4CB2C2F1-78E4-4189-BD90-13D19FAEC1CF}" type="presParOf" srcId="{CE90D998-182A-499E-ACF6-E35CE64937F7}" destId="{48BFD951-8DB2-4958-BFDD-221625CE246D}" srcOrd="0" destOrd="0" presId="urn:microsoft.com/office/officeart/2018/2/layout/IconCircleList"/>
    <dgm:cxn modelId="{8EC4CE1E-29FF-4E9E-971E-5F3290AC9942}" type="presParOf" srcId="{CE90D998-182A-499E-ACF6-E35CE64937F7}" destId="{EA145EB3-82C0-4AEE-81EF-D23C966FE505}" srcOrd="1" destOrd="0" presId="urn:microsoft.com/office/officeart/2018/2/layout/IconCircleList"/>
    <dgm:cxn modelId="{C8C9B8A2-FD0E-419C-9D83-1D6B28F25CFC}" type="presParOf" srcId="{CE90D998-182A-499E-ACF6-E35CE64937F7}" destId="{B72D3805-D474-41E5-A2BF-474FBD65958E}" srcOrd="2" destOrd="0" presId="urn:microsoft.com/office/officeart/2018/2/layout/IconCircleList"/>
    <dgm:cxn modelId="{F72042E6-04A0-4E2B-826A-ACBE0B9C2189}" type="presParOf" srcId="{CE90D998-182A-499E-ACF6-E35CE64937F7}" destId="{C61645A6-A6D0-4BF5-B43E-A6305079B55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6808D3-1273-0C49-8C19-3C8C1CD46865}">
      <dsp:nvSpPr>
        <dsp:cNvPr id="0" name=""/>
        <dsp:cNvSpPr/>
      </dsp:nvSpPr>
      <dsp:spPr>
        <a:xfrm>
          <a:off x="3040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2390C-090C-164D-8433-D0E5006B0B7B}">
      <dsp:nvSpPr>
        <dsp:cNvPr id="0" name=""/>
        <dsp:cNvSpPr/>
      </dsp:nvSpPr>
      <dsp:spPr>
        <a:xfrm>
          <a:off x="244258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CEO</a:t>
          </a:r>
        </a:p>
      </dsp:txBody>
      <dsp:txXfrm>
        <a:off x="284635" y="1070626"/>
        <a:ext cx="2090204" cy="1297804"/>
      </dsp:txXfrm>
    </dsp:sp>
    <dsp:sp modelId="{1CAEAD2B-12EB-E141-B86F-78A8C90E4D4B}">
      <dsp:nvSpPr>
        <dsp:cNvPr id="0" name=""/>
        <dsp:cNvSpPr/>
      </dsp:nvSpPr>
      <dsp:spPr>
        <a:xfrm>
          <a:off x="2656434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EB455-8266-A14E-AE70-A462C23A7811}">
      <dsp:nvSpPr>
        <dsp:cNvPr id="0" name=""/>
        <dsp:cNvSpPr/>
      </dsp:nvSpPr>
      <dsp:spPr>
        <a:xfrm>
          <a:off x="2897652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Marketing Manager -</a:t>
          </a:r>
        </a:p>
      </dsp:txBody>
      <dsp:txXfrm>
        <a:off x="2938029" y="1070626"/>
        <a:ext cx="2090204" cy="1297804"/>
      </dsp:txXfrm>
    </dsp:sp>
    <dsp:sp modelId="{5EDC0D34-9E91-5343-AA94-42D2A9414E72}">
      <dsp:nvSpPr>
        <dsp:cNvPr id="0" name=""/>
        <dsp:cNvSpPr/>
      </dsp:nvSpPr>
      <dsp:spPr>
        <a:xfrm>
          <a:off x="5309828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A29BE-764E-AC49-9D09-AE1F5CF15C3E}">
      <dsp:nvSpPr>
        <dsp:cNvPr id="0" name=""/>
        <dsp:cNvSpPr/>
      </dsp:nvSpPr>
      <dsp:spPr>
        <a:xfrm>
          <a:off x="5551046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Operations Manager</a:t>
          </a:r>
        </a:p>
      </dsp:txBody>
      <dsp:txXfrm>
        <a:off x="5591423" y="1070626"/>
        <a:ext cx="2090204" cy="1297804"/>
      </dsp:txXfrm>
    </dsp:sp>
    <dsp:sp modelId="{FC2D710F-A8A2-5046-97ED-5522F8CED3FF}">
      <dsp:nvSpPr>
        <dsp:cNvPr id="0" name=""/>
        <dsp:cNvSpPr/>
      </dsp:nvSpPr>
      <dsp:spPr>
        <a:xfrm>
          <a:off x="7963222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5922D-1AEC-9348-8CA6-B4EE821813F2}">
      <dsp:nvSpPr>
        <dsp:cNvPr id="0" name=""/>
        <dsp:cNvSpPr/>
      </dsp:nvSpPr>
      <dsp:spPr>
        <a:xfrm>
          <a:off x="8204440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Finance Manager</a:t>
          </a:r>
        </a:p>
      </dsp:txBody>
      <dsp:txXfrm>
        <a:off x="8244817" y="1070626"/>
        <a:ext cx="2090204" cy="12978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263B4C-6AA0-4829-B151-8856E12AABAE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13D679-5872-4885-ADA9-6C0AE7405FD8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DE458-F3E6-4AE9-A7BD-27457EAD0683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Political: Import rules</a:t>
          </a:r>
        </a:p>
      </dsp:txBody>
      <dsp:txXfrm>
        <a:off x="1312541" y="828340"/>
        <a:ext cx="2148945" cy="911674"/>
      </dsp:txXfrm>
    </dsp:sp>
    <dsp:sp modelId="{171ABE98-E851-4A31-9F9B-09C4B93B3E0B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A20C8-B32E-491D-A773-C20CB1EF775E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DA9A0-E9FC-4AFD-BB88-F75DC4470CF6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Economic: Inflation</a:t>
          </a:r>
        </a:p>
      </dsp:txBody>
      <dsp:txXfrm>
        <a:off x="4942957" y="828340"/>
        <a:ext cx="2148945" cy="911674"/>
      </dsp:txXfrm>
    </dsp:sp>
    <dsp:sp modelId="{A63A6AB1-0DBE-4329-8F7D-EBED3FCE962C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E15A4-9496-4D64-BE8A-954EFC12E912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38A5E-1938-4580-A443-EF3ABF6693EC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Social: fitness trends</a:t>
          </a:r>
        </a:p>
      </dsp:txBody>
      <dsp:txXfrm>
        <a:off x="8573374" y="828340"/>
        <a:ext cx="2148945" cy="911674"/>
      </dsp:txXfrm>
    </dsp:sp>
    <dsp:sp modelId="{00562FC9-8BBC-4D5B-86EE-480EB8BB8E08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8AF02A-3506-40C3-9073-ABA14C7703FB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BEF68-0D54-4B79-9D2D-5039FDCE2FB8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Technology: Online shopping </a:t>
          </a:r>
        </a:p>
      </dsp:txBody>
      <dsp:txXfrm>
        <a:off x="1312541" y="2452790"/>
        <a:ext cx="2148945" cy="911674"/>
      </dsp:txXfrm>
    </dsp:sp>
    <dsp:sp modelId="{A6EF053F-6B2C-49DD-AF85-13D05A42E5FD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CAB696-6088-454F-BF90-AD0B2CEB7726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D16F7-0296-46D2-B690-136F0692376A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Environment: Recycled materials</a:t>
          </a:r>
        </a:p>
      </dsp:txBody>
      <dsp:txXfrm>
        <a:off x="4942957" y="2452790"/>
        <a:ext cx="2148945" cy="911674"/>
      </dsp:txXfrm>
    </dsp:sp>
    <dsp:sp modelId="{48BFD951-8DB2-4958-BFDD-221625CE246D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145EB3-82C0-4AEE-81EF-D23C966FE505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645A6-A6D0-4BF5-B43E-A6305079B55E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Legal: Consumer rights </a:t>
          </a:r>
        </a:p>
      </dsp:txBody>
      <dsp:txXfrm>
        <a:off x="8573374" y="2452790"/>
        <a:ext cx="2148945" cy="91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73B67-AD34-8742-E354-6789EA2220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AD349E-D3D9-D39F-E72A-1E92D89590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E0330-E9F5-6F58-C7EB-961152349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50686-0F54-B339-A882-06FC200BD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B4195-6C04-FF5C-C411-419CD908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639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E3F52-DD84-E3E0-EA95-244C40777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31F0E-29E8-A522-4A5B-86F49220E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CABB9-A1E4-ADB7-E4F6-5D6509B3E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3B20C-9916-EFAA-A6B8-DFB34586F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68BD3-D802-D233-E71E-D6256A3D8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989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7DC3B-9BFE-2584-1D35-D530D91DF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C0306-6953-FE86-85A9-C74BBD7E21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880733-23B0-E298-E626-471A2B9FC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B5DC7-1FA8-FA19-686B-BAD47B5F2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297D77-2DFF-8418-3AA1-7D0BD598C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119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B5CFB-6076-D0DD-6663-27434718E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CFEF4-7D23-34CD-C6D4-908800A3CD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7ED9A-5702-68E8-AE0A-B389EBFD56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EACCA9-2D68-C964-9B57-B9B0E7FAE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19BB1D-E0E3-C484-428C-0281E42F4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84E55-9325-F273-5F13-AC3E92347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427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3463B-2F56-C9E1-252E-8FC40F55D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DD3D8A-B4A0-D55B-CEA6-66AD2C9BCE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9A0D3-9F02-A3BF-DBB4-46EC2AF053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A13EF9-8BE5-CF1B-4A3D-A54E662CD0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3A6041-B217-60B9-39E7-4F99BAA57D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BD0C1F-0752-BF13-1CB3-9BD268428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4D733E-1D2C-D7FD-B25D-EC2AC8A79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94BC54-3A03-BBEC-CB98-B74E427D1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904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94E81-93D1-BB69-A451-C27D25840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63080F-994F-B056-80AC-A9479E56E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44C461-2E13-AECE-E476-5A05BD7DF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4BFB2F-81EF-2D7D-25B8-95CA2C39A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175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E039CC-61CD-2982-48CF-A0994CC9F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B797A6-D40C-5C23-C069-9F9BF1232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87EE8E-D7E8-B014-5E63-8763942FD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16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EEB9F-1B9E-32E9-3146-D4D5211C6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08632-ABB8-AB6A-3485-4F836A12B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5366CD-8D45-7CC5-E755-9DAD1E65D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3D45F-905A-FCB3-F901-412832484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BAEA02-0DC0-28D9-5936-76F39C56F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6327F-1B66-0B58-ED30-7874D5302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136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C5755-4FF3-275A-6202-120D31ABA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6607ED-EC06-08AE-CD5E-F84A6B23F2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55DB8A-D1FD-053C-C6AF-5CED1190DB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C16BA6-461C-09A9-0121-096C95F38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D05F3D-912A-8786-7123-D15904014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5261A5-AB9C-7047-C3B1-21DD25A84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503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07F65-8B0D-E891-EBA2-CEF96C605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88549A-4DAF-4A2C-436E-C29BF86123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5E7E0-83B0-E88C-E944-843C20C0F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254BD-E105-1B4B-4105-FF174FCED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0F0C6-9EC7-99EA-3A46-90576DD48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621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58F833-C89F-BFAE-9EBC-DBA9AC2DB2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BAC3F3-9A05-F693-20C9-918A45C5FF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5B460-713C-EACB-EEEF-247E36252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278E0-092A-9F20-9B21-74BA5EA0A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44F9E-CF32-0043-DD76-C24B69F08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13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DB5B35-C25C-EDCA-5982-B83320DD5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7B0F55-B292-E4B3-A0FF-9BC2A0F4A8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A5D92-3107-CF60-7A43-20DD825010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09E9CF-AB2B-8F4E-83F8-516890F7DAFB}" type="datetimeFigureOut">
              <a:rPr lang="en-US" smtClean="0"/>
              <a:t>7/4/26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DE84D-45A4-8EA6-B229-491DB8B81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95F7F-F9C9-DA83-23B4-994ABDBB37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1D4A60-3F70-5146-992B-E65C588D9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920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ffice items on a table">
            <a:extLst>
              <a:ext uri="{FF2B5EF4-FFF2-40B4-BE49-F238E27FC236}">
                <a16:creationId xmlns:a16="http://schemas.microsoft.com/office/drawing/2014/main" id="{D348FBD2-DC3E-BBD5-82C9-75B4EFBA52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43" r="885" b="2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C50FB5-264E-D013-951E-CC6ED065C3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3700">
                <a:latin typeface="Apple Chancery" panose="03020702040506060504" pitchFamily="66" charset="-79"/>
                <a:cs typeface="Apple Chancery" panose="03020702040506060504" pitchFamily="66" charset="-79"/>
              </a:rPr>
              <a:t>Stride</a:t>
            </a:r>
            <a:r>
              <a:rPr lang="en-US" sz="3700">
                <a:latin typeface="Copperplate" panose="02000504000000020004" pitchFamily="2" charset="77"/>
                <a:cs typeface="Apple Chancery" panose="03020702040506060504" pitchFamily="66" charset="-79"/>
              </a:rPr>
              <a:t>X</a:t>
            </a:r>
            <a:r>
              <a:rPr lang="en-US" sz="3700">
                <a:latin typeface="Apple Chancery" panose="03020702040506060504" pitchFamily="66" charset="-79"/>
                <a:cs typeface="Apple Chancery" panose="03020702040506060504" pitchFamily="66" charset="-79"/>
              </a:rPr>
              <a:t> Footwear</a:t>
            </a:r>
            <a:br>
              <a:rPr lang="en-US" sz="3700">
                <a:latin typeface="Apple Chancery" panose="03020702040506060504" pitchFamily="66" charset="-79"/>
                <a:cs typeface="Apple Chancery" panose="03020702040506060504" pitchFamily="66" charset="-79"/>
              </a:rPr>
            </a:br>
            <a:r>
              <a:rPr lang="en-US" sz="3700">
                <a:latin typeface="Apple Chancery" panose="03020702040506060504" pitchFamily="66" charset="-79"/>
                <a:cs typeface="Apple Chancery" panose="03020702040506060504" pitchFamily="66" charset="-79"/>
              </a:rPr>
              <a:t>Business Plan Presentation </a:t>
            </a:r>
            <a:br>
              <a:rPr lang="en-US" sz="3700">
                <a:latin typeface="Apple Chancery" panose="03020702040506060504" pitchFamily="66" charset="-79"/>
                <a:cs typeface="Apple Chancery" panose="03020702040506060504" pitchFamily="66" charset="-79"/>
              </a:rPr>
            </a:br>
            <a:r>
              <a:rPr lang="en-US" sz="3700">
                <a:latin typeface="Apple Chancery" panose="03020702040506060504" pitchFamily="66" charset="-79"/>
                <a:cs typeface="Apple Chancery" panose="03020702040506060504" pitchFamily="66" charset="-79"/>
              </a:rPr>
              <a:t>Inspired by brands like Nike &amp;Adidas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ABE8F4-FF11-A77D-19BD-E0B4A340E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/>
          </a:bodyPr>
          <a:lstStyle/>
          <a:p>
            <a:pPr algn="l"/>
            <a:endParaRPr lang="en-US" sz="2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127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Writing an Effective Executive Summary | Vista Projects">
            <a:extLst>
              <a:ext uri="{FF2B5EF4-FFF2-40B4-BE49-F238E27FC236}">
                <a16:creationId xmlns:a16="http://schemas.microsoft.com/office/drawing/2014/main" id="{81158A36-1589-F1CD-9A98-A36D835424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95" r="1994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0B1753-0515-BBD5-400D-9F68346B9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Executive 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7173D-5C45-935A-7291-E141824A9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StrideX is a startup selling stylish and affordable sports shoes. The aim is to provide quality footwear for everyday athletes and casual users. </a:t>
            </a:r>
          </a:p>
        </p:txBody>
      </p:sp>
    </p:spTree>
    <p:extLst>
      <p:ext uri="{BB962C8B-B14F-4D97-AF65-F5344CB8AC3E}">
        <p14:creationId xmlns:p14="http://schemas.microsoft.com/office/powerpoint/2010/main" val="2421791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27ED6-8965-E1FA-C801-091A4B79A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Company Overview</a:t>
            </a:r>
          </a:p>
        </p:txBody>
      </p:sp>
      <p:sp>
        <p:nvSpPr>
          <p:cNvPr id="1024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92C84-B3A9-C868-945B-EDF844F9A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Mission- Make high-quality shoes at fair prices vision become a trusted sportswear brand</a:t>
            </a:r>
          </a:p>
        </p:txBody>
      </p:sp>
      <p:pic>
        <p:nvPicPr>
          <p:cNvPr id="10242" name="Picture 2" descr="Company Overview Images – Browse 35,675 Stock Photos, Vectors, and Video |  Adobe Stock">
            <a:extLst>
              <a:ext uri="{FF2B5EF4-FFF2-40B4-BE49-F238E27FC236}">
                <a16:creationId xmlns:a16="http://schemas.microsoft.com/office/drawing/2014/main" id="{AA128981-E67D-62C8-A55E-A69A88876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38" r="2909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408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7B49396-053D-6D60-F035-5B73CCCBC5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79" r="2204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DDFC3-40DA-32C9-D9C9-438F221B5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Products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64CFE-BD88-256C-1FBB-61E22F7B5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Running shoes</a:t>
            </a:r>
          </a:p>
          <a:p>
            <a:r>
              <a:rPr lang="en-US" sz="2000"/>
              <a:t>Training shoes </a:t>
            </a:r>
          </a:p>
          <a:p>
            <a:r>
              <a:rPr lang="en-US" sz="2000"/>
              <a:t>Lifestyle sneakers</a:t>
            </a:r>
          </a:p>
          <a:p>
            <a:r>
              <a:rPr lang="en-US" sz="2000"/>
              <a:t>Limited edition collections </a:t>
            </a:r>
          </a:p>
        </p:txBody>
      </p:sp>
      <p:sp>
        <p:nvSpPr>
          <p:cNvPr id="4" name="AutoShape 2" descr="Footwear Pictures | Download Free Images on Unsplash">
            <a:extLst>
              <a:ext uri="{FF2B5EF4-FFF2-40B4-BE49-F238E27FC236}">
                <a16:creationId xmlns:a16="http://schemas.microsoft.com/office/drawing/2014/main" id="{C5987D8F-3790-C364-8ECD-B756C309C96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AA393B-BA06-BEB0-B492-D67DEBC085C8}"/>
              </a:ext>
            </a:extLst>
          </p:cNvPr>
          <p:cNvSpPr txBox="1"/>
          <p:nvPr/>
        </p:nvSpPr>
        <p:spPr>
          <a:xfrm>
            <a:off x="6527409" y="399522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AutoShape 10" descr="Footwear Pictures | Download Free Images on Unsplash">
            <a:extLst>
              <a:ext uri="{FF2B5EF4-FFF2-40B4-BE49-F238E27FC236}">
                <a16:creationId xmlns:a16="http://schemas.microsoft.com/office/drawing/2014/main" id="{53DAC753-67CF-E6EF-0DDF-4060633F9D5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12" descr="All The Best Sneaker Collaborations of 2019 | Hypebae">
            <a:extLst>
              <a:ext uri="{FF2B5EF4-FFF2-40B4-BE49-F238E27FC236}">
                <a16:creationId xmlns:a16="http://schemas.microsoft.com/office/drawing/2014/main" id="{2936D454-5C36-3E5E-2AEF-0389B5C53E8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145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How to Find Your Target Audience">
            <a:extLst>
              <a:ext uri="{FF2B5EF4-FFF2-40B4-BE49-F238E27FC236}">
                <a16:creationId xmlns:a16="http://schemas.microsoft.com/office/drawing/2014/main" id="{92614C44-6E4A-6710-BC16-0D8199D929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689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1" name="Rectangle 820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C6EB0E-8BC7-8335-5508-D2E8CF6ED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Target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5EF83-3B5C-3904-19C3-F2C565EC0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Young people 15-40</a:t>
            </a:r>
          </a:p>
          <a:p>
            <a:r>
              <a:rPr lang="en-US" sz="2000"/>
              <a:t>Professional athletes as well as everyday gym-goers and runner </a:t>
            </a:r>
          </a:p>
          <a:p>
            <a:r>
              <a:rPr lang="en-US" sz="2000"/>
              <a:t>Students</a:t>
            </a:r>
          </a:p>
          <a:p>
            <a:r>
              <a:rPr lang="en-US" sz="2000"/>
              <a:t>People who enjoy sports fitness, and an active lifestyle 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107125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6" name="Rectangle 718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Market Opportunity Analysis: Complete Step-by-Step Guide">
            <a:extLst>
              <a:ext uri="{FF2B5EF4-FFF2-40B4-BE49-F238E27FC236}">
                <a16:creationId xmlns:a16="http://schemas.microsoft.com/office/drawing/2014/main" id="{10B3CD08-2EF0-8493-D287-D0F9ADC06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3" r="9130" b="1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7" name="Rectangle 718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7CABDA-F35A-1C47-465B-ACDCEC7B3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Market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00A7-A3B3-2B82-D073-C6EAF7E94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</a:rPr>
              <a:t>Demands for sports footwear are increasing due to trends and fashion icons </a:t>
            </a:r>
          </a:p>
        </p:txBody>
      </p:sp>
      <p:sp>
        <p:nvSpPr>
          <p:cNvPr id="7188" name="Rectangle 718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7333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B250C39F-3F6C-4D53-86D2-7BC6B2FF6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146" name="Picture 2" descr="Choosing the Right Legal Structure for Your Business">
            <a:extLst>
              <a:ext uri="{FF2B5EF4-FFF2-40B4-BE49-F238E27FC236}">
                <a16:creationId xmlns:a16="http://schemas.microsoft.com/office/drawing/2014/main" id="{5D572EAE-1CD9-CDFB-08AF-9E258A182B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Rectangle 6152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C7BF9A-E0E8-38B2-8C41-4C71337C6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910431"/>
            <a:ext cx="4724400" cy="1466455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Legal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94F15-BFFE-6940-2820-4F39E11F4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2492080"/>
            <a:ext cx="4724400" cy="3015849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Limited Company </a:t>
            </a:r>
          </a:p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</a:rPr>
              <a:t>To protects owners with limited liability and makes investment easier </a:t>
            </a:r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436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DDB38-C54F-8476-F9B2-74F74CD1C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Management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44E70C-8645-2E92-721F-96F6303C14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321825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CD04CE6-CF15-B5BE-5F9F-A01D67C6AF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5461091"/>
              </p:ext>
            </p:extLst>
          </p:nvPr>
        </p:nvGraphicFramePr>
        <p:xfrm>
          <a:off x="3617945" y="5329010"/>
          <a:ext cx="2044725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4725">
                  <a:extLst>
                    <a:ext uri="{9D8B030D-6E8A-4147-A177-3AD203B41FA5}">
                      <a16:colId xmlns:a16="http://schemas.microsoft.com/office/drawing/2014/main" val="3487454445"/>
                    </a:ext>
                  </a:extLst>
                </a:gridCol>
              </a:tblGrid>
              <a:tr h="950811">
                <a:tc>
                  <a:txBody>
                    <a:bodyPr/>
                    <a:lstStyle/>
                    <a:p>
                      <a:r>
                        <a:rPr lang="en-US" dirty="0"/>
                        <a:t>Translate global strategies into locally resonant brand stories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95195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908E58D-2C1E-5E7F-4207-4E673F6D92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2275174"/>
              </p:ext>
            </p:extLst>
          </p:nvPr>
        </p:nvGraphicFramePr>
        <p:xfrm>
          <a:off x="6130136" y="5441268"/>
          <a:ext cx="2401677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1677">
                  <a:extLst>
                    <a:ext uri="{9D8B030D-6E8A-4147-A177-3AD203B41FA5}">
                      <a16:colId xmlns:a16="http://schemas.microsoft.com/office/drawing/2014/main" val="2779845872"/>
                    </a:ext>
                  </a:extLst>
                </a:gridCol>
              </a:tblGrid>
              <a:tr h="900353">
                <a:tc>
                  <a:txBody>
                    <a:bodyPr/>
                    <a:lstStyle/>
                    <a:p>
                      <a:r>
                        <a:rPr lang="en-US" dirty="0"/>
                        <a:t>Bridges high-level brand strategy with on-the-ground execution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528331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30FF604-5CEB-F730-AE57-8FBBF5414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8727"/>
              </p:ext>
            </p:extLst>
          </p:nvPr>
        </p:nvGraphicFramePr>
        <p:xfrm>
          <a:off x="9258855" y="809896"/>
          <a:ext cx="1629539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9539">
                  <a:extLst>
                    <a:ext uri="{9D8B030D-6E8A-4147-A177-3AD203B41FA5}">
                      <a16:colId xmlns:a16="http://schemas.microsoft.com/office/drawing/2014/main" val="2289728503"/>
                    </a:ext>
                  </a:extLst>
                </a:gridCol>
              </a:tblGrid>
              <a:tr h="2619104">
                <a:tc>
                  <a:txBody>
                    <a:bodyPr/>
                    <a:lstStyle/>
                    <a:p>
                      <a:r>
                        <a:rPr lang="en-US" dirty="0"/>
                        <a:t>Drive the financial strategy and operation performance of specific business units, such as supply chain, retail, or product divisions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9193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7769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C6D587-07E9-1B6A-3592-F12E51F14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PESTEL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EB9B31-F469-D639-BD19-DB3F9579B2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8789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9089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137" name="Picture 5136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pic>
        <p:nvPicPr>
          <p:cNvPr id="5122" name="Picture 2" descr="SafeSplash Blog | Competition: The Good, The Bad and The Ugly">
            <a:extLst>
              <a:ext uri="{FF2B5EF4-FFF2-40B4-BE49-F238E27FC236}">
                <a16:creationId xmlns:a16="http://schemas.microsoft.com/office/drawing/2014/main" id="{DF06C7CF-FE90-22BE-A2F7-028CA66239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7" r="-1" b="9938"/>
          <a:stretch>
            <a:fillRect/>
          </a:stretch>
        </p:blipFill>
        <p:spPr bwMode="auto">
          <a:xfrm>
            <a:off x="20" y="10"/>
            <a:ext cx="121889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0F1D8E-2846-BEF6-5EA4-E3F811D63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5" y="552807"/>
            <a:ext cx="9801854" cy="2790331"/>
          </a:xfrm>
        </p:spPr>
        <p:txBody>
          <a:bodyPr anchor="b">
            <a:norm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</a:rPr>
              <a:t>Competition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BC84788-11BD-3968-58DC-741D18520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3510476"/>
            <a:ext cx="9801854" cy="2614231"/>
          </a:xfrm>
        </p:spPr>
        <p:txBody>
          <a:bodyPr anchor="t">
            <a:normAutofit/>
          </a:bodyPr>
          <a:lstStyle/>
          <a:p>
            <a:pPr algn="ctr"/>
            <a:r>
              <a:rPr lang="en-US" sz="1800">
                <a:solidFill>
                  <a:srgbClr val="FFFFFF"/>
                </a:solidFill>
              </a:rPr>
              <a:t>Nike</a:t>
            </a:r>
          </a:p>
          <a:p>
            <a:pPr algn="ctr"/>
            <a:r>
              <a:rPr lang="en-US" sz="1800">
                <a:solidFill>
                  <a:srgbClr val="FFFFFF"/>
                </a:solidFill>
              </a:rPr>
              <a:t>Adidas </a:t>
            </a:r>
          </a:p>
          <a:p>
            <a:pPr algn="ctr"/>
            <a:r>
              <a:rPr lang="en-US" sz="1800">
                <a:solidFill>
                  <a:srgbClr val="FFFFFF"/>
                </a:solidFill>
              </a:rPr>
              <a:t>Puma</a:t>
            </a:r>
          </a:p>
          <a:p>
            <a:pPr algn="ctr"/>
            <a:r>
              <a:rPr lang="en-US" sz="1800">
                <a:solidFill>
                  <a:srgbClr val="FFFFFF"/>
                </a:solidFill>
              </a:rPr>
              <a:t>Under Amour</a:t>
            </a:r>
          </a:p>
          <a:p>
            <a:pPr algn="ctr"/>
            <a:r>
              <a:rPr lang="en-US" sz="1800">
                <a:solidFill>
                  <a:srgbClr val="FFFFFF"/>
                </a:solidFill>
              </a:rPr>
              <a:t>JD etc….</a:t>
            </a:r>
          </a:p>
          <a:p>
            <a:pPr algn="ctr"/>
            <a:r>
              <a:rPr lang="en-US" sz="1800">
                <a:solidFill>
                  <a:srgbClr val="FFFFFF"/>
                </a:solidFill>
              </a:rPr>
              <a:t>StrideX competes through lower prices and sustainable materials.</a:t>
            </a:r>
          </a:p>
        </p:txBody>
      </p:sp>
    </p:spTree>
    <p:extLst>
      <p:ext uri="{BB962C8B-B14F-4D97-AF65-F5344CB8AC3E}">
        <p14:creationId xmlns:p14="http://schemas.microsoft.com/office/powerpoint/2010/main" val="562895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What Is Marketing? Basics of Marketing &amp; Types | Built In">
            <a:extLst>
              <a:ext uri="{FF2B5EF4-FFF2-40B4-BE49-F238E27FC236}">
                <a16:creationId xmlns:a16="http://schemas.microsoft.com/office/drawing/2014/main" id="{4BA8ACB2-2FDF-3E8F-1DD9-3C9CE99C63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6"/>
          <a:stretch>
            <a:fillRect/>
          </a:stretch>
        </p:blipFill>
        <p:spPr bwMode="auto">
          <a:xfrm>
            <a:off x="20" y="10"/>
            <a:ext cx="121919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A2593D-DC62-D4F3-82F8-C5927BE14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Marketing</a:t>
            </a:r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FB730-E46E-9977-FD89-AC6E79B88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Instagram, TikTok, influencers, website, email marketing and discounts.</a:t>
            </a:r>
          </a:p>
          <a:p>
            <a:r>
              <a:rPr lang="en-US" sz="2000">
                <a:solidFill>
                  <a:schemeClr val="bg1"/>
                </a:solidFill>
              </a:rPr>
              <a:t>Bibboards </a:t>
            </a:r>
          </a:p>
          <a:p>
            <a:r>
              <a:rPr lang="en-US" sz="2000">
                <a:solidFill>
                  <a:schemeClr val="bg1"/>
                </a:solidFill>
              </a:rPr>
              <a:t>Tv ads  </a:t>
            </a:r>
          </a:p>
        </p:txBody>
      </p:sp>
    </p:spTree>
    <p:extLst>
      <p:ext uri="{BB962C8B-B14F-4D97-AF65-F5344CB8AC3E}">
        <p14:creationId xmlns:p14="http://schemas.microsoft.com/office/powerpoint/2010/main" val="24122744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Operations Management: a brief introduction - Research-Methodology">
            <a:extLst>
              <a:ext uri="{FF2B5EF4-FFF2-40B4-BE49-F238E27FC236}">
                <a16:creationId xmlns:a16="http://schemas.microsoft.com/office/drawing/2014/main" id="{3BCD7C8B-3036-2C5D-A0B1-DAE30F1D3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03"/>
          <a:stretch>
            <a:fillRect/>
          </a:stretch>
        </p:blipFill>
        <p:spPr bwMode="auto"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1" name="Freeform: Shape 3080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83" name="Freeform: Shape 3082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960F4-D8AE-9A26-9881-6589C00C5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US" sz="2800"/>
              <a:t>Operations</a:t>
            </a: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9261D-9E77-F31C-41C1-FDB78CC61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/>
              <a:t>Selling mainly online with warehouse distribution reliable supplies </a:t>
            </a:r>
          </a:p>
          <a:p>
            <a:r>
              <a:rPr lang="en-US" sz="1700"/>
              <a:t>Home selling occasionaly  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908372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867EB93A-FC96-63A8-DC3D-102D72A37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69"/>
          <a:stretch>
            <a:fillRect/>
          </a:stretch>
        </p:blipFill>
        <p:spPr bwMode="auto">
          <a:xfrm>
            <a:off x="20" y="-7619"/>
            <a:ext cx="12191979" cy="688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20"/>
            <a:ext cx="5566593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863442" y="855815"/>
            <a:ext cx="6887365" cy="51604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7648"/>
            <a:ext cx="2079513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706777" y="3068761"/>
            <a:ext cx="4504659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74557" y="-6485"/>
            <a:ext cx="342716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64705" y="-1061856"/>
            <a:ext cx="3682024" cy="12211438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" y="-7639"/>
            <a:ext cx="4879823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60044-4C03-44A6-D9B2-F2BAA0772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2155188"/>
            <a:ext cx="4160233" cy="28392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Funding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A759B-B574-7D6A-387C-E807608C8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028" y="5166367"/>
            <a:ext cx="4160233" cy="8509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FFFF"/>
                </a:solidFill>
              </a:rPr>
              <a:t>Need about £80,000 for stock, website, marketing, and equipment</a:t>
            </a:r>
          </a:p>
        </p:txBody>
      </p:sp>
    </p:spTree>
    <p:extLst>
      <p:ext uri="{BB962C8B-B14F-4D97-AF65-F5344CB8AC3E}">
        <p14:creationId xmlns:p14="http://schemas.microsoft.com/office/powerpoint/2010/main" val="14241549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15785-B0A1-68AD-F15F-AD5C269E2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US" sz="3200"/>
              <a:t>Startup Expenses</a:t>
            </a:r>
          </a:p>
        </p:txBody>
      </p:sp>
      <p:pic>
        <p:nvPicPr>
          <p:cNvPr id="5" name="Picture 4" descr="A delivery drone carrying a package inside a warehouse">
            <a:extLst>
              <a:ext uri="{FF2B5EF4-FFF2-40B4-BE49-F238E27FC236}">
                <a16:creationId xmlns:a16="http://schemas.microsoft.com/office/drawing/2014/main" id="{12EBB336-25F2-D189-A762-9E54B29813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50" r="23050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91F4D-2BEC-14C3-65B4-83B3244E6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US" sz="2000"/>
              <a:t>Inventory £40k</a:t>
            </a:r>
          </a:p>
          <a:p>
            <a:r>
              <a:rPr lang="en-US" sz="2000"/>
              <a:t>Marketing £15k</a:t>
            </a:r>
          </a:p>
          <a:p>
            <a:r>
              <a:rPr lang="en-US" sz="2000"/>
              <a:t>Website £5k</a:t>
            </a:r>
          </a:p>
          <a:p>
            <a:r>
              <a:rPr lang="en-US" sz="2000"/>
              <a:t>Rent &amp; equipment £20k</a:t>
            </a:r>
          </a:p>
        </p:txBody>
      </p:sp>
    </p:spTree>
    <p:extLst>
      <p:ext uri="{BB962C8B-B14F-4D97-AF65-F5344CB8AC3E}">
        <p14:creationId xmlns:p14="http://schemas.microsoft.com/office/powerpoint/2010/main" val="19471921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D7C9F-24D2-0F00-365C-016C074E7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8AB95-BB6B-50A2-9900-613FDAA38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/>
              <a:t>Use recycle packing and eco-friendly materials. Donate old shoes to community projects</a:t>
            </a:r>
          </a:p>
        </p:txBody>
      </p:sp>
      <p:pic>
        <p:nvPicPr>
          <p:cNvPr id="5" name="Picture 4" descr="Assorted items on a floor">
            <a:extLst>
              <a:ext uri="{FF2B5EF4-FFF2-40B4-BE49-F238E27FC236}">
                <a16:creationId xmlns:a16="http://schemas.microsoft.com/office/drawing/2014/main" id="{8BCEECEA-7D07-1553-D63D-19D0D4DEE2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52" r="13547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06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twork with pins">
            <a:extLst>
              <a:ext uri="{FF2B5EF4-FFF2-40B4-BE49-F238E27FC236}">
                <a16:creationId xmlns:a16="http://schemas.microsoft.com/office/drawing/2014/main" id="{3F6ADCCB-74CB-C73B-09DC-F1D0566225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69" r="1" b="1"/>
          <a:stretch>
            <a:fillRect/>
          </a:stretch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01B03-A216-4656-63B2-F9FD51951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4121944"/>
            <a:ext cx="7927785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EE904-69C8-1A7F-6322-7A1999B92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028" y="5737867"/>
            <a:ext cx="7942381" cy="6184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Strongs competitions, changing trend and supply chain delays</a:t>
            </a:r>
          </a:p>
        </p:txBody>
      </p:sp>
    </p:spTree>
    <p:extLst>
      <p:ext uri="{BB962C8B-B14F-4D97-AF65-F5344CB8AC3E}">
        <p14:creationId xmlns:p14="http://schemas.microsoft.com/office/powerpoint/2010/main" val="33380061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1762A-FE02-955C-5C56-9D5B14B03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35D77-A3FD-1F41-2C4C-D975A6A04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/>
              <a:t>StrideX has potential to grow by offering quality shoes with modern design and affordable price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805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306</Words>
  <Application>Microsoft Macintosh PowerPoint</Application>
  <PresentationFormat>Widescreen</PresentationFormat>
  <Paragraphs>62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Apple Chancery</vt:lpstr>
      <vt:lpstr>Aptos</vt:lpstr>
      <vt:lpstr>Aptos Display</vt:lpstr>
      <vt:lpstr>Arial</vt:lpstr>
      <vt:lpstr>Calibri</vt:lpstr>
      <vt:lpstr>Copperplate</vt:lpstr>
      <vt:lpstr>Office Theme</vt:lpstr>
      <vt:lpstr>StrideX Footwear Business Plan Presentation  Inspired by brands like Nike &amp;Adidas </vt:lpstr>
      <vt:lpstr>Executive Summary </vt:lpstr>
      <vt:lpstr>Company Overview</vt:lpstr>
      <vt:lpstr>Products </vt:lpstr>
      <vt:lpstr>Target Audience</vt:lpstr>
      <vt:lpstr>Market Opportunity</vt:lpstr>
      <vt:lpstr>Legal structure </vt:lpstr>
      <vt:lpstr>Management </vt:lpstr>
      <vt:lpstr>PESTEL</vt:lpstr>
      <vt:lpstr>Competition </vt:lpstr>
      <vt:lpstr>Marketing</vt:lpstr>
      <vt:lpstr>Operations</vt:lpstr>
      <vt:lpstr>Funding </vt:lpstr>
      <vt:lpstr>Startup Expenses</vt:lpstr>
      <vt:lpstr>Sustainability</vt:lpstr>
      <vt:lpstr>Risks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Chinnieka Kent</dc:creator>
  <cp:lastModifiedBy>Chinnieka Kent</cp:lastModifiedBy>
  <cp:revision>1</cp:revision>
  <dcterms:created xsi:type="dcterms:W3CDTF">2026-07-04T16:50:19Z</dcterms:created>
  <dcterms:modified xsi:type="dcterms:W3CDTF">2026-07-04T19:23:50Z</dcterms:modified>
</cp:coreProperties>
</file>