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3" r:id="rId5"/>
    <p:sldId id="258" r:id="rId6"/>
    <p:sldId id="269" r:id="rId7"/>
    <p:sldId id="259" r:id="rId8"/>
    <p:sldId id="264" r:id="rId9"/>
    <p:sldId id="266" r:id="rId10"/>
    <p:sldId id="265" r:id="rId11"/>
    <p:sldId id="268" r:id="rId12"/>
    <p:sldId id="267" r:id="rId13"/>
    <p:sldId id="28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lie Hayward" initials="JH" lastIdx="3" clrIdx="0">
    <p:extLst>
      <p:ext uri="{19B8F6BF-5375-455C-9EA6-DF929625EA0E}">
        <p15:presenceInfo xmlns:p15="http://schemas.microsoft.com/office/powerpoint/2012/main" userId="S-1-5-21-809251214-2178901256-4152538893-2665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7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58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163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107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239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944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37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376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75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566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61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6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1DF6A-173A-4F30-829B-1B693464D51A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2889A9-24A3-4E3B-A6A4-02059A43D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670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E42565C-E3CC-4EF0-8093-88FCC788A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8027347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C75E6E-60B3-4447-A70F-13D08F5F0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9620" y="1471351"/>
            <a:ext cx="7108911" cy="4016621"/>
          </a:xfrm>
        </p:spPr>
        <p:txBody>
          <a:bodyPr anchor="ctr">
            <a:normAutofit/>
          </a:bodyPr>
          <a:lstStyle/>
          <a:p>
            <a:pPr algn="l"/>
            <a:r>
              <a:rPr lang="en-GB" sz="6600" dirty="0">
                <a:cs typeface="Calibri Light"/>
              </a:rPr>
              <a:t>UNDERSTANDING AND APPLYING 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EC937-38F1-4DD3-853F-FD73D43A32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3178" y="1845264"/>
            <a:ext cx="3000907" cy="3268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2200" dirty="0">
                <a:cs typeface="Calibri"/>
              </a:rPr>
              <a:t>How to present a view of the literature.</a:t>
            </a:r>
            <a:endParaRPr lang="en-GB" sz="2200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362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2100" dirty="0"/>
              <a:t>1.Consider the difference between: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400" dirty="0"/>
              <a:t>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b="1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" r="624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3CEDC8A-D7E9-4E78-97D0-17AC6FEA0FE8}"/>
              </a:ext>
            </a:extLst>
          </p:cNvPr>
          <p:cNvSpPr/>
          <p:nvPr/>
        </p:nvSpPr>
        <p:spPr>
          <a:xfrm>
            <a:off x="905164" y="2095686"/>
            <a:ext cx="60960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‘</a:t>
            </a:r>
            <a:r>
              <a:rPr lang="en-GB" sz="4000" dirty="0"/>
              <a:t>Describing’ </a:t>
            </a:r>
          </a:p>
          <a:p>
            <a:r>
              <a:rPr lang="en-GB" sz="4000" dirty="0"/>
              <a:t>‘Comparing’ </a:t>
            </a:r>
          </a:p>
          <a:p>
            <a:r>
              <a:rPr lang="en-GB" sz="4000" dirty="0"/>
              <a:t>‘Contrasting’, </a:t>
            </a:r>
          </a:p>
          <a:p>
            <a:r>
              <a:rPr lang="en-GB" sz="4000" dirty="0"/>
              <a:t>‘Evaluating’, </a:t>
            </a:r>
          </a:p>
          <a:p>
            <a:r>
              <a:rPr lang="en-GB" sz="4000" dirty="0"/>
              <a:t>‘Analysing’ </a:t>
            </a:r>
          </a:p>
          <a:p>
            <a:r>
              <a:rPr lang="en-GB" sz="4000" dirty="0"/>
              <a:t>‘Justifying ‘</a:t>
            </a:r>
            <a:br>
              <a:rPr lang="en-GB" sz="40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4331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1600" dirty="0"/>
              <a:t>1 Using these terms … … … </a:t>
            </a:r>
            <a:br>
              <a:rPr lang="en-GB" sz="1600" dirty="0"/>
            </a:br>
            <a:br>
              <a:rPr lang="en-GB" sz="1600" dirty="0"/>
            </a:br>
            <a:endParaRPr lang="en-GB" sz="16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This activity should take you approximately 20 minutes to complete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dirty="0"/>
              <a:t>Below you are presented with two bags, a handbag and a sports bag. </a:t>
            </a:r>
            <a:r>
              <a:rPr lang="en-GB" sz="2000" b="1" dirty="0"/>
              <a:t>Apply</a:t>
            </a:r>
            <a:r>
              <a:rPr lang="en-GB" sz="2000" dirty="0"/>
              <a:t> the appropriate assessment term.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4" b="3065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276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Describe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-332512" y="1681163"/>
            <a:ext cx="5157787" cy="823912"/>
          </a:xfrm>
        </p:spPr>
        <p:txBody>
          <a:bodyPr/>
          <a:lstStyle/>
          <a:p>
            <a:pPr algn="ctr"/>
            <a:r>
              <a:rPr lang="en-GB" dirty="0"/>
              <a:t>Handbag</a:t>
            </a:r>
          </a:p>
        </p:txBody>
      </p:sp>
      <p:pic>
        <p:nvPicPr>
          <p:cNvPr id="10" name="Content Placeholder 9" descr="Red Handbag White Background Images | AWB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55" y="2574672"/>
            <a:ext cx="3923252" cy="3684588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887094" y="1681163"/>
            <a:ext cx="5183188" cy="823912"/>
          </a:xfrm>
        </p:spPr>
        <p:txBody>
          <a:bodyPr/>
          <a:lstStyle/>
          <a:p>
            <a:pPr algn="ctr"/>
            <a:r>
              <a:rPr lang="en-GB" dirty="0"/>
              <a:t>Sports bag</a:t>
            </a:r>
          </a:p>
        </p:txBody>
      </p:sp>
      <p:pic>
        <p:nvPicPr>
          <p:cNvPr id="11" name="Content Placeholder 10" descr="33418 LEGO City Sports Bag (Roller) - Brickipedia, the ...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109" y="2505075"/>
            <a:ext cx="3823783" cy="3823783"/>
          </a:xfrm>
        </p:spPr>
      </p:pic>
      <p:sp>
        <p:nvSpPr>
          <p:cNvPr id="12" name="TextBox 11"/>
          <p:cNvSpPr txBox="1"/>
          <p:nvPr/>
        </p:nvSpPr>
        <p:spPr>
          <a:xfrm>
            <a:off x="4208007" y="2028305"/>
            <a:ext cx="2791309" cy="424731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Describe these bags: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490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-332512" y="1681163"/>
            <a:ext cx="5157787" cy="823912"/>
          </a:xfrm>
        </p:spPr>
        <p:txBody>
          <a:bodyPr/>
          <a:lstStyle/>
          <a:p>
            <a:pPr algn="ctr"/>
            <a:r>
              <a:rPr lang="en-GB" dirty="0"/>
              <a:t>Handbag</a:t>
            </a:r>
          </a:p>
        </p:txBody>
      </p:sp>
      <p:pic>
        <p:nvPicPr>
          <p:cNvPr id="10" name="Content Placeholder 9" descr="Red Handbag White Background Images | AWB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55" y="2574672"/>
            <a:ext cx="3923252" cy="3684588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887094" y="1681163"/>
            <a:ext cx="5183188" cy="823912"/>
          </a:xfrm>
        </p:spPr>
        <p:txBody>
          <a:bodyPr/>
          <a:lstStyle/>
          <a:p>
            <a:pPr algn="ctr"/>
            <a:r>
              <a:rPr lang="en-GB" dirty="0"/>
              <a:t>Sports bag</a:t>
            </a:r>
          </a:p>
        </p:txBody>
      </p:sp>
      <p:pic>
        <p:nvPicPr>
          <p:cNvPr id="11" name="Content Placeholder 10" descr="33418 LEGO City Sports Bag (Roller) - Brickipedia, the ...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109" y="2505075"/>
            <a:ext cx="3823783" cy="3823783"/>
          </a:xfrm>
        </p:spPr>
      </p:pic>
      <p:sp>
        <p:nvSpPr>
          <p:cNvPr id="12" name="TextBox 11"/>
          <p:cNvSpPr txBox="1"/>
          <p:nvPr/>
        </p:nvSpPr>
        <p:spPr>
          <a:xfrm>
            <a:off x="4208007" y="2028305"/>
            <a:ext cx="2791309" cy="424731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Compare these bags: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232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Contrast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-332512" y="1681163"/>
            <a:ext cx="5157787" cy="823912"/>
          </a:xfrm>
        </p:spPr>
        <p:txBody>
          <a:bodyPr/>
          <a:lstStyle/>
          <a:p>
            <a:pPr algn="ctr"/>
            <a:r>
              <a:rPr lang="en-GB" dirty="0"/>
              <a:t>Handbag</a:t>
            </a:r>
          </a:p>
        </p:txBody>
      </p:sp>
      <p:pic>
        <p:nvPicPr>
          <p:cNvPr id="10" name="Content Placeholder 9" descr="Red Handbag White Background Images | AWB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55" y="2574672"/>
            <a:ext cx="3923252" cy="3684588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887094" y="1681163"/>
            <a:ext cx="5183188" cy="823912"/>
          </a:xfrm>
        </p:spPr>
        <p:txBody>
          <a:bodyPr/>
          <a:lstStyle/>
          <a:p>
            <a:pPr algn="ctr"/>
            <a:r>
              <a:rPr lang="en-GB" dirty="0"/>
              <a:t>Sports bag</a:t>
            </a:r>
          </a:p>
        </p:txBody>
      </p:sp>
      <p:pic>
        <p:nvPicPr>
          <p:cNvPr id="11" name="Content Placeholder 10" descr="33418 LEGO City Sports Bag (Roller) - Brickipedia, the ...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109" y="2505075"/>
            <a:ext cx="3823783" cy="3823783"/>
          </a:xfrm>
        </p:spPr>
      </p:pic>
      <p:sp>
        <p:nvSpPr>
          <p:cNvPr id="12" name="TextBox 11"/>
          <p:cNvSpPr txBox="1"/>
          <p:nvPr/>
        </p:nvSpPr>
        <p:spPr>
          <a:xfrm>
            <a:off x="4208007" y="2028305"/>
            <a:ext cx="2791309" cy="424731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Contrast these bags: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822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 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-332512" y="1681163"/>
            <a:ext cx="5157787" cy="823912"/>
          </a:xfrm>
        </p:spPr>
        <p:txBody>
          <a:bodyPr/>
          <a:lstStyle/>
          <a:p>
            <a:pPr algn="ctr"/>
            <a:r>
              <a:rPr lang="en-GB" dirty="0"/>
              <a:t>Handbag</a:t>
            </a:r>
          </a:p>
        </p:txBody>
      </p:sp>
      <p:pic>
        <p:nvPicPr>
          <p:cNvPr id="10" name="Content Placeholder 9" descr="Red Handbag White Background Images | AWB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55" y="2574672"/>
            <a:ext cx="3923252" cy="3684588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887094" y="1681163"/>
            <a:ext cx="5183188" cy="823912"/>
          </a:xfrm>
        </p:spPr>
        <p:txBody>
          <a:bodyPr/>
          <a:lstStyle/>
          <a:p>
            <a:pPr algn="ctr"/>
            <a:r>
              <a:rPr lang="en-GB" dirty="0"/>
              <a:t>Sports bag</a:t>
            </a:r>
          </a:p>
        </p:txBody>
      </p:sp>
      <p:pic>
        <p:nvPicPr>
          <p:cNvPr id="11" name="Content Placeholder 10" descr="33418 LEGO City Sports Bag (Roller) - Brickipedia, the ...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109" y="2505075"/>
            <a:ext cx="3823783" cy="3823783"/>
          </a:xfrm>
        </p:spPr>
      </p:pic>
      <p:sp>
        <p:nvSpPr>
          <p:cNvPr id="12" name="TextBox 11"/>
          <p:cNvSpPr txBox="1"/>
          <p:nvPr/>
        </p:nvSpPr>
        <p:spPr>
          <a:xfrm>
            <a:off x="4208007" y="2028305"/>
            <a:ext cx="2791309" cy="424731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Evaluate these bags: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583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-332512" y="1681163"/>
            <a:ext cx="5157787" cy="823912"/>
          </a:xfrm>
        </p:spPr>
        <p:txBody>
          <a:bodyPr/>
          <a:lstStyle/>
          <a:p>
            <a:pPr algn="ctr"/>
            <a:r>
              <a:rPr lang="en-GB" dirty="0"/>
              <a:t>Handbag</a:t>
            </a:r>
          </a:p>
        </p:txBody>
      </p:sp>
      <p:pic>
        <p:nvPicPr>
          <p:cNvPr id="10" name="Content Placeholder 9" descr="Red Handbag White Background Images | AWB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55" y="2574672"/>
            <a:ext cx="3923252" cy="3684588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887094" y="1681163"/>
            <a:ext cx="5183188" cy="823912"/>
          </a:xfrm>
        </p:spPr>
        <p:txBody>
          <a:bodyPr/>
          <a:lstStyle/>
          <a:p>
            <a:pPr algn="ctr"/>
            <a:r>
              <a:rPr lang="en-GB" dirty="0"/>
              <a:t>Sports bag</a:t>
            </a:r>
          </a:p>
        </p:txBody>
      </p:sp>
      <p:pic>
        <p:nvPicPr>
          <p:cNvPr id="11" name="Content Placeholder 10" descr="33418 LEGO City Sports Bag (Roller) - Brickipedia, the ...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109" y="2505075"/>
            <a:ext cx="3823783" cy="3823783"/>
          </a:xfrm>
        </p:spPr>
      </p:pic>
      <p:sp>
        <p:nvSpPr>
          <p:cNvPr id="12" name="TextBox 11"/>
          <p:cNvSpPr txBox="1"/>
          <p:nvPr/>
        </p:nvSpPr>
        <p:spPr>
          <a:xfrm>
            <a:off x="4208007" y="2028305"/>
            <a:ext cx="2791309" cy="424731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Analyse these bags: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967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Justify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-332512" y="1681163"/>
            <a:ext cx="5157787" cy="823912"/>
          </a:xfrm>
        </p:spPr>
        <p:txBody>
          <a:bodyPr/>
          <a:lstStyle/>
          <a:p>
            <a:pPr algn="ctr"/>
            <a:r>
              <a:rPr lang="en-GB" dirty="0"/>
              <a:t>Handbag</a:t>
            </a:r>
          </a:p>
        </p:txBody>
      </p:sp>
      <p:pic>
        <p:nvPicPr>
          <p:cNvPr id="10" name="Content Placeholder 9" descr="Red Handbag White Background Images | AWB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55" y="2574672"/>
            <a:ext cx="3923252" cy="3684588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887094" y="1681163"/>
            <a:ext cx="5183188" cy="823912"/>
          </a:xfrm>
        </p:spPr>
        <p:txBody>
          <a:bodyPr/>
          <a:lstStyle/>
          <a:p>
            <a:pPr algn="ctr"/>
            <a:r>
              <a:rPr lang="en-GB" dirty="0"/>
              <a:t>Sports bag</a:t>
            </a:r>
          </a:p>
        </p:txBody>
      </p:sp>
      <p:pic>
        <p:nvPicPr>
          <p:cNvPr id="11" name="Content Placeholder 10" descr="33418 LEGO City Sports Bag (Roller) - Brickipedia, the ...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109" y="2505075"/>
            <a:ext cx="3823783" cy="3823783"/>
          </a:xfrm>
        </p:spPr>
      </p:pic>
      <p:sp>
        <p:nvSpPr>
          <p:cNvPr id="12" name="TextBox 11"/>
          <p:cNvSpPr txBox="1"/>
          <p:nvPr/>
        </p:nvSpPr>
        <p:spPr>
          <a:xfrm>
            <a:off x="4208007" y="2028305"/>
            <a:ext cx="2791309" cy="452431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Justify why you think one bag is better than the other: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820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BE820-723A-4355-ACDC-A1B6C1632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QUESTIONS…..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50593E1-42A8-461D-BAC4-42437F8DA0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Bring any questions you have after completing this exercise to our next lesson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BBADE50-6831-4A1A-BBCB-38876CB8DB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15224" y="1825625"/>
            <a:ext cx="3838575" cy="435133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Picture 9" descr="A close up of a colorful background&#10;&#10;Description automatically generated">
            <a:extLst>
              <a:ext uri="{FF2B5EF4-FFF2-40B4-BE49-F238E27FC236}">
                <a16:creationId xmlns:a16="http://schemas.microsoft.com/office/drawing/2014/main" id="{F2162E57-BFB0-46AC-BEE7-208606F19EF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4125" y="1825625"/>
            <a:ext cx="2468717" cy="2971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104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FB561142E447469949EE95AF14FBDD" ma:contentTypeVersion="11" ma:contentTypeDescription="Create a new document." ma:contentTypeScope="" ma:versionID="43f6d30fd4a51e7e9f2bb98000bf0af2">
  <xsd:schema xmlns:xsd="http://www.w3.org/2001/XMLSchema" xmlns:xs="http://www.w3.org/2001/XMLSchema" xmlns:p="http://schemas.microsoft.com/office/2006/metadata/properties" xmlns:ns2="b1aacae0-a4bf-4617-864b-ad92a47ae039" xmlns:ns3="0a8ee8db-966a-43ed-ab2c-5450fb50df5e" targetNamespace="http://schemas.microsoft.com/office/2006/metadata/properties" ma:root="true" ma:fieldsID="e7aedd61431b4fe4b0bc27e6df211f95" ns2:_="" ns3:_="">
    <xsd:import namespace="b1aacae0-a4bf-4617-864b-ad92a47ae039"/>
    <xsd:import namespace="0a8ee8db-966a-43ed-ab2c-5450fb50df5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aacae0-a4bf-4617-864b-ad92a47ae0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a8ee8db-966a-43ed-ab2c-5450fb50df5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284B489-7D70-436C-B58C-780E745A6CB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CB3E0F-2994-4F29-9E54-D034C58CB5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aacae0-a4bf-4617-864b-ad92a47ae039"/>
    <ds:schemaRef ds:uri="0a8ee8db-966a-43ed-ab2c-5450fb50df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7C0450C-D70F-44E1-A683-073D5C60CD92}">
  <ds:schemaRefs>
    <ds:schemaRef ds:uri="http://purl.org/dc/elements/1.1/"/>
    <ds:schemaRef ds:uri="http://schemas.microsoft.com/office/2006/metadata/properties"/>
    <ds:schemaRef ds:uri="http://purl.org/dc/terms/"/>
    <ds:schemaRef ds:uri="21682d76-7fed-41ad-9dab-ad3c63b4cd86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153</Words>
  <Application>Microsoft Office PowerPoint</Application>
  <PresentationFormat>Widescreen</PresentationFormat>
  <Paragraphs>115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UNDERSTANDING AND APPLYING KEY TERMS</vt:lpstr>
      <vt:lpstr>1.Consider the difference between:</vt:lpstr>
      <vt:lpstr>1 Using these terms … … …   </vt:lpstr>
      <vt:lpstr>Describe</vt:lpstr>
      <vt:lpstr>Compare</vt:lpstr>
      <vt:lpstr>Contrast</vt:lpstr>
      <vt:lpstr>Evaluate </vt:lpstr>
      <vt:lpstr>Analyse</vt:lpstr>
      <vt:lpstr>Justify</vt:lpstr>
      <vt:lpstr>ANY QUESTIONS…..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Interpreting the Assessment Criteria</dc:title>
  <dc:creator>Julie Hayward</dc:creator>
  <cp:lastModifiedBy>Beverly Cole</cp:lastModifiedBy>
  <cp:revision>85</cp:revision>
  <dcterms:created xsi:type="dcterms:W3CDTF">2020-07-23T14:54:43Z</dcterms:created>
  <dcterms:modified xsi:type="dcterms:W3CDTF">2020-11-14T11:45:34Z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0x01010029FB561142E447469949EE95AF14FBDD</vt:lpwstr>
  </property>
</Properties>
</file>