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EFB1DD-ABE0-4528-9D32-C973E78C8E42}" v="1" dt="2026-04-24T12:52:36.2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Payne" userId="a306c00b-3d38-4e4a-b5a4-fe9dd7f49f82" providerId="ADAL" clId="{3886868E-5B11-44BB-9C7C-5D1880775030}"/>
    <pc:docChg chg="custSel addSld modSld addSection delSection">
      <pc:chgData name="Daniel Payne" userId="a306c00b-3d38-4e4a-b5a4-fe9dd7f49f82" providerId="ADAL" clId="{3886868E-5B11-44BB-9C7C-5D1880775030}" dt="2026-04-24T12:52:36.210" v="127"/>
      <pc:docMkLst>
        <pc:docMk/>
      </pc:docMkLst>
      <pc:sldChg chg="modSp new mod">
        <pc:chgData name="Daniel Payne" userId="a306c00b-3d38-4e4a-b5a4-fe9dd7f49f82" providerId="ADAL" clId="{3886868E-5B11-44BB-9C7C-5D1880775030}" dt="2026-04-24T12:52:36.210" v="127"/>
        <pc:sldMkLst>
          <pc:docMk/>
          <pc:sldMk cId="111096543" sldId="257"/>
        </pc:sldMkLst>
        <pc:spChg chg="mod">
          <ac:chgData name="Daniel Payne" userId="a306c00b-3d38-4e4a-b5a4-fe9dd7f49f82" providerId="ADAL" clId="{3886868E-5B11-44BB-9C7C-5D1880775030}" dt="2026-04-24T12:52:35.284" v="126" actId="27636"/>
          <ac:spMkLst>
            <pc:docMk/>
            <pc:sldMk cId="111096543" sldId="257"/>
            <ac:spMk id="2" creationId="{655E4196-85A9-D5D7-E570-29EE8B4E921A}"/>
          </ac:spMkLst>
        </pc:spChg>
        <pc:spChg chg="mod">
          <ac:chgData name="Daniel Payne" userId="a306c00b-3d38-4e4a-b5a4-fe9dd7f49f82" providerId="ADAL" clId="{3886868E-5B11-44BB-9C7C-5D1880775030}" dt="2026-04-24T12:52:36.210" v="127"/>
          <ac:spMkLst>
            <pc:docMk/>
            <pc:sldMk cId="111096543" sldId="257"/>
            <ac:spMk id="3" creationId="{C0F33632-F3C5-1360-63C2-2991616F59D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7E28FF-3210-32FD-DF48-3B0E4B7B6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86A455-8B5B-EA6C-7FED-0447F78B36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465A97-368C-1B72-4D03-B2D15854DB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94EDF-49AF-41FB-B59D-62B3D266A3F2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DB0614-E57C-2974-7465-F7BB1737D5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DB5451-A69D-F8F0-EF77-A9C3FB5DC7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79D08-0596-4709-A177-D401BDE1F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92312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661D5-8502-F6F9-8FFF-4DFF4900FD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D8A9A8-1F01-ADB7-172D-AE0710202B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23CC7E-9B45-9270-04E8-9121FD8BA1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94EDF-49AF-41FB-B59D-62B3D266A3F2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128140-B678-A2B6-F1F8-18EEB72D7F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7B012-603A-FEE4-A31E-74FC75153F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79D08-0596-4709-A177-D401BDE1F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8513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E9B1F-050B-2FFE-7E5E-AAB81CCB6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CB7CC8-775D-6B35-6482-685C13AFA0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78EEA4-BA47-07F6-E12A-7A8DC2493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94EDF-49AF-41FB-B59D-62B3D266A3F2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6BF83A-BEBE-E48C-C3B2-1AA5D8E277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E48C75-4103-A36F-8B74-4C6F76DA0A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79D08-0596-4709-A177-D401BDE1F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78930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5A594-6831-7232-1D10-70C3FE8628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5CFB6-5C81-71BD-A806-BFC5F3888C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ADC71B-8CD0-1043-3637-98866B0386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52D2FD-744D-6FB5-9C67-D920FAED5C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94EDF-49AF-41FB-B59D-62B3D266A3F2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63573E-5D2A-4694-5F20-C81DB206CB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9A194E-7B7A-6C1D-32C2-F8898B9BD5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79D08-0596-4709-A177-D401BDE1F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7823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5F5477-6D69-A10B-8973-C8C24762A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E0263B-19B2-D306-EDEF-1A97791EF4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146C23-8838-36CC-D675-34B46FD88D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0CDDB1-FC7E-D790-7BF1-9C2FABD0E3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D1C04-36F9-DDF4-E8BF-5541622FF2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69F7E6-65FA-8095-A895-1BD6E8D264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94EDF-49AF-41FB-B59D-62B3D266A3F2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ED0CCF3-8383-2689-3F80-E18C5D8703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F44AC13-A9F3-4AB3-E69A-18C369F337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79D08-0596-4709-A177-D401BDE1F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0478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645C8-3FF8-4B59-53D9-01B39AEBA6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BA3E4F-8894-C141-D198-D3FA84BC6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94EDF-49AF-41FB-B59D-62B3D266A3F2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471B35-8A9E-BE75-EC60-A27A6738D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8DF30E-1B73-4F28-A1EA-F9424AD7B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79D08-0596-4709-A177-D401BDE1F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2456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BF91834-B8ED-C227-3C22-F96E23B749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94EDF-49AF-41FB-B59D-62B3D266A3F2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0B6FBF-38FC-1749-8F14-301F7675E1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94D1F0-C681-5D41-4B92-240712065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79D08-0596-4709-A177-D401BDE1F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2502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C90A1-55FA-E9B8-CBF0-96E333DD4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768FD1-3230-9269-6678-3DFD76D250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ACACB4-FC8F-32F4-A07E-F93944FED9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D237AF-9CDB-372C-2C60-1550091E78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94EDF-49AF-41FB-B59D-62B3D266A3F2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082682-6A6F-2B48-0198-EC6F55748C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597DA6-F8F1-E454-87B9-3A2D30742D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79D08-0596-4709-A177-D401BDE1F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2470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F3DD2-1D32-00D3-29A8-7BE75A2DDF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505445C-D226-8EDD-B11A-C76EAEDAEC1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D46EB5-2804-3DAF-6456-BDBFF55A3F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9DAE65-7239-E304-B4B7-7DFB6B29D1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94EDF-49AF-41FB-B59D-62B3D266A3F2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D8EEC8-2B36-9EDE-765F-2923AEF755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BCE66D-742B-EA6D-876F-31998D83B2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79D08-0596-4709-A177-D401BDE1F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596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99C7E-5E8A-74B7-3055-EFF4E07137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B190F5-BB1A-D98A-2D08-8B2E6617C4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E08DC3-6F48-2BD8-C549-9014E8F29F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94EDF-49AF-41FB-B59D-62B3D266A3F2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B82D87-53FE-2AEC-9D1D-2DE3EFBA7D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26DEC8-6BD0-AF78-B6F0-6CDF9430E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79D08-0596-4709-A177-D401BDE1F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9459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341017E-6B07-51E1-A691-3248A06DA7E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BE71A3-DF99-0E2C-136C-B62660F8AF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8064CD-8F62-80CD-E51B-33484E6F1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94EDF-49AF-41FB-B59D-62B3D266A3F2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4FC414-3914-0D36-9B7B-609086F00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B8A1B8-D143-862E-9C29-112A5419A0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79D08-0596-4709-A177-D401BDE1F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5316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0B94A3-0B4B-66DC-C0CE-BD1BD6CEC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29874C-B0B2-F39B-535F-748D0AF8B2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C05E70-37C5-3943-3770-957B845BC5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D594EDF-49AF-41FB-B59D-62B3D266A3F2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934403-2FB7-9A8C-2BE8-1D455BB3A2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A8B1B2-C63B-D5D4-D5CA-E90DB9B31E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DF79D08-0596-4709-A177-D401BDE1F5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594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39222-BB39-183F-AED9-A11C66196AA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131189-4BDB-9F1D-5BC2-C1CDA423E7D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Meeting with Daniel Payne-20260422_101243-Meeting Recording">
            <a:hlinkClick r:id="" action="ppaction://media"/>
            <a:extLst>
              <a:ext uri="{FF2B5EF4-FFF2-40B4-BE49-F238E27FC236}">
                <a16:creationId xmlns:a16="http://schemas.microsoft.com/office/drawing/2014/main" id="{37E15197-4E9E-75E2-BB14-BA668DCB594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02066" y="212035"/>
            <a:ext cx="10587867" cy="5955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8905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74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E4196-85A9-D5D7-E570-29EE8B4E92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33632-F3C5-1360-63C2-2991616F59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a recording of my presentation. I was only able to upload this way as </a:t>
            </a:r>
            <a:r>
              <a:rPr lang="en-GB" dirty="0" err="1"/>
              <a:t>moodle</a:t>
            </a:r>
            <a:r>
              <a:rPr lang="en-GB" dirty="0"/>
              <a:t> would not accept MP4</a:t>
            </a:r>
          </a:p>
        </p:txBody>
      </p:sp>
    </p:spTree>
    <p:extLst>
      <p:ext uri="{BB962C8B-B14F-4D97-AF65-F5344CB8AC3E}">
        <p14:creationId xmlns:p14="http://schemas.microsoft.com/office/powerpoint/2010/main" val="1110965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</Words>
  <Application>Microsoft Office PowerPoint</Application>
  <PresentationFormat>Widescreen</PresentationFormat>
  <Paragraphs>1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 Payne</dc:creator>
  <cp:lastModifiedBy>Daniel Payne</cp:lastModifiedBy>
  <cp:revision>1</cp:revision>
  <dcterms:created xsi:type="dcterms:W3CDTF">2026-04-23T12:35:33Z</dcterms:created>
  <dcterms:modified xsi:type="dcterms:W3CDTF">2026-04-24T12:52:39Z</dcterms:modified>
</cp:coreProperties>
</file>