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C73C67F-2DC2-4EB6-BB91-50702F9CECC3}" type="datetimeFigureOut">
              <a:rPr lang="en-GB" smtClean="0"/>
              <a:t>22/03/2020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7B5220-0E0D-4463-A4B9-221D900B838A}" type="slidenum">
              <a:rPr lang="en-GB" smtClean="0"/>
              <a:t>‹#›</a:t>
            </a:fld>
            <a:endParaRPr lang="en-GB" dirty="0"/>
          </a:p>
        </p:txBody>
      </p:sp>
    </p:spTree>
    <p:extLst>
      <p:ext uri="{BB962C8B-B14F-4D97-AF65-F5344CB8AC3E}">
        <p14:creationId xmlns:p14="http://schemas.microsoft.com/office/powerpoint/2010/main" val="954958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73C67F-2DC2-4EB6-BB91-50702F9CECC3}" type="datetimeFigureOut">
              <a:rPr lang="en-GB" smtClean="0"/>
              <a:t>22/03/2020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7B5220-0E0D-4463-A4B9-221D900B838A}" type="slidenum">
              <a:rPr lang="en-GB" smtClean="0"/>
              <a:t>‹#›</a:t>
            </a:fld>
            <a:endParaRPr lang="en-GB" dirty="0"/>
          </a:p>
        </p:txBody>
      </p:sp>
    </p:spTree>
    <p:extLst>
      <p:ext uri="{BB962C8B-B14F-4D97-AF65-F5344CB8AC3E}">
        <p14:creationId xmlns:p14="http://schemas.microsoft.com/office/powerpoint/2010/main" val="28136621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1C73C67F-2DC2-4EB6-BB91-50702F9CECC3}" type="datetimeFigureOut">
              <a:rPr lang="en-GB" smtClean="0"/>
              <a:t>22/03/2020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7B5220-0E0D-4463-A4B9-221D900B838A}" type="slidenum">
              <a:rPr lang="en-GB" smtClean="0"/>
              <a:t>‹#›</a:t>
            </a:fld>
            <a:endParaRPr lang="en-GB" dirty="0"/>
          </a:p>
        </p:txBody>
      </p:sp>
    </p:spTree>
    <p:extLst>
      <p:ext uri="{BB962C8B-B14F-4D97-AF65-F5344CB8AC3E}">
        <p14:creationId xmlns:p14="http://schemas.microsoft.com/office/powerpoint/2010/main" val="3841122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C73C67F-2DC2-4EB6-BB91-50702F9CECC3}" type="datetimeFigureOut">
              <a:rPr lang="en-GB" smtClean="0"/>
              <a:t>22/03/2020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7B5220-0E0D-4463-A4B9-221D900B838A}" type="slidenum">
              <a:rPr lang="en-GB" smtClean="0"/>
              <a:t>‹#›</a:t>
            </a:fld>
            <a:endParaRPr lang="en-GB" dirty="0"/>
          </a:p>
        </p:txBody>
      </p:sp>
    </p:spTree>
    <p:extLst>
      <p:ext uri="{BB962C8B-B14F-4D97-AF65-F5344CB8AC3E}">
        <p14:creationId xmlns:p14="http://schemas.microsoft.com/office/powerpoint/2010/main" val="3504401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C73C67F-2DC2-4EB6-BB91-50702F9CECC3}" type="datetimeFigureOut">
              <a:rPr lang="en-GB" smtClean="0"/>
              <a:t>22/03/2020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57B5220-0E0D-4463-A4B9-221D900B838A}" type="slidenum">
              <a:rPr lang="en-GB" smtClean="0"/>
              <a:t>‹#›</a:t>
            </a:fld>
            <a:endParaRPr lang="en-GB" dirty="0"/>
          </a:p>
        </p:txBody>
      </p:sp>
    </p:spTree>
    <p:extLst>
      <p:ext uri="{BB962C8B-B14F-4D97-AF65-F5344CB8AC3E}">
        <p14:creationId xmlns:p14="http://schemas.microsoft.com/office/powerpoint/2010/main" val="2321108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C73C67F-2DC2-4EB6-BB91-50702F9CECC3}" type="datetimeFigureOut">
              <a:rPr lang="en-GB" smtClean="0"/>
              <a:t>22/03/2020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57B5220-0E0D-4463-A4B9-221D900B838A}" type="slidenum">
              <a:rPr lang="en-GB" smtClean="0"/>
              <a:t>‹#›</a:t>
            </a:fld>
            <a:endParaRPr lang="en-GB" dirty="0"/>
          </a:p>
        </p:txBody>
      </p:sp>
    </p:spTree>
    <p:extLst>
      <p:ext uri="{BB962C8B-B14F-4D97-AF65-F5344CB8AC3E}">
        <p14:creationId xmlns:p14="http://schemas.microsoft.com/office/powerpoint/2010/main" val="1786766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73C67F-2DC2-4EB6-BB91-50702F9CECC3}" type="datetimeFigureOut">
              <a:rPr lang="en-GB" smtClean="0"/>
              <a:t>22/03/2020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57B5220-0E0D-4463-A4B9-221D900B838A}" type="slidenum">
              <a:rPr lang="en-GB" smtClean="0"/>
              <a:t>‹#›</a:t>
            </a:fld>
            <a:endParaRPr lang="en-GB" dirty="0"/>
          </a:p>
        </p:txBody>
      </p:sp>
    </p:spTree>
    <p:extLst>
      <p:ext uri="{BB962C8B-B14F-4D97-AF65-F5344CB8AC3E}">
        <p14:creationId xmlns:p14="http://schemas.microsoft.com/office/powerpoint/2010/main" val="2363088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C73C67F-2DC2-4EB6-BB91-50702F9CECC3}" type="datetimeFigureOut">
              <a:rPr lang="en-GB" smtClean="0"/>
              <a:t>22/03/2020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7B5220-0E0D-4463-A4B9-221D900B838A}" type="slidenum">
              <a:rPr lang="en-GB" smtClean="0"/>
              <a:t>‹#›</a:t>
            </a:fld>
            <a:endParaRPr lang="en-GB" dirty="0"/>
          </a:p>
        </p:txBody>
      </p:sp>
    </p:spTree>
    <p:extLst>
      <p:ext uri="{BB962C8B-B14F-4D97-AF65-F5344CB8AC3E}">
        <p14:creationId xmlns:p14="http://schemas.microsoft.com/office/powerpoint/2010/main" val="9810958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C73C67F-2DC2-4EB6-BB91-50702F9CECC3}" type="datetimeFigureOut">
              <a:rPr lang="en-GB" smtClean="0"/>
              <a:t>22/03/2020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57B5220-0E0D-4463-A4B9-221D900B838A}" type="slidenum">
              <a:rPr lang="en-GB" smtClean="0"/>
              <a:t>‹#›</a:t>
            </a:fld>
            <a:endParaRPr lang="en-GB" dirty="0"/>
          </a:p>
        </p:txBody>
      </p:sp>
    </p:spTree>
    <p:extLst>
      <p:ext uri="{BB962C8B-B14F-4D97-AF65-F5344CB8AC3E}">
        <p14:creationId xmlns:p14="http://schemas.microsoft.com/office/powerpoint/2010/main" val="4138043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73C67F-2DC2-4EB6-BB91-50702F9CECC3}" type="datetimeFigureOut">
              <a:rPr lang="en-GB" smtClean="0"/>
              <a:t>22/03/2020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7B5220-0E0D-4463-A4B9-221D900B838A}" type="slidenum">
              <a:rPr lang="en-GB" smtClean="0"/>
              <a:t>‹#›</a:t>
            </a:fld>
            <a:endParaRPr lang="en-GB" dirty="0"/>
          </a:p>
        </p:txBody>
      </p:sp>
    </p:spTree>
    <p:extLst>
      <p:ext uri="{BB962C8B-B14F-4D97-AF65-F5344CB8AC3E}">
        <p14:creationId xmlns:p14="http://schemas.microsoft.com/office/powerpoint/2010/main" val="907764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C73C67F-2DC2-4EB6-BB91-50702F9CECC3}" type="datetimeFigureOut">
              <a:rPr lang="en-GB" smtClean="0"/>
              <a:t>22/03/2020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57B5220-0E0D-4463-A4B9-221D900B838A}" type="slidenum">
              <a:rPr lang="en-GB" smtClean="0"/>
              <a:t>‹#›</a:t>
            </a:fld>
            <a:endParaRPr lang="en-GB" dirty="0"/>
          </a:p>
        </p:txBody>
      </p:sp>
    </p:spTree>
    <p:extLst>
      <p:ext uri="{BB962C8B-B14F-4D97-AF65-F5344CB8AC3E}">
        <p14:creationId xmlns:p14="http://schemas.microsoft.com/office/powerpoint/2010/main" val="694724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73C67F-2DC2-4EB6-BB91-50702F9CECC3}" type="datetimeFigureOut">
              <a:rPr lang="en-GB" smtClean="0"/>
              <a:t>22/03/2020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7B5220-0E0D-4463-A4B9-221D900B838A}" type="slidenum">
              <a:rPr lang="en-GB" smtClean="0"/>
              <a:t>‹#›</a:t>
            </a:fld>
            <a:endParaRPr lang="en-GB" dirty="0"/>
          </a:p>
        </p:txBody>
      </p:sp>
    </p:spTree>
    <p:extLst>
      <p:ext uri="{BB962C8B-B14F-4D97-AF65-F5344CB8AC3E}">
        <p14:creationId xmlns:p14="http://schemas.microsoft.com/office/powerpoint/2010/main" val="26563021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Reflective Account</a:t>
            </a:r>
            <a:endParaRPr lang="en-GB" dirty="0"/>
          </a:p>
        </p:txBody>
      </p:sp>
      <p:sp>
        <p:nvSpPr>
          <p:cNvPr id="3" name="Subtitle 2"/>
          <p:cNvSpPr>
            <a:spLocks noGrp="1"/>
          </p:cNvSpPr>
          <p:nvPr>
            <p:ph type="subTitle" idx="1"/>
          </p:nvPr>
        </p:nvSpPr>
        <p:spPr/>
        <p:txBody>
          <a:bodyPr/>
          <a:lstStyle/>
          <a:p>
            <a:r>
              <a:rPr lang="en-GB" dirty="0" smtClean="0"/>
              <a:t>Darren Keel</a:t>
            </a:r>
          </a:p>
          <a:p>
            <a:r>
              <a:rPr lang="en-GB" dirty="0" smtClean="0"/>
              <a:t>1805610</a:t>
            </a:r>
          </a:p>
          <a:p>
            <a:r>
              <a:rPr lang="en-GB" dirty="0" smtClean="0"/>
              <a:t>SJYW4013</a:t>
            </a:r>
            <a:endParaRPr lang="en-GB" dirty="0"/>
          </a:p>
        </p:txBody>
      </p:sp>
    </p:spTree>
    <p:extLst>
      <p:ext uri="{BB962C8B-B14F-4D97-AF65-F5344CB8AC3E}">
        <p14:creationId xmlns:p14="http://schemas.microsoft.com/office/powerpoint/2010/main" val="2734410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a:t>
            </a:r>
            <a:endParaRPr lang="en-GB" dirty="0"/>
          </a:p>
        </p:txBody>
      </p:sp>
      <p:sp>
        <p:nvSpPr>
          <p:cNvPr id="3" name="Content Placeholder 2"/>
          <p:cNvSpPr>
            <a:spLocks noGrp="1"/>
          </p:cNvSpPr>
          <p:nvPr>
            <p:ph idx="1"/>
          </p:nvPr>
        </p:nvSpPr>
        <p:spPr/>
        <p:txBody>
          <a:bodyPr/>
          <a:lstStyle/>
          <a:p>
            <a:r>
              <a:rPr lang="en-GB" dirty="0" smtClean="0"/>
              <a:t>Today I will be sharing this reflective account based on an incident that occurred during the summer of 2017, whilst I was employed as a school bus driver. I will explain how I used the reflective cycle by Gibbs (1988).  There are six topics to Gibbs reflective cycle - description, feelings, evaluation, analysis, conclusion and action plan, which I will be discussing in full.</a:t>
            </a:r>
            <a:endParaRPr lang="en-GB" dirty="0"/>
          </a:p>
        </p:txBody>
      </p:sp>
    </p:spTree>
    <p:extLst>
      <p:ext uri="{BB962C8B-B14F-4D97-AF65-F5344CB8AC3E}">
        <p14:creationId xmlns:p14="http://schemas.microsoft.com/office/powerpoint/2010/main" val="2140173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Description</a:t>
            </a:r>
            <a:endParaRPr lang="en-GB" dirty="0"/>
          </a:p>
        </p:txBody>
      </p:sp>
      <p:sp>
        <p:nvSpPr>
          <p:cNvPr id="3" name="Content Placeholder 2"/>
          <p:cNvSpPr>
            <a:spLocks noGrp="1"/>
          </p:cNvSpPr>
          <p:nvPr>
            <p:ph idx="1"/>
          </p:nvPr>
        </p:nvSpPr>
        <p:spPr/>
        <p:txBody>
          <a:bodyPr/>
          <a:lstStyle/>
          <a:p>
            <a:r>
              <a:rPr lang="en-GB" dirty="0" smtClean="0"/>
              <a:t>During the summer of 2017, whilst I was employed as a school bus driver, an incident occurred where I was distracted by a small group of young people using unsavoury language and raising the noise levels within the coach to an unnecessary level.  I found a safe place to pull over the coach too speak to this group and state that distracting the driver can have severe consequences.  Upon continuing with the journey one of the individuals within the group took it upon himself to pour a bottle of water over my head whilst the vehicle was in motion.  I pulled over the vehicle again and proceeded to gain all information from that individuals travel pass in order too report this incident to Carmarthenshire County Council.</a:t>
            </a:r>
          </a:p>
        </p:txBody>
      </p:sp>
    </p:spTree>
    <p:extLst>
      <p:ext uri="{BB962C8B-B14F-4D97-AF65-F5344CB8AC3E}">
        <p14:creationId xmlns:p14="http://schemas.microsoft.com/office/powerpoint/2010/main" val="16281691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Feelings</a:t>
            </a:r>
            <a:endParaRPr lang="en-GB" dirty="0"/>
          </a:p>
        </p:txBody>
      </p:sp>
      <p:sp>
        <p:nvSpPr>
          <p:cNvPr id="3" name="Content Placeholder 2"/>
          <p:cNvSpPr>
            <a:spLocks noGrp="1"/>
          </p:cNvSpPr>
          <p:nvPr>
            <p:ph idx="1"/>
          </p:nvPr>
        </p:nvSpPr>
        <p:spPr/>
        <p:txBody>
          <a:bodyPr/>
          <a:lstStyle/>
          <a:p>
            <a:r>
              <a:rPr lang="en-GB" dirty="0" smtClean="0"/>
              <a:t>This incident made a lot of different emotions within me to surface.  I felt belittled and angry for the most part, in the knowledge that I had over sixty young peoples lives in my hands whilst driving that coach, and the outcome could have been far worse due to this individuals actions, having said this according to Steinberg (2008), states, adolescents and young adults take risks more than any other age group.  This risk taking could involve drug taking, smoking, risky sexual behaviour etc.. Teens know that this behaviour is risky but choose to partake in it anyway, due to the brains development during the years of adolescence and the not knowing of consequences to their actions.</a:t>
            </a:r>
            <a:endParaRPr lang="en-GB" dirty="0"/>
          </a:p>
        </p:txBody>
      </p:sp>
    </p:spTree>
    <p:extLst>
      <p:ext uri="{BB962C8B-B14F-4D97-AF65-F5344CB8AC3E}">
        <p14:creationId xmlns:p14="http://schemas.microsoft.com/office/powerpoint/2010/main" val="7277361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a:t>
            </a:r>
            <a:endParaRPr lang="en-GB" dirty="0"/>
          </a:p>
        </p:txBody>
      </p:sp>
      <p:sp>
        <p:nvSpPr>
          <p:cNvPr id="3" name="Content Placeholder 2"/>
          <p:cNvSpPr>
            <a:spLocks noGrp="1"/>
          </p:cNvSpPr>
          <p:nvPr>
            <p:ph idx="1"/>
          </p:nvPr>
        </p:nvSpPr>
        <p:spPr/>
        <p:txBody>
          <a:bodyPr/>
          <a:lstStyle/>
          <a:p>
            <a:pPr marL="0" indent="0">
              <a:buNone/>
            </a:pPr>
            <a:r>
              <a:rPr lang="en-GB" dirty="0" smtClean="0"/>
              <a:t>In evaluation to this incident, I felt that all of my emotions were contained and I acted within the confides of the policies in regards to code of conduct set out by Carmarthenshire county council.  Although it was considered as a serious incident in regards to the breaches of a students travel code of conduct, the main outcome was good in respect of nobody was injured in any way and the perpetrator was fully investigated and sanctioned for his actions.</a:t>
            </a:r>
            <a:endParaRPr lang="en-GB" dirty="0"/>
          </a:p>
        </p:txBody>
      </p:sp>
    </p:spTree>
    <p:extLst>
      <p:ext uri="{BB962C8B-B14F-4D97-AF65-F5344CB8AC3E}">
        <p14:creationId xmlns:p14="http://schemas.microsoft.com/office/powerpoint/2010/main" val="1440831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Analysis</a:t>
            </a:r>
            <a:endParaRPr lang="en-GB" dirty="0"/>
          </a:p>
        </p:txBody>
      </p:sp>
      <p:sp>
        <p:nvSpPr>
          <p:cNvPr id="3" name="Content Placeholder 2"/>
          <p:cNvSpPr>
            <a:spLocks noGrp="1"/>
          </p:cNvSpPr>
          <p:nvPr>
            <p:ph idx="1"/>
          </p:nvPr>
        </p:nvSpPr>
        <p:spPr/>
        <p:txBody>
          <a:bodyPr>
            <a:normAutofit fontScale="92500" lnSpcReduction="20000"/>
          </a:bodyPr>
          <a:lstStyle/>
          <a:p>
            <a:pPr marL="0" indent="0" algn="just">
              <a:buNone/>
            </a:pPr>
            <a:r>
              <a:rPr lang="en-GB" dirty="0" smtClean="0"/>
              <a:t> According to the Carmarthenshire county council school bus travel           behaviour code (2007) states in regards to behaviour on the bus</a:t>
            </a:r>
          </a:p>
          <a:p>
            <a:r>
              <a:rPr lang="en-GB" dirty="0" smtClean="0"/>
              <a:t>Wear seatbelts and no standing and to remain seated for the entire journey</a:t>
            </a:r>
          </a:p>
          <a:p>
            <a:r>
              <a:rPr lang="en-GB" dirty="0" smtClean="0"/>
              <a:t>Let the driver drive with no distractions</a:t>
            </a:r>
          </a:p>
          <a:p>
            <a:r>
              <a:rPr lang="en-GB" dirty="0" smtClean="0"/>
              <a:t>Take care of the bus</a:t>
            </a:r>
          </a:p>
          <a:p>
            <a:r>
              <a:rPr lang="en-GB" dirty="0" smtClean="0"/>
              <a:t>Never spit or smoke</a:t>
            </a:r>
          </a:p>
          <a:p>
            <a:r>
              <a:rPr lang="en-GB" dirty="0" smtClean="0"/>
              <a:t>Don’t be rude to other learners or the driver</a:t>
            </a:r>
          </a:p>
          <a:p>
            <a:pPr marL="0" indent="0">
              <a:buNone/>
            </a:pPr>
            <a:r>
              <a:rPr lang="en-GB" dirty="0" smtClean="0"/>
              <a:t>(Carmarthenshire County Council,2020).</a:t>
            </a:r>
          </a:p>
          <a:p>
            <a:pPr marL="0" indent="0">
              <a:buNone/>
            </a:pPr>
            <a:r>
              <a:rPr lang="en-GB" dirty="0" smtClean="0"/>
              <a:t>Nearly every one of these rules were broken in regards to the individual in question. There could have been severe consequences for everyone involved due to his behaviour.  It was of the highest priority to report this incident too prevent it from happening again. </a:t>
            </a:r>
          </a:p>
          <a:p>
            <a:endParaRPr lang="en-GB" dirty="0"/>
          </a:p>
        </p:txBody>
      </p:sp>
    </p:spTree>
    <p:extLst>
      <p:ext uri="{BB962C8B-B14F-4D97-AF65-F5344CB8AC3E}">
        <p14:creationId xmlns:p14="http://schemas.microsoft.com/office/powerpoint/2010/main" val="29892489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 </a:t>
            </a:r>
            <a:endParaRPr lang="en-GB" dirty="0"/>
          </a:p>
        </p:txBody>
      </p:sp>
      <p:sp>
        <p:nvSpPr>
          <p:cNvPr id="3" name="Content Placeholder 2"/>
          <p:cNvSpPr>
            <a:spLocks noGrp="1"/>
          </p:cNvSpPr>
          <p:nvPr>
            <p:ph idx="1"/>
          </p:nvPr>
        </p:nvSpPr>
        <p:spPr/>
        <p:txBody>
          <a:bodyPr/>
          <a:lstStyle/>
          <a:p>
            <a:r>
              <a:rPr lang="en-GB" dirty="0" smtClean="0"/>
              <a:t>In this conclusion, I will state that my actions although conformed to the Carmarthenshire County </a:t>
            </a:r>
            <a:r>
              <a:rPr lang="en-GB" dirty="0"/>
              <a:t>C</a:t>
            </a:r>
            <a:r>
              <a:rPr lang="en-GB" dirty="0" smtClean="0"/>
              <a:t>ouncil code of conduct, they could have been slightly different and still adhered to policy guidelines.  Upon critically reflecting on my actions during the incident, I could have spoken too the group earlier and split the group in order to avoid them being disruptive and stop the need for them to show off to each other.  </a:t>
            </a:r>
            <a:endParaRPr lang="en-GB" dirty="0"/>
          </a:p>
        </p:txBody>
      </p:sp>
    </p:spTree>
    <p:extLst>
      <p:ext uri="{BB962C8B-B14F-4D97-AF65-F5344CB8AC3E}">
        <p14:creationId xmlns:p14="http://schemas.microsoft.com/office/powerpoint/2010/main" val="261642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 Plan</a:t>
            </a:r>
            <a:endParaRPr lang="en-GB" dirty="0"/>
          </a:p>
        </p:txBody>
      </p:sp>
      <p:sp>
        <p:nvSpPr>
          <p:cNvPr id="3" name="Content Placeholder 2"/>
          <p:cNvSpPr>
            <a:spLocks noGrp="1"/>
          </p:cNvSpPr>
          <p:nvPr>
            <p:ph idx="1"/>
          </p:nvPr>
        </p:nvSpPr>
        <p:spPr/>
        <p:txBody>
          <a:bodyPr/>
          <a:lstStyle/>
          <a:p>
            <a:r>
              <a:rPr lang="en-GB" dirty="0" smtClean="0"/>
              <a:t>If an incident like this was to arise again, I would act as early as possible in order to ensure the safety of all passengers.  Depending on the severity level I deem at the time of the incident, I may have no other choice than to contact the police in order to keep everyone safe.</a:t>
            </a:r>
            <a:endParaRPr lang="en-GB" dirty="0"/>
          </a:p>
        </p:txBody>
      </p:sp>
    </p:spTree>
    <p:extLst>
      <p:ext uri="{BB962C8B-B14F-4D97-AF65-F5344CB8AC3E}">
        <p14:creationId xmlns:p14="http://schemas.microsoft.com/office/powerpoint/2010/main" val="4108223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lnSpcReduction="10000"/>
          </a:bodyPr>
          <a:lstStyle/>
          <a:p>
            <a:pPr marL="0" indent="0">
              <a:buNone/>
            </a:pPr>
            <a:endParaRPr lang="en-GB" dirty="0" smtClean="0"/>
          </a:p>
          <a:p>
            <a:r>
              <a:rPr lang="en-GB" dirty="0"/>
              <a:t>Carmarthenshire County Council. (2020) Code of Conduct.</a:t>
            </a:r>
          </a:p>
          <a:p>
            <a:pPr marL="0" indent="0">
              <a:buNone/>
            </a:pPr>
            <a:r>
              <a:rPr lang="en-GB" dirty="0" smtClean="0"/>
              <a:t>Available </a:t>
            </a:r>
            <a:r>
              <a:rPr lang="en-GB" dirty="0" err="1" smtClean="0"/>
              <a:t>at:https</a:t>
            </a:r>
            <a:r>
              <a:rPr lang="en-GB"/>
              <a:t>://</a:t>
            </a:r>
            <a:r>
              <a:rPr lang="en-GB" smtClean="0"/>
              <a:t>www.carmarthenshire.gov.wales/media/4063/codeofconduct_eng.pdf (Accessed </a:t>
            </a:r>
            <a:r>
              <a:rPr lang="en-GB" dirty="0"/>
              <a:t>22nd March 2020).</a:t>
            </a:r>
          </a:p>
          <a:p>
            <a:r>
              <a:rPr lang="en-GB" dirty="0"/>
              <a:t>Gibbs, G. (1988) Learning by Doing: A guide to Teaching and Learning Methods. Oxfords: Further Educational unit , Oxford Polytechnic.</a:t>
            </a:r>
          </a:p>
          <a:p>
            <a:r>
              <a:rPr lang="en-GB" dirty="0"/>
              <a:t>Steinberg, L . (2008) ‘A Social neuroscience perspective on adolescent risk-taking’ Developmental Review 28(1) pp.78-106 DOI: https://doi.org/10.1016/j.dr.2007.08.002</a:t>
            </a:r>
          </a:p>
          <a:p>
            <a:endParaRPr lang="en-GB" dirty="0"/>
          </a:p>
        </p:txBody>
      </p:sp>
    </p:spTree>
    <p:extLst>
      <p:ext uri="{BB962C8B-B14F-4D97-AF65-F5344CB8AC3E}">
        <p14:creationId xmlns:p14="http://schemas.microsoft.com/office/powerpoint/2010/main" val="37597482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TotalTime>
  <Words>758</Words>
  <Application>Microsoft Office PowerPoint</Application>
  <PresentationFormat>Widescreen</PresentationFormat>
  <Paragraphs>31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Reflective Account</vt:lpstr>
      <vt:lpstr>Introduction </vt:lpstr>
      <vt:lpstr>Description</vt:lpstr>
      <vt:lpstr>Feelings</vt:lpstr>
      <vt:lpstr>Evaluation</vt:lpstr>
      <vt:lpstr>Analysis</vt:lpstr>
      <vt:lpstr>Conclusion </vt:lpstr>
      <vt:lpstr>Action Plan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Account</dc:title>
  <dc:creator>UWTSD</dc:creator>
  <cp:lastModifiedBy>UWTSD</cp:lastModifiedBy>
  <cp:revision>4</cp:revision>
  <dcterms:created xsi:type="dcterms:W3CDTF">2020-03-22T17:04:58Z</dcterms:created>
  <dcterms:modified xsi:type="dcterms:W3CDTF">2020-03-22T21:36:25Z</dcterms:modified>
</cp:coreProperties>
</file>