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4" r:id="rId13"/>
    <p:sldId id="265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47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439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490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8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646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53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91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7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2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037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45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51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4E386-860E-4919-92D4-2B1B96DE2CFB}" type="datetimeFigureOut">
              <a:rPr lang="en-US" smtClean="0"/>
              <a:t>3/5/2020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77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Health and Exercise Psychology: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700" dirty="0" smtClean="0"/>
              <a:t>‘</a:t>
            </a:r>
            <a:r>
              <a:rPr lang="en-US" sz="2700" dirty="0" smtClean="0"/>
              <a:t>The role of health enhancing and health </a:t>
            </a:r>
            <a:br>
              <a:rPr lang="en-US" sz="2700" dirty="0" smtClean="0"/>
            </a:br>
            <a:r>
              <a:rPr lang="en-US" sz="2700" dirty="0" smtClean="0"/>
              <a:t>compromising </a:t>
            </a:r>
            <a:r>
              <a:rPr lang="en-US" sz="2700" dirty="0" err="1" smtClean="0"/>
              <a:t>behaviours’</a:t>
            </a:r>
            <a:r>
              <a:rPr lang="en-US" sz="2700" dirty="0" smtClean="0"/>
              <a:t> </a:t>
            </a:r>
            <a:endParaRPr lang="en-US" sz="27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endParaRPr lang="en-GB" dirty="0"/>
          </a:p>
          <a:p>
            <a:r>
              <a:rPr lang="en-GB" dirty="0" smtClean="0"/>
              <a:t>Week 7 – </a:t>
            </a:r>
            <a:r>
              <a:rPr lang="en-GB" dirty="0" smtClean="0"/>
              <a:t>13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March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378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Task: In </a:t>
            </a:r>
            <a:r>
              <a:rPr lang="en-GB" sz="2800" dirty="0" smtClean="0"/>
              <a:t>small groups (max 4)</a:t>
            </a:r>
            <a:r>
              <a:rPr lang="en-GB" sz="2800" dirty="0" smtClean="0"/>
              <a:t>, </a:t>
            </a:r>
            <a:r>
              <a:rPr lang="en-GB" sz="2800" dirty="0" smtClean="0"/>
              <a:t>create a </a:t>
            </a:r>
            <a:r>
              <a:rPr lang="en-GB" sz="2800" dirty="0"/>
              <a:t>5 minute </a:t>
            </a:r>
            <a:r>
              <a:rPr lang="en-GB" sz="2800" dirty="0" err="1" smtClean="0"/>
              <a:t>Powerpoint</a:t>
            </a:r>
            <a:r>
              <a:rPr lang="en-GB" sz="2800" dirty="0" smtClean="0"/>
              <a:t> </a:t>
            </a:r>
            <a:r>
              <a:rPr lang="en-GB" sz="2800" dirty="0"/>
              <a:t>presentation </a:t>
            </a:r>
            <a:r>
              <a:rPr lang="en-GB" sz="2800" dirty="0" smtClean="0"/>
              <a:t>to address ONE of the following topics.</a:t>
            </a:r>
            <a:br>
              <a:rPr lang="en-GB" sz="2800" dirty="0" smtClean="0"/>
            </a:br>
            <a:r>
              <a:rPr lang="en-GB" sz="2800" dirty="0" smtClean="0"/>
              <a:t>Use </a:t>
            </a:r>
            <a:r>
              <a:rPr lang="en-GB" sz="2800" dirty="0"/>
              <a:t>either your own template or </a:t>
            </a:r>
            <a:r>
              <a:rPr lang="en-GB" sz="2800" dirty="0" smtClean="0"/>
              <a:t>this </a:t>
            </a:r>
            <a:r>
              <a:rPr lang="en-GB" sz="2800" dirty="0"/>
              <a:t>one provided.  </a:t>
            </a:r>
            <a:r>
              <a:rPr lang="en-US" sz="2800" dirty="0"/>
              <a:t/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44497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i="1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en-GB" b="1" i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Chosen Topic…</a:t>
            </a:r>
            <a:br>
              <a:rPr lang="en-GB" b="1" i="1" dirty="0" smtClean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dirty="0" smtClean="0">
                <a:solidFill>
                  <a:srgbClr val="FF0000"/>
                </a:solidFill>
                <a:cs typeface="Aharoni" panose="02010803020104030203" pitchFamily="2" charset="-79"/>
              </a:rPr>
              <a:t>1. </a:t>
            </a:r>
            <a:r>
              <a:rPr lang="en-GB" dirty="0" smtClean="0">
                <a:solidFill>
                  <a:srgbClr val="FF0000"/>
                </a:solidFill>
              </a:rPr>
              <a:t>Exercising regularly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2. </a:t>
            </a:r>
            <a:r>
              <a:rPr lang="en-GB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3. </a:t>
            </a:r>
            <a:r>
              <a:rPr lang="en-GB" dirty="0" smtClean="0">
                <a:solidFill>
                  <a:srgbClr val="FF0000"/>
                </a:solidFill>
              </a:rPr>
              <a:t>Smoking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4. </a:t>
            </a:r>
            <a:r>
              <a:rPr lang="en-GB" dirty="0" smtClean="0">
                <a:solidFill>
                  <a:srgbClr val="FF0000"/>
                </a:solidFill>
              </a:rPr>
              <a:t>Drinking alcohol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5. O</a:t>
            </a:r>
            <a:r>
              <a:rPr lang="en-GB" dirty="0" err="1" smtClean="0">
                <a:solidFill>
                  <a:srgbClr val="FF0000"/>
                </a:solidFill>
              </a:rPr>
              <a:t>ccupational</a:t>
            </a:r>
            <a:r>
              <a:rPr lang="en-GB" dirty="0" smtClean="0">
                <a:solidFill>
                  <a:srgbClr val="FF0000"/>
                </a:solidFill>
              </a:rPr>
              <a:t> stress</a:t>
            </a:r>
          </a:p>
          <a:p>
            <a:pPr marL="0" indent="0" algn="ctr">
              <a:buNone/>
            </a:pPr>
            <a:endParaRPr lang="en-GB" dirty="0" smtClean="0"/>
          </a:p>
          <a:p>
            <a:pPr algn="ctr"/>
            <a:r>
              <a:rPr lang="en-GB" dirty="0" smtClean="0"/>
              <a:t>Group Members: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 </a:t>
            </a:r>
          </a:p>
        </p:txBody>
      </p:sp>
    </p:spTree>
    <p:extLst>
      <p:ext uri="{BB962C8B-B14F-4D97-AF65-F5344CB8AC3E}">
        <p14:creationId xmlns:p14="http://schemas.microsoft.com/office/powerpoint/2010/main" val="2461783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76400"/>
            <a:ext cx="7772400" cy="1470025"/>
          </a:xfrm>
        </p:spPr>
        <p:txBody>
          <a:bodyPr>
            <a:noAutofit/>
          </a:bodyPr>
          <a:lstStyle/>
          <a:p>
            <a:pPr lvl="0"/>
            <a:r>
              <a:rPr lang="en-GB" sz="4000" b="1" dirty="0" smtClean="0">
                <a:cs typeface="Aharoni" panose="02010803020104030203" pitchFamily="2" charset="-79"/>
              </a:rPr>
              <a:t>Group Presentation:</a:t>
            </a:r>
            <a:br>
              <a:rPr lang="en-GB" sz="4000" b="1" dirty="0" smtClean="0">
                <a:cs typeface="Aharoni" panose="02010803020104030203" pitchFamily="2" charset="-79"/>
              </a:rPr>
            </a:br>
            <a:r>
              <a:rPr lang="en-GB" sz="2400" dirty="0" smtClean="0">
                <a:solidFill>
                  <a:srgbClr val="FF0000"/>
                </a:solidFill>
                <a:latin typeface="+mn-lt"/>
                <a:cs typeface="Aharoni" panose="02010803020104030203" pitchFamily="2" charset="-79"/>
              </a:rPr>
              <a:t>1.</a:t>
            </a:r>
            <a:r>
              <a:rPr lang="en-GB" sz="2400" dirty="0" smtClean="0">
                <a:solidFill>
                  <a:srgbClr val="FF0000"/>
                </a:solidFill>
                <a:cs typeface="Aharoni" panose="02010803020104030203" pitchFamily="2" charset="-79"/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Exercising regularly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2. </a:t>
            </a:r>
            <a:r>
              <a:rPr lang="en-GB" sz="2400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3. </a:t>
            </a:r>
            <a:r>
              <a:rPr lang="en-GB" sz="2400" dirty="0" smtClean="0">
                <a:solidFill>
                  <a:srgbClr val="FF0000"/>
                </a:solidFill>
              </a:rPr>
              <a:t>Smoking / vaping 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4. </a:t>
            </a:r>
            <a:r>
              <a:rPr lang="en-GB" sz="2400" dirty="0" smtClean="0">
                <a:solidFill>
                  <a:srgbClr val="FF0000"/>
                </a:solidFill>
              </a:rPr>
              <a:t>Drinking </a:t>
            </a:r>
            <a:r>
              <a:rPr lang="en-GB" sz="2400" dirty="0" smtClean="0">
                <a:solidFill>
                  <a:srgbClr val="FF0000"/>
                </a:solidFill>
              </a:rPr>
              <a:t>alcohol above recommended guidelines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5. O</a:t>
            </a:r>
            <a:r>
              <a:rPr lang="en-GB" sz="2400" dirty="0" err="1" smtClean="0">
                <a:solidFill>
                  <a:srgbClr val="FF0000"/>
                </a:solidFill>
              </a:rPr>
              <a:t>ccupational</a:t>
            </a:r>
            <a:r>
              <a:rPr lang="en-GB" sz="2400" dirty="0" smtClean="0">
                <a:solidFill>
                  <a:srgbClr val="FF0000"/>
                </a:solidFill>
              </a:rPr>
              <a:t> stress</a:t>
            </a: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Group Members: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225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In groups…Identify current (good quality) information relating to </a:t>
            </a:r>
            <a:r>
              <a:rPr lang="en-GB" sz="2800" b="1" u="sng" dirty="0" smtClean="0"/>
              <a:t>ONE</a:t>
            </a:r>
            <a:r>
              <a:rPr lang="en-GB" sz="2800" dirty="0" smtClean="0"/>
              <a:t> of the following topics. </a:t>
            </a:r>
            <a:br>
              <a:rPr lang="en-GB" sz="2800" dirty="0" smtClean="0"/>
            </a:br>
            <a:r>
              <a:rPr lang="en-GB" sz="2800" i="1" dirty="0" smtClean="0">
                <a:solidFill>
                  <a:srgbClr val="FF0000"/>
                </a:solidFill>
              </a:rPr>
              <a:t>Delete those which you are not going to use.</a:t>
            </a:r>
            <a:r>
              <a:rPr lang="en-US" sz="2800" dirty="0" smtClean="0">
                <a:solidFill>
                  <a:srgbClr val="FF0000"/>
                </a:solidFill>
              </a:rPr>
              <a:t/>
            </a:r>
            <a:br>
              <a:rPr lang="en-US" sz="2800" dirty="0" smtClean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cs typeface="Aharoni" panose="02010803020104030203" pitchFamily="2" charset="-79"/>
              </a:rPr>
              <a:t>1. </a:t>
            </a:r>
            <a:r>
              <a:rPr lang="en-GB" dirty="0" smtClean="0">
                <a:solidFill>
                  <a:srgbClr val="FF0000"/>
                </a:solidFill>
              </a:rPr>
              <a:t>Exercising regularly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2. </a:t>
            </a:r>
            <a:r>
              <a:rPr lang="en-GB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3. </a:t>
            </a:r>
            <a:r>
              <a:rPr lang="en-GB" dirty="0" smtClean="0">
                <a:solidFill>
                  <a:srgbClr val="FF0000"/>
                </a:solidFill>
              </a:rPr>
              <a:t>Smoking </a:t>
            </a:r>
            <a:r>
              <a:rPr lang="en-GB" dirty="0" smtClean="0">
                <a:solidFill>
                  <a:srgbClr val="FF0000"/>
                </a:solidFill>
              </a:rPr>
              <a:t>/ vaping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4. </a:t>
            </a:r>
            <a:r>
              <a:rPr lang="en-GB" dirty="0" smtClean="0">
                <a:solidFill>
                  <a:srgbClr val="FF0000"/>
                </a:solidFill>
              </a:rPr>
              <a:t>Drinking </a:t>
            </a:r>
            <a:r>
              <a:rPr lang="en-GB" dirty="0" smtClean="0">
                <a:solidFill>
                  <a:srgbClr val="FF0000"/>
                </a:solidFill>
              </a:rPr>
              <a:t>alcohol </a:t>
            </a:r>
            <a:r>
              <a:rPr lang="en-GB" dirty="0">
                <a:solidFill>
                  <a:srgbClr val="FF0000"/>
                </a:solidFill>
              </a:rPr>
              <a:t>above recommended guidelines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5. </a:t>
            </a:r>
            <a:r>
              <a:rPr lang="en-US" smtClean="0">
                <a:solidFill>
                  <a:srgbClr val="FF0000"/>
                </a:solidFill>
              </a:rPr>
              <a:t>O</a:t>
            </a:r>
            <a:r>
              <a:rPr lang="en-GB" smtClean="0">
                <a:solidFill>
                  <a:srgbClr val="FF0000"/>
                </a:solidFill>
              </a:rPr>
              <a:t>ccupational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stress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211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What is the current ‘state of the nation’ in relation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to your </a:t>
            </a:r>
            <a:r>
              <a:rPr lang="en-GB" sz="2400" dirty="0"/>
              <a:t>chosen topic?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Media</a:t>
            </a:r>
          </a:p>
          <a:p>
            <a:r>
              <a:rPr lang="en-GB" dirty="0" smtClean="0"/>
              <a:t>Online resources – specific organisations</a:t>
            </a:r>
          </a:p>
          <a:p>
            <a:r>
              <a:rPr lang="en-GB" dirty="0" smtClean="0"/>
              <a:t>Scientific articles / research evidence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06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en-GB" sz="3200" dirty="0"/>
              <a:t>What are the current </a:t>
            </a:r>
            <a:r>
              <a:rPr lang="en-GB" sz="3200" dirty="0" smtClean="0"/>
              <a:t>guidelines / recommendations </a:t>
            </a:r>
            <a:r>
              <a:rPr lang="en-GB" sz="3200" dirty="0"/>
              <a:t>in relation to your chosen topic?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will vary in detail according </a:t>
            </a:r>
            <a:r>
              <a:rPr lang="en-GB" dirty="0" smtClean="0"/>
              <a:t>to topic</a:t>
            </a:r>
            <a:r>
              <a:rPr lang="en-GB" dirty="0" smtClean="0"/>
              <a:t>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448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are the specific problem </a:t>
            </a:r>
            <a:r>
              <a:rPr lang="en-GB" dirty="0" smtClean="0"/>
              <a:t>areas in relation to this behaviour / issue?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 issues</a:t>
            </a:r>
          </a:p>
          <a:p>
            <a:r>
              <a:rPr lang="en-GB" dirty="0" smtClean="0"/>
              <a:t>Psychological issues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477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has been done about this issue by the government </a:t>
            </a:r>
            <a:r>
              <a:rPr lang="en-GB" dirty="0" smtClean="0"/>
              <a:t>(national level)?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Schemes / initiatives / campaigns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00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At </a:t>
            </a:r>
            <a:r>
              <a:rPr lang="en-GB" dirty="0"/>
              <a:t>a local </a:t>
            </a:r>
            <a:r>
              <a:rPr lang="en-GB" dirty="0" smtClean="0"/>
              <a:t>level…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Schemes / initiatives / campaigns</a:t>
            </a:r>
            <a:endParaRPr lang="en-US" dirty="0" smtClean="0"/>
          </a:p>
          <a:p>
            <a:r>
              <a:rPr lang="en-GB" dirty="0" smtClean="0"/>
              <a:t>What?</a:t>
            </a:r>
          </a:p>
          <a:p>
            <a:r>
              <a:rPr lang="en-GB" dirty="0" smtClean="0"/>
              <a:t>By whom?</a:t>
            </a:r>
          </a:p>
          <a:p>
            <a:r>
              <a:rPr lang="en-GB" dirty="0" smtClean="0"/>
              <a:t>Target audience?</a:t>
            </a:r>
          </a:p>
          <a:p>
            <a:r>
              <a:rPr lang="en-GB" dirty="0" smtClean="0"/>
              <a:t>Methods of disseminating information?</a:t>
            </a:r>
          </a:p>
          <a:p>
            <a:r>
              <a:rPr lang="en-GB" dirty="0" smtClean="0"/>
              <a:t>Effectiveness? </a:t>
            </a:r>
          </a:p>
        </p:txBody>
      </p:sp>
    </p:spTree>
    <p:extLst>
      <p:ext uri="{BB962C8B-B14F-4D97-AF65-F5344CB8AC3E}">
        <p14:creationId xmlns:p14="http://schemas.microsoft.com/office/powerpoint/2010/main" val="4287584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Outline 3 </a:t>
            </a:r>
            <a:r>
              <a:rPr lang="en-GB" dirty="0"/>
              <a:t>strategies that could be </a:t>
            </a:r>
            <a:r>
              <a:rPr lang="en-GB" dirty="0" smtClean="0"/>
              <a:t>used / have been used </a:t>
            </a:r>
            <a:r>
              <a:rPr lang="en-GB" dirty="0"/>
              <a:t>to improve the current situation for a </a:t>
            </a:r>
            <a:r>
              <a:rPr lang="en-GB" dirty="0" smtClean="0"/>
              <a:t>population </a:t>
            </a:r>
            <a:r>
              <a:rPr lang="en-GB" dirty="0"/>
              <a:t>of your </a:t>
            </a:r>
            <a:r>
              <a:rPr lang="en-GB" dirty="0" smtClean="0"/>
              <a:t>choice…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657600"/>
            <a:ext cx="8229600" cy="2468563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968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1.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078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2.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760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3.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071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most important information you have come across…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712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361</Words>
  <Application>Microsoft Office PowerPoint</Application>
  <PresentationFormat>On-screen Show (4:3)</PresentationFormat>
  <Paragraphs>44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Aharoni</vt:lpstr>
      <vt:lpstr>Arial</vt:lpstr>
      <vt:lpstr>Calibri</vt:lpstr>
      <vt:lpstr>Office Theme</vt:lpstr>
      <vt:lpstr>Introduction to Health and Exercise Psychology:  ‘The role of health enhancing and health  compromising behaviours’ </vt:lpstr>
      <vt:lpstr>Task: In small groups (max 4), create a 5 minute Powerpoint presentation to address ONE of the following topics. Use either your own template or this one provided.   </vt:lpstr>
      <vt:lpstr>Group Presentation: 1. Exercising regularly 2. Maintenance of a healthy diet  3. Smoking / vaping  4. Drinking alcohol above recommended guidelines 5. Occupational stress</vt:lpstr>
      <vt:lpstr>In groups…Identify current (good quality) information relating to ONE of the following topics.  Delete those which you are not going to use. </vt:lpstr>
      <vt:lpstr>What is the current ‘state of the nation’ in relation  to your chosen topic?</vt:lpstr>
      <vt:lpstr>What are the current guidelines / recommendations in relation to your chosen topic?</vt:lpstr>
      <vt:lpstr>What are the specific problem areas in relation to this behaviour / issue? </vt:lpstr>
      <vt:lpstr>What has been done about this issue by the government (national level)?</vt:lpstr>
      <vt:lpstr>At a local level…</vt:lpstr>
      <vt:lpstr>Outline 3 strategies that could be used / have been used to improve the current situation for a population of your choice… </vt:lpstr>
      <vt:lpstr>Strategy 1.</vt:lpstr>
      <vt:lpstr>Strategy 2.</vt:lpstr>
      <vt:lpstr>Strategy 3.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 of choice… Exercising according to recommended guidelines  Maintenance of a healthy diet  Smoking  Drinking alcohol above the recommended guidelines  Stress – including occupational stress</dc:title>
  <dc:creator>Administrator</dc:creator>
  <cp:lastModifiedBy>Alison Connaughton</cp:lastModifiedBy>
  <cp:revision>12</cp:revision>
  <dcterms:created xsi:type="dcterms:W3CDTF">2016-03-07T13:07:43Z</dcterms:created>
  <dcterms:modified xsi:type="dcterms:W3CDTF">2020-03-05T12:50:12Z</dcterms:modified>
</cp:coreProperties>
</file>