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media/image4.jpg" ContentType="image/jpeg"/>
  <Override PartName="/ppt/media/image26.jpg" ContentType="image/jpeg"/>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87" r:id="rId7"/>
    <p:sldId id="288" r:id="rId8"/>
    <p:sldId id="310" r:id="rId9"/>
    <p:sldId id="311" r:id="rId10"/>
    <p:sldId id="313" r:id="rId11"/>
    <p:sldId id="312" r:id="rId12"/>
    <p:sldId id="314" r:id="rId13"/>
    <p:sldId id="273" r:id="rId14"/>
    <p:sldId id="315" r:id="rId15"/>
    <p:sldId id="274" r:id="rId16"/>
    <p:sldId id="275" r:id="rId17"/>
    <p:sldId id="297" r:id="rId18"/>
    <p:sldId id="298" r:id="rId19"/>
    <p:sldId id="276" r:id="rId20"/>
    <p:sldId id="295" r:id="rId21"/>
    <p:sldId id="296" r:id="rId22"/>
    <p:sldId id="278" r:id="rId23"/>
    <p:sldId id="279" r:id="rId24"/>
    <p:sldId id="280" r:id="rId25"/>
    <p:sldId id="316" r:id="rId26"/>
    <p:sldId id="317" r:id="rId27"/>
    <p:sldId id="294" r:id="rId28"/>
    <p:sldId id="293" r:id="rId29"/>
    <p:sldId id="318" r:id="rId30"/>
    <p:sldId id="319" r:id="rId31"/>
    <p:sldId id="320" r:id="rId32"/>
    <p:sldId id="322" r:id="rId33"/>
    <p:sldId id="321" r:id="rId34"/>
    <p:sldId id="261" r:id="rId35"/>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9407256-7683-4003-AEF1-2C85C7777AE9}" v="41" dt="2025-12-17T15:27:14.44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37" autoAdjust="0"/>
    <p:restoredTop sz="94660"/>
  </p:normalViewPr>
  <p:slideViewPr>
    <p:cSldViewPr snapToGrid="0">
      <p:cViewPr varScale="1">
        <p:scale>
          <a:sx n="104" d="100"/>
          <a:sy n="104" d="100"/>
        </p:scale>
        <p:origin x="644" y="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ra Hopkinson" userId="4c46a3d6-da89-4616-bd45-1b70e49404c2" providerId="ADAL" clId="{7F1F0841-190A-46F8-9915-0C9D4FD90F14}"/>
    <pc:docChg chg="undo custSel addSld delSld modSld">
      <pc:chgData name="Lara Hopkinson" userId="4c46a3d6-da89-4616-bd45-1b70e49404c2" providerId="ADAL" clId="{7F1F0841-190A-46F8-9915-0C9D4FD90F14}" dt="2025-12-17T15:28:11.966" v="2066" actId="20577"/>
      <pc:docMkLst>
        <pc:docMk/>
      </pc:docMkLst>
      <pc:sldChg chg="addSp delSp modSp mod">
        <pc:chgData name="Lara Hopkinson" userId="4c46a3d6-da89-4616-bd45-1b70e49404c2" providerId="ADAL" clId="{7F1F0841-190A-46F8-9915-0C9D4FD90F14}" dt="2025-12-17T12:21:57.021" v="375" actId="1076"/>
        <pc:sldMkLst>
          <pc:docMk/>
          <pc:sldMk cId="2787723452" sldId="273"/>
        </pc:sldMkLst>
        <pc:spChg chg="mod">
          <ac:chgData name="Lara Hopkinson" userId="4c46a3d6-da89-4616-bd45-1b70e49404c2" providerId="ADAL" clId="{7F1F0841-190A-46F8-9915-0C9D4FD90F14}" dt="2025-12-17T12:21:57.021" v="375" actId="1076"/>
          <ac:spMkLst>
            <pc:docMk/>
            <pc:sldMk cId="2787723452" sldId="273"/>
            <ac:spMk id="2" creationId="{8CDFBFB3-44ED-4D00-BE1F-5CA83E6A2C5D}"/>
          </ac:spMkLst>
        </pc:spChg>
        <pc:spChg chg="add del mod">
          <ac:chgData name="Lara Hopkinson" userId="4c46a3d6-da89-4616-bd45-1b70e49404c2" providerId="ADAL" clId="{7F1F0841-190A-46F8-9915-0C9D4FD90F14}" dt="2025-12-17T12:21:36.346" v="369" actId="478"/>
          <ac:spMkLst>
            <pc:docMk/>
            <pc:sldMk cId="2787723452" sldId="273"/>
            <ac:spMk id="4" creationId="{AC07A904-418D-B421-4D4F-6C50C12026D6}"/>
          </ac:spMkLst>
        </pc:spChg>
        <pc:picChg chg="del">
          <ac:chgData name="Lara Hopkinson" userId="4c46a3d6-da89-4616-bd45-1b70e49404c2" providerId="ADAL" clId="{7F1F0841-190A-46F8-9915-0C9D4FD90F14}" dt="2025-12-17T12:21:32.568" v="368" actId="478"/>
          <ac:picMkLst>
            <pc:docMk/>
            <pc:sldMk cId="2787723452" sldId="273"/>
            <ac:picMk id="7" creationId="{E9FAD4B8-04AB-4257-BE51-404D02BB10BC}"/>
          </ac:picMkLst>
        </pc:picChg>
        <pc:picChg chg="add mod">
          <ac:chgData name="Lara Hopkinson" userId="4c46a3d6-da89-4616-bd45-1b70e49404c2" providerId="ADAL" clId="{7F1F0841-190A-46F8-9915-0C9D4FD90F14}" dt="2025-12-17T12:21:51.170" v="373" actId="1076"/>
          <ac:picMkLst>
            <pc:docMk/>
            <pc:sldMk cId="2787723452" sldId="273"/>
            <ac:picMk id="1026" creationId="{D026ABA0-6DEB-D098-53D7-AFAB9D2FC69B}"/>
          </ac:picMkLst>
        </pc:picChg>
      </pc:sldChg>
      <pc:sldChg chg="addSp delSp modSp mod">
        <pc:chgData name="Lara Hopkinson" userId="4c46a3d6-da89-4616-bd45-1b70e49404c2" providerId="ADAL" clId="{7F1F0841-190A-46F8-9915-0C9D4FD90F14}" dt="2025-12-17T12:30:51.914" v="398" actId="1076"/>
        <pc:sldMkLst>
          <pc:docMk/>
          <pc:sldMk cId="1317879452" sldId="274"/>
        </pc:sldMkLst>
        <pc:spChg chg="mod">
          <ac:chgData name="Lara Hopkinson" userId="4c46a3d6-da89-4616-bd45-1b70e49404c2" providerId="ADAL" clId="{7F1F0841-190A-46F8-9915-0C9D4FD90F14}" dt="2025-12-17T12:30:48.226" v="396" actId="1076"/>
          <ac:spMkLst>
            <pc:docMk/>
            <pc:sldMk cId="1317879452" sldId="274"/>
            <ac:spMk id="2" creationId="{BFFCACD6-4420-4281-98FB-EE4808493735}"/>
          </ac:spMkLst>
        </pc:spChg>
        <pc:spChg chg="del">
          <ac:chgData name="Lara Hopkinson" userId="4c46a3d6-da89-4616-bd45-1b70e49404c2" providerId="ADAL" clId="{7F1F0841-190A-46F8-9915-0C9D4FD90F14}" dt="2025-12-17T12:30:22.160" v="388" actId="478"/>
          <ac:spMkLst>
            <pc:docMk/>
            <pc:sldMk cId="1317879452" sldId="274"/>
            <ac:spMk id="3" creationId="{3CCDA858-D533-450C-B810-8B2D205830F4}"/>
          </ac:spMkLst>
        </pc:spChg>
        <pc:picChg chg="del mod">
          <ac:chgData name="Lara Hopkinson" userId="4c46a3d6-da89-4616-bd45-1b70e49404c2" providerId="ADAL" clId="{7F1F0841-190A-46F8-9915-0C9D4FD90F14}" dt="2025-12-17T12:30:19.416" v="387" actId="478"/>
          <ac:picMkLst>
            <pc:docMk/>
            <pc:sldMk cId="1317879452" sldId="274"/>
            <ac:picMk id="4" creationId="{67822924-4582-4EB4-B888-3C64390078F4}"/>
          </ac:picMkLst>
        </pc:picChg>
        <pc:picChg chg="add mod">
          <ac:chgData name="Lara Hopkinson" userId="4c46a3d6-da89-4616-bd45-1b70e49404c2" providerId="ADAL" clId="{7F1F0841-190A-46F8-9915-0C9D4FD90F14}" dt="2025-12-17T12:30:51.914" v="398" actId="1076"/>
          <ac:picMkLst>
            <pc:docMk/>
            <pc:sldMk cId="1317879452" sldId="274"/>
            <ac:picMk id="3074" creationId="{0B199ECB-2631-F64C-FA22-E6C6D9FEEBA7}"/>
          </ac:picMkLst>
        </pc:picChg>
      </pc:sldChg>
      <pc:sldChg chg="addSp delSp modSp mod">
        <pc:chgData name="Lara Hopkinson" userId="4c46a3d6-da89-4616-bd45-1b70e49404c2" providerId="ADAL" clId="{7F1F0841-190A-46F8-9915-0C9D4FD90F14}" dt="2025-12-17T12:45:43.643" v="408" actId="1076"/>
        <pc:sldMkLst>
          <pc:docMk/>
          <pc:sldMk cId="3282010031" sldId="275"/>
        </pc:sldMkLst>
        <pc:spChg chg="del">
          <ac:chgData name="Lara Hopkinson" userId="4c46a3d6-da89-4616-bd45-1b70e49404c2" providerId="ADAL" clId="{7F1F0841-190A-46F8-9915-0C9D4FD90F14}" dt="2025-12-17T12:45:17.258" v="400" actId="478"/>
          <ac:spMkLst>
            <pc:docMk/>
            <pc:sldMk cId="3282010031" sldId="275"/>
            <ac:spMk id="2" creationId="{0AE94A16-4554-4552-B8E5-1DD6A6F69E44}"/>
          </ac:spMkLst>
        </pc:spChg>
        <pc:spChg chg="del">
          <ac:chgData name="Lara Hopkinson" userId="4c46a3d6-da89-4616-bd45-1b70e49404c2" providerId="ADAL" clId="{7F1F0841-190A-46F8-9915-0C9D4FD90F14}" dt="2025-12-17T12:45:19.631" v="401" actId="478"/>
          <ac:spMkLst>
            <pc:docMk/>
            <pc:sldMk cId="3282010031" sldId="275"/>
            <ac:spMk id="3" creationId="{59B5B40E-6BCB-4D33-AED0-67A056011867}"/>
          </ac:spMkLst>
        </pc:spChg>
        <pc:picChg chg="del">
          <ac:chgData name="Lara Hopkinson" userId="4c46a3d6-da89-4616-bd45-1b70e49404c2" providerId="ADAL" clId="{7F1F0841-190A-46F8-9915-0C9D4FD90F14}" dt="2025-12-17T12:45:13.087" v="399" actId="478"/>
          <ac:picMkLst>
            <pc:docMk/>
            <pc:sldMk cId="3282010031" sldId="275"/>
            <ac:picMk id="4" creationId="{C3745C28-925E-4277-9C5A-7FC145895417}"/>
          </ac:picMkLst>
        </pc:picChg>
        <pc:picChg chg="add mod modCrop">
          <ac:chgData name="Lara Hopkinson" userId="4c46a3d6-da89-4616-bd45-1b70e49404c2" providerId="ADAL" clId="{7F1F0841-190A-46F8-9915-0C9D4FD90F14}" dt="2025-12-17T12:45:43.643" v="408" actId="1076"/>
          <ac:picMkLst>
            <pc:docMk/>
            <pc:sldMk cId="3282010031" sldId="275"/>
            <ac:picMk id="7" creationId="{242F1135-6F2B-5096-CC61-ADACC94960AE}"/>
          </ac:picMkLst>
        </pc:picChg>
      </pc:sldChg>
      <pc:sldChg chg="addSp delSp modSp mod">
        <pc:chgData name="Lara Hopkinson" userId="4c46a3d6-da89-4616-bd45-1b70e49404c2" providerId="ADAL" clId="{7F1F0841-190A-46F8-9915-0C9D4FD90F14}" dt="2025-12-17T13:00:33.405" v="415" actId="1076"/>
        <pc:sldMkLst>
          <pc:docMk/>
          <pc:sldMk cId="2350760499" sldId="276"/>
        </pc:sldMkLst>
        <pc:spChg chg="mod">
          <ac:chgData name="Lara Hopkinson" userId="4c46a3d6-da89-4616-bd45-1b70e49404c2" providerId="ADAL" clId="{7F1F0841-190A-46F8-9915-0C9D4FD90F14}" dt="2025-12-17T13:00:33.405" v="415" actId="1076"/>
          <ac:spMkLst>
            <pc:docMk/>
            <pc:sldMk cId="2350760499" sldId="276"/>
            <ac:spMk id="2" creationId="{4E79F241-7806-4DB7-A358-9A7484FA853C}"/>
          </ac:spMkLst>
        </pc:spChg>
        <pc:picChg chg="del">
          <ac:chgData name="Lara Hopkinson" userId="4c46a3d6-da89-4616-bd45-1b70e49404c2" providerId="ADAL" clId="{7F1F0841-190A-46F8-9915-0C9D4FD90F14}" dt="2025-12-17T13:00:04.943" v="409" actId="478"/>
          <ac:picMkLst>
            <pc:docMk/>
            <pc:sldMk cId="2350760499" sldId="276"/>
            <ac:picMk id="3" creationId="{00000000-0000-0000-0000-000000000000}"/>
          </ac:picMkLst>
        </pc:picChg>
        <pc:picChg chg="add mod modCrop">
          <ac:chgData name="Lara Hopkinson" userId="4c46a3d6-da89-4616-bd45-1b70e49404c2" providerId="ADAL" clId="{7F1F0841-190A-46F8-9915-0C9D4FD90F14}" dt="2025-12-17T13:00:27.853" v="414" actId="1076"/>
          <ac:picMkLst>
            <pc:docMk/>
            <pc:sldMk cId="2350760499" sldId="276"/>
            <ac:picMk id="5" creationId="{8E567801-FF70-DA5C-C3D0-8422C596A71C}"/>
          </ac:picMkLst>
        </pc:picChg>
      </pc:sldChg>
      <pc:sldChg chg="del">
        <pc:chgData name="Lara Hopkinson" userId="4c46a3d6-da89-4616-bd45-1b70e49404c2" providerId="ADAL" clId="{7F1F0841-190A-46F8-9915-0C9D4FD90F14}" dt="2025-12-17T13:06:24.547" v="422" actId="47"/>
        <pc:sldMkLst>
          <pc:docMk/>
          <pc:sldMk cId="134607888" sldId="277"/>
        </pc:sldMkLst>
      </pc:sldChg>
      <pc:sldChg chg="addSp delSp modSp mod">
        <pc:chgData name="Lara Hopkinson" userId="4c46a3d6-da89-4616-bd45-1b70e49404c2" providerId="ADAL" clId="{7F1F0841-190A-46F8-9915-0C9D4FD90F14}" dt="2025-12-17T13:16:40.228" v="477" actId="27636"/>
        <pc:sldMkLst>
          <pc:docMk/>
          <pc:sldMk cId="3206089093" sldId="278"/>
        </pc:sldMkLst>
        <pc:spChg chg="add mod">
          <ac:chgData name="Lara Hopkinson" userId="4c46a3d6-da89-4616-bd45-1b70e49404c2" providerId="ADAL" clId="{7F1F0841-190A-46F8-9915-0C9D4FD90F14}" dt="2025-12-17T13:16:40.228" v="477" actId="27636"/>
          <ac:spMkLst>
            <pc:docMk/>
            <pc:sldMk cId="3206089093" sldId="278"/>
            <ac:spMk id="2" creationId="{C885311F-6D60-D634-D8D1-B6FDEA4FF530}"/>
          </ac:spMkLst>
        </pc:spChg>
        <pc:spChg chg="del">
          <ac:chgData name="Lara Hopkinson" userId="4c46a3d6-da89-4616-bd45-1b70e49404c2" providerId="ADAL" clId="{7F1F0841-190A-46F8-9915-0C9D4FD90F14}" dt="2025-12-17T13:15:57.713" v="433" actId="478"/>
          <ac:spMkLst>
            <pc:docMk/>
            <pc:sldMk cId="3206089093" sldId="278"/>
            <ac:spMk id="9" creationId="{1E80184C-52F6-400B-BE88-307C415D5746}"/>
          </ac:spMkLst>
        </pc:spChg>
        <pc:picChg chg="del">
          <ac:chgData name="Lara Hopkinson" userId="4c46a3d6-da89-4616-bd45-1b70e49404c2" providerId="ADAL" clId="{7F1F0841-190A-46F8-9915-0C9D4FD90F14}" dt="2025-12-17T13:15:54.873" v="432" actId="478"/>
          <ac:picMkLst>
            <pc:docMk/>
            <pc:sldMk cId="3206089093" sldId="278"/>
            <ac:picMk id="8" creationId="{095E6FE4-538E-48B3-8C96-8214FE1D57D1}"/>
          </ac:picMkLst>
        </pc:picChg>
        <pc:picChg chg="add mod">
          <ac:chgData name="Lara Hopkinson" userId="4c46a3d6-da89-4616-bd45-1b70e49404c2" providerId="ADAL" clId="{7F1F0841-190A-46F8-9915-0C9D4FD90F14}" dt="2025-12-17T13:16:07.307" v="435" actId="1076"/>
          <ac:picMkLst>
            <pc:docMk/>
            <pc:sldMk cId="3206089093" sldId="278"/>
            <ac:picMk id="4098" creationId="{6112F0C6-244C-E445-3284-1D3900A806A8}"/>
          </ac:picMkLst>
        </pc:picChg>
      </pc:sldChg>
      <pc:sldChg chg="addSp delSp modSp mod">
        <pc:chgData name="Lara Hopkinson" userId="4c46a3d6-da89-4616-bd45-1b70e49404c2" providerId="ADAL" clId="{7F1F0841-190A-46F8-9915-0C9D4FD90F14}" dt="2025-12-17T13:40:02.729" v="516" actId="20577"/>
        <pc:sldMkLst>
          <pc:docMk/>
          <pc:sldMk cId="3840992461" sldId="280"/>
        </pc:sldMkLst>
        <pc:spChg chg="add del mod">
          <ac:chgData name="Lara Hopkinson" userId="4c46a3d6-da89-4616-bd45-1b70e49404c2" providerId="ADAL" clId="{7F1F0841-190A-46F8-9915-0C9D4FD90F14}" dt="2025-12-17T13:39:40.790" v="481" actId="478"/>
          <ac:spMkLst>
            <pc:docMk/>
            <pc:sldMk cId="3840992461" sldId="280"/>
            <ac:spMk id="4" creationId="{BD32B1B1-C8C0-99D3-FDF1-D4D4990D2619}"/>
          </ac:spMkLst>
        </pc:spChg>
        <pc:spChg chg="mod">
          <ac:chgData name="Lara Hopkinson" userId="4c46a3d6-da89-4616-bd45-1b70e49404c2" providerId="ADAL" clId="{7F1F0841-190A-46F8-9915-0C9D4FD90F14}" dt="2025-12-17T13:40:02.729" v="516" actId="20577"/>
          <ac:spMkLst>
            <pc:docMk/>
            <pc:sldMk cId="3840992461" sldId="280"/>
            <ac:spMk id="6" creationId="{9A8331F2-5BFF-44DF-A803-D5107B532524}"/>
          </ac:spMkLst>
        </pc:spChg>
        <pc:spChg chg="del">
          <ac:chgData name="Lara Hopkinson" userId="4c46a3d6-da89-4616-bd45-1b70e49404c2" providerId="ADAL" clId="{7F1F0841-190A-46F8-9915-0C9D4FD90F14}" dt="2025-12-17T13:39:37.408" v="480" actId="478"/>
          <ac:spMkLst>
            <pc:docMk/>
            <pc:sldMk cId="3840992461" sldId="280"/>
            <ac:spMk id="7" creationId="{D02F6AE2-012E-4EB0-9C64-F951D38718EA}"/>
          </ac:spMkLst>
        </pc:spChg>
        <pc:picChg chg="del mod">
          <ac:chgData name="Lara Hopkinson" userId="4c46a3d6-da89-4616-bd45-1b70e49404c2" providerId="ADAL" clId="{7F1F0841-190A-46F8-9915-0C9D4FD90F14}" dt="2025-12-17T13:39:31.690" v="479" actId="478"/>
          <ac:picMkLst>
            <pc:docMk/>
            <pc:sldMk cId="3840992461" sldId="280"/>
            <ac:picMk id="5" creationId="{6B9F673F-3319-43BF-B632-695CFE5D2320}"/>
          </ac:picMkLst>
        </pc:picChg>
        <pc:picChg chg="add mod">
          <ac:chgData name="Lara Hopkinson" userId="4c46a3d6-da89-4616-bd45-1b70e49404c2" providerId="ADAL" clId="{7F1F0841-190A-46F8-9915-0C9D4FD90F14}" dt="2025-12-17T13:39:46.269" v="483" actId="1076"/>
          <ac:picMkLst>
            <pc:docMk/>
            <pc:sldMk cId="3840992461" sldId="280"/>
            <ac:picMk id="5122" creationId="{F77E2445-3567-1A55-5E55-25F853C29D6F}"/>
          </ac:picMkLst>
        </pc:picChg>
      </pc:sldChg>
      <pc:sldChg chg="delSp del mod">
        <pc:chgData name="Lara Hopkinson" userId="4c46a3d6-da89-4616-bd45-1b70e49404c2" providerId="ADAL" clId="{7F1F0841-190A-46F8-9915-0C9D4FD90F14}" dt="2025-12-17T13:52:10.527" v="757" actId="47"/>
        <pc:sldMkLst>
          <pc:docMk/>
          <pc:sldMk cId="387265539" sldId="281"/>
        </pc:sldMkLst>
        <pc:picChg chg="del">
          <ac:chgData name="Lara Hopkinson" userId="4c46a3d6-da89-4616-bd45-1b70e49404c2" providerId="ADAL" clId="{7F1F0841-190A-46F8-9915-0C9D4FD90F14}" dt="2025-12-17T13:52:02.448" v="756" actId="478"/>
          <ac:picMkLst>
            <pc:docMk/>
            <pc:sldMk cId="387265539" sldId="281"/>
            <ac:picMk id="7" creationId="{00000000-0000-0000-0000-000000000000}"/>
          </ac:picMkLst>
        </pc:picChg>
      </pc:sldChg>
      <pc:sldChg chg="del">
        <pc:chgData name="Lara Hopkinson" userId="4c46a3d6-da89-4616-bd45-1b70e49404c2" providerId="ADAL" clId="{7F1F0841-190A-46F8-9915-0C9D4FD90F14}" dt="2025-12-17T13:56:42.347" v="812" actId="47"/>
        <pc:sldMkLst>
          <pc:docMk/>
          <pc:sldMk cId="2978309685" sldId="283"/>
        </pc:sldMkLst>
      </pc:sldChg>
      <pc:sldChg chg="del">
        <pc:chgData name="Lara Hopkinson" userId="4c46a3d6-da89-4616-bd45-1b70e49404c2" providerId="ADAL" clId="{7F1F0841-190A-46F8-9915-0C9D4FD90F14}" dt="2025-12-17T12:17:22.355" v="367" actId="47"/>
        <pc:sldMkLst>
          <pc:docMk/>
          <pc:sldMk cId="269750492" sldId="289"/>
        </pc:sldMkLst>
      </pc:sldChg>
      <pc:sldChg chg="del">
        <pc:chgData name="Lara Hopkinson" userId="4c46a3d6-da89-4616-bd45-1b70e49404c2" providerId="ADAL" clId="{7F1F0841-190A-46F8-9915-0C9D4FD90F14}" dt="2025-12-17T12:17:22.355" v="367" actId="47"/>
        <pc:sldMkLst>
          <pc:docMk/>
          <pc:sldMk cId="3733192507" sldId="290"/>
        </pc:sldMkLst>
      </pc:sldChg>
      <pc:sldChg chg="del">
        <pc:chgData name="Lara Hopkinson" userId="4c46a3d6-da89-4616-bd45-1b70e49404c2" providerId="ADAL" clId="{7F1F0841-190A-46F8-9915-0C9D4FD90F14}" dt="2025-12-17T12:17:22.355" v="367" actId="47"/>
        <pc:sldMkLst>
          <pc:docMk/>
          <pc:sldMk cId="2988911785" sldId="291"/>
        </pc:sldMkLst>
      </pc:sldChg>
      <pc:sldChg chg="del">
        <pc:chgData name="Lara Hopkinson" userId="4c46a3d6-da89-4616-bd45-1b70e49404c2" providerId="ADAL" clId="{7F1F0841-190A-46F8-9915-0C9D4FD90F14}" dt="2025-12-17T12:17:22.355" v="367" actId="47"/>
        <pc:sldMkLst>
          <pc:docMk/>
          <pc:sldMk cId="1663217533" sldId="292"/>
        </pc:sldMkLst>
      </pc:sldChg>
      <pc:sldChg chg="modSp mod">
        <pc:chgData name="Lara Hopkinson" userId="4c46a3d6-da89-4616-bd45-1b70e49404c2" providerId="ADAL" clId="{7F1F0841-190A-46F8-9915-0C9D4FD90F14}" dt="2025-12-17T13:58:16.228" v="814" actId="14100"/>
        <pc:sldMkLst>
          <pc:docMk/>
          <pc:sldMk cId="1697710233" sldId="293"/>
        </pc:sldMkLst>
        <pc:picChg chg="mod">
          <ac:chgData name="Lara Hopkinson" userId="4c46a3d6-da89-4616-bd45-1b70e49404c2" providerId="ADAL" clId="{7F1F0841-190A-46F8-9915-0C9D4FD90F14}" dt="2025-12-17T13:58:16.228" v="814" actId="14100"/>
          <ac:picMkLst>
            <pc:docMk/>
            <pc:sldMk cId="1697710233" sldId="293"/>
            <ac:picMk id="4" creationId="{00000000-0000-0000-0000-000000000000}"/>
          </ac:picMkLst>
        </pc:picChg>
      </pc:sldChg>
      <pc:sldChg chg="addSp delSp modSp mod">
        <pc:chgData name="Lara Hopkinson" userId="4c46a3d6-da89-4616-bd45-1b70e49404c2" providerId="ADAL" clId="{7F1F0841-190A-46F8-9915-0C9D4FD90F14}" dt="2025-12-17T13:56:23.387" v="811" actId="1035"/>
        <pc:sldMkLst>
          <pc:docMk/>
          <pc:sldMk cId="3569222969" sldId="294"/>
        </pc:sldMkLst>
        <pc:spChg chg="del">
          <ac:chgData name="Lara Hopkinson" userId="4c46a3d6-da89-4616-bd45-1b70e49404c2" providerId="ADAL" clId="{7F1F0841-190A-46F8-9915-0C9D4FD90F14}" dt="2025-12-17T13:53:06.057" v="798" actId="478"/>
          <ac:spMkLst>
            <pc:docMk/>
            <pc:sldMk cId="3569222969" sldId="294"/>
            <ac:spMk id="3" creationId="{00000000-0000-0000-0000-000000000000}"/>
          </ac:spMkLst>
        </pc:spChg>
        <pc:spChg chg="add mod">
          <ac:chgData name="Lara Hopkinson" userId="4c46a3d6-da89-4616-bd45-1b70e49404c2" providerId="ADAL" clId="{7F1F0841-190A-46F8-9915-0C9D4FD90F14}" dt="2025-12-17T13:56:23.387" v="811" actId="1035"/>
          <ac:spMkLst>
            <pc:docMk/>
            <pc:sldMk cId="3569222969" sldId="294"/>
            <ac:spMk id="5" creationId="{010AB501-297A-C714-5DE2-1452D1C696DB}"/>
          </ac:spMkLst>
        </pc:spChg>
        <pc:picChg chg="del">
          <ac:chgData name="Lara Hopkinson" userId="4c46a3d6-da89-4616-bd45-1b70e49404c2" providerId="ADAL" clId="{7F1F0841-190A-46F8-9915-0C9D4FD90F14}" dt="2025-12-17T13:55:26.281" v="799" actId="478"/>
          <ac:picMkLst>
            <pc:docMk/>
            <pc:sldMk cId="3569222969" sldId="294"/>
            <ac:picMk id="4" creationId="{00000000-0000-0000-0000-000000000000}"/>
          </ac:picMkLst>
        </pc:picChg>
        <pc:picChg chg="add mod">
          <ac:chgData name="Lara Hopkinson" userId="4c46a3d6-da89-4616-bd45-1b70e49404c2" providerId="ADAL" clId="{7F1F0841-190A-46F8-9915-0C9D4FD90F14}" dt="2025-12-17T13:55:33" v="801" actId="1076"/>
          <ac:picMkLst>
            <pc:docMk/>
            <pc:sldMk cId="3569222969" sldId="294"/>
            <ac:picMk id="7170" creationId="{99AB6986-0C9A-0C5A-C78C-869B7643D2F7}"/>
          </ac:picMkLst>
        </pc:picChg>
      </pc:sldChg>
      <pc:sldChg chg="addSp delSp modSp mod">
        <pc:chgData name="Lara Hopkinson" userId="4c46a3d6-da89-4616-bd45-1b70e49404c2" providerId="ADAL" clId="{7F1F0841-190A-46F8-9915-0C9D4FD90F14}" dt="2025-12-17T13:11:08.388" v="431" actId="1076"/>
        <pc:sldMkLst>
          <pc:docMk/>
          <pc:sldMk cId="3150703536" sldId="295"/>
        </pc:sldMkLst>
        <pc:picChg chg="del">
          <ac:chgData name="Lara Hopkinson" userId="4c46a3d6-da89-4616-bd45-1b70e49404c2" providerId="ADAL" clId="{7F1F0841-190A-46F8-9915-0C9D4FD90F14}" dt="2025-12-17T13:10:02.050" v="423" actId="478"/>
          <ac:picMkLst>
            <pc:docMk/>
            <pc:sldMk cId="3150703536" sldId="295"/>
            <ac:picMk id="4" creationId="{00000000-0000-0000-0000-000000000000}"/>
          </ac:picMkLst>
        </pc:picChg>
        <pc:picChg chg="add mod modCrop">
          <ac:chgData name="Lara Hopkinson" userId="4c46a3d6-da89-4616-bd45-1b70e49404c2" providerId="ADAL" clId="{7F1F0841-190A-46F8-9915-0C9D4FD90F14}" dt="2025-12-17T13:10:22.925" v="427" actId="1076"/>
          <ac:picMkLst>
            <pc:docMk/>
            <pc:sldMk cId="3150703536" sldId="295"/>
            <ac:picMk id="5" creationId="{719426E5-F7EA-FA46-6C67-6DE9ED6F5951}"/>
          </ac:picMkLst>
        </pc:picChg>
        <pc:picChg chg="add mod modCrop">
          <ac:chgData name="Lara Hopkinson" userId="4c46a3d6-da89-4616-bd45-1b70e49404c2" providerId="ADAL" clId="{7F1F0841-190A-46F8-9915-0C9D4FD90F14}" dt="2025-12-17T13:11:08.388" v="431" actId="1076"/>
          <ac:picMkLst>
            <pc:docMk/>
            <pc:sldMk cId="3150703536" sldId="295"/>
            <ac:picMk id="7" creationId="{6C153046-6DFE-E6A8-276E-A861848DE04A}"/>
          </ac:picMkLst>
        </pc:picChg>
      </pc:sldChg>
      <pc:sldChg chg="addSp delSp modSp mod">
        <pc:chgData name="Lara Hopkinson" userId="4c46a3d6-da89-4616-bd45-1b70e49404c2" providerId="ADAL" clId="{7F1F0841-190A-46F8-9915-0C9D4FD90F14}" dt="2025-12-17T13:03:02.324" v="421" actId="1076"/>
        <pc:sldMkLst>
          <pc:docMk/>
          <pc:sldMk cId="366543558" sldId="296"/>
        </pc:sldMkLst>
        <pc:spChg chg="del">
          <ac:chgData name="Lara Hopkinson" userId="4c46a3d6-da89-4616-bd45-1b70e49404c2" providerId="ADAL" clId="{7F1F0841-190A-46F8-9915-0C9D4FD90F14}" dt="2025-12-17T13:02:44.964" v="417" actId="478"/>
          <ac:spMkLst>
            <pc:docMk/>
            <pc:sldMk cId="366543558" sldId="296"/>
            <ac:spMk id="3" creationId="{00000000-0000-0000-0000-000000000000}"/>
          </ac:spMkLst>
        </pc:spChg>
        <pc:picChg chg="del">
          <ac:chgData name="Lara Hopkinson" userId="4c46a3d6-da89-4616-bd45-1b70e49404c2" providerId="ADAL" clId="{7F1F0841-190A-46F8-9915-0C9D4FD90F14}" dt="2025-12-17T13:02:41.057" v="416" actId="478"/>
          <ac:picMkLst>
            <pc:docMk/>
            <pc:sldMk cId="366543558" sldId="296"/>
            <ac:picMk id="4" creationId="{00000000-0000-0000-0000-000000000000}"/>
          </ac:picMkLst>
        </pc:picChg>
        <pc:picChg chg="add mod modCrop">
          <ac:chgData name="Lara Hopkinson" userId="4c46a3d6-da89-4616-bd45-1b70e49404c2" providerId="ADAL" clId="{7F1F0841-190A-46F8-9915-0C9D4FD90F14}" dt="2025-12-17T13:03:02.324" v="421" actId="1076"/>
          <ac:picMkLst>
            <pc:docMk/>
            <pc:sldMk cId="366543558" sldId="296"/>
            <ac:picMk id="6" creationId="{3A2314CB-4F24-BEF4-8C02-EEFB799B68D9}"/>
          </ac:picMkLst>
        </pc:picChg>
      </pc:sldChg>
      <pc:sldChg chg="del">
        <pc:chgData name="Lara Hopkinson" userId="4c46a3d6-da89-4616-bd45-1b70e49404c2" providerId="ADAL" clId="{7F1F0841-190A-46F8-9915-0C9D4FD90F14}" dt="2025-12-17T15:19:51.832" v="1719" actId="47"/>
        <pc:sldMkLst>
          <pc:docMk/>
          <pc:sldMk cId="1533328284" sldId="299"/>
        </pc:sldMkLst>
      </pc:sldChg>
      <pc:sldChg chg="del">
        <pc:chgData name="Lara Hopkinson" userId="4c46a3d6-da89-4616-bd45-1b70e49404c2" providerId="ADAL" clId="{7F1F0841-190A-46F8-9915-0C9D4FD90F14}" dt="2025-12-17T15:19:51.832" v="1719" actId="47"/>
        <pc:sldMkLst>
          <pc:docMk/>
          <pc:sldMk cId="994275257" sldId="300"/>
        </pc:sldMkLst>
      </pc:sldChg>
      <pc:sldChg chg="del">
        <pc:chgData name="Lara Hopkinson" userId="4c46a3d6-da89-4616-bd45-1b70e49404c2" providerId="ADAL" clId="{7F1F0841-190A-46F8-9915-0C9D4FD90F14}" dt="2025-12-17T15:19:51.832" v="1719" actId="47"/>
        <pc:sldMkLst>
          <pc:docMk/>
          <pc:sldMk cId="1211243444" sldId="301"/>
        </pc:sldMkLst>
      </pc:sldChg>
      <pc:sldChg chg="del">
        <pc:chgData name="Lara Hopkinson" userId="4c46a3d6-da89-4616-bd45-1b70e49404c2" providerId="ADAL" clId="{7F1F0841-190A-46F8-9915-0C9D4FD90F14}" dt="2025-12-17T15:19:51.832" v="1719" actId="47"/>
        <pc:sldMkLst>
          <pc:docMk/>
          <pc:sldMk cId="3312003026" sldId="302"/>
        </pc:sldMkLst>
      </pc:sldChg>
      <pc:sldChg chg="del">
        <pc:chgData name="Lara Hopkinson" userId="4c46a3d6-da89-4616-bd45-1b70e49404c2" providerId="ADAL" clId="{7F1F0841-190A-46F8-9915-0C9D4FD90F14}" dt="2025-12-17T15:19:51.832" v="1719" actId="47"/>
        <pc:sldMkLst>
          <pc:docMk/>
          <pc:sldMk cId="2259393321" sldId="303"/>
        </pc:sldMkLst>
      </pc:sldChg>
      <pc:sldChg chg="del">
        <pc:chgData name="Lara Hopkinson" userId="4c46a3d6-da89-4616-bd45-1b70e49404c2" providerId="ADAL" clId="{7F1F0841-190A-46F8-9915-0C9D4FD90F14}" dt="2025-12-17T15:19:51.832" v="1719" actId="47"/>
        <pc:sldMkLst>
          <pc:docMk/>
          <pc:sldMk cId="1824706136" sldId="304"/>
        </pc:sldMkLst>
      </pc:sldChg>
      <pc:sldChg chg="del">
        <pc:chgData name="Lara Hopkinson" userId="4c46a3d6-da89-4616-bd45-1b70e49404c2" providerId="ADAL" clId="{7F1F0841-190A-46F8-9915-0C9D4FD90F14}" dt="2025-12-17T15:19:51.832" v="1719" actId="47"/>
        <pc:sldMkLst>
          <pc:docMk/>
          <pc:sldMk cId="3528891534" sldId="305"/>
        </pc:sldMkLst>
      </pc:sldChg>
      <pc:sldChg chg="del">
        <pc:chgData name="Lara Hopkinson" userId="4c46a3d6-da89-4616-bd45-1b70e49404c2" providerId="ADAL" clId="{7F1F0841-190A-46F8-9915-0C9D4FD90F14}" dt="2025-12-17T15:19:51.832" v="1719" actId="47"/>
        <pc:sldMkLst>
          <pc:docMk/>
          <pc:sldMk cId="3204479511" sldId="306"/>
        </pc:sldMkLst>
      </pc:sldChg>
      <pc:sldChg chg="del">
        <pc:chgData name="Lara Hopkinson" userId="4c46a3d6-da89-4616-bd45-1b70e49404c2" providerId="ADAL" clId="{7F1F0841-190A-46F8-9915-0C9D4FD90F14}" dt="2025-12-17T15:19:51.832" v="1719" actId="47"/>
        <pc:sldMkLst>
          <pc:docMk/>
          <pc:sldMk cId="681958593" sldId="307"/>
        </pc:sldMkLst>
      </pc:sldChg>
      <pc:sldChg chg="del">
        <pc:chgData name="Lara Hopkinson" userId="4c46a3d6-da89-4616-bd45-1b70e49404c2" providerId="ADAL" clId="{7F1F0841-190A-46F8-9915-0C9D4FD90F14}" dt="2025-12-17T15:19:51.832" v="1719" actId="47"/>
        <pc:sldMkLst>
          <pc:docMk/>
          <pc:sldMk cId="2117518298" sldId="308"/>
        </pc:sldMkLst>
      </pc:sldChg>
      <pc:sldChg chg="del">
        <pc:chgData name="Lara Hopkinson" userId="4c46a3d6-da89-4616-bd45-1b70e49404c2" providerId="ADAL" clId="{7F1F0841-190A-46F8-9915-0C9D4FD90F14}" dt="2025-12-17T15:19:51.832" v="1719" actId="47"/>
        <pc:sldMkLst>
          <pc:docMk/>
          <pc:sldMk cId="670159574" sldId="309"/>
        </pc:sldMkLst>
      </pc:sldChg>
      <pc:sldChg chg="addSp delSp modSp new mod modAnim">
        <pc:chgData name="Lara Hopkinson" userId="4c46a3d6-da89-4616-bd45-1b70e49404c2" providerId="ADAL" clId="{7F1F0841-190A-46F8-9915-0C9D4FD90F14}" dt="2025-12-15T16:03:28.667" v="52"/>
        <pc:sldMkLst>
          <pc:docMk/>
          <pc:sldMk cId="1949029000" sldId="310"/>
        </pc:sldMkLst>
        <pc:spChg chg="mod">
          <ac:chgData name="Lara Hopkinson" userId="4c46a3d6-da89-4616-bd45-1b70e49404c2" providerId="ADAL" clId="{7F1F0841-190A-46F8-9915-0C9D4FD90F14}" dt="2025-12-15T16:03:28.667" v="52"/>
          <ac:spMkLst>
            <pc:docMk/>
            <pc:sldMk cId="1949029000" sldId="310"/>
            <ac:spMk id="2" creationId="{86C02987-064F-F5A7-F7FC-F81DC6C93AD0}"/>
          </ac:spMkLst>
        </pc:spChg>
        <pc:picChg chg="add mod">
          <ac:chgData name="Lara Hopkinson" userId="4c46a3d6-da89-4616-bd45-1b70e49404c2" providerId="ADAL" clId="{7F1F0841-190A-46F8-9915-0C9D4FD90F14}" dt="2025-12-15T16:02:52.980" v="1"/>
          <ac:picMkLst>
            <pc:docMk/>
            <pc:sldMk cId="1949029000" sldId="310"/>
            <ac:picMk id="4" creationId="{41B6A0B2-511C-82C0-DE04-79C747585AC7}"/>
          </ac:picMkLst>
        </pc:picChg>
      </pc:sldChg>
      <pc:sldChg chg="addSp delSp modSp new mod">
        <pc:chgData name="Lara Hopkinson" userId="4c46a3d6-da89-4616-bd45-1b70e49404c2" providerId="ADAL" clId="{7F1F0841-190A-46F8-9915-0C9D4FD90F14}" dt="2025-12-15T16:18:41.320" v="77" actId="14100"/>
        <pc:sldMkLst>
          <pc:docMk/>
          <pc:sldMk cId="3943945941" sldId="311"/>
        </pc:sldMkLst>
        <pc:spChg chg="mod">
          <ac:chgData name="Lara Hopkinson" userId="4c46a3d6-da89-4616-bd45-1b70e49404c2" providerId="ADAL" clId="{7F1F0841-190A-46F8-9915-0C9D4FD90F14}" dt="2025-12-15T16:18:30.019" v="73"/>
          <ac:spMkLst>
            <pc:docMk/>
            <pc:sldMk cId="3943945941" sldId="311"/>
            <ac:spMk id="2" creationId="{5B465674-E7D4-9221-D372-E3A8C2D2DF6C}"/>
          </ac:spMkLst>
        </pc:spChg>
        <pc:picChg chg="add mod modCrop">
          <ac:chgData name="Lara Hopkinson" userId="4c46a3d6-da89-4616-bd45-1b70e49404c2" providerId="ADAL" clId="{7F1F0841-190A-46F8-9915-0C9D4FD90F14}" dt="2025-12-15T16:18:41.320" v="77" actId="14100"/>
          <ac:picMkLst>
            <pc:docMk/>
            <pc:sldMk cId="3943945941" sldId="311"/>
            <ac:picMk id="5" creationId="{EC90621A-8490-5BAC-F5A7-63C6F25295C8}"/>
          </ac:picMkLst>
        </pc:picChg>
      </pc:sldChg>
      <pc:sldChg chg="addSp delSp modSp new mod">
        <pc:chgData name="Lara Hopkinson" userId="4c46a3d6-da89-4616-bd45-1b70e49404c2" providerId="ADAL" clId="{7F1F0841-190A-46F8-9915-0C9D4FD90F14}" dt="2025-12-15T16:21:12.577" v="129" actId="167"/>
        <pc:sldMkLst>
          <pc:docMk/>
          <pc:sldMk cId="990885125" sldId="312"/>
        </pc:sldMkLst>
        <pc:spChg chg="mod">
          <ac:chgData name="Lara Hopkinson" userId="4c46a3d6-da89-4616-bd45-1b70e49404c2" providerId="ADAL" clId="{7F1F0841-190A-46F8-9915-0C9D4FD90F14}" dt="2025-12-15T16:20:55.795" v="128" actId="14100"/>
          <ac:spMkLst>
            <pc:docMk/>
            <pc:sldMk cId="990885125" sldId="312"/>
            <ac:spMk id="2" creationId="{6FDABC36-D8C3-97FB-73E1-32BA8DEC6ED7}"/>
          </ac:spMkLst>
        </pc:spChg>
        <pc:picChg chg="add mod ord modCrop">
          <ac:chgData name="Lara Hopkinson" userId="4c46a3d6-da89-4616-bd45-1b70e49404c2" providerId="ADAL" clId="{7F1F0841-190A-46F8-9915-0C9D4FD90F14}" dt="2025-12-15T16:21:12.577" v="129" actId="167"/>
          <ac:picMkLst>
            <pc:docMk/>
            <pc:sldMk cId="990885125" sldId="312"/>
            <ac:picMk id="7" creationId="{441988CA-532C-E5B5-B5C5-43C6FA97C35F}"/>
          </ac:picMkLst>
        </pc:picChg>
      </pc:sldChg>
      <pc:sldChg chg="addSp delSp modSp new mod">
        <pc:chgData name="Lara Hopkinson" userId="4c46a3d6-da89-4616-bd45-1b70e49404c2" providerId="ADAL" clId="{7F1F0841-190A-46F8-9915-0C9D4FD90F14}" dt="2025-12-15T16:46:11.988" v="155" actId="14100"/>
        <pc:sldMkLst>
          <pc:docMk/>
          <pc:sldMk cId="3228122196" sldId="313"/>
        </pc:sldMkLst>
        <pc:spChg chg="mod">
          <ac:chgData name="Lara Hopkinson" userId="4c46a3d6-da89-4616-bd45-1b70e49404c2" providerId="ADAL" clId="{7F1F0841-190A-46F8-9915-0C9D4FD90F14}" dt="2025-12-15T16:45:50.228" v="147"/>
          <ac:spMkLst>
            <pc:docMk/>
            <pc:sldMk cId="3228122196" sldId="313"/>
            <ac:spMk id="2" creationId="{C8E68B9E-67E2-1C77-450A-0E6CB4AEC577}"/>
          </ac:spMkLst>
        </pc:spChg>
        <pc:picChg chg="add mod modCrop">
          <ac:chgData name="Lara Hopkinson" userId="4c46a3d6-da89-4616-bd45-1b70e49404c2" providerId="ADAL" clId="{7F1F0841-190A-46F8-9915-0C9D4FD90F14}" dt="2025-12-15T16:46:11.988" v="155" actId="14100"/>
          <ac:picMkLst>
            <pc:docMk/>
            <pc:sldMk cId="3228122196" sldId="313"/>
            <ac:picMk id="5" creationId="{FC268B4B-E0FB-5C30-6C5A-57DBEA7FA328}"/>
          </ac:picMkLst>
        </pc:picChg>
      </pc:sldChg>
      <pc:sldChg chg="modSp new mod">
        <pc:chgData name="Lara Hopkinson" userId="4c46a3d6-da89-4616-bd45-1b70e49404c2" providerId="ADAL" clId="{7F1F0841-190A-46F8-9915-0C9D4FD90F14}" dt="2025-12-15T16:54:08.620" v="366" actId="20577"/>
        <pc:sldMkLst>
          <pc:docMk/>
          <pc:sldMk cId="3736241402" sldId="314"/>
        </pc:sldMkLst>
        <pc:spChg chg="mod">
          <ac:chgData name="Lara Hopkinson" userId="4c46a3d6-da89-4616-bd45-1b70e49404c2" providerId="ADAL" clId="{7F1F0841-190A-46F8-9915-0C9D4FD90F14}" dt="2025-12-15T16:52:35.770" v="168"/>
          <ac:spMkLst>
            <pc:docMk/>
            <pc:sldMk cId="3736241402" sldId="314"/>
            <ac:spMk id="2" creationId="{667B1848-86E6-7E70-CF26-47B39E30D413}"/>
          </ac:spMkLst>
        </pc:spChg>
        <pc:spChg chg="mod">
          <ac:chgData name="Lara Hopkinson" userId="4c46a3d6-da89-4616-bd45-1b70e49404c2" providerId="ADAL" clId="{7F1F0841-190A-46F8-9915-0C9D4FD90F14}" dt="2025-12-15T16:54:08.620" v="366" actId="20577"/>
          <ac:spMkLst>
            <pc:docMk/>
            <pc:sldMk cId="3736241402" sldId="314"/>
            <ac:spMk id="3" creationId="{877294AB-03A1-5FA3-97D1-D6A9453C3BBD}"/>
          </ac:spMkLst>
        </pc:spChg>
      </pc:sldChg>
      <pc:sldChg chg="addSp delSp modSp new mod setBg">
        <pc:chgData name="Lara Hopkinson" userId="4c46a3d6-da89-4616-bd45-1b70e49404c2" providerId="ADAL" clId="{7F1F0841-190A-46F8-9915-0C9D4FD90F14}" dt="2025-12-17T12:27:13.404" v="386" actId="14100"/>
        <pc:sldMkLst>
          <pc:docMk/>
          <pc:sldMk cId="2092528285" sldId="315"/>
        </pc:sldMkLst>
        <pc:spChg chg="add del">
          <ac:chgData name="Lara Hopkinson" userId="4c46a3d6-da89-4616-bd45-1b70e49404c2" providerId="ADAL" clId="{7F1F0841-190A-46F8-9915-0C9D4FD90F14}" dt="2025-12-17T12:26:59.980" v="383" actId="478"/>
          <ac:spMkLst>
            <pc:docMk/>
            <pc:sldMk cId="2092528285" sldId="315"/>
            <ac:spMk id="2" creationId="{9373FC59-2F43-C681-71EC-3A21938CE4CF}"/>
          </ac:spMkLst>
        </pc:spChg>
        <pc:spChg chg="add del">
          <ac:chgData name="Lara Hopkinson" userId="4c46a3d6-da89-4616-bd45-1b70e49404c2" providerId="ADAL" clId="{7F1F0841-190A-46F8-9915-0C9D4FD90F14}" dt="2025-12-17T12:26:52.723" v="382" actId="478"/>
          <ac:spMkLst>
            <pc:docMk/>
            <pc:sldMk cId="2092528285" sldId="315"/>
            <ac:spMk id="3" creationId="{186D6EB7-B2AF-B645-F93C-8A75DFEFDAA7}"/>
          </ac:spMkLst>
        </pc:spChg>
        <pc:spChg chg="add del">
          <ac:chgData name="Lara Hopkinson" userId="4c46a3d6-da89-4616-bd45-1b70e49404c2" providerId="ADAL" clId="{7F1F0841-190A-46F8-9915-0C9D4FD90F14}" dt="2025-12-17T12:26:45.558" v="381" actId="26606"/>
          <ac:spMkLst>
            <pc:docMk/>
            <pc:sldMk cId="2092528285" sldId="315"/>
            <ac:spMk id="2055" creationId="{42A4FC2C-047E-45A5-965D-8E1E3BF09BC6}"/>
          </ac:spMkLst>
        </pc:spChg>
        <pc:picChg chg="add mod">
          <ac:chgData name="Lara Hopkinson" userId="4c46a3d6-da89-4616-bd45-1b70e49404c2" providerId="ADAL" clId="{7F1F0841-190A-46F8-9915-0C9D4FD90F14}" dt="2025-12-17T12:27:13.404" v="386" actId="14100"/>
          <ac:picMkLst>
            <pc:docMk/>
            <pc:sldMk cId="2092528285" sldId="315"/>
            <ac:picMk id="2050" creationId="{BB813036-AB0B-407C-6457-C634E0706052}"/>
          </ac:picMkLst>
        </pc:picChg>
      </pc:sldChg>
      <pc:sldChg chg="addSp modSp new mod">
        <pc:chgData name="Lara Hopkinson" userId="4c46a3d6-da89-4616-bd45-1b70e49404c2" providerId="ADAL" clId="{7F1F0841-190A-46F8-9915-0C9D4FD90F14}" dt="2025-12-17T13:49:05.187" v="755" actId="20577"/>
        <pc:sldMkLst>
          <pc:docMk/>
          <pc:sldMk cId="48769406" sldId="316"/>
        </pc:sldMkLst>
        <pc:spChg chg="mod">
          <ac:chgData name="Lara Hopkinson" userId="4c46a3d6-da89-4616-bd45-1b70e49404c2" providerId="ADAL" clId="{7F1F0841-190A-46F8-9915-0C9D4FD90F14}" dt="2025-12-17T13:46:19.929" v="559"/>
          <ac:spMkLst>
            <pc:docMk/>
            <pc:sldMk cId="48769406" sldId="316"/>
            <ac:spMk id="2" creationId="{41C396FD-D380-7C61-8E61-E8E8596FAE4E}"/>
          </ac:spMkLst>
        </pc:spChg>
        <pc:spChg chg="mod">
          <ac:chgData name="Lara Hopkinson" userId="4c46a3d6-da89-4616-bd45-1b70e49404c2" providerId="ADAL" clId="{7F1F0841-190A-46F8-9915-0C9D4FD90F14}" dt="2025-12-17T13:47:25.299" v="638" actId="27636"/>
          <ac:spMkLst>
            <pc:docMk/>
            <pc:sldMk cId="48769406" sldId="316"/>
            <ac:spMk id="3" creationId="{5E350BDD-A872-9AA1-CA90-C35E4571C542}"/>
          </ac:spMkLst>
        </pc:spChg>
        <pc:spChg chg="add mod">
          <ac:chgData name="Lara Hopkinson" userId="4c46a3d6-da89-4616-bd45-1b70e49404c2" providerId="ADAL" clId="{7F1F0841-190A-46F8-9915-0C9D4FD90F14}" dt="2025-12-17T13:49:05.187" v="755" actId="20577"/>
          <ac:spMkLst>
            <pc:docMk/>
            <pc:sldMk cId="48769406" sldId="316"/>
            <ac:spMk id="4" creationId="{0A3BF03D-3ECB-D36D-356D-1C5DD20B0511}"/>
          </ac:spMkLst>
        </pc:spChg>
        <pc:spChg chg="add mod">
          <ac:chgData name="Lara Hopkinson" userId="4c46a3d6-da89-4616-bd45-1b70e49404c2" providerId="ADAL" clId="{7F1F0841-190A-46F8-9915-0C9D4FD90F14}" dt="2025-12-17T13:48:51.483" v="753" actId="20577"/>
          <ac:spMkLst>
            <pc:docMk/>
            <pc:sldMk cId="48769406" sldId="316"/>
            <ac:spMk id="5" creationId="{8E981AB7-D7BD-1E0B-C7B1-D23D7BE565B9}"/>
          </ac:spMkLst>
        </pc:spChg>
      </pc:sldChg>
      <pc:sldChg chg="addSp delSp modSp new mod">
        <pc:chgData name="Lara Hopkinson" userId="4c46a3d6-da89-4616-bd45-1b70e49404c2" providerId="ADAL" clId="{7F1F0841-190A-46F8-9915-0C9D4FD90F14}" dt="2025-12-17T13:52:59.476" v="797" actId="20577"/>
        <pc:sldMkLst>
          <pc:docMk/>
          <pc:sldMk cId="2961954478" sldId="317"/>
        </pc:sldMkLst>
        <pc:spChg chg="del">
          <ac:chgData name="Lara Hopkinson" userId="4c46a3d6-da89-4616-bd45-1b70e49404c2" providerId="ADAL" clId="{7F1F0841-190A-46F8-9915-0C9D4FD90F14}" dt="2025-12-17T13:52:19.601" v="760" actId="478"/>
          <ac:spMkLst>
            <pc:docMk/>
            <pc:sldMk cId="2961954478" sldId="317"/>
            <ac:spMk id="2" creationId="{8A627633-C8AB-7C54-E151-AB572E195F34}"/>
          </ac:spMkLst>
        </pc:spChg>
        <pc:spChg chg="del">
          <ac:chgData name="Lara Hopkinson" userId="4c46a3d6-da89-4616-bd45-1b70e49404c2" providerId="ADAL" clId="{7F1F0841-190A-46F8-9915-0C9D4FD90F14}" dt="2025-12-17T13:52:23.034" v="761" actId="478"/>
          <ac:spMkLst>
            <pc:docMk/>
            <pc:sldMk cId="2961954478" sldId="317"/>
            <ac:spMk id="3" creationId="{99F5F2C3-5AD3-F37B-9010-C0E1A2DB70EC}"/>
          </ac:spMkLst>
        </pc:spChg>
        <pc:spChg chg="add mod">
          <ac:chgData name="Lara Hopkinson" userId="4c46a3d6-da89-4616-bd45-1b70e49404c2" providerId="ADAL" clId="{7F1F0841-190A-46F8-9915-0C9D4FD90F14}" dt="2025-12-17T13:52:59.476" v="797" actId="20577"/>
          <ac:spMkLst>
            <pc:docMk/>
            <pc:sldMk cId="2961954478" sldId="317"/>
            <ac:spMk id="4" creationId="{87C95A70-BA18-4923-1D1E-A3AF81D9D033}"/>
          </ac:spMkLst>
        </pc:spChg>
        <pc:picChg chg="add">
          <ac:chgData name="Lara Hopkinson" userId="4c46a3d6-da89-4616-bd45-1b70e49404c2" providerId="ADAL" clId="{7F1F0841-190A-46F8-9915-0C9D4FD90F14}" dt="2025-12-17T13:52:15.245" v="759"/>
          <ac:picMkLst>
            <pc:docMk/>
            <pc:sldMk cId="2961954478" sldId="317"/>
            <ac:picMk id="6146" creationId="{86E4A176-3667-3133-80AE-D1839BEB9467}"/>
          </ac:picMkLst>
        </pc:picChg>
      </pc:sldChg>
      <pc:sldChg chg="modSp new mod">
        <pc:chgData name="Lara Hopkinson" userId="4c46a3d6-da89-4616-bd45-1b70e49404c2" providerId="ADAL" clId="{7F1F0841-190A-46F8-9915-0C9D4FD90F14}" dt="2025-12-17T15:03:59.941" v="1045" actId="114"/>
        <pc:sldMkLst>
          <pc:docMk/>
          <pc:sldMk cId="2774029401" sldId="318"/>
        </pc:sldMkLst>
        <pc:spChg chg="mod">
          <ac:chgData name="Lara Hopkinson" userId="4c46a3d6-da89-4616-bd45-1b70e49404c2" providerId="ADAL" clId="{7F1F0841-190A-46F8-9915-0C9D4FD90F14}" dt="2025-12-17T14:04:28.917" v="842"/>
          <ac:spMkLst>
            <pc:docMk/>
            <pc:sldMk cId="2774029401" sldId="318"/>
            <ac:spMk id="2" creationId="{65D3D65D-1C58-5EEA-6DEC-DBE98A7F12A1}"/>
          </ac:spMkLst>
        </pc:spChg>
        <pc:spChg chg="mod">
          <ac:chgData name="Lara Hopkinson" userId="4c46a3d6-da89-4616-bd45-1b70e49404c2" providerId="ADAL" clId="{7F1F0841-190A-46F8-9915-0C9D4FD90F14}" dt="2025-12-17T15:03:59.941" v="1045" actId="114"/>
          <ac:spMkLst>
            <pc:docMk/>
            <pc:sldMk cId="2774029401" sldId="318"/>
            <ac:spMk id="3" creationId="{7904C4DE-72DF-9B0F-2A7B-D11B962EECE1}"/>
          </ac:spMkLst>
        </pc:spChg>
      </pc:sldChg>
      <pc:sldChg chg="modSp new mod">
        <pc:chgData name="Lara Hopkinson" userId="4c46a3d6-da89-4616-bd45-1b70e49404c2" providerId="ADAL" clId="{7F1F0841-190A-46F8-9915-0C9D4FD90F14}" dt="2025-12-17T15:06:31.307" v="1349" actId="20577"/>
        <pc:sldMkLst>
          <pc:docMk/>
          <pc:sldMk cId="3751580507" sldId="319"/>
        </pc:sldMkLst>
        <pc:spChg chg="mod">
          <ac:chgData name="Lara Hopkinson" userId="4c46a3d6-da89-4616-bd45-1b70e49404c2" providerId="ADAL" clId="{7F1F0841-190A-46F8-9915-0C9D4FD90F14}" dt="2025-12-17T15:04:30.121" v="1066"/>
          <ac:spMkLst>
            <pc:docMk/>
            <pc:sldMk cId="3751580507" sldId="319"/>
            <ac:spMk id="2" creationId="{E99894E9-8382-B596-076C-14DF08BC5EED}"/>
          </ac:spMkLst>
        </pc:spChg>
        <pc:spChg chg="mod">
          <ac:chgData name="Lara Hopkinson" userId="4c46a3d6-da89-4616-bd45-1b70e49404c2" providerId="ADAL" clId="{7F1F0841-190A-46F8-9915-0C9D4FD90F14}" dt="2025-12-17T15:06:31.307" v="1349" actId="20577"/>
          <ac:spMkLst>
            <pc:docMk/>
            <pc:sldMk cId="3751580507" sldId="319"/>
            <ac:spMk id="3" creationId="{F8324ADF-BC89-A524-009C-4404813E9544}"/>
          </ac:spMkLst>
        </pc:spChg>
      </pc:sldChg>
      <pc:sldChg chg="modSp new mod">
        <pc:chgData name="Lara Hopkinson" userId="4c46a3d6-da89-4616-bd45-1b70e49404c2" providerId="ADAL" clId="{7F1F0841-190A-46F8-9915-0C9D4FD90F14}" dt="2025-12-17T15:08:45.872" v="1679" actId="20577"/>
        <pc:sldMkLst>
          <pc:docMk/>
          <pc:sldMk cId="1870408276" sldId="320"/>
        </pc:sldMkLst>
        <pc:spChg chg="mod">
          <ac:chgData name="Lara Hopkinson" userId="4c46a3d6-da89-4616-bd45-1b70e49404c2" providerId="ADAL" clId="{7F1F0841-190A-46F8-9915-0C9D4FD90F14}" dt="2025-12-17T15:06:42.758" v="1370"/>
          <ac:spMkLst>
            <pc:docMk/>
            <pc:sldMk cId="1870408276" sldId="320"/>
            <ac:spMk id="2" creationId="{C04996F1-E158-6E75-F048-0C489296EDD5}"/>
          </ac:spMkLst>
        </pc:spChg>
        <pc:spChg chg="mod">
          <ac:chgData name="Lara Hopkinson" userId="4c46a3d6-da89-4616-bd45-1b70e49404c2" providerId="ADAL" clId="{7F1F0841-190A-46F8-9915-0C9D4FD90F14}" dt="2025-12-17T15:08:45.872" v="1679" actId="20577"/>
          <ac:spMkLst>
            <pc:docMk/>
            <pc:sldMk cId="1870408276" sldId="320"/>
            <ac:spMk id="3" creationId="{98CAF2AE-96F5-2EFE-EDAD-C979029F7526}"/>
          </ac:spMkLst>
        </pc:spChg>
      </pc:sldChg>
      <pc:sldChg chg="modSp new mod">
        <pc:chgData name="Lara Hopkinson" userId="4c46a3d6-da89-4616-bd45-1b70e49404c2" providerId="ADAL" clId="{7F1F0841-190A-46F8-9915-0C9D4FD90F14}" dt="2025-12-17T15:22:09.330" v="1776" actId="20577"/>
        <pc:sldMkLst>
          <pc:docMk/>
          <pc:sldMk cId="1004178365" sldId="321"/>
        </pc:sldMkLst>
        <pc:spChg chg="mod">
          <ac:chgData name="Lara Hopkinson" userId="4c46a3d6-da89-4616-bd45-1b70e49404c2" providerId="ADAL" clId="{7F1F0841-190A-46F8-9915-0C9D4FD90F14}" dt="2025-12-17T15:18:50.752" v="1715"/>
          <ac:spMkLst>
            <pc:docMk/>
            <pc:sldMk cId="1004178365" sldId="321"/>
            <ac:spMk id="2" creationId="{3318023D-3C09-BC06-B19A-82EAFD425DC8}"/>
          </ac:spMkLst>
        </pc:spChg>
        <pc:spChg chg="mod">
          <ac:chgData name="Lara Hopkinson" userId="4c46a3d6-da89-4616-bd45-1b70e49404c2" providerId="ADAL" clId="{7F1F0841-190A-46F8-9915-0C9D4FD90F14}" dt="2025-12-17T15:22:09.330" v="1776" actId="20577"/>
          <ac:spMkLst>
            <pc:docMk/>
            <pc:sldMk cId="1004178365" sldId="321"/>
            <ac:spMk id="3" creationId="{A2FB620E-DD89-FC2E-9682-8B0446532D82}"/>
          </ac:spMkLst>
        </pc:spChg>
      </pc:sldChg>
      <pc:sldChg chg="modSp new mod">
        <pc:chgData name="Lara Hopkinson" userId="4c46a3d6-da89-4616-bd45-1b70e49404c2" providerId="ADAL" clId="{7F1F0841-190A-46F8-9915-0C9D4FD90F14}" dt="2025-12-17T15:28:11.966" v="2066" actId="20577"/>
        <pc:sldMkLst>
          <pc:docMk/>
          <pc:sldMk cId="1145877123" sldId="322"/>
        </pc:sldMkLst>
        <pc:spChg chg="mod">
          <ac:chgData name="Lara Hopkinson" userId="4c46a3d6-da89-4616-bd45-1b70e49404c2" providerId="ADAL" clId="{7F1F0841-190A-46F8-9915-0C9D4FD90F14}" dt="2025-12-17T15:27:14.446" v="1804"/>
          <ac:spMkLst>
            <pc:docMk/>
            <pc:sldMk cId="1145877123" sldId="322"/>
            <ac:spMk id="2" creationId="{22123A20-ED3E-1607-4B20-99653DF2DAEA}"/>
          </ac:spMkLst>
        </pc:spChg>
        <pc:spChg chg="mod">
          <ac:chgData name="Lara Hopkinson" userId="4c46a3d6-da89-4616-bd45-1b70e49404c2" providerId="ADAL" clId="{7F1F0841-190A-46F8-9915-0C9D4FD90F14}" dt="2025-12-17T15:28:11.966" v="2066" actId="20577"/>
          <ac:spMkLst>
            <pc:docMk/>
            <pc:sldMk cId="1145877123" sldId="322"/>
            <ac:spMk id="3" creationId="{C5194989-E4AB-A553-4037-132E0E30CD8D}"/>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531F790-9C8B-43EE-8FC6-FF52969D0F1C}" type="datetimeFigureOut">
              <a:rPr lang="en-GB" smtClean="0"/>
              <a:t>15/12/2025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E54212D-CE7C-43F3-BC5A-351FFF929825}" type="slidenum">
              <a:rPr lang="en-GB" smtClean="0"/>
              <a:t>‹#›</a:t>
            </a:fld>
            <a:endParaRPr lang="en-GB"/>
          </a:p>
        </p:txBody>
      </p:sp>
    </p:spTree>
    <p:extLst>
      <p:ext uri="{BB962C8B-B14F-4D97-AF65-F5344CB8AC3E}">
        <p14:creationId xmlns:p14="http://schemas.microsoft.com/office/powerpoint/2010/main" val="34025537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531F790-9C8B-43EE-8FC6-FF52969D0F1C}" type="datetimeFigureOut">
              <a:rPr lang="en-GB" smtClean="0"/>
              <a:t>15/12/2025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E54212D-CE7C-43F3-BC5A-351FFF929825}" type="slidenum">
              <a:rPr lang="en-GB" smtClean="0"/>
              <a:t>‹#›</a:t>
            </a:fld>
            <a:endParaRPr lang="en-GB"/>
          </a:p>
        </p:txBody>
      </p:sp>
    </p:spTree>
    <p:extLst>
      <p:ext uri="{BB962C8B-B14F-4D97-AF65-F5344CB8AC3E}">
        <p14:creationId xmlns:p14="http://schemas.microsoft.com/office/powerpoint/2010/main" val="35674477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531F790-9C8B-43EE-8FC6-FF52969D0F1C}" type="datetimeFigureOut">
              <a:rPr lang="en-GB" smtClean="0"/>
              <a:t>15/12/2025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E54212D-CE7C-43F3-BC5A-351FFF929825}" type="slidenum">
              <a:rPr lang="en-GB" smtClean="0"/>
              <a:t>‹#›</a:t>
            </a:fld>
            <a:endParaRPr lang="en-GB"/>
          </a:p>
        </p:txBody>
      </p:sp>
    </p:spTree>
    <p:extLst>
      <p:ext uri="{BB962C8B-B14F-4D97-AF65-F5344CB8AC3E}">
        <p14:creationId xmlns:p14="http://schemas.microsoft.com/office/powerpoint/2010/main" val="26015757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531F790-9C8B-43EE-8FC6-FF52969D0F1C}" type="datetimeFigureOut">
              <a:rPr lang="en-GB" smtClean="0"/>
              <a:t>15/12/2025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E54212D-CE7C-43F3-BC5A-351FFF929825}" type="slidenum">
              <a:rPr lang="en-GB" smtClean="0"/>
              <a:t>‹#›</a:t>
            </a:fld>
            <a:endParaRPr lang="en-GB"/>
          </a:p>
        </p:txBody>
      </p:sp>
    </p:spTree>
    <p:extLst>
      <p:ext uri="{BB962C8B-B14F-4D97-AF65-F5344CB8AC3E}">
        <p14:creationId xmlns:p14="http://schemas.microsoft.com/office/powerpoint/2010/main" val="16648329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531F790-9C8B-43EE-8FC6-FF52969D0F1C}" type="datetimeFigureOut">
              <a:rPr lang="en-GB" smtClean="0"/>
              <a:t>15/12/2025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E54212D-CE7C-43F3-BC5A-351FFF929825}" type="slidenum">
              <a:rPr lang="en-GB" smtClean="0"/>
              <a:t>‹#›</a:t>
            </a:fld>
            <a:endParaRPr lang="en-GB"/>
          </a:p>
        </p:txBody>
      </p:sp>
    </p:spTree>
    <p:extLst>
      <p:ext uri="{BB962C8B-B14F-4D97-AF65-F5344CB8AC3E}">
        <p14:creationId xmlns:p14="http://schemas.microsoft.com/office/powerpoint/2010/main" val="39380319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531F790-9C8B-43EE-8FC6-FF52969D0F1C}" type="datetimeFigureOut">
              <a:rPr lang="en-GB" smtClean="0"/>
              <a:t>15/12/2025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E54212D-CE7C-43F3-BC5A-351FFF929825}" type="slidenum">
              <a:rPr lang="en-GB" smtClean="0"/>
              <a:t>‹#›</a:t>
            </a:fld>
            <a:endParaRPr lang="en-GB"/>
          </a:p>
        </p:txBody>
      </p:sp>
    </p:spTree>
    <p:extLst>
      <p:ext uri="{BB962C8B-B14F-4D97-AF65-F5344CB8AC3E}">
        <p14:creationId xmlns:p14="http://schemas.microsoft.com/office/powerpoint/2010/main" val="16783640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531F790-9C8B-43EE-8FC6-FF52969D0F1C}" type="datetimeFigureOut">
              <a:rPr lang="en-GB" smtClean="0"/>
              <a:t>15/12/2025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E54212D-CE7C-43F3-BC5A-351FFF929825}" type="slidenum">
              <a:rPr lang="en-GB" smtClean="0"/>
              <a:t>‹#›</a:t>
            </a:fld>
            <a:endParaRPr lang="en-GB"/>
          </a:p>
        </p:txBody>
      </p:sp>
    </p:spTree>
    <p:extLst>
      <p:ext uri="{BB962C8B-B14F-4D97-AF65-F5344CB8AC3E}">
        <p14:creationId xmlns:p14="http://schemas.microsoft.com/office/powerpoint/2010/main" val="29928791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7531F790-9C8B-43EE-8FC6-FF52969D0F1C}" type="datetimeFigureOut">
              <a:rPr lang="en-GB" smtClean="0"/>
              <a:t>15/12/2025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E54212D-CE7C-43F3-BC5A-351FFF929825}" type="slidenum">
              <a:rPr lang="en-GB" smtClean="0"/>
              <a:t>‹#›</a:t>
            </a:fld>
            <a:endParaRPr lang="en-GB"/>
          </a:p>
        </p:txBody>
      </p:sp>
    </p:spTree>
    <p:extLst>
      <p:ext uri="{BB962C8B-B14F-4D97-AF65-F5344CB8AC3E}">
        <p14:creationId xmlns:p14="http://schemas.microsoft.com/office/powerpoint/2010/main" val="28484190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7531F790-9C8B-43EE-8FC6-FF52969D0F1C}" type="datetimeFigureOut">
              <a:rPr lang="en-GB" smtClean="0"/>
              <a:t>15/12/2025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E54212D-CE7C-43F3-BC5A-351FFF929825}" type="slidenum">
              <a:rPr lang="en-GB" smtClean="0"/>
              <a:t>‹#›</a:t>
            </a:fld>
            <a:endParaRPr lang="en-GB"/>
          </a:p>
        </p:txBody>
      </p:sp>
    </p:spTree>
    <p:extLst>
      <p:ext uri="{BB962C8B-B14F-4D97-AF65-F5344CB8AC3E}">
        <p14:creationId xmlns:p14="http://schemas.microsoft.com/office/powerpoint/2010/main" val="6537980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531F790-9C8B-43EE-8FC6-FF52969D0F1C}" type="datetimeFigureOut">
              <a:rPr lang="en-GB" smtClean="0"/>
              <a:t>15/12/2025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E54212D-CE7C-43F3-BC5A-351FFF929825}" type="slidenum">
              <a:rPr lang="en-GB" smtClean="0"/>
              <a:t>‹#›</a:t>
            </a:fld>
            <a:endParaRPr lang="en-GB"/>
          </a:p>
        </p:txBody>
      </p:sp>
    </p:spTree>
    <p:extLst>
      <p:ext uri="{BB962C8B-B14F-4D97-AF65-F5344CB8AC3E}">
        <p14:creationId xmlns:p14="http://schemas.microsoft.com/office/powerpoint/2010/main" val="12985239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531F790-9C8B-43EE-8FC6-FF52969D0F1C}" type="datetimeFigureOut">
              <a:rPr lang="en-GB" smtClean="0"/>
              <a:t>15/12/2025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E54212D-CE7C-43F3-BC5A-351FFF929825}" type="slidenum">
              <a:rPr lang="en-GB" smtClean="0"/>
              <a:t>‹#›</a:t>
            </a:fld>
            <a:endParaRPr lang="en-GB"/>
          </a:p>
        </p:txBody>
      </p:sp>
    </p:spTree>
    <p:extLst>
      <p:ext uri="{BB962C8B-B14F-4D97-AF65-F5344CB8AC3E}">
        <p14:creationId xmlns:p14="http://schemas.microsoft.com/office/powerpoint/2010/main" val="17274730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531F790-9C8B-43EE-8FC6-FF52969D0F1C}" type="datetimeFigureOut">
              <a:rPr lang="en-GB" smtClean="0"/>
              <a:t>15/12/2025</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E54212D-CE7C-43F3-BC5A-351FFF929825}" type="slidenum">
              <a:rPr lang="en-GB" smtClean="0"/>
              <a:t>‹#›</a:t>
            </a:fld>
            <a:endParaRPr lang="en-GB"/>
          </a:p>
        </p:txBody>
      </p:sp>
    </p:spTree>
    <p:extLst>
      <p:ext uri="{BB962C8B-B14F-4D97-AF65-F5344CB8AC3E}">
        <p14:creationId xmlns:p14="http://schemas.microsoft.com/office/powerpoint/2010/main" val="375775854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g"/><Relationship Id="rId1" Type="http://schemas.openxmlformats.org/officeDocument/2006/relationships/slideLayout" Target="../slideLayouts/slideLayout1.xml"/><Relationship Id="rId4" Type="http://schemas.openxmlformats.org/officeDocument/2006/relationships/image" Target="../media/image3.jpg"/></Relationships>
</file>

<file path=ppt/slides/_rels/slide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 Id="rId5" Type="http://schemas.openxmlformats.org/officeDocument/2006/relationships/image" Target="../media/image10.png"/><Relationship Id="rId4" Type="http://schemas.openxmlformats.org/officeDocument/2006/relationships/image" Target="../media/image9.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slideLayout" Target="../slideLayouts/slideLayout2.xml"/><Relationship Id="rId1" Type="http://schemas.openxmlformats.org/officeDocument/2006/relationships/video" Target="https://www.youtube.com/embed/jaHZwExw7OA?start=65&amp;feature=oembed" TargetMode="External"/></Relationships>
</file>

<file path=ppt/slides/_rels/slide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s://wedocs.unep.org/bitstream/handle/20.500.11822/44901/Global-Resource-Outlook_2024.pdf?sequence=3&amp;isAllowed=y" TargetMode="External"/><Relationship Id="rId2" Type="http://schemas.openxmlformats.org/officeDocument/2006/relationships/hyperlink" Target="https://www.systemstransformationhub.org/news/setting-the-net-zero-by-2050-for-material-use" TargetMode="Externa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www.weforum.org/" TargetMode="External"/><Relationship Id="rId2" Type="http://schemas.openxmlformats.org/officeDocument/2006/relationships/hyperlink" Target="http://www.wri.org/" TargetMode="External"/><Relationship Id="rId1" Type="http://schemas.openxmlformats.org/officeDocument/2006/relationships/slideLayout" Target="../slideLayouts/slideLayout2.xml"/><Relationship Id="rId5" Type="http://schemas.openxmlformats.org/officeDocument/2006/relationships/hyperlink" Target="http://www.time.com/" TargetMode="External"/><Relationship Id="rId4" Type="http://schemas.openxmlformats.org/officeDocument/2006/relationships/hyperlink" Target="http://www.worldenergy.or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57BA43-5BE1-40E9-9D30-A7102E4963BF}"/>
              </a:ext>
            </a:extLst>
          </p:cNvPr>
          <p:cNvSpPr>
            <a:spLocks noGrp="1"/>
          </p:cNvSpPr>
          <p:nvPr>
            <p:ph type="ctrTitle"/>
          </p:nvPr>
        </p:nvSpPr>
        <p:spPr/>
        <p:txBody>
          <a:bodyPr/>
          <a:lstStyle/>
          <a:p>
            <a:r>
              <a:rPr lang="en-GB" dirty="0"/>
              <a:t>Future availability of resources</a:t>
            </a:r>
          </a:p>
        </p:txBody>
      </p:sp>
      <p:sp>
        <p:nvSpPr>
          <p:cNvPr id="4" name="object 4">
            <a:extLst>
              <a:ext uri="{FF2B5EF4-FFF2-40B4-BE49-F238E27FC236}">
                <a16:creationId xmlns:a16="http://schemas.microsoft.com/office/drawing/2014/main" id="{5E320681-8D8F-4E22-B825-A19DAA3DE0AE}"/>
              </a:ext>
            </a:extLst>
          </p:cNvPr>
          <p:cNvSpPr txBox="1"/>
          <p:nvPr/>
        </p:nvSpPr>
        <p:spPr>
          <a:xfrm>
            <a:off x="464312" y="221234"/>
            <a:ext cx="8225790" cy="1477328"/>
          </a:xfrm>
          <a:prstGeom prst="rect">
            <a:avLst/>
          </a:prstGeom>
        </p:spPr>
        <p:txBody>
          <a:bodyPr vert="horz" wrap="square" lIns="0" tIns="0" rIns="0" bIns="0" rtlCol="0">
            <a:spAutoFit/>
          </a:bodyPr>
          <a:lstStyle/>
          <a:p>
            <a:pPr marL="12700" algn="ctr">
              <a:lnSpc>
                <a:spcPct val="100000"/>
              </a:lnSpc>
            </a:pPr>
            <a:r>
              <a:rPr lang="en-GB" sz="3200" spc="-5" dirty="0">
                <a:solidFill>
                  <a:srgbClr val="660CAA"/>
                </a:solidFill>
                <a:cs typeface="Times New Roman"/>
              </a:rPr>
              <a:t>MSc Conservation &amp; Environmental Management</a:t>
            </a:r>
          </a:p>
          <a:p>
            <a:pPr marL="12700" algn="ctr">
              <a:lnSpc>
                <a:spcPct val="100000"/>
              </a:lnSpc>
            </a:pPr>
            <a:r>
              <a:rPr lang="en-GB" sz="3200" spc="-5" dirty="0">
                <a:solidFill>
                  <a:srgbClr val="660CAA"/>
                </a:solidFill>
                <a:cs typeface="Times New Roman"/>
              </a:rPr>
              <a:t>MSc Property &amp; Facilities Management</a:t>
            </a:r>
          </a:p>
          <a:p>
            <a:pPr marL="12700" algn="ctr">
              <a:lnSpc>
                <a:spcPct val="100000"/>
              </a:lnSpc>
            </a:pPr>
            <a:r>
              <a:rPr lang="en-GB" sz="3200" spc="-5" dirty="0">
                <a:solidFill>
                  <a:srgbClr val="660CAA"/>
                </a:solidFill>
                <a:cs typeface="Times New Roman"/>
              </a:rPr>
              <a:t> – Energy &amp; Resource Management</a:t>
            </a:r>
            <a:endParaRPr sz="3200" dirty="0">
              <a:cs typeface="Times New Roman"/>
            </a:endParaRPr>
          </a:p>
        </p:txBody>
      </p:sp>
      <p:sp>
        <p:nvSpPr>
          <p:cNvPr id="5" name="object 7">
            <a:extLst>
              <a:ext uri="{FF2B5EF4-FFF2-40B4-BE49-F238E27FC236}">
                <a16:creationId xmlns:a16="http://schemas.microsoft.com/office/drawing/2014/main" id="{D98B8451-8FBA-45B4-9CF8-CC372A74AEE1}"/>
              </a:ext>
            </a:extLst>
          </p:cNvPr>
          <p:cNvSpPr/>
          <p:nvPr/>
        </p:nvSpPr>
        <p:spPr>
          <a:xfrm>
            <a:off x="2475461" y="3509963"/>
            <a:ext cx="3943731" cy="2821769"/>
          </a:xfrm>
          <a:prstGeom prst="rect">
            <a:avLst/>
          </a:prstGeom>
          <a:blipFill>
            <a:blip r:embed="rId2" cstate="print"/>
            <a:stretch>
              <a:fillRect/>
            </a:stretch>
          </a:blipFill>
        </p:spPr>
        <p:txBody>
          <a:bodyPr wrap="square" lIns="0" tIns="0" rIns="0" bIns="0" rtlCol="0"/>
          <a:lstStyle/>
          <a:p>
            <a:endParaRPr/>
          </a:p>
        </p:txBody>
      </p:sp>
      <p:sp>
        <p:nvSpPr>
          <p:cNvPr id="6" name="object 5">
            <a:extLst>
              <a:ext uri="{FF2B5EF4-FFF2-40B4-BE49-F238E27FC236}">
                <a16:creationId xmlns:a16="http://schemas.microsoft.com/office/drawing/2014/main" id="{38A6BB72-5180-480A-9CB8-A381E6769B2D}"/>
              </a:ext>
            </a:extLst>
          </p:cNvPr>
          <p:cNvSpPr/>
          <p:nvPr/>
        </p:nvSpPr>
        <p:spPr>
          <a:xfrm>
            <a:off x="6693192" y="3777847"/>
            <a:ext cx="2286000" cy="2286000"/>
          </a:xfrm>
          <a:prstGeom prst="rect">
            <a:avLst/>
          </a:prstGeom>
          <a:blipFill>
            <a:blip r:embed="rId3" cstate="print"/>
            <a:stretch>
              <a:fillRect/>
            </a:stretch>
          </a:blipFill>
        </p:spPr>
        <p:txBody>
          <a:bodyPr wrap="square" lIns="0" tIns="0" rIns="0" bIns="0" rtlCol="0"/>
          <a:lstStyle/>
          <a:p>
            <a:endParaRPr/>
          </a:p>
        </p:txBody>
      </p:sp>
      <p:sp>
        <p:nvSpPr>
          <p:cNvPr id="7" name="object 6">
            <a:extLst>
              <a:ext uri="{FF2B5EF4-FFF2-40B4-BE49-F238E27FC236}">
                <a16:creationId xmlns:a16="http://schemas.microsoft.com/office/drawing/2014/main" id="{74FADFC2-FCAA-41D9-A303-21BCCA13C231}"/>
              </a:ext>
            </a:extLst>
          </p:cNvPr>
          <p:cNvSpPr/>
          <p:nvPr/>
        </p:nvSpPr>
        <p:spPr>
          <a:xfrm>
            <a:off x="349738" y="3526368"/>
            <a:ext cx="1851723" cy="2788958"/>
          </a:xfrm>
          <a:prstGeom prst="rect">
            <a:avLst/>
          </a:prstGeom>
          <a:blipFill>
            <a:blip r:embed="rId4" cstate="print"/>
            <a:stretch>
              <a:fillRect/>
            </a:stretch>
          </a:blipFill>
        </p:spPr>
        <p:txBody>
          <a:bodyPr wrap="square" lIns="0" tIns="0" rIns="0" bIns="0" rtlCol="0"/>
          <a:lstStyle/>
          <a:p>
            <a:endParaRPr/>
          </a:p>
        </p:txBody>
      </p:sp>
    </p:spTree>
    <p:extLst>
      <p:ext uri="{BB962C8B-B14F-4D97-AF65-F5344CB8AC3E}">
        <p14:creationId xmlns:p14="http://schemas.microsoft.com/office/powerpoint/2010/main" val="21833082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close up of a map&#10;&#10;Description generated with high confidence">
            <a:extLst>
              <a:ext uri="{FF2B5EF4-FFF2-40B4-BE49-F238E27FC236}">
                <a16:creationId xmlns:a16="http://schemas.microsoft.com/office/drawing/2014/main" id="{B40662F6-D3AF-4113-8697-B0C8DF4204C3}"/>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 y="545123"/>
            <a:ext cx="9090046" cy="5835223"/>
          </a:xfrm>
        </p:spPr>
      </p:pic>
    </p:spTree>
    <p:extLst>
      <p:ext uri="{BB962C8B-B14F-4D97-AF65-F5344CB8AC3E}">
        <p14:creationId xmlns:p14="http://schemas.microsoft.com/office/powerpoint/2010/main" val="169756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42407CD-9915-4B76-9CF1-A46E86183798}"/>
              </a:ext>
            </a:extLst>
          </p:cNvPr>
          <p:cNvPicPr>
            <a:picLocks noChangeAspect="1"/>
          </p:cNvPicPr>
          <p:nvPr/>
        </p:nvPicPr>
        <p:blipFill>
          <a:blip r:embed="rId2"/>
          <a:stretch>
            <a:fillRect/>
          </a:stretch>
        </p:blipFill>
        <p:spPr>
          <a:xfrm>
            <a:off x="180975" y="67470"/>
            <a:ext cx="6038850" cy="3381375"/>
          </a:xfrm>
          <a:prstGeom prst="rect">
            <a:avLst/>
          </a:prstGeom>
        </p:spPr>
      </p:pic>
      <p:pic>
        <p:nvPicPr>
          <p:cNvPr id="5" name="Picture 4">
            <a:extLst>
              <a:ext uri="{FF2B5EF4-FFF2-40B4-BE49-F238E27FC236}">
                <a16:creationId xmlns:a16="http://schemas.microsoft.com/office/drawing/2014/main" id="{9FDB3C05-C3FD-4F2A-AEF5-A735832E7136}"/>
              </a:ext>
            </a:extLst>
          </p:cNvPr>
          <p:cNvPicPr>
            <a:picLocks noChangeAspect="1"/>
          </p:cNvPicPr>
          <p:nvPr/>
        </p:nvPicPr>
        <p:blipFill>
          <a:blip r:embed="rId3"/>
          <a:stretch>
            <a:fillRect/>
          </a:stretch>
        </p:blipFill>
        <p:spPr>
          <a:xfrm>
            <a:off x="3239233" y="3448845"/>
            <a:ext cx="5723792" cy="3336916"/>
          </a:xfrm>
          <a:prstGeom prst="rect">
            <a:avLst/>
          </a:prstGeom>
        </p:spPr>
      </p:pic>
      <p:sp>
        <p:nvSpPr>
          <p:cNvPr id="6" name="TextBox 5">
            <a:extLst>
              <a:ext uri="{FF2B5EF4-FFF2-40B4-BE49-F238E27FC236}">
                <a16:creationId xmlns:a16="http://schemas.microsoft.com/office/drawing/2014/main" id="{ABCB3E70-1204-4F0F-8D63-27ACA8F0FC58}"/>
              </a:ext>
            </a:extLst>
          </p:cNvPr>
          <p:cNvSpPr txBox="1"/>
          <p:nvPr/>
        </p:nvSpPr>
        <p:spPr>
          <a:xfrm>
            <a:off x="0" y="6519446"/>
            <a:ext cx="2891369" cy="338554"/>
          </a:xfrm>
          <a:prstGeom prst="rect">
            <a:avLst/>
          </a:prstGeom>
          <a:noFill/>
        </p:spPr>
        <p:txBody>
          <a:bodyPr wrap="none" rtlCol="0">
            <a:spAutoFit/>
          </a:bodyPr>
          <a:lstStyle/>
          <a:p>
            <a:r>
              <a:rPr lang="en-GB" sz="1600" dirty="0"/>
              <a:t>Sources: Daily Mail / World Atlas</a:t>
            </a:r>
          </a:p>
        </p:txBody>
      </p:sp>
      <p:sp>
        <p:nvSpPr>
          <p:cNvPr id="7" name="TextBox 6">
            <a:extLst>
              <a:ext uri="{FF2B5EF4-FFF2-40B4-BE49-F238E27FC236}">
                <a16:creationId xmlns:a16="http://schemas.microsoft.com/office/drawing/2014/main" id="{3D3F7C2E-44EA-4A2B-9262-C30E45240165}"/>
              </a:ext>
            </a:extLst>
          </p:cNvPr>
          <p:cNvSpPr txBox="1"/>
          <p:nvPr/>
        </p:nvSpPr>
        <p:spPr>
          <a:xfrm>
            <a:off x="6559062" y="509954"/>
            <a:ext cx="2403963" cy="954107"/>
          </a:xfrm>
          <a:prstGeom prst="rect">
            <a:avLst/>
          </a:prstGeom>
          <a:noFill/>
          <a:effectLst>
            <a:outerShdw blurRad="50800" dist="38100" dir="5400000" algn="t" rotWithShape="0">
              <a:prstClr val="black">
                <a:alpha val="40000"/>
              </a:prstClr>
            </a:outerShdw>
          </a:effectLst>
        </p:spPr>
        <p:txBody>
          <a:bodyPr wrap="square" rtlCol="0">
            <a:spAutoFit/>
          </a:bodyPr>
          <a:lstStyle/>
          <a:p>
            <a:pPr algn="ctr"/>
            <a:r>
              <a:rPr lang="en-GB" sz="2800" b="1" dirty="0"/>
              <a:t>Demand for resources</a:t>
            </a:r>
          </a:p>
        </p:txBody>
      </p:sp>
    </p:spTree>
    <p:extLst>
      <p:ext uri="{BB962C8B-B14F-4D97-AF65-F5344CB8AC3E}">
        <p14:creationId xmlns:p14="http://schemas.microsoft.com/office/powerpoint/2010/main" val="11456729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89E47B4-AD71-4383-925D-E35D4481F132}"/>
              </a:ext>
            </a:extLst>
          </p:cNvPr>
          <p:cNvSpPr txBox="1"/>
          <p:nvPr/>
        </p:nvSpPr>
        <p:spPr>
          <a:xfrm>
            <a:off x="6559062" y="509954"/>
            <a:ext cx="2403963" cy="954107"/>
          </a:xfrm>
          <a:prstGeom prst="rect">
            <a:avLst/>
          </a:prstGeom>
          <a:noFill/>
          <a:effectLst>
            <a:outerShdw blurRad="50800" dist="38100" dir="5400000" algn="t" rotWithShape="0">
              <a:prstClr val="black">
                <a:alpha val="40000"/>
              </a:prstClr>
            </a:outerShdw>
          </a:effectLst>
        </p:spPr>
        <p:txBody>
          <a:bodyPr wrap="square" rtlCol="0">
            <a:spAutoFit/>
          </a:bodyPr>
          <a:lstStyle/>
          <a:p>
            <a:pPr algn="ctr"/>
            <a:r>
              <a:rPr lang="en-GB" sz="2800" b="1" dirty="0"/>
              <a:t>Equality in use of resources</a:t>
            </a:r>
          </a:p>
        </p:txBody>
      </p:sp>
      <p:pic>
        <p:nvPicPr>
          <p:cNvPr id="5" name="Picture 4">
            <a:extLst>
              <a:ext uri="{FF2B5EF4-FFF2-40B4-BE49-F238E27FC236}">
                <a16:creationId xmlns:a16="http://schemas.microsoft.com/office/drawing/2014/main" id="{7DC539EC-2AFF-431D-B2EF-88CEF964C2E5}"/>
              </a:ext>
            </a:extLst>
          </p:cNvPr>
          <p:cNvPicPr>
            <a:picLocks noChangeAspect="1"/>
          </p:cNvPicPr>
          <p:nvPr/>
        </p:nvPicPr>
        <p:blipFill>
          <a:blip r:embed="rId2"/>
          <a:stretch>
            <a:fillRect/>
          </a:stretch>
        </p:blipFill>
        <p:spPr>
          <a:xfrm>
            <a:off x="866774" y="654435"/>
            <a:ext cx="3124933" cy="2350613"/>
          </a:xfrm>
          <a:prstGeom prst="rect">
            <a:avLst/>
          </a:prstGeom>
        </p:spPr>
      </p:pic>
      <p:pic>
        <p:nvPicPr>
          <p:cNvPr id="6" name="Picture 5">
            <a:extLst>
              <a:ext uri="{FF2B5EF4-FFF2-40B4-BE49-F238E27FC236}">
                <a16:creationId xmlns:a16="http://schemas.microsoft.com/office/drawing/2014/main" id="{B3615BF7-4E98-4FD7-BCEE-3EE0739F50AE}"/>
              </a:ext>
            </a:extLst>
          </p:cNvPr>
          <p:cNvPicPr>
            <a:picLocks noChangeAspect="1"/>
          </p:cNvPicPr>
          <p:nvPr/>
        </p:nvPicPr>
        <p:blipFill>
          <a:blip r:embed="rId3"/>
          <a:stretch>
            <a:fillRect/>
          </a:stretch>
        </p:blipFill>
        <p:spPr>
          <a:xfrm>
            <a:off x="4243021" y="1969084"/>
            <a:ext cx="3151309" cy="2370454"/>
          </a:xfrm>
          <a:prstGeom prst="rect">
            <a:avLst/>
          </a:prstGeom>
        </p:spPr>
      </p:pic>
      <p:pic>
        <p:nvPicPr>
          <p:cNvPr id="7" name="Picture 6">
            <a:extLst>
              <a:ext uri="{FF2B5EF4-FFF2-40B4-BE49-F238E27FC236}">
                <a16:creationId xmlns:a16="http://schemas.microsoft.com/office/drawing/2014/main" id="{BF38286B-5725-4C20-980D-0A5D6D9BDCBC}"/>
              </a:ext>
            </a:extLst>
          </p:cNvPr>
          <p:cNvPicPr>
            <a:picLocks noChangeAspect="1"/>
          </p:cNvPicPr>
          <p:nvPr/>
        </p:nvPicPr>
        <p:blipFill>
          <a:blip r:embed="rId4"/>
          <a:stretch>
            <a:fillRect/>
          </a:stretch>
        </p:blipFill>
        <p:spPr>
          <a:xfrm>
            <a:off x="1274518" y="3513992"/>
            <a:ext cx="2181225" cy="3048000"/>
          </a:xfrm>
          <a:prstGeom prst="rect">
            <a:avLst/>
          </a:prstGeom>
        </p:spPr>
      </p:pic>
      <p:pic>
        <p:nvPicPr>
          <p:cNvPr id="8" name="Picture 7">
            <a:extLst>
              <a:ext uri="{FF2B5EF4-FFF2-40B4-BE49-F238E27FC236}">
                <a16:creationId xmlns:a16="http://schemas.microsoft.com/office/drawing/2014/main" id="{5EFF39D8-A18B-44A2-ABA8-3F68C0A54668}"/>
              </a:ext>
            </a:extLst>
          </p:cNvPr>
          <p:cNvPicPr>
            <a:picLocks noChangeAspect="1"/>
          </p:cNvPicPr>
          <p:nvPr/>
        </p:nvPicPr>
        <p:blipFill>
          <a:blip r:embed="rId5"/>
          <a:stretch>
            <a:fillRect/>
          </a:stretch>
        </p:blipFill>
        <p:spPr>
          <a:xfrm>
            <a:off x="5908431" y="4503536"/>
            <a:ext cx="3054594" cy="2246025"/>
          </a:xfrm>
          <a:prstGeom prst="rect">
            <a:avLst/>
          </a:prstGeom>
        </p:spPr>
      </p:pic>
      <p:sp>
        <p:nvSpPr>
          <p:cNvPr id="9" name="TextBox 8">
            <a:extLst>
              <a:ext uri="{FF2B5EF4-FFF2-40B4-BE49-F238E27FC236}">
                <a16:creationId xmlns:a16="http://schemas.microsoft.com/office/drawing/2014/main" id="{54088522-B77F-4347-AC6E-A6488FF542DA}"/>
              </a:ext>
            </a:extLst>
          </p:cNvPr>
          <p:cNvSpPr txBox="1"/>
          <p:nvPr/>
        </p:nvSpPr>
        <p:spPr>
          <a:xfrm>
            <a:off x="0" y="6519446"/>
            <a:ext cx="3013967" cy="338554"/>
          </a:xfrm>
          <a:prstGeom prst="rect">
            <a:avLst/>
          </a:prstGeom>
          <a:noFill/>
        </p:spPr>
        <p:txBody>
          <a:bodyPr wrap="none" rtlCol="0">
            <a:spAutoFit/>
          </a:bodyPr>
          <a:lstStyle/>
          <a:p>
            <a:r>
              <a:rPr lang="en-GB" sz="1600" dirty="0"/>
              <a:t>Sources: BBC / Creative Commons</a:t>
            </a:r>
          </a:p>
        </p:txBody>
      </p:sp>
    </p:spTree>
    <p:extLst>
      <p:ext uri="{BB962C8B-B14F-4D97-AF65-F5344CB8AC3E}">
        <p14:creationId xmlns:p14="http://schemas.microsoft.com/office/powerpoint/2010/main" val="2434172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417016-C644-4167-8C0E-9BA4CB788105}"/>
              </a:ext>
            </a:extLst>
          </p:cNvPr>
          <p:cNvSpPr>
            <a:spLocks noGrp="1"/>
          </p:cNvSpPr>
          <p:nvPr>
            <p:ph type="title"/>
          </p:nvPr>
        </p:nvSpPr>
        <p:spPr/>
        <p:txBody>
          <a:bodyPr>
            <a:normAutofit/>
          </a:bodyPr>
          <a:lstStyle/>
          <a:p>
            <a:r>
              <a:rPr lang="en-GB" b="1" dirty="0">
                <a:effectLst>
                  <a:outerShdw blurRad="38100" dist="38100" dir="2700000" algn="tl">
                    <a:srgbClr val="000000">
                      <a:alpha val="43137"/>
                    </a:srgbClr>
                  </a:outerShdw>
                </a:effectLst>
              </a:rPr>
              <a:t>Consequence of resource exploitation</a:t>
            </a:r>
          </a:p>
        </p:txBody>
      </p:sp>
      <p:sp>
        <p:nvSpPr>
          <p:cNvPr id="3" name="Content Placeholder 2">
            <a:extLst>
              <a:ext uri="{FF2B5EF4-FFF2-40B4-BE49-F238E27FC236}">
                <a16:creationId xmlns:a16="http://schemas.microsoft.com/office/drawing/2014/main" id="{F8C82F15-BDE5-4A24-AFBA-A4A960BD9E8A}"/>
              </a:ext>
            </a:extLst>
          </p:cNvPr>
          <p:cNvSpPr>
            <a:spLocks noGrp="1"/>
          </p:cNvSpPr>
          <p:nvPr>
            <p:ph idx="1"/>
          </p:nvPr>
        </p:nvSpPr>
        <p:spPr/>
        <p:txBody>
          <a:bodyPr/>
          <a:lstStyle/>
          <a:p>
            <a:endParaRPr lang="en-GB" dirty="0"/>
          </a:p>
          <a:p>
            <a:r>
              <a:rPr lang="en-GB" dirty="0"/>
              <a:t>Socioeconomic</a:t>
            </a:r>
          </a:p>
          <a:p>
            <a:endParaRPr lang="en-GB" dirty="0"/>
          </a:p>
          <a:p>
            <a:r>
              <a:rPr lang="en-GB" dirty="0"/>
              <a:t>Environmental </a:t>
            </a:r>
          </a:p>
          <a:p>
            <a:endParaRPr lang="en-GB" dirty="0"/>
          </a:p>
          <a:p>
            <a:r>
              <a:rPr lang="en-GB" dirty="0"/>
              <a:t>Political</a:t>
            </a:r>
          </a:p>
        </p:txBody>
      </p:sp>
    </p:spTree>
    <p:extLst>
      <p:ext uri="{BB962C8B-B14F-4D97-AF65-F5344CB8AC3E}">
        <p14:creationId xmlns:p14="http://schemas.microsoft.com/office/powerpoint/2010/main" val="6889128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3" end="3"/>
                                            </p:txEl>
                                          </p:spTgt>
                                        </p:tgtEl>
                                        <p:attrNameLst>
                                          <p:attrName>style.visibility</p:attrName>
                                        </p:attrNameLst>
                                      </p:cBhvr>
                                      <p:to>
                                        <p:strVal val="visible"/>
                                      </p:to>
                                    </p:set>
                                    <p:animEffect transition="in" filter="fade">
                                      <p:cBhvr>
                                        <p:cTn id="14" dur="1000"/>
                                        <p:tgtEl>
                                          <p:spTgt spid="3">
                                            <p:txEl>
                                              <p:pRg st="3" end="3"/>
                                            </p:txEl>
                                          </p:spTgt>
                                        </p:tgtEl>
                                      </p:cBhvr>
                                    </p:animEffect>
                                    <p:anim calcmode="lin" valueType="num">
                                      <p:cBhvr>
                                        <p:cTn id="1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animEffect transition="in" filter="fade">
                                      <p:cBhvr>
                                        <p:cTn id="21" dur="1000"/>
                                        <p:tgtEl>
                                          <p:spTgt spid="3">
                                            <p:txEl>
                                              <p:pRg st="5" end="5"/>
                                            </p:txEl>
                                          </p:spTgt>
                                        </p:tgtEl>
                                      </p:cBhvr>
                                    </p:animEffect>
                                    <p:anim calcmode="lin" valueType="num">
                                      <p:cBhvr>
                                        <p:cTn id="22"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effectLst>
                  <a:outerShdw blurRad="38100" dist="38100" dir="2700000" algn="tl">
                    <a:srgbClr val="000000">
                      <a:alpha val="43137"/>
                    </a:srgbClr>
                  </a:outerShdw>
                </a:effectLst>
              </a:rPr>
              <a:t>Paradigms of resource availability</a:t>
            </a:r>
          </a:p>
        </p:txBody>
      </p:sp>
      <p:sp>
        <p:nvSpPr>
          <p:cNvPr id="3" name="Content Placeholder 2"/>
          <p:cNvSpPr>
            <a:spLocks noGrp="1"/>
          </p:cNvSpPr>
          <p:nvPr>
            <p:ph idx="1"/>
          </p:nvPr>
        </p:nvSpPr>
        <p:spPr/>
        <p:txBody>
          <a:bodyPr/>
          <a:lstStyle/>
          <a:p>
            <a:r>
              <a:rPr lang="en-GB" dirty="0"/>
              <a:t>Material exhaustion &amp; crash</a:t>
            </a:r>
          </a:p>
          <a:p>
            <a:endParaRPr lang="en-GB" dirty="0"/>
          </a:p>
          <a:p>
            <a:r>
              <a:rPr lang="en-GB" dirty="0"/>
              <a:t>Rising costs</a:t>
            </a:r>
          </a:p>
          <a:p>
            <a:endParaRPr lang="en-GB" dirty="0"/>
          </a:p>
          <a:p>
            <a:r>
              <a:rPr lang="en-GB" dirty="0"/>
              <a:t>Long-term abundance</a:t>
            </a:r>
          </a:p>
          <a:p>
            <a:endParaRPr lang="en-GB" dirty="0"/>
          </a:p>
          <a:p>
            <a:r>
              <a:rPr lang="en-GB" dirty="0"/>
              <a:t>Social injustice</a:t>
            </a:r>
          </a:p>
        </p:txBody>
      </p:sp>
    </p:spTree>
    <p:extLst>
      <p:ext uri="{BB962C8B-B14F-4D97-AF65-F5344CB8AC3E}">
        <p14:creationId xmlns:p14="http://schemas.microsoft.com/office/powerpoint/2010/main" val="31155922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rotWithShape="1">
          <a:blip r:embed="rId2"/>
          <a:srcRect l="22952" t="20787" r="24215" b="22050"/>
          <a:stretch/>
        </p:blipFill>
        <p:spPr>
          <a:xfrm>
            <a:off x="179512" y="260648"/>
            <a:ext cx="8784976" cy="6336704"/>
          </a:xfrm>
          <a:prstGeom prst="rect">
            <a:avLst/>
          </a:prstGeom>
        </p:spPr>
      </p:pic>
      <p:sp>
        <p:nvSpPr>
          <p:cNvPr id="5" name="TextBox 4">
            <a:extLst>
              <a:ext uri="{FF2B5EF4-FFF2-40B4-BE49-F238E27FC236}">
                <a16:creationId xmlns:a16="http://schemas.microsoft.com/office/drawing/2014/main" id="{943CA9D8-BD12-4697-8B2F-64CAD4B707B4}"/>
              </a:ext>
            </a:extLst>
          </p:cNvPr>
          <p:cNvSpPr txBox="1"/>
          <p:nvPr/>
        </p:nvSpPr>
        <p:spPr>
          <a:xfrm>
            <a:off x="-2934" y="6549614"/>
            <a:ext cx="4657687" cy="307777"/>
          </a:xfrm>
          <a:prstGeom prst="rect">
            <a:avLst/>
          </a:prstGeom>
          <a:noFill/>
        </p:spPr>
        <p:txBody>
          <a:bodyPr wrap="square" rtlCol="0">
            <a:spAutoFit/>
          </a:bodyPr>
          <a:lstStyle/>
          <a:p>
            <a:r>
              <a:rPr lang="en-GB" sz="1400" b="1" dirty="0"/>
              <a:t>Source: Our World in Data, 2024</a:t>
            </a:r>
          </a:p>
        </p:txBody>
      </p:sp>
    </p:spTree>
    <p:extLst>
      <p:ext uri="{BB962C8B-B14F-4D97-AF65-F5344CB8AC3E}">
        <p14:creationId xmlns:p14="http://schemas.microsoft.com/office/powerpoint/2010/main" val="14579026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C02987-064F-F5A7-F7FC-F81DC6C93AD0}"/>
              </a:ext>
            </a:extLst>
          </p:cNvPr>
          <p:cNvSpPr>
            <a:spLocks noGrp="1"/>
          </p:cNvSpPr>
          <p:nvPr>
            <p:ph type="title"/>
          </p:nvPr>
        </p:nvSpPr>
        <p:spPr/>
        <p:txBody>
          <a:bodyPr/>
          <a:lstStyle/>
          <a:p>
            <a:pPr algn="ctr"/>
            <a:r>
              <a:rPr lang="en-GB" b="1" dirty="0">
                <a:effectLst>
                  <a:outerShdw blurRad="38100" dist="38100" dir="2700000" algn="tl">
                    <a:srgbClr val="000000">
                      <a:alpha val="43137"/>
                    </a:srgbClr>
                  </a:outerShdw>
                </a:effectLst>
              </a:rPr>
              <a:t>Global Resources Outlook report 2024</a:t>
            </a:r>
            <a:endParaRPr lang="en-US" b="1" dirty="0">
              <a:effectLst>
                <a:outerShdw blurRad="38100" dist="38100" dir="2700000" algn="tl">
                  <a:srgbClr val="000000">
                    <a:alpha val="43137"/>
                  </a:srgbClr>
                </a:outerShdw>
              </a:effectLst>
            </a:endParaRPr>
          </a:p>
        </p:txBody>
      </p:sp>
      <p:pic>
        <p:nvPicPr>
          <p:cNvPr id="4" name="Online Media 3" title="Spotlight on the 2024 Global Resources Outlook Report">
            <a:hlinkClick r:id="" action="ppaction://media"/>
            <a:extLst>
              <a:ext uri="{FF2B5EF4-FFF2-40B4-BE49-F238E27FC236}">
                <a16:creationId xmlns:a16="http://schemas.microsoft.com/office/drawing/2014/main" id="{41B6A0B2-511C-82C0-DE04-79C747585AC7}"/>
              </a:ext>
            </a:extLst>
          </p:cNvPr>
          <p:cNvPicPr>
            <a:picLocks noGrp="1" noRot="1" noChangeAspect="1"/>
          </p:cNvPicPr>
          <p:nvPr>
            <p:ph idx="1"/>
            <a:videoFile r:link="rId1"/>
          </p:nvPr>
        </p:nvPicPr>
        <p:blipFill>
          <a:blip r:embed="rId3"/>
          <a:stretch>
            <a:fillRect/>
          </a:stretch>
        </p:blipFill>
        <p:spPr>
          <a:xfrm>
            <a:off x="720725" y="1825625"/>
            <a:ext cx="7702550" cy="4351338"/>
          </a:xfrm>
          <a:prstGeom prst="rect">
            <a:avLst/>
          </a:prstGeom>
        </p:spPr>
      </p:pic>
    </p:spTree>
    <p:extLst>
      <p:ext uri="{BB962C8B-B14F-4D97-AF65-F5344CB8AC3E}">
        <p14:creationId xmlns:p14="http://schemas.microsoft.com/office/powerpoint/2010/main" val="19490290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465674-E7D4-9221-D372-E3A8C2D2DF6C}"/>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rPr>
              <a:t>Decoupling</a:t>
            </a:r>
            <a:endParaRPr lang="en-US" b="1" dirty="0">
              <a:effectLst>
                <a:outerShdw blurRad="38100" dist="38100" dir="2700000" algn="tl">
                  <a:srgbClr val="000000">
                    <a:alpha val="43137"/>
                  </a:srgbClr>
                </a:outerShdw>
              </a:effectLst>
            </a:endParaRPr>
          </a:p>
        </p:txBody>
      </p:sp>
      <p:pic>
        <p:nvPicPr>
          <p:cNvPr id="5" name="Picture 4">
            <a:extLst>
              <a:ext uri="{FF2B5EF4-FFF2-40B4-BE49-F238E27FC236}">
                <a16:creationId xmlns:a16="http://schemas.microsoft.com/office/drawing/2014/main" id="{EC90621A-8490-5BAC-F5A7-63C6F25295C8}"/>
              </a:ext>
            </a:extLst>
          </p:cNvPr>
          <p:cNvPicPr>
            <a:picLocks noChangeAspect="1"/>
          </p:cNvPicPr>
          <p:nvPr/>
        </p:nvPicPr>
        <p:blipFill>
          <a:blip r:embed="rId2"/>
          <a:srcRect l="36397" t="59044" r="18014" b="11728"/>
          <a:stretch>
            <a:fillRect/>
          </a:stretch>
        </p:blipFill>
        <p:spPr>
          <a:xfrm>
            <a:off x="265509" y="2098824"/>
            <a:ext cx="8700978" cy="3718969"/>
          </a:xfrm>
          <a:prstGeom prst="rect">
            <a:avLst/>
          </a:prstGeom>
        </p:spPr>
      </p:pic>
    </p:spTree>
    <p:extLst>
      <p:ext uri="{BB962C8B-B14F-4D97-AF65-F5344CB8AC3E}">
        <p14:creationId xmlns:p14="http://schemas.microsoft.com/office/powerpoint/2010/main" val="39439459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E68B9E-67E2-1C77-450A-0E6CB4AEC577}"/>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rPr>
              <a:t>Decoupling</a:t>
            </a:r>
            <a:endParaRPr lang="en-US" b="1" dirty="0">
              <a:effectLst>
                <a:outerShdw blurRad="38100" dist="38100" dir="2700000" algn="tl">
                  <a:srgbClr val="000000">
                    <a:alpha val="43137"/>
                  </a:srgbClr>
                </a:outerShdw>
              </a:effectLst>
            </a:endParaRPr>
          </a:p>
        </p:txBody>
      </p:sp>
      <p:pic>
        <p:nvPicPr>
          <p:cNvPr id="5" name="Picture 4">
            <a:extLst>
              <a:ext uri="{FF2B5EF4-FFF2-40B4-BE49-F238E27FC236}">
                <a16:creationId xmlns:a16="http://schemas.microsoft.com/office/drawing/2014/main" id="{FC268B4B-E0FB-5C30-6C5A-57DBEA7FA328}"/>
              </a:ext>
            </a:extLst>
          </p:cNvPr>
          <p:cNvPicPr>
            <a:picLocks noChangeAspect="1"/>
          </p:cNvPicPr>
          <p:nvPr/>
        </p:nvPicPr>
        <p:blipFill>
          <a:blip r:embed="rId2"/>
          <a:srcRect l="31250" t="50000" r="12574" b="15588"/>
          <a:stretch>
            <a:fillRect/>
          </a:stretch>
        </p:blipFill>
        <p:spPr>
          <a:xfrm>
            <a:off x="53044" y="2147920"/>
            <a:ext cx="9001512" cy="3676010"/>
          </a:xfrm>
          <a:prstGeom prst="rect">
            <a:avLst/>
          </a:prstGeom>
        </p:spPr>
      </p:pic>
    </p:spTree>
    <p:extLst>
      <p:ext uri="{BB962C8B-B14F-4D97-AF65-F5344CB8AC3E}">
        <p14:creationId xmlns:p14="http://schemas.microsoft.com/office/powerpoint/2010/main" val="32281221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441988CA-532C-E5B5-B5C5-43C6FA97C35F}"/>
              </a:ext>
            </a:extLst>
          </p:cNvPr>
          <p:cNvPicPr>
            <a:picLocks noChangeAspect="1"/>
          </p:cNvPicPr>
          <p:nvPr/>
        </p:nvPicPr>
        <p:blipFill>
          <a:blip r:embed="rId2"/>
          <a:srcRect l="37280" t="17684" r="19118" b="4922"/>
          <a:stretch>
            <a:fillRect/>
          </a:stretch>
        </p:blipFill>
        <p:spPr>
          <a:xfrm>
            <a:off x="3422276" y="163028"/>
            <a:ext cx="5520018" cy="6531943"/>
          </a:xfrm>
          <a:prstGeom prst="rect">
            <a:avLst/>
          </a:prstGeom>
        </p:spPr>
      </p:pic>
      <p:sp>
        <p:nvSpPr>
          <p:cNvPr id="2" name="Title 1">
            <a:extLst>
              <a:ext uri="{FF2B5EF4-FFF2-40B4-BE49-F238E27FC236}">
                <a16:creationId xmlns:a16="http://schemas.microsoft.com/office/drawing/2014/main" id="{6FDABC36-D8C3-97FB-73E1-32BA8DEC6ED7}"/>
              </a:ext>
            </a:extLst>
          </p:cNvPr>
          <p:cNvSpPr>
            <a:spLocks noGrp="1"/>
          </p:cNvSpPr>
          <p:nvPr>
            <p:ph type="title"/>
          </p:nvPr>
        </p:nvSpPr>
        <p:spPr>
          <a:xfrm>
            <a:off x="127747" y="289112"/>
            <a:ext cx="3523716" cy="1926313"/>
          </a:xfrm>
        </p:spPr>
        <p:txBody>
          <a:bodyPr>
            <a:normAutofit/>
          </a:bodyPr>
          <a:lstStyle/>
          <a:p>
            <a:r>
              <a:rPr lang="en-GB" b="1" dirty="0">
                <a:effectLst>
                  <a:outerShdw blurRad="38100" dist="38100" dir="2700000" algn="tl">
                    <a:srgbClr val="000000">
                      <a:alpha val="43137"/>
                    </a:srgbClr>
                  </a:outerShdw>
                </a:effectLst>
              </a:rPr>
              <a:t>Barriers to transformation</a:t>
            </a:r>
            <a:endParaRPr lang="en-US" b="1"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9908851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7B1848-86E6-7E70-CF26-47B39E30D413}"/>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rPr>
              <a:t>Activity </a:t>
            </a:r>
            <a:endParaRPr lang="en-US" b="1"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877294AB-03A1-5FA3-97D1-D6A9453C3BBD}"/>
              </a:ext>
            </a:extLst>
          </p:cNvPr>
          <p:cNvSpPr>
            <a:spLocks noGrp="1"/>
          </p:cNvSpPr>
          <p:nvPr>
            <p:ph idx="1"/>
          </p:nvPr>
        </p:nvSpPr>
        <p:spPr/>
        <p:txBody>
          <a:bodyPr/>
          <a:lstStyle/>
          <a:p>
            <a:r>
              <a:rPr lang="en-GB" dirty="0"/>
              <a:t>Investigate water use and scarcity</a:t>
            </a:r>
          </a:p>
          <a:p>
            <a:pPr lvl="1"/>
            <a:r>
              <a:rPr lang="en-GB" dirty="0"/>
              <a:t>What is the issue with water?</a:t>
            </a:r>
          </a:p>
          <a:p>
            <a:pPr lvl="1"/>
            <a:r>
              <a:rPr lang="en-GB" dirty="0"/>
              <a:t>Could it become scarce (hint….)?</a:t>
            </a:r>
          </a:p>
          <a:p>
            <a:pPr lvl="1"/>
            <a:r>
              <a:rPr lang="en-GB" dirty="0"/>
              <a:t>Where are major water uses?</a:t>
            </a:r>
          </a:p>
          <a:p>
            <a:pPr lvl="1"/>
            <a:r>
              <a:rPr lang="en-GB" dirty="0"/>
              <a:t>What are some alternatives?</a:t>
            </a:r>
          </a:p>
          <a:p>
            <a:pPr lvl="1"/>
            <a:endParaRPr lang="en-GB" dirty="0"/>
          </a:p>
          <a:p>
            <a:pPr lvl="1"/>
            <a:r>
              <a:rPr lang="en-GB" dirty="0"/>
              <a:t>Report back!</a:t>
            </a:r>
          </a:p>
          <a:p>
            <a:endParaRPr lang="en-US" dirty="0"/>
          </a:p>
        </p:txBody>
      </p:sp>
    </p:spTree>
    <p:extLst>
      <p:ext uri="{BB962C8B-B14F-4D97-AF65-F5344CB8AC3E}">
        <p14:creationId xmlns:p14="http://schemas.microsoft.com/office/powerpoint/2010/main" val="37362414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DFBFB3-44ED-4D00-BE1F-5CA83E6A2C5D}"/>
              </a:ext>
            </a:extLst>
          </p:cNvPr>
          <p:cNvSpPr>
            <a:spLocks noGrp="1"/>
          </p:cNvSpPr>
          <p:nvPr>
            <p:ph type="title"/>
          </p:nvPr>
        </p:nvSpPr>
        <p:spPr>
          <a:xfrm>
            <a:off x="326091" y="338231"/>
            <a:ext cx="1744756" cy="1396439"/>
          </a:xfrm>
        </p:spPr>
        <p:txBody>
          <a:bodyPr/>
          <a:lstStyle/>
          <a:p>
            <a:r>
              <a:rPr lang="en-GB" b="1" dirty="0">
                <a:effectLst>
                  <a:outerShdw blurRad="38100" dist="38100" dir="2700000" algn="tl">
                    <a:srgbClr val="000000">
                      <a:alpha val="43137"/>
                    </a:srgbClr>
                  </a:outerShdw>
                </a:effectLst>
              </a:rPr>
              <a:t>Water </a:t>
            </a:r>
          </a:p>
        </p:txBody>
      </p:sp>
      <p:pic>
        <p:nvPicPr>
          <p:cNvPr id="1026" name="Picture 2" descr="25 countries are currently exposed to extremely high water stress annually ">
            <a:extLst>
              <a:ext uri="{FF2B5EF4-FFF2-40B4-BE49-F238E27FC236}">
                <a16:creationId xmlns:a16="http://schemas.microsoft.com/office/drawing/2014/main" id="{D026ABA0-6DEB-D098-53D7-AFAB9D2FC69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18765" y="1262651"/>
            <a:ext cx="6736975" cy="54488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877234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the middle east and north africa region is the most water-stressed in the world">
            <a:extLst>
              <a:ext uri="{FF2B5EF4-FFF2-40B4-BE49-F238E27FC236}">
                <a16:creationId xmlns:a16="http://schemas.microsoft.com/office/drawing/2014/main" id="{BB813036-AB0B-407C-6457-C634E070605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90066" y="457055"/>
            <a:ext cx="6609228" cy="6086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925282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FCACD6-4420-4281-98FB-EE4808493735}"/>
              </a:ext>
            </a:extLst>
          </p:cNvPr>
          <p:cNvSpPr>
            <a:spLocks noGrp="1"/>
          </p:cNvSpPr>
          <p:nvPr>
            <p:ph type="title"/>
          </p:nvPr>
        </p:nvSpPr>
        <p:spPr>
          <a:xfrm>
            <a:off x="104214" y="905342"/>
            <a:ext cx="2766732" cy="1510739"/>
          </a:xfrm>
        </p:spPr>
        <p:txBody>
          <a:bodyPr/>
          <a:lstStyle/>
          <a:p>
            <a:r>
              <a:rPr lang="en-GB" b="1" dirty="0">
                <a:effectLst>
                  <a:outerShdw blurRad="38100" dist="38100" dir="2700000" algn="tl">
                    <a:srgbClr val="000000">
                      <a:alpha val="43137"/>
                    </a:srgbClr>
                  </a:outerShdw>
                </a:effectLst>
              </a:rPr>
              <a:t>Future predictions </a:t>
            </a:r>
          </a:p>
        </p:txBody>
      </p:sp>
      <p:pic>
        <p:nvPicPr>
          <p:cNvPr id="3074" name="Picture 2" descr="by 2050 an additional 1 billion people are expected to live with extremely high water stress">
            <a:extLst>
              <a:ext uri="{FF2B5EF4-FFF2-40B4-BE49-F238E27FC236}">
                <a16:creationId xmlns:a16="http://schemas.microsoft.com/office/drawing/2014/main" id="{0B199ECB-2631-F64C-FA22-E6C6D9FEEBA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70946" y="1055595"/>
            <a:ext cx="6172692" cy="49924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178794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395D051-7C2B-4025-8F6F-20D551C8885A}"/>
              </a:ext>
            </a:extLst>
          </p:cNvPr>
          <p:cNvSpPr txBox="1"/>
          <p:nvPr/>
        </p:nvSpPr>
        <p:spPr>
          <a:xfrm>
            <a:off x="263777" y="439616"/>
            <a:ext cx="1928733" cy="400110"/>
          </a:xfrm>
          <a:prstGeom prst="rect">
            <a:avLst/>
          </a:prstGeom>
          <a:noFill/>
        </p:spPr>
        <p:txBody>
          <a:bodyPr wrap="none" rtlCol="0">
            <a:spAutoFit/>
          </a:bodyPr>
          <a:lstStyle/>
          <a:p>
            <a:r>
              <a:rPr lang="en-GB" sz="2000" b="1" dirty="0"/>
              <a:t>Global flood risk</a:t>
            </a:r>
          </a:p>
        </p:txBody>
      </p:sp>
      <p:pic>
        <p:nvPicPr>
          <p:cNvPr id="7" name="Picture 6">
            <a:extLst>
              <a:ext uri="{FF2B5EF4-FFF2-40B4-BE49-F238E27FC236}">
                <a16:creationId xmlns:a16="http://schemas.microsoft.com/office/drawing/2014/main" id="{242F1135-6F2B-5096-CC61-ADACC94960AE}"/>
              </a:ext>
            </a:extLst>
          </p:cNvPr>
          <p:cNvPicPr>
            <a:picLocks noChangeAspect="1"/>
          </p:cNvPicPr>
          <p:nvPr/>
        </p:nvPicPr>
        <p:blipFill>
          <a:blip r:embed="rId2"/>
          <a:srcRect l="21618" t="20221" r="17426" b="8750"/>
          <a:stretch>
            <a:fillRect/>
          </a:stretch>
        </p:blipFill>
        <p:spPr>
          <a:xfrm>
            <a:off x="1122829" y="839726"/>
            <a:ext cx="7342094" cy="5703631"/>
          </a:xfrm>
          <a:prstGeom prst="rect">
            <a:avLst/>
          </a:prstGeom>
        </p:spPr>
      </p:pic>
    </p:spTree>
    <p:extLst>
      <p:ext uri="{BB962C8B-B14F-4D97-AF65-F5344CB8AC3E}">
        <p14:creationId xmlns:p14="http://schemas.microsoft.com/office/powerpoint/2010/main" val="328201003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effectLst>
                  <a:outerShdw blurRad="38100" dist="38100" dir="2700000" algn="tl">
                    <a:srgbClr val="000000">
                      <a:alpha val="43137"/>
                    </a:srgbClr>
                  </a:outerShdw>
                </a:effectLst>
              </a:rPr>
              <a:t>Significant water users</a:t>
            </a:r>
          </a:p>
        </p:txBody>
      </p:sp>
      <p:pic>
        <p:nvPicPr>
          <p:cNvPr id="5" name="Content Placeholder 4" descr="Asking Defining Questions - Excelsior College OWL"/>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825335" y="1665813"/>
            <a:ext cx="7249886" cy="4833258"/>
          </a:xfrm>
        </p:spPr>
      </p:pic>
    </p:spTree>
    <p:extLst>
      <p:ext uri="{BB962C8B-B14F-4D97-AF65-F5344CB8AC3E}">
        <p14:creationId xmlns:p14="http://schemas.microsoft.com/office/powerpoint/2010/main" val="181391418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effectLst>
                  <a:outerShdw blurRad="38100" dist="38100" dir="2700000" algn="tl">
                    <a:srgbClr val="000000">
                      <a:alpha val="43137"/>
                    </a:srgbClr>
                  </a:outerShdw>
                </a:effectLst>
              </a:rPr>
              <a:t>Significant water users</a:t>
            </a:r>
          </a:p>
        </p:txBody>
      </p:sp>
      <p:sp>
        <p:nvSpPr>
          <p:cNvPr id="3" name="Content Placeholder 2"/>
          <p:cNvSpPr>
            <a:spLocks noGrp="1"/>
          </p:cNvSpPr>
          <p:nvPr>
            <p:ph idx="1"/>
          </p:nvPr>
        </p:nvSpPr>
        <p:spPr/>
        <p:txBody>
          <a:bodyPr/>
          <a:lstStyle/>
          <a:p>
            <a:r>
              <a:rPr lang="en-GB" dirty="0"/>
              <a:t>Energy generation</a:t>
            </a:r>
          </a:p>
          <a:p>
            <a:r>
              <a:rPr lang="en-GB" dirty="0"/>
              <a:t>Agriculture</a:t>
            </a:r>
          </a:p>
          <a:p>
            <a:r>
              <a:rPr lang="en-GB" dirty="0"/>
              <a:t>Farming</a:t>
            </a:r>
          </a:p>
          <a:p>
            <a:endParaRPr lang="en-GB" dirty="0"/>
          </a:p>
          <a:p>
            <a:r>
              <a:rPr lang="en-GB" dirty="0"/>
              <a:t>E.g. 24,000 L of water to produce 1kg chocolate</a:t>
            </a:r>
          </a:p>
          <a:p>
            <a:r>
              <a:rPr lang="en-GB" dirty="0"/>
              <a:t>E.g. 15,000 L for 1kg of beef</a:t>
            </a:r>
          </a:p>
          <a:p>
            <a:r>
              <a:rPr lang="en-GB" dirty="0"/>
              <a:t>E.g. 3,000 L for 1 T-shirt worth of cotton</a:t>
            </a:r>
          </a:p>
        </p:txBody>
      </p:sp>
    </p:spTree>
    <p:extLst>
      <p:ext uri="{BB962C8B-B14F-4D97-AF65-F5344CB8AC3E}">
        <p14:creationId xmlns:p14="http://schemas.microsoft.com/office/powerpoint/2010/main" val="45436841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79F241-7806-4DB7-A358-9A7484FA853C}"/>
              </a:ext>
            </a:extLst>
          </p:cNvPr>
          <p:cNvSpPr>
            <a:spLocks noGrp="1"/>
          </p:cNvSpPr>
          <p:nvPr>
            <p:ph type="title"/>
          </p:nvPr>
        </p:nvSpPr>
        <p:spPr>
          <a:xfrm>
            <a:off x="628649" y="60511"/>
            <a:ext cx="7886700" cy="1325563"/>
          </a:xfrm>
        </p:spPr>
        <p:txBody>
          <a:bodyPr/>
          <a:lstStyle/>
          <a:p>
            <a:r>
              <a:rPr lang="en-GB" b="1" dirty="0">
                <a:effectLst>
                  <a:outerShdw blurRad="38100" dist="38100" dir="2700000" algn="tl">
                    <a:srgbClr val="000000">
                      <a:alpha val="43137"/>
                    </a:srgbClr>
                  </a:outerShdw>
                </a:effectLst>
              </a:rPr>
              <a:t>Resource depletion</a:t>
            </a:r>
          </a:p>
        </p:txBody>
      </p:sp>
      <p:pic>
        <p:nvPicPr>
          <p:cNvPr id="5" name="Picture 4">
            <a:extLst>
              <a:ext uri="{FF2B5EF4-FFF2-40B4-BE49-F238E27FC236}">
                <a16:creationId xmlns:a16="http://schemas.microsoft.com/office/drawing/2014/main" id="{8E567801-FF70-DA5C-C3D0-8422C596A71C}"/>
              </a:ext>
            </a:extLst>
          </p:cNvPr>
          <p:cNvPicPr>
            <a:picLocks noChangeAspect="1"/>
          </p:cNvPicPr>
          <p:nvPr/>
        </p:nvPicPr>
        <p:blipFill>
          <a:blip r:embed="rId2"/>
          <a:srcRect t="3456" r="809" b="5551"/>
          <a:stretch>
            <a:fillRect/>
          </a:stretch>
        </p:blipFill>
        <p:spPr>
          <a:xfrm>
            <a:off x="36979" y="1250577"/>
            <a:ext cx="9070041" cy="5546912"/>
          </a:xfrm>
          <a:prstGeom prst="rect">
            <a:avLst/>
          </a:prstGeom>
        </p:spPr>
      </p:pic>
    </p:spTree>
    <p:extLst>
      <p:ext uri="{BB962C8B-B14F-4D97-AF65-F5344CB8AC3E}">
        <p14:creationId xmlns:p14="http://schemas.microsoft.com/office/powerpoint/2010/main" val="235076049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effectLst>
                  <a:outerShdw blurRad="38100" dist="38100" dir="2700000" algn="tl">
                    <a:srgbClr val="000000">
                      <a:alpha val="43137"/>
                    </a:srgbClr>
                  </a:outerShdw>
                </a:effectLst>
              </a:rPr>
              <a:t>Growing World population</a:t>
            </a:r>
          </a:p>
        </p:txBody>
      </p:sp>
      <p:pic>
        <p:nvPicPr>
          <p:cNvPr id="5" name="Picture 4">
            <a:extLst>
              <a:ext uri="{FF2B5EF4-FFF2-40B4-BE49-F238E27FC236}">
                <a16:creationId xmlns:a16="http://schemas.microsoft.com/office/drawing/2014/main" id="{719426E5-F7EA-FA46-6C67-6DE9ED6F5951}"/>
              </a:ext>
            </a:extLst>
          </p:cNvPr>
          <p:cNvPicPr>
            <a:picLocks noChangeAspect="1"/>
          </p:cNvPicPr>
          <p:nvPr/>
        </p:nvPicPr>
        <p:blipFill>
          <a:blip r:embed="rId2"/>
          <a:srcRect l="15073" t="37426" r="15809" b="15258"/>
          <a:stretch>
            <a:fillRect/>
          </a:stretch>
        </p:blipFill>
        <p:spPr>
          <a:xfrm>
            <a:off x="1250577" y="1889312"/>
            <a:ext cx="6320117" cy="2884394"/>
          </a:xfrm>
          <a:prstGeom prst="rect">
            <a:avLst/>
          </a:prstGeom>
        </p:spPr>
      </p:pic>
      <p:pic>
        <p:nvPicPr>
          <p:cNvPr id="7" name="Picture 6">
            <a:extLst>
              <a:ext uri="{FF2B5EF4-FFF2-40B4-BE49-F238E27FC236}">
                <a16:creationId xmlns:a16="http://schemas.microsoft.com/office/drawing/2014/main" id="{6C153046-6DFE-E6A8-276E-A861848DE04A}"/>
              </a:ext>
            </a:extLst>
          </p:cNvPr>
          <p:cNvPicPr>
            <a:picLocks noChangeAspect="1"/>
          </p:cNvPicPr>
          <p:nvPr/>
        </p:nvPicPr>
        <p:blipFill>
          <a:blip r:embed="rId3"/>
          <a:srcRect l="14707" t="60147" r="15073" b="11618"/>
          <a:stretch>
            <a:fillRect/>
          </a:stretch>
        </p:blipFill>
        <p:spPr>
          <a:xfrm>
            <a:off x="1200150" y="4874560"/>
            <a:ext cx="6420970" cy="1721224"/>
          </a:xfrm>
          <a:prstGeom prst="rect">
            <a:avLst/>
          </a:prstGeom>
        </p:spPr>
      </p:pic>
    </p:spTree>
    <p:extLst>
      <p:ext uri="{BB962C8B-B14F-4D97-AF65-F5344CB8AC3E}">
        <p14:creationId xmlns:p14="http://schemas.microsoft.com/office/powerpoint/2010/main" val="315070353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effectLst>
                  <a:outerShdw blurRad="38100" dist="38100" dir="2700000" algn="tl">
                    <a:srgbClr val="000000">
                      <a:alpha val="43137"/>
                    </a:srgbClr>
                  </a:outerShdw>
                </a:effectLst>
              </a:rPr>
              <a:t>Global challenges</a:t>
            </a:r>
          </a:p>
        </p:txBody>
      </p:sp>
      <p:pic>
        <p:nvPicPr>
          <p:cNvPr id="6" name="Picture 5">
            <a:extLst>
              <a:ext uri="{FF2B5EF4-FFF2-40B4-BE49-F238E27FC236}">
                <a16:creationId xmlns:a16="http://schemas.microsoft.com/office/drawing/2014/main" id="{3A2314CB-4F24-BEF4-8C02-EEFB799B68D9}"/>
              </a:ext>
            </a:extLst>
          </p:cNvPr>
          <p:cNvPicPr>
            <a:picLocks noChangeAspect="1"/>
          </p:cNvPicPr>
          <p:nvPr/>
        </p:nvPicPr>
        <p:blipFill>
          <a:blip r:embed="rId2"/>
          <a:srcRect l="589" t="11949" r="2500" b="4890"/>
          <a:stretch>
            <a:fillRect/>
          </a:stretch>
        </p:blipFill>
        <p:spPr>
          <a:xfrm>
            <a:off x="194982" y="1559858"/>
            <a:ext cx="8861612" cy="5069542"/>
          </a:xfrm>
          <a:prstGeom prst="rect">
            <a:avLst/>
          </a:prstGeom>
        </p:spPr>
      </p:pic>
    </p:spTree>
    <p:extLst>
      <p:ext uri="{BB962C8B-B14F-4D97-AF65-F5344CB8AC3E}">
        <p14:creationId xmlns:p14="http://schemas.microsoft.com/office/powerpoint/2010/main" val="36654355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Rare Earth Elements Reserves">
            <a:extLst>
              <a:ext uri="{FF2B5EF4-FFF2-40B4-BE49-F238E27FC236}">
                <a16:creationId xmlns:a16="http://schemas.microsoft.com/office/drawing/2014/main" id="{6112F0C6-244C-E445-3284-1D3900A806A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05568" y="0"/>
            <a:ext cx="44577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C885311F-6D60-D634-D8D1-B6FDEA4FF530}"/>
              </a:ext>
            </a:extLst>
          </p:cNvPr>
          <p:cNvSpPr>
            <a:spLocks noGrp="1"/>
          </p:cNvSpPr>
          <p:nvPr>
            <p:ph type="title"/>
          </p:nvPr>
        </p:nvSpPr>
        <p:spPr>
          <a:xfrm>
            <a:off x="480732" y="356347"/>
            <a:ext cx="3539939" cy="1674159"/>
          </a:xfrm>
        </p:spPr>
        <p:txBody>
          <a:bodyPr>
            <a:normAutofit/>
          </a:bodyPr>
          <a:lstStyle/>
          <a:p>
            <a:r>
              <a:rPr lang="en-GB" b="1" dirty="0">
                <a:effectLst>
                  <a:outerShdw blurRad="38100" dist="38100" dir="2700000" algn="tl">
                    <a:srgbClr val="000000">
                      <a:alpha val="43137"/>
                    </a:srgbClr>
                  </a:outerShdw>
                </a:effectLst>
              </a:rPr>
              <a:t>Rare Earth Elements (REE)</a:t>
            </a:r>
          </a:p>
        </p:txBody>
      </p:sp>
    </p:spTree>
    <p:extLst>
      <p:ext uri="{BB962C8B-B14F-4D97-AF65-F5344CB8AC3E}">
        <p14:creationId xmlns:p14="http://schemas.microsoft.com/office/powerpoint/2010/main" val="320608909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976AF2-CC5F-4185-9234-1565D5EFAB72}"/>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rPr>
              <a:t>Rare Earth Element mining:</a:t>
            </a:r>
            <a:br>
              <a:rPr lang="en-GB" b="1" dirty="0">
                <a:effectLst>
                  <a:outerShdw blurRad="38100" dist="38100" dir="2700000" algn="tl">
                    <a:srgbClr val="000000">
                      <a:alpha val="43137"/>
                    </a:srgbClr>
                  </a:outerShdw>
                </a:effectLst>
              </a:rPr>
            </a:br>
            <a:r>
              <a:rPr lang="en-GB" b="1" dirty="0">
                <a:effectLst>
                  <a:outerShdw blurRad="38100" dist="38100" dir="2700000" algn="tl">
                    <a:srgbClr val="000000">
                      <a:alpha val="43137"/>
                    </a:srgbClr>
                  </a:outerShdw>
                </a:effectLst>
              </a:rPr>
              <a:t>Baotou, China</a:t>
            </a:r>
          </a:p>
        </p:txBody>
      </p:sp>
      <p:pic>
        <p:nvPicPr>
          <p:cNvPr id="5" name="Content Placeholder 4" descr="A view of a canyon&#10;&#10;Description generated with very high confidence">
            <a:extLst>
              <a:ext uri="{FF2B5EF4-FFF2-40B4-BE49-F238E27FC236}">
                <a16:creationId xmlns:a16="http://schemas.microsoft.com/office/drawing/2014/main" id="{82101648-F064-4011-B0DB-E206F5D42B7D}"/>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305863" y="1825625"/>
            <a:ext cx="6532274" cy="4351338"/>
          </a:xfrm>
        </p:spPr>
      </p:pic>
      <p:sp>
        <p:nvSpPr>
          <p:cNvPr id="6" name="TextBox 5">
            <a:extLst>
              <a:ext uri="{FF2B5EF4-FFF2-40B4-BE49-F238E27FC236}">
                <a16:creationId xmlns:a16="http://schemas.microsoft.com/office/drawing/2014/main" id="{8C621595-C46B-418C-9997-EDDBAC96E06E}"/>
              </a:ext>
            </a:extLst>
          </p:cNvPr>
          <p:cNvSpPr txBox="1"/>
          <p:nvPr/>
        </p:nvSpPr>
        <p:spPr>
          <a:xfrm>
            <a:off x="0" y="6519446"/>
            <a:ext cx="3256020" cy="338554"/>
          </a:xfrm>
          <a:prstGeom prst="rect">
            <a:avLst/>
          </a:prstGeom>
          <a:noFill/>
        </p:spPr>
        <p:txBody>
          <a:bodyPr wrap="none" rtlCol="0">
            <a:spAutoFit/>
          </a:bodyPr>
          <a:lstStyle/>
          <a:p>
            <a:r>
              <a:rPr lang="en-GB" sz="1600" dirty="0"/>
              <a:t>Source: Guardian Liberty Voice, 2014</a:t>
            </a:r>
          </a:p>
        </p:txBody>
      </p:sp>
    </p:spTree>
    <p:extLst>
      <p:ext uri="{BB962C8B-B14F-4D97-AF65-F5344CB8AC3E}">
        <p14:creationId xmlns:p14="http://schemas.microsoft.com/office/powerpoint/2010/main" val="230777175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C90C96-A1EB-4CFD-B38C-20C1CF465167}"/>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rPr>
              <a:t>Environmental problems</a:t>
            </a:r>
          </a:p>
        </p:txBody>
      </p:sp>
      <p:sp>
        <p:nvSpPr>
          <p:cNvPr id="6" name="TextBox 5">
            <a:extLst>
              <a:ext uri="{FF2B5EF4-FFF2-40B4-BE49-F238E27FC236}">
                <a16:creationId xmlns:a16="http://schemas.microsoft.com/office/drawing/2014/main" id="{9A8331F2-5BFF-44DF-A803-D5107B532524}"/>
              </a:ext>
            </a:extLst>
          </p:cNvPr>
          <p:cNvSpPr txBox="1"/>
          <p:nvPr/>
        </p:nvSpPr>
        <p:spPr>
          <a:xfrm>
            <a:off x="0" y="6519446"/>
            <a:ext cx="3636701" cy="338554"/>
          </a:xfrm>
          <a:prstGeom prst="rect">
            <a:avLst/>
          </a:prstGeom>
          <a:noFill/>
        </p:spPr>
        <p:txBody>
          <a:bodyPr wrap="none" rtlCol="0">
            <a:spAutoFit/>
          </a:bodyPr>
          <a:lstStyle/>
          <a:p>
            <a:r>
              <a:rPr lang="en-GB" sz="1600" dirty="0"/>
              <a:t>Source: Environmental Justice Atlas, 2025</a:t>
            </a:r>
          </a:p>
        </p:txBody>
      </p:sp>
      <p:pic>
        <p:nvPicPr>
          <p:cNvPr id="5122" name="Picture 2" descr="Ej Atlas">
            <a:extLst>
              <a:ext uri="{FF2B5EF4-FFF2-40B4-BE49-F238E27FC236}">
                <a16:creationId xmlns:a16="http://schemas.microsoft.com/office/drawing/2014/main" id="{F77E2445-3567-1A55-5E55-25F853C29D6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431509"/>
            <a:ext cx="9144000" cy="50879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4099246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C396FD-D380-7C61-8E61-E8E8596FAE4E}"/>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rPr>
              <a:t>UK Critical Minerals List (2021)</a:t>
            </a:r>
            <a:endParaRPr lang="en-US" b="1"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5E350BDD-A872-9AA1-CA90-C35E4571C542}"/>
              </a:ext>
            </a:extLst>
          </p:cNvPr>
          <p:cNvSpPr>
            <a:spLocks noGrp="1"/>
          </p:cNvSpPr>
          <p:nvPr>
            <p:ph idx="1"/>
          </p:nvPr>
        </p:nvSpPr>
        <p:spPr>
          <a:xfrm>
            <a:off x="628650" y="1825625"/>
            <a:ext cx="2169782" cy="4351338"/>
          </a:xfrm>
        </p:spPr>
        <p:txBody>
          <a:bodyPr>
            <a:normAutofit/>
          </a:bodyPr>
          <a:lstStyle/>
          <a:p>
            <a:r>
              <a:rPr lang="en-GB" dirty="0"/>
              <a:t>Antimony</a:t>
            </a:r>
          </a:p>
          <a:p>
            <a:r>
              <a:rPr lang="en-GB" dirty="0"/>
              <a:t>Bismuth</a:t>
            </a:r>
          </a:p>
          <a:p>
            <a:r>
              <a:rPr lang="en-GB" dirty="0"/>
              <a:t>Cobalt</a:t>
            </a:r>
          </a:p>
          <a:p>
            <a:r>
              <a:rPr lang="en-GB" dirty="0"/>
              <a:t>Gallium</a:t>
            </a:r>
          </a:p>
          <a:p>
            <a:r>
              <a:rPr lang="en-GB" dirty="0"/>
              <a:t>Graphite</a:t>
            </a:r>
          </a:p>
          <a:p>
            <a:r>
              <a:rPr lang="en-GB" dirty="0"/>
              <a:t>Indium</a:t>
            </a:r>
          </a:p>
          <a:p>
            <a:r>
              <a:rPr lang="en-GB" dirty="0"/>
              <a:t>Lithium</a:t>
            </a:r>
          </a:p>
          <a:p>
            <a:r>
              <a:rPr lang="en-GB" dirty="0"/>
              <a:t>Magnesium</a:t>
            </a:r>
          </a:p>
          <a:p>
            <a:endParaRPr lang="en-US" dirty="0"/>
          </a:p>
        </p:txBody>
      </p:sp>
      <p:sp>
        <p:nvSpPr>
          <p:cNvPr id="4" name="Content Placeholder 2">
            <a:extLst>
              <a:ext uri="{FF2B5EF4-FFF2-40B4-BE49-F238E27FC236}">
                <a16:creationId xmlns:a16="http://schemas.microsoft.com/office/drawing/2014/main" id="{0A3BF03D-3ECB-D36D-356D-1C5DD20B0511}"/>
              </a:ext>
            </a:extLst>
          </p:cNvPr>
          <p:cNvSpPr txBox="1">
            <a:spLocks/>
          </p:cNvSpPr>
          <p:nvPr/>
        </p:nvSpPr>
        <p:spPr>
          <a:xfrm>
            <a:off x="2916695" y="1825625"/>
            <a:ext cx="2318091"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Niobium</a:t>
            </a:r>
          </a:p>
          <a:p>
            <a:r>
              <a:rPr lang="en-GB" dirty="0"/>
              <a:t>Palladium</a:t>
            </a:r>
          </a:p>
          <a:p>
            <a:r>
              <a:rPr lang="en-GB" dirty="0"/>
              <a:t>Platinum group metals</a:t>
            </a:r>
          </a:p>
          <a:p>
            <a:r>
              <a:rPr lang="en-GB" dirty="0"/>
              <a:t>Rare Earth Elements</a:t>
            </a:r>
          </a:p>
          <a:p>
            <a:r>
              <a:rPr lang="en-GB" dirty="0"/>
              <a:t>Silicon</a:t>
            </a:r>
          </a:p>
          <a:p>
            <a:r>
              <a:rPr lang="en-GB" dirty="0"/>
              <a:t>Tantalum</a:t>
            </a:r>
          </a:p>
          <a:p>
            <a:r>
              <a:rPr lang="en-GB" dirty="0"/>
              <a:t>Tellurium</a:t>
            </a:r>
          </a:p>
          <a:p>
            <a:endParaRPr lang="en-US" dirty="0"/>
          </a:p>
        </p:txBody>
      </p:sp>
      <p:sp>
        <p:nvSpPr>
          <p:cNvPr id="5" name="Content Placeholder 2">
            <a:extLst>
              <a:ext uri="{FF2B5EF4-FFF2-40B4-BE49-F238E27FC236}">
                <a16:creationId xmlns:a16="http://schemas.microsoft.com/office/drawing/2014/main" id="{8E981AB7-D7BD-1E0B-C7B1-D23D7BE565B9}"/>
              </a:ext>
            </a:extLst>
          </p:cNvPr>
          <p:cNvSpPr txBox="1">
            <a:spLocks/>
          </p:cNvSpPr>
          <p:nvPr/>
        </p:nvSpPr>
        <p:spPr>
          <a:xfrm>
            <a:off x="5353049" y="1825625"/>
            <a:ext cx="2318091"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Tin</a:t>
            </a:r>
          </a:p>
          <a:p>
            <a:r>
              <a:rPr lang="en-GB" dirty="0"/>
              <a:t>Tungsten</a:t>
            </a:r>
          </a:p>
          <a:p>
            <a:r>
              <a:rPr lang="en-GB" dirty="0" err="1"/>
              <a:t>Valladium</a:t>
            </a:r>
            <a:endParaRPr lang="en-GB" dirty="0"/>
          </a:p>
          <a:p>
            <a:endParaRPr lang="en-US" dirty="0"/>
          </a:p>
        </p:txBody>
      </p:sp>
    </p:spTree>
    <p:extLst>
      <p:ext uri="{BB962C8B-B14F-4D97-AF65-F5344CB8AC3E}">
        <p14:creationId xmlns:p14="http://schemas.microsoft.com/office/powerpoint/2010/main" val="4876940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Critical Minerals are a part of everyday life. An infographic of a house, car and the various rooms with appliances and materials made from critical minerals.">
            <a:extLst>
              <a:ext uri="{FF2B5EF4-FFF2-40B4-BE49-F238E27FC236}">
                <a16:creationId xmlns:a16="http://schemas.microsoft.com/office/drawing/2014/main" id="{86E4A176-3667-3133-80AE-D1839BEB946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857250"/>
            <a:ext cx="9144000" cy="51435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87C95A70-BA18-4923-1D1E-A3AF81D9D033}"/>
              </a:ext>
            </a:extLst>
          </p:cNvPr>
          <p:cNvSpPr txBox="1"/>
          <p:nvPr/>
        </p:nvSpPr>
        <p:spPr>
          <a:xfrm>
            <a:off x="0" y="6519446"/>
            <a:ext cx="4024500" cy="338554"/>
          </a:xfrm>
          <a:prstGeom prst="rect">
            <a:avLst/>
          </a:prstGeom>
          <a:noFill/>
        </p:spPr>
        <p:txBody>
          <a:bodyPr wrap="none" rtlCol="0">
            <a:spAutoFit/>
          </a:bodyPr>
          <a:lstStyle/>
          <a:p>
            <a:r>
              <a:rPr lang="en-GB" sz="1600" dirty="0"/>
              <a:t>Source: Bureau of Ocean Energy Management</a:t>
            </a:r>
          </a:p>
        </p:txBody>
      </p:sp>
    </p:spTree>
    <p:extLst>
      <p:ext uri="{BB962C8B-B14F-4D97-AF65-F5344CB8AC3E}">
        <p14:creationId xmlns:p14="http://schemas.microsoft.com/office/powerpoint/2010/main" val="296195447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effectLst>
                  <a:outerShdw blurRad="38100" dist="38100" dir="2700000" algn="tl">
                    <a:srgbClr val="000000">
                      <a:alpha val="43137"/>
                    </a:srgbClr>
                  </a:outerShdw>
                </a:effectLst>
              </a:rPr>
              <a:t>Where they are found</a:t>
            </a:r>
          </a:p>
        </p:txBody>
      </p:sp>
      <p:pic>
        <p:nvPicPr>
          <p:cNvPr id="7170" name="Picture 2" descr="A map showing that global production of the 18 minerals on the UK’s critical minerals list is concentrated in seven countries which are Brazil, the Democratic Republic of Congo, South Africa, Russia, Vietnam, Australia and China. ">
            <a:extLst>
              <a:ext uri="{FF2B5EF4-FFF2-40B4-BE49-F238E27FC236}">
                <a16:creationId xmlns:a16="http://schemas.microsoft.com/office/drawing/2014/main" id="{99AB6986-0C9A-0C5A-C78C-869B7643D2F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468998"/>
            <a:ext cx="9144000" cy="5195887"/>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010AB501-297A-C714-5DE2-1452D1C696DB}"/>
              </a:ext>
            </a:extLst>
          </p:cNvPr>
          <p:cNvSpPr txBox="1"/>
          <p:nvPr/>
        </p:nvSpPr>
        <p:spPr>
          <a:xfrm>
            <a:off x="0" y="6597576"/>
            <a:ext cx="9144000" cy="276999"/>
          </a:xfrm>
          <a:prstGeom prst="rect">
            <a:avLst/>
          </a:prstGeom>
          <a:noFill/>
        </p:spPr>
        <p:txBody>
          <a:bodyPr wrap="square" rtlCol="0">
            <a:spAutoFit/>
          </a:bodyPr>
          <a:lstStyle/>
          <a:p>
            <a:r>
              <a:rPr lang="en-GB" sz="1200" dirty="0"/>
              <a:t>Source: Resilience for the Future: The UK’s Critical Minerals Strategy based on data from the UK Critical Minerals Intelligence Centre, 2022</a:t>
            </a:r>
            <a:endParaRPr lang="en-US" sz="1200" dirty="0"/>
          </a:p>
        </p:txBody>
      </p:sp>
    </p:spTree>
    <p:extLst>
      <p:ext uri="{BB962C8B-B14F-4D97-AF65-F5344CB8AC3E}">
        <p14:creationId xmlns:p14="http://schemas.microsoft.com/office/powerpoint/2010/main" val="356922296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816526" y="-20959"/>
            <a:ext cx="5541536" cy="6877188"/>
          </a:xfrm>
          <a:prstGeom prst="rect">
            <a:avLst/>
          </a:prstGeom>
        </p:spPr>
      </p:pic>
    </p:spTree>
    <p:extLst>
      <p:ext uri="{BB962C8B-B14F-4D97-AF65-F5344CB8AC3E}">
        <p14:creationId xmlns:p14="http://schemas.microsoft.com/office/powerpoint/2010/main" val="169771023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D3D65D-1C58-5EEA-6DEC-DBE98A7F12A1}"/>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rPr>
              <a:t>So, can we make a change?</a:t>
            </a:r>
            <a:endParaRPr lang="en-US" b="1"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7904C4DE-72DF-9B0F-2A7B-D11B962EECE1}"/>
              </a:ext>
            </a:extLst>
          </p:cNvPr>
          <p:cNvSpPr>
            <a:spLocks noGrp="1"/>
          </p:cNvSpPr>
          <p:nvPr>
            <p:ph idx="1"/>
          </p:nvPr>
        </p:nvSpPr>
        <p:spPr/>
        <p:txBody>
          <a:bodyPr/>
          <a:lstStyle/>
          <a:p>
            <a:r>
              <a:rPr lang="en-GB" dirty="0"/>
              <a:t>According to the Global Resource Outlook (2024):</a:t>
            </a:r>
          </a:p>
          <a:p>
            <a:pPr lvl="1"/>
            <a:r>
              <a:rPr lang="en-GB" dirty="0"/>
              <a:t>“</a:t>
            </a:r>
            <a:r>
              <a:rPr lang="en-GB" i="1" dirty="0"/>
              <a:t>it is no longer a question of whether a transformation towards global sustainable resource use is necessary, but how to make it happen now</a:t>
            </a:r>
            <a:r>
              <a:rPr lang="en-GB" dirty="0"/>
              <a:t>” (p126)</a:t>
            </a:r>
          </a:p>
          <a:p>
            <a:pPr lvl="1"/>
            <a:endParaRPr lang="en-GB" dirty="0"/>
          </a:p>
          <a:p>
            <a:pPr lvl="1"/>
            <a:r>
              <a:rPr lang="en-GB" dirty="0"/>
              <a:t>Maintaining dignity for all within planetary limits</a:t>
            </a:r>
          </a:p>
          <a:p>
            <a:pPr lvl="1"/>
            <a:r>
              <a:rPr lang="en-GB" dirty="0"/>
              <a:t>Integrated actions needed</a:t>
            </a:r>
          </a:p>
          <a:p>
            <a:pPr lvl="1"/>
            <a:r>
              <a:rPr lang="en-GB" dirty="0"/>
              <a:t>Targets to be monitored and evaluated</a:t>
            </a:r>
            <a:endParaRPr lang="en-US" dirty="0"/>
          </a:p>
        </p:txBody>
      </p:sp>
    </p:spTree>
    <p:extLst>
      <p:ext uri="{BB962C8B-B14F-4D97-AF65-F5344CB8AC3E}">
        <p14:creationId xmlns:p14="http://schemas.microsoft.com/office/powerpoint/2010/main" val="277402940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9894E9-8382-B596-076C-14DF08BC5EED}"/>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rPr>
              <a:t>Some examples…</a:t>
            </a:r>
            <a:endParaRPr lang="en-US" b="1"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F8324ADF-BC89-A524-009C-4404813E9544}"/>
              </a:ext>
            </a:extLst>
          </p:cNvPr>
          <p:cNvSpPr>
            <a:spLocks noGrp="1"/>
          </p:cNvSpPr>
          <p:nvPr>
            <p:ph idx="1"/>
          </p:nvPr>
        </p:nvSpPr>
        <p:spPr/>
        <p:txBody>
          <a:bodyPr/>
          <a:lstStyle/>
          <a:p>
            <a:r>
              <a:rPr lang="en-GB" dirty="0"/>
              <a:t>Food:</a:t>
            </a:r>
          </a:p>
          <a:p>
            <a:pPr lvl="1"/>
            <a:r>
              <a:rPr lang="en-GB" dirty="0"/>
              <a:t>Reduce demand for most impactful commodities</a:t>
            </a:r>
          </a:p>
          <a:p>
            <a:pPr lvl="1"/>
            <a:r>
              <a:rPr lang="en-GB" dirty="0"/>
              <a:t>Reduce waste</a:t>
            </a:r>
          </a:p>
          <a:p>
            <a:pPr lvl="1"/>
            <a:r>
              <a:rPr lang="en-GB" dirty="0"/>
              <a:t>Reduce food loss</a:t>
            </a:r>
          </a:p>
          <a:p>
            <a:pPr lvl="1"/>
            <a:r>
              <a:rPr lang="en-GB" dirty="0"/>
              <a:t>Protect and restore productive land</a:t>
            </a:r>
          </a:p>
          <a:p>
            <a:r>
              <a:rPr lang="en-GB" dirty="0"/>
              <a:t>Buildings:</a:t>
            </a:r>
          </a:p>
          <a:p>
            <a:pPr lvl="1"/>
            <a:r>
              <a:rPr lang="en-GB" dirty="0"/>
              <a:t>Assure sustainability of new stock</a:t>
            </a:r>
          </a:p>
          <a:p>
            <a:pPr lvl="1"/>
            <a:r>
              <a:rPr lang="en-GB" dirty="0"/>
              <a:t>Retrofit existing stock</a:t>
            </a:r>
          </a:p>
          <a:p>
            <a:pPr lvl="1"/>
            <a:r>
              <a:rPr lang="en-GB" dirty="0"/>
              <a:t>More intensive use of buildings</a:t>
            </a:r>
          </a:p>
          <a:p>
            <a:pPr lvl="1"/>
            <a:r>
              <a:rPr lang="en-GB" dirty="0"/>
              <a:t>Decarbonising building materials</a:t>
            </a:r>
            <a:endParaRPr lang="en-US" dirty="0"/>
          </a:p>
        </p:txBody>
      </p:sp>
    </p:spTree>
    <p:extLst>
      <p:ext uri="{BB962C8B-B14F-4D97-AF65-F5344CB8AC3E}">
        <p14:creationId xmlns:p14="http://schemas.microsoft.com/office/powerpoint/2010/main" val="375158050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4996F1-E158-6E75-F048-0C489296EDD5}"/>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rPr>
              <a:t>More examples…</a:t>
            </a:r>
            <a:endParaRPr lang="en-US" b="1"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98CAF2AE-96F5-2EFE-EDAD-C979029F7526}"/>
              </a:ext>
            </a:extLst>
          </p:cNvPr>
          <p:cNvSpPr>
            <a:spLocks noGrp="1"/>
          </p:cNvSpPr>
          <p:nvPr>
            <p:ph idx="1"/>
          </p:nvPr>
        </p:nvSpPr>
        <p:spPr/>
        <p:txBody>
          <a:bodyPr/>
          <a:lstStyle/>
          <a:p>
            <a:r>
              <a:rPr lang="en-GB" dirty="0"/>
              <a:t>Mobility:</a:t>
            </a:r>
          </a:p>
          <a:p>
            <a:pPr lvl="1"/>
            <a:r>
              <a:rPr lang="en-GB" dirty="0"/>
              <a:t>More active mobility and public transport (city wide)</a:t>
            </a:r>
          </a:p>
          <a:p>
            <a:pPr lvl="1"/>
            <a:r>
              <a:rPr lang="en-GB" dirty="0"/>
              <a:t>Reduce carbon-intensive frequent travel modalities</a:t>
            </a:r>
          </a:p>
          <a:p>
            <a:pPr lvl="1"/>
            <a:r>
              <a:rPr lang="en-GB" dirty="0"/>
              <a:t>Decrease emission intensity of transport types</a:t>
            </a:r>
          </a:p>
          <a:p>
            <a:pPr lvl="1"/>
            <a:endParaRPr lang="en-GB" dirty="0"/>
          </a:p>
          <a:p>
            <a:r>
              <a:rPr lang="en-GB" dirty="0"/>
              <a:t>Energy:</a:t>
            </a:r>
          </a:p>
          <a:p>
            <a:pPr lvl="1"/>
            <a:r>
              <a:rPr lang="en-GB" dirty="0"/>
              <a:t>Decarbonise supplies</a:t>
            </a:r>
          </a:p>
          <a:p>
            <a:pPr lvl="1"/>
            <a:r>
              <a:rPr lang="en-GB" dirty="0"/>
              <a:t>Scale up low carbon renewable sources</a:t>
            </a:r>
          </a:p>
          <a:p>
            <a:pPr lvl="1"/>
            <a:r>
              <a:rPr lang="en-GB" dirty="0"/>
              <a:t>Increased energy efficiency</a:t>
            </a:r>
          </a:p>
          <a:p>
            <a:pPr lvl="1"/>
            <a:r>
              <a:rPr lang="en-GB" dirty="0"/>
              <a:t>Decarbonise fuels</a:t>
            </a:r>
            <a:endParaRPr lang="en-US" dirty="0"/>
          </a:p>
        </p:txBody>
      </p:sp>
    </p:spTree>
    <p:extLst>
      <p:ext uri="{BB962C8B-B14F-4D97-AF65-F5344CB8AC3E}">
        <p14:creationId xmlns:p14="http://schemas.microsoft.com/office/powerpoint/2010/main" val="187040827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123A20-ED3E-1607-4B20-99653DF2DAEA}"/>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rPr>
              <a:t>Activity – your thoughts</a:t>
            </a:r>
            <a:endParaRPr lang="en-US" b="1"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C5194989-E4AB-A553-4037-132E0E30CD8D}"/>
              </a:ext>
            </a:extLst>
          </p:cNvPr>
          <p:cNvSpPr>
            <a:spLocks noGrp="1"/>
          </p:cNvSpPr>
          <p:nvPr>
            <p:ph idx="1"/>
          </p:nvPr>
        </p:nvSpPr>
        <p:spPr/>
        <p:txBody>
          <a:bodyPr/>
          <a:lstStyle/>
          <a:p>
            <a:r>
              <a:rPr lang="en-GB" dirty="0"/>
              <a:t>Consider our current resource consumption patterns</a:t>
            </a:r>
          </a:p>
          <a:p>
            <a:pPr lvl="1"/>
            <a:r>
              <a:rPr lang="en-GB" dirty="0"/>
              <a:t>What suggestions can you make to improve these?</a:t>
            </a:r>
          </a:p>
          <a:p>
            <a:pPr lvl="1"/>
            <a:r>
              <a:rPr lang="en-GB" dirty="0"/>
              <a:t>How might you implement these in a specific area?</a:t>
            </a:r>
          </a:p>
          <a:p>
            <a:pPr lvl="1"/>
            <a:r>
              <a:rPr lang="en-GB" dirty="0"/>
              <a:t>How would you communicate this to your </a:t>
            </a:r>
            <a:r>
              <a:rPr lang="en-GB"/>
              <a:t>target audience?</a:t>
            </a:r>
            <a:endParaRPr lang="en-GB" dirty="0"/>
          </a:p>
          <a:p>
            <a:pPr lvl="1"/>
            <a:r>
              <a:rPr lang="en-GB" dirty="0"/>
              <a:t>How would you go about collecting data?</a:t>
            </a:r>
          </a:p>
          <a:p>
            <a:pPr lvl="1"/>
            <a:endParaRPr lang="en-US" dirty="0"/>
          </a:p>
        </p:txBody>
      </p:sp>
    </p:spTree>
    <p:extLst>
      <p:ext uri="{BB962C8B-B14F-4D97-AF65-F5344CB8AC3E}">
        <p14:creationId xmlns:p14="http://schemas.microsoft.com/office/powerpoint/2010/main" val="114587712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18023D-3C09-BC06-B19A-82EAFD425DC8}"/>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rPr>
              <a:t>Some additional essential reading</a:t>
            </a:r>
            <a:endParaRPr lang="en-US" b="1"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A2FB620E-DD89-FC2E-9682-8B0446532D82}"/>
              </a:ext>
            </a:extLst>
          </p:cNvPr>
          <p:cNvSpPr>
            <a:spLocks noGrp="1"/>
          </p:cNvSpPr>
          <p:nvPr>
            <p:ph idx="1"/>
          </p:nvPr>
        </p:nvSpPr>
        <p:spPr/>
        <p:txBody>
          <a:bodyPr/>
          <a:lstStyle/>
          <a:p>
            <a:r>
              <a:rPr lang="en-US" dirty="0">
                <a:hlinkClick r:id="rId2"/>
              </a:rPr>
              <a:t>https://www.systemstransformationhub.org/news/setting-the-net-zero-by-2050-for-material-use</a:t>
            </a:r>
            <a:r>
              <a:rPr lang="en-US" dirty="0"/>
              <a:t> </a:t>
            </a:r>
          </a:p>
          <a:p>
            <a:endParaRPr lang="en-US" dirty="0"/>
          </a:p>
          <a:p>
            <a:r>
              <a:rPr lang="en-US" dirty="0"/>
              <a:t>Global Resource Outlook 2024 (</a:t>
            </a:r>
            <a:r>
              <a:rPr lang="en-US" dirty="0">
                <a:hlinkClick r:id="rId3"/>
              </a:rPr>
              <a:t>https://wedocs.unep.org/bitstream/handle/20.500.11822/44901/Global-Resource-Outlook_2024.pdf?sequence=3&amp;isAllowed=y</a:t>
            </a:r>
            <a:r>
              <a:rPr lang="en-US" dirty="0"/>
              <a:t>) </a:t>
            </a:r>
          </a:p>
        </p:txBody>
      </p:sp>
    </p:spTree>
    <p:extLst>
      <p:ext uri="{BB962C8B-B14F-4D97-AF65-F5344CB8AC3E}">
        <p14:creationId xmlns:p14="http://schemas.microsoft.com/office/powerpoint/2010/main" val="100417836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A58CFE-AACE-4ED9-93F2-49B98C6C9415}"/>
              </a:ext>
            </a:extLst>
          </p:cNvPr>
          <p:cNvSpPr>
            <a:spLocks noGrp="1"/>
          </p:cNvSpPr>
          <p:nvPr>
            <p:ph type="title"/>
          </p:nvPr>
        </p:nvSpPr>
        <p:spPr/>
        <p:txBody>
          <a:bodyPr/>
          <a:lstStyle/>
          <a:p>
            <a:r>
              <a:rPr lang="en-GB" dirty="0"/>
              <a:t>Useful information</a:t>
            </a:r>
          </a:p>
        </p:txBody>
      </p:sp>
      <p:sp>
        <p:nvSpPr>
          <p:cNvPr id="3" name="Content Placeholder 2">
            <a:extLst>
              <a:ext uri="{FF2B5EF4-FFF2-40B4-BE49-F238E27FC236}">
                <a16:creationId xmlns:a16="http://schemas.microsoft.com/office/drawing/2014/main" id="{DFF2871E-FA7F-4483-AFE7-F033D2DD0D64}"/>
              </a:ext>
            </a:extLst>
          </p:cNvPr>
          <p:cNvSpPr>
            <a:spLocks noGrp="1"/>
          </p:cNvSpPr>
          <p:nvPr>
            <p:ph idx="1"/>
          </p:nvPr>
        </p:nvSpPr>
        <p:spPr/>
        <p:txBody>
          <a:bodyPr>
            <a:normAutofit/>
          </a:bodyPr>
          <a:lstStyle/>
          <a:p>
            <a:r>
              <a:rPr lang="en-GB" dirty="0"/>
              <a:t>World Resources Institute (</a:t>
            </a:r>
            <a:r>
              <a:rPr lang="en-GB" dirty="0">
                <a:hlinkClick r:id="rId2"/>
              </a:rPr>
              <a:t>www.wri.org</a:t>
            </a:r>
            <a:r>
              <a:rPr lang="en-GB" dirty="0"/>
              <a:t>)</a:t>
            </a:r>
          </a:p>
          <a:p>
            <a:r>
              <a:rPr lang="en-GB" dirty="0"/>
              <a:t>World Economic Forum (</a:t>
            </a:r>
            <a:r>
              <a:rPr lang="en-GB" dirty="0">
                <a:hlinkClick r:id="rId3"/>
              </a:rPr>
              <a:t>www.weforum.org</a:t>
            </a:r>
            <a:r>
              <a:rPr lang="en-GB" dirty="0"/>
              <a:t>)</a:t>
            </a:r>
          </a:p>
          <a:p>
            <a:r>
              <a:rPr lang="en-GB" dirty="0"/>
              <a:t>World Energy Council (</a:t>
            </a:r>
            <a:r>
              <a:rPr lang="en-GB" dirty="0">
                <a:hlinkClick r:id="rId4"/>
              </a:rPr>
              <a:t>www.worldenergy.org</a:t>
            </a:r>
            <a:r>
              <a:rPr lang="en-GB" dirty="0"/>
              <a:t>)</a:t>
            </a:r>
          </a:p>
          <a:p>
            <a:r>
              <a:rPr lang="en-GB" dirty="0"/>
              <a:t>BP Statistical Review of World Energy 2017</a:t>
            </a:r>
          </a:p>
          <a:p>
            <a:r>
              <a:rPr lang="en-GB" dirty="0"/>
              <a:t>European Commission</a:t>
            </a:r>
          </a:p>
          <a:p>
            <a:r>
              <a:rPr lang="en-GB" dirty="0"/>
              <a:t>British Geological Survey – Minerals UK </a:t>
            </a:r>
          </a:p>
          <a:p>
            <a:r>
              <a:rPr lang="en-GB" dirty="0"/>
              <a:t>Time (</a:t>
            </a:r>
            <a:r>
              <a:rPr lang="en-GB" dirty="0">
                <a:hlinkClick r:id="rId5"/>
              </a:rPr>
              <a:t>www.time.com</a:t>
            </a:r>
            <a:r>
              <a:rPr lang="en-GB" dirty="0"/>
              <a:t>)   </a:t>
            </a:r>
          </a:p>
          <a:p>
            <a:endParaRPr lang="en-GB" dirty="0"/>
          </a:p>
        </p:txBody>
      </p:sp>
    </p:spTree>
    <p:extLst>
      <p:ext uri="{BB962C8B-B14F-4D97-AF65-F5344CB8AC3E}">
        <p14:creationId xmlns:p14="http://schemas.microsoft.com/office/powerpoint/2010/main" val="197888078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559</Words>
  <Application>Microsoft Office PowerPoint</Application>
  <PresentationFormat>On-screen Show (4:3)</PresentationFormat>
  <Paragraphs>125</Paragraphs>
  <Slides>34</Slides>
  <Notes>0</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34</vt:i4>
      </vt:variant>
    </vt:vector>
  </HeadingPairs>
  <TitlesOfParts>
    <vt:vector size="39" baseType="lpstr">
      <vt:lpstr>Arial</vt:lpstr>
      <vt:lpstr>Calibri</vt:lpstr>
      <vt:lpstr>Calibri Light</vt:lpstr>
      <vt:lpstr>Times New Roman</vt:lpstr>
      <vt:lpstr>Office Theme</vt:lpstr>
      <vt:lpstr>Future availability of resources</vt:lpstr>
      <vt:lpstr>PowerPoint Presentation</vt:lpstr>
      <vt:lpstr>PowerPoint Presentation</vt:lpstr>
      <vt:lpstr>PowerPoint Presentation</vt:lpstr>
      <vt:lpstr>Consequence of resource exploitation</vt:lpstr>
      <vt:lpstr>Paradigms of resource availability</vt:lpstr>
      <vt:lpstr>PowerPoint Presentation</vt:lpstr>
      <vt:lpstr>Global Resources Outlook report 2024</vt:lpstr>
      <vt:lpstr>Decoupling</vt:lpstr>
      <vt:lpstr>Decoupling</vt:lpstr>
      <vt:lpstr>Barriers to transformation</vt:lpstr>
      <vt:lpstr>Activity </vt:lpstr>
      <vt:lpstr>Water </vt:lpstr>
      <vt:lpstr>PowerPoint Presentation</vt:lpstr>
      <vt:lpstr>Future predictions </vt:lpstr>
      <vt:lpstr>PowerPoint Presentation</vt:lpstr>
      <vt:lpstr>Significant water users</vt:lpstr>
      <vt:lpstr>Significant water users</vt:lpstr>
      <vt:lpstr>Resource depletion</vt:lpstr>
      <vt:lpstr>Growing World population</vt:lpstr>
      <vt:lpstr>Global challenges</vt:lpstr>
      <vt:lpstr>Rare Earth Elements (REE)</vt:lpstr>
      <vt:lpstr>Rare Earth Element mining: Baotou, China</vt:lpstr>
      <vt:lpstr>Environmental problems</vt:lpstr>
      <vt:lpstr>UK Critical Minerals List (2021)</vt:lpstr>
      <vt:lpstr>PowerPoint Presentation</vt:lpstr>
      <vt:lpstr>Where they are found</vt:lpstr>
      <vt:lpstr>PowerPoint Presentation</vt:lpstr>
      <vt:lpstr>So, can we make a change?</vt:lpstr>
      <vt:lpstr>Some examples…</vt:lpstr>
      <vt:lpstr>More examples…</vt:lpstr>
      <vt:lpstr>Activity – your thoughts</vt:lpstr>
      <vt:lpstr>Some additional essential reading</vt:lpstr>
      <vt:lpstr>Useful information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Future availability of resources</dc:title>
  <dc:creator>Owner</dc:creator>
  <cp:lastModifiedBy>Lara Hopkinson</cp:lastModifiedBy>
  <cp:revision>63</cp:revision>
  <dcterms:created xsi:type="dcterms:W3CDTF">2017-10-20T08:20:26Z</dcterms:created>
  <dcterms:modified xsi:type="dcterms:W3CDTF">2025-12-17T15:28:15Z</dcterms:modified>
</cp:coreProperties>
</file>