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67" r:id="rId5"/>
    <p:sldId id="266" r:id="rId6"/>
    <p:sldId id="265" r:id="rId7"/>
    <p:sldId id="264" r:id="rId8"/>
    <p:sldId id="263" r:id="rId9"/>
    <p:sldId id="269" r:id="rId10"/>
    <p:sldId id="262" r:id="rId11"/>
    <p:sldId id="260" r:id="rId12"/>
    <p:sldId id="261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02" autoAdjust="0"/>
    <p:restoredTop sz="94660"/>
  </p:normalViewPr>
  <p:slideViewPr>
    <p:cSldViewPr snapToGrid="0">
      <p:cViewPr>
        <p:scale>
          <a:sx n="50" d="100"/>
          <a:sy n="50" d="100"/>
        </p:scale>
        <p:origin x="132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E5EF9B-1A51-42D6-92AF-600FDAE439D3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A3E1594-2D0A-4E8B-AB91-A42EBBC8E1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Digital transformation has improved healthcare across the UK.</a:t>
          </a:r>
          <a:endParaRPr lang="en-US" dirty="0"/>
        </a:p>
      </dgm:t>
    </dgm:pt>
    <dgm:pt modelId="{3EFDD141-9498-4D85-B732-940E8859C27F}" type="parTrans" cxnId="{0E7A6932-9AA2-479A-84D1-76FB8D3C18FF}">
      <dgm:prSet/>
      <dgm:spPr/>
      <dgm:t>
        <a:bodyPr/>
        <a:lstStyle/>
        <a:p>
          <a:endParaRPr lang="en-US"/>
        </a:p>
      </dgm:t>
    </dgm:pt>
    <dgm:pt modelId="{1796DEC4-95B4-4090-B445-0B66F596F2C0}" type="sibTrans" cxnId="{0E7A6932-9AA2-479A-84D1-76FB8D3C18FF}">
      <dgm:prSet/>
      <dgm:spPr/>
      <dgm:t>
        <a:bodyPr/>
        <a:lstStyle/>
        <a:p>
          <a:endParaRPr lang="en-US"/>
        </a:p>
      </dgm:t>
    </dgm:pt>
    <dgm:pt modelId="{FBC09D5D-F78A-4831-A15C-8597C6DE5B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Oxevision is a contactless patient monitoring system.</a:t>
          </a:r>
          <a:endParaRPr lang="en-US"/>
        </a:p>
      </dgm:t>
    </dgm:pt>
    <dgm:pt modelId="{745A7FE5-A91A-4156-919D-A42A5D738396}" type="parTrans" cxnId="{53B8936A-E40C-4ADB-89C1-C128B517D7C4}">
      <dgm:prSet/>
      <dgm:spPr/>
      <dgm:t>
        <a:bodyPr/>
        <a:lstStyle/>
        <a:p>
          <a:endParaRPr lang="en-US"/>
        </a:p>
      </dgm:t>
    </dgm:pt>
    <dgm:pt modelId="{8265F88F-E67A-484F-B4BC-8C9E156BC970}" type="sibTrans" cxnId="{53B8936A-E40C-4ADB-89C1-C128B517D7C4}">
      <dgm:prSet/>
      <dgm:spPr/>
      <dgm:t>
        <a:bodyPr/>
        <a:lstStyle/>
        <a:p>
          <a:endParaRPr lang="en-US"/>
        </a:p>
      </dgm:t>
    </dgm:pt>
    <dgm:pt modelId="{B6B84B02-EF4B-4E6A-87D4-0357D63E84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Uses AI and optical sensors to monitor breathing, pulse and movement.</a:t>
          </a:r>
          <a:endParaRPr lang="en-US"/>
        </a:p>
      </dgm:t>
    </dgm:pt>
    <dgm:pt modelId="{8203CB73-7CA1-4F13-BAEC-F45510EF2284}" type="parTrans" cxnId="{61EFE93A-A20E-4864-BC9B-E1F7F8B98F9E}">
      <dgm:prSet/>
      <dgm:spPr/>
      <dgm:t>
        <a:bodyPr/>
        <a:lstStyle/>
        <a:p>
          <a:endParaRPr lang="en-US"/>
        </a:p>
      </dgm:t>
    </dgm:pt>
    <dgm:pt modelId="{8B09D6AF-28DE-46E9-B64D-B8CED1705EB7}" type="sibTrans" cxnId="{61EFE93A-A20E-4864-BC9B-E1F7F8B98F9E}">
      <dgm:prSet/>
      <dgm:spPr/>
      <dgm:t>
        <a:bodyPr/>
        <a:lstStyle/>
        <a:p>
          <a:endParaRPr lang="en-US"/>
        </a:p>
      </dgm:t>
    </dgm:pt>
    <dgm:pt modelId="{D1CCE38E-D438-4B76-A331-4DB6396778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Implemented in NHS mental health services. </a:t>
          </a:r>
          <a:endParaRPr lang="en-US"/>
        </a:p>
      </dgm:t>
    </dgm:pt>
    <dgm:pt modelId="{344F3DB3-57C1-4694-875F-DA6FC049394F}" type="parTrans" cxnId="{A45DD124-469C-4F8A-B394-1ACF8F832C6C}">
      <dgm:prSet/>
      <dgm:spPr/>
      <dgm:t>
        <a:bodyPr/>
        <a:lstStyle/>
        <a:p>
          <a:endParaRPr lang="en-US"/>
        </a:p>
      </dgm:t>
    </dgm:pt>
    <dgm:pt modelId="{BCDAF232-0BFB-435D-8E03-C14255DED59E}" type="sibTrans" cxnId="{A45DD124-469C-4F8A-B394-1ACF8F832C6C}">
      <dgm:prSet/>
      <dgm:spPr/>
      <dgm:t>
        <a:bodyPr/>
        <a:lstStyle/>
        <a:p>
          <a:endParaRPr lang="en-US"/>
        </a:p>
      </dgm:t>
    </dgm:pt>
    <dgm:pt modelId="{B1866A64-C24A-4D22-A841-D83F3DFF62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patient safety through continuous monitoring. </a:t>
          </a:r>
          <a:endParaRPr lang="en-US"/>
        </a:p>
      </dgm:t>
    </dgm:pt>
    <dgm:pt modelId="{259CD7DB-E7AC-4FDD-97B7-F1C7AA6D6F3E}" type="parTrans" cxnId="{838F9CEA-A76D-4CE9-B43C-287F7284A88B}">
      <dgm:prSet/>
      <dgm:spPr/>
      <dgm:t>
        <a:bodyPr/>
        <a:lstStyle/>
        <a:p>
          <a:endParaRPr lang="en-US"/>
        </a:p>
      </dgm:t>
    </dgm:pt>
    <dgm:pt modelId="{56CCE25A-5C92-47FB-BDB3-93B138833F8C}" type="sibTrans" cxnId="{838F9CEA-A76D-4CE9-B43C-287F7284A88B}">
      <dgm:prSet/>
      <dgm:spPr/>
      <dgm:t>
        <a:bodyPr/>
        <a:lstStyle/>
        <a:p>
          <a:endParaRPr lang="en-US"/>
        </a:p>
      </dgm:t>
    </dgm:pt>
    <dgm:pt modelId="{256228DA-1158-4764-9F04-BAD208B0E7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presentation evaluates its impact on the workforce, service delivery, patients and the community.</a:t>
          </a:r>
          <a:endParaRPr lang="en-US"/>
        </a:p>
      </dgm:t>
    </dgm:pt>
    <dgm:pt modelId="{CF5FD9AD-0249-4E7C-B5B2-9538A3ACD0D1}" type="parTrans" cxnId="{551AF1C8-0ECB-46C9-B38A-407D674B5093}">
      <dgm:prSet/>
      <dgm:spPr/>
      <dgm:t>
        <a:bodyPr/>
        <a:lstStyle/>
        <a:p>
          <a:endParaRPr lang="en-US"/>
        </a:p>
      </dgm:t>
    </dgm:pt>
    <dgm:pt modelId="{470BFFB4-1B73-4955-B6E5-62ECBD6206FB}" type="sibTrans" cxnId="{551AF1C8-0ECB-46C9-B38A-407D674B5093}">
      <dgm:prSet/>
      <dgm:spPr/>
      <dgm:t>
        <a:bodyPr/>
        <a:lstStyle/>
        <a:p>
          <a:endParaRPr lang="en-US"/>
        </a:p>
      </dgm:t>
    </dgm:pt>
    <dgm:pt modelId="{FD32BAB6-55DD-459E-BF04-3C28D0240316}">
      <dgm:prSet custT="1"/>
      <dgm:spPr/>
      <dgm:t>
        <a:bodyPr/>
        <a:lstStyle/>
        <a:p>
          <a:pPr algn="r">
            <a:lnSpc>
              <a:spcPct val="100000"/>
            </a:lnSpc>
          </a:pPr>
          <a:r>
            <a:rPr lang="en-GB" sz="1400" dirty="0"/>
            <a:t>                                                            </a:t>
          </a:r>
          <a:r>
            <a:rPr lang="en-GB" sz="1050" dirty="0"/>
            <a:t>(Oxehealth, 2024; NHS England, 2023)</a:t>
          </a:r>
          <a:endParaRPr lang="en-US" sz="1050" dirty="0"/>
        </a:p>
      </dgm:t>
    </dgm:pt>
    <dgm:pt modelId="{21CFA282-5854-4CE2-B4EB-04DB44D2AF50}" type="parTrans" cxnId="{0E1E6F9C-DECC-4291-B1E6-BC906F06F9E9}">
      <dgm:prSet/>
      <dgm:spPr/>
      <dgm:t>
        <a:bodyPr/>
        <a:lstStyle/>
        <a:p>
          <a:endParaRPr lang="en-US"/>
        </a:p>
      </dgm:t>
    </dgm:pt>
    <dgm:pt modelId="{A5E2BF0F-CBF8-4D45-8055-8339D5291E6A}" type="sibTrans" cxnId="{0E1E6F9C-DECC-4291-B1E6-BC906F06F9E9}">
      <dgm:prSet/>
      <dgm:spPr/>
      <dgm:t>
        <a:bodyPr/>
        <a:lstStyle/>
        <a:p>
          <a:endParaRPr lang="en-US"/>
        </a:p>
      </dgm:t>
    </dgm:pt>
    <dgm:pt modelId="{403FE5E2-5A0C-4EE8-93DA-9561AC48726C}" type="pres">
      <dgm:prSet presAssocID="{55E5EF9B-1A51-42D6-92AF-600FDAE439D3}" presName="vert0" presStyleCnt="0">
        <dgm:presLayoutVars>
          <dgm:dir/>
          <dgm:animOne val="branch"/>
          <dgm:animLvl val="lvl"/>
        </dgm:presLayoutVars>
      </dgm:prSet>
      <dgm:spPr/>
    </dgm:pt>
    <dgm:pt modelId="{C66C7E6D-DD91-46BF-8971-6C58993F09EA}" type="pres">
      <dgm:prSet presAssocID="{4A3E1594-2D0A-4E8B-AB91-A42EBBC8E1CD}" presName="thickLine" presStyleLbl="alignNode1" presStyleIdx="0" presStyleCnt="7"/>
      <dgm:spPr/>
    </dgm:pt>
    <dgm:pt modelId="{40AD1EC2-FA5D-45F4-B525-04D9AC5676B4}" type="pres">
      <dgm:prSet presAssocID="{4A3E1594-2D0A-4E8B-AB91-A42EBBC8E1CD}" presName="horz1" presStyleCnt="0"/>
      <dgm:spPr/>
    </dgm:pt>
    <dgm:pt modelId="{260267C1-8B5C-418A-B046-80296C9DFBC6}" type="pres">
      <dgm:prSet presAssocID="{4A3E1594-2D0A-4E8B-AB91-A42EBBC8E1CD}" presName="tx1" presStyleLbl="revTx" presStyleIdx="0" presStyleCnt="7"/>
      <dgm:spPr/>
    </dgm:pt>
    <dgm:pt modelId="{1EA145BA-C4BE-4909-B33E-8A346ECFD663}" type="pres">
      <dgm:prSet presAssocID="{4A3E1594-2D0A-4E8B-AB91-A42EBBC8E1CD}" presName="vert1" presStyleCnt="0"/>
      <dgm:spPr/>
    </dgm:pt>
    <dgm:pt modelId="{8EB01973-1099-4133-94A0-B03330CA3B39}" type="pres">
      <dgm:prSet presAssocID="{FBC09D5D-F78A-4831-A15C-8597C6DE5B83}" presName="thickLine" presStyleLbl="alignNode1" presStyleIdx="1" presStyleCnt="7"/>
      <dgm:spPr/>
    </dgm:pt>
    <dgm:pt modelId="{A80134F1-FF72-4AB0-B95D-A33486141C6F}" type="pres">
      <dgm:prSet presAssocID="{FBC09D5D-F78A-4831-A15C-8597C6DE5B83}" presName="horz1" presStyleCnt="0"/>
      <dgm:spPr/>
    </dgm:pt>
    <dgm:pt modelId="{20F7517A-579B-4A6D-81CC-5F71A47CC4A7}" type="pres">
      <dgm:prSet presAssocID="{FBC09D5D-F78A-4831-A15C-8597C6DE5B83}" presName="tx1" presStyleLbl="revTx" presStyleIdx="1" presStyleCnt="7"/>
      <dgm:spPr/>
    </dgm:pt>
    <dgm:pt modelId="{484EAA6B-C57A-4DF3-A97F-9C0C7CC58F13}" type="pres">
      <dgm:prSet presAssocID="{FBC09D5D-F78A-4831-A15C-8597C6DE5B83}" presName="vert1" presStyleCnt="0"/>
      <dgm:spPr/>
    </dgm:pt>
    <dgm:pt modelId="{323C2A2D-AD83-43D3-B4F7-08EF192DE250}" type="pres">
      <dgm:prSet presAssocID="{B6B84B02-EF4B-4E6A-87D4-0357D63E849B}" presName="thickLine" presStyleLbl="alignNode1" presStyleIdx="2" presStyleCnt="7"/>
      <dgm:spPr/>
    </dgm:pt>
    <dgm:pt modelId="{F4CF333D-6FDF-47E6-A3A8-429D6D9CB3E1}" type="pres">
      <dgm:prSet presAssocID="{B6B84B02-EF4B-4E6A-87D4-0357D63E849B}" presName="horz1" presStyleCnt="0"/>
      <dgm:spPr/>
    </dgm:pt>
    <dgm:pt modelId="{1ABAF1E3-5A66-4252-B398-2EFD69646BDF}" type="pres">
      <dgm:prSet presAssocID="{B6B84B02-EF4B-4E6A-87D4-0357D63E849B}" presName="tx1" presStyleLbl="revTx" presStyleIdx="2" presStyleCnt="7"/>
      <dgm:spPr/>
    </dgm:pt>
    <dgm:pt modelId="{AC759D33-8E0D-4BDA-9B15-11A8E5A6F9C8}" type="pres">
      <dgm:prSet presAssocID="{B6B84B02-EF4B-4E6A-87D4-0357D63E849B}" presName="vert1" presStyleCnt="0"/>
      <dgm:spPr/>
    </dgm:pt>
    <dgm:pt modelId="{85CDE9D3-A9E3-4DD0-A57C-0808CE4EC144}" type="pres">
      <dgm:prSet presAssocID="{D1CCE38E-D438-4B76-A331-4DB6396778D6}" presName="thickLine" presStyleLbl="alignNode1" presStyleIdx="3" presStyleCnt="7"/>
      <dgm:spPr/>
    </dgm:pt>
    <dgm:pt modelId="{038C22A7-841F-446D-AEBB-F043B1D2A235}" type="pres">
      <dgm:prSet presAssocID="{D1CCE38E-D438-4B76-A331-4DB6396778D6}" presName="horz1" presStyleCnt="0"/>
      <dgm:spPr/>
    </dgm:pt>
    <dgm:pt modelId="{21B2D9B2-E459-40A6-9225-7665ABE02968}" type="pres">
      <dgm:prSet presAssocID="{D1CCE38E-D438-4B76-A331-4DB6396778D6}" presName="tx1" presStyleLbl="revTx" presStyleIdx="3" presStyleCnt="7"/>
      <dgm:spPr/>
    </dgm:pt>
    <dgm:pt modelId="{404ED337-53E2-4472-90E2-406B6F3250BC}" type="pres">
      <dgm:prSet presAssocID="{D1CCE38E-D438-4B76-A331-4DB6396778D6}" presName="vert1" presStyleCnt="0"/>
      <dgm:spPr/>
    </dgm:pt>
    <dgm:pt modelId="{4C6494A8-3135-4145-9215-A87D1BFFB6B1}" type="pres">
      <dgm:prSet presAssocID="{B1866A64-C24A-4D22-A841-D83F3DFF6247}" presName="thickLine" presStyleLbl="alignNode1" presStyleIdx="4" presStyleCnt="7"/>
      <dgm:spPr/>
    </dgm:pt>
    <dgm:pt modelId="{7ADFFE99-5AED-44BE-A4FB-E418D438A5FC}" type="pres">
      <dgm:prSet presAssocID="{B1866A64-C24A-4D22-A841-D83F3DFF6247}" presName="horz1" presStyleCnt="0"/>
      <dgm:spPr/>
    </dgm:pt>
    <dgm:pt modelId="{49AEA6F9-59E1-4E9E-977F-4615AF4A446D}" type="pres">
      <dgm:prSet presAssocID="{B1866A64-C24A-4D22-A841-D83F3DFF6247}" presName="tx1" presStyleLbl="revTx" presStyleIdx="4" presStyleCnt="7"/>
      <dgm:spPr/>
    </dgm:pt>
    <dgm:pt modelId="{89579909-C22B-41C1-8369-51E768A5A564}" type="pres">
      <dgm:prSet presAssocID="{B1866A64-C24A-4D22-A841-D83F3DFF6247}" presName="vert1" presStyleCnt="0"/>
      <dgm:spPr/>
    </dgm:pt>
    <dgm:pt modelId="{389577D5-C7F5-4424-B8E2-66CBC35C1C1A}" type="pres">
      <dgm:prSet presAssocID="{256228DA-1158-4764-9F04-BAD208B0E7AF}" presName="thickLine" presStyleLbl="alignNode1" presStyleIdx="5" presStyleCnt="7"/>
      <dgm:spPr/>
    </dgm:pt>
    <dgm:pt modelId="{F0AE5ED4-AA48-4619-A484-E2A382F0F366}" type="pres">
      <dgm:prSet presAssocID="{256228DA-1158-4764-9F04-BAD208B0E7AF}" presName="horz1" presStyleCnt="0"/>
      <dgm:spPr/>
    </dgm:pt>
    <dgm:pt modelId="{333F7BFE-D40B-4CBE-A1EA-B023704F9202}" type="pres">
      <dgm:prSet presAssocID="{256228DA-1158-4764-9F04-BAD208B0E7AF}" presName="tx1" presStyleLbl="revTx" presStyleIdx="5" presStyleCnt="7"/>
      <dgm:spPr/>
    </dgm:pt>
    <dgm:pt modelId="{5F3917ED-002B-4A1C-A978-2FABDBBF956B}" type="pres">
      <dgm:prSet presAssocID="{256228DA-1158-4764-9F04-BAD208B0E7AF}" presName="vert1" presStyleCnt="0"/>
      <dgm:spPr/>
    </dgm:pt>
    <dgm:pt modelId="{9AF4A653-7C48-44F5-A289-DB3426787B41}" type="pres">
      <dgm:prSet presAssocID="{FD32BAB6-55DD-459E-BF04-3C28D0240316}" presName="thickLine" presStyleLbl="alignNode1" presStyleIdx="6" presStyleCnt="7"/>
      <dgm:spPr/>
    </dgm:pt>
    <dgm:pt modelId="{533C7337-BFCE-4C94-B50D-0A8C8C79444D}" type="pres">
      <dgm:prSet presAssocID="{FD32BAB6-55DD-459E-BF04-3C28D0240316}" presName="horz1" presStyleCnt="0"/>
      <dgm:spPr/>
    </dgm:pt>
    <dgm:pt modelId="{7C2C0A3E-4A94-4039-9BB1-30CFA66C9398}" type="pres">
      <dgm:prSet presAssocID="{FD32BAB6-55DD-459E-BF04-3C28D0240316}" presName="tx1" presStyleLbl="revTx" presStyleIdx="6" presStyleCnt="7"/>
      <dgm:spPr/>
    </dgm:pt>
    <dgm:pt modelId="{B077B02F-8C70-47F1-8CC6-EF147DACF475}" type="pres">
      <dgm:prSet presAssocID="{FD32BAB6-55DD-459E-BF04-3C28D0240316}" presName="vert1" presStyleCnt="0"/>
      <dgm:spPr/>
    </dgm:pt>
  </dgm:ptLst>
  <dgm:cxnLst>
    <dgm:cxn modelId="{27992915-4A63-4C39-89C3-580A37F5EA53}" type="presOf" srcId="{FBC09D5D-F78A-4831-A15C-8597C6DE5B83}" destId="{20F7517A-579B-4A6D-81CC-5F71A47CC4A7}" srcOrd="0" destOrd="0" presId="urn:microsoft.com/office/officeart/2008/layout/LinedList"/>
    <dgm:cxn modelId="{E82E8623-FD20-44AC-B78D-E70725477DB9}" type="presOf" srcId="{B1866A64-C24A-4D22-A841-D83F3DFF6247}" destId="{49AEA6F9-59E1-4E9E-977F-4615AF4A446D}" srcOrd="0" destOrd="0" presId="urn:microsoft.com/office/officeart/2008/layout/LinedList"/>
    <dgm:cxn modelId="{A45DD124-469C-4F8A-B394-1ACF8F832C6C}" srcId="{55E5EF9B-1A51-42D6-92AF-600FDAE439D3}" destId="{D1CCE38E-D438-4B76-A331-4DB6396778D6}" srcOrd="3" destOrd="0" parTransId="{344F3DB3-57C1-4694-875F-DA6FC049394F}" sibTransId="{BCDAF232-0BFB-435D-8E03-C14255DED59E}"/>
    <dgm:cxn modelId="{9BEEF230-D9C1-4333-BB73-9C835E0CA2E3}" type="presOf" srcId="{FD32BAB6-55DD-459E-BF04-3C28D0240316}" destId="{7C2C0A3E-4A94-4039-9BB1-30CFA66C9398}" srcOrd="0" destOrd="0" presId="urn:microsoft.com/office/officeart/2008/layout/LinedList"/>
    <dgm:cxn modelId="{0E7A6932-9AA2-479A-84D1-76FB8D3C18FF}" srcId="{55E5EF9B-1A51-42D6-92AF-600FDAE439D3}" destId="{4A3E1594-2D0A-4E8B-AB91-A42EBBC8E1CD}" srcOrd="0" destOrd="0" parTransId="{3EFDD141-9498-4D85-B732-940E8859C27F}" sibTransId="{1796DEC4-95B4-4090-B445-0B66F596F2C0}"/>
    <dgm:cxn modelId="{61EFE93A-A20E-4864-BC9B-E1F7F8B98F9E}" srcId="{55E5EF9B-1A51-42D6-92AF-600FDAE439D3}" destId="{B6B84B02-EF4B-4E6A-87D4-0357D63E849B}" srcOrd="2" destOrd="0" parTransId="{8203CB73-7CA1-4F13-BAEC-F45510EF2284}" sibTransId="{8B09D6AF-28DE-46E9-B64D-B8CED1705EB7}"/>
    <dgm:cxn modelId="{02A12F5F-6699-42D2-B1C5-A1E00C47E4BF}" type="presOf" srcId="{B6B84B02-EF4B-4E6A-87D4-0357D63E849B}" destId="{1ABAF1E3-5A66-4252-B398-2EFD69646BDF}" srcOrd="0" destOrd="0" presId="urn:microsoft.com/office/officeart/2008/layout/LinedList"/>
    <dgm:cxn modelId="{BE97A641-F676-44BE-9A75-BE9118886FAC}" type="presOf" srcId="{D1CCE38E-D438-4B76-A331-4DB6396778D6}" destId="{21B2D9B2-E459-40A6-9225-7665ABE02968}" srcOrd="0" destOrd="0" presId="urn:microsoft.com/office/officeart/2008/layout/LinedList"/>
    <dgm:cxn modelId="{46864A65-5246-4F3C-A54E-344F7BFF3696}" type="presOf" srcId="{4A3E1594-2D0A-4E8B-AB91-A42EBBC8E1CD}" destId="{260267C1-8B5C-418A-B046-80296C9DFBC6}" srcOrd="0" destOrd="0" presId="urn:microsoft.com/office/officeart/2008/layout/LinedList"/>
    <dgm:cxn modelId="{53B8936A-E40C-4ADB-89C1-C128B517D7C4}" srcId="{55E5EF9B-1A51-42D6-92AF-600FDAE439D3}" destId="{FBC09D5D-F78A-4831-A15C-8597C6DE5B83}" srcOrd="1" destOrd="0" parTransId="{745A7FE5-A91A-4156-919D-A42A5D738396}" sibTransId="{8265F88F-E67A-484F-B4BC-8C9E156BC970}"/>
    <dgm:cxn modelId="{D1E5D053-C2C5-40B2-96A4-50D4FF5C148F}" type="presOf" srcId="{55E5EF9B-1A51-42D6-92AF-600FDAE439D3}" destId="{403FE5E2-5A0C-4EE8-93DA-9561AC48726C}" srcOrd="0" destOrd="0" presId="urn:microsoft.com/office/officeart/2008/layout/LinedList"/>
    <dgm:cxn modelId="{0E1E6F9C-DECC-4291-B1E6-BC906F06F9E9}" srcId="{55E5EF9B-1A51-42D6-92AF-600FDAE439D3}" destId="{FD32BAB6-55DD-459E-BF04-3C28D0240316}" srcOrd="6" destOrd="0" parTransId="{21CFA282-5854-4CE2-B4EB-04DB44D2AF50}" sibTransId="{A5E2BF0F-CBF8-4D45-8055-8339D5291E6A}"/>
    <dgm:cxn modelId="{551AF1C8-0ECB-46C9-B38A-407D674B5093}" srcId="{55E5EF9B-1A51-42D6-92AF-600FDAE439D3}" destId="{256228DA-1158-4764-9F04-BAD208B0E7AF}" srcOrd="5" destOrd="0" parTransId="{CF5FD9AD-0249-4E7C-B5B2-9538A3ACD0D1}" sibTransId="{470BFFB4-1B73-4955-B6E5-62ECBD6206FB}"/>
    <dgm:cxn modelId="{059853CF-75D4-44F3-9992-37E6816B96AD}" type="presOf" srcId="{256228DA-1158-4764-9F04-BAD208B0E7AF}" destId="{333F7BFE-D40B-4CBE-A1EA-B023704F9202}" srcOrd="0" destOrd="0" presId="urn:microsoft.com/office/officeart/2008/layout/LinedList"/>
    <dgm:cxn modelId="{838F9CEA-A76D-4CE9-B43C-287F7284A88B}" srcId="{55E5EF9B-1A51-42D6-92AF-600FDAE439D3}" destId="{B1866A64-C24A-4D22-A841-D83F3DFF6247}" srcOrd="4" destOrd="0" parTransId="{259CD7DB-E7AC-4FDD-97B7-F1C7AA6D6F3E}" sibTransId="{56CCE25A-5C92-47FB-BDB3-93B138833F8C}"/>
    <dgm:cxn modelId="{25AC1999-7614-4254-9317-32D26EC15CC5}" type="presParOf" srcId="{403FE5E2-5A0C-4EE8-93DA-9561AC48726C}" destId="{C66C7E6D-DD91-46BF-8971-6C58993F09EA}" srcOrd="0" destOrd="0" presId="urn:microsoft.com/office/officeart/2008/layout/LinedList"/>
    <dgm:cxn modelId="{24575EDB-3EBF-416A-A5D0-0B8ABD4F199B}" type="presParOf" srcId="{403FE5E2-5A0C-4EE8-93DA-9561AC48726C}" destId="{40AD1EC2-FA5D-45F4-B525-04D9AC5676B4}" srcOrd="1" destOrd="0" presId="urn:microsoft.com/office/officeart/2008/layout/LinedList"/>
    <dgm:cxn modelId="{0BFB9FF4-6EA8-4B48-8C1C-969FC3F8DDE0}" type="presParOf" srcId="{40AD1EC2-FA5D-45F4-B525-04D9AC5676B4}" destId="{260267C1-8B5C-418A-B046-80296C9DFBC6}" srcOrd="0" destOrd="0" presId="urn:microsoft.com/office/officeart/2008/layout/LinedList"/>
    <dgm:cxn modelId="{B008CCF7-0730-45CB-84F5-8AC7907ED742}" type="presParOf" srcId="{40AD1EC2-FA5D-45F4-B525-04D9AC5676B4}" destId="{1EA145BA-C4BE-4909-B33E-8A346ECFD663}" srcOrd="1" destOrd="0" presId="urn:microsoft.com/office/officeart/2008/layout/LinedList"/>
    <dgm:cxn modelId="{A2DCF581-358C-4F0B-A427-CDCE3027909D}" type="presParOf" srcId="{403FE5E2-5A0C-4EE8-93DA-9561AC48726C}" destId="{8EB01973-1099-4133-94A0-B03330CA3B39}" srcOrd="2" destOrd="0" presId="urn:microsoft.com/office/officeart/2008/layout/LinedList"/>
    <dgm:cxn modelId="{B5A24782-9F20-43F8-853C-578B4C04FAD8}" type="presParOf" srcId="{403FE5E2-5A0C-4EE8-93DA-9561AC48726C}" destId="{A80134F1-FF72-4AB0-B95D-A33486141C6F}" srcOrd="3" destOrd="0" presId="urn:microsoft.com/office/officeart/2008/layout/LinedList"/>
    <dgm:cxn modelId="{E003584F-7D32-424A-B907-79F18AA49812}" type="presParOf" srcId="{A80134F1-FF72-4AB0-B95D-A33486141C6F}" destId="{20F7517A-579B-4A6D-81CC-5F71A47CC4A7}" srcOrd="0" destOrd="0" presId="urn:microsoft.com/office/officeart/2008/layout/LinedList"/>
    <dgm:cxn modelId="{1ABDEF85-1AD7-4F12-BEA6-6FAC0971C0A6}" type="presParOf" srcId="{A80134F1-FF72-4AB0-B95D-A33486141C6F}" destId="{484EAA6B-C57A-4DF3-A97F-9C0C7CC58F13}" srcOrd="1" destOrd="0" presId="urn:microsoft.com/office/officeart/2008/layout/LinedList"/>
    <dgm:cxn modelId="{A4929636-CD4B-432E-B5ED-0E8CF303D414}" type="presParOf" srcId="{403FE5E2-5A0C-4EE8-93DA-9561AC48726C}" destId="{323C2A2D-AD83-43D3-B4F7-08EF192DE250}" srcOrd="4" destOrd="0" presId="urn:microsoft.com/office/officeart/2008/layout/LinedList"/>
    <dgm:cxn modelId="{E93AC48D-37A3-4010-9BBF-AA28B8ADB477}" type="presParOf" srcId="{403FE5E2-5A0C-4EE8-93DA-9561AC48726C}" destId="{F4CF333D-6FDF-47E6-A3A8-429D6D9CB3E1}" srcOrd="5" destOrd="0" presId="urn:microsoft.com/office/officeart/2008/layout/LinedList"/>
    <dgm:cxn modelId="{6E4B49CA-6372-468F-A22D-E69DDC152E09}" type="presParOf" srcId="{F4CF333D-6FDF-47E6-A3A8-429D6D9CB3E1}" destId="{1ABAF1E3-5A66-4252-B398-2EFD69646BDF}" srcOrd="0" destOrd="0" presId="urn:microsoft.com/office/officeart/2008/layout/LinedList"/>
    <dgm:cxn modelId="{6E064DC7-40F8-4A42-93D5-4152E5C91239}" type="presParOf" srcId="{F4CF333D-6FDF-47E6-A3A8-429D6D9CB3E1}" destId="{AC759D33-8E0D-4BDA-9B15-11A8E5A6F9C8}" srcOrd="1" destOrd="0" presId="urn:microsoft.com/office/officeart/2008/layout/LinedList"/>
    <dgm:cxn modelId="{DDC880EA-1EDD-453A-B7AE-701EEDDA7B24}" type="presParOf" srcId="{403FE5E2-5A0C-4EE8-93DA-9561AC48726C}" destId="{85CDE9D3-A9E3-4DD0-A57C-0808CE4EC144}" srcOrd="6" destOrd="0" presId="urn:microsoft.com/office/officeart/2008/layout/LinedList"/>
    <dgm:cxn modelId="{4FD2F65C-7D22-4F21-90BA-AE46CA0A785A}" type="presParOf" srcId="{403FE5E2-5A0C-4EE8-93DA-9561AC48726C}" destId="{038C22A7-841F-446D-AEBB-F043B1D2A235}" srcOrd="7" destOrd="0" presId="urn:microsoft.com/office/officeart/2008/layout/LinedList"/>
    <dgm:cxn modelId="{AC06AA83-A0CA-46C0-9C66-A6AA3E3516A9}" type="presParOf" srcId="{038C22A7-841F-446D-AEBB-F043B1D2A235}" destId="{21B2D9B2-E459-40A6-9225-7665ABE02968}" srcOrd="0" destOrd="0" presId="urn:microsoft.com/office/officeart/2008/layout/LinedList"/>
    <dgm:cxn modelId="{0B59CA36-8A4B-4A8B-836D-BE2601494F09}" type="presParOf" srcId="{038C22A7-841F-446D-AEBB-F043B1D2A235}" destId="{404ED337-53E2-4472-90E2-406B6F3250BC}" srcOrd="1" destOrd="0" presId="urn:microsoft.com/office/officeart/2008/layout/LinedList"/>
    <dgm:cxn modelId="{C8811C42-EAFF-47AF-BD32-88AC893CCF04}" type="presParOf" srcId="{403FE5E2-5A0C-4EE8-93DA-9561AC48726C}" destId="{4C6494A8-3135-4145-9215-A87D1BFFB6B1}" srcOrd="8" destOrd="0" presId="urn:microsoft.com/office/officeart/2008/layout/LinedList"/>
    <dgm:cxn modelId="{2A59E488-37A3-4621-A2C0-665522B59382}" type="presParOf" srcId="{403FE5E2-5A0C-4EE8-93DA-9561AC48726C}" destId="{7ADFFE99-5AED-44BE-A4FB-E418D438A5FC}" srcOrd="9" destOrd="0" presId="urn:microsoft.com/office/officeart/2008/layout/LinedList"/>
    <dgm:cxn modelId="{1542ED7C-7F8A-4504-8508-ECF7478E8D54}" type="presParOf" srcId="{7ADFFE99-5AED-44BE-A4FB-E418D438A5FC}" destId="{49AEA6F9-59E1-4E9E-977F-4615AF4A446D}" srcOrd="0" destOrd="0" presId="urn:microsoft.com/office/officeart/2008/layout/LinedList"/>
    <dgm:cxn modelId="{A8EB0CD4-F80E-40EB-B9BC-8045252F64F4}" type="presParOf" srcId="{7ADFFE99-5AED-44BE-A4FB-E418D438A5FC}" destId="{89579909-C22B-41C1-8369-51E768A5A564}" srcOrd="1" destOrd="0" presId="urn:microsoft.com/office/officeart/2008/layout/LinedList"/>
    <dgm:cxn modelId="{266CDF24-AD97-4D9D-81AC-C64048D74876}" type="presParOf" srcId="{403FE5E2-5A0C-4EE8-93DA-9561AC48726C}" destId="{389577D5-C7F5-4424-B8E2-66CBC35C1C1A}" srcOrd="10" destOrd="0" presId="urn:microsoft.com/office/officeart/2008/layout/LinedList"/>
    <dgm:cxn modelId="{7535B955-81AD-4C3E-9EFA-5423D1FF65FD}" type="presParOf" srcId="{403FE5E2-5A0C-4EE8-93DA-9561AC48726C}" destId="{F0AE5ED4-AA48-4619-A484-E2A382F0F366}" srcOrd="11" destOrd="0" presId="urn:microsoft.com/office/officeart/2008/layout/LinedList"/>
    <dgm:cxn modelId="{45F53D9D-00FF-4697-8A72-355FC41F4D6F}" type="presParOf" srcId="{F0AE5ED4-AA48-4619-A484-E2A382F0F366}" destId="{333F7BFE-D40B-4CBE-A1EA-B023704F9202}" srcOrd="0" destOrd="0" presId="urn:microsoft.com/office/officeart/2008/layout/LinedList"/>
    <dgm:cxn modelId="{72016D8F-8197-40E9-B447-9FC01CE5B52E}" type="presParOf" srcId="{F0AE5ED4-AA48-4619-A484-E2A382F0F366}" destId="{5F3917ED-002B-4A1C-A978-2FABDBBF956B}" srcOrd="1" destOrd="0" presId="urn:microsoft.com/office/officeart/2008/layout/LinedList"/>
    <dgm:cxn modelId="{205EA205-9B08-4EC3-882C-FD1624651872}" type="presParOf" srcId="{403FE5E2-5A0C-4EE8-93DA-9561AC48726C}" destId="{9AF4A653-7C48-44F5-A289-DB3426787B41}" srcOrd="12" destOrd="0" presId="urn:microsoft.com/office/officeart/2008/layout/LinedList"/>
    <dgm:cxn modelId="{1283881B-A3D9-4A15-B1E1-96C2806E569D}" type="presParOf" srcId="{403FE5E2-5A0C-4EE8-93DA-9561AC48726C}" destId="{533C7337-BFCE-4C94-B50D-0A8C8C79444D}" srcOrd="13" destOrd="0" presId="urn:microsoft.com/office/officeart/2008/layout/LinedList"/>
    <dgm:cxn modelId="{4C264220-B4F6-4520-817A-FB24FD273600}" type="presParOf" srcId="{533C7337-BFCE-4C94-B50D-0A8C8C79444D}" destId="{7C2C0A3E-4A94-4039-9BB1-30CFA66C9398}" srcOrd="0" destOrd="0" presId="urn:microsoft.com/office/officeart/2008/layout/LinedList"/>
    <dgm:cxn modelId="{E3A71547-6FF6-4AAB-842C-8090BF850C0B}" type="presParOf" srcId="{533C7337-BFCE-4C94-B50D-0A8C8C79444D}" destId="{B077B02F-8C70-47F1-8CC6-EF147DACF4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A8E980-AC65-4C84-B6FC-C7EB16A26A8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51A761-3CE2-4AB6-9C06-48AF06A977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Continuous contactless patient monitoring </a:t>
          </a:r>
          <a:endParaRPr lang="en-US"/>
        </a:p>
      </dgm:t>
    </dgm:pt>
    <dgm:pt modelId="{C362B31E-303C-4C15-9A70-2B5BEF84A6D0}" type="parTrans" cxnId="{2957B890-D2B2-4A58-8CD2-11F150224517}">
      <dgm:prSet/>
      <dgm:spPr/>
      <dgm:t>
        <a:bodyPr/>
        <a:lstStyle/>
        <a:p>
          <a:endParaRPr lang="en-US"/>
        </a:p>
      </dgm:t>
    </dgm:pt>
    <dgm:pt modelId="{0B859B0C-A1BB-44AB-8C1D-924A4A3FECBA}" type="sibTrans" cxnId="{2957B890-D2B2-4A58-8CD2-11F1502245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6F51EB4-39C3-40BD-A276-255209A34F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Reduced routine observations </a:t>
          </a:r>
          <a:endParaRPr lang="en-US"/>
        </a:p>
      </dgm:t>
    </dgm:pt>
    <dgm:pt modelId="{EA4F99A1-EB81-45CF-B644-0AD4B63224EA}" type="parTrans" cxnId="{37BAFC2F-8D17-4D1F-86F8-DCE034646118}">
      <dgm:prSet/>
      <dgm:spPr/>
      <dgm:t>
        <a:bodyPr/>
        <a:lstStyle/>
        <a:p>
          <a:endParaRPr lang="en-US"/>
        </a:p>
      </dgm:t>
    </dgm:pt>
    <dgm:pt modelId="{D7367E06-C43C-49B6-ACD8-BCCDEC95579F}" type="sibTrans" cxnId="{37BAFC2F-8D17-4D1F-86F8-DCE0346461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11CDBC-D36A-4B39-8D7F-B0D4E3F91D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Earlier identification of patient deterioration </a:t>
          </a:r>
          <a:endParaRPr lang="en-US"/>
        </a:p>
      </dgm:t>
    </dgm:pt>
    <dgm:pt modelId="{420F6FB6-39B4-45D2-92DC-86A9CFBC58D6}" type="parTrans" cxnId="{16B69DF5-053A-4D5B-91BC-3F4885545741}">
      <dgm:prSet/>
      <dgm:spPr/>
      <dgm:t>
        <a:bodyPr/>
        <a:lstStyle/>
        <a:p>
          <a:endParaRPr lang="en-US"/>
        </a:p>
      </dgm:t>
    </dgm:pt>
    <dgm:pt modelId="{E94A7E9A-2E88-4C83-96A1-C5E1F1617562}" type="sibTrans" cxnId="{16B69DF5-053A-4D5B-91BC-3F488554574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F3CC07-063B-4F06-86FB-E56AE949DA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Improved staff efficiency and decision-making </a:t>
          </a:r>
          <a:endParaRPr lang="en-US"/>
        </a:p>
      </dgm:t>
    </dgm:pt>
    <dgm:pt modelId="{7AB6288C-0746-4C4F-A388-00A17305C51F}" type="parTrans" cxnId="{499696FB-FB0D-4D1E-A6C9-5AB3AD56A53D}">
      <dgm:prSet/>
      <dgm:spPr/>
      <dgm:t>
        <a:bodyPr/>
        <a:lstStyle/>
        <a:p>
          <a:endParaRPr lang="en-US"/>
        </a:p>
      </dgm:t>
    </dgm:pt>
    <dgm:pt modelId="{9A96BEC4-A51C-4EE5-A1D1-DE8A6DEB2A22}" type="sibTrans" cxnId="{499696FB-FB0D-4D1E-A6C9-5AB3AD56A53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29C09EE-990F-4B93-9F6A-8B1A392BC2EA}" type="pres">
      <dgm:prSet presAssocID="{A7A8E980-AC65-4C84-B6FC-C7EB16A26A8D}" presName="diagram" presStyleCnt="0">
        <dgm:presLayoutVars>
          <dgm:dir/>
          <dgm:resizeHandles val="exact"/>
        </dgm:presLayoutVars>
      </dgm:prSet>
      <dgm:spPr/>
    </dgm:pt>
    <dgm:pt modelId="{4BB1EA0E-26BD-48CA-881C-362DF206BC72}" type="pres">
      <dgm:prSet presAssocID="{9E51A761-3CE2-4AB6-9C06-48AF06A97783}" presName="node" presStyleLbl="node1" presStyleIdx="0" presStyleCnt="4">
        <dgm:presLayoutVars>
          <dgm:bulletEnabled val="1"/>
        </dgm:presLayoutVars>
      </dgm:prSet>
      <dgm:spPr/>
    </dgm:pt>
    <dgm:pt modelId="{DEF6DA5C-37D6-47C3-9237-7EF8F8781D5E}" type="pres">
      <dgm:prSet presAssocID="{0B859B0C-A1BB-44AB-8C1D-924A4A3FECBA}" presName="sibTrans" presStyleCnt="0"/>
      <dgm:spPr/>
    </dgm:pt>
    <dgm:pt modelId="{18725BD9-8D32-40BF-8A47-A472B86A9E49}" type="pres">
      <dgm:prSet presAssocID="{56F51EB4-39C3-40BD-A276-255209A34F19}" presName="node" presStyleLbl="node1" presStyleIdx="1" presStyleCnt="4">
        <dgm:presLayoutVars>
          <dgm:bulletEnabled val="1"/>
        </dgm:presLayoutVars>
      </dgm:prSet>
      <dgm:spPr/>
    </dgm:pt>
    <dgm:pt modelId="{700A1764-CB18-4E15-85D8-6A84B8C3329E}" type="pres">
      <dgm:prSet presAssocID="{D7367E06-C43C-49B6-ACD8-BCCDEC95579F}" presName="sibTrans" presStyleCnt="0"/>
      <dgm:spPr/>
    </dgm:pt>
    <dgm:pt modelId="{BFC647B3-AE1A-44BF-8C46-125B35988223}" type="pres">
      <dgm:prSet presAssocID="{1C11CDBC-D36A-4B39-8D7F-B0D4E3F91DAC}" presName="node" presStyleLbl="node1" presStyleIdx="2" presStyleCnt="4">
        <dgm:presLayoutVars>
          <dgm:bulletEnabled val="1"/>
        </dgm:presLayoutVars>
      </dgm:prSet>
      <dgm:spPr/>
    </dgm:pt>
    <dgm:pt modelId="{FF6D6DC7-C1A1-4395-87E9-60456C1AD7A4}" type="pres">
      <dgm:prSet presAssocID="{E94A7E9A-2E88-4C83-96A1-C5E1F1617562}" presName="sibTrans" presStyleCnt="0"/>
      <dgm:spPr/>
    </dgm:pt>
    <dgm:pt modelId="{B4FFAC8F-B8BC-452C-ADF4-0D126C421545}" type="pres">
      <dgm:prSet presAssocID="{18F3CC07-063B-4F06-86FB-E56AE949DA5C}" presName="node" presStyleLbl="node1" presStyleIdx="3" presStyleCnt="4">
        <dgm:presLayoutVars>
          <dgm:bulletEnabled val="1"/>
        </dgm:presLayoutVars>
      </dgm:prSet>
      <dgm:spPr/>
    </dgm:pt>
  </dgm:ptLst>
  <dgm:cxnLst>
    <dgm:cxn modelId="{1BA46E09-9CAB-4674-96EB-B549921270FB}" type="presOf" srcId="{A7A8E980-AC65-4C84-B6FC-C7EB16A26A8D}" destId="{229C09EE-990F-4B93-9F6A-8B1A392BC2EA}" srcOrd="0" destOrd="0" presId="urn:microsoft.com/office/officeart/2005/8/layout/default"/>
    <dgm:cxn modelId="{37BAFC2F-8D17-4D1F-86F8-DCE034646118}" srcId="{A7A8E980-AC65-4C84-B6FC-C7EB16A26A8D}" destId="{56F51EB4-39C3-40BD-A276-255209A34F19}" srcOrd="1" destOrd="0" parTransId="{EA4F99A1-EB81-45CF-B644-0AD4B63224EA}" sibTransId="{D7367E06-C43C-49B6-ACD8-BCCDEC95579F}"/>
    <dgm:cxn modelId="{029BE038-1B52-4BE9-81F7-841E0ADBB18B}" type="presOf" srcId="{18F3CC07-063B-4F06-86FB-E56AE949DA5C}" destId="{B4FFAC8F-B8BC-452C-ADF4-0D126C421545}" srcOrd="0" destOrd="0" presId="urn:microsoft.com/office/officeart/2005/8/layout/default"/>
    <dgm:cxn modelId="{2FEBBD3E-4904-4E59-A976-9D5359251E5D}" type="presOf" srcId="{56F51EB4-39C3-40BD-A276-255209A34F19}" destId="{18725BD9-8D32-40BF-8A47-A472B86A9E49}" srcOrd="0" destOrd="0" presId="urn:microsoft.com/office/officeart/2005/8/layout/default"/>
    <dgm:cxn modelId="{DFDC6153-9F4A-4D82-ACBF-07397FF4E47E}" type="presOf" srcId="{1C11CDBC-D36A-4B39-8D7F-B0D4E3F91DAC}" destId="{BFC647B3-AE1A-44BF-8C46-125B35988223}" srcOrd="0" destOrd="0" presId="urn:microsoft.com/office/officeart/2005/8/layout/default"/>
    <dgm:cxn modelId="{2957B890-D2B2-4A58-8CD2-11F150224517}" srcId="{A7A8E980-AC65-4C84-B6FC-C7EB16A26A8D}" destId="{9E51A761-3CE2-4AB6-9C06-48AF06A97783}" srcOrd="0" destOrd="0" parTransId="{C362B31E-303C-4C15-9A70-2B5BEF84A6D0}" sibTransId="{0B859B0C-A1BB-44AB-8C1D-924A4A3FECBA}"/>
    <dgm:cxn modelId="{A1B560CE-CF2F-481E-A266-DE4F2380D8A8}" type="presOf" srcId="{9E51A761-3CE2-4AB6-9C06-48AF06A97783}" destId="{4BB1EA0E-26BD-48CA-881C-362DF206BC72}" srcOrd="0" destOrd="0" presId="urn:microsoft.com/office/officeart/2005/8/layout/default"/>
    <dgm:cxn modelId="{16B69DF5-053A-4D5B-91BC-3F4885545741}" srcId="{A7A8E980-AC65-4C84-B6FC-C7EB16A26A8D}" destId="{1C11CDBC-D36A-4B39-8D7F-B0D4E3F91DAC}" srcOrd="2" destOrd="0" parTransId="{420F6FB6-39B4-45D2-92DC-86A9CFBC58D6}" sibTransId="{E94A7E9A-2E88-4C83-96A1-C5E1F1617562}"/>
    <dgm:cxn modelId="{499696FB-FB0D-4D1E-A6C9-5AB3AD56A53D}" srcId="{A7A8E980-AC65-4C84-B6FC-C7EB16A26A8D}" destId="{18F3CC07-063B-4F06-86FB-E56AE949DA5C}" srcOrd="3" destOrd="0" parTransId="{7AB6288C-0746-4C4F-A388-00A17305C51F}" sibTransId="{9A96BEC4-A51C-4EE5-A1D1-DE8A6DEB2A22}"/>
    <dgm:cxn modelId="{DE0F6D5B-078B-457F-8F66-FD0E2EB68C3F}" type="presParOf" srcId="{229C09EE-990F-4B93-9F6A-8B1A392BC2EA}" destId="{4BB1EA0E-26BD-48CA-881C-362DF206BC72}" srcOrd="0" destOrd="0" presId="urn:microsoft.com/office/officeart/2005/8/layout/default"/>
    <dgm:cxn modelId="{223CCA1D-EB63-40E9-A9E1-6BEE4B25A0F7}" type="presParOf" srcId="{229C09EE-990F-4B93-9F6A-8B1A392BC2EA}" destId="{DEF6DA5C-37D6-47C3-9237-7EF8F8781D5E}" srcOrd="1" destOrd="0" presId="urn:microsoft.com/office/officeart/2005/8/layout/default"/>
    <dgm:cxn modelId="{74309605-1DAC-4F66-9FA4-81BFF231D899}" type="presParOf" srcId="{229C09EE-990F-4B93-9F6A-8B1A392BC2EA}" destId="{18725BD9-8D32-40BF-8A47-A472B86A9E49}" srcOrd="2" destOrd="0" presId="urn:microsoft.com/office/officeart/2005/8/layout/default"/>
    <dgm:cxn modelId="{D135D2AB-1844-452C-8B95-29B4C1C4691B}" type="presParOf" srcId="{229C09EE-990F-4B93-9F6A-8B1A392BC2EA}" destId="{700A1764-CB18-4E15-85D8-6A84B8C3329E}" srcOrd="3" destOrd="0" presId="urn:microsoft.com/office/officeart/2005/8/layout/default"/>
    <dgm:cxn modelId="{F722B117-E1C6-47D6-B9EE-D8F112039E35}" type="presParOf" srcId="{229C09EE-990F-4B93-9F6A-8B1A392BC2EA}" destId="{BFC647B3-AE1A-44BF-8C46-125B35988223}" srcOrd="4" destOrd="0" presId="urn:microsoft.com/office/officeart/2005/8/layout/default"/>
    <dgm:cxn modelId="{EEBD953B-D445-45F6-8AEF-05CEF1E433CB}" type="presParOf" srcId="{229C09EE-990F-4B93-9F6A-8B1A392BC2EA}" destId="{FF6D6DC7-C1A1-4395-87E9-60456C1AD7A4}" srcOrd="5" destOrd="0" presId="urn:microsoft.com/office/officeart/2005/8/layout/default"/>
    <dgm:cxn modelId="{7501C8E7-DF14-4801-92F8-AD908D301428}" type="presParOf" srcId="{229C09EE-990F-4B93-9F6A-8B1A392BC2EA}" destId="{B4FFAC8F-B8BC-452C-ADF4-0D126C42154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01CE79-18E3-40C7-9CCD-61294B39E4D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E477A1A-4A5D-4528-A57B-2F37E720E69A}">
      <dgm:prSet/>
      <dgm:spPr/>
      <dgm:t>
        <a:bodyPr/>
        <a:lstStyle/>
        <a:p>
          <a:r>
            <a:rPr lang="en-GB"/>
            <a:t>Provide regular staff training </a:t>
          </a:r>
          <a:endParaRPr lang="en-US"/>
        </a:p>
      </dgm:t>
    </dgm:pt>
    <dgm:pt modelId="{CD471DC7-D53F-46CD-842C-BC56E65F0E1F}" type="parTrans" cxnId="{086FB280-5821-44AB-8BF6-EEFF8CFCF0D5}">
      <dgm:prSet/>
      <dgm:spPr/>
      <dgm:t>
        <a:bodyPr/>
        <a:lstStyle/>
        <a:p>
          <a:endParaRPr lang="en-US"/>
        </a:p>
      </dgm:t>
    </dgm:pt>
    <dgm:pt modelId="{2B03069A-3636-4EAB-AB7B-B6BC263571B7}" type="sibTrans" cxnId="{086FB280-5821-44AB-8BF6-EEFF8CFCF0D5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1ADDF08-822C-4C5F-A980-4623B5A9D81B}">
      <dgm:prSet/>
      <dgm:spPr/>
      <dgm:t>
        <a:bodyPr/>
        <a:lstStyle/>
        <a:p>
          <a:r>
            <a:rPr lang="en-GB"/>
            <a:t>Strengthen data protection measures </a:t>
          </a:r>
          <a:endParaRPr lang="en-US"/>
        </a:p>
      </dgm:t>
    </dgm:pt>
    <dgm:pt modelId="{C12DA248-E960-4D89-AA17-1F181F0A8732}" type="parTrans" cxnId="{03308941-DC10-48D6-A510-13193DCF929E}">
      <dgm:prSet/>
      <dgm:spPr/>
      <dgm:t>
        <a:bodyPr/>
        <a:lstStyle/>
        <a:p>
          <a:endParaRPr lang="en-US"/>
        </a:p>
      </dgm:t>
    </dgm:pt>
    <dgm:pt modelId="{588FFCA9-B1F7-4144-AFAF-1DAF044FC28C}" type="sibTrans" cxnId="{03308941-DC10-48D6-A510-13193DCF929E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93CE044-E63B-492E-BF87-FCD8A038ECA8}">
      <dgm:prSet/>
      <dgm:spPr/>
      <dgm:t>
        <a:bodyPr/>
        <a:lstStyle/>
        <a:p>
          <a:r>
            <a:rPr lang="en-GB"/>
            <a:t>Improve integration with NHS digital systems </a:t>
          </a:r>
          <a:endParaRPr lang="en-US"/>
        </a:p>
      </dgm:t>
    </dgm:pt>
    <dgm:pt modelId="{215CF07B-C50D-45BF-809F-4E14A75D098D}" type="parTrans" cxnId="{4A49464C-AB42-40FF-99E1-86B0932F2D55}">
      <dgm:prSet/>
      <dgm:spPr/>
      <dgm:t>
        <a:bodyPr/>
        <a:lstStyle/>
        <a:p>
          <a:endParaRPr lang="en-US"/>
        </a:p>
      </dgm:t>
    </dgm:pt>
    <dgm:pt modelId="{6DDA4061-CC8E-4855-8CBD-4BFC45E8FC16}" type="sibTrans" cxnId="{4A49464C-AB42-40FF-99E1-86B0932F2D5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ED64324-1F8A-4E47-A899-8A10ADE36D61}">
      <dgm:prSet/>
      <dgm:spPr/>
      <dgm:t>
        <a:bodyPr/>
        <a:lstStyle/>
        <a:p>
          <a:r>
            <a:rPr lang="en-GB"/>
            <a:t>Increase patient and family involvement </a:t>
          </a:r>
          <a:endParaRPr lang="en-US"/>
        </a:p>
      </dgm:t>
    </dgm:pt>
    <dgm:pt modelId="{C56ED603-662C-4CCF-9D61-EEC2BDD9DD61}" type="parTrans" cxnId="{477AD649-F16A-41A5-86D4-2B4C6E2BC4F6}">
      <dgm:prSet/>
      <dgm:spPr/>
      <dgm:t>
        <a:bodyPr/>
        <a:lstStyle/>
        <a:p>
          <a:endParaRPr lang="en-US"/>
        </a:p>
      </dgm:t>
    </dgm:pt>
    <dgm:pt modelId="{BA52433A-40C0-429D-A396-DED4649386B1}" type="sibTrans" cxnId="{477AD649-F16A-41A5-86D4-2B4C6E2BC4F6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33450C3A-A35D-4F31-ADBB-6479515A845A}">
      <dgm:prSet/>
      <dgm:spPr/>
      <dgm:t>
        <a:bodyPr/>
        <a:lstStyle/>
        <a:p>
          <a:r>
            <a:rPr lang="en-GB"/>
            <a:t>Expand Oxevision across NHS services </a:t>
          </a:r>
          <a:endParaRPr lang="en-US"/>
        </a:p>
      </dgm:t>
    </dgm:pt>
    <dgm:pt modelId="{E5F88CE2-7A73-4F78-8774-108405133152}" type="parTrans" cxnId="{9A79C5DD-CBDE-4F68-9F85-B883EB374883}">
      <dgm:prSet/>
      <dgm:spPr/>
      <dgm:t>
        <a:bodyPr/>
        <a:lstStyle/>
        <a:p>
          <a:endParaRPr lang="en-US"/>
        </a:p>
      </dgm:t>
    </dgm:pt>
    <dgm:pt modelId="{F400FE76-22D2-4605-A412-2F99C772AA90}" type="sibTrans" cxnId="{9A79C5DD-CBDE-4F68-9F85-B883EB374883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8B88F40B-2E78-4862-8F19-560E46CEA665}" type="pres">
      <dgm:prSet presAssocID="{DB01CE79-18E3-40C7-9CCD-61294B39E4DF}" presName="Name0" presStyleCnt="0">
        <dgm:presLayoutVars>
          <dgm:animLvl val="lvl"/>
          <dgm:resizeHandles val="exact"/>
        </dgm:presLayoutVars>
      </dgm:prSet>
      <dgm:spPr/>
    </dgm:pt>
    <dgm:pt modelId="{2B77B5F5-90CC-4660-907B-EA7BED4C5A61}" type="pres">
      <dgm:prSet presAssocID="{EE477A1A-4A5D-4528-A57B-2F37E720E69A}" presName="compositeNode" presStyleCnt="0">
        <dgm:presLayoutVars>
          <dgm:bulletEnabled val="1"/>
        </dgm:presLayoutVars>
      </dgm:prSet>
      <dgm:spPr/>
    </dgm:pt>
    <dgm:pt modelId="{2EA323DD-F013-4F0B-A0E7-D679B2D36E16}" type="pres">
      <dgm:prSet presAssocID="{EE477A1A-4A5D-4528-A57B-2F37E720E69A}" presName="bgRect" presStyleLbl="bgAccFollowNode1" presStyleIdx="0" presStyleCnt="5"/>
      <dgm:spPr/>
    </dgm:pt>
    <dgm:pt modelId="{176A5EF7-436F-4FE7-937C-02E8C15E148C}" type="pres">
      <dgm:prSet presAssocID="{2B03069A-3636-4EAB-AB7B-B6BC263571B7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44AA19D4-B42C-4FFD-943B-FCBC194BE0BE}" type="pres">
      <dgm:prSet presAssocID="{EE477A1A-4A5D-4528-A57B-2F37E720E69A}" presName="bottomLine" presStyleLbl="alignNode1" presStyleIdx="1" presStyleCnt="10">
        <dgm:presLayoutVars/>
      </dgm:prSet>
      <dgm:spPr/>
    </dgm:pt>
    <dgm:pt modelId="{47D67CBC-3D04-41FD-87DA-5FF67612B410}" type="pres">
      <dgm:prSet presAssocID="{EE477A1A-4A5D-4528-A57B-2F37E720E69A}" presName="nodeText" presStyleLbl="bgAccFollowNode1" presStyleIdx="0" presStyleCnt="5">
        <dgm:presLayoutVars>
          <dgm:bulletEnabled val="1"/>
        </dgm:presLayoutVars>
      </dgm:prSet>
      <dgm:spPr/>
    </dgm:pt>
    <dgm:pt modelId="{73597500-5474-4734-A0FF-65A559D1204E}" type="pres">
      <dgm:prSet presAssocID="{2B03069A-3636-4EAB-AB7B-B6BC263571B7}" presName="sibTrans" presStyleCnt="0"/>
      <dgm:spPr/>
    </dgm:pt>
    <dgm:pt modelId="{E9B063F8-E73C-4BE5-9B2A-6777F0CB8921}" type="pres">
      <dgm:prSet presAssocID="{31ADDF08-822C-4C5F-A980-4623B5A9D81B}" presName="compositeNode" presStyleCnt="0">
        <dgm:presLayoutVars>
          <dgm:bulletEnabled val="1"/>
        </dgm:presLayoutVars>
      </dgm:prSet>
      <dgm:spPr/>
    </dgm:pt>
    <dgm:pt modelId="{D6629646-F5C6-4221-936B-4FC581951924}" type="pres">
      <dgm:prSet presAssocID="{31ADDF08-822C-4C5F-A980-4623B5A9D81B}" presName="bgRect" presStyleLbl="bgAccFollowNode1" presStyleIdx="1" presStyleCnt="5"/>
      <dgm:spPr/>
    </dgm:pt>
    <dgm:pt modelId="{6BF97444-3948-4B06-A000-915487EE28E2}" type="pres">
      <dgm:prSet presAssocID="{588FFCA9-B1F7-4144-AFAF-1DAF044FC28C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64904026-04B2-4458-BD34-30E7911F2001}" type="pres">
      <dgm:prSet presAssocID="{31ADDF08-822C-4C5F-A980-4623B5A9D81B}" presName="bottomLine" presStyleLbl="alignNode1" presStyleIdx="3" presStyleCnt="10">
        <dgm:presLayoutVars/>
      </dgm:prSet>
      <dgm:spPr/>
    </dgm:pt>
    <dgm:pt modelId="{0B45C815-E248-4BAD-A155-1378DD1071AE}" type="pres">
      <dgm:prSet presAssocID="{31ADDF08-822C-4C5F-A980-4623B5A9D81B}" presName="nodeText" presStyleLbl="bgAccFollowNode1" presStyleIdx="1" presStyleCnt="5">
        <dgm:presLayoutVars>
          <dgm:bulletEnabled val="1"/>
        </dgm:presLayoutVars>
      </dgm:prSet>
      <dgm:spPr/>
    </dgm:pt>
    <dgm:pt modelId="{8C1EC56A-CB5B-4EEE-96CB-6E0A4C86F183}" type="pres">
      <dgm:prSet presAssocID="{588FFCA9-B1F7-4144-AFAF-1DAF044FC28C}" presName="sibTrans" presStyleCnt="0"/>
      <dgm:spPr/>
    </dgm:pt>
    <dgm:pt modelId="{2A29ED9E-1673-45F9-8FB0-11D7D669D470}" type="pres">
      <dgm:prSet presAssocID="{293CE044-E63B-492E-BF87-FCD8A038ECA8}" presName="compositeNode" presStyleCnt="0">
        <dgm:presLayoutVars>
          <dgm:bulletEnabled val="1"/>
        </dgm:presLayoutVars>
      </dgm:prSet>
      <dgm:spPr/>
    </dgm:pt>
    <dgm:pt modelId="{7A4420AE-FB61-430E-8038-8A1AAAD86085}" type="pres">
      <dgm:prSet presAssocID="{293CE044-E63B-492E-BF87-FCD8A038ECA8}" presName="bgRect" presStyleLbl="bgAccFollowNode1" presStyleIdx="2" presStyleCnt="5"/>
      <dgm:spPr/>
    </dgm:pt>
    <dgm:pt modelId="{FEC7EF77-0D52-4AB8-BF09-A2B5CF004E3A}" type="pres">
      <dgm:prSet presAssocID="{6DDA4061-CC8E-4855-8CBD-4BFC45E8FC16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452F4EF4-07AE-4AF9-B962-D89299EB5531}" type="pres">
      <dgm:prSet presAssocID="{293CE044-E63B-492E-BF87-FCD8A038ECA8}" presName="bottomLine" presStyleLbl="alignNode1" presStyleIdx="5" presStyleCnt="10">
        <dgm:presLayoutVars/>
      </dgm:prSet>
      <dgm:spPr/>
    </dgm:pt>
    <dgm:pt modelId="{77066780-BD99-40B3-B29D-D7E512A2669F}" type="pres">
      <dgm:prSet presAssocID="{293CE044-E63B-492E-BF87-FCD8A038ECA8}" presName="nodeText" presStyleLbl="bgAccFollowNode1" presStyleIdx="2" presStyleCnt="5">
        <dgm:presLayoutVars>
          <dgm:bulletEnabled val="1"/>
        </dgm:presLayoutVars>
      </dgm:prSet>
      <dgm:spPr/>
    </dgm:pt>
    <dgm:pt modelId="{5CDBE364-BADA-4EC3-81B7-0F6FF7E1DE22}" type="pres">
      <dgm:prSet presAssocID="{6DDA4061-CC8E-4855-8CBD-4BFC45E8FC16}" presName="sibTrans" presStyleCnt="0"/>
      <dgm:spPr/>
    </dgm:pt>
    <dgm:pt modelId="{0419F576-3CE0-4F3A-B1E6-C179D9C2209A}" type="pres">
      <dgm:prSet presAssocID="{7ED64324-1F8A-4E47-A899-8A10ADE36D61}" presName="compositeNode" presStyleCnt="0">
        <dgm:presLayoutVars>
          <dgm:bulletEnabled val="1"/>
        </dgm:presLayoutVars>
      </dgm:prSet>
      <dgm:spPr/>
    </dgm:pt>
    <dgm:pt modelId="{7108E2C6-F0E5-4AA4-B444-DB098E5B8CAC}" type="pres">
      <dgm:prSet presAssocID="{7ED64324-1F8A-4E47-A899-8A10ADE36D61}" presName="bgRect" presStyleLbl="bgAccFollowNode1" presStyleIdx="3" presStyleCnt="5"/>
      <dgm:spPr/>
    </dgm:pt>
    <dgm:pt modelId="{9585E70B-5C91-4193-ABC9-8A5AC0C9F630}" type="pres">
      <dgm:prSet presAssocID="{BA52433A-40C0-429D-A396-DED4649386B1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F566A4D3-B5A2-4754-BDEC-5B5D9C5191B9}" type="pres">
      <dgm:prSet presAssocID="{7ED64324-1F8A-4E47-A899-8A10ADE36D61}" presName="bottomLine" presStyleLbl="alignNode1" presStyleIdx="7" presStyleCnt="10">
        <dgm:presLayoutVars/>
      </dgm:prSet>
      <dgm:spPr/>
    </dgm:pt>
    <dgm:pt modelId="{B2012ECE-8DB5-4A60-A410-6DB09E38111D}" type="pres">
      <dgm:prSet presAssocID="{7ED64324-1F8A-4E47-A899-8A10ADE36D61}" presName="nodeText" presStyleLbl="bgAccFollowNode1" presStyleIdx="3" presStyleCnt="5">
        <dgm:presLayoutVars>
          <dgm:bulletEnabled val="1"/>
        </dgm:presLayoutVars>
      </dgm:prSet>
      <dgm:spPr/>
    </dgm:pt>
    <dgm:pt modelId="{F15ECFA5-F9BB-476B-B35B-9A1DCF9A7582}" type="pres">
      <dgm:prSet presAssocID="{BA52433A-40C0-429D-A396-DED4649386B1}" presName="sibTrans" presStyleCnt="0"/>
      <dgm:spPr/>
    </dgm:pt>
    <dgm:pt modelId="{FAE112D1-2608-45BA-AF0C-374F0604C683}" type="pres">
      <dgm:prSet presAssocID="{33450C3A-A35D-4F31-ADBB-6479515A845A}" presName="compositeNode" presStyleCnt="0">
        <dgm:presLayoutVars>
          <dgm:bulletEnabled val="1"/>
        </dgm:presLayoutVars>
      </dgm:prSet>
      <dgm:spPr/>
    </dgm:pt>
    <dgm:pt modelId="{2F612F23-BED6-4B66-9D39-CF36E0A718FA}" type="pres">
      <dgm:prSet presAssocID="{33450C3A-A35D-4F31-ADBB-6479515A845A}" presName="bgRect" presStyleLbl="bgAccFollowNode1" presStyleIdx="4" presStyleCnt="5"/>
      <dgm:spPr/>
    </dgm:pt>
    <dgm:pt modelId="{6B8ECA2E-BC70-4A62-BB98-889757E88333}" type="pres">
      <dgm:prSet presAssocID="{F400FE76-22D2-4605-A412-2F99C772AA90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EB308000-3F62-41A3-AF62-566C70265F51}" type="pres">
      <dgm:prSet presAssocID="{33450C3A-A35D-4F31-ADBB-6479515A845A}" presName="bottomLine" presStyleLbl="alignNode1" presStyleIdx="9" presStyleCnt="10">
        <dgm:presLayoutVars/>
      </dgm:prSet>
      <dgm:spPr/>
    </dgm:pt>
    <dgm:pt modelId="{1AF5AD0A-B3C8-4AE1-B21D-C22EABEFB764}" type="pres">
      <dgm:prSet presAssocID="{33450C3A-A35D-4F31-ADBB-6479515A845A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AFAD0809-097F-430F-861E-036591F94D0A}" type="presOf" srcId="{F400FE76-22D2-4605-A412-2F99C772AA90}" destId="{6B8ECA2E-BC70-4A62-BB98-889757E88333}" srcOrd="0" destOrd="0" presId="urn:microsoft.com/office/officeart/2016/7/layout/BasicLinearProcessNumbered"/>
    <dgm:cxn modelId="{167A913B-414E-4ED4-8856-34F3BBC044ED}" type="presOf" srcId="{DB01CE79-18E3-40C7-9CCD-61294B39E4DF}" destId="{8B88F40B-2E78-4862-8F19-560E46CEA665}" srcOrd="0" destOrd="0" presId="urn:microsoft.com/office/officeart/2016/7/layout/BasicLinearProcessNumbered"/>
    <dgm:cxn modelId="{4CB25461-8C49-4B49-80C9-7CD6066EE078}" type="presOf" srcId="{6DDA4061-CC8E-4855-8CBD-4BFC45E8FC16}" destId="{FEC7EF77-0D52-4AB8-BF09-A2B5CF004E3A}" srcOrd="0" destOrd="0" presId="urn:microsoft.com/office/officeart/2016/7/layout/BasicLinearProcessNumbered"/>
    <dgm:cxn modelId="{03308941-DC10-48D6-A510-13193DCF929E}" srcId="{DB01CE79-18E3-40C7-9CCD-61294B39E4DF}" destId="{31ADDF08-822C-4C5F-A980-4623B5A9D81B}" srcOrd="1" destOrd="0" parTransId="{C12DA248-E960-4D89-AA17-1F181F0A8732}" sibTransId="{588FFCA9-B1F7-4144-AFAF-1DAF044FC28C}"/>
    <dgm:cxn modelId="{477AD649-F16A-41A5-86D4-2B4C6E2BC4F6}" srcId="{DB01CE79-18E3-40C7-9CCD-61294B39E4DF}" destId="{7ED64324-1F8A-4E47-A899-8A10ADE36D61}" srcOrd="3" destOrd="0" parTransId="{C56ED603-662C-4CCF-9D61-EEC2BDD9DD61}" sibTransId="{BA52433A-40C0-429D-A396-DED4649386B1}"/>
    <dgm:cxn modelId="{4A49464C-AB42-40FF-99E1-86B0932F2D55}" srcId="{DB01CE79-18E3-40C7-9CCD-61294B39E4DF}" destId="{293CE044-E63B-492E-BF87-FCD8A038ECA8}" srcOrd="2" destOrd="0" parTransId="{215CF07B-C50D-45BF-809F-4E14A75D098D}" sibTransId="{6DDA4061-CC8E-4855-8CBD-4BFC45E8FC16}"/>
    <dgm:cxn modelId="{F0B6ED73-B550-433E-AE0E-20CF6328162D}" type="presOf" srcId="{33450C3A-A35D-4F31-ADBB-6479515A845A}" destId="{1AF5AD0A-B3C8-4AE1-B21D-C22EABEFB764}" srcOrd="1" destOrd="0" presId="urn:microsoft.com/office/officeart/2016/7/layout/BasicLinearProcessNumbered"/>
    <dgm:cxn modelId="{8C62747E-5647-408C-83FB-1CA4587BAC67}" type="presOf" srcId="{293CE044-E63B-492E-BF87-FCD8A038ECA8}" destId="{77066780-BD99-40B3-B29D-D7E512A2669F}" srcOrd="1" destOrd="0" presId="urn:microsoft.com/office/officeart/2016/7/layout/BasicLinearProcessNumbered"/>
    <dgm:cxn modelId="{086FB280-5821-44AB-8BF6-EEFF8CFCF0D5}" srcId="{DB01CE79-18E3-40C7-9CCD-61294B39E4DF}" destId="{EE477A1A-4A5D-4528-A57B-2F37E720E69A}" srcOrd="0" destOrd="0" parTransId="{CD471DC7-D53F-46CD-842C-BC56E65F0E1F}" sibTransId="{2B03069A-3636-4EAB-AB7B-B6BC263571B7}"/>
    <dgm:cxn modelId="{EBA88F82-31A5-44A6-8DEA-FA60B83EB8B2}" type="presOf" srcId="{588FFCA9-B1F7-4144-AFAF-1DAF044FC28C}" destId="{6BF97444-3948-4B06-A000-915487EE28E2}" srcOrd="0" destOrd="0" presId="urn:microsoft.com/office/officeart/2016/7/layout/BasicLinearProcessNumbered"/>
    <dgm:cxn modelId="{1ECDEB85-2B50-4D74-AAF3-2D725C4003F6}" type="presOf" srcId="{293CE044-E63B-492E-BF87-FCD8A038ECA8}" destId="{7A4420AE-FB61-430E-8038-8A1AAAD86085}" srcOrd="0" destOrd="0" presId="urn:microsoft.com/office/officeart/2016/7/layout/BasicLinearProcessNumbered"/>
    <dgm:cxn modelId="{63FE3A91-C9C4-46E9-BE27-649B44D0E1DB}" type="presOf" srcId="{31ADDF08-822C-4C5F-A980-4623B5A9D81B}" destId="{0B45C815-E248-4BAD-A155-1378DD1071AE}" srcOrd="1" destOrd="0" presId="urn:microsoft.com/office/officeart/2016/7/layout/BasicLinearProcessNumbered"/>
    <dgm:cxn modelId="{5498239C-0E30-4DB6-9A6A-9BEABAC76F16}" type="presOf" srcId="{31ADDF08-822C-4C5F-A980-4623B5A9D81B}" destId="{D6629646-F5C6-4221-936B-4FC581951924}" srcOrd="0" destOrd="0" presId="urn:microsoft.com/office/officeart/2016/7/layout/BasicLinearProcessNumbered"/>
    <dgm:cxn modelId="{D7DC7EC8-1318-4CAA-AADB-CAFFFBFD5DD8}" type="presOf" srcId="{7ED64324-1F8A-4E47-A899-8A10ADE36D61}" destId="{B2012ECE-8DB5-4A60-A410-6DB09E38111D}" srcOrd="1" destOrd="0" presId="urn:microsoft.com/office/officeart/2016/7/layout/BasicLinearProcessNumbered"/>
    <dgm:cxn modelId="{B74673D4-0DED-449A-B85B-AC11C612CA0B}" type="presOf" srcId="{33450C3A-A35D-4F31-ADBB-6479515A845A}" destId="{2F612F23-BED6-4B66-9D39-CF36E0A718FA}" srcOrd="0" destOrd="0" presId="urn:microsoft.com/office/officeart/2016/7/layout/BasicLinearProcessNumbered"/>
    <dgm:cxn modelId="{E6B068DC-B146-4A9D-9734-CEA9D26D9D26}" type="presOf" srcId="{7ED64324-1F8A-4E47-A899-8A10ADE36D61}" destId="{7108E2C6-F0E5-4AA4-B444-DB098E5B8CAC}" srcOrd="0" destOrd="0" presId="urn:microsoft.com/office/officeart/2016/7/layout/BasicLinearProcessNumbered"/>
    <dgm:cxn modelId="{9A79C5DD-CBDE-4F68-9F85-B883EB374883}" srcId="{DB01CE79-18E3-40C7-9CCD-61294B39E4DF}" destId="{33450C3A-A35D-4F31-ADBB-6479515A845A}" srcOrd="4" destOrd="0" parTransId="{E5F88CE2-7A73-4F78-8774-108405133152}" sibTransId="{F400FE76-22D2-4605-A412-2F99C772AA90}"/>
    <dgm:cxn modelId="{F883B2E1-42F0-4D01-9B1D-5990FBDBB6C3}" type="presOf" srcId="{EE477A1A-4A5D-4528-A57B-2F37E720E69A}" destId="{47D67CBC-3D04-41FD-87DA-5FF67612B410}" srcOrd="1" destOrd="0" presId="urn:microsoft.com/office/officeart/2016/7/layout/BasicLinearProcessNumbered"/>
    <dgm:cxn modelId="{39C2F9EC-72CF-432A-A46D-2ADA639BEE81}" type="presOf" srcId="{EE477A1A-4A5D-4528-A57B-2F37E720E69A}" destId="{2EA323DD-F013-4F0B-A0E7-D679B2D36E16}" srcOrd="0" destOrd="0" presId="urn:microsoft.com/office/officeart/2016/7/layout/BasicLinearProcessNumbered"/>
    <dgm:cxn modelId="{4B5A00ED-8611-4339-9D31-D4ACA202C89D}" type="presOf" srcId="{2B03069A-3636-4EAB-AB7B-B6BC263571B7}" destId="{176A5EF7-436F-4FE7-937C-02E8C15E148C}" srcOrd="0" destOrd="0" presId="urn:microsoft.com/office/officeart/2016/7/layout/BasicLinearProcessNumbered"/>
    <dgm:cxn modelId="{F84F1FFA-B0C3-4474-8743-AC2059C798F2}" type="presOf" srcId="{BA52433A-40C0-429D-A396-DED4649386B1}" destId="{9585E70B-5C91-4193-ABC9-8A5AC0C9F630}" srcOrd="0" destOrd="0" presId="urn:microsoft.com/office/officeart/2016/7/layout/BasicLinearProcessNumbered"/>
    <dgm:cxn modelId="{9E0756F3-3AF3-4166-8780-85FFD240E1A7}" type="presParOf" srcId="{8B88F40B-2E78-4862-8F19-560E46CEA665}" destId="{2B77B5F5-90CC-4660-907B-EA7BED4C5A61}" srcOrd="0" destOrd="0" presId="urn:microsoft.com/office/officeart/2016/7/layout/BasicLinearProcessNumbered"/>
    <dgm:cxn modelId="{7DAAF7CE-890C-4AEF-BB97-905DFCBC84C2}" type="presParOf" srcId="{2B77B5F5-90CC-4660-907B-EA7BED4C5A61}" destId="{2EA323DD-F013-4F0B-A0E7-D679B2D36E16}" srcOrd="0" destOrd="0" presId="urn:microsoft.com/office/officeart/2016/7/layout/BasicLinearProcessNumbered"/>
    <dgm:cxn modelId="{A0D8DBF0-EB99-494C-85FF-5E5F0318F1D1}" type="presParOf" srcId="{2B77B5F5-90CC-4660-907B-EA7BED4C5A61}" destId="{176A5EF7-436F-4FE7-937C-02E8C15E148C}" srcOrd="1" destOrd="0" presId="urn:microsoft.com/office/officeart/2016/7/layout/BasicLinearProcessNumbered"/>
    <dgm:cxn modelId="{70ECBC72-DF28-484C-AAF1-1CD9A00E821C}" type="presParOf" srcId="{2B77B5F5-90CC-4660-907B-EA7BED4C5A61}" destId="{44AA19D4-B42C-4FFD-943B-FCBC194BE0BE}" srcOrd="2" destOrd="0" presId="urn:microsoft.com/office/officeart/2016/7/layout/BasicLinearProcessNumbered"/>
    <dgm:cxn modelId="{68D22E94-02F2-457A-9E14-AA1FF1F51285}" type="presParOf" srcId="{2B77B5F5-90CC-4660-907B-EA7BED4C5A61}" destId="{47D67CBC-3D04-41FD-87DA-5FF67612B410}" srcOrd="3" destOrd="0" presId="urn:microsoft.com/office/officeart/2016/7/layout/BasicLinearProcessNumbered"/>
    <dgm:cxn modelId="{D04D25FD-BB4D-4803-B325-74501555DD79}" type="presParOf" srcId="{8B88F40B-2E78-4862-8F19-560E46CEA665}" destId="{73597500-5474-4734-A0FF-65A559D1204E}" srcOrd="1" destOrd="0" presId="urn:microsoft.com/office/officeart/2016/7/layout/BasicLinearProcessNumbered"/>
    <dgm:cxn modelId="{C0A7B3A5-176F-4C77-A8FB-0518B5EBF661}" type="presParOf" srcId="{8B88F40B-2E78-4862-8F19-560E46CEA665}" destId="{E9B063F8-E73C-4BE5-9B2A-6777F0CB8921}" srcOrd="2" destOrd="0" presId="urn:microsoft.com/office/officeart/2016/7/layout/BasicLinearProcessNumbered"/>
    <dgm:cxn modelId="{A9113A17-0941-43B2-B2E2-D5AE794DEE59}" type="presParOf" srcId="{E9B063F8-E73C-4BE5-9B2A-6777F0CB8921}" destId="{D6629646-F5C6-4221-936B-4FC581951924}" srcOrd="0" destOrd="0" presId="urn:microsoft.com/office/officeart/2016/7/layout/BasicLinearProcessNumbered"/>
    <dgm:cxn modelId="{0ABE5849-9330-4E12-AAF2-502964B968F6}" type="presParOf" srcId="{E9B063F8-E73C-4BE5-9B2A-6777F0CB8921}" destId="{6BF97444-3948-4B06-A000-915487EE28E2}" srcOrd="1" destOrd="0" presId="urn:microsoft.com/office/officeart/2016/7/layout/BasicLinearProcessNumbered"/>
    <dgm:cxn modelId="{37DD5B41-C11C-4425-BA9E-A2E97935D215}" type="presParOf" srcId="{E9B063F8-E73C-4BE5-9B2A-6777F0CB8921}" destId="{64904026-04B2-4458-BD34-30E7911F2001}" srcOrd="2" destOrd="0" presId="urn:microsoft.com/office/officeart/2016/7/layout/BasicLinearProcessNumbered"/>
    <dgm:cxn modelId="{24D5C82C-B6BE-417D-89F4-576B849BE625}" type="presParOf" srcId="{E9B063F8-E73C-4BE5-9B2A-6777F0CB8921}" destId="{0B45C815-E248-4BAD-A155-1378DD1071AE}" srcOrd="3" destOrd="0" presId="urn:microsoft.com/office/officeart/2016/7/layout/BasicLinearProcessNumbered"/>
    <dgm:cxn modelId="{803FB670-2570-4F5B-89C5-16CE8AF970CC}" type="presParOf" srcId="{8B88F40B-2E78-4862-8F19-560E46CEA665}" destId="{8C1EC56A-CB5B-4EEE-96CB-6E0A4C86F183}" srcOrd="3" destOrd="0" presId="urn:microsoft.com/office/officeart/2016/7/layout/BasicLinearProcessNumbered"/>
    <dgm:cxn modelId="{F45B1087-6B88-4755-A73C-1A9B356AF5D6}" type="presParOf" srcId="{8B88F40B-2E78-4862-8F19-560E46CEA665}" destId="{2A29ED9E-1673-45F9-8FB0-11D7D669D470}" srcOrd="4" destOrd="0" presId="urn:microsoft.com/office/officeart/2016/7/layout/BasicLinearProcessNumbered"/>
    <dgm:cxn modelId="{BB4D22B7-F5E1-49A6-86BE-AD202DED7FFA}" type="presParOf" srcId="{2A29ED9E-1673-45F9-8FB0-11D7D669D470}" destId="{7A4420AE-FB61-430E-8038-8A1AAAD86085}" srcOrd="0" destOrd="0" presId="urn:microsoft.com/office/officeart/2016/7/layout/BasicLinearProcessNumbered"/>
    <dgm:cxn modelId="{921401F5-7C8E-4CD9-983B-7E82CF2E13DE}" type="presParOf" srcId="{2A29ED9E-1673-45F9-8FB0-11D7D669D470}" destId="{FEC7EF77-0D52-4AB8-BF09-A2B5CF004E3A}" srcOrd="1" destOrd="0" presId="urn:microsoft.com/office/officeart/2016/7/layout/BasicLinearProcessNumbered"/>
    <dgm:cxn modelId="{54B9F31D-75F5-47DF-B45F-701C261D4EC4}" type="presParOf" srcId="{2A29ED9E-1673-45F9-8FB0-11D7D669D470}" destId="{452F4EF4-07AE-4AF9-B962-D89299EB5531}" srcOrd="2" destOrd="0" presId="urn:microsoft.com/office/officeart/2016/7/layout/BasicLinearProcessNumbered"/>
    <dgm:cxn modelId="{DA61AA67-B2EF-4023-929E-ACFC348482C9}" type="presParOf" srcId="{2A29ED9E-1673-45F9-8FB0-11D7D669D470}" destId="{77066780-BD99-40B3-B29D-D7E512A2669F}" srcOrd="3" destOrd="0" presId="urn:microsoft.com/office/officeart/2016/7/layout/BasicLinearProcessNumbered"/>
    <dgm:cxn modelId="{3F0D6B38-3DE6-4A33-A5B9-DFDCFEF556B4}" type="presParOf" srcId="{8B88F40B-2E78-4862-8F19-560E46CEA665}" destId="{5CDBE364-BADA-4EC3-81B7-0F6FF7E1DE22}" srcOrd="5" destOrd="0" presId="urn:microsoft.com/office/officeart/2016/7/layout/BasicLinearProcessNumbered"/>
    <dgm:cxn modelId="{60425AFC-313B-4DF2-9477-2158DC490240}" type="presParOf" srcId="{8B88F40B-2E78-4862-8F19-560E46CEA665}" destId="{0419F576-3CE0-4F3A-B1E6-C179D9C2209A}" srcOrd="6" destOrd="0" presId="urn:microsoft.com/office/officeart/2016/7/layout/BasicLinearProcessNumbered"/>
    <dgm:cxn modelId="{6F92BE8C-04A8-4536-8A3C-20AFCD8E3D8C}" type="presParOf" srcId="{0419F576-3CE0-4F3A-B1E6-C179D9C2209A}" destId="{7108E2C6-F0E5-4AA4-B444-DB098E5B8CAC}" srcOrd="0" destOrd="0" presId="urn:microsoft.com/office/officeart/2016/7/layout/BasicLinearProcessNumbered"/>
    <dgm:cxn modelId="{3CC067A7-172F-4EF9-B7EA-AAB6AB096558}" type="presParOf" srcId="{0419F576-3CE0-4F3A-B1E6-C179D9C2209A}" destId="{9585E70B-5C91-4193-ABC9-8A5AC0C9F630}" srcOrd="1" destOrd="0" presId="urn:microsoft.com/office/officeart/2016/7/layout/BasicLinearProcessNumbered"/>
    <dgm:cxn modelId="{C7E4FB72-4574-4086-8A57-D0C38641AFDF}" type="presParOf" srcId="{0419F576-3CE0-4F3A-B1E6-C179D9C2209A}" destId="{F566A4D3-B5A2-4754-BDEC-5B5D9C5191B9}" srcOrd="2" destOrd="0" presId="urn:microsoft.com/office/officeart/2016/7/layout/BasicLinearProcessNumbered"/>
    <dgm:cxn modelId="{8A5FD558-0D2B-4C80-B4F0-18E66CDF2D21}" type="presParOf" srcId="{0419F576-3CE0-4F3A-B1E6-C179D9C2209A}" destId="{B2012ECE-8DB5-4A60-A410-6DB09E38111D}" srcOrd="3" destOrd="0" presId="urn:microsoft.com/office/officeart/2016/7/layout/BasicLinearProcessNumbered"/>
    <dgm:cxn modelId="{1705D3C0-FDEC-46CA-9D1B-878F6579B4F4}" type="presParOf" srcId="{8B88F40B-2E78-4862-8F19-560E46CEA665}" destId="{F15ECFA5-F9BB-476B-B35B-9A1DCF9A7582}" srcOrd="7" destOrd="0" presId="urn:microsoft.com/office/officeart/2016/7/layout/BasicLinearProcessNumbered"/>
    <dgm:cxn modelId="{6F3EA711-2DE7-457B-9B59-A390070F17C2}" type="presParOf" srcId="{8B88F40B-2E78-4862-8F19-560E46CEA665}" destId="{FAE112D1-2608-45BA-AF0C-374F0604C683}" srcOrd="8" destOrd="0" presId="urn:microsoft.com/office/officeart/2016/7/layout/BasicLinearProcessNumbered"/>
    <dgm:cxn modelId="{05DC0079-05B3-4F20-A606-32417C6CA3FF}" type="presParOf" srcId="{FAE112D1-2608-45BA-AF0C-374F0604C683}" destId="{2F612F23-BED6-4B66-9D39-CF36E0A718FA}" srcOrd="0" destOrd="0" presId="urn:microsoft.com/office/officeart/2016/7/layout/BasicLinearProcessNumbered"/>
    <dgm:cxn modelId="{0494E4A7-56CE-49C3-85C4-7C107FE5B610}" type="presParOf" srcId="{FAE112D1-2608-45BA-AF0C-374F0604C683}" destId="{6B8ECA2E-BC70-4A62-BB98-889757E88333}" srcOrd="1" destOrd="0" presId="urn:microsoft.com/office/officeart/2016/7/layout/BasicLinearProcessNumbered"/>
    <dgm:cxn modelId="{D64E4E02-01EA-4D2F-AA6E-778FB7BC3059}" type="presParOf" srcId="{FAE112D1-2608-45BA-AF0C-374F0604C683}" destId="{EB308000-3F62-41A3-AF62-566C70265F51}" srcOrd="2" destOrd="0" presId="urn:microsoft.com/office/officeart/2016/7/layout/BasicLinearProcessNumbered"/>
    <dgm:cxn modelId="{3405B4F4-9702-48B1-8287-6275CFE46FE4}" type="presParOf" srcId="{FAE112D1-2608-45BA-AF0C-374F0604C683}" destId="{1AF5AD0A-B3C8-4AE1-B21D-C22EABEFB76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564B68-F2F9-4A49-8553-9D7B47A8F0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B392EF4-5BA3-4229-BE95-7A3E5D16C298}">
      <dgm:prSet/>
      <dgm:spPr/>
      <dgm:t>
        <a:bodyPr/>
        <a:lstStyle/>
        <a:p>
          <a:r>
            <a:rPr lang="en-GB"/>
            <a:t>Oxevision has had a positive impact on mental health care.</a:t>
          </a:r>
          <a:endParaRPr lang="en-US"/>
        </a:p>
      </dgm:t>
    </dgm:pt>
    <dgm:pt modelId="{03F2289B-C2A0-4090-95CB-AF47B28FDD79}" type="parTrans" cxnId="{D80C5273-FFAB-4089-AC94-516C0A00B564}">
      <dgm:prSet/>
      <dgm:spPr/>
      <dgm:t>
        <a:bodyPr/>
        <a:lstStyle/>
        <a:p>
          <a:endParaRPr lang="en-US"/>
        </a:p>
      </dgm:t>
    </dgm:pt>
    <dgm:pt modelId="{9C1654AD-63E8-48AA-91F5-04F07FF9C388}" type="sibTrans" cxnId="{D80C5273-FFAB-4089-AC94-516C0A00B564}">
      <dgm:prSet/>
      <dgm:spPr/>
      <dgm:t>
        <a:bodyPr/>
        <a:lstStyle/>
        <a:p>
          <a:endParaRPr lang="en-US"/>
        </a:p>
      </dgm:t>
    </dgm:pt>
    <dgm:pt modelId="{48630523-AD8B-4778-A3F1-3AA017F08CDA}">
      <dgm:prSet/>
      <dgm:spPr/>
      <dgm:t>
        <a:bodyPr/>
        <a:lstStyle/>
        <a:p>
          <a:r>
            <a:rPr lang="en-GB"/>
            <a:t>It improves patient safety, supports healthcare professionals and helps services become more efficient. </a:t>
          </a:r>
          <a:endParaRPr lang="en-US"/>
        </a:p>
      </dgm:t>
    </dgm:pt>
    <dgm:pt modelId="{CE8C59D7-4859-4C16-A81B-580A8D03B50B}" type="parTrans" cxnId="{36BD11EF-48DF-4EB3-9C02-F9E7BEC4255D}">
      <dgm:prSet/>
      <dgm:spPr/>
      <dgm:t>
        <a:bodyPr/>
        <a:lstStyle/>
        <a:p>
          <a:endParaRPr lang="en-US"/>
        </a:p>
      </dgm:t>
    </dgm:pt>
    <dgm:pt modelId="{964A6C35-B591-4C0D-9150-C82A505678CF}" type="sibTrans" cxnId="{36BD11EF-48DF-4EB3-9C02-F9E7BEC4255D}">
      <dgm:prSet/>
      <dgm:spPr/>
      <dgm:t>
        <a:bodyPr/>
        <a:lstStyle/>
        <a:p>
          <a:endParaRPr lang="en-US"/>
        </a:p>
      </dgm:t>
    </dgm:pt>
    <dgm:pt modelId="{9BBB3D75-286E-4028-9B73-354125969A25}">
      <dgm:prSet/>
      <dgm:spPr/>
      <dgm:t>
        <a:bodyPr/>
        <a:lstStyle/>
        <a:p>
          <a:r>
            <a:rPr lang="en-GB"/>
            <a:t>Challenges such as staff training, privacy and digital integration still need to be addressed. </a:t>
          </a:r>
          <a:endParaRPr lang="en-US"/>
        </a:p>
      </dgm:t>
    </dgm:pt>
    <dgm:pt modelId="{C76F12B3-8161-40ED-999F-B790DF35E866}" type="parTrans" cxnId="{A4218A43-7C3E-4969-BEB5-86512D375CC2}">
      <dgm:prSet/>
      <dgm:spPr/>
      <dgm:t>
        <a:bodyPr/>
        <a:lstStyle/>
        <a:p>
          <a:endParaRPr lang="en-US"/>
        </a:p>
      </dgm:t>
    </dgm:pt>
    <dgm:pt modelId="{336739DC-DD13-44E7-B64E-D516223D861C}" type="sibTrans" cxnId="{A4218A43-7C3E-4969-BEB5-86512D375CC2}">
      <dgm:prSet/>
      <dgm:spPr/>
      <dgm:t>
        <a:bodyPr/>
        <a:lstStyle/>
        <a:p>
          <a:endParaRPr lang="en-US"/>
        </a:p>
      </dgm:t>
    </dgm:pt>
    <dgm:pt modelId="{5FA879A7-5261-4278-B924-37320301C90C}">
      <dgm:prSet/>
      <dgm:spPr/>
      <dgm:t>
        <a:bodyPr/>
        <a:lstStyle/>
        <a:p>
          <a:r>
            <a:rPr lang="en-GB"/>
            <a:t>I believe Oxevision is an important digital innovation that can continue to improve healthcare across the NHS. </a:t>
          </a:r>
          <a:endParaRPr lang="en-US"/>
        </a:p>
      </dgm:t>
    </dgm:pt>
    <dgm:pt modelId="{BAB64AC6-A94D-42A5-9F51-2F33309911BE}" type="parTrans" cxnId="{4F140445-E5A9-490C-8EAB-71755D78E28E}">
      <dgm:prSet/>
      <dgm:spPr/>
      <dgm:t>
        <a:bodyPr/>
        <a:lstStyle/>
        <a:p>
          <a:endParaRPr lang="en-US"/>
        </a:p>
      </dgm:t>
    </dgm:pt>
    <dgm:pt modelId="{B6470DB2-46CA-469A-B2F2-959E27AC4A36}" type="sibTrans" cxnId="{4F140445-E5A9-490C-8EAB-71755D78E28E}">
      <dgm:prSet/>
      <dgm:spPr/>
      <dgm:t>
        <a:bodyPr/>
        <a:lstStyle/>
        <a:p>
          <a:endParaRPr lang="en-US"/>
        </a:p>
      </dgm:t>
    </dgm:pt>
    <dgm:pt modelId="{2AE68DF6-AC8C-487B-9CC6-582E0BD4F0BC}" type="pres">
      <dgm:prSet presAssocID="{80564B68-F2F9-4A49-8553-9D7B47A8F015}" presName="root" presStyleCnt="0">
        <dgm:presLayoutVars>
          <dgm:dir/>
          <dgm:resizeHandles val="exact"/>
        </dgm:presLayoutVars>
      </dgm:prSet>
      <dgm:spPr/>
    </dgm:pt>
    <dgm:pt modelId="{CC31FD5D-3ACE-42AD-991A-6C47D67B8249}" type="pres">
      <dgm:prSet presAssocID="{EB392EF4-5BA3-4229-BE95-7A3E5D16C298}" presName="compNode" presStyleCnt="0"/>
      <dgm:spPr/>
    </dgm:pt>
    <dgm:pt modelId="{DB58B0F2-AF72-426D-8E5A-39A9753788A4}" type="pres">
      <dgm:prSet presAssocID="{EB392EF4-5BA3-4229-BE95-7A3E5D16C298}" presName="bgRect" presStyleLbl="bgShp" presStyleIdx="0" presStyleCnt="4"/>
      <dgm:spPr/>
    </dgm:pt>
    <dgm:pt modelId="{C451C9A6-6083-48D6-9A07-4E807002FAB2}" type="pres">
      <dgm:prSet presAssocID="{EB392EF4-5BA3-4229-BE95-7A3E5D16C29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2EB726B-C2A5-4AA6-B06D-1DAF2551D81B}" type="pres">
      <dgm:prSet presAssocID="{EB392EF4-5BA3-4229-BE95-7A3E5D16C298}" presName="spaceRect" presStyleCnt="0"/>
      <dgm:spPr/>
    </dgm:pt>
    <dgm:pt modelId="{6688A26B-0E26-4E9E-A96D-22667DBD551E}" type="pres">
      <dgm:prSet presAssocID="{EB392EF4-5BA3-4229-BE95-7A3E5D16C298}" presName="parTx" presStyleLbl="revTx" presStyleIdx="0" presStyleCnt="4">
        <dgm:presLayoutVars>
          <dgm:chMax val="0"/>
          <dgm:chPref val="0"/>
        </dgm:presLayoutVars>
      </dgm:prSet>
      <dgm:spPr/>
    </dgm:pt>
    <dgm:pt modelId="{F1A62405-519F-46EA-B1E2-907AEEC7F2CE}" type="pres">
      <dgm:prSet presAssocID="{9C1654AD-63E8-48AA-91F5-04F07FF9C388}" presName="sibTrans" presStyleCnt="0"/>
      <dgm:spPr/>
    </dgm:pt>
    <dgm:pt modelId="{2AE10FE5-D4F8-41F4-A2E8-903F2A62EFF0}" type="pres">
      <dgm:prSet presAssocID="{48630523-AD8B-4778-A3F1-3AA017F08CDA}" presName="compNode" presStyleCnt="0"/>
      <dgm:spPr/>
    </dgm:pt>
    <dgm:pt modelId="{6DF05535-FCCF-4BC3-ACF5-EFB5FFFA58C9}" type="pres">
      <dgm:prSet presAssocID="{48630523-AD8B-4778-A3F1-3AA017F08CDA}" presName="bgRect" presStyleLbl="bgShp" presStyleIdx="1" presStyleCnt="4"/>
      <dgm:spPr/>
    </dgm:pt>
    <dgm:pt modelId="{4E8C74FE-2F4B-42FD-8471-351E9751ECF6}" type="pres">
      <dgm:prSet presAssocID="{48630523-AD8B-4778-A3F1-3AA017F08CD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CFF0F4D-1D9A-4826-A0A4-0FAB3FC64A36}" type="pres">
      <dgm:prSet presAssocID="{48630523-AD8B-4778-A3F1-3AA017F08CDA}" presName="spaceRect" presStyleCnt="0"/>
      <dgm:spPr/>
    </dgm:pt>
    <dgm:pt modelId="{9B38FD59-E424-403F-A7EB-87B0540462B9}" type="pres">
      <dgm:prSet presAssocID="{48630523-AD8B-4778-A3F1-3AA017F08CDA}" presName="parTx" presStyleLbl="revTx" presStyleIdx="1" presStyleCnt="4">
        <dgm:presLayoutVars>
          <dgm:chMax val="0"/>
          <dgm:chPref val="0"/>
        </dgm:presLayoutVars>
      </dgm:prSet>
      <dgm:spPr/>
    </dgm:pt>
    <dgm:pt modelId="{659C9350-F53C-4640-84AC-F71E98D4CB52}" type="pres">
      <dgm:prSet presAssocID="{964A6C35-B591-4C0D-9150-C82A505678CF}" presName="sibTrans" presStyleCnt="0"/>
      <dgm:spPr/>
    </dgm:pt>
    <dgm:pt modelId="{E36334FD-09E0-49F8-B435-98AE300D4BA9}" type="pres">
      <dgm:prSet presAssocID="{9BBB3D75-286E-4028-9B73-354125969A25}" presName="compNode" presStyleCnt="0"/>
      <dgm:spPr/>
    </dgm:pt>
    <dgm:pt modelId="{652EC45F-ACFA-4011-9240-1DA15CB1BF58}" type="pres">
      <dgm:prSet presAssocID="{9BBB3D75-286E-4028-9B73-354125969A25}" presName="bgRect" presStyleLbl="bgShp" presStyleIdx="2" presStyleCnt="4"/>
      <dgm:spPr/>
    </dgm:pt>
    <dgm:pt modelId="{E9614216-C0D4-47E6-BA61-1D1DB564580D}" type="pres">
      <dgm:prSet presAssocID="{9BBB3D75-286E-4028-9B73-354125969A2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675D412B-5F60-4EF7-8C38-A5F3D1351F12}" type="pres">
      <dgm:prSet presAssocID="{9BBB3D75-286E-4028-9B73-354125969A25}" presName="spaceRect" presStyleCnt="0"/>
      <dgm:spPr/>
    </dgm:pt>
    <dgm:pt modelId="{C57CB09E-61B7-4C67-97FF-66D949E248BE}" type="pres">
      <dgm:prSet presAssocID="{9BBB3D75-286E-4028-9B73-354125969A25}" presName="parTx" presStyleLbl="revTx" presStyleIdx="2" presStyleCnt="4">
        <dgm:presLayoutVars>
          <dgm:chMax val="0"/>
          <dgm:chPref val="0"/>
        </dgm:presLayoutVars>
      </dgm:prSet>
      <dgm:spPr/>
    </dgm:pt>
    <dgm:pt modelId="{D788FDC0-260C-4852-9C49-77F82B663AB5}" type="pres">
      <dgm:prSet presAssocID="{336739DC-DD13-44E7-B64E-D516223D861C}" presName="sibTrans" presStyleCnt="0"/>
      <dgm:spPr/>
    </dgm:pt>
    <dgm:pt modelId="{1C41435E-447B-42E9-917C-7A23DDFA290F}" type="pres">
      <dgm:prSet presAssocID="{5FA879A7-5261-4278-B924-37320301C90C}" presName="compNode" presStyleCnt="0"/>
      <dgm:spPr/>
    </dgm:pt>
    <dgm:pt modelId="{0BD8422A-1F95-4A9A-8791-5C858BBD6042}" type="pres">
      <dgm:prSet presAssocID="{5FA879A7-5261-4278-B924-37320301C90C}" presName="bgRect" presStyleLbl="bgShp" presStyleIdx="3" presStyleCnt="4"/>
      <dgm:spPr/>
    </dgm:pt>
    <dgm:pt modelId="{138E0B14-661D-4C52-B4C8-15E851EA3417}" type="pres">
      <dgm:prSet presAssocID="{5FA879A7-5261-4278-B924-37320301C90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EE44EFFC-7118-4F39-B03B-94C10D9947BA}" type="pres">
      <dgm:prSet presAssocID="{5FA879A7-5261-4278-B924-37320301C90C}" presName="spaceRect" presStyleCnt="0"/>
      <dgm:spPr/>
    </dgm:pt>
    <dgm:pt modelId="{D7F2B725-964A-49CA-9D95-CA6A4993B7DF}" type="pres">
      <dgm:prSet presAssocID="{5FA879A7-5261-4278-B924-37320301C90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5EC5536-419B-4395-9E53-181D981ADCF6}" type="presOf" srcId="{80564B68-F2F9-4A49-8553-9D7B47A8F015}" destId="{2AE68DF6-AC8C-487B-9CC6-582E0BD4F0BC}" srcOrd="0" destOrd="0" presId="urn:microsoft.com/office/officeart/2018/2/layout/IconVerticalSolidList"/>
    <dgm:cxn modelId="{A4218A43-7C3E-4969-BEB5-86512D375CC2}" srcId="{80564B68-F2F9-4A49-8553-9D7B47A8F015}" destId="{9BBB3D75-286E-4028-9B73-354125969A25}" srcOrd="2" destOrd="0" parTransId="{C76F12B3-8161-40ED-999F-B790DF35E866}" sibTransId="{336739DC-DD13-44E7-B64E-D516223D861C}"/>
    <dgm:cxn modelId="{4F140445-E5A9-490C-8EAB-71755D78E28E}" srcId="{80564B68-F2F9-4A49-8553-9D7B47A8F015}" destId="{5FA879A7-5261-4278-B924-37320301C90C}" srcOrd="3" destOrd="0" parTransId="{BAB64AC6-A94D-42A5-9F51-2F33309911BE}" sibTransId="{B6470DB2-46CA-469A-B2F2-959E27AC4A36}"/>
    <dgm:cxn modelId="{5DB2154E-7A83-48DC-9E45-FD3DAE0E78A6}" type="presOf" srcId="{EB392EF4-5BA3-4229-BE95-7A3E5D16C298}" destId="{6688A26B-0E26-4E9E-A96D-22667DBD551E}" srcOrd="0" destOrd="0" presId="urn:microsoft.com/office/officeart/2018/2/layout/IconVerticalSolidList"/>
    <dgm:cxn modelId="{D80C5273-FFAB-4089-AC94-516C0A00B564}" srcId="{80564B68-F2F9-4A49-8553-9D7B47A8F015}" destId="{EB392EF4-5BA3-4229-BE95-7A3E5D16C298}" srcOrd="0" destOrd="0" parTransId="{03F2289B-C2A0-4090-95CB-AF47B28FDD79}" sibTransId="{9C1654AD-63E8-48AA-91F5-04F07FF9C388}"/>
    <dgm:cxn modelId="{BC61549D-6B27-40BF-A07E-D6DD01212DE9}" type="presOf" srcId="{5FA879A7-5261-4278-B924-37320301C90C}" destId="{D7F2B725-964A-49CA-9D95-CA6A4993B7DF}" srcOrd="0" destOrd="0" presId="urn:microsoft.com/office/officeart/2018/2/layout/IconVerticalSolidList"/>
    <dgm:cxn modelId="{84A41CC1-EEBB-4B4E-BF89-E7691E87EFBC}" type="presOf" srcId="{48630523-AD8B-4778-A3F1-3AA017F08CDA}" destId="{9B38FD59-E424-403F-A7EB-87B0540462B9}" srcOrd="0" destOrd="0" presId="urn:microsoft.com/office/officeart/2018/2/layout/IconVerticalSolidList"/>
    <dgm:cxn modelId="{96BE83C3-DC84-4F6B-B088-CA3DC85B9F14}" type="presOf" srcId="{9BBB3D75-286E-4028-9B73-354125969A25}" destId="{C57CB09E-61B7-4C67-97FF-66D949E248BE}" srcOrd="0" destOrd="0" presId="urn:microsoft.com/office/officeart/2018/2/layout/IconVerticalSolidList"/>
    <dgm:cxn modelId="{36BD11EF-48DF-4EB3-9C02-F9E7BEC4255D}" srcId="{80564B68-F2F9-4A49-8553-9D7B47A8F015}" destId="{48630523-AD8B-4778-A3F1-3AA017F08CDA}" srcOrd="1" destOrd="0" parTransId="{CE8C59D7-4859-4C16-A81B-580A8D03B50B}" sibTransId="{964A6C35-B591-4C0D-9150-C82A505678CF}"/>
    <dgm:cxn modelId="{47DCDA17-0531-47A6-8075-3FB4FB8D2A7A}" type="presParOf" srcId="{2AE68DF6-AC8C-487B-9CC6-582E0BD4F0BC}" destId="{CC31FD5D-3ACE-42AD-991A-6C47D67B8249}" srcOrd="0" destOrd="0" presId="urn:microsoft.com/office/officeart/2018/2/layout/IconVerticalSolidList"/>
    <dgm:cxn modelId="{0812DC74-EF95-4099-BA1B-62C6F7F72FBE}" type="presParOf" srcId="{CC31FD5D-3ACE-42AD-991A-6C47D67B8249}" destId="{DB58B0F2-AF72-426D-8E5A-39A9753788A4}" srcOrd="0" destOrd="0" presId="urn:microsoft.com/office/officeart/2018/2/layout/IconVerticalSolidList"/>
    <dgm:cxn modelId="{99904169-17AB-4F5A-8630-2ABB7E67F873}" type="presParOf" srcId="{CC31FD5D-3ACE-42AD-991A-6C47D67B8249}" destId="{C451C9A6-6083-48D6-9A07-4E807002FAB2}" srcOrd="1" destOrd="0" presId="urn:microsoft.com/office/officeart/2018/2/layout/IconVerticalSolidList"/>
    <dgm:cxn modelId="{869FDD65-0C8E-4780-BDB5-A8B680F5C693}" type="presParOf" srcId="{CC31FD5D-3ACE-42AD-991A-6C47D67B8249}" destId="{62EB726B-C2A5-4AA6-B06D-1DAF2551D81B}" srcOrd="2" destOrd="0" presId="urn:microsoft.com/office/officeart/2018/2/layout/IconVerticalSolidList"/>
    <dgm:cxn modelId="{E2148D26-5498-4EF1-A446-9465FDA9D853}" type="presParOf" srcId="{CC31FD5D-3ACE-42AD-991A-6C47D67B8249}" destId="{6688A26B-0E26-4E9E-A96D-22667DBD551E}" srcOrd="3" destOrd="0" presId="urn:microsoft.com/office/officeart/2018/2/layout/IconVerticalSolidList"/>
    <dgm:cxn modelId="{8B021F1B-527E-463C-9424-773D18CF2BAA}" type="presParOf" srcId="{2AE68DF6-AC8C-487B-9CC6-582E0BD4F0BC}" destId="{F1A62405-519F-46EA-B1E2-907AEEC7F2CE}" srcOrd="1" destOrd="0" presId="urn:microsoft.com/office/officeart/2018/2/layout/IconVerticalSolidList"/>
    <dgm:cxn modelId="{EBB4029F-C860-4A3D-B091-5C5BE357B11B}" type="presParOf" srcId="{2AE68DF6-AC8C-487B-9CC6-582E0BD4F0BC}" destId="{2AE10FE5-D4F8-41F4-A2E8-903F2A62EFF0}" srcOrd="2" destOrd="0" presId="urn:microsoft.com/office/officeart/2018/2/layout/IconVerticalSolidList"/>
    <dgm:cxn modelId="{2FE9386B-F23E-4D3B-A29D-033AFECE9660}" type="presParOf" srcId="{2AE10FE5-D4F8-41F4-A2E8-903F2A62EFF0}" destId="{6DF05535-FCCF-4BC3-ACF5-EFB5FFFA58C9}" srcOrd="0" destOrd="0" presId="urn:microsoft.com/office/officeart/2018/2/layout/IconVerticalSolidList"/>
    <dgm:cxn modelId="{2A810A3C-C059-4A4F-87EE-32ED46EA7DFD}" type="presParOf" srcId="{2AE10FE5-D4F8-41F4-A2E8-903F2A62EFF0}" destId="{4E8C74FE-2F4B-42FD-8471-351E9751ECF6}" srcOrd="1" destOrd="0" presId="urn:microsoft.com/office/officeart/2018/2/layout/IconVerticalSolidList"/>
    <dgm:cxn modelId="{AE314B2C-2048-4B5E-9205-C00542401F14}" type="presParOf" srcId="{2AE10FE5-D4F8-41F4-A2E8-903F2A62EFF0}" destId="{CCFF0F4D-1D9A-4826-A0A4-0FAB3FC64A36}" srcOrd="2" destOrd="0" presId="urn:microsoft.com/office/officeart/2018/2/layout/IconVerticalSolidList"/>
    <dgm:cxn modelId="{F0724E96-A881-4976-8EF4-BDE1D81ADDB4}" type="presParOf" srcId="{2AE10FE5-D4F8-41F4-A2E8-903F2A62EFF0}" destId="{9B38FD59-E424-403F-A7EB-87B0540462B9}" srcOrd="3" destOrd="0" presId="urn:microsoft.com/office/officeart/2018/2/layout/IconVerticalSolidList"/>
    <dgm:cxn modelId="{5530175F-3CF5-4ABE-BBA4-EA331C30A3D2}" type="presParOf" srcId="{2AE68DF6-AC8C-487B-9CC6-582E0BD4F0BC}" destId="{659C9350-F53C-4640-84AC-F71E98D4CB52}" srcOrd="3" destOrd="0" presId="urn:microsoft.com/office/officeart/2018/2/layout/IconVerticalSolidList"/>
    <dgm:cxn modelId="{49CE18A3-E954-4531-A3F4-357083D9C42B}" type="presParOf" srcId="{2AE68DF6-AC8C-487B-9CC6-582E0BD4F0BC}" destId="{E36334FD-09E0-49F8-B435-98AE300D4BA9}" srcOrd="4" destOrd="0" presId="urn:microsoft.com/office/officeart/2018/2/layout/IconVerticalSolidList"/>
    <dgm:cxn modelId="{2354ED9F-5AE1-4FD6-B9F3-D75836DD5D98}" type="presParOf" srcId="{E36334FD-09E0-49F8-B435-98AE300D4BA9}" destId="{652EC45F-ACFA-4011-9240-1DA15CB1BF58}" srcOrd="0" destOrd="0" presId="urn:microsoft.com/office/officeart/2018/2/layout/IconVerticalSolidList"/>
    <dgm:cxn modelId="{E4A18B0F-A952-4C28-B636-E9C437AD112D}" type="presParOf" srcId="{E36334FD-09E0-49F8-B435-98AE300D4BA9}" destId="{E9614216-C0D4-47E6-BA61-1D1DB564580D}" srcOrd="1" destOrd="0" presId="urn:microsoft.com/office/officeart/2018/2/layout/IconVerticalSolidList"/>
    <dgm:cxn modelId="{2AC13219-CE6C-4A7D-B0EF-7AC249E337D7}" type="presParOf" srcId="{E36334FD-09E0-49F8-B435-98AE300D4BA9}" destId="{675D412B-5F60-4EF7-8C38-A5F3D1351F12}" srcOrd="2" destOrd="0" presId="urn:microsoft.com/office/officeart/2018/2/layout/IconVerticalSolidList"/>
    <dgm:cxn modelId="{164003A1-3DD4-49D0-9068-B81B08926E35}" type="presParOf" srcId="{E36334FD-09E0-49F8-B435-98AE300D4BA9}" destId="{C57CB09E-61B7-4C67-97FF-66D949E248BE}" srcOrd="3" destOrd="0" presId="urn:microsoft.com/office/officeart/2018/2/layout/IconVerticalSolidList"/>
    <dgm:cxn modelId="{F1051144-C11D-403E-B1EC-336B371CA294}" type="presParOf" srcId="{2AE68DF6-AC8C-487B-9CC6-582E0BD4F0BC}" destId="{D788FDC0-260C-4852-9C49-77F82B663AB5}" srcOrd="5" destOrd="0" presId="urn:microsoft.com/office/officeart/2018/2/layout/IconVerticalSolidList"/>
    <dgm:cxn modelId="{69ABE68E-C529-4F19-A7F2-DD8E81A2A9A6}" type="presParOf" srcId="{2AE68DF6-AC8C-487B-9CC6-582E0BD4F0BC}" destId="{1C41435E-447B-42E9-917C-7A23DDFA290F}" srcOrd="6" destOrd="0" presId="urn:microsoft.com/office/officeart/2018/2/layout/IconVerticalSolidList"/>
    <dgm:cxn modelId="{6B13A948-FDA2-490A-AFB9-E77BEC63791C}" type="presParOf" srcId="{1C41435E-447B-42E9-917C-7A23DDFA290F}" destId="{0BD8422A-1F95-4A9A-8791-5C858BBD6042}" srcOrd="0" destOrd="0" presId="urn:microsoft.com/office/officeart/2018/2/layout/IconVerticalSolidList"/>
    <dgm:cxn modelId="{E8D10CD1-CBBC-428F-852A-ECC8F5C622B1}" type="presParOf" srcId="{1C41435E-447B-42E9-917C-7A23DDFA290F}" destId="{138E0B14-661D-4C52-B4C8-15E851EA3417}" srcOrd="1" destOrd="0" presId="urn:microsoft.com/office/officeart/2018/2/layout/IconVerticalSolidList"/>
    <dgm:cxn modelId="{7DAE0293-96F0-4346-BC6C-4ED7A63ED364}" type="presParOf" srcId="{1C41435E-447B-42E9-917C-7A23DDFA290F}" destId="{EE44EFFC-7118-4F39-B03B-94C10D9947BA}" srcOrd="2" destOrd="0" presId="urn:microsoft.com/office/officeart/2018/2/layout/IconVerticalSolidList"/>
    <dgm:cxn modelId="{D3D06D9F-4D54-4F7C-811B-B090827A855F}" type="presParOf" srcId="{1C41435E-447B-42E9-917C-7A23DDFA290F}" destId="{D7F2B725-964A-49CA-9D95-CA6A4993B7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6C7E6D-DD91-46BF-8971-6C58993F09EA}">
      <dsp:nvSpPr>
        <dsp:cNvPr id="0" name=""/>
        <dsp:cNvSpPr/>
      </dsp:nvSpPr>
      <dsp:spPr>
        <a:xfrm>
          <a:off x="0" y="465"/>
          <a:ext cx="68285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0267C1-8B5C-418A-B046-80296C9DFBC6}">
      <dsp:nvSpPr>
        <dsp:cNvPr id="0" name=""/>
        <dsp:cNvSpPr/>
      </dsp:nvSpPr>
      <dsp:spPr>
        <a:xfrm>
          <a:off x="0" y="465"/>
          <a:ext cx="6828512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Digital transformation has improved healthcare across the UK.</a:t>
          </a:r>
          <a:endParaRPr lang="en-US" sz="1400" kern="1200" dirty="0"/>
        </a:p>
      </dsp:txBody>
      <dsp:txXfrm>
        <a:off x="0" y="465"/>
        <a:ext cx="6828512" cy="544152"/>
      </dsp:txXfrm>
    </dsp:sp>
    <dsp:sp modelId="{8EB01973-1099-4133-94A0-B03330CA3B39}">
      <dsp:nvSpPr>
        <dsp:cNvPr id="0" name=""/>
        <dsp:cNvSpPr/>
      </dsp:nvSpPr>
      <dsp:spPr>
        <a:xfrm>
          <a:off x="0" y="544617"/>
          <a:ext cx="68285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F7517A-579B-4A6D-81CC-5F71A47CC4A7}">
      <dsp:nvSpPr>
        <dsp:cNvPr id="0" name=""/>
        <dsp:cNvSpPr/>
      </dsp:nvSpPr>
      <dsp:spPr>
        <a:xfrm>
          <a:off x="0" y="544617"/>
          <a:ext cx="6828512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Oxevision is a contactless patient monitoring system.</a:t>
          </a:r>
          <a:endParaRPr lang="en-US" sz="1400" kern="1200"/>
        </a:p>
      </dsp:txBody>
      <dsp:txXfrm>
        <a:off x="0" y="544617"/>
        <a:ext cx="6828512" cy="544152"/>
      </dsp:txXfrm>
    </dsp:sp>
    <dsp:sp modelId="{323C2A2D-AD83-43D3-B4F7-08EF192DE250}">
      <dsp:nvSpPr>
        <dsp:cNvPr id="0" name=""/>
        <dsp:cNvSpPr/>
      </dsp:nvSpPr>
      <dsp:spPr>
        <a:xfrm>
          <a:off x="0" y="1088770"/>
          <a:ext cx="68285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BAF1E3-5A66-4252-B398-2EFD69646BDF}">
      <dsp:nvSpPr>
        <dsp:cNvPr id="0" name=""/>
        <dsp:cNvSpPr/>
      </dsp:nvSpPr>
      <dsp:spPr>
        <a:xfrm>
          <a:off x="0" y="1088770"/>
          <a:ext cx="6828512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Uses AI and optical sensors to monitor breathing, pulse and movement.</a:t>
          </a:r>
          <a:endParaRPr lang="en-US" sz="1400" kern="1200"/>
        </a:p>
      </dsp:txBody>
      <dsp:txXfrm>
        <a:off x="0" y="1088770"/>
        <a:ext cx="6828512" cy="544152"/>
      </dsp:txXfrm>
    </dsp:sp>
    <dsp:sp modelId="{85CDE9D3-A9E3-4DD0-A57C-0808CE4EC144}">
      <dsp:nvSpPr>
        <dsp:cNvPr id="0" name=""/>
        <dsp:cNvSpPr/>
      </dsp:nvSpPr>
      <dsp:spPr>
        <a:xfrm>
          <a:off x="0" y="1632923"/>
          <a:ext cx="68285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1B2D9B2-E459-40A6-9225-7665ABE02968}">
      <dsp:nvSpPr>
        <dsp:cNvPr id="0" name=""/>
        <dsp:cNvSpPr/>
      </dsp:nvSpPr>
      <dsp:spPr>
        <a:xfrm>
          <a:off x="0" y="1632923"/>
          <a:ext cx="6828512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Implemented in NHS mental health services. </a:t>
          </a:r>
          <a:endParaRPr lang="en-US" sz="1400" kern="1200"/>
        </a:p>
      </dsp:txBody>
      <dsp:txXfrm>
        <a:off x="0" y="1632923"/>
        <a:ext cx="6828512" cy="544152"/>
      </dsp:txXfrm>
    </dsp:sp>
    <dsp:sp modelId="{4C6494A8-3135-4145-9215-A87D1BFFB6B1}">
      <dsp:nvSpPr>
        <dsp:cNvPr id="0" name=""/>
        <dsp:cNvSpPr/>
      </dsp:nvSpPr>
      <dsp:spPr>
        <a:xfrm>
          <a:off x="0" y="2177075"/>
          <a:ext cx="68285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AEA6F9-59E1-4E9E-977F-4615AF4A446D}">
      <dsp:nvSpPr>
        <dsp:cNvPr id="0" name=""/>
        <dsp:cNvSpPr/>
      </dsp:nvSpPr>
      <dsp:spPr>
        <a:xfrm>
          <a:off x="0" y="2177075"/>
          <a:ext cx="6828512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Supports patient safety through continuous monitoring. </a:t>
          </a:r>
          <a:endParaRPr lang="en-US" sz="1400" kern="1200"/>
        </a:p>
      </dsp:txBody>
      <dsp:txXfrm>
        <a:off x="0" y="2177075"/>
        <a:ext cx="6828512" cy="544152"/>
      </dsp:txXfrm>
    </dsp:sp>
    <dsp:sp modelId="{389577D5-C7F5-4424-B8E2-66CBC35C1C1A}">
      <dsp:nvSpPr>
        <dsp:cNvPr id="0" name=""/>
        <dsp:cNvSpPr/>
      </dsp:nvSpPr>
      <dsp:spPr>
        <a:xfrm>
          <a:off x="0" y="2721228"/>
          <a:ext cx="68285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3F7BFE-D40B-4CBE-A1EA-B023704F9202}">
      <dsp:nvSpPr>
        <dsp:cNvPr id="0" name=""/>
        <dsp:cNvSpPr/>
      </dsp:nvSpPr>
      <dsp:spPr>
        <a:xfrm>
          <a:off x="0" y="2721228"/>
          <a:ext cx="6828512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This presentation evaluates its impact on the workforce, service delivery, patients and the community.</a:t>
          </a:r>
          <a:endParaRPr lang="en-US" sz="1400" kern="1200"/>
        </a:p>
      </dsp:txBody>
      <dsp:txXfrm>
        <a:off x="0" y="2721228"/>
        <a:ext cx="6828512" cy="544152"/>
      </dsp:txXfrm>
    </dsp:sp>
    <dsp:sp modelId="{9AF4A653-7C48-44F5-A289-DB3426787B41}">
      <dsp:nvSpPr>
        <dsp:cNvPr id="0" name=""/>
        <dsp:cNvSpPr/>
      </dsp:nvSpPr>
      <dsp:spPr>
        <a:xfrm>
          <a:off x="0" y="3265381"/>
          <a:ext cx="68285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2C0A3E-4A94-4039-9BB1-30CFA66C9398}">
      <dsp:nvSpPr>
        <dsp:cNvPr id="0" name=""/>
        <dsp:cNvSpPr/>
      </dsp:nvSpPr>
      <dsp:spPr>
        <a:xfrm>
          <a:off x="0" y="3265381"/>
          <a:ext cx="6828512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                                                           </a:t>
          </a:r>
          <a:r>
            <a:rPr lang="en-GB" sz="1050" kern="1200" dirty="0"/>
            <a:t>(Oxehealth, 2024; NHS England, 2023)</a:t>
          </a:r>
          <a:endParaRPr lang="en-US" sz="1050" kern="1200" dirty="0"/>
        </a:p>
      </dsp:txBody>
      <dsp:txXfrm>
        <a:off x="0" y="3265381"/>
        <a:ext cx="6828512" cy="544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1EA0E-26BD-48CA-881C-362DF206BC72}">
      <dsp:nvSpPr>
        <dsp:cNvPr id="0" name=""/>
        <dsp:cNvSpPr/>
      </dsp:nvSpPr>
      <dsp:spPr>
        <a:xfrm>
          <a:off x="1088175" y="2205"/>
          <a:ext cx="3223900" cy="19343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Continuous contactless patient monitoring </a:t>
          </a:r>
          <a:endParaRPr lang="en-US" sz="2800" kern="1200"/>
        </a:p>
      </dsp:txBody>
      <dsp:txXfrm>
        <a:off x="1088175" y="2205"/>
        <a:ext cx="3223900" cy="1934340"/>
      </dsp:txXfrm>
    </dsp:sp>
    <dsp:sp modelId="{18725BD9-8D32-40BF-8A47-A472B86A9E49}">
      <dsp:nvSpPr>
        <dsp:cNvPr id="0" name=""/>
        <dsp:cNvSpPr/>
      </dsp:nvSpPr>
      <dsp:spPr>
        <a:xfrm>
          <a:off x="4634465" y="2205"/>
          <a:ext cx="3223900" cy="19343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Reduced routine observations </a:t>
          </a:r>
          <a:endParaRPr lang="en-US" sz="2800" kern="1200"/>
        </a:p>
      </dsp:txBody>
      <dsp:txXfrm>
        <a:off x="4634465" y="2205"/>
        <a:ext cx="3223900" cy="1934340"/>
      </dsp:txXfrm>
    </dsp:sp>
    <dsp:sp modelId="{BFC647B3-AE1A-44BF-8C46-125B35988223}">
      <dsp:nvSpPr>
        <dsp:cNvPr id="0" name=""/>
        <dsp:cNvSpPr/>
      </dsp:nvSpPr>
      <dsp:spPr>
        <a:xfrm>
          <a:off x="1088175" y="2258935"/>
          <a:ext cx="3223900" cy="19343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Earlier identification of patient deterioration </a:t>
          </a:r>
          <a:endParaRPr lang="en-US" sz="2800" kern="1200"/>
        </a:p>
      </dsp:txBody>
      <dsp:txXfrm>
        <a:off x="1088175" y="2258935"/>
        <a:ext cx="3223900" cy="1934340"/>
      </dsp:txXfrm>
    </dsp:sp>
    <dsp:sp modelId="{B4FFAC8F-B8BC-452C-ADF4-0D126C421545}">
      <dsp:nvSpPr>
        <dsp:cNvPr id="0" name=""/>
        <dsp:cNvSpPr/>
      </dsp:nvSpPr>
      <dsp:spPr>
        <a:xfrm>
          <a:off x="4634465" y="2258935"/>
          <a:ext cx="3223900" cy="19343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Improved staff efficiency and decision-making </a:t>
          </a:r>
          <a:endParaRPr lang="en-US" sz="2800" kern="1200"/>
        </a:p>
      </dsp:txBody>
      <dsp:txXfrm>
        <a:off x="4634465" y="2258935"/>
        <a:ext cx="3223900" cy="19343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A323DD-F013-4F0B-A0E7-D679B2D36E16}">
      <dsp:nvSpPr>
        <dsp:cNvPr id="0" name=""/>
        <dsp:cNvSpPr/>
      </dsp:nvSpPr>
      <dsp:spPr>
        <a:xfrm>
          <a:off x="3724" y="290741"/>
          <a:ext cx="2016281" cy="282279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197" tIns="330200" rIns="157197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Provide regular staff training </a:t>
          </a:r>
          <a:endParaRPr lang="en-US" sz="1800" kern="1200"/>
        </a:p>
      </dsp:txBody>
      <dsp:txXfrm>
        <a:off x="3724" y="1363403"/>
        <a:ext cx="2016281" cy="1693676"/>
      </dsp:txXfrm>
    </dsp:sp>
    <dsp:sp modelId="{176A5EF7-436F-4FE7-937C-02E8C15E148C}">
      <dsp:nvSpPr>
        <dsp:cNvPr id="0" name=""/>
        <dsp:cNvSpPr/>
      </dsp:nvSpPr>
      <dsp:spPr>
        <a:xfrm>
          <a:off x="588445" y="573020"/>
          <a:ext cx="846838" cy="84683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23" tIns="12700" rIns="66023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1</a:t>
          </a:r>
        </a:p>
      </dsp:txBody>
      <dsp:txXfrm>
        <a:off x="712462" y="697037"/>
        <a:ext cx="598804" cy="598804"/>
      </dsp:txXfrm>
    </dsp:sp>
    <dsp:sp modelId="{44AA19D4-B42C-4FFD-943B-FCBC194BE0BE}">
      <dsp:nvSpPr>
        <dsp:cNvPr id="0" name=""/>
        <dsp:cNvSpPr/>
      </dsp:nvSpPr>
      <dsp:spPr>
        <a:xfrm>
          <a:off x="3724" y="3113463"/>
          <a:ext cx="2016281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29646-F5C6-4221-936B-4FC581951924}">
      <dsp:nvSpPr>
        <dsp:cNvPr id="0" name=""/>
        <dsp:cNvSpPr/>
      </dsp:nvSpPr>
      <dsp:spPr>
        <a:xfrm>
          <a:off x="2221634" y="290741"/>
          <a:ext cx="2016281" cy="282279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197" tIns="330200" rIns="157197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Strengthen data protection measures </a:t>
          </a:r>
          <a:endParaRPr lang="en-US" sz="1800" kern="1200"/>
        </a:p>
      </dsp:txBody>
      <dsp:txXfrm>
        <a:off x="2221634" y="1363403"/>
        <a:ext cx="2016281" cy="1693676"/>
      </dsp:txXfrm>
    </dsp:sp>
    <dsp:sp modelId="{6BF97444-3948-4B06-A000-915487EE28E2}">
      <dsp:nvSpPr>
        <dsp:cNvPr id="0" name=""/>
        <dsp:cNvSpPr/>
      </dsp:nvSpPr>
      <dsp:spPr>
        <a:xfrm>
          <a:off x="2806355" y="573020"/>
          <a:ext cx="846838" cy="84683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23" tIns="12700" rIns="66023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2</a:t>
          </a:r>
        </a:p>
      </dsp:txBody>
      <dsp:txXfrm>
        <a:off x="2930372" y="697037"/>
        <a:ext cx="598804" cy="598804"/>
      </dsp:txXfrm>
    </dsp:sp>
    <dsp:sp modelId="{64904026-04B2-4458-BD34-30E7911F2001}">
      <dsp:nvSpPr>
        <dsp:cNvPr id="0" name=""/>
        <dsp:cNvSpPr/>
      </dsp:nvSpPr>
      <dsp:spPr>
        <a:xfrm>
          <a:off x="2221634" y="3113463"/>
          <a:ext cx="2016281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420AE-FB61-430E-8038-8A1AAAD86085}">
      <dsp:nvSpPr>
        <dsp:cNvPr id="0" name=""/>
        <dsp:cNvSpPr/>
      </dsp:nvSpPr>
      <dsp:spPr>
        <a:xfrm>
          <a:off x="4439544" y="290741"/>
          <a:ext cx="2016281" cy="282279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197" tIns="330200" rIns="157197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Improve integration with NHS digital systems </a:t>
          </a:r>
          <a:endParaRPr lang="en-US" sz="1800" kern="1200"/>
        </a:p>
      </dsp:txBody>
      <dsp:txXfrm>
        <a:off x="4439544" y="1363403"/>
        <a:ext cx="2016281" cy="1693676"/>
      </dsp:txXfrm>
    </dsp:sp>
    <dsp:sp modelId="{FEC7EF77-0D52-4AB8-BF09-A2B5CF004E3A}">
      <dsp:nvSpPr>
        <dsp:cNvPr id="0" name=""/>
        <dsp:cNvSpPr/>
      </dsp:nvSpPr>
      <dsp:spPr>
        <a:xfrm>
          <a:off x="5024265" y="573020"/>
          <a:ext cx="846838" cy="84683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23" tIns="12700" rIns="66023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3</a:t>
          </a:r>
        </a:p>
      </dsp:txBody>
      <dsp:txXfrm>
        <a:off x="5148282" y="697037"/>
        <a:ext cx="598804" cy="598804"/>
      </dsp:txXfrm>
    </dsp:sp>
    <dsp:sp modelId="{452F4EF4-07AE-4AF9-B962-D89299EB5531}">
      <dsp:nvSpPr>
        <dsp:cNvPr id="0" name=""/>
        <dsp:cNvSpPr/>
      </dsp:nvSpPr>
      <dsp:spPr>
        <a:xfrm>
          <a:off x="4439544" y="3113463"/>
          <a:ext cx="2016281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08E2C6-F0E5-4AA4-B444-DB098E5B8CAC}">
      <dsp:nvSpPr>
        <dsp:cNvPr id="0" name=""/>
        <dsp:cNvSpPr/>
      </dsp:nvSpPr>
      <dsp:spPr>
        <a:xfrm>
          <a:off x="6657454" y="290741"/>
          <a:ext cx="2016281" cy="282279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197" tIns="330200" rIns="157197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Increase patient and family involvement </a:t>
          </a:r>
          <a:endParaRPr lang="en-US" sz="1800" kern="1200"/>
        </a:p>
      </dsp:txBody>
      <dsp:txXfrm>
        <a:off x="6657454" y="1363403"/>
        <a:ext cx="2016281" cy="1693676"/>
      </dsp:txXfrm>
    </dsp:sp>
    <dsp:sp modelId="{9585E70B-5C91-4193-ABC9-8A5AC0C9F630}">
      <dsp:nvSpPr>
        <dsp:cNvPr id="0" name=""/>
        <dsp:cNvSpPr/>
      </dsp:nvSpPr>
      <dsp:spPr>
        <a:xfrm>
          <a:off x="7242175" y="573020"/>
          <a:ext cx="846838" cy="84683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23" tIns="12700" rIns="66023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4</a:t>
          </a:r>
        </a:p>
      </dsp:txBody>
      <dsp:txXfrm>
        <a:off x="7366192" y="697037"/>
        <a:ext cx="598804" cy="598804"/>
      </dsp:txXfrm>
    </dsp:sp>
    <dsp:sp modelId="{F566A4D3-B5A2-4754-BDEC-5B5D9C5191B9}">
      <dsp:nvSpPr>
        <dsp:cNvPr id="0" name=""/>
        <dsp:cNvSpPr/>
      </dsp:nvSpPr>
      <dsp:spPr>
        <a:xfrm>
          <a:off x="6657454" y="3113463"/>
          <a:ext cx="2016281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12F23-BED6-4B66-9D39-CF36E0A718FA}">
      <dsp:nvSpPr>
        <dsp:cNvPr id="0" name=""/>
        <dsp:cNvSpPr/>
      </dsp:nvSpPr>
      <dsp:spPr>
        <a:xfrm>
          <a:off x="8875364" y="290741"/>
          <a:ext cx="2016281" cy="2822794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197" tIns="330200" rIns="157197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Expand Oxevision across NHS services </a:t>
          </a:r>
          <a:endParaRPr lang="en-US" sz="1800" kern="1200"/>
        </a:p>
      </dsp:txBody>
      <dsp:txXfrm>
        <a:off x="8875364" y="1363403"/>
        <a:ext cx="2016281" cy="1693676"/>
      </dsp:txXfrm>
    </dsp:sp>
    <dsp:sp modelId="{6B8ECA2E-BC70-4A62-BB98-889757E88333}">
      <dsp:nvSpPr>
        <dsp:cNvPr id="0" name=""/>
        <dsp:cNvSpPr/>
      </dsp:nvSpPr>
      <dsp:spPr>
        <a:xfrm>
          <a:off x="9460085" y="573020"/>
          <a:ext cx="846838" cy="8468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23" tIns="12700" rIns="66023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5</a:t>
          </a:r>
        </a:p>
      </dsp:txBody>
      <dsp:txXfrm>
        <a:off x="9584102" y="697037"/>
        <a:ext cx="598804" cy="598804"/>
      </dsp:txXfrm>
    </dsp:sp>
    <dsp:sp modelId="{EB308000-3F62-41A3-AF62-566C70265F51}">
      <dsp:nvSpPr>
        <dsp:cNvPr id="0" name=""/>
        <dsp:cNvSpPr/>
      </dsp:nvSpPr>
      <dsp:spPr>
        <a:xfrm>
          <a:off x="8875364" y="3113463"/>
          <a:ext cx="2016281" cy="7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58B0F2-AF72-426D-8E5A-39A9753788A4}">
      <dsp:nvSpPr>
        <dsp:cNvPr id="0" name=""/>
        <dsp:cNvSpPr/>
      </dsp:nvSpPr>
      <dsp:spPr>
        <a:xfrm>
          <a:off x="0" y="1683"/>
          <a:ext cx="9404352" cy="85327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1C9A6-6083-48D6-9A07-4E807002FAB2}">
      <dsp:nvSpPr>
        <dsp:cNvPr id="0" name=""/>
        <dsp:cNvSpPr/>
      </dsp:nvSpPr>
      <dsp:spPr>
        <a:xfrm>
          <a:off x="258116" y="193670"/>
          <a:ext cx="469302" cy="4693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8A26B-0E26-4E9E-A96D-22667DBD551E}">
      <dsp:nvSpPr>
        <dsp:cNvPr id="0" name=""/>
        <dsp:cNvSpPr/>
      </dsp:nvSpPr>
      <dsp:spPr>
        <a:xfrm>
          <a:off x="985535" y="1683"/>
          <a:ext cx="8418816" cy="853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5" tIns="90305" rIns="90305" bIns="90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Oxevision has had a positive impact on mental health care.</a:t>
          </a:r>
          <a:endParaRPr lang="en-US" sz="2200" kern="1200"/>
        </a:p>
      </dsp:txBody>
      <dsp:txXfrm>
        <a:off x="985535" y="1683"/>
        <a:ext cx="8418816" cy="853277"/>
      </dsp:txXfrm>
    </dsp:sp>
    <dsp:sp modelId="{6DF05535-FCCF-4BC3-ACF5-EFB5FFFA58C9}">
      <dsp:nvSpPr>
        <dsp:cNvPr id="0" name=""/>
        <dsp:cNvSpPr/>
      </dsp:nvSpPr>
      <dsp:spPr>
        <a:xfrm>
          <a:off x="0" y="1068280"/>
          <a:ext cx="9404352" cy="85327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8C74FE-2F4B-42FD-8471-351E9751ECF6}">
      <dsp:nvSpPr>
        <dsp:cNvPr id="0" name=""/>
        <dsp:cNvSpPr/>
      </dsp:nvSpPr>
      <dsp:spPr>
        <a:xfrm>
          <a:off x="258116" y="1260267"/>
          <a:ext cx="469302" cy="4693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38FD59-E424-403F-A7EB-87B0540462B9}">
      <dsp:nvSpPr>
        <dsp:cNvPr id="0" name=""/>
        <dsp:cNvSpPr/>
      </dsp:nvSpPr>
      <dsp:spPr>
        <a:xfrm>
          <a:off x="985535" y="1068280"/>
          <a:ext cx="8418816" cy="853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5" tIns="90305" rIns="90305" bIns="90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improves patient safety, supports healthcare professionals and helps services become more efficient. </a:t>
          </a:r>
          <a:endParaRPr lang="en-US" sz="2200" kern="1200"/>
        </a:p>
      </dsp:txBody>
      <dsp:txXfrm>
        <a:off x="985535" y="1068280"/>
        <a:ext cx="8418816" cy="853277"/>
      </dsp:txXfrm>
    </dsp:sp>
    <dsp:sp modelId="{652EC45F-ACFA-4011-9240-1DA15CB1BF58}">
      <dsp:nvSpPr>
        <dsp:cNvPr id="0" name=""/>
        <dsp:cNvSpPr/>
      </dsp:nvSpPr>
      <dsp:spPr>
        <a:xfrm>
          <a:off x="0" y="2134876"/>
          <a:ext cx="9404352" cy="85327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614216-C0D4-47E6-BA61-1D1DB564580D}">
      <dsp:nvSpPr>
        <dsp:cNvPr id="0" name=""/>
        <dsp:cNvSpPr/>
      </dsp:nvSpPr>
      <dsp:spPr>
        <a:xfrm>
          <a:off x="258116" y="2326864"/>
          <a:ext cx="469302" cy="4693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7CB09E-61B7-4C67-97FF-66D949E248BE}">
      <dsp:nvSpPr>
        <dsp:cNvPr id="0" name=""/>
        <dsp:cNvSpPr/>
      </dsp:nvSpPr>
      <dsp:spPr>
        <a:xfrm>
          <a:off x="985535" y="2134876"/>
          <a:ext cx="8418816" cy="853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5" tIns="90305" rIns="90305" bIns="90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Challenges such as staff training, privacy and digital integration still need to be addressed. </a:t>
          </a:r>
          <a:endParaRPr lang="en-US" sz="2200" kern="1200"/>
        </a:p>
      </dsp:txBody>
      <dsp:txXfrm>
        <a:off x="985535" y="2134876"/>
        <a:ext cx="8418816" cy="853277"/>
      </dsp:txXfrm>
    </dsp:sp>
    <dsp:sp modelId="{0BD8422A-1F95-4A9A-8791-5C858BBD6042}">
      <dsp:nvSpPr>
        <dsp:cNvPr id="0" name=""/>
        <dsp:cNvSpPr/>
      </dsp:nvSpPr>
      <dsp:spPr>
        <a:xfrm>
          <a:off x="0" y="3201473"/>
          <a:ext cx="9404352" cy="8532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E0B14-661D-4C52-B4C8-15E851EA3417}">
      <dsp:nvSpPr>
        <dsp:cNvPr id="0" name=""/>
        <dsp:cNvSpPr/>
      </dsp:nvSpPr>
      <dsp:spPr>
        <a:xfrm>
          <a:off x="258116" y="3393460"/>
          <a:ext cx="469302" cy="4693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F2B725-964A-49CA-9D95-CA6A4993B7DF}">
      <dsp:nvSpPr>
        <dsp:cNvPr id="0" name=""/>
        <dsp:cNvSpPr/>
      </dsp:nvSpPr>
      <dsp:spPr>
        <a:xfrm>
          <a:off x="985535" y="3201473"/>
          <a:ext cx="8418816" cy="853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5" tIns="90305" rIns="90305" bIns="90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believe Oxevision is an important digital innovation that can continue to improve healthcare across the NHS. </a:t>
          </a:r>
          <a:endParaRPr lang="en-US" sz="2200" kern="1200"/>
        </a:p>
      </dsp:txBody>
      <dsp:txXfrm>
        <a:off x="985535" y="3201473"/>
        <a:ext cx="8418816" cy="8532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3A3E4E-836B-40CE-85BC-486B0E44FAC0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C938D7-1763-4611-8F6E-5B86F5AC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532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C938D7-1763-4611-8F6E-5B86F5AC931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273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569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32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148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588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70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91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688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483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16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791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909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57486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0250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69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595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587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6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ABCFFF6-6BFC-47C9-A19A-7D70EC14B4E3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9CEE78-6DD2-4043-BAFA-6F22C17BE4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3781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7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u92z1vJYsI?feature=oembed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www.youtube.com/watch?v=Ou92z1vJYsI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ico.org.uk/for-organisations/uk-gdpr-guidance-and-resources/" TargetMode="External"/><Relationship Id="rId13" Type="http://schemas.openxmlformats.org/officeDocument/2006/relationships/hyperlink" Target="https://www.legislation.gov.uk/ukpga/2018/12/contents" TargetMode="External"/><Relationship Id="rId3" Type="http://schemas.openxmlformats.org/officeDocument/2006/relationships/image" Target="../media/image5.png"/><Relationship Id="rId7" Type="http://schemas.openxmlformats.org/officeDocument/2006/relationships/hyperlink" Target="https://www.health.org.uk/publications/reports/shaping-the-future-of-digital-technology-health-and-social-care" TargetMode="External"/><Relationship Id="rId12" Type="http://schemas.openxmlformats.org/officeDocument/2006/relationships/hyperlink" Target="https://www.kingsfund.org.uk/insight-and-analysis/reports/future-digital-technology-health-social-care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-transformation.hee.nhs.uk/support-for-organisations/digital-capabilities-frameworks" TargetMode="External"/><Relationship Id="rId11" Type="http://schemas.openxmlformats.org/officeDocument/2006/relationships/hyperlink" Target="https://www.oxehealth.academy/modules/what-is-oxevision" TargetMode="External"/><Relationship Id="rId5" Type="http://schemas.openxmlformats.org/officeDocument/2006/relationships/hyperlink" Target="https://www.gov.uk/government/publications/a-plan-for-digital-health-and-social-care" TargetMode="External"/><Relationship Id="rId10" Type="http://schemas.openxmlformats.org/officeDocument/2006/relationships/hyperlink" Target="https://www.oxehealth.com/us/about" TargetMode="External"/><Relationship Id="rId4" Type="http://schemas.openxmlformats.org/officeDocument/2006/relationships/hyperlink" Target="https://www.cqc.org.uk/" TargetMode="External"/><Relationship Id="rId9" Type="http://schemas.openxmlformats.org/officeDocument/2006/relationships/hyperlink" Target="https://www.england.nhs.uk/publication/inclusive-digital-healthcare-a-framework-for-nhs-action-on-digital-inclusion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B614FB-922D-89EB-031D-A700FAE39B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1925" y="1325880"/>
            <a:ext cx="3352375" cy="306650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 (BMHP6026)</a:t>
            </a:r>
            <a:br>
              <a:rPr lang="en-GB" sz="2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Oxevision  </a:t>
            </a:r>
            <a:br>
              <a:rPr lang="en-GB" sz="2200" dirty="0">
                <a:solidFill>
                  <a:srgbClr val="EBEBEB"/>
                </a:solidFill>
              </a:rPr>
            </a:br>
            <a:br>
              <a:rPr lang="en-GB" sz="2200" dirty="0">
                <a:solidFill>
                  <a:srgbClr val="EBEBEB"/>
                </a:solidFill>
              </a:rPr>
            </a:br>
            <a:endParaRPr lang="en-GB" sz="2200" dirty="0">
              <a:solidFill>
                <a:srgbClr val="EBEBEB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713676-00C5-89CB-05ED-E293E78424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1925" y="4588329"/>
            <a:ext cx="3352375" cy="162150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>
                <a:solidFill>
                  <a:schemeClr val="tx2">
                    <a:lumMod val="40000"/>
                    <a:lumOff val="60000"/>
                  </a:schemeClr>
                </a:solidFill>
              </a:rPr>
              <a:t>Student name: </a:t>
            </a:r>
            <a:r>
              <a:rPr lang="en-GB" sz="1800">
                <a:solidFill>
                  <a:schemeClr val="tx2">
                    <a:lumMod val="40000"/>
                    <a:lumOff val="60000"/>
                  </a:schemeClr>
                </a:solidFill>
              </a:rPr>
              <a:t>Edmilza veloso </a:t>
            </a:r>
          </a:p>
          <a:p>
            <a:pPr>
              <a:lnSpc>
                <a:spcPct val="90000"/>
              </a:lnSpc>
            </a:pPr>
            <a:r>
              <a:rPr lang="en-GB" sz="1800" b="1">
                <a:solidFill>
                  <a:schemeClr val="tx2">
                    <a:lumMod val="40000"/>
                    <a:lumOff val="60000"/>
                  </a:schemeClr>
                </a:solidFill>
              </a:rPr>
              <a:t>Student number: </a:t>
            </a:r>
            <a:r>
              <a:rPr lang="en-GB" sz="1800">
                <a:solidFill>
                  <a:schemeClr val="tx2">
                    <a:lumMod val="40000"/>
                    <a:lumOff val="60000"/>
                  </a:schemeClr>
                </a:solidFill>
              </a:rPr>
              <a:t>2028154 </a:t>
            </a:r>
          </a:p>
          <a:p>
            <a:pPr>
              <a:lnSpc>
                <a:spcPct val="90000"/>
              </a:lnSpc>
            </a:pPr>
            <a:r>
              <a:rPr lang="en-GB" sz="1800" b="1">
                <a:solidFill>
                  <a:schemeClr val="tx2">
                    <a:lumMod val="40000"/>
                    <a:lumOff val="60000"/>
                  </a:schemeClr>
                </a:solidFill>
              </a:rPr>
              <a:t>Lecturer name:  </a:t>
            </a:r>
            <a:r>
              <a:rPr lang="en-GB" sz="1800">
                <a:solidFill>
                  <a:schemeClr val="tx2">
                    <a:lumMod val="40000"/>
                    <a:lumOff val="60000"/>
                  </a:schemeClr>
                </a:solidFill>
              </a:rPr>
              <a:t>Laila Surani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00F6B0-CDBF-53D0-2262-A10E3EB8E0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139" y="2245174"/>
            <a:ext cx="6270662" cy="252394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056653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6A222EB-A81E-4238-B08D-AAB1828C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014676C-074B-475A-8346-9C901C86C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79C4C8E-197B-4679-AE96-B5147F971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>
                <a:alpha val="7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34E2C-7AE4-DCAA-6C5B-AAC4DED6B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1266958"/>
            <a:ext cx="2904124" cy="45284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1400" b="0" i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 confirm that I have used any AI tools in the research and creation of this assignment.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7811A-B798-9C88-AC66-055B8B42C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1266958"/>
            <a:ext cx="6808362" cy="452845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Use of AI Acknowledgement</a:t>
            </a:r>
          </a:p>
        </p:txBody>
      </p:sp>
    </p:spTree>
    <p:extLst>
      <p:ext uri="{BB962C8B-B14F-4D97-AF65-F5344CB8AC3E}">
        <p14:creationId xmlns:p14="http://schemas.microsoft.com/office/powerpoint/2010/main" val="397217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24737-4E30-7CA3-E7C4-C1BD28492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828512" cy="1641986"/>
          </a:xfrm>
        </p:spPr>
        <p:txBody>
          <a:bodyPr>
            <a:normAutofit/>
          </a:bodyPr>
          <a:lstStyle/>
          <a:p>
            <a:r>
              <a:rPr lang="pt-PT"/>
              <a:t>Introduction </a:t>
            </a:r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4A62DF8-2EF6-151B-A1D6-ED13FC365F8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755" r="34362" b="1"/>
          <a:stretch>
            <a:fillRect/>
          </a:stretch>
        </p:blipFill>
        <p:spPr>
          <a:xfrm>
            <a:off x="8135860" y="10"/>
            <a:ext cx="4058949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14701A01-E306-48FB-A661-2335BB38B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5780CE-1A31-C74F-5020-402B20EA1A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181774"/>
              </p:ext>
            </p:extLst>
          </p:nvPr>
        </p:nvGraphicFramePr>
        <p:xfrm>
          <a:off x="650668" y="2438400"/>
          <a:ext cx="6828512" cy="3809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352759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D00C2-2CD4-F237-831D-F0D097740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pt-PT"/>
              <a:t>Video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4EA43-07A8-B2C7-E6D8-6036064BD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1" y="2052214"/>
            <a:ext cx="5965394" cy="4196185"/>
          </a:xfrm>
        </p:spPr>
        <p:txBody>
          <a:bodyPr>
            <a:normAutofit/>
          </a:bodyPr>
          <a:lstStyle/>
          <a:p>
            <a:r>
              <a:rPr lang="en-GB">
                <a:hlinkClick r:id="rId4"/>
              </a:rPr>
              <a:t>https://www.youtube.com/watch?v=Ou92z1vJYsI</a:t>
            </a:r>
            <a:endParaRPr lang="en-GB"/>
          </a:p>
          <a:p>
            <a:endParaRPr lang="en-GB"/>
          </a:p>
        </p:txBody>
      </p:sp>
      <p:pic>
        <p:nvPicPr>
          <p:cNvPr id="4" name="Online Media 3" title="What is OxeVision, and why do we use it?">
            <a:hlinkClick r:id="" action="ppaction://media"/>
            <a:extLst>
              <a:ext uri="{FF2B5EF4-FFF2-40B4-BE49-F238E27FC236}">
                <a16:creationId xmlns:a16="http://schemas.microsoft.com/office/drawing/2014/main" id="{D918B171-4F2C-EF0B-BD2D-669D5366B7A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7534655" y="3017795"/>
            <a:ext cx="4008888" cy="226502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55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5E354-1633-0BDE-989E-91B9C5317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the Workforce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C79BC2E-E7F6-0ADB-5C5E-EF7E376A97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4046892"/>
              </p:ext>
            </p:extLst>
          </p:nvPr>
        </p:nvGraphicFramePr>
        <p:xfrm>
          <a:off x="796254" y="1678449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94ECA87-AB07-3CBA-C63D-4F118866D88D}"/>
              </a:ext>
            </a:extLst>
          </p:cNvPr>
          <p:cNvSpPr txBox="1"/>
          <p:nvPr/>
        </p:nvSpPr>
        <p:spPr>
          <a:xfrm>
            <a:off x="7367452" y="6032571"/>
            <a:ext cx="475068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(Oxehealth, 2024; NHS England, 2023; Health    Education England, 2022; The King’s Fund, 2021)</a:t>
            </a:r>
          </a:p>
        </p:txBody>
      </p:sp>
    </p:spTree>
    <p:extLst>
      <p:ext uri="{BB962C8B-B14F-4D97-AF65-F5344CB8AC3E}">
        <p14:creationId xmlns:p14="http://schemas.microsoft.com/office/powerpoint/2010/main" val="4189104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65367-29FC-2922-ABDA-C8CD5F0E1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Impact on service delivery 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C3BF0FA-36FA-4CE9-840E-F7C3A8F16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81796" y="947378"/>
            <a:ext cx="6858001" cy="4963245"/>
          </a:xfrm>
          <a:custGeom>
            <a:avLst/>
            <a:gdLst>
              <a:gd name="connsiteX0" fmla="*/ 6858001 w 6858001"/>
              <a:gd name="connsiteY0" fmla="*/ 1177 h 4963245"/>
              <a:gd name="connsiteX1" fmla="*/ 6858001 w 6858001"/>
              <a:gd name="connsiteY1" fmla="*/ 1344715 h 4963245"/>
              <a:gd name="connsiteX2" fmla="*/ 6858000 w 6858001"/>
              <a:gd name="connsiteY2" fmla="*/ 1344715 h 4963245"/>
              <a:gd name="connsiteX3" fmla="*/ 6858000 w 6858001"/>
              <a:gd name="connsiteY3" fmla="*/ 4963245 h 4963245"/>
              <a:gd name="connsiteX4" fmla="*/ 0 w 6858001"/>
              <a:gd name="connsiteY4" fmla="*/ 4963244 h 4963245"/>
              <a:gd name="connsiteX5" fmla="*/ 0 w 6858001"/>
              <a:gd name="connsiteY5" fmla="*/ 900697 h 4963245"/>
              <a:gd name="connsiteX6" fmla="*/ 1 w 6858001"/>
              <a:gd name="connsiteY6" fmla="*/ 900697 h 4963245"/>
              <a:gd name="connsiteX7" fmla="*/ 1 w 6858001"/>
              <a:gd name="connsiteY7" fmla="*/ 0 h 4963245"/>
              <a:gd name="connsiteX8" fmla="*/ 40463 w 6858001"/>
              <a:gd name="connsiteY8" fmla="*/ 5883 h 4963245"/>
              <a:gd name="connsiteX9" fmla="*/ 159107 w 6858001"/>
              <a:gd name="connsiteY9" fmla="*/ 23196 h 4963245"/>
              <a:gd name="connsiteX10" fmla="*/ 245518 w 6858001"/>
              <a:gd name="connsiteY10" fmla="*/ 35299 h 4963245"/>
              <a:gd name="connsiteX11" fmla="*/ 348388 w 6858001"/>
              <a:gd name="connsiteY11" fmla="*/ 48073 h 4963245"/>
              <a:gd name="connsiteX12" fmla="*/ 470460 w 6858001"/>
              <a:gd name="connsiteY12" fmla="*/ 63369 h 4963245"/>
              <a:gd name="connsiteX13" fmla="*/ 605563 w 6858001"/>
              <a:gd name="connsiteY13" fmla="*/ 79506 h 4963245"/>
              <a:gd name="connsiteX14" fmla="*/ 757810 w 6858001"/>
              <a:gd name="connsiteY14" fmla="*/ 96483 h 4963245"/>
              <a:gd name="connsiteX15" fmla="*/ 923774 w 6858001"/>
              <a:gd name="connsiteY15" fmla="*/ 114469 h 4963245"/>
              <a:gd name="connsiteX16" fmla="*/ 1104139 w 6858001"/>
              <a:gd name="connsiteY16" fmla="*/ 132454 h 4963245"/>
              <a:gd name="connsiteX17" fmla="*/ 1296163 w 6858001"/>
              <a:gd name="connsiteY17" fmla="*/ 150776 h 4963245"/>
              <a:gd name="connsiteX18" fmla="*/ 1503275 w 6858001"/>
              <a:gd name="connsiteY18" fmla="*/ 167753 h 4963245"/>
              <a:gd name="connsiteX19" fmla="*/ 1719988 w 6858001"/>
              <a:gd name="connsiteY19" fmla="*/ 184058 h 4963245"/>
              <a:gd name="connsiteX20" fmla="*/ 1949045 w 6858001"/>
              <a:gd name="connsiteY20" fmla="*/ 198849 h 4963245"/>
              <a:gd name="connsiteX21" fmla="*/ 2187703 w 6858001"/>
              <a:gd name="connsiteY21" fmla="*/ 212969 h 4963245"/>
              <a:gd name="connsiteX22" fmla="*/ 2436649 w 6858001"/>
              <a:gd name="connsiteY22" fmla="*/ 226248 h 4963245"/>
              <a:gd name="connsiteX23" fmla="*/ 2564208 w 6858001"/>
              <a:gd name="connsiteY23" fmla="*/ 230955 h 4963245"/>
              <a:gd name="connsiteX24" fmla="*/ 2694509 w 6858001"/>
              <a:gd name="connsiteY24" fmla="*/ 236165 h 4963245"/>
              <a:gd name="connsiteX25" fmla="*/ 2826868 w 6858001"/>
              <a:gd name="connsiteY25" fmla="*/ 241040 h 4963245"/>
              <a:gd name="connsiteX26" fmla="*/ 2959914 w 6858001"/>
              <a:gd name="connsiteY26" fmla="*/ 244234 h 4963245"/>
              <a:gd name="connsiteX27" fmla="*/ 3095702 w 6858001"/>
              <a:gd name="connsiteY27" fmla="*/ 247091 h 4963245"/>
              <a:gd name="connsiteX28" fmla="*/ 3232862 w 6858001"/>
              <a:gd name="connsiteY28" fmla="*/ 250117 h 4963245"/>
              <a:gd name="connsiteX29" fmla="*/ 3372765 w 6858001"/>
              <a:gd name="connsiteY29" fmla="*/ 252134 h 4963245"/>
              <a:gd name="connsiteX30" fmla="*/ 3514040 w 6858001"/>
              <a:gd name="connsiteY30" fmla="*/ 252134 h 4963245"/>
              <a:gd name="connsiteX31" fmla="*/ 3656686 w 6858001"/>
              <a:gd name="connsiteY31" fmla="*/ 253142 h 4963245"/>
              <a:gd name="connsiteX32" fmla="*/ 3800704 w 6858001"/>
              <a:gd name="connsiteY32" fmla="*/ 252134 h 4963245"/>
              <a:gd name="connsiteX33" fmla="*/ 3946780 w 6858001"/>
              <a:gd name="connsiteY33" fmla="*/ 250117 h 4963245"/>
              <a:gd name="connsiteX34" fmla="*/ 4092855 w 6858001"/>
              <a:gd name="connsiteY34" fmla="*/ 248268 h 4963245"/>
              <a:gd name="connsiteX35" fmla="*/ 4240988 w 6858001"/>
              <a:gd name="connsiteY35" fmla="*/ 244234 h 4963245"/>
              <a:gd name="connsiteX36" fmla="*/ 4390492 w 6858001"/>
              <a:gd name="connsiteY36" fmla="*/ 240032 h 4963245"/>
              <a:gd name="connsiteX37" fmla="*/ 4539997 w 6858001"/>
              <a:gd name="connsiteY37" fmla="*/ 235157 h 4963245"/>
              <a:gd name="connsiteX38" fmla="*/ 4690873 w 6858001"/>
              <a:gd name="connsiteY38" fmla="*/ 228266 h 4963245"/>
              <a:gd name="connsiteX39" fmla="*/ 4843120 w 6858001"/>
              <a:gd name="connsiteY39" fmla="*/ 220029 h 4963245"/>
              <a:gd name="connsiteX40" fmla="*/ 4996054 w 6858001"/>
              <a:gd name="connsiteY40" fmla="*/ 212129 h 4963245"/>
              <a:gd name="connsiteX41" fmla="*/ 5148987 w 6858001"/>
              <a:gd name="connsiteY41" fmla="*/ 202044 h 4963245"/>
              <a:gd name="connsiteX42" fmla="*/ 5303978 w 6858001"/>
              <a:gd name="connsiteY42" fmla="*/ 189941 h 4963245"/>
              <a:gd name="connsiteX43" fmla="*/ 5456911 w 6858001"/>
              <a:gd name="connsiteY43" fmla="*/ 177839 h 4963245"/>
              <a:gd name="connsiteX44" fmla="*/ 5612588 w 6858001"/>
              <a:gd name="connsiteY44" fmla="*/ 163887 h 4963245"/>
              <a:gd name="connsiteX45" fmla="*/ 5768950 w 6858001"/>
              <a:gd name="connsiteY45" fmla="*/ 148591 h 4963245"/>
              <a:gd name="connsiteX46" fmla="*/ 5923255 w 6858001"/>
              <a:gd name="connsiteY46" fmla="*/ 132455 h 4963245"/>
              <a:gd name="connsiteX47" fmla="*/ 6079618 w 6858001"/>
              <a:gd name="connsiteY47" fmla="*/ 113629 h 4963245"/>
              <a:gd name="connsiteX48" fmla="*/ 6235294 w 6858001"/>
              <a:gd name="connsiteY48" fmla="*/ 93458 h 4963245"/>
              <a:gd name="connsiteX49" fmla="*/ 6391657 w 6858001"/>
              <a:gd name="connsiteY49" fmla="*/ 73455 h 4963245"/>
              <a:gd name="connsiteX50" fmla="*/ 6547333 w 6858001"/>
              <a:gd name="connsiteY50" fmla="*/ 50091 h 4963245"/>
              <a:gd name="connsiteX51" fmla="*/ 6702324 w 6858001"/>
              <a:gd name="connsiteY51" fmla="*/ 26222 h 4963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4963245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4963245"/>
                </a:lnTo>
                <a:lnTo>
                  <a:pt x="0" y="4963244"/>
                </a:lnTo>
                <a:lnTo>
                  <a:pt x="0" y="900697"/>
                </a:lnTo>
                <a:lnTo>
                  <a:pt x="1" y="90069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538B8E2E-101F-0BB9-0AE7-B0F2C304B9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9871" y="1721993"/>
            <a:ext cx="3414010" cy="3414010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E845F-7A57-C194-F37C-E92767DF9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Continuous remote monitoring </a:t>
            </a:r>
          </a:p>
          <a:p>
            <a:r>
              <a:rPr lang="en-GB" dirty="0">
                <a:solidFill>
                  <a:srgbClr val="FFFFFF"/>
                </a:solidFill>
              </a:rPr>
              <a:t>Faster response to emergencies </a:t>
            </a:r>
          </a:p>
          <a:p>
            <a:r>
              <a:rPr lang="en-GB" dirty="0">
                <a:solidFill>
                  <a:srgbClr val="FFFFFF"/>
                </a:solidFill>
              </a:rPr>
              <a:t>Improved quality of patient care </a:t>
            </a:r>
          </a:p>
          <a:p>
            <a:r>
              <a:rPr lang="en-GB" dirty="0">
                <a:solidFill>
                  <a:srgbClr val="FFFFFF"/>
                </a:solidFill>
              </a:rPr>
              <a:t>Better continuity of care  </a:t>
            </a:r>
          </a:p>
          <a:p>
            <a:r>
              <a:rPr lang="en-GB" dirty="0">
                <a:solidFill>
                  <a:srgbClr val="FFFFFF"/>
                </a:solidFill>
              </a:rPr>
              <a:t>More efficient use of healthcare resources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                     </a:t>
            </a:r>
            <a:r>
              <a:rPr lang="en-GB" sz="1050" dirty="0">
                <a:solidFill>
                  <a:srgbClr val="FFFFFF"/>
                </a:solidFill>
              </a:rPr>
              <a:t>(Oxehealth, 2024; Care Quality Commission, 2023; NHS England, 2023)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569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764A9-D1F1-E2E3-DC86-5F1B48A81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r>
              <a:rPr lang="en-GB"/>
              <a:t>Impact on patients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56E544-51E4-10C9-21E5-4087F27294E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716" b="1"/>
          <a:stretch>
            <a:fillRect/>
          </a:stretch>
        </p:blipFill>
        <p:spPr>
          <a:xfrm>
            <a:off x="5649686" y="10"/>
            <a:ext cx="6545124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E0008-9888-C696-D869-18AAB7F88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94" y="2438400"/>
            <a:ext cx="5292635" cy="38099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Less intrusive monitoring </a:t>
            </a:r>
          </a:p>
          <a:p>
            <a:pPr>
              <a:lnSpc>
                <a:spcPct val="90000"/>
              </a:lnSpc>
            </a:pPr>
            <a:r>
              <a:rPr lang="en-GB" dirty="0"/>
              <a:t>Better sleep and comfort </a:t>
            </a:r>
          </a:p>
          <a:p>
            <a:pPr>
              <a:lnSpc>
                <a:spcPct val="90000"/>
              </a:lnSpc>
            </a:pPr>
            <a:r>
              <a:rPr lang="en-GB" dirty="0"/>
              <a:t>Earlier detection of health changes </a:t>
            </a:r>
          </a:p>
          <a:p>
            <a:pPr>
              <a:lnSpc>
                <a:spcPct val="90000"/>
              </a:lnSpc>
            </a:pPr>
            <a:r>
              <a:rPr lang="en-GB" dirty="0"/>
              <a:t>Increased patient safety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      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sz="1300" dirty="0"/>
              <a:t>                                         </a:t>
            </a:r>
            <a:r>
              <a:rPr lang="en-GB" sz="1000" dirty="0"/>
              <a:t>  (Oxehealth, 2024; NHS England,   2023; Care Quality Commission, 2023) </a:t>
            </a:r>
          </a:p>
        </p:txBody>
      </p:sp>
    </p:spTree>
    <p:extLst>
      <p:ext uri="{BB962C8B-B14F-4D97-AF65-F5344CB8AC3E}">
        <p14:creationId xmlns:p14="http://schemas.microsoft.com/office/powerpoint/2010/main" val="1030778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11627-02B2-B238-4B12-EF1CB9DF5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/>
              <a:t>Impact on community </a:t>
            </a:r>
          </a:p>
        </p:txBody>
      </p:sp>
      <p:pic>
        <p:nvPicPr>
          <p:cNvPr id="16" name="Graphic 15" descr="Doctor">
            <a:extLst>
              <a:ext uri="{FF2B5EF4-FFF2-40B4-BE49-F238E27FC236}">
                <a16:creationId xmlns:a16="http://schemas.microsoft.com/office/drawing/2014/main" id="{0533B8B5-C654-DC08-F13A-9E086FF8A65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64636" y="2052213"/>
            <a:ext cx="4196185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3E3EB-68C7-CA96-8451-D4DDAD9A7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7989" y="2052214"/>
            <a:ext cx="6331131" cy="41961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Better access to mental health services </a:t>
            </a:r>
          </a:p>
          <a:p>
            <a:pPr>
              <a:lnSpc>
                <a:spcPct val="90000"/>
              </a:lnSpc>
            </a:pPr>
            <a:r>
              <a:rPr lang="en-GB" dirty="0"/>
              <a:t>Gives families more confidence </a:t>
            </a:r>
          </a:p>
          <a:p>
            <a:pPr>
              <a:lnSpc>
                <a:spcPct val="90000"/>
              </a:lnSpc>
            </a:pPr>
            <a:r>
              <a:rPr lang="en-GB" dirty="0"/>
              <a:t>Reduces pressure on healthcare services </a:t>
            </a:r>
          </a:p>
          <a:p>
            <a:pPr>
              <a:lnSpc>
                <a:spcPct val="90000"/>
              </a:lnSpc>
            </a:pPr>
            <a:r>
              <a:rPr lang="en-GB" dirty="0"/>
              <a:t>Encourages digital innovation in the NHS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endParaRPr lang="en-GB" sz="1700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sz="1050" dirty="0"/>
              <a:t>(NHS England, 2023; Oxehealth, 2024; The King’s fund, 2021)</a:t>
            </a:r>
          </a:p>
        </p:txBody>
      </p:sp>
    </p:spTree>
    <p:extLst>
      <p:ext uri="{BB962C8B-B14F-4D97-AF65-F5344CB8AC3E}">
        <p14:creationId xmlns:p14="http://schemas.microsoft.com/office/powerpoint/2010/main" val="1555387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7D0EF-83A0-2A7E-F4CD-3B4C488B6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of the innovation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B0E3C-CB55-9CBB-22EF-5EAB2E4115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 training and digital skills </a:t>
            </a:r>
          </a:p>
          <a:p>
            <a:r>
              <a:rPr lang="en-GB" dirty="0"/>
              <a:t>Patient privacy and data protection</a:t>
            </a:r>
          </a:p>
          <a:p>
            <a:r>
              <a:rPr lang="en-GB" dirty="0"/>
              <a:t>Resistance to new technology</a:t>
            </a:r>
          </a:p>
          <a:p>
            <a:r>
              <a:rPr lang="en-GB" dirty="0"/>
              <a:t>High implementation costs</a:t>
            </a:r>
          </a:p>
          <a:p>
            <a:r>
              <a:rPr lang="en-GB" dirty="0"/>
              <a:t>Integration with existing NHS systems </a:t>
            </a:r>
          </a:p>
          <a:p>
            <a:r>
              <a:rPr lang="en-GB" dirty="0"/>
              <a:t>Digital inequalities remain a challenge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020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7AEA421-5F29-4BA7-9360-2501B5987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9348F0CB-4904-4DEF-BDD4-ADEC2DCC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323D5-907E-DE1B-28C5-16638D977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pt-PT">
                <a:solidFill>
                  <a:srgbClr val="EBEBEB"/>
                </a:solidFill>
              </a:rPr>
              <a:t>Recommendations </a:t>
            </a:r>
            <a:endParaRPr lang="en-GB">
              <a:solidFill>
                <a:srgbClr val="EBEBEB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83E1B8-79B3-49BB-8704-58E4AB1AF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BB34D5F-2B87-438E-8236-69C6068D4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0037F0-8CDA-9EB3-718A-DD60B4A5B3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2075261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01BABD-2E72-B805-85D2-7E525F0646BC}"/>
              </a:ext>
            </a:extLst>
          </p:cNvPr>
          <p:cNvSpPr txBox="1"/>
          <p:nvPr/>
        </p:nvSpPr>
        <p:spPr>
          <a:xfrm>
            <a:off x="8081554" y="6122126"/>
            <a:ext cx="34720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(NHS England, 2023; Oxehealth, 2024; Care Quality Commission, 2023)</a:t>
            </a:r>
          </a:p>
        </p:txBody>
      </p:sp>
    </p:spTree>
    <p:extLst>
      <p:ext uri="{BB962C8B-B14F-4D97-AF65-F5344CB8AC3E}">
        <p14:creationId xmlns:p14="http://schemas.microsoft.com/office/powerpoint/2010/main" val="24656317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D013C-019B-C5F7-5907-71DA085B6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pt-PT" dirty="0"/>
              <a:t>Conclusion 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8A79A79-FDFE-CD79-488C-1FF59B294C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397049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2197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FBDB5-BD29-4DC7-AD47-53CA1708A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pt-PT" dirty="0"/>
              <a:t>References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4546E-BC00-DB09-3FB0-8BB0D4711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000"/>
              <a:t>Care Quality Commission (2023). Care Quality Commission. Available at: </a:t>
            </a:r>
            <a:r>
              <a:rPr lang="en-GB" sz="1000">
                <a:hlinkClick r:id="rId4"/>
              </a:rPr>
              <a:t>https://www.cqc.org.uk</a:t>
            </a:r>
            <a:endParaRPr lang="en-GB" sz="1000"/>
          </a:p>
          <a:p>
            <a:pPr>
              <a:lnSpc>
                <a:spcPct val="90000"/>
              </a:lnSpc>
            </a:pP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 Department of Health and Social Care (2022). A Plan for Digital Health and Social Care. Available at: </a:t>
            </a:r>
            <a:r>
              <a:rPr lang="en-GB" sz="1000">
                <a:hlinkClick r:id="rId5"/>
              </a:rPr>
              <a:t>https://www.gov.uk/government/publications/a-plan-for-digital-health-and-social-care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 Health Education England (2022). A Health and Care Digital Capabilities Framework. Available at: </a:t>
            </a:r>
            <a:r>
              <a:rPr lang="en-GB" sz="1000">
                <a:hlinkClick r:id="rId6"/>
              </a:rPr>
              <a:t>https://digital-transformation.hee.nhs.uk/support-for-organisations/digital-capabilities-frameworks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Health Foundation (2022). Shaping the Future of Digital Technology in Health and Social Care. Available at: </a:t>
            </a:r>
            <a:r>
              <a:rPr lang="en-GB" sz="1000">
                <a:hlinkClick r:id="rId7"/>
              </a:rPr>
              <a:t>https://www.health.org.uk/publications/reports/shaping-the-future-of-digital-technology-health-and-social-care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Information Commissioner’s Office (2021). Guide to the UK General Data Protection Regulation (UK GDPR). Available at: </a:t>
            </a:r>
            <a:r>
              <a:rPr lang="en-GB" sz="1000">
                <a:hlinkClick r:id="rId8"/>
              </a:rPr>
              <a:t>https://ico.org.uk/for-organisations/uk-gdpr-guidance-and-resources/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NHS England (2023). Inclusive Digital Healthcare: A Framework for NHS Action on Digital Inclusion. Available at: </a:t>
            </a:r>
            <a:r>
              <a:rPr lang="en-GB" sz="1000">
                <a:hlinkClick r:id="rId9"/>
              </a:rPr>
              <a:t>https://www.england.nhs.uk/publication/inclusive-digital-healthcare-a-framework-for-nhs-action-on-digital-inclusion/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Oxehealth (2024). About Oxehealth. Available at: </a:t>
            </a:r>
            <a:r>
              <a:rPr lang="en-GB" sz="1000">
                <a:hlinkClick r:id="rId10"/>
              </a:rPr>
              <a:t>https://www.oxehealth.com/us/about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 err="1"/>
              <a:t>OxeAcademy</a:t>
            </a:r>
            <a:r>
              <a:rPr lang="en-GB" sz="1000"/>
              <a:t> (2024). What is Oxevision? Available at: </a:t>
            </a:r>
            <a:r>
              <a:rPr lang="en-GB" sz="1000">
                <a:hlinkClick r:id="rId11"/>
              </a:rPr>
              <a:t>https://www.oxehealth.academy/modules/what-is-oxevision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The King’s Fund (2021). Shaping the Future of Digital Technology in Health and Social Care. Available at: </a:t>
            </a:r>
            <a:r>
              <a:rPr lang="en-GB" sz="1000">
                <a:hlinkClick r:id="rId12"/>
              </a:rPr>
              <a:t>https://www.kingsfund.org.uk/insight-and-analysis/reports/future-digital-technology-health-social-care</a:t>
            </a:r>
            <a:endParaRPr lang="en-GB" sz="1000"/>
          </a:p>
          <a:p>
            <a:pPr>
              <a:lnSpc>
                <a:spcPct val="90000"/>
              </a:lnSpc>
            </a:pPr>
            <a:r>
              <a:rPr lang="en-GB" sz="1000"/>
              <a:t>UK Government (2018). Data Protection Act 2018. Available at: </a:t>
            </a:r>
            <a:r>
              <a:rPr lang="en-GB" sz="1000">
                <a:hlinkClick r:id="rId13"/>
              </a:rPr>
              <a:t>https://www.legislation.gov.uk/ukpga/2018/12/contents</a:t>
            </a:r>
            <a:endParaRPr lang="en-GB" sz="1000"/>
          </a:p>
          <a:p>
            <a:pPr marL="0" indent="0">
              <a:lnSpc>
                <a:spcPct val="90000"/>
              </a:lnSpc>
              <a:buNone/>
            </a:pP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1679310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0EBDFA-B796-24DE-3EFD-CAC0A125D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325880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Question? </a:t>
            </a:r>
          </a:p>
        </p:txBody>
      </p:sp>
      <p:sp>
        <p:nvSpPr>
          <p:cNvPr id="23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F3BC7C76-C1BC-1499-7B3F-1BE81FDFCD1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24470" b="-1"/>
          <a:stretch>
            <a:fillRect/>
          </a:stretch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0020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15797</TotalTime>
  <Words>741</Words>
  <Application>Microsoft Office PowerPoint</Application>
  <PresentationFormat>Widescreen</PresentationFormat>
  <Paragraphs>89</Paragraphs>
  <Slides>13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Wingdings 3</vt:lpstr>
      <vt:lpstr>Ion</vt:lpstr>
      <vt:lpstr>Digital Transformation in the Health and Care Professions (BMHP6026)  Oxevision    </vt:lpstr>
      <vt:lpstr>Use of AI Acknowledgement</vt:lpstr>
      <vt:lpstr>Introduction </vt:lpstr>
      <vt:lpstr>Video </vt:lpstr>
      <vt:lpstr>Impact on the Workforce </vt:lpstr>
      <vt:lpstr>Impact on service delivery </vt:lpstr>
      <vt:lpstr>Impact on patients </vt:lpstr>
      <vt:lpstr>Impact on community </vt:lpstr>
      <vt:lpstr>Challenges of the innovation </vt:lpstr>
      <vt:lpstr>Recommendations </vt:lpstr>
      <vt:lpstr>Conclusion </vt:lpstr>
      <vt:lpstr>References </vt:lpstr>
      <vt:lpstr>Question?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Edmilza Gomes Da Silva Veloso (2028154)</dc:creator>
  <cp:lastModifiedBy>edmilza veloso</cp:lastModifiedBy>
  <cp:revision>4</cp:revision>
  <dcterms:created xsi:type="dcterms:W3CDTF">2026-07-23T11:22:31Z</dcterms:created>
  <dcterms:modified xsi:type="dcterms:W3CDTF">2026-08-03T10:39:33Z</dcterms:modified>
</cp:coreProperties>
</file>