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83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/>
    <p:restoredTop sz="94689"/>
  </p:normalViewPr>
  <p:slideViewPr>
    <p:cSldViewPr snapToGrid="0">
      <p:cViewPr varScale="1">
        <p:scale>
          <a:sx n="48" d="100"/>
          <a:sy n="48" d="100"/>
        </p:scale>
        <p:origin x="224" y="10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A4C9F6-F214-D94F-9490-05BC0CDD5737}" type="datetimeFigureOut">
              <a:rPr lang="en-US" smtClean="0"/>
              <a:t>2/6/26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C7E72D-6FDF-FA45-A172-020AD554D9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472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564F3D-E2F4-6C50-72FF-2A535E098A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AA76C4-4DC4-E096-50C5-9F8B17D51D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D53975-5D99-F0B0-18EA-D6FD59EF8C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71BB12-F045-15BF-7B0C-7B30F1F415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C372-17FF-C94C-B4E4-053BFC8B0FD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588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2F7D4-639E-BE43-3D60-CD183455B8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99828D-4799-5EFD-782C-9116311589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E0F52B-18DE-F348-E013-C1707A9A0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9DEDC-2D56-C04B-AFAD-734B564D7EF7}" type="datetimeFigureOut">
              <a:rPr lang="en-US" smtClean="0"/>
              <a:t>2/6/26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A21DB-59A8-6B32-DED8-ECA5CA21B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8B0013-8A6E-B798-AA13-1B32128E7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71A1-2CEC-1D4D-9B62-DEDDF2C04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33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3FFE9-6634-281C-7D52-DA785FBC7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9885D-2A6F-6CC0-C951-5A8C9A6EF4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9F70D5-0176-EB51-B046-E9F2D7A94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9DEDC-2D56-C04B-AFAD-734B564D7EF7}" type="datetimeFigureOut">
              <a:rPr lang="en-US" smtClean="0"/>
              <a:t>2/6/26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BAF2D-FC4F-90D2-BC8F-6FBCDF79D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BEBDE-0A29-126B-25A0-B444568E6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71A1-2CEC-1D4D-9B62-DEDDF2C04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372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4C4C0-E220-77B9-2C66-4538D13F8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EB2134-583A-AD22-7F90-E80F3850F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08E4F7-C5CA-BFFE-E072-1678C333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9DEDC-2D56-C04B-AFAD-734B564D7EF7}" type="datetimeFigureOut">
              <a:rPr lang="en-US" smtClean="0"/>
              <a:t>2/6/26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B0EF5-D755-BAA6-11BD-3F01BAD11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15C4D9-43EB-DFBB-DFF0-04E7305B8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71A1-2CEC-1D4D-9B62-DEDDF2C04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882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19EAB-3EE0-A6A8-4C80-FF867DB5E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BBBB7-394B-CD10-E3C5-0E8732F274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D57DD7-A66D-937F-4FE1-17F9B240F5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99E46D-BE57-505A-5E20-FB672F81C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9DEDC-2D56-C04B-AFAD-734B564D7EF7}" type="datetimeFigureOut">
              <a:rPr lang="en-US" smtClean="0"/>
              <a:t>2/6/26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C90041-ADC6-1716-392C-8E54666A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CDFA3A-A9C9-D2B5-E88C-A72B99F05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71A1-2CEC-1D4D-9B62-DEDDF2C04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867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C6C37-9DEF-0DBB-ACF6-0AD590FF0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3B10CB-AACC-DB44-8329-72A9C87C5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30A912-B714-32CB-3130-D64BDEFE36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EAD600-28E7-F21F-930C-6B2281C931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8E7E1A-54EE-4793-5ABD-D5E910BC6A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49AC9C-3AD2-759A-1A86-2042DA793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9DEDC-2D56-C04B-AFAD-734B564D7EF7}" type="datetimeFigureOut">
              <a:rPr lang="en-US" smtClean="0"/>
              <a:t>2/6/26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9AC732-DAED-2C2F-C045-8876E87A9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A05187-0A8D-8B75-950D-6CF894D9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71A1-2CEC-1D4D-9B62-DEDDF2C04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210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8B227-749A-1E72-6348-4EA02C145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E15371-231A-5967-7087-6FA06B094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9DEDC-2D56-C04B-AFAD-734B564D7EF7}" type="datetimeFigureOut">
              <a:rPr lang="en-US" smtClean="0"/>
              <a:t>2/6/26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C9CC41-F854-A4C0-B604-0E5C2E60A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9AAE7D-324A-1EB4-76F7-0087376F1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71A1-2CEC-1D4D-9B62-DEDDF2C04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454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673641-EC6C-F87B-4204-D34EED438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9DEDC-2D56-C04B-AFAD-734B564D7EF7}" type="datetimeFigureOut">
              <a:rPr lang="en-US" smtClean="0"/>
              <a:t>2/6/26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217A16-6E50-36A0-0F12-4784D0935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12B90-1F97-B8DC-F459-594C42522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71A1-2CEC-1D4D-9B62-DEDDF2C04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898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6FEB6-D64A-A46A-660B-CC8A32E17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BFB69-AEE6-A425-CE97-03D81C7F33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5575DF-998E-3F48-8AB9-554E70B550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F27BAF-3BBC-E872-CB7E-15721C262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9DEDC-2D56-C04B-AFAD-734B564D7EF7}" type="datetimeFigureOut">
              <a:rPr lang="en-US" smtClean="0"/>
              <a:t>2/6/26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07DF19-5676-0F05-EB48-F8B404DC3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CB55F7-82D2-17A8-B36E-EB4D75765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71A1-2CEC-1D4D-9B62-DEDDF2C04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651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3E3AA-3E55-65C9-5758-A18E59D6C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FF394C-E6DF-74D3-7067-88B7FBE7CE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1D5A96-2634-746B-EEFD-E00074AC7E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D78530-E8C3-714F-A731-8FAE8FE5E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9DEDC-2D56-C04B-AFAD-734B564D7EF7}" type="datetimeFigureOut">
              <a:rPr lang="en-US" smtClean="0"/>
              <a:t>2/6/26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0E3D8-6C4E-5F53-35AD-3CAD7102F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583F52-4560-C791-9FE2-0188ABC58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71A1-2CEC-1D4D-9B62-DEDDF2C04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5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EDAC6-5484-A893-B5E9-7DFDF6D55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77B0CA-28DD-757C-C8A2-D3A6170E25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EF3635-152F-D3CD-3C76-41AA10467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9DEDC-2D56-C04B-AFAD-734B564D7EF7}" type="datetimeFigureOut">
              <a:rPr lang="en-US" smtClean="0"/>
              <a:t>2/6/26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7F8F59-66A9-3D74-3CCF-8286ADF52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F9A2A-1FA0-5EC5-6326-9661D618C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71A1-2CEC-1D4D-9B62-DEDDF2C04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724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E01DF5-8F05-A1A4-FCA1-6F1C539CAF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71D59-4D3D-C6F2-B374-DE3E187BD5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4FAEEE-96BB-E8FF-5EFA-FF5ABD316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9DEDC-2D56-C04B-AFAD-734B564D7EF7}" type="datetimeFigureOut">
              <a:rPr lang="en-US" smtClean="0"/>
              <a:t>2/6/26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85F61D-6FAE-6417-3BB4-369623AF8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211A8-66AC-D8C4-5B0D-3A203D2A3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71A1-2CEC-1D4D-9B62-DEDDF2C04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370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7F0C842-8BC3-339C-86AD-F8D5C6888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D297C1-AC33-F835-5B39-CA9329C5FC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BD54F-2D77-7CE6-1B04-E60709B670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A9DEDC-2D56-C04B-AFAD-734B564D7EF7}" type="datetimeFigureOut">
              <a:rPr lang="en-US" smtClean="0"/>
              <a:t>2/6/26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F18A1D-185B-B639-C4FE-C1F05FAF74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6B4B45-88CA-B4A1-DACE-495880EB2B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6771A1-2CEC-1D4D-9B62-DEDDF2C04D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705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download.wjec.co.uk/surpass/packaged-exams/tsi_2021/index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b.download.wjec.co.uk/surpass/packaged-exams/tsi_2025/index.html" TargetMode="External"/><Relationship Id="rId5" Type="http://schemas.openxmlformats.org/officeDocument/2006/relationships/hyperlink" Target="https://web.download.wjec.co.uk/surpass/packaged-exams/tsi_2024/index.html" TargetMode="External"/><Relationship Id="rId4" Type="http://schemas.openxmlformats.org/officeDocument/2006/relationships/hyperlink" Target="http://web.download.wjec.co.uk/surpass/packaged-exams/tsi_2023/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AF7356-E5D2-02F3-37A8-AA724EBD80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">
            <a:extLst>
              <a:ext uri="{FF2B5EF4-FFF2-40B4-BE49-F238E27FC236}">
                <a16:creationId xmlns:a16="http://schemas.microsoft.com/office/drawing/2014/main" id="{CBEFFD6E-7E89-463F-2692-348FA72648AF}"/>
              </a:ext>
            </a:extLst>
          </p:cNvPr>
          <p:cNvSpPr txBox="1"/>
          <p:nvPr/>
        </p:nvSpPr>
        <p:spPr>
          <a:xfrm>
            <a:off x="383268" y="489099"/>
            <a:ext cx="968601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Cynbapurau’r</a:t>
            </a:r>
            <a:r>
              <a:rPr lang="en-GB" sz="2000" b="1" dirty="0"/>
              <a:t> </a:t>
            </a:r>
            <a:r>
              <a:rPr lang="en-GB" sz="2000" b="1" dirty="0" err="1"/>
              <a:t>Prawf</a:t>
            </a:r>
            <a:r>
              <a:rPr lang="en-GB" sz="2000" b="1" dirty="0"/>
              <a:t> Ysgrifennu</a:t>
            </a:r>
          </a:p>
          <a:p>
            <a:endParaRPr lang="en-GB" sz="2000" dirty="0"/>
          </a:p>
          <a:p>
            <a:r>
              <a:rPr lang="en-GB" sz="2000" dirty="0" err="1"/>
              <a:t>Enghraifft</a:t>
            </a:r>
            <a:r>
              <a:rPr lang="en-GB" sz="2000" dirty="0"/>
              <a:t> </a:t>
            </a:r>
            <a:r>
              <a:rPr lang="en-GB" sz="2000" dirty="0" err="1"/>
              <a:t>ar-lein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ymarfer</a:t>
            </a:r>
            <a:r>
              <a:rPr lang="en-GB" sz="2000" dirty="0"/>
              <a:t> y </a:t>
            </a:r>
            <a:r>
              <a:rPr lang="en-GB" sz="2000" dirty="0" err="1"/>
              <a:t>prawf</a:t>
            </a:r>
            <a:r>
              <a:rPr lang="en-GB" sz="2000" dirty="0"/>
              <a:t> o </a:t>
            </a:r>
            <a:r>
              <a:rPr lang="en-GB" sz="2000" dirty="0" err="1"/>
              <a:t>fewn</a:t>
            </a:r>
            <a:r>
              <a:rPr lang="en-GB" sz="2000" dirty="0"/>
              <a:t> Surpass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(y </a:t>
            </a:r>
            <a:r>
              <a:rPr lang="en-GB" sz="20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llwyfan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e-</a:t>
            </a:r>
            <a:r>
              <a:rPr lang="en-GB" sz="20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asesu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):</a:t>
            </a:r>
          </a:p>
          <a:p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</a:rPr>
              <a:t>Prawf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</a:rPr>
              <a:t> 2021: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sz="2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hlinkClick r:id="rId3"/>
              </a:rPr>
              <a:t>https://web.download.wjec.co.uk/surpass/packaged-exams/tsi_2021/index.html</a:t>
            </a:r>
            <a:endParaRPr lang="en-GB" sz="2000" u="sng" dirty="0">
              <a:solidFill>
                <a:srgbClr val="0563C1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sz="20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Prawf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2023:</a:t>
            </a:r>
          </a:p>
          <a:p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hlinkClick r:id="rId4"/>
              </a:rPr>
              <a:t>http://web.download.wjec.co.uk/surpass/packaged-exams/tsi_2023/index.html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</a:p>
          <a:p>
            <a:r>
              <a:rPr lang="en-GB" sz="2000" dirty="0" err="1">
                <a:ea typeface="Calibri" panose="020F0502020204030204" pitchFamily="34" charset="0"/>
              </a:rPr>
              <a:t>Prawf</a:t>
            </a:r>
            <a:r>
              <a:rPr lang="en-GB" sz="2000" dirty="0">
                <a:ea typeface="Calibri" panose="020F0502020204030204" pitchFamily="34" charset="0"/>
              </a:rPr>
              <a:t> 2024:</a:t>
            </a:r>
            <a:r>
              <a:rPr lang="en-GB" sz="2000" dirty="0">
                <a:effectLst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</a:p>
          <a:p>
            <a:endParaRPr lang="en-GB" sz="2000" dirty="0">
              <a:effectLst/>
              <a:ea typeface="Aptos" panose="020B0004020202020204" pitchFamily="34" charset="0"/>
              <a:cs typeface="Aptos" panose="020B0004020202020204" pitchFamily="34" charset="0"/>
            </a:endParaRPr>
          </a:p>
          <a:p>
            <a:r>
              <a:rPr lang="en-GB" sz="2000" u="sng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Aptos" panose="020B0004020202020204" pitchFamily="34" charset="0"/>
                <a:hlinkClick r:id="rId5"/>
              </a:rPr>
              <a:t>https://web.download.wjec.co.uk/surpass/packaged-exams/tsi_2024/index.html</a:t>
            </a:r>
            <a:endParaRPr lang="en-GB" sz="2000" u="sng" dirty="0">
              <a:solidFill>
                <a:srgbClr val="467886"/>
              </a:solidFill>
              <a:effectLst/>
              <a:ea typeface="Aptos" panose="020B0004020202020204" pitchFamily="34" charset="0"/>
              <a:cs typeface="Aptos" panose="020B0004020202020204" pitchFamily="34" charset="0"/>
            </a:endParaRPr>
          </a:p>
          <a:p>
            <a:endParaRPr lang="en-GB" sz="2000" dirty="0">
              <a:ea typeface="Aptos" panose="020B0004020202020204" pitchFamily="34" charset="0"/>
              <a:cs typeface="Aptos" panose="020B0004020202020204" pitchFamily="34" charset="0"/>
            </a:endParaRPr>
          </a:p>
          <a:p>
            <a:r>
              <a:rPr lang="en-GB" sz="2000" dirty="0" err="1">
                <a:effectLst/>
                <a:ea typeface="Aptos" panose="020B0004020202020204" pitchFamily="34" charset="0"/>
                <a:cs typeface="Aptos" panose="020B0004020202020204" pitchFamily="34" charset="0"/>
              </a:rPr>
              <a:t>Prawf</a:t>
            </a:r>
            <a:r>
              <a:rPr lang="en-GB" sz="2000" dirty="0">
                <a:effectLst/>
                <a:ea typeface="Aptos" panose="020B0004020202020204" pitchFamily="34" charset="0"/>
                <a:cs typeface="Aptos" panose="020B0004020202020204" pitchFamily="34" charset="0"/>
              </a:rPr>
              <a:t> 2025:</a:t>
            </a:r>
          </a:p>
          <a:p>
            <a:r>
              <a:rPr lang="en-GB" sz="2000" u="sng" dirty="0">
                <a:solidFill>
                  <a:srgbClr val="467886"/>
                </a:solidFill>
                <a:ea typeface="Aptos" panose="020B0004020202020204" pitchFamily="34" charset="0"/>
                <a:cs typeface="Aptos" panose="020B0004020202020204" pitchFamily="34" charset="0"/>
                <a:hlinkClick r:id="rId6"/>
              </a:rPr>
              <a:t>https://web.download.wjec.co.uk/surpass/packaged-exams/tsi_2025/index.html</a:t>
            </a:r>
            <a:r>
              <a:rPr lang="en-GB" sz="2000" u="sng" dirty="0">
                <a:solidFill>
                  <a:srgbClr val="467886"/>
                </a:solidFill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</a:p>
          <a:p>
            <a:endParaRPr lang="en-GB" sz="2000" dirty="0">
              <a:effectLst/>
              <a:ea typeface="Aptos" panose="020B0004020202020204" pitchFamily="34" charset="0"/>
              <a:cs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296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122</Words>
  <Application>Microsoft Macintosh PowerPoint</Application>
  <PresentationFormat>Widescreen</PresentationFormat>
  <Paragraphs>16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Griffiths</dc:creator>
  <cp:lastModifiedBy>Bethan Griffiths</cp:lastModifiedBy>
  <cp:revision>2</cp:revision>
  <dcterms:created xsi:type="dcterms:W3CDTF">2026-02-02T10:26:43Z</dcterms:created>
  <dcterms:modified xsi:type="dcterms:W3CDTF">2026-02-06T13:34:17Z</dcterms:modified>
</cp:coreProperties>
</file>