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53DE95-AE07-4469-9077-D5A0CA420E47}" v="75" dt="2023-05-31T14:11:54.4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5335" autoAdjust="0"/>
  </p:normalViewPr>
  <p:slideViewPr>
    <p:cSldViewPr snapToGrid="0">
      <p:cViewPr varScale="1">
        <p:scale>
          <a:sx n="72" d="100"/>
          <a:sy n="72" d="100"/>
        </p:scale>
        <p:origin x="19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Payne (2214463)" userId="4a40ddc2-d0b6-4fe9-b534-b3b27e913f4d" providerId="ADAL" clId="{2553DE95-AE07-4469-9077-D5A0CA420E47}"/>
    <pc:docChg chg="custSel modSld">
      <pc:chgData name="Dylan Payne (2214463)" userId="4a40ddc2-d0b6-4fe9-b534-b3b27e913f4d" providerId="ADAL" clId="{2553DE95-AE07-4469-9077-D5A0CA420E47}" dt="2023-05-31T14:11:54.442" v="1252"/>
      <pc:docMkLst>
        <pc:docMk/>
      </pc:docMkLst>
      <pc:sldChg chg="addSp delSp modSp mod modTransition modAnim modNotesTx">
        <pc:chgData name="Dylan Payne (2214463)" userId="4a40ddc2-d0b6-4fe9-b534-b3b27e913f4d" providerId="ADAL" clId="{2553DE95-AE07-4469-9077-D5A0CA420E47}" dt="2023-05-31T12:46:39.553" v="1103"/>
        <pc:sldMkLst>
          <pc:docMk/>
          <pc:sldMk cId="2563547022" sldId="256"/>
        </pc:sldMkLst>
        <pc:picChg chg="add del mod">
          <ac:chgData name="Dylan Payne (2214463)" userId="4a40ddc2-d0b6-4fe9-b534-b3b27e913f4d" providerId="ADAL" clId="{2553DE95-AE07-4469-9077-D5A0CA420E47}" dt="2023-05-31T12:31:59" v="1044"/>
          <ac:picMkLst>
            <pc:docMk/>
            <pc:sldMk cId="2563547022" sldId="256"/>
            <ac:picMk id="13" creationId="{6CE79BE5-6D5E-EE9E-FB20-5D8119345572}"/>
          </ac:picMkLst>
        </pc:picChg>
        <pc:picChg chg="add del mod">
          <ac:chgData name="Dylan Payne (2214463)" userId="4a40ddc2-d0b6-4fe9-b534-b3b27e913f4d" providerId="ADAL" clId="{2553DE95-AE07-4469-9077-D5A0CA420E47}" dt="2023-05-31T12:39:36.856" v="1060"/>
          <ac:picMkLst>
            <pc:docMk/>
            <pc:sldMk cId="2563547022" sldId="256"/>
            <ac:picMk id="19" creationId="{C9570406-E869-8DCD-4126-CBEE73093DE1}"/>
          </ac:picMkLst>
        </pc:picChg>
        <pc:picChg chg="add del mod">
          <ac:chgData name="Dylan Payne (2214463)" userId="4a40ddc2-d0b6-4fe9-b534-b3b27e913f4d" providerId="ADAL" clId="{2553DE95-AE07-4469-9077-D5A0CA420E47}" dt="2023-05-31T12:43:33.899" v="1099"/>
          <ac:picMkLst>
            <pc:docMk/>
            <pc:sldMk cId="2563547022" sldId="256"/>
            <ac:picMk id="33" creationId="{58003239-7525-90BB-DAC4-3121E844BDE8}"/>
          </ac:picMkLst>
        </pc:picChg>
        <pc:picChg chg="add del mod">
          <ac:chgData name="Dylan Payne (2214463)" userId="4a40ddc2-d0b6-4fe9-b534-b3b27e913f4d" providerId="ADAL" clId="{2553DE95-AE07-4469-9077-D5A0CA420E47}" dt="2023-05-31T12:43:51.494" v="1102"/>
          <ac:picMkLst>
            <pc:docMk/>
            <pc:sldMk cId="2563547022" sldId="256"/>
            <ac:picMk id="39" creationId="{62E16711-AC22-AD41-B03E-9CE2C168CD0F}"/>
          </ac:picMkLst>
        </pc:picChg>
        <pc:picChg chg="add del mod ord">
          <ac:chgData name="Dylan Payne (2214463)" userId="4a40ddc2-d0b6-4fe9-b534-b3b27e913f4d" providerId="ADAL" clId="{2553DE95-AE07-4469-9077-D5A0CA420E47}" dt="2023-05-31T12:46:39.553" v="1103"/>
          <ac:picMkLst>
            <pc:docMk/>
            <pc:sldMk cId="2563547022" sldId="256"/>
            <ac:picMk id="42" creationId="{EFE33730-8D37-5400-A13E-91621DDC59B5}"/>
          </ac:picMkLst>
        </pc:picChg>
        <pc:picChg chg="add mod">
          <ac:chgData name="Dylan Payne (2214463)" userId="4a40ddc2-d0b6-4fe9-b534-b3b27e913f4d" providerId="ADAL" clId="{2553DE95-AE07-4469-9077-D5A0CA420E47}" dt="2023-05-31T12:46:39.553" v="1103"/>
          <ac:picMkLst>
            <pc:docMk/>
            <pc:sldMk cId="2563547022" sldId="256"/>
            <ac:picMk id="43" creationId="{5E3106E0-8FCD-CA7C-372A-C4236F781924}"/>
          </ac:picMkLst>
        </pc:picChg>
      </pc:sldChg>
      <pc:sldChg chg="addSp delSp modSp mod modTransition modAnim modNotesTx">
        <pc:chgData name="Dylan Payne (2214463)" userId="4a40ddc2-d0b6-4fe9-b534-b3b27e913f4d" providerId="ADAL" clId="{2553DE95-AE07-4469-9077-D5A0CA420E47}" dt="2023-05-31T12:46:39.553" v="1103"/>
        <pc:sldMkLst>
          <pc:docMk/>
          <pc:sldMk cId="598149345" sldId="257"/>
        </pc:sldMkLst>
        <pc:picChg chg="add del mod">
          <ac:chgData name="Dylan Payne (2214463)" userId="4a40ddc2-d0b6-4fe9-b534-b3b27e913f4d" providerId="ADAL" clId="{2553DE95-AE07-4469-9077-D5A0CA420E47}" dt="2023-05-31T12:31:59" v="1044"/>
          <ac:picMkLst>
            <pc:docMk/>
            <pc:sldMk cId="598149345" sldId="257"/>
            <ac:picMk id="9" creationId="{59C2AAAA-E301-A96B-4391-F85129A02925}"/>
          </ac:picMkLst>
        </pc:picChg>
        <pc:picChg chg="add del mod">
          <ac:chgData name="Dylan Payne (2214463)" userId="4a40ddc2-d0b6-4fe9-b534-b3b27e913f4d" providerId="ADAL" clId="{2553DE95-AE07-4469-9077-D5A0CA420E47}" dt="2023-05-31T12:39:54.973" v="1061"/>
          <ac:picMkLst>
            <pc:docMk/>
            <pc:sldMk cId="598149345" sldId="257"/>
            <ac:picMk id="23" creationId="{A716B9C2-6E69-5019-DA53-0A71511F3830}"/>
          </ac:picMkLst>
        </pc:picChg>
        <pc:picChg chg="add del mod">
          <ac:chgData name="Dylan Payne (2214463)" userId="4a40ddc2-d0b6-4fe9-b534-b3b27e913f4d" providerId="ADAL" clId="{2553DE95-AE07-4469-9077-D5A0CA420E47}" dt="2023-05-31T12:41:50.217" v="1065"/>
          <ac:picMkLst>
            <pc:docMk/>
            <pc:sldMk cId="598149345" sldId="257"/>
            <ac:picMk id="37" creationId="{86DFD008-A4AB-898F-908D-877AD63E1C70}"/>
          </ac:picMkLst>
        </pc:picChg>
        <pc:picChg chg="add del mod ord">
          <ac:chgData name="Dylan Payne (2214463)" userId="4a40ddc2-d0b6-4fe9-b534-b3b27e913f4d" providerId="ADAL" clId="{2553DE95-AE07-4469-9077-D5A0CA420E47}" dt="2023-05-31T12:42:08.566" v="1066"/>
          <ac:picMkLst>
            <pc:docMk/>
            <pc:sldMk cId="598149345" sldId="257"/>
            <ac:picMk id="40" creationId="{5532CFB7-3D2C-7D69-CD05-AA32C4ED49AC}"/>
          </ac:picMkLst>
        </pc:picChg>
        <pc:picChg chg="add del mod">
          <ac:chgData name="Dylan Payne (2214463)" userId="4a40ddc2-d0b6-4fe9-b534-b3b27e913f4d" providerId="ADAL" clId="{2553DE95-AE07-4469-9077-D5A0CA420E47}" dt="2023-05-31T12:42:30.359" v="1068"/>
          <ac:picMkLst>
            <pc:docMk/>
            <pc:sldMk cId="598149345" sldId="257"/>
            <ac:picMk id="41" creationId="{29CD24C0-8157-9A9B-DF65-82F986D0344D}"/>
          </ac:picMkLst>
        </pc:picChg>
        <pc:picChg chg="add del mod ord">
          <ac:chgData name="Dylan Payne (2214463)" userId="4a40ddc2-d0b6-4fe9-b534-b3b27e913f4d" providerId="ADAL" clId="{2553DE95-AE07-4469-9077-D5A0CA420E47}" dt="2023-05-31T12:42:51.568" v="1069"/>
          <ac:picMkLst>
            <pc:docMk/>
            <pc:sldMk cId="598149345" sldId="257"/>
            <ac:picMk id="45" creationId="{8143CE2F-48DD-13D8-2236-E280F96309DA}"/>
          </ac:picMkLst>
        </pc:picChg>
        <pc:picChg chg="add del mod">
          <ac:chgData name="Dylan Payne (2214463)" userId="4a40ddc2-d0b6-4fe9-b534-b3b27e913f4d" providerId="ADAL" clId="{2553DE95-AE07-4469-9077-D5A0CA420E47}" dt="2023-05-31T12:42:56.789" v="1070"/>
          <ac:picMkLst>
            <pc:docMk/>
            <pc:sldMk cId="598149345" sldId="257"/>
            <ac:picMk id="46" creationId="{082DE49E-6C4C-79E3-F9F3-FFF04392D671}"/>
          </ac:picMkLst>
        </pc:picChg>
        <pc:picChg chg="add mod">
          <ac:chgData name="Dylan Payne (2214463)" userId="4a40ddc2-d0b6-4fe9-b534-b3b27e913f4d" providerId="ADAL" clId="{2553DE95-AE07-4469-9077-D5A0CA420E47}" dt="2023-05-31T12:46:39.553" v="1103"/>
          <ac:picMkLst>
            <pc:docMk/>
            <pc:sldMk cId="598149345" sldId="257"/>
            <ac:picMk id="50" creationId="{2080FA22-5224-A7FA-18A7-69490B346DCA}"/>
          </ac:picMkLst>
        </pc:picChg>
      </pc:sldChg>
      <pc:sldChg chg="addSp delSp modSp mod modTransition modAnim modNotesTx">
        <pc:chgData name="Dylan Payne (2214463)" userId="4a40ddc2-d0b6-4fe9-b534-b3b27e913f4d" providerId="ADAL" clId="{2553DE95-AE07-4469-9077-D5A0CA420E47}" dt="2023-05-31T12:53:27.117" v="1115"/>
        <pc:sldMkLst>
          <pc:docMk/>
          <pc:sldMk cId="2563135171" sldId="258"/>
        </pc:sldMkLst>
        <pc:spChg chg="add mod">
          <ac:chgData name="Dylan Payne (2214463)" userId="4a40ddc2-d0b6-4fe9-b534-b3b27e913f4d" providerId="ADAL" clId="{2553DE95-AE07-4469-9077-D5A0CA420E47}" dt="2023-05-31T12:08:01.136" v="740" actId="122"/>
          <ac:spMkLst>
            <pc:docMk/>
            <pc:sldMk cId="2563135171" sldId="258"/>
            <ac:spMk id="2" creationId="{29EB2454-6BDB-DFC4-0FBC-01B849411FB3}"/>
          </ac:spMkLst>
        </pc:spChg>
        <pc:spChg chg="mod">
          <ac:chgData name="Dylan Payne (2214463)" userId="4a40ddc2-d0b6-4fe9-b534-b3b27e913f4d" providerId="ADAL" clId="{2553DE95-AE07-4469-9077-D5A0CA420E47}" dt="2023-05-29T15:20:51.783" v="68" actId="20577"/>
          <ac:spMkLst>
            <pc:docMk/>
            <pc:sldMk cId="2563135171" sldId="258"/>
            <ac:spMk id="17" creationId="{E6DFA461-89BD-F785-87A8-215EA8162ABE}"/>
          </ac:spMkLst>
        </pc:spChg>
        <pc:spChg chg="mod">
          <ac:chgData name="Dylan Payne (2214463)" userId="4a40ddc2-d0b6-4fe9-b534-b3b27e913f4d" providerId="ADAL" clId="{2553DE95-AE07-4469-9077-D5A0CA420E47}" dt="2023-05-29T15:22:00.594" v="81" actId="20577"/>
          <ac:spMkLst>
            <pc:docMk/>
            <pc:sldMk cId="2563135171" sldId="258"/>
            <ac:spMk id="21" creationId="{1B032E8A-7710-7B40-3CC2-CAD76020A921}"/>
          </ac:spMkLst>
        </pc:spChg>
        <pc:picChg chg="add del mod">
          <ac:chgData name="Dylan Payne (2214463)" userId="4a40ddc2-d0b6-4fe9-b534-b3b27e913f4d" providerId="ADAL" clId="{2553DE95-AE07-4469-9077-D5A0CA420E47}" dt="2023-05-31T12:31:59" v="1044"/>
          <ac:picMkLst>
            <pc:docMk/>
            <pc:sldMk cId="2563135171" sldId="258"/>
            <ac:picMk id="7" creationId="{518CCE22-2A34-2B5B-5735-7BA1542F8A47}"/>
          </ac:picMkLst>
        </pc:picChg>
        <pc:picChg chg="add del mod">
          <ac:chgData name="Dylan Payne (2214463)" userId="4a40ddc2-d0b6-4fe9-b534-b3b27e913f4d" providerId="ADAL" clId="{2553DE95-AE07-4469-9077-D5A0CA420E47}" dt="2023-05-31T12:36:50.989" v="1050"/>
          <ac:picMkLst>
            <pc:docMk/>
            <pc:sldMk cId="2563135171" sldId="258"/>
            <ac:picMk id="23" creationId="{582B1AC5-94C0-626D-7A84-D183465C83CD}"/>
          </ac:picMkLst>
        </pc:picChg>
        <pc:picChg chg="add del mod ord">
          <ac:chgData name="Dylan Payne (2214463)" userId="4a40ddc2-d0b6-4fe9-b534-b3b27e913f4d" providerId="ADAL" clId="{2553DE95-AE07-4469-9077-D5A0CA420E47}" dt="2023-05-31T12:37:03.699" v="1051"/>
          <ac:picMkLst>
            <pc:docMk/>
            <pc:sldMk cId="2563135171" sldId="258"/>
            <ac:picMk id="26" creationId="{211E5BE8-7B24-9179-06A6-05456CA08273}"/>
          </ac:picMkLst>
        </pc:picChg>
        <pc:picChg chg="add del mod">
          <ac:chgData name="Dylan Payne (2214463)" userId="4a40ddc2-d0b6-4fe9-b534-b3b27e913f4d" providerId="ADAL" clId="{2553DE95-AE07-4469-9077-D5A0CA420E47}" dt="2023-05-31T12:37:05.771" v="1053"/>
          <ac:picMkLst>
            <pc:docMk/>
            <pc:sldMk cId="2563135171" sldId="258"/>
            <ac:picMk id="27" creationId="{4F4DEC34-348A-352C-2DA1-E2EE060D0EAA}"/>
          </ac:picMkLst>
        </pc:picChg>
        <pc:picChg chg="add del mod ord">
          <ac:chgData name="Dylan Payne (2214463)" userId="4a40ddc2-d0b6-4fe9-b534-b3b27e913f4d" providerId="ADAL" clId="{2553DE95-AE07-4469-9077-D5A0CA420E47}" dt="2023-05-31T12:37:39.077" v="1054"/>
          <ac:picMkLst>
            <pc:docMk/>
            <pc:sldMk cId="2563135171" sldId="258"/>
            <ac:picMk id="30" creationId="{4DA6AD8C-58FA-7128-F5FB-8948D45BC484}"/>
          </ac:picMkLst>
        </pc:picChg>
        <pc:picChg chg="add del mod">
          <ac:chgData name="Dylan Payne (2214463)" userId="4a40ddc2-d0b6-4fe9-b534-b3b27e913f4d" providerId="ADAL" clId="{2553DE95-AE07-4469-9077-D5A0CA420E47}" dt="2023-05-31T12:37:44.708" v="1056"/>
          <ac:picMkLst>
            <pc:docMk/>
            <pc:sldMk cId="2563135171" sldId="258"/>
            <ac:picMk id="31" creationId="{F3C1123D-D554-AF0B-19C8-F9370F11498F}"/>
          </ac:picMkLst>
        </pc:picChg>
        <pc:picChg chg="add del mod ord">
          <ac:chgData name="Dylan Payne (2214463)" userId="4a40ddc2-d0b6-4fe9-b534-b3b27e913f4d" providerId="ADAL" clId="{2553DE95-AE07-4469-9077-D5A0CA420E47}" dt="2023-05-31T12:39:29.539" v="1057"/>
          <ac:picMkLst>
            <pc:docMk/>
            <pc:sldMk cId="2563135171" sldId="258"/>
            <ac:picMk id="34" creationId="{9689D2D8-2938-2224-57F0-12BE8088C3E9}"/>
          </ac:picMkLst>
        </pc:picChg>
        <pc:picChg chg="add del mod">
          <ac:chgData name="Dylan Payne (2214463)" userId="4a40ddc2-d0b6-4fe9-b534-b3b27e913f4d" providerId="ADAL" clId="{2553DE95-AE07-4469-9077-D5A0CA420E47}" dt="2023-05-31T12:39:31.946" v="1059"/>
          <ac:picMkLst>
            <pc:docMk/>
            <pc:sldMk cId="2563135171" sldId="258"/>
            <ac:picMk id="35" creationId="{DB0E9896-F767-0EE9-9B09-F347CA99620B}"/>
          </ac:picMkLst>
        </pc:picChg>
        <pc:picChg chg="add del mod ord">
          <ac:chgData name="Dylan Payne (2214463)" userId="4a40ddc2-d0b6-4fe9-b534-b3b27e913f4d" providerId="ADAL" clId="{2553DE95-AE07-4469-9077-D5A0CA420E47}" dt="2023-05-31T12:46:39.553" v="1103"/>
          <ac:picMkLst>
            <pc:docMk/>
            <pc:sldMk cId="2563135171" sldId="258"/>
            <ac:picMk id="38" creationId="{92CC961B-DBEB-3A9F-D4F4-8A836FDD6FC6}"/>
          </ac:picMkLst>
        </pc:picChg>
        <pc:picChg chg="add del mod">
          <ac:chgData name="Dylan Payne (2214463)" userId="4a40ddc2-d0b6-4fe9-b534-b3b27e913f4d" providerId="ADAL" clId="{2553DE95-AE07-4469-9077-D5A0CA420E47}" dt="2023-05-31T12:46:43.943" v="1105"/>
          <ac:picMkLst>
            <pc:docMk/>
            <pc:sldMk cId="2563135171" sldId="258"/>
            <ac:picMk id="39" creationId="{A51D8BFE-B9D9-16FB-6113-5E584054AD40}"/>
          </ac:picMkLst>
        </pc:picChg>
        <pc:picChg chg="add del mod ord">
          <ac:chgData name="Dylan Payne (2214463)" userId="4a40ddc2-d0b6-4fe9-b534-b3b27e913f4d" providerId="ADAL" clId="{2553DE95-AE07-4469-9077-D5A0CA420E47}" dt="2023-05-31T12:48:12.781" v="1106"/>
          <ac:picMkLst>
            <pc:docMk/>
            <pc:sldMk cId="2563135171" sldId="258"/>
            <ac:picMk id="42" creationId="{2C4DA48B-1987-11C9-9A82-A48341A89576}"/>
          </ac:picMkLst>
        </pc:picChg>
        <pc:picChg chg="add del mod">
          <ac:chgData name="Dylan Payne (2214463)" userId="4a40ddc2-d0b6-4fe9-b534-b3b27e913f4d" providerId="ADAL" clId="{2553DE95-AE07-4469-9077-D5A0CA420E47}" dt="2023-05-31T12:50:52.210" v="1108"/>
          <ac:picMkLst>
            <pc:docMk/>
            <pc:sldMk cId="2563135171" sldId="258"/>
            <ac:picMk id="43" creationId="{7EE8DD6A-0EC3-10C1-018E-2F6FAE76CF6B}"/>
          </ac:picMkLst>
        </pc:picChg>
        <pc:picChg chg="add del mod ord">
          <ac:chgData name="Dylan Payne (2214463)" userId="4a40ddc2-d0b6-4fe9-b534-b3b27e913f4d" providerId="ADAL" clId="{2553DE95-AE07-4469-9077-D5A0CA420E47}" dt="2023-05-31T12:51:04.411" v="1109"/>
          <ac:picMkLst>
            <pc:docMk/>
            <pc:sldMk cId="2563135171" sldId="258"/>
            <ac:picMk id="55" creationId="{DE3CE0EC-1363-4EDA-7EB2-FFBBFD627B1F}"/>
          </ac:picMkLst>
        </pc:picChg>
        <pc:picChg chg="add del mod">
          <ac:chgData name="Dylan Payne (2214463)" userId="4a40ddc2-d0b6-4fe9-b534-b3b27e913f4d" providerId="ADAL" clId="{2553DE95-AE07-4469-9077-D5A0CA420E47}" dt="2023-05-31T12:51:26.730" v="1111"/>
          <ac:picMkLst>
            <pc:docMk/>
            <pc:sldMk cId="2563135171" sldId="258"/>
            <ac:picMk id="56" creationId="{DEED86BC-D265-E750-8C4F-7CC238ACB51D}"/>
          </ac:picMkLst>
        </pc:picChg>
        <pc:picChg chg="add del mod ord">
          <ac:chgData name="Dylan Payne (2214463)" userId="4a40ddc2-d0b6-4fe9-b534-b3b27e913f4d" providerId="ADAL" clId="{2553DE95-AE07-4469-9077-D5A0CA420E47}" dt="2023-05-31T12:51:43.718" v="1112"/>
          <ac:picMkLst>
            <pc:docMk/>
            <pc:sldMk cId="2563135171" sldId="258"/>
            <ac:picMk id="61" creationId="{429FC0A9-6923-8EB7-14B1-1A743491354A}"/>
          </ac:picMkLst>
        </pc:picChg>
        <pc:picChg chg="add del mod">
          <ac:chgData name="Dylan Payne (2214463)" userId="4a40ddc2-d0b6-4fe9-b534-b3b27e913f4d" providerId="ADAL" clId="{2553DE95-AE07-4469-9077-D5A0CA420E47}" dt="2023-05-31T12:51:54.578" v="1114"/>
          <ac:picMkLst>
            <pc:docMk/>
            <pc:sldMk cId="2563135171" sldId="258"/>
            <ac:picMk id="62" creationId="{7AC63FE8-EFE8-CA44-DB72-C9A5034FD6C5}"/>
          </ac:picMkLst>
        </pc:picChg>
        <pc:picChg chg="add del mod ord">
          <ac:chgData name="Dylan Payne (2214463)" userId="4a40ddc2-d0b6-4fe9-b534-b3b27e913f4d" providerId="ADAL" clId="{2553DE95-AE07-4469-9077-D5A0CA420E47}" dt="2023-05-31T12:53:27.117" v="1115"/>
          <ac:picMkLst>
            <pc:docMk/>
            <pc:sldMk cId="2563135171" sldId="258"/>
            <ac:picMk id="65" creationId="{C17DA7ED-AD5A-8AC0-68C1-C25258F48478}"/>
          </ac:picMkLst>
        </pc:picChg>
        <pc:picChg chg="add mod">
          <ac:chgData name="Dylan Payne (2214463)" userId="4a40ddc2-d0b6-4fe9-b534-b3b27e913f4d" providerId="ADAL" clId="{2553DE95-AE07-4469-9077-D5A0CA420E47}" dt="2023-05-31T12:53:27.117" v="1115"/>
          <ac:picMkLst>
            <pc:docMk/>
            <pc:sldMk cId="2563135171" sldId="258"/>
            <ac:picMk id="66" creationId="{AC65BE6B-C8BC-2839-75D1-9B8C2D0A5EAC}"/>
          </ac:picMkLst>
        </pc:picChg>
      </pc:sldChg>
      <pc:sldChg chg="addSp delSp modSp mod modTransition modAnim modNotesTx">
        <pc:chgData name="Dylan Payne (2214463)" userId="4a40ddc2-d0b6-4fe9-b534-b3b27e913f4d" providerId="ADAL" clId="{2553DE95-AE07-4469-9077-D5A0CA420E47}" dt="2023-05-31T12:55:14.963" v="1119"/>
        <pc:sldMkLst>
          <pc:docMk/>
          <pc:sldMk cId="4030287296" sldId="259"/>
        </pc:sldMkLst>
        <pc:spChg chg="mod">
          <ac:chgData name="Dylan Payne (2214463)" userId="4a40ddc2-d0b6-4fe9-b534-b3b27e913f4d" providerId="ADAL" clId="{2553DE95-AE07-4469-9077-D5A0CA420E47}" dt="2023-05-29T15:20:00.273" v="64" actId="20577"/>
          <ac:spMkLst>
            <pc:docMk/>
            <pc:sldMk cId="4030287296" sldId="259"/>
            <ac:spMk id="8" creationId="{5BC50928-F8CB-9703-B9D2-3E771EA70F73}"/>
          </ac:spMkLst>
        </pc:spChg>
        <pc:picChg chg="add del mod">
          <ac:chgData name="Dylan Payne (2214463)" userId="4a40ddc2-d0b6-4fe9-b534-b3b27e913f4d" providerId="ADAL" clId="{2553DE95-AE07-4469-9077-D5A0CA420E47}" dt="2023-05-31T12:31:59" v="1044"/>
          <ac:picMkLst>
            <pc:docMk/>
            <pc:sldMk cId="4030287296" sldId="259"/>
            <ac:picMk id="4" creationId="{4BEC84A5-39FA-92BF-F2E4-5A3D991C3F29}"/>
          </ac:picMkLst>
        </pc:picChg>
        <pc:picChg chg="add mod">
          <ac:chgData name="Dylan Payne (2214463)" userId="4a40ddc2-d0b6-4fe9-b534-b3b27e913f4d" providerId="ADAL" clId="{2553DE95-AE07-4469-9077-D5A0CA420E47}" dt="2023-05-29T15:20:18.440" v="66" actId="1076"/>
          <ac:picMkLst>
            <pc:docMk/>
            <pc:sldMk cId="4030287296" sldId="259"/>
            <ac:picMk id="10" creationId="{FF9F8CF3-1305-EDF8-4307-84569F614A8E}"/>
          </ac:picMkLst>
        </pc:picChg>
        <pc:picChg chg="add del mod">
          <ac:chgData name="Dylan Payne (2214463)" userId="4a40ddc2-d0b6-4fe9-b534-b3b27e913f4d" providerId="ADAL" clId="{2553DE95-AE07-4469-9077-D5A0CA420E47}" dt="2023-05-31T12:54:47.499" v="1118"/>
          <ac:picMkLst>
            <pc:docMk/>
            <pc:sldMk cId="4030287296" sldId="259"/>
            <ac:picMk id="38" creationId="{CA2DF1C4-7333-E8C5-FBA0-DB63FE180214}"/>
          </ac:picMkLst>
        </pc:picChg>
        <pc:picChg chg="add del mod ord">
          <ac:chgData name="Dylan Payne (2214463)" userId="4a40ddc2-d0b6-4fe9-b534-b3b27e913f4d" providerId="ADAL" clId="{2553DE95-AE07-4469-9077-D5A0CA420E47}" dt="2023-05-31T12:55:14.963" v="1119"/>
          <ac:picMkLst>
            <pc:docMk/>
            <pc:sldMk cId="4030287296" sldId="259"/>
            <ac:picMk id="41" creationId="{6BE76C68-D144-2349-B721-4AC76E6766FD}"/>
          </ac:picMkLst>
        </pc:picChg>
        <pc:picChg chg="add mod">
          <ac:chgData name="Dylan Payne (2214463)" userId="4a40ddc2-d0b6-4fe9-b534-b3b27e913f4d" providerId="ADAL" clId="{2553DE95-AE07-4469-9077-D5A0CA420E47}" dt="2023-05-31T12:55:14.963" v="1119"/>
          <ac:picMkLst>
            <pc:docMk/>
            <pc:sldMk cId="4030287296" sldId="259"/>
            <ac:picMk id="42" creationId="{C4F08FF3-E5FD-772D-D078-A1C9737A296D}"/>
          </ac:picMkLst>
        </pc:picChg>
      </pc:sldChg>
      <pc:sldChg chg="addSp delSp modSp mod modTransition modAnim modNotesTx">
        <pc:chgData name="Dylan Payne (2214463)" userId="4a40ddc2-d0b6-4fe9-b534-b3b27e913f4d" providerId="ADAL" clId="{2553DE95-AE07-4469-9077-D5A0CA420E47}" dt="2023-05-31T12:59:03.300" v="1123"/>
        <pc:sldMkLst>
          <pc:docMk/>
          <pc:sldMk cId="2846912957" sldId="260"/>
        </pc:sldMkLst>
        <pc:spChg chg="mod">
          <ac:chgData name="Dylan Payne (2214463)" userId="4a40ddc2-d0b6-4fe9-b534-b3b27e913f4d" providerId="ADAL" clId="{2553DE95-AE07-4469-9077-D5A0CA420E47}" dt="2023-05-29T15:14:03.754" v="21" actId="20577"/>
          <ac:spMkLst>
            <pc:docMk/>
            <pc:sldMk cId="2846912957" sldId="260"/>
            <ac:spMk id="11" creationId="{C79E65CA-33E9-BF2A-9A45-7B6BF135C77D}"/>
          </ac:spMkLst>
        </pc:spChg>
        <pc:spChg chg="mod">
          <ac:chgData name="Dylan Payne (2214463)" userId="4a40ddc2-d0b6-4fe9-b534-b3b27e913f4d" providerId="ADAL" clId="{2553DE95-AE07-4469-9077-D5A0CA420E47}" dt="2023-05-29T15:14:45.527" v="35" actId="20577"/>
          <ac:spMkLst>
            <pc:docMk/>
            <pc:sldMk cId="2846912957" sldId="260"/>
            <ac:spMk id="13" creationId="{E234F3D0-8772-6E2C-E4B0-DF6C9B1A9E4E}"/>
          </ac:spMkLst>
        </pc:spChg>
        <pc:picChg chg="mod">
          <ac:chgData name="Dylan Payne (2214463)" userId="4a40ddc2-d0b6-4fe9-b534-b3b27e913f4d" providerId="ADAL" clId="{2553DE95-AE07-4469-9077-D5A0CA420E47}" dt="2023-05-29T15:14:53.339" v="36" actId="1076"/>
          <ac:picMkLst>
            <pc:docMk/>
            <pc:sldMk cId="2846912957" sldId="260"/>
            <ac:picMk id="6" creationId="{662CCC72-8870-69E2-A448-FCF75F64F8D5}"/>
          </ac:picMkLst>
        </pc:picChg>
        <pc:picChg chg="add del mod">
          <ac:chgData name="Dylan Payne (2214463)" userId="4a40ddc2-d0b6-4fe9-b534-b3b27e913f4d" providerId="ADAL" clId="{2553DE95-AE07-4469-9077-D5A0CA420E47}" dt="2023-05-31T12:31:59" v="1044"/>
          <ac:picMkLst>
            <pc:docMk/>
            <pc:sldMk cId="2846912957" sldId="260"/>
            <ac:picMk id="14" creationId="{2610C859-02DC-943A-D7AC-C8CA1B3A64B2}"/>
          </ac:picMkLst>
        </pc:picChg>
        <pc:picChg chg="add del mod">
          <ac:chgData name="Dylan Payne (2214463)" userId="4a40ddc2-d0b6-4fe9-b534-b3b27e913f4d" providerId="ADAL" clId="{2553DE95-AE07-4469-9077-D5A0CA420E47}" dt="2023-05-31T12:58:41.511" v="1122"/>
          <ac:picMkLst>
            <pc:docMk/>
            <pc:sldMk cId="2846912957" sldId="260"/>
            <ac:picMk id="19" creationId="{881D541E-8968-5ECB-3945-1C5CAE539965}"/>
          </ac:picMkLst>
        </pc:picChg>
        <pc:picChg chg="add del mod ord">
          <ac:chgData name="Dylan Payne (2214463)" userId="4a40ddc2-d0b6-4fe9-b534-b3b27e913f4d" providerId="ADAL" clId="{2553DE95-AE07-4469-9077-D5A0CA420E47}" dt="2023-05-31T12:59:03.300" v="1123"/>
          <ac:picMkLst>
            <pc:docMk/>
            <pc:sldMk cId="2846912957" sldId="260"/>
            <ac:picMk id="24" creationId="{2ED12413-CA4D-AE0B-CCCD-18970DA39F13}"/>
          </ac:picMkLst>
        </pc:picChg>
        <pc:picChg chg="add mod">
          <ac:chgData name="Dylan Payne (2214463)" userId="4a40ddc2-d0b6-4fe9-b534-b3b27e913f4d" providerId="ADAL" clId="{2553DE95-AE07-4469-9077-D5A0CA420E47}" dt="2023-05-31T12:59:03.300" v="1123"/>
          <ac:picMkLst>
            <pc:docMk/>
            <pc:sldMk cId="2846912957" sldId="260"/>
            <ac:picMk id="25" creationId="{FA42AFC2-7D03-A688-7AAB-E7BE35264BC2}"/>
          </ac:picMkLst>
        </pc:picChg>
      </pc:sldChg>
      <pc:sldChg chg="addSp delSp modSp mod modTransition modAnim modNotesTx">
        <pc:chgData name="Dylan Payne (2214463)" userId="4a40ddc2-d0b6-4fe9-b534-b3b27e913f4d" providerId="ADAL" clId="{2553DE95-AE07-4469-9077-D5A0CA420E47}" dt="2023-05-31T13:16:19.602" v="1156"/>
        <pc:sldMkLst>
          <pc:docMk/>
          <pc:sldMk cId="3837130288" sldId="261"/>
        </pc:sldMkLst>
        <pc:picChg chg="add del mod">
          <ac:chgData name="Dylan Payne (2214463)" userId="4a40ddc2-d0b6-4fe9-b534-b3b27e913f4d" providerId="ADAL" clId="{2553DE95-AE07-4469-9077-D5A0CA420E47}" dt="2023-05-31T12:31:59" v="1044"/>
          <ac:picMkLst>
            <pc:docMk/>
            <pc:sldMk cId="3837130288" sldId="261"/>
            <ac:picMk id="8" creationId="{90CE9897-9339-BC86-B14A-E87E562A9572}"/>
          </ac:picMkLst>
        </pc:picChg>
        <pc:picChg chg="add del mod">
          <ac:chgData name="Dylan Payne (2214463)" userId="4a40ddc2-d0b6-4fe9-b534-b3b27e913f4d" providerId="ADAL" clId="{2553DE95-AE07-4469-9077-D5A0CA420E47}" dt="2023-05-31T13:02:09.563" v="1125"/>
          <ac:picMkLst>
            <pc:docMk/>
            <pc:sldMk cId="3837130288" sldId="261"/>
            <ac:picMk id="27" creationId="{1BF47969-0282-5CAA-D817-09595B5E5A3E}"/>
          </ac:picMkLst>
        </pc:picChg>
        <pc:picChg chg="add del mod">
          <ac:chgData name="Dylan Payne (2214463)" userId="4a40ddc2-d0b6-4fe9-b534-b3b27e913f4d" providerId="ADAL" clId="{2553DE95-AE07-4469-9077-D5A0CA420E47}" dt="2023-05-31T13:13:15.844" v="1152"/>
          <ac:picMkLst>
            <pc:docMk/>
            <pc:sldMk cId="3837130288" sldId="261"/>
            <ac:picMk id="32" creationId="{62EC9E96-F186-2F75-E297-3666B7C21D4C}"/>
          </ac:picMkLst>
        </pc:picChg>
        <pc:picChg chg="add del mod">
          <ac:chgData name="Dylan Payne (2214463)" userId="4a40ddc2-d0b6-4fe9-b534-b3b27e913f4d" providerId="ADAL" clId="{2553DE95-AE07-4469-9077-D5A0CA420E47}" dt="2023-05-31T13:15:56.718" v="1155"/>
          <ac:picMkLst>
            <pc:docMk/>
            <pc:sldMk cId="3837130288" sldId="261"/>
            <ac:picMk id="40" creationId="{7B4E153E-E02E-75F5-4F80-893949F25BBD}"/>
          </ac:picMkLst>
        </pc:picChg>
        <pc:picChg chg="add del mod ord">
          <ac:chgData name="Dylan Payne (2214463)" userId="4a40ddc2-d0b6-4fe9-b534-b3b27e913f4d" providerId="ADAL" clId="{2553DE95-AE07-4469-9077-D5A0CA420E47}" dt="2023-05-31T13:16:19.602" v="1156"/>
          <ac:picMkLst>
            <pc:docMk/>
            <pc:sldMk cId="3837130288" sldId="261"/>
            <ac:picMk id="43" creationId="{E117B106-825E-7610-508E-9A6741A1E07C}"/>
          </ac:picMkLst>
        </pc:picChg>
        <pc:picChg chg="add mod">
          <ac:chgData name="Dylan Payne (2214463)" userId="4a40ddc2-d0b6-4fe9-b534-b3b27e913f4d" providerId="ADAL" clId="{2553DE95-AE07-4469-9077-D5A0CA420E47}" dt="2023-05-31T13:16:19.602" v="1156"/>
          <ac:picMkLst>
            <pc:docMk/>
            <pc:sldMk cId="3837130288" sldId="261"/>
            <ac:picMk id="44" creationId="{112EBF05-F43A-4374-F7AD-23C70E0403D8}"/>
          </ac:picMkLst>
        </pc:picChg>
      </pc:sldChg>
      <pc:sldChg chg="addSp delSp modSp mod modTransition modAnim">
        <pc:chgData name="Dylan Payne (2214463)" userId="4a40ddc2-d0b6-4fe9-b534-b3b27e913f4d" providerId="ADAL" clId="{2553DE95-AE07-4469-9077-D5A0CA420E47}" dt="2023-05-31T13:08:01.208" v="1142"/>
        <pc:sldMkLst>
          <pc:docMk/>
          <pc:sldMk cId="2879093390" sldId="262"/>
        </pc:sldMkLst>
        <pc:picChg chg="add del mod">
          <ac:chgData name="Dylan Payne (2214463)" userId="4a40ddc2-d0b6-4fe9-b534-b3b27e913f4d" providerId="ADAL" clId="{2553DE95-AE07-4469-9077-D5A0CA420E47}" dt="2023-05-31T13:06:23.921" v="1138"/>
          <ac:picMkLst>
            <pc:docMk/>
            <pc:sldMk cId="2879093390" sldId="262"/>
            <ac:picMk id="25" creationId="{686540A1-C893-C919-A75A-56C72635E9F8}"/>
          </ac:picMkLst>
        </pc:picChg>
        <pc:picChg chg="add del mod ord">
          <ac:chgData name="Dylan Payne (2214463)" userId="4a40ddc2-d0b6-4fe9-b534-b3b27e913f4d" providerId="ADAL" clId="{2553DE95-AE07-4469-9077-D5A0CA420E47}" dt="2023-05-31T13:07:09.163" v="1139"/>
          <ac:picMkLst>
            <pc:docMk/>
            <pc:sldMk cId="2879093390" sldId="262"/>
            <ac:picMk id="28" creationId="{5FDF16B2-03BD-BD88-33A9-4E4E4CFEB27C}"/>
          </ac:picMkLst>
        </pc:picChg>
        <pc:picChg chg="add del mod">
          <ac:chgData name="Dylan Payne (2214463)" userId="4a40ddc2-d0b6-4fe9-b534-b3b27e913f4d" providerId="ADAL" clId="{2553DE95-AE07-4469-9077-D5A0CA420E47}" dt="2023-05-31T13:07:21.292" v="1141"/>
          <ac:picMkLst>
            <pc:docMk/>
            <pc:sldMk cId="2879093390" sldId="262"/>
            <ac:picMk id="29" creationId="{6F0BD6C7-8EE4-ABFA-C579-49A1B40DCB54}"/>
          </ac:picMkLst>
        </pc:picChg>
        <pc:picChg chg="add del mod ord">
          <ac:chgData name="Dylan Payne (2214463)" userId="4a40ddc2-d0b6-4fe9-b534-b3b27e913f4d" providerId="ADAL" clId="{2553DE95-AE07-4469-9077-D5A0CA420E47}" dt="2023-05-31T13:08:01.208" v="1142"/>
          <ac:picMkLst>
            <pc:docMk/>
            <pc:sldMk cId="2879093390" sldId="262"/>
            <ac:picMk id="32" creationId="{F3E755AF-A04D-B88B-6C91-D2E25F229767}"/>
          </ac:picMkLst>
        </pc:picChg>
        <pc:picChg chg="add mod">
          <ac:chgData name="Dylan Payne (2214463)" userId="4a40ddc2-d0b6-4fe9-b534-b3b27e913f4d" providerId="ADAL" clId="{2553DE95-AE07-4469-9077-D5A0CA420E47}" dt="2023-05-31T13:08:01.208" v="1142"/>
          <ac:picMkLst>
            <pc:docMk/>
            <pc:sldMk cId="2879093390" sldId="262"/>
            <ac:picMk id="33" creationId="{849E8B40-9317-02C5-CF21-62704230E76B}"/>
          </ac:picMkLst>
        </pc:picChg>
      </pc:sldChg>
      <pc:sldChg chg="addSp delSp modSp mod modTransition modAnim">
        <pc:chgData name="Dylan Payne (2214463)" userId="4a40ddc2-d0b6-4fe9-b534-b3b27e913f4d" providerId="ADAL" clId="{2553DE95-AE07-4469-9077-D5A0CA420E47}" dt="2023-05-31T13:09:55.613" v="1149"/>
        <pc:sldMkLst>
          <pc:docMk/>
          <pc:sldMk cId="1394529216" sldId="263"/>
        </pc:sldMkLst>
        <pc:picChg chg="add del mod">
          <ac:chgData name="Dylan Payne (2214463)" userId="4a40ddc2-d0b6-4fe9-b534-b3b27e913f4d" providerId="ADAL" clId="{2553DE95-AE07-4469-9077-D5A0CA420E47}" dt="2023-05-31T13:08:35.570" v="1145"/>
          <ac:picMkLst>
            <pc:docMk/>
            <pc:sldMk cId="1394529216" sldId="263"/>
            <ac:picMk id="21" creationId="{158CD832-6D40-0236-8EC3-E9F2DE9A3A99}"/>
          </ac:picMkLst>
        </pc:picChg>
        <pc:picChg chg="add del mod ord">
          <ac:chgData name="Dylan Payne (2214463)" userId="4a40ddc2-d0b6-4fe9-b534-b3b27e913f4d" providerId="ADAL" clId="{2553DE95-AE07-4469-9077-D5A0CA420E47}" dt="2023-05-31T13:08:52.615" v="1146"/>
          <ac:picMkLst>
            <pc:docMk/>
            <pc:sldMk cId="1394529216" sldId="263"/>
            <ac:picMk id="24" creationId="{6F6C3A52-DE63-D927-341F-3CEEE9CACA3A}"/>
          </ac:picMkLst>
        </pc:picChg>
        <pc:picChg chg="add del mod">
          <ac:chgData name="Dylan Payne (2214463)" userId="4a40ddc2-d0b6-4fe9-b534-b3b27e913f4d" providerId="ADAL" clId="{2553DE95-AE07-4469-9077-D5A0CA420E47}" dt="2023-05-31T13:08:55.038" v="1148"/>
          <ac:picMkLst>
            <pc:docMk/>
            <pc:sldMk cId="1394529216" sldId="263"/>
            <ac:picMk id="25" creationId="{37044E19-DB2B-9264-CC46-F0531F315994}"/>
          </ac:picMkLst>
        </pc:picChg>
        <pc:picChg chg="add del mod ord">
          <ac:chgData name="Dylan Payne (2214463)" userId="4a40ddc2-d0b6-4fe9-b534-b3b27e913f4d" providerId="ADAL" clId="{2553DE95-AE07-4469-9077-D5A0CA420E47}" dt="2023-05-31T13:09:55.613" v="1149"/>
          <ac:picMkLst>
            <pc:docMk/>
            <pc:sldMk cId="1394529216" sldId="263"/>
            <ac:picMk id="28" creationId="{2BE5BA32-10E3-E934-3ABB-57D54FA282A6}"/>
          </ac:picMkLst>
        </pc:picChg>
        <pc:picChg chg="add mod">
          <ac:chgData name="Dylan Payne (2214463)" userId="4a40ddc2-d0b6-4fe9-b534-b3b27e913f4d" providerId="ADAL" clId="{2553DE95-AE07-4469-9077-D5A0CA420E47}" dt="2023-05-31T13:09:55.613" v="1149"/>
          <ac:picMkLst>
            <pc:docMk/>
            <pc:sldMk cId="1394529216" sldId="263"/>
            <ac:picMk id="29" creationId="{D57FEFD3-ED03-0336-B1CD-8BF68CA7E2C6}"/>
          </ac:picMkLst>
        </pc:picChg>
      </pc:sldChg>
      <pc:sldChg chg="addSp delSp modSp mod modTransition modAnim modNotesTx">
        <pc:chgData name="Dylan Payne (2214463)" userId="4a40ddc2-d0b6-4fe9-b534-b3b27e913f4d" providerId="ADAL" clId="{2553DE95-AE07-4469-9077-D5A0CA420E47}" dt="2023-05-31T14:11:54.442" v="1252"/>
        <pc:sldMkLst>
          <pc:docMk/>
          <pc:sldMk cId="41360126" sldId="264"/>
        </pc:sldMkLst>
        <pc:picChg chg="add del mod">
          <ac:chgData name="Dylan Payne (2214463)" userId="4a40ddc2-d0b6-4fe9-b534-b3b27e913f4d" providerId="ADAL" clId="{2553DE95-AE07-4469-9077-D5A0CA420E47}" dt="2023-05-31T13:18:14.391" v="1158"/>
          <ac:picMkLst>
            <pc:docMk/>
            <pc:sldMk cId="41360126" sldId="264"/>
            <ac:picMk id="20" creationId="{B2C2AA81-F2CD-F201-A65E-1383738DE6B8}"/>
          </ac:picMkLst>
        </pc:picChg>
        <pc:picChg chg="add del mod ord">
          <ac:chgData name="Dylan Payne (2214463)" userId="4a40ddc2-d0b6-4fe9-b534-b3b27e913f4d" providerId="ADAL" clId="{2553DE95-AE07-4469-9077-D5A0CA420E47}" dt="2023-05-31T13:18:39.697" v="1159"/>
          <ac:picMkLst>
            <pc:docMk/>
            <pc:sldMk cId="41360126" sldId="264"/>
            <ac:picMk id="24" creationId="{A3088EFC-31BC-324E-60DE-AA9EF77C4ABE}"/>
          </ac:picMkLst>
        </pc:picChg>
        <pc:picChg chg="add del mod">
          <ac:chgData name="Dylan Payne (2214463)" userId="4a40ddc2-d0b6-4fe9-b534-b3b27e913f4d" providerId="ADAL" clId="{2553DE95-AE07-4469-9077-D5A0CA420E47}" dt="2023-05-31T13:22:48.674" v="1162"/>
          <ac:picMkLst>
            <pc:docMk/>
            <pc:sldMk cId="41360126" sldId="264"/>
            <ac:picMk id="26" creationId="{87BABBAA-F322-7C59-5C2E-33C936920494}"/>
          </ac:picMkLst>
        </pc:picChg>
        <pc:picChg chg="add del mod">
          <ac:chgData name="Dylan Payne (2214463)" userId="4a40ddc2-d0b6-4fe9-b534-b3b27e913f4d" providerId="ADAL" clId="{2553DE95-AE07-4469-9077-D5A0CA420E47}" dt="2023-05-31T13:24:44.144" v="1174"/>
          <ac:picMkLst>
            <pc:docMk/>
            <pc:sldMk cId="41360126" sldId="264"/>
            <ac:picMk id="27" creationId="{9382E87B-C18C-9DBA-9489-84F25ECE93BC}"/>
          </ac:picMkLst>
        </pc:picChg>
        <pc:picChg chg="add del mod ord">
          <ac:chgData name="Dylan Payne (2214463)" userId="4a40ddc2-d0b6-4fe9-b534-b3b27e913f4d" providerId="ADAL" clId="{2553DE95-AE07-4469-9077-D5A0CA420E47}" dt="2023-05-31T13:24:57.631" v="1175"/>
          <ac:picMkLst>
            <pc:docMk/>
            <pc:sldMk cId="41360126" sldId="264"/>
            <ac:picMk id="31" creationId="{2BB64323-8F25-B530-58DB-C6C9ECF39D99}"/>
          </ac:picMkLst>
        </pc:picChg>
        <pc:picChg chg="add del mod">
          <ac:chgData name="Dylan Payne (2214463)" userId="4a40ddc2-d0b6-4fe9-b534-b3b27e913f4d" providerId="ADAL" clId="{2553DE95-AE07-4469-9077-D5A0CA420E47}" dt="2023-05-31T13:25:00.154" v="1177"/>
          <ac:picMkLst>
            <pc:docMk/>
            <pc:sldMk cId="41360126" sldId="264"/>
            <ac:picMk id="32" creationId="{D744B730-D22C-1CC9-D234-058E3A599A9B}"/>
          </ac:picMkLst>
        </pc:picChg>
        <pc:picChg chg="add del mod ord">
          <ac:chgData name="Dylan Payne (2214463)" userId="4a40ddc2-d0b6-4fe9-b534-b3b27e913f4d" providerId="ADAL" clId="{2553DE95-AE07-4469-9077-D5A0CA420E47}" dt="2023-05-31T13:26:24.067" v="1178"/>
          <ac:picMkLst>
            <pc:docMk/>
            <pc:sldMk cId="41360126" sldId="264"/>
            <ac:picMk id="35" creationId="{6848AD83-2300-221A-B534-27DEA7E07D69}"/>
          </ac:picMkLst>
        </pc:picChg>
        <pc:picChg chg="add del mod">
          <ac:chgData name="Dylan Payne (2214463)" userId="4a40ddc2-d0b6-4fe9-b534-b3b27e913f4d" providerId="ADAL" clId="{2553DE95-AE07-4469-9077-D5A0CA420E47}" dt="2023-05-31T14:06:34.140" v="1234"/>
          <ac:picMkLst>
            <pc:docMk/>
            <pc:sldMk cId="41360126" sldId="264"/>
            <ac:picMk id="36" creationId="{9B39BD4D-7385-AD02-F38B-40139AE5C95E}"/>
          </ac:picMkLst>
        </pc:picChg>
        <pc:picChg chg="add del mod ord">
          <ac:chgData name="Dylan Payne (2214463)" userId="4a40ddc2-d0b6-4fe9-b534-b3b27e913f4d" providerId="ADAL" clId="{2553DE95-AE07-4469-9077-D5A0CA420E47}" dt="2023-05-31T14:06:50.635" v="1235"/>
          <ac:picMkLst>
            <pc:docMk/>
            <pc:sldMk cId="41360126" sldId="264"/>
            <ac:picMk id="40" creationId="{FA582F85-CD51-0554-DFE2-DAFBB8DAE04B}"/>
          </ac:picMkLst>
        </pc:picChg>
        <pc:picChg chg="add del mod">
          <ac:chgData name="Dylan Payne (2214463)" userId="4a40ddc2-d0b6-4fe9-b534-b3b27e913f4d" providerId="ADAL" clId="{2553DE95-AE07-4469-9077-D5A0CA420E47}" dt="2023-05-31T14:07:12.839" v="1248"/>
          <ac:picMkLst>
            <pc:docMk/>
            <pc:sldMk cId="41360126" sldId="264"/>
            <ac:picMk id="41" creationId="{B8F7F0D2-12C9-7FF3-A7DB-715EBEE47EA3}"/>
          </ac:picMkLst>
        </pc:picChg>
        <pc:picChg chg="add del mod ord">
          <ac:chgData name="Dylan Payne (2214463)" userId="4a40ddc2-d0b6-4fe9-b534-b3b27e913f4d" providerId="ADAL" clId="{2553DE95-AE07-4469-9077-D5A0CA420E47}" dt="2023-05-31T14:07:25.319" v="1249"/>
          <ac:picMkLst>
            <pc:docMk/>
            <pc:sldMk cId="41360126" sldId="264"/>
            <ac:picMk id="45" creationId="{B1959DC8-D65A-DE9A-92FD-8A9BF2A15715}"/>
          </ac:picMkLst>
        </pc:picChg>
        <pc:picChg chg="add del mod">
          <ac:chgData name="Dylan Payne (2214463)" userId="4a40ddc2-d0b6-4fe9-b534-b3b27e913f4d" providerId="ADAL" clId="{2553DE95-AE07-4469-9077-D5A0CA420E47}" dt="2023-05-31T14:07:29.102" v="1251"/>
          <ac:picMkLst>
            <pc:docMk/>
            <pc:sldMk cId="41360126" sldId="264"/>
            <ac:picMk id="46" creationId="{D0676FC6-C913-5707-87C9-663003381E2C}"/>
          </ac:picMkLst>
        </pc:picChg>
        <pc:picChg chg="add del mod ord">
          <ac:chgData name="Dylan Payne (2214463)" userId="4a40ddc2-d0b6-4fe9-b534-b3b27e913f4d" providerId="ADAL" clId="{2553DE95-AE07-4469-9077-D5A0CA420E47}" dt="2023-05-31T14:11:54.442" v="1252"/>
          <ac:picMkLst>
            <pc:docMk/>
            <pc:sldMk cId="41360126" sldId="264"/>
            <ac:picMk id="49" creationId="{0E5776F7-AD7C-AEF2-A4D8-151C03EE084D}"/>
          </ac:picMkLst>
        </pc:picChg>
        <pc:picChg chg="add mod">
          <ac:chgData name="Dylan Payne (2214463)" userId="4a40ddc2-d0b6-4fe9-b534-b3b27e913f4d" providerId="ADAL" clId="{2553DE95-AE07-4469-9077-D5A0CA420E47}" dt="2023-05-31T14:11:54.442" v="1252"/>
          <ac:picMkLst>
            <pc:docMk/>
            <pc:sldMk cId="41360126" sldId="264"/>
            <ac:picMk id="50" creationId="{33B0C0BA-3571-70E8-62ED-8E3525FE1DE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36F651-251F-4C2F-89D7-98D69CCE0B01}" type="datetimeFigureOut">
              <a:rPr lang="en-GB" smtClean="0"/>
              <a:t>31/05/2023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7E4807-4E39-4459-92EE-F9B4CCEB3930}" type="slidenum">
              <a:rPr lang="en-GB" smtClean="0"/>
              <a:t>‹#›</a:t>
            </a:fld>
            <a:endParaRPr lang="en-GB"/>
          </a:p>
        </p:txBody>
      </p:sp>
    </p:spTree>
    <p:extLst>
      <p:ext uri="{BB962C8B-B14F-4D97-AF65-F5344CB8AC3E}">
        <p14:creationId xmlns:p14="http://schemas.microsoft.com/office/powerpoint/2010/main" val="1071597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I am Dylan Payne.</a:t>
            </a:r>
          </a:p>
          <a:p>
            <a:r>
              <a:rPr lang="en-US" dirty="0"/>
              <a:t>I am a Quality technician from Renishaw and am currently studying on the Mechanical and Manufacturing course. </a:t>
            </a:r>
          </a:p>
          <a:p>
            <a:r>
              <a:rPr lang="en-US" dirty="0"/>
              <a:t>Today I will be presenting my group project report based on the Faro Arm Mobility rectification project I undertook between 2021 and 2022. </a:t>
            </a:r>
          </a:p>
        </p:txBody>
      </p:sp>
      <p:sp>
        <p:nvSpPr>
          <p:cNvPr id="4" name="Slide Number Placeholder 3"/>
          <p:cNvSpPr>
            <a:spLocks noGrp="1"/>
          </p:cNvSpPr>
          <p:nvPr>
            <p:ph type="sldNum" sz="quarter" idx="5"/>
          </p:nvPr>
        </p:nvSpPr>
        <p:spPr/>
        <p:txBody>
          <a:bodyPr/>
          <a:lstStyle/>
          <a:p>
            <a:fld id="{357E4807-4E39-4459-92EE-F9B4CCEB3930}" type="slidenum">
              <a:rPr lang="en-GB" smtClean="0"/>
              <a:t>1</a:t>
            </a:fld>
            <a:endParaRPr lang="en-GB"/>
          </a:p>
        </p:txBody>
      </p:sp>
    </p:spTree>
    <p:extLst>
      <p:ext uri="{BB962C8B-B14F-4D97-AF65-F5344CB8AC3E}">
        <p14:creationId xmlns:p14="http://schemas.microsoft.com/office/powerpoint/2010/main" val="1880480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Aims and objectives of both the report and the project.</a:t>
            </a:r>
          </a:p>
          <a:p>
            <a:pPr>
              <a:lnSpc>
                <a:spcPct val="107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report aims to write a reflective piece of work to analyse a past project. This analysis will be presented in the form of a written report as well as a presentation. This report was commissioned to review and analyse a previous project carried out in which I had full involvement, concentrating on planning methods, academic structure, and problem-solving techniques.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objectives of this report are to review and analyse the success of this project, as well as review the management styles used and consider where improvements could have been implemented. It will also review the success of the project and propose improvements where necessary.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project aimed to identify three areas of concern that could potentially jeopardise the safety of the operators, as well as to save the systems or locations from downtime and any incidents/issues. The three concerns were to be attained through the use of a risk assessment and then evaluated before the best course of action was decided. A feasibility analysis was required to be carried out to determine the restrictions and create an outline specification, at which point a project plan, brief and Product Design Specification would be determined. The project progress was required to be monitored against the agreed-upon project plan and adjusted as needed, keeping track of expenses and timeliness.</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objectives of the project were to determine a safety concern within the Quality area that required immediate rectification and to produce a solution to minimise the risk to both the operators and the equipment. The resulting design was required to show that it improves the area's overall safety with objective evidence of the improvement or removal of risk. </a:t>
            </a:r>
            <a:endParaRPr lang="en-GB" dirty="0"/>
          </a:p>
        </p:txBody>
      </p:sp>
      <p:sp>
        <p:nvSpPr>
          <p:cNvPr id="4" name="Slide Number Placeholder 3"/>
          <p:cNvSpPr>
            <a:spLocks noGrp="1"/>
          </p:cNvSpPr>
          <p:nvPr>
            <p:ph type="sldNum" sz="quarter" idx="5"/>
          </p:nvPr>
        </p:nvSpPr>
        <p:spPr/>
        <p:txBody>
          <a:bodyPr/>
          <a:lstStyle/>
          <a:p>
            <a:fld id="{357E4807-4E39-4459-92EE-F9B4CCEB3930}" type="slidenum">
              <a:rPr lang="en-GB" smtClean="0"/>
              <a:t>2</a:t>
            </a:fld>
            <a:endParaRPr lang="en-GB"/>
          </a:p>
        </p:txBody>
      </p:sp>
    </p:spTree>
    <p:extLst>
      <p:ext uri="{BB962C8B-B14F-4D97-AF65-F5344CB8AC3E}">
        <p14:creationId xmlns:p14="http://schemas.microsoft.com/office/powerpoint/2010/main" val="735118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Project Background</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US" sz="2800" b="0" i="0" dirty="0">
                <a:solidFill>
                  <a:srgbClr val="374151"/>
                </a:solidFill>
                <a:effectLst/>
                <a:latin typeface="Söhne"/>
              </a:rPr>
              <a:t>The Quality department had concerns about the safety of the Faro Arm, which is a device used for various measuring activities within the department. To address this, a project was initiated with the goals of identifying safety issues related to the device's mobility, developing a solution to enhance overall safety, and providing unbiased evidence of risk reduction. Stakeholders from the Quality department collaborated on a detailed study to determine the feasibility of implementing a solution and establish specifications for design and development. A comprehensive project plan, brief, and Product Design Specification were created to effectively manage the project. The project aimed to improve safety measures in the Quality department by addressing mobility issues of the Faro Arm, reducing the risks associated with its potential tipping and swinging motions, thereby protecting both the device and nearby workers.</a:t>
            </a:r>
          </a:p>
          <a:p>
            <a:pPr>
              <a:lnSpc>
                <a:spcPct val="107000"/>
              </a:lnSpc>
            </a:pPr>
            <a:endParaRPr lang="en-US" sz="2800" b="0" i="0" dirty="0">
              <a:solidFill>
                <a:srgbClr val="374151"/>
              </a:solidFill>
              <a:effectLst/>
              <a:latin typeface="Söhne"/>
            </a:endParaRPr>
          </a:p>
          <a:p>
            <a:pPr marL="0" marR="0" lvl="0" indent="0" algn="l" defTabSz="914400" rtl="0" eaLnBrk="1" fontAlgn="auto" latinLnBrk="0" hangingPunct="1">
              <a:lnSpc>
                <a:spcPct val="107000"/>
              </a:lnSpc>
              <a:spcBef>
                <a:spcPts val="0"/>
              </a:spcBef>
              <a:spcAft>
                <a:spcPts val="0"/>
              </a:spcAft>
              <a:buClrTx/>
              <a:buSzTx/>
              <a:buFontTx/>
              <a:buNone/>
              <a:tabLst/>
              <a:defRPr/>
            </a:pPr>
            <a:r>
              <a:rPr lang="en-GB" sz="2800" b="1" dirty="0">
                <a:effectLst/>
                <a:latin typeface="Georgia Pro Black" panose="02040A02050405020203" pitchFamily="18" charset="0"/>
                <a:ea typeface="Calibri" panose="020F0502020204030204" pitchFamily="34" charset="0"/>
                <a:cs typeface="Times New Roman" panose="02020603050405020304" pitchFamily="18" charset="0"/>
              </a:rPr>
              <a:t>Problem Identification</a:t>
            </a:r>
            <a:endParaRPr lang="en-GB" sz="2800" b="1" dirty="0">
              <a:latin typeface="Georgia Pro Black" panose="02040A02050405020203" pitchFamily="18" charset="0"/>
            </a:endParaRPr>
          </a:p>
          <a:p>
            <a:pPr>
              <a:lnSpc>
                <a:spcPct val="107000"/>
              </a:lnSpc>
            </a:pPr>
            <a:endParaRPr lang="en-US" sz="2800" b="0" i="0" dirty="0">
              <a:solidFill>
                <a:srgbClr val="374151"/>
              </a:solidFill>
              <a:effectLst/>
              <a:latin typeface="Söhne"/>
            </a:endParaRPr>
          </a:p>
          <a:p>
            <a:pPr marL="0" marR="0" lvl="0" indent="0" algn="l" defTabSz="914400" rtl="0" eaLnBrk="1" fontAlgn="auto" latinLnBrk="0" hangingPunct="1">
              <a:lnSpc>
                <a:spcPct val="107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rPr>
              <a:t>The safety concern was that the Faro Arm could not be moved across the factory due to a risk to the operators during transportation, so the Quality department needed a solution. Once this problem was fixed, precise measurements could once more be made throughout the entire site. This issue was chosen to be addressed for these reasons. Research was carried out into this issue; unfortunately, Faro did not manufacture a suitable solution. </a:t>
            </a:r>
            <a:endParaRPr lang="en-GB" sz="1200" dirty="0"/>
          </a:p>
          <a:p>
            <a:pPr>
              <a:lnSpc>
                <a:spcPct val="107000"/>
              </a:lnSpc>
            </a:pPr>
            <a:endParaRPr lang="en-GB" dirty="0"/>
          </a:p>
        </p:txBody>
      </p:sp>
      <p:sp>
        <p:nvSpPr>
          <p:cNvPr id="4" name="Slide Number Placeholder 3"/>
          <p:cNvSpPr>
            <a:spLocks noGrp="1"/>
          </p:cNvSpPr>
          <p:nvPr>
            <p:ph type="sldNum" sz="quarter" idx="5"/>
          </p:nvPr>
        </p:nvSpPr>
        <p:spPr/>
        <p:txBody>
          <a:bodyPr/>
          <a:lstStyle/>
          <a:p>
            <a:fld id="{357E4807-4E39-4459-92EE-F9B4CCEB3930}" type="slidenum">
              <a:rPr lang="en-GB" smtClean="0"/>
              <a:t>3</a:t>
            </a:fld>
            <a:endParaRPr lang="en-GB"/>
          </a:p>
        </p:txBody>
      </p:sp>
    </p:spTree>
    <p:extLst>
      <p:ext uri="{BB962C8B-B14F-4D97-AF65-F5344CB8AC3E}">
        <p14:creationId xmlns:p14="http://schemas.microsoft.com/office/powerpoint/2010/main" val="2078460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pPr>
            <a:r>
              <a:rPr lang="en-GB" sz="1800" b="1" dirty="0">
                <a:effectLst/>
                <a:latin typeface="Calibri" panose="020F0502020204030204" pitchFamily="34" charset="0"/>
                <a:cs typeface="Times New Roman" panose="02020603050405020304" pitchFamily="18" charset="0"/>
              </a:rPr>
              <a:t>Final Design</a:t>
            </a:r>
          </a:p>
          <a:p>
            <a:endParaRPr lang="en-GB" dirty="0">
              <a:effectLst/>
            </a:endParaRPr>
          </a:p>
          <a:p>
            <a:r>
              <a:rPr lang="en-GB" dirty="0">
                <a:effectLst/>
              </a:rPr>
              <a:t>The decision was made to proceed with Design two as the final design as it ranked highest on the decision matrix. This variation consists of two distinct components that would be connected by a "transition fit." The top sits on a rod that screws into the table and has the same diameter as the arm on the Faro Arm. With this design, the bracket can be situated anywhere on the table. Since these two components are not fixed to one another, the Faro Arm's orientation when the rod is put into the table would not matter, allowing the bracket to freely rotate when it is attached to the rod. The top section is 3D printed with 100% infill for rigidity, with a slightly closed opening to allow for a gripped style bracket rather than a U-shaped bracket that the Faro Arm would simply rest in. </a:t>
            </a:r>
            <a:endParaRPr lang="en-GB" dirty="0"/>
          </a:p>
        </p:txBody>
      </p:sp>
      <p:sp>
        <p:nvSpPr>
          <p:cNvPr id="4" name="Slide Number Placeholder 3"/>
          <p:cNvSpPr>
            <a:spLocks noGrp="1"/>
          </p:cNvSpPr>
          <p:nvPr>
            <p:ph type="sldNum" sz="quarter" idx="5"/>
          </p:nvPr>
        </p:nvSpPr>
        <p:spPr/>
        <p:txBody>
          <a:bodyPr/>
          <a:lstStyle/>
          <a:p>
            <a:fld id="{357E4807-4E39-4459-92EE-F9B4CCEB3930}" type="slidenum">
              <a:rPr lang="en-GB" smtClean="0"/>
              <a:t>4</a:t>
            </a:fld>
            <a:endParaRPr lang="en-GB"/>
          </a:p>
        </p:txBody>
      </p:sp>
    </p:spTree>
    <p:extLst>
      <p:ext uri="{BB962C8B-B14F-4D97-AF65-F5344CB8AC3E}">
        <p14:creationId xmlns:p14="http://schemas.microsoft.com/office/powerpoint/2010/main" val="1441582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3D Design</a:t>
            </a:r>
          </a:p>
          <a:p>
            <a:pPr>
              <a:lnSpc>
                <a:spcPct val="107000"/>
              </a:lnSpc>
            </a:pPr>
            <a:endPar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bracket has a diameter of 54.5mm with a slightly closed opening. The opening at the bottom of the bracket has a diameter of 8mm and a depth of 20mm. The distance between the depth of this hole and the base of the bracket is 25mm. The rod has a length of 120mm from above the M8 thread. Once these two parts are mated together, they give a combined distance of 145mm from the table to point A, which is the distance the Faro Arm is from the table when in its 90° laying down position.</a:t>
            </a:r>
          </a:p>
          <a:p>
            <a:pPr>
              <a:lnSpc>
                <a:spcPct val="107000"/>
              </a:lnSpc>
            </a:pPr>
            <a:endParaRPr lang="en-GB" sz="1800" b="0"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endParaRP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Prototype</a:t>
            </a:r>
          </a:p>
          <a:p>
            <a:pPr>
              <a:lnSpc>
                <a:spcPct val="107000"/>
              </a:lnSpc>
            </a:pPr>
            <a:endPar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next stage in the manufacturing process was to produce a prototype to ensure that the calculations and measurements were correct. The trial fit of this bracket onto the housing of the Faro Arm was perfect. The bracket smoothly attached and detached from the housing without causing any cosmetic damage. The grip is secure enough to hold onto the Faro Arm but also loose enough for an easy release for the operator. Fortunately, for the rod of this part, there was an 8mm diameter stainless steel rod in the scrap bins. This meant that the only requirement remaining was to cut it to length and form an M8 external thread on one end.</a:t>
            </a:r>
            <a:endParaRPr lang="en-GB" sz="1800" dirty="0"/>
          </a:p>
          <a:p>
            <a:pPr>
              <a:lnSpc>
                <a:spcPct val="107000"/>
              </a:lnSpc>
            </a:pPr>
            <a:endPar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endParaRP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Final Product</a:t>
            </a:r>
          </a:p>
          <a:p>
            <a:pPr>
              <a:lnSpc>
                <a:spcPct val="107000"/>
              </a:lnSpc>
            </a:pPr>
            <a:endPar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final design used black PLA plastic for the main bracket head. This was also printed standing up, producing a better surface finish all around. </a:t>
            </a:r>
            <a:endParaRPr lang="en-GB" sz="1800" dirty="0"/>
          </a:p>
          <a:p>
            <a:pPr>
              <a:lnSpc>
                <a:spcPct val="107000"/>
              </a:lnSpc>
            </a:pPr>
            <a:endPar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endParaRP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Compliance, Safety and Risk Management Issues</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final product does not have any safety or risk hazards associated with its condition or operation. The product is a standalone bracket and would not cause an operator any harm on its own.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only compliance that this part needed to conform to is the Restriction of Hazardous Substances (RoHS) to ensure that it can be used on-site within the Renishaw workplace.</a:t>
            </a:r>
            <a:endParaRPr lang="en-GB" dirty="0"/>
          </a:p>
        </p:txBody>
      </p:sp>
      <p:sp>
        <p:nvSpPr>
          <p:cNvPr id="4" name="Slide Number Placeholder 3"/>
          <p:cNvSpPr>
            <a:spLocks noGrp="1"/>
          </p:cNvSpPr>
          <p:nvPr>
            <p:ph type="sldNum" sz="quarter" idx="5"/>
          </p:nvPr>
        </p:nvSpPr>
        <p:spPr/>
        <p:txBody>
          <a:bodyPr/>
          <a:lstStyle/>
          <a:p>
            <a:fld id="{357E4807-4E39-4459-92EE-F9B4CCEB3930}" type="slidenum">
              <a:rPr lang="en-GB" smtClean="0"/>
              <a:t>5</a:t>
            </a:fld>
            <a:endParaRPr lang="en-GB"/>
          </a:p>
        </p:txBody>
      </p:sp>
    </p:spTree>
    <p:extLst>
      <p:ext uri="{BB962C8B-B14F-4D97-AF65-F5344CB8AC3E}">
        <p14:creationId xmlns:p14="http://schemas.microsoft.com/office/powerpoint/2010/main" val="17050015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Gantt Charts</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US" sz="2800" b="0" i="0" dirty="0">
                <a:solidFill>
                  <a:srgbClr val="374151"/>
                </a:solidFill>
                <a:effectLst/>
                <a:latin typeface="Söhne"/>
              </a:rPr>
              <a:t>The Gantt chart is a useful planning tool for projects of any size, but particularly beneficial for larger, complex tasks. It helps schedule and plan by listing tasks with anticipated completion dates and deadlines. The chart displays tasks on the left side and a time scale on the top, with bars or areas representing start and end times for each task. Dependencies, task progress, and responsible team members can also be shown. </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Critical Path Analysis (CPA)</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US" sz="2800" b="0" i="0" dirty="0">
                <a:solidFill>
                  <a:srgbClr val="374151"/>
                </a:solidFill>
                <a:effectLst/>
                <a:latin typeface="Söhne"/>
              </a:rPr>
              <a:t>CPA is a planning method that calculates the shortest project completion time by prioritizing tasks and organizing resources. It identifies crucial tasks and determines the most efficient project completion approach. It complements the Gantt chart.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Work Breakdown Structure (WBS)</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US" b="0" i="0" dirty="0">
                <a:solidFill>
                  <a:srgbClr val="374151"/>
                </a:solidFill>
                <a:effectLst/>
                <a:latin typeface="Söhne"/>
              </a:rPr>
              <a:t>A work breakdown structure (WBS) breaks down the project into manageable tasks. Each task is represented graphically, starting with the completed project at the top and larger tasks leading to smaller ones through lines and boxes. The WBS helps compute budgets, identify concerns, and evenly distribute the workload among the team. </a:t>
            </a:r>
          </a:p>
          <a:p>
            <a:pPr>
              <a:lnSpc>
                <a:spcPct val="107000"/>
              </a:lnSpc>
            </a:pPr>
            <a:endPar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endParaRP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Program Evaluation and Review Technique (PERT)</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US" b="0" i="0" dirty="0">
                <a:solidFill>
                  <a:srgbClr val="374151"/>
                </a:solidFill>
                <a:effectLst/>
                <a:latin typeface="Söhne"/>
              </a:rPr>
              <a:t>PERT is a planning tool that aids in time estimations and managing project probability. It breaks down tasks into activities and incorporates them into a Gantt chart to identify interdependencies. The network map shows nodes as events and activities as connecting arrows.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endParaRPr>
          </a:p>
          <a:p>
            <a:pPr>
              <a:lnSpc>
                <a:spcPct val="107000"/>
              </a:lnSpc>
            </a:pPr>
            <a:r>
              <a:rPr lang="en-GB" sz="1800" b="1" dirty="0" err="1">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KanBan</a:t>
            </a: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US" sz="2800" b="0" i="0" dirty="0">
                <a:solidFill>
                  <a:srgbClr val="374151"/>
                </a:solidFill>
                <a:effectLst/>
                <a:latin typeface="Söhne"/>
              </a:rPr>
              <a:t>The Kanban Method improves workflow systems and enables evolutionary change by starting with the current workflow. It involves stop-starting and start-finishing, limiting work in progress, and visualizing the workflow at different levels. Kanban is useful for unpredictable work arrival and immediate deployment.</a:t>
            </a:r>
            <a:endParaRPr lang="en-GB" dirty="0"/>
          </a:p>
        </p:txBody>
      </p:sp>
      <p:sp>
        <p:nvSpPr>
          <p:cNvPr id="4" name="Slide Number Placeholder 3"/>
          <p:cNvSpPr>
            <a:spLocks noGrp="1"/>
          </p:cNvSpPr>
          <p:nvPr>
            <p:ph type="sldNum" sz="quarter" idx="5"/>
          </p:nvPr>
        </p:nvSpPr>
        <p:spPr/>
        <p:txBody>
          <a:bodyPr/>
          <a:lstStyle/>
          <a:p>
            <a:fld id="{357E4807-4E39-4459-92EE-F9B4CCEB3930}" type="slidenum">
              <a:rPr lang="en-GB" smtClean="0"/>
              <a:t>6</a:t>
            </a:fld>
            <a:endParaRPr lang="en-GB"/>
          </a:p>
        </p:txBody>
      </p:sp>
    </p:spTree>
    <p:extLst>
      <p:ext uri="{BB962C8B-B14F-4D97-AF65-F5344CB8AC3E}">
        <p14:creationId xmlns:p14="http://schemas.microsoft.com/office/powerpoint/2010/main" val="404957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pPr>
            <a:r>
              <a:rPr lang="en-GB" sz="1800" b="1" u="none" kern="0"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Leadership Styles</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various methods and demeanours that leaders use to direct and sway their teams or organisations are referred to as leadership styles. These leadership philosophies are founded on a leader's attitudes, convictions, and values, and they have a big effect on how a group functions and behaves as a whole.</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Transformational Leadership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followers of transformational leaders are inspired and motivated to perform above and beyond their expectations. They inspire their team members to embrace change and personal development by articulating a compelling vision and fostering a feeling of purpose. To increase employee dedication and satisfaction, transformational leaders also offer assistance, mentoring, and recognition. High levels of staff involvement and innovation may result from this management approach.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Delegative Leadership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Little interference or direct leadership is used in this method. Delegative leaders provide their team members with the freedom to operate independently and make decisions by delegating authority and decision-making to others. When dealing with seasoned and self-driven people that need little supervision, this strategy can be beneficial. Delegative leadership, on the other hand, could lead to a lack of coordination and direction in circumstances where direction and structure are required.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Authoritative Leadership</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A clear vision is established by authoritative leaders, who also provide their team members with specific instructions and expectations. They make judgements on their own, but they also take advice from others into account. These managers actively convey their expectations and are bold and confident in their course of action. Although authoritative leaders offer direction, if they don't allow for enough team discussion or feedback, they could be seen as stiff or dominating.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Transactional Leadership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To ensure that activities are accomplished by predetermined expectations, transactional leaders concentrate on developing clear structures and methods. To encourage their team members and set performance targets and KPIs, they offer incentives and awards. When efficiency and precise execution are required, transactional leadership excels. Given that it largely relies on the exchange of incentives and punishments based on performance, it might not be as effective at creating long-term employee growth and intrinsic motivation.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Participative Leadership</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By soliciting the thoughts, recommendations, and input of their team members, participatory leaders include them in decision-making processes. They promote involvement, respect many viewpoints, and aim towards agreement. A collaborative and inclusive work environment fostered by participatory leadership encourages teamwork and employee engagement. It may result in improved problem-solving abilities and more job satisfaction. However, compared to more autocratic leadership styles, it could take longer to achieve choices. </a:t>
            </a:r>
          </a:p>
          <a:p>
            <a:endParaRPr lang="en-GB" dirty="0"/>
          </a:p>
        </p:txBody>
      </p:sp>
      <p:sp>
        <p:nvSpPr>
          <p:cNvPr id="4" name="Slide Number Placeholder 3"/>
          <p:cNvSpPr>
            <a:spLocks noGrp="1"/>
          </p:cNvSpPr>
          <p:nvPr>
            <p:ph type="sldNum" sz="quarter" idx="5"/>
          </p:nvPr>
        </p:nvSpPr>
        <p:spPr/>
        <p:txBody>
          <a:bodyPr/>
          <a:lstStyle/>
          <a:p>
            <a:fld id="{357E4807-4E39-4459-92EE-F9B4CCEB3930}" type="slidenum">
              <a:rPr lang="en-GB" smtClean="0"/>
              <a:t>7</a:t>
            </a:fld>
            <a:endParaRPr lang="en-GB"/>
          </a:p>
        </p:txBody>
      </p:sp>
    </p:spTree>
    <p:extLst>
      <p:ext uri="{BB962C8B-B14F-4D97-AF65-F5344CB8AC3E}">
        <p14:creationId xmlns:p14="http://schemas.microsoft.com/office/powerpoint/2010/main" val="33102241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What is Project Evaluation?</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A project's success, efficacy, and efficiency are all determined through the methodical process of project evaluation. It entails assessing the project's performance about its goals, as well as its results and impacts. The goal of project assessment is to shed light on the project's advantages and disadvantages, point out areas that could use improvement, and help with future project decision-making. As part of the assessment process, pertinent data and information about the project are often gathered and analysed, including project plans, budgets, timeframes, deliverables, and stakeholder comments. It is possible to employ a variety of evaluation techniques and methodologies, such as surveys, document reviews, quantitative analysis, and case studies.</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Surveys</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a series of structured questions, surveys include gathering information from a sample of people or organisations. You can conduct surveys online, over the phone, via mail, or in person. They offer quantifiable information and make it possible to get standardised data from lots of responders. Surveys can be used to gather opinions, gauge levels of satisfaction, gauge levels of knowledge or awareness, and gather demographic data.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Document Reviews</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Analysing project-related documents, such as project plans, progress reports, financial accounts, and other pertinent information, is known as a document review. This approach aids in evaluating the project's compliance with rules, adherence to plans, and documenting of successes and obstacles. It may offer useful details regarding the project's planning, resource allocation, and decision-making procedures.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Quantitative Analysis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In quantitative analysis, numerical data gathered for the project is analysed using statistical methods. It consists of evaluations including statistical significance testing, cost-benefit analysis, return on investment (ROI), cost-effectiveness analysis, and ROI. The systematic examination of data to find patterns, trends, and relationships is made possible through quantitative analysis. It offers unbiased and quantifiable insights and aids in evaluating project outcomes, impacts, and efficiency.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Case Studies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In-depth research and analysis of certain projects or project components are included in case studies. To comprehend the project's context, procedures, and results, they entail collecting thorough data, conducting interviews, and analysing documentation. Case studies give a thorough and nuanced insight into the dynamics, difficulties, and success aspects of projects.</a:t>
            </a:r>
          </a:p>
          <a:p>
            <a:endParaRPr lang="en-GB" dirty="0"/>
          </a:p>
        </p:txBody>
      </p:sp>
      <p:sp>
        <p:nvSpPr>
          <p:cNvPr id="4" name="Slide Number Placeholder 3"/>
          <p:cNvSpPr>
            <a:spLocks noGrp="1"/>
          </p:cNvSpPr>
          <p:nvPr>
            <p:ph type="sldNum" sz="quarter" idx="5"/>
          </p:nvPr>
        </p:nvSpPr>
        <p:spPr/>
        <p:txBody>
          <a:bodyPr/>
          <a:lstStyle/>
          <a:p>
            <a:fld id="{357E4807-4E39-4459-92EE-F9B4CCEB3930}" type="slidenum">
              <a:rPr lang="en-GB" smtClean="0"/>
              <a:t>8</a:t>
            </a:fld>
            <a:endParaRPr lang="en-GB"/>
          </a:p>
        </p:txBody>
      </p:sp>
    </p:spTree>
    <p:extLst>
      <p:ext uri="{BB962C8B-B14F-4D97-AF65-F5344CB8AC3E}">
        <p14:creationId xmlns:p14="http://schemas.microsoft.com/office/powerpoint/2010/main" val="3810602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pPr>
            <a:r>
              <a:rPr lang="en-GB" sz="1800" b="1" dirty="0">
                <a:solidFill>
                  <a:srgbClr val="000000"/>
                </a:solidFill>
                <a:effectLst/>
                <a:latin typeface="Calibri" panose="020F0502020204030204" pitchFamily="34" charset="0"/>
                <a:ea typeface="DengXian Light" panose="02010600030101010101" pitchFamily="2" charset="-122"/>
                <a:cs typeface="Times New Roman" panose="02020603050405020304" pitchFamily="18" charset="0"/>
              </a:rPr>
              <a:t>Techniques Used</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Gantt chart was selected as the desired planning technique throughout the project as I have previous experience using Gantt charts. They are easy to use because they visually illustrate the tasks needed to be carried out as well as the time constraints that are required. This method was paired with CPA to better manage the tasks and prioritise tasks to ensure the project was completed on time. </a:t>
            </a:r>
          </a:p>
          <a:p>
            <a:pPr>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If this project was to be conducted again, it would be beneficial to explore other management techniques such as WBS or PERT, especially when a team is involved. For the original project, there was a slight inclusion of a project team, but 90% of tasks fell to myself. Using a management technique such as WBS would have benefited this situation by distributing the workload among the project team's members evenly. The methodology used when evaluating the project was primarily based on document reviews combined with post-project sectional critical analysis. This technique was the preferred method of evaluation as there was no data to review, just a product that met the requirements stated throughout the project. Using this evaluation technique, the project was kept on track with the requirements and plans set in place from the beginning. If this was to be conducted again it would be beneficial to conduct a survey with the operators of the Faro Arm, in which they could provide feedback and possible input for future improvements. It would also be beneficial to the stakeholders to know the added benefit the project has made within the department.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project was carried out with a delegative leadership approach from the stakeholders as I was left to operate with full freedom of the project scope and had the capability to delegate tasks throughout the team. From myself, an authoritative leadership style was adapted, where minimum tasks were delegated to other team members and tasks were primarily carried out by myself. In a team-orientated project, this was not an optimal leadership style. After reviewing the various styles available it has been concluded that the most beneficial leadership style to utilise would be transformational leadership. </a:t>
            </a:r>
            <a:endParaRPr lang="en-GB" sz="1800" dirty="0">
              <a:effectLst/>
              <a:latin typeface="Calibri" panose="020F0502020204030204" pitchFamily="34" charset="0"/>
              <a:cs typeface="Times New Roman" panose="02020603050405020304" pitchFamily="18" charset="0"/>
            </a:endParaRPr>
          </a:p>
          <a:p>
            <a:r>
              <a:rPr lang="en-US" b="1" dirty="0"/>
              <a:t>Conclusion</a:t>
            </a:r>
          </a:p>
          <a:p>
            <a:endParaRPr lang="en-US" dirty="0"/>
          </a:p>
          <a:p>
            <a:r>
              <a:rPr lang="en-US" dirty="0"/>
              <a:t>This project itself was produced to identify a feasible safety concern within the workplace and produce a rectifying solution. Given the evidence from the safety tests and risk assessment, this concludes that this project was a success, and the desired outcome was achieved. </a:t>
            </a:r>
          </a:p>
          <a:p>
            <a:endParaRPr lang="en-US" dirty="0"/>
          </a:p>
          <a:p>
            <a:r>
              <a:rPr lang="en-US" dirty="0"/>
              <a:t>This project report was commissioned to review and analyze the success of this project, in which it has been successful. Various planning, leadership and evaluation techniques have been researched and discovered through the process of this project review, including an analysis of the techniques used within the project itself. Better techniques could have been utilized to improve team collaboration and productivity, as previously discussed in the report. </a:t>
            </a:r>
          </a:p>
          <a:p>
            <a:endParaRPr lang="en-US" dirty="0"/>
          </a:p>
          <a:p>
            <a:r>
              <a:rPr lang="en-US" b="1" dirty="0"/>
              <a:t>Improvements</a:t>
            </a:r>
          </a:p>
          <a:p>
            <a:endParaRPr lang="en-US" dirty="0"/>
          </a:p>
          <a:p>
            <a:r>
              <a:rPr lang="en-US" dirty="0"/>
              <a:t>The project was overall a success, but improvements could be implemented if the project were to be carried out again. </a:t>
            </a:r>
          </a:p>
          <a:p>
            <a:r>
              <a:rPr lang="en-US" dirty="0"/>
              <a:t>The first improvement would be to spend more time on the designing phase of the project, utilizing prototypes and spending more time on discovering the best option and variation of parts to use for the most desired outcome. This process could have been implemented with the use of a second bracket on the Faro Arm to hold the end of the arm from having too much sway during transportation.</a:t>
            </a:r>
          </a:p>
          <a:p>
            <a:r>
              <a:rPr lang="en-US" dirty="0"/>
              <a:t>Secondly, more research and utilization could have gone into the operation of the Microsoft Projects software for constructing the Gantt chart. Inexperienced was a factor in not using this software to its most optimum standard, to which time was lost in incorrect operations and learning the new software from scratch.</a:t>
            </a:r>
          </a:p>
          <a:p>
            <a:r>
              <a:rPr lang="en-US" dirty="0"/>
              <a:t>Finally, this report has highlighted key methodologies that would better utilize members of a team to produce a more effective and productive project outcome. Management techniques would be researched prior to the undergoing of the project to select the most optimal technique for that specific project. A suitable leadership style/ styles should be used to not only benefit the productivity of the team, but better distribute workloads through the various members. And finally various evaluation techniques can be used to analyze and report on the success of the project. </a:t>
            </a:r>
          </a:p>
          <a:p>
            <a:endParaRPr lang="en-US" dirty="0"/>
          </a:p>
          <a:p>
            <a:r>
              <a:rPr lang="en-US" dirty="0"/>
              <a:t>Thank you.</a:t>
            </a:r>
          </a:p>
          <a:p>
            <a:endParaRPr lang="en-GB" dirty="0"/>
          </a:p>
        </p:txBody>
      </p:sp>
      <p:sp>
        <p:nvSpPr>
          <p:cNvPr id="4" name="Slide Number Placeholder 3"/>
          <p:cNvSpPr>
            <a:spLocks noGrp="1"/>
          </p:cNvSpPr>
          <p:nvPr>
            <p:ph type="sldNum" sz="quarter" idx="5"/>
          </p:nvPr>
        </p:nvSpPr>
        <p:spPr/>
        <p:txBody>
          <a:bodyPr/>
          <a:lstStyle/>
          <a:p>
            <a:fld id="{357E4807-4E39-4459-92EE-F9B4CCEB3930}" type="slidenum">
              <a:rPr lang="en-GB" smtClean="0"/>
              <a:t>9</a:t>
            </a:fld>
            <a:endParaRPr lang="en-GB"/>
          </a:p>
        </p:txBody>
      </p:sp>
    </p:spTree>
    <p:extLst>
      <p:ext uri="{BB962C8B-B14F-4D97-AF65-F5344CB8AC3E}">
        <p14:creationId xmlns:p14="http://schemas.microsoft.com/office/powerpoint/2010/main" val="3678122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2B2CC-5DBD-83EA-8A70-BB6389FB4A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A325F3-D72E-FDDA-D540-FE7839C93E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146C67-19EE-CED1-E2AF-33EBF83BF450}"/>
              </a:ext>
            </a:extLst>
          </p:cNvPr>
          <p:cNvSpPr>
            <a:spLocks noGrp="1"/>
          </p:cNvSpPr>
          <p:nvPr>
            <p:ph type="dt" sz="half" idx="10"/>
          </p:nvPr>
        </p:nvSpPr>
        <p:spPr/>
        <p:txBody>
          <a:bodyPr/>
          <a:lstStyle/>
          <a:p>
            <a:fld id="{0DD248B8-60A1-4DA9-AF8E-0CA117691F7E}" type="datetimeFigureOut">
              <a:rPr lang="en-GB" smtClean="0"/>
              <a:t>31/05/2023</a:t>
            </a:fld>
            <a:endParaRPr lang="en-GB"/>
          </a:p>
        </p:txBody>
      </p:sp>
      <p:sp>
        <p:nvSpPr>
          <p:cNvPr id="5" name="Footer Placeholder 4">
            <a:extLst>
              <a:ext uri="{FF2B5EF4-FFF2-40B4-BE49-F238E27FC236}">
                <a16:creationId xmlns:a16="http://schemas.microsoft.com/office/drawing/2014/main" id="{64282E45-2B94-A55F-A140-22DBFD3D64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0B4072-30E0-BA70-BCBD-72C2526C9E52}"/>
              </a:ext>
            </a:extLst>
          </p:cNvPr>
          <p:cNvSpPr>
            <a:spLocks noGrp="1"/>
          </p:cNvSpPr>
          <p:nvPr>
            <p:ph type="sldNum" sz="quarter" idx="12"/>
          </p:nvPr>
        </p:nvSpPr>
        <p:spPr/>
        <p:txBody>
          <a:bodyPr/>
          <a:lstStyle/>
          <a:p>
            <a:fld id="{1031BDAC-B804-47A8-A9DA-7A8514B1F536}" type="slidenum">
              <a:rPr lang="en-GB" smtClean="0"/>
              <a:t>‹#›</a:t>
            </a:fld>
            <a:endParaRPr lang="en-GB"/>
          </a:p>
        </p:txBody>
      </p:sp>
    </p:spTree>
    <p:extLst>
      <p:ext uri="{BB962C8B-B14F-4D97-AF65-F5344CB8AC3E}">
        <p14:creationId xmlns:p14="http://schemas.microsoft.com/office/powerpoint/2010/main" val="2755549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377E2-E2EA-7D9E-710F-6B198A0115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0C360-C5C9-153A-5CA1-A3061017D9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D6DEF0-2696-3904-04CA-961C1E6BFD75}"/>
              </a:ext>
            </a:extLst>
          </p:cNvPr>
          <p:cNvSpPr>
            <a:spLocks noGrp="1"/>
          </p:cNvSpPr>
          <p:nvPr>
            <p:ph type="dt" sz="half" idx="10"/>
          </p:nvPr>
        </p:nvSpPr>
        <p:spPr/>
        <p:txBody>
          <a:bodyPr/>
          <a:lstStyle/>
          <a:p>
            <a:fld id="{0DD248B8-60A1-4DA9-AF8E-0CA117691F7E}" type="datetimeFigureOut">
              <a:rPr lang="en-GB" smtClean="0"/>
              <a:t>31/05/2023</a:t>
            </a:fld>
            <a:endParaRPr lang="en-GB"/>
          </a:p>
        </p:txBody>
      </p:sp>
      <p:sp>
        <p:nvSpPr>
          <p:cNvPr id="5" name="Footer Placeholder 4">
            <a:extLst>
              <a:ext uri="{FF2B5EF4-FFF2-40B4-BE49-F238E27FC236}">
                <a16:creationId xmlns:a16="http://schemas.microsoft.com/office/drawing/2014/main" id="{1CD06E37-E91A-B008-BCBA-F009386048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AFA187-67C0-ED47-781F-8888C325DA2C}"/>
              </a:ext>
            </a:extLst>
          </p:cNvPr>
          <p:cNvSpPr>
            <a:spLocks noGrp="1"/>
          </p:cNvSpPr>
          <p:nvPr>
            <p:ph type="sldNum" sz="quarter" idx="12"/>
          </p:nvPr>
        </p:nvSpPr>
        <p:spPr/>
        <p:txBody>
          <a:bodyPr/>
          <a:lstStyle/>
          <a:p>
            <a:fld id="{1031BDAC-B804-47A8-A9DA-7A8514B1F536}" type="slidenum">
              <a:rPr lang="en-GB" smtClean="0"/>
              <a:t>‹#›</a:t>
            </a:fld>
            <a:endParaRPr lang="en-GB"/>
          </a:p>
        </p:txBody>
      </p:sp>
    </p:spTree>
    <p:extLst>
      <p:ext uri="{BB962C8B-B14F-4D97-AF65-F5344CB8AC3E}">
        <p14:creationId xmlns:p14="http://schemas.microsoft.com/office/powerpoint/2010/main" val="3521023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20574-213D-3914-B820-1E700F84B8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6C1EFF-5997-B99C-33A0-0EAB234BD6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79293B-E146-2190-23A3-71B032209FE4}"/>
              </a:ext>
            </a:extLst>
          </p:cNvPr>
          <p:cNvSpPr>
            <a:spLocks noGrp="1"/>
          </p:cNvSpPr>
          <p:nvPr>
            <p:ph type="dt" sz="half" idx="10"/>
          </p:nvPr>
        </p:nvSpPr>
        <p:spPr/>
        <p:txBody>
          <a:bodyPr/>
          <a:lstStyle/>
          <a:p>
            <a:fld id="{0DD248B8-60A1-4DA9-AF8E-0CA117691F7E}" type="datetimeFigureOut">
              <a:rPr lang="en-GB" smtClean="0"/>
              <a:t>31/05/2023</a:t>
            </a:fld>
            <a:endParaRPr lang="en-GB"/>
          </a:p>
        </p:txBody>
      </p:sp>
      <p:sp>
        <p:nvSpPr>
          <p:cNvPr id="5" name="Footer Placeholder 4">
            <a:extLst>
              <a:ext uri="{FF2B5EF4-FFF2-40B4-BE49-F238E27FC236}">
                <a16:creationId xmlns:a16="http://schemas.microsoft.com/office/drawing/2014/main" id="{2C0DF91A-DE98-A77B-E2E1-4FB72FD3A0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C7FAAC-F8E2-606A-904D-3A9C25E8120B}"/>
              </a:ext>
            </a:extLst>
          </p:cNvPr>
          <p:cNvSpPr>
            <a:spLocks noGrp="1"/>
          </p:cNvSpPr>
          <p:nvPr>
            <p:ph type="sldNum" sz="quarter" idx="12"/>
          </p:nvPr>
        </p:nvSpPr>
        <p:spPr/>
        <p:txBody>
          <a:bodyPr/>
          <a:lstStyle/>
          <a:p>
            <a:fld id="{1031BDAC-B804-47A8-A9DA-7A8514B1F536}" type="slidenum">
              <a:rPr lang="en-GB" smtClean="0"/>
              <a:t>‹#›</a:t>
            </a:fld>
            <a:endParaRPr lang="en-GB"/>
          </a:p>
        </p:txBody>
      </p:sp>
    </p:spTree>
    <p:extLst>
      <p:ext uri="{BB962C8B-B14F-4D97-AF65-F5344CB8AC3E}">
        <p14:creationId xmlns:p14="http://schemas.microsoft.com/office/powerpoint/2010/main" val="3398358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89C70-8288-34FA-5CB7-596B8A8D13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9BE97C-A3FB-0AE0-5B0A-3B0D1C2D38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5E20A5-D2F5-4088-926A-52FC9CEB200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25D993-CC97-4FE0-B7A2-0AB2F3982141}"/>
              </a:ext>
            </a:extLst>
          </p:cNvPr>
          <p:cNvSpPr>
            <a:spLocks noGrp="1"/>
          </p:cNvSpPr>
          <p:nvPr>
            <p:ph type="dt" sz="half" idx="10"/>
          </p:nvPr>
        </p:nvSpPr>
        <p:spPr/>
        <p:txBody>
          <a:bodyPr/>
          <a:lstStyle/>
          <a:p>
            <a:fld id="{0DD248B8-60A1-4DA9-AF8E-0CA117691F7E}" type="datetimeFigureOut">
              <a:rPr lang="en-GB" smtClean="0"/>
              <a:t>31/05/2023</a:t>
            </a:fld>
            <a:endParaRPr lang="en-GB"/>
          </a:p>
        </p:txBody>
      </p:sp>
      <p:sp>
        <p:nvSpPr>
          <p:cNvPr id="6" name="Footer Placeholder 5">
            <a:extLst>
              <a:ext uri="{FF2B5EF4-FFF2-40B4-BE49-F238E27FC236}">
                <a16:creationId xmlns:a16="http://schemas.microsoft.com/office/drawing/2014/main" id="{AA959810-D151-0104-7CCC-D41141CE52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756424-AC54-AF83-5373-817C5897B106}"/>
              </a:ext>
            </a:extLst>
          </p:cNvPr>
          <p:cNvSpPr>
            <a:spLocks noGrp="1"/>
          </p:cNvSpPr>
          <p:nvPr>
            <p:ph type="sldNum" sz="quarter" idx="12"/>
          </p:nvPr>
        </p:nvSpPr>
        <p:spPr/>
        <p:txBody>
          <a:bodyPr/>
          <a:lstStyle/>
          <a:p>
            <a:fld id="{1031BDAC-B804-47A8-A9DA-7A8514B1F536}" type="slidenum">
              <a:rPr lang="en-GB" smtClean="0"/>
              <a:t>‹#›</a:t>
            </a:fld>
            <a:endParaRPr lang="en-GB"/>
          </a:p>
        </p:txBody>
      </p:sp>
    </p:spTree>
    <p:extLst>
      <p:ext uri="{BB962C8B-B14F-4D97-AF65-F5344CB8AC3E}">
        <p14:creationId xmlns:p14="http://schemas.microsoft.com/office/powerpoint/2010/main" val="421792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8D983-883E-9C8F-C502-4DF1E6E44F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CDE4E2-4328-83FE-E83E-AC2478FC2B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45C540-BD14-54A6-AA4C-6CDDB08053B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069EDB-97E6-DA78-FBFF-D14A765D71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F96727-09CA-389B-B231-D9ADE234BA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7B1C84-29DB-40D3-FC72-28DA5CA7E2CF}"/>
              </a:ext>
            </a:extLst>
          </p:cNvPr>
          <p:cNvSpPr>
            <a:spLocks noGrp="1"/>
          </p:cNvSpPr>
          <p:nvPr>
            <p:ph type="dt" sz="half" idx="10"/>
          </p:nvPr>
        </p:nvSpPr>
        <p:spPr/>
        <p:txBody>
          <a:bodyPr/>
          <a:lstStyle/>
          <a:p>
            <a:fld id="{0DD248B8-60A1-4DA9-AF8E-0CA117691F7E}" type="datetimeFigureOut">
              <a:rPr lang="en-GB" smtClean="0"/>
              <a:t>31/05/2023</a:t>
            </a:fld>
            <a:endParaRPr lang="en-GB"/>
          </a:p>
        </p:txBody>
      </p:sp>
      <p:sp>
        <p:nvSpPr>
          <p:cNvPr id="8" name="Footer Placeholder 7">
            <a:extLst>
              <a:ext uri="{FF2B5EF4-FFF2-40B4-BE49-F238E27FC236}">
                <a16:creationId xmlns:a16="http://schemas.microsoft.com/office/drawing/2014/main" id="{AB2CC0F0-292D-AEAB-FEC0-A8F93C69D9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CF4B48-B29F-1279-AF5A-6835FFF3A761}"/>
              </a:ext>
            </a:extLst>
          </p:cNvPr>
          <p:cNvSpPr>
            <a:spLocks noGrp="1"/>
          </p:cNvSpPr>
          <p:nvPr>
            <p:ph type="sldNum" sz="quarter" idx="12"/>
          </p:nvPr>
        </p:nvSpPr>
        <p:spPr/>
        <p:txBody>
          <a:bodyPr/>
          <a:lstStyle/>
          <a:p>
            <a:fld id="{1031BDAC-B804-47A8-A9DA-7A8514B1F536}" type="slidenum">
              <a:rPr lang="en-GB" smtClean="0"/>
              <a:t>‹#›</a:t>
            </a:fld>
            <a:endParaRPr lang="en-GB"/>
          </a:p>
        </p:txBody>
      </p:sp>
    </p:spTree>
    <p:extLst>
      <p:ext uri="{BB962C8B-B14F-4D97-AF65-F5344CB8AC3E}">
        <p14:creationId xmlns:p14="http://schemas.microsoft.com/office/powerpoint/2010/main" val="3240677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1E77-AEA9-F6C2-4C37-1D5EE770F8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740EB7-768F-99EA-C85F-E2F0202D4AFA}"/>
              </a:ext>
            </a:extLst>
          </p:cNvPr>
          <p:cNvSpPr>
            <a:spLocks noGrp="1"/>
          </p:cNvSpPr>
          <p:nvPr>
            <p:ph type="dt" sz="half" idx="10"/>
          </p:nvPr>
        </p:nvSpPr>
        <p:spPr/>
        <p:txBody>
          <a:bodyPr/>
          <a:lstStyle/>
          <a:p>
            <a:fld id="{0DD248B8-60A1-4DA9-AF8E-0CA117691F7E}" type="datetimeFigureOut">
              <a:rPr lang="en-GB" smtClean="0"/>
              <a:t>31/05/2023</a:t>
            </a:fld>
            <a:endParaRPr lang="en-GB"/>
          </a:p>
        </p:txBody>
      </p:sp>
      <p:sp>
        <p:nvSpPr>
          <p:cNvPr id="4" name="Footer Placeholder 3">
            <a:extLst>
              <a:ext uri="{FF2B5EF4-FFF2-40B4-BE49-F238E27FC236}">
                <a16:creationId xmlns:a16="http://schemas.microsoft.com/office/drawing/2014/main" id="{370D2F9F-BE36-6726-91EA-2F5BDC5C17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9A45ED-9784-7359-E803-617E5CA4152B}"/>
              </a:ext>
            </a:extLst>
          </p:cNvPr>
          <p:cNvSpPr>
            <a:spLocks noGrp="1"/>
          </p:cNvSpPr>
          <p:nvPr>
            <p:ph type="sldNum" sz="quarter" idx="12"/>
          </p:nvPr>
        </p:nvSpPr>
        <p:spPr/>
        <p:txBody>
          <a:bodyPr/>
          <a:lstStyle/>
          <a:p>
            <a:fld id="{1031BDAC-B804-47A8-A9DA-7A8514B1F536}" type="slidenum">
              <a:rPr lang="en-GB" smtClean="0"/>
              <a:t>‹#›</a:t>
            </a:fld>
            <a:endParaRPr lang="en-GB"/>
          </a:p>
        </p:txBody>
      </p:sp>
    </p:spTree>
    <p:extLst>
      <p:ext uri="{BB962C8B-B14F-4D97-AF65-F5344CB8AC3E}">
        <p14:creationId xmlns:p14="http://schemas.microsoft.com/office/powerpoint/2010/main" val="1606123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907D73-A372-0C7C-B575-698AC1EC88B7}"/>
              </a:ext>
            </a:extLst>
          </p:cNvPr>
          <p:cNvSpPr>
            <a:spLocks noGrp="1"/>
          </p:cNvSpPr>
          <p:nvPr>
            <p:ph type="dt" sz="half" idx="10"/>
          </p:nvPr>
        </p:nvSpPr>
        <p:spPr/>
        <p:txBody>
          <a:bodyPr/>
          <a:lstStyle/>
          <a:p>
            <a:fld id="{0DD248B8-60A1-4DA9-AF8E-0CA117691F7E}" type="datetimeFigureOut">
              <a:rPr lang="en-GB" smtClean="0"/>
              <a:t>31/05/2023</a:t>
            </a:fld>
            <a:endParaRPr lang="en-GB"/>
          </a:p>
        </p:txBody>
      </p:sp>
      <p:sp>
        <p:nvSpPr>
          <p:cNvPr id="3" name="Footer Placeholder 2">
            <a:extLst>
              <a:ext uri="{FF2B5EF4-FFF2-40B4-BE49-F238E27FC236}">
                <a16:creationId xmlns:a16="http://schemas.microsoft.com/office/drawing/2014/main" id="{61280A1B-C41F-F2D3-18C2-0E5BC00147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547CD7-6E99-1087-0061-789B7A535D54}"/>
              </a:ext>
            </a:extLst>
          </p:cNvPr>
          <p:cNvSpPr>
            <a:spLocks noGrp="1"/>
          </p:cNvSpPr>
          <p:nvPr>
            <p:ph type="sldNum" sz="quarter" idx="12"/>
          </p:nvPr>
        </p:nvSpPr>
        <p:spPr/>
        <p:txBody>
          <a:bodyPr/>
          <a:lstStyle/>
          <a:p>
            <a:fld id="{1031BDAC-B804-47A8-A9DA-7A8514B1F536}" type="slidenum">
              <a:rPr lang="en-GB" smtClean="0"/>
              <a:t>‹#›</a:t>
            </a:fld>
            <a:endParaRPr lang="en-GB"/>
          </a:p>
        </p:txBody>
      </p:sp>
    </p:spTree>
    <p:extLst>
      <p:ext uri="{BB962C8B-B14F-4D97-AF65-F5344CB8AC3E}">
        <p14:creationId xmlns:p14="http://schemas.microsoft.com/office/powerpoint/2010/main" val="2147565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92B3B-3939-D33C-9D76-2557925343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0DD8A6-F51F-8C7C-6783-0F5465E156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3B50F9-7C3D-8A17-D2F4-7BD58C8B31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4EC6C6-3E96-A664-3B1F-447E45A09131}"/>
              </a:ext>
            </a:extLst>
          </p:cNvPr>
          <p:cNvSpPr>
            <a:spLocks noGrp="1"/>
          </p:cNvSpPr>
          <p:nvPr>
            <p:ph type="dt" sz="half" idx="10"/>
          </p:nvPr>
        </p:nvSpPr>
        <p:spPr/>
        <p:txBody>
          <a:bodyPr/>
          <a:lstStyle/>
          <a:p>
            <a:fld id="{0DD248B8-60A1-4DA9-AF8E-0CA117691F7E}" type="datetimeFigureOut">
              <a:rPr lang="en-GB" smtClean="0"/>
              <a:t>31/05/2023</a:t>
            </a:fld>
            <a:endParaRPr lang="en-GB"/>
          </a:p>
        </p:txBody>
      </p:sp>
      <p:sp>
        <p:nvSpPr>
          <p:cNvPr id="6" name="Footer Placeholder 5">
            <a:extLst>
              <a:ext uri="{FF2B5EF4-FFF2-40B4-BE49-F238E27FC236}">
                <a16:creationId xmlns:a16="http://schemas.microsoft.com/office/drawing/2014/main" id="{8F84C106-C0BB-7E3F-A61C-C902985B8E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1E2F35-0893-6E6D-F7EF-98C9524F1107}"/>
              </a:ext>
            </a:extLst>
          </p:cNvPr>
          <p:cNvSpPr>
            <a:spLocks noGrp="1"/>
          </p:cNvSpPr>
          <p:nvPr>
            <p:ph type="sldNum" sz="quarter" idx="12"/>
          </p:nvPr>
        </p:nvSpPr>
        <p:spPr/>
        <p:txBody>
          <a:bodyPr/>
          <a:lstStyle/>
          <a:p>
            <a:fld id="{1031BDAC-B804-47A8-A9DA-7A8514B1F536}" type="slidenum">
              <a:rPr lang="en-GB" smtClean="0"/>
              <a:t>‹#›</a:t>
            </a:fld>
            <a:endParaRPr lang="en-GB"/>
          </a:p>
        </p:txBody>
      </p:sp>
    </p:spTree>
    <p:extLst>
      <p:ext uri="{BB962C8B-B14F-4D97-AF65-F5344CB8AC3E}">
        <p14:creationId xmlns:p14="http://schemas.microsoft.com/office/powerpoint/2010/main" val="2971119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B048-C9BE-02D6-EBDA-54F6CDDDBE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71EFFF-8D83-77B4-7F4B-C1A7A24514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B9C6E69-B688-26C7-1BA6-DCC4545863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8D5823-30BE-8779-75B4-18BB015C1C98}"/>
              </a:ext>
            </a:extLst>
          </p:cNvPr>
          <p:cNvSpPr>
            <a:spLocks noGrp="1"/>
          </p:cNvSpPr>
          <p:nvPr>
            <p:ph type="dt" sz="half" idx="10"/>
          </p:nvPr>
        </p:nvSpPr>
        <p:spPr/>
        <p:txBody>
          <a:bodyPr/>
          <a:lstStyle/>
          <a:p>
            <a:fld id="{0DD248B8-60A1-4DA9-AF8E-0CA117691F7E}" type="datetimeFigureOut">
              <a:rPr lang="en-GB" smtClean="0"/>
              <a:t>31/05/2023</a:t>
            </a:fld>
            <a:endParaRPr lang="en-GB"/>
          </a:p>
        </p:txBody>
      </p:sp>
      <p:sp>
        <p:nvSpPr>
          <p:cNvPr id="6" name="Footer Placeholder 5">
            <a:extLst>
              <a:ext uri="{FF2B5EF4-FFF2-40B4-BE49-F238E27FC236}">
                <a16:creationId xmlns:a16="http://schemas.microsoft.com/office/drawing/2014/main" id="{8A2497CD-5838-CEB8-43F5-1A7F411DAC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D1284F-B167-A237-C3FB-133A2BE043FB}"/>
              </a:ext>
            </a:extLst>
          </p:cNvPr>
          <p:cNvSpPr>
            <a:spLocks noGrp="1"/>
          </p:cNvSpPr>
          <p:nvPr>
            <p:ph type="sldNum" sz="quarter" idx="12"/>
          </p:nvPr>
        </p:nvSpPr>
        <p:spPr/>
        <p:txBody>
          <a:bodyPr/>
          <a:lstStyle/>
          <a:p>
            <a:fld id="{1031BDAC-B804-47A8-A9DA-7A8514B1F536}" type="slidenum">
              <a:rPr lang="en-GB" smtClean="0"/>
              <a:t>‹#›</a:t>
            </a:fld>
            <a:endParaRPr lang="en-GB"/>
          </a:p>
        </p:txBody>
      </p:sp>
    </p:spTree>
    <p:extLst>
      <p:ext uri="{BB962C8B-B14F-4D97-AF65-F5344CB8AC3E}">
        <p14:creationId xmlns:p14="http://schemas.microsoft.com/office/powerpoint/2010/main" val="1767474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D709-68AF-C5F1-8CA8-3DF82BBA4D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60A45E-1DCB-25D8-41D0-C0F1D9A68A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8719F6-1F8A-6668-DD14-EE3EBB9F5F7B}"/>
              </a:ext>
            </a:extLst>
          </p:cNvPr>
          <p:cNvSpPr>
            <a:spLocks noGrp="1"/>
          </p:cNvSpPr>
          <p:nvPr>
            <p:ph type="dt" sz="half" idx="10"/>
          </p:nvPr>
        </p:nvSpPr>
        <p:spPr/>
        <p:txBody>
          <a:bodyPr/>
          <a:lstStyle/>
          <a:p>
            <a:fld id="{0DD248B8-60A1-4DA9-AF8E-0CA117691F7E}" type="datetimeFigureOut">
              <a:rPr lang="en-GB" smtClean="0"/>
              <a:t>31/05/2023</a:t>
            </a:fld>
            <a:endParaRPr lang="en-GB"/>
          </a:p>
        </p:txBody>
      </p:sp>
      <p:sp>
        <p:nvSpPr>
          <p:cNvPr id="5" name="Footer Placeholder 4">
            <a:extLst>
              <a:ext uri="{FF2B5EF4-FFF2-40B4-BE49-F238E27FC236}">
                <a16:creationId xmlns:a16="http://schemas.microsoft.com/office/drawing/2014/main" id="{570685AA-FE5A-79D8-EC61-A243ADBBF6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0D957A-2A52-960F-139F-FB1C7EC65582}"/>
              </a:ext>
            </a:extLst>
          </p:cNvPr>
          <p:cNvSpPr>
            <a:spLocks noGrp="1"/>
          </p:cNvSpPr>
          <p:nvPr>
            <p:ph type="sldNum" sz="quarter" idx="12"/>
          </p:nvPr>
        </p:nvSpPr>
        <p:spPr/>
        <p:txBody>
          <a:bodyPr/>
          <a:lstStyle/>
          <a:p>
            <a:fld id="{1031BDAC-B804-47A8-A9DA-7A8514B1F536}" type="slidenum">
              <a:rPr lang="en-GB" smtClean="0"/>
              <a:t>‹#›</a:t>
            </a:fld>
            <a:endParaRPr lang="en-GB"/>
          </a:p>
        </p:txBody>
      </p:sp>
    </p:spTree>
    <p:extLst>
      <p:ext uri="{BB962C8B-B14F-4D97-AF65-F5344CB8AC3E}">
        <p14:creationId xmlns:p14="http://schemas.microsoft.com/office/powerpoint/2010/main" val="3769436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7D5CC6-E76A-85C6-D951-F10B1BE1D5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A29453-FA64-0E28-7233-771452A3BE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697E02-2641-27D9-3F07-3B0E6A267686}"/>
              </a:ext>
            </a:extLst>
          </p:cNvPr>
          <p:cNvSpPr>
            <a:spLocks noGrp="1"/>
          </p:cNvSpPr>
          <p:nvPr>
            <p:ph type="dt" sz="half" idx="10"/>
          </p:nvPr>
        </p:nvSpPr>
        <p:spPr/>
        <p:txBody>
          <a:bodyPr/>
          <a:lstStyle/>
          <a:p>
            <a:fld id="{0DD248B8-60A1-4DA9-AF8E-0CA117691F7E}" type="datetimeFigureOut">
              <a:rPr lang="en-GB" smtClean="0"/>
              <a:t>31/05/2023</a:t>
            </a:fld>
            <a:endParaRPr lang="en-GB"/>
          </a:p>
        </p:txBody>
      </p:sp>
      <p:sp>
        <p:nvSpPr>
          <p:cNvPr id="5" name="Footer Placeholder 4">
            <a:extLst>
              <a:ext uri="{FF2B5EF4-FFF2-40B4-BE49-F238E27FC236}">
                <a16:creationId xmlns:a16="http://schemas.microsoft.com/office/drawing/2014/main" id="{8AC92E68-1155-DFE3-242C-D3AD11DDB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802D86-DA75-1C9E-6228-38F960D0D507}"/>
              </a:ext>
            </a:extLst>
          </p:cNvPr>
          <p:cNvSpPr>
            <a:spLocks noGrp="1"/>
          </p:cNvSpPr>
          <p:nvPr>
            <p:ph type="sldNum" sz="quarter" idx="12"/>
          </p:nvPr>
        </p:nvSpPr>
        <p:spPr/>
        <p:txBody>
          <a:bodyPr/>
          <a:lstStyle/>
          <a:p>
            <a:fld id="{1031BDAC-B804-47A8-A9DA-7A8514B1F536}" type="slidenum">
              <a:rPr lang="en-GB" smtClean="0"/>
              <a:t>‹#›</a:t>
            </a:fld>
            <a:endParaRPr lang="en-GB"/>
          </a:p>
        </p:txBody>
      </p:sp>
    </p:spTree>
    <p:extLst>
      <p:ext uri="{BB962C8B-B14F-4D97-AF65-F5344CB8AC3E}">
        <p14:creationId xmlns:p14="http://schemas.microsoft.com/office/powerpoint/2010/main" val="2610605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2AD926-92B6-90AA-5588-F74A94E332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695141-0565-BB18-BC14-09F628A74D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DEC41F-3D6F-CD68-C17C-DC3E736C75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D248B8-60A1-4DA9-AF8E-0CA117691F7E}" type="datetimeFigureOut">
              <a:rPr lang="en-GB" smtClean="0"/>
              <a:t>31/05/2023</a:t>
            </a:fld>
            <a:endParaRPr lang="en-GB"/>
          </a:p>
        </p:txBody>
      </p:sp>
      <p:sp>
        <p:nvSpPr>
          <p:cNvPr id="5" name="Footer Placeholder 4">
            <a:extLst>
              <a:ext uri="{FF2B5EF4-FFF2-40B4-BE49-F238E27FC236}">
                <a16:creationId xmlns:a16="http://schemas.microsoft.com/office/drawing/2014/main" id="{6FDF4A06-74A3-C04B-43F7-E8162740D5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0D3E52E-7A76-8D18-37C3-1CA97DA648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31BDAC-B804-47A8-A9DA-7A8514B1F536}" type="slidenum">
              <a:rPr lang="en-GB" smtClean="0"/>
              <a:t>‹#›</a:t>
            </a:fld>
            <a:endParaRPr lang="en-GB"/>
          </a:p>
        </p:txBody>
      </p:sp>
    </p:spTree>
    <p:extLst>
      <p:ext uri="{BB962C8B-B14F-4D97-AF65-F5344CB8AC3E}">
        <p14:creationId xmlns:p14="http://schemas.microsoft.com/office/powerpoint/2010/main" val="397029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xml"/><Relationship Id="rId7" Type="http://schemas.openxmlformats.org/officeDocument/2006/relationships/image" Target="../media/image4.emf"/><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package" Target="../embeddings/Microsoft_Word_Document.docx"/><Relationship Id="rId5" Type="http://schemas.openxmlformats.org/officeDocument/2006/relationships/image" Target="../media/image3.png"/><Relationship Id="rId4" Type="http://schemas.openxmlformats.org/officeDocument/2006/relationships/notesSlide" Target="../notesSlides/notesSlide4.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slideLayout" Target="../slideLayouts/slideLayout7.xml"/><Relationship Id="rId7" Type="http://schemas.openxmlformats.org/officeDocument/2006/relationships/image" Target="../media/image8.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5.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1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audio" Target="../media/media6.m4a"/><Relationship Id="rId16" Type="http://schemas.openxmlformats.org/officeDocument/2006/relationships/image" Target="../media/image21.png"/><Relationship Id="rId1" Type="http://schemas.microsoft.com/office/2007/relationships/media" Target="../media/media6.m4a"/><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png"/><Relationship Id="rId4" Type="http://schemas.openxmlformats.org/officeDocument/2006/relationships/notesSlide" Target="../notesSlides/notesSlide6.xml"/><Relationship Id="rId9" Type="http://schemas.openxmlformats.org/officeDocument/2006/relationships/image" Target="../media/image14.png"/><Relationship Id="rId14" Type="http://schemas.openxmlformats.org/officeDocument/2006/relationships/image" Target="../media/image19.png"/></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1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audio" Target="../media/media7.m4a"/><Relationship Id="rId16" Type="http://schemas.openxmlformats.org/officeDocument/2006/relationships/image" Target="../media/image21.png"/><Relationship Id="rId1" Type="http://schemas.microsoft.com/office/2007/relationships/media" Target="../media/media7.m4a"/><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png"/><Relationship Id="rId4" Type="http://schemas.openxmlformats.org/officeDocument/2006/relationships/notesSlide" Target="../notesSlides/notesSlide7.xml"/><Relationship Id="rId9" Type="http://schemas.openxmlformats.org/officeDocument/2006/relationships/image" Target="../media/image14.png"/><Relationship Id="rId14" Type="http://schemas.openxmlformats.org/officeDocument/2006/relationships/image" Target="../media/image19.pn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18" Type="http://schemas.openxmlformats.org/officeDocument/2006/relationships/image" Target="../media/image22.png"/><Relationship Id="rId3" Type="http://schemas.openxmlformats.org/officeDocument/2006/relationships/slideLayout" Target="../slideLayouts/slideLayout7.xml"/><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1.png"/><Relationship Id="rId2" Type="http://schemas.openxmlformats.org/officeDocument/2006/relationships/audio" Target="../media/media8.m4a"/><Relationship Id="rId16" Type="http://schemas.openxmlformats.org/officeDocument/2006/relationships/image" Target="../media/image20.png"/><Relationship Id="rId1" Type="http://schemas.microsoft.com/office/2007/relationships/media" Target="../media/media8.m4a"/><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microsoft.com/office/2007/relationships/hdphoto" Target="../media/hdphoto1.wdp"/><Relationship Id="rId10" Type="http://schemas.openxmlformats.org/officeDocument/2006/relationships/image" Target="../media/image15.png"/><Relationship Id="rId19" Type="http://schemas.openxmlformats.org/officeDocument/2006/relationships/image" Target="../media/image2.png"/><Relationship Id="rId4" Type="http://schemas.openxmlformats.org/officeDocument/2006/relationships/notesSlide" Target="../notesSlides/notesSlide8.xml"/><Relationship Id="rId9" Type="http://schemas.openxmlformats.org/officeDocument/2006/relationships/image" Target="../media/image14.png"/><Relationship Id="rId14" Type="http://schemas.openxmlformats.org/officeDocument/2006/relationships/image" Target="../media/image23.png"/></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18" Type="http://schemas.openxmlformats.org/officeDocument/2006/relationships/image" Target="../media/image22.png"/><Relationship Id="rId3" Type="http://schemas.openxmlformats.org/officeDocument/2006/relationships/slideLayout" Target="../slideLayouts/slideLayout7.xml"/><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1.png"/><Relationship Id="rId2" Type="http://schemas.openxmlformats.org/officeDocument/2006/relationships/audio" Target="../media/media9.m4a"/><Relationship Id="rId16" Type="http://schemas.openxmlformats.org/officeDocument/2006/relationships/image" Target="../media/image20.png"/><Relationship Id="rId1" Type="http://schemas.microsoft.com/office/2007/relationships/media" Target="../media/media9.m4a"/><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microsoft.com/office/2007/relationships/hdphoto" Target="../media/hdphoto1.wdp"/><Relationship Id="rId10" Type="http://schemas.openxmlformats.org/officeDocument/2006/relationships/image" Target="../media/image15.png"/><Relationship Id="rId19" Type="http://schemas.openxmlformats.org/officeDocument/2006/relationships/image" Target="../media/image2.png"/><Relationship Id="rId4" Type="http://schemas.openxmlformats.org/officeDocument/2006/relationships/notesSlide" Target="../notesSlides/notesSlide9.xml"/><Relationship Id="rId9" Type="http://schemas.openxmlformats.org/officeDocument/2006/relationships/image" Target="../media/image14.png"/><Relationship Id="rId1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CC4BDB-5B81-4023-B967-7DF04BC13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hot air balloon in the sky&#10;&#10;Description automatically generated">
            <a:extLst>
              <a:ext uri="{FF2B5EF4-FFF2-40B4-BE49-F238E27FC236}">
                <a16:creationId xmlns:a16="http://schemas.microsoft.com/office/drawing/2014/main" id="{DC619323-85FC-B5E1-1A8A-4D2838CC47D9}"/>
              </a:ext>
            </a:extLst>
          </p:cNvPr>
          <p:cNvPicPr>
            <a:picLocks noChangeAspect="1"/>
          </p:cNvPicPr>
          <p:nvPr/>
        </p:nvPicPr>
        <p:blipFill rotWithShape="1">
          <a:blip r:embed="rId5">
            <a:extLst>
              <a:ext uri="{28A0092B-C50C-407E-A947-70E740481C1C}">
                <a14:useLocalDpi xmlns:a14="http://schemas.microsoft.com/office/drawing/2010/main" val="0"/>
              </a:ext>
            </a:extLst>
          </a:blip>
          <a:srcRect t="5429" r="-1" b="10296"/>
          <a:stretch/>
        </p:blipFill>
        <p:spPr>
          <a:xfrm>
            <a:off x="2" y="10"/>
            <a:ext cx="12191271" cy="6857989"/>
          </a:xfrm>
          <a:custGeom>
            <a:avLst/>
            <a:gdLst/>
            <a:ahLst/>
            <a:cxnLst/>
            <a:rect l="l" t="t" r="r" b="b"/>
            <a:pathLst>
              <a:path w="12191271" h="6850048">
                <a:moveTo>
                  <a:pt x="636938" y="0"/>
                </a:moveTo>
                <a:lnTo>
                  <a:pt x="12191271" y="0"/>
                </a:lnTo>
                <a:lnTo>
                  <a:pt x="12191271" y="34"/>
                </a:lnTo>
                <a:lnTo>
                  <a:pt x="12188836" y="26696"/>
                </a:lnTo>
                <a:cubicBezTo>
                  <a:pt x="12159738" y="43228"/>
                  <a:pt x="12151834" y="118002"/>
                  <a:pt x="12131136" y="168244"/>
                </a:cubicBezTo>
                <a:cubicBezTo>
                  <a:pt x="12124808" y="199505"/>
                  <a:pt x="12149886" y="254732"/>
                  <a:pt x="12134482" y="260696"/>
                </a:cubicBezTo>
                <a:cubicBezTo>
                  <a:pt x="12141738" y="278745"/>
                  <a:pt x="12126232" y="287417"/>
                  <a:pt x="12123358" y="303160"/>
                </a:cubicBezTo>
                <a:cubicBezTo>
                  <a:pt x="12127622" y="318147"/>
                  <a:pt x="12122174" y="322795"/>
                  <a:pt x="12119930" y="334153"/>
                </a:cubicBezTo>
                <a:cubicBezTo>
                  <a:pt x="12122824" y="340739"/>
                  <a:pt x="12121652" y="350621"/>
                  <a:pt x="12117292" y="352523"/>
                </a:cubicBezTo>
                <a:cubicBezTo>
                  <a:pt x="12108502" y="344302"/>
                  <a:pt x="12109672" y="380554"/>
                  <a:pt x="12103022" y="380764"/>
                </a:cubicBezTo>
                <a:cubicBezTo>
                  <a:pt x="12099682" y="400323"/>
                  <a:pt x="12099092" y="490383"/>
                  <a:pt x="12087384" y="501357"/>
                </a:cubicBezTo>
                <a:cubicBezTo>
                  <a:pt x="12078470" y="540103"/>
                  <a:pt x="12088892" y="604695"/>
                  <a:pt x="12086884" y="621818"/>
                </a:cubicBezTo>
                <a:cubicBezTo>
                  <a:pt x="12103872" y="645808"/>
                  <a:pt x="12046274" y="710838"/>
                  <a:pt x="12037912" y="783603"/>
                </a:cubicBezTo>
                <a:cubicBezTo>
                  <a:pt x="12038728" y="794128"/>
                  <a:pt x="12038178" y="799388"/>
                  <a:pt x="12033652" y="800460"/>
                </a:cubicBezTo>
                <a:cubicBezTo>
                  <a:pt x="12030680" y="822866"/>
                  <a:pt x="12018000" y="839465"/>
                  <a:pt x="12021616" y="857543"/>
                </a:cubicBezTo>
                <a:cubicBezTo>
                  <a:pt x="12012916" y="850673"/>
                  <a:pt x="12020790" y="891755"/>
                  <a:pt x="12011726" y="892266"/>
                </a:cubicBezTo>
                <a:cubicBezTo>
                  <a:pt x="12007210" y="905052"/>
                  <a:pt x="11997872" y="927582"/>
                  <a:pt x="11994512" y="934260"/>
                </a:cubicBezTo>
                <a:lnTo>
                  <a:pt x="11991560" y="932336"/>
                </a:lnTo>
                <a:lnTo>
                  <a:pt x="11990514" y="940487"/>
                </a:lnTo>
                <a:lnTo>
                  <a:pt x="11988602" y="958836"/>
                </a:lnTo>
                <a:cubicBezTo>
                  <a:pt x="11985966" y="966456"/>
                  <a:pt x="11975758" y="977088"/>
                  <a:pt x="11974700" y="986207"/>
                </a:cubicBezTo>
                <a:cubicBezTo>
                  <a:pt x="11970938" y="1004735"/>
                  <a:pt x="11977876" y="1007075"/>
                  <a:pt x="11982258" y="1013556"/>
                </a:cubicBezTo>
                <a:cubicBezTo>
                  <a:pt x="11981214" y="1026451"/>
                  <a:pt x="11971950" y="1050442"/>
                  <a:pt x="11968448" y="1063580"/>
                </a:cubicBezTo>
                <a:cubicBezTo>
                  <a:pt x="11964708" y="1069989"/>
                  <a:pt x="11969836" y="1093522"/>
                  <a:pt x="11961240" y="1092388"/>
                </a:cubicBezTo>
                <a:cubicBezTo>
                  <a:pt x="11960426" y="1105603"/>
                  <a:pt x="11958786" y="1112923"/>
                  <a:pt x="11957400" y="1120089"/>
                </a:cubicBezTo>
                <a:lnTo>
                  <a:pt x="11952458" y="1136369"/>
                </a:lnTo>
                <a:cubicBezTo>
                  <a:pt x="11950090" y="1140925"/>
                  <a:pt x="11948538" y="1146011"/>
                  <a:pt x="11948726" y="1152132"/>
                </a:cubicBezTo>
                <a:lnTo>
                  <a:pt x="11949742" y="1158140"/>
                </a:lnTo>
                <a:lnTo>
                  <a:pt x="11948154" y="1158608"/>
                </a:lnTo>
                <a:cubicBezTo>
                  <a:pt x="11945686" y="1158803"/>
                  <a:pt x="11928734" y="1161056"/>
                  <a:pt x="11927260" y="1180442"/>
                </a:cubicBezTo>
                <a:cubicBezTo>
                  <a:pt x="11921496" y="1192709"/>
                  <a:pt x="11919204" y="1203402"/>
                  <a:pt x="11915994" y="1221353"/>
                </a:cubicBezTo>
                <a:cubicBezTo>
                  <a:pt x="11915516" y="1232713"/>
                  <a:pt x="11926308" y="1235102"/>
                  <a:pt x="11924388" y="1248604"/>
                </a:cubicBezTo>
                <a:cubicBezTo>
                  <a:pt x="11911346" y="1301115"/>
                  <a:pt x="11929638" y="1279167"/>
                  <a:pt x="11916648" y="1307095"/>
                </a:cubicBezTo>
                <a:cubicBezTo>
                  <a:pt x="11915436" y="1312439"/>
                  <a:pt x="11915606" y="1317191"/>
                  <a:pt x="11916360" y="1321583"/>
                </a:cubicBezTo>
                <a:lnTo>
                  <a:pt x="11918132" y="1328373"/>
                </a:lnTo>
                <a:lnTo>
                  <a:pt x="11911374" y="1349635"/>
                </a:lnTo>
                <a:cubicBezTo>
                  <a:pt x="11908688" y="1360345"/>
                  <a:pt x="11906470" y="1371840"/>
                  <a:pt x="11904778" y="1383852"/>
                </a:cubicBezTo>
                <a:cubicBezTo>
                  <a:pt x="11907652" y="1387748"/>
                  <a:pt x="11902226" y="1395665"/>
                  <a:pt x="11900890" y="1399838"/>
                </a:cubicBezTo>
                <a:cubicBezTo>
                  <a:pt x="11902940" y="1400643"/>
                  <a:pt x="11902928" y="1410976"/>
                  <a:pt x="11900874" y="1413889"/>
                </a:cubicBezTo>
                <a:cubicBezTo>
                  <a:pt x="11886092" y="1485537"/>
                  <a:pt x="11909474" y="1450776"/>
                  <a:pt x="11893500" y="1491153"/>
                </a:cubicBezTo>
                <a:cubicBezTo>
                  <a:pt x="11892154" y="1498399"/>
                  <a:pt x="11892622" y="1504376"/>
                  <a:pt x="11893858" y="1509677"/>
                </a:cubicBezTo>
                <a:lnTo>
                  <a:pt x="11897264" y="1519651"/>
                </a:lnTo>
                <a:lnTo>
                  <a:pt x="11895090" y="1525679"/>
                </a:lnTo>
                <a:cubicBezTo>
                  <a:pt x="11892484" y="1550498"/>
                  <a:pt x="11896104" y="1559433"/>
                  <a:pt x="11890274" y="1572282"/>
                </a:cubicBezTo>
                <a:cubicBezTo>
                  <a:pt x="11897250" y="1597020"/>
                  <a:pt x="11889764" y="1586796"/>
                  <a:pt x="11886744" y="1602539"/>
                </a:cubicBezTo>
                <a:cubicBezTo>
                  <a:pt x="11883642" y="1614697"/>
                  <a:pt x="11882502" y="1589859"/>
                  <a:pt x="11880728" y="1602238"/>
                </a:cubicBezTo>
                <a:cubicBezTo>
                  <a:pt x="11881720" y="1616707"/>
                  <a:pt x="11874476" y="1613372"/>
                  <a:pt x="11875940" y="1628576"/>
                </a:cubicBezTo>
                <a:cubicBezTo>
                  <a:pt x="11881788" y="1627172"/>
                  <a:pt x="11872080" y="1656092"/>
                  <a:pt x="11876794" y="1658841"/>
                </a:cubicBezTo>
                <a:lnTo>
                  <a:pt x="11876694" y="1659046"/>
                </a:lnTo>
                <a:cubicBezTo>
                  <a:pt x="11866634" y="1667627"/>
                  <a:pt x="11851866" y="1763404"/>
                  <a:pt x="11841806" y="1771984"/>
                </a:cubicBezTo>
                <a:cubicBezTo>
                  <a:pt x="11810410" y="1824881"/>
                  <a:pt x="11780100" y="1952023"/>
                  <a:pt x="11765636" y="2016516"/>
                </a:cubicBezTo>
                <a:cubicBezTo>
                  <a:pt x="11751172" y="2081009"/>
                  <a:pt x="11756430" y="2114985"/>
                  <a:pt x="11755018" y="2158942"/>
                </a:cubicBezTo>
                <a:lnTo>
                  <a:pt x="11756288" y="2240371"/>
                </a:lnTo>
                <a:lnTo>
                  <a:pt x="11751858" y="2253578"/>
                </a:lnTo>
                <a:cubicBezTo>
                  <a:pt x="11750642" y="2255242"/>
                  <a:pt x="11750294" y="2257858"/>
                  <a:pt x="11752262" y="2273603"/>
                </a:cubicBezTo>
                <a:cubicBezTo>
                  <a:pt x="11740738" y="2308149"/>
                  <a:pt x="11737736" y="2368195"/>
                  <a:pt x="11722998" y="2393147"/>
                </a:cubicBezTo>
                <a:cubicBezTo>
                  <a:pt x="11727870" y="2391170"/>
                  <a:pt x="11729790" y="2408227"/>
                  <a:pt x="11726462" y="2418325"/>
                </a:cubicBezTo>
                <a:cubicBezTo>
                  <a:pt x="11745428" y="2412080"/>
                  <a:pt x="11706204" y="2455637"/>
                  <a:pt x="11717312" y="2469703"/>
                </a:cubicBezTo>
                <a:cubicBezTo>
                  <a:pt x="11706060" y="2466046"/>
                  <a:pt x="11682162" y="2507996"/>
                  <a:pt x="11689052" y="2534428"/>
                </a:cubicBezTo>
                <a:cubicBezTo>
                  <a:pt x="11683298" y="2568704"/>
                  <a:pt x="11671550" y="2590146"/>
                  <a:pt x="11671572" y="2628315"/>
                </a:cubicBezTo>
                <a:cubicBezTo>
                  <a:pt x="11669958" y="2628904"/>
                  <a:pt x="11668516" y="2630315"/>
                  <a:pt x="11667202" y="2632291"/>
                </a:cubicBezTo>
                <a:lnTo>
                  <a:pt x="11663792" y="2639275"/>
                </a:lnTo>
                <a:lnTo>
                  <a:pt x="11663828" y="2640882"/>
                </a:lnTo>
                <a:cubicBezTo>
                  <a:pt x="11663260" y="2646928"/>
                  <a:pt x="11662318" y="2649787"/>
                  <a:pt x="11661216" y="2651232"/>
                </a:cubicBezTo>
                <a:lnTo>
                  <a:pt x="11659736" y="2651998"/>
                </a:lnTo>
                <a:lnTo>
                  <a:pt x="11657658" y="2658628"/>
                </a:lnTo>
                <a:lnTo>
                  <a:pt x="11652798" y="2670425"/>
                </a:lnTo>
                <a:lnTo>
                  <a:pt x="11652608" y="2673819"/>
                </a:lnTo>
                <a:lnTo>
                  <a:pt x="11646398" y="2693461"/>
                </a:lnTo>
                <a:lnTo>
                  <a:pt x="11646654" y="2694295"/>
                </a:lnTo>
                <a:cubicBezTo>
                  <a:pt x="11647086" y="2696613"/>
                  <a:pt x="11647138" y="2699170"/>
                  <a:pt x="11646396" y="2702293"/>
                </a:cubicBezTo>
                <a:cubicBezTo>
                  <a:pt x="11652536" y="2705759"/>
                  <a:pt x="11647852" y="2707391"/>
                  <a:pt x="11645122" y="2716295"/>
                </a:cubicBezTo>
                <a:cubicBezTo>
                  <a:pt x="11654048" y="2723663"/>
                  <a:pt x="11643268" y="2743972"/>
                  <a:pt x="11646406" y="2755554"/>
                </a:cubicBezTo>
                <a:cubicBezTo>
                  <a:pt x="11644200" y="2761932"/>
                  <a:pt x="11642026" y="2768809"/>
                  <a:pt x="11639970" y="2776095"/>
                </a:cubicBezTo>
                <a:lnTo>
                  <a:pt x="11638858" y="2780546"/>
                </a:lnTo>
                <a:lnTo>
                  <a:pt x="11638912" y="2780766"/>
                </a:lnTo>
                <a:cubicBezTo>
                  <a:pt x="11638832" y="2782014"/>
                  <a:pt x="11638528" y="2783583"/>
                  <a:pt x="11637890" y="2785722"/>
                </a:cubicBezTo>
                <a:lnTo>
                  <a:pt x="11636832" y="2788662"/>
                </a:lnTo>
                <a:lnTo>
                  <a:pt x="11634674" y="2797295"/>
                </a:lnTo>
                <a:lnTo>
                  <a:pt x="11634434" y="2801139"/>
                </a:lnTo>
                <a:cubicBezTo>
                  <a:pt x="11635286" y="2816294"/>
                  <a:pt x="11647702" y="2823339"/>
                  <a:pt x="11638528" y="2839295"/>
                </a:cubicBezTo>
                <a:cubicBezTo>
                  <a:pt x="11636094" y="2865138"/>
                  <a:pt x="11641034" y="2884181"/>
                  <a:pt x="11634070" y="2906237"/>
                </a:cubicBezTo>
                <a:cubicBezTo>
                  <a:pt x="11631818" y="2930445"/>
                  <a:pt x="11632514" y="2952380"/>
                  <a:pt x="11628506" y="2972091"/>
                </a:cubicBezTo>
                <a:cubicBezTo>
                  <a:pt x="11629844" y="2981191"/>
                  <a:pt x="11625508" y="2988486"/>
                  <a:pt x="11625932" y="2995729"/>
                </a:cubicBezTo>
                <a:cubicBezTo>
                  <a:pt x="11626358" y="3002972"/>
                  <a:pt x="11636102" y="3002605"/>
                  <a:pt x="11631060" y="3015551"/>
                </a:cubicBezTo>
                <a:cubicBezTo>
                  <a:pt x="11639036" y="3026970"/>
                  <a:pt x="11634852" y="3046550"/>
                  <a:pt x="11634862" y="3052653"/>
                </a:cubicBezTo>
                <a:lnTo>
                  <a:pt x="11638472" y="3085161"/>
                </a:lnTo>
                <a:lnTo>
                  <a:pt x="11617590" y="3113393"/>
                </a:lnTo>
                <a:cubicBezTo>
                  <a:pt x="11621846" y="3121866"/>
                  <a:pt x="11613122" y="3148828"/>
                  <a:pt x="11622718" y="3149063"/>
                </a:cubicBezTo>
                <a:cubicBezTo>
                  <a:pt x="11620874" y="3159401"/>
                  <a:pt x="11616380" y="3164407"/>
                  <a:pt x="11622820" y="3163072"/>
                </a:cubicBezTo>
                <a:cubicBezTo>
                  <a:pt x="11622276" y="3170605"/>
                  <a:pt x="11620826" y="3184783"/>
                  <a:pt x="11619438" y="3194257"/>
                </a:cubicBezTo>
                <a:lnTo>
                  <a:pt x="11614494" y="3219915"/>
                </a:lnTo>
                <a:lnTo>
                  <a:pt x="11613098" y="3221731"/>
                </a:lnTo>
                <a:cubicBezTo>
                  <a:pt x="11612634" y="3224213"/>
                  <a:pt x="11612392" y="3231115"/>
                  <a:pt x="11611708" y="3234801"/>
                </a:cubicBezTo>
                <a:lnTo>
                  <a:pt x="11609006" y="3243851"/>
                </a:lnTo>
                <a:cubicBezTo>
                  <a:pt x="11607894" y="3246676"/>
                  <a:pt x="11606598" y="3249062"/>
                  <a:pt x="11605054" y="3250812"/>
                </a:cubicBezTo>
                <a:cubicBezTo>
                  <a:pt x="11608816" y="3286401"/>
                  <a:pt x="11599242" y="3315146"/>
                  <a:pt x="11596882" y="3351401"/>
                </a:cubicBezTo>
                <a:cubicBezTo>
                  <a:pt x="11606320" y="3370932"/>
                  <a:pt x="11574486" y="3407777"/>
                  <a:pt x="11562942" y="3412738"/>
                </a:cubicBezTo>
                <a:cubicBezTo>
                  <a:pt x="11558508" y="3443835"/>
                  <a:pt x="11567878" y="3479425"/>
                  <a:pt x="11562930" y="3515212"/>
                </a:cubicBezTo>
                <a:lnTo>
                  <a:pt x="11545452" y="3647527"/>
                </a:lnTo>
                <a:cubicBezTo>
                  <a:pt x="11538634" y="3726778"/>
                  <a:pt x="11536610" y="3789073"/>
                  <a:pt x="11537114" y="3864465"/>
                </a:cubicBezTo>
                <a:cubicBezTo>
                  <a:pt x="11537618" y="3939858"/>
                  <a:pt x="11535598" y="4034053"/>
                  <a:pt x="11548476" y="4099881"/>
                </a:cubicBezTo>
                <a:lnTo>
                  <a:pt x="11552432" y="4165133"/>
                </a:lnTo>
                <a:lnTo>
                  <a:pt x="11552732" y="4173457"/>
                </a:lnTo>
                <a:cubicBezTo>
                  <a:pt x="11546540" y="4200651"/>
                  <a:pt x="11557802" y="4228513"/>
                  <a:pt x="11553200" y="4250383"/>
                </a:cubicBezTo>
                <a:cubicBezTo>
                  <a:pt x="11552922" y="4256452"/>
                  <a:pt x="11553192" y="4261667"/>
                  <a:pt x="11553798" y="4266324"/>
                </a:cubicBezTo>
                <a:lnTo>
                  <a:pt x="11556298" y="4278290"/>
                </a:lnTo>
                <a:lnTo>
                  <a:pt x="11558608" y="4279552"/>
                </a:lnTo>
                <a:lnTo>
                  <a:pt x="11559256" y="4288041"/>
                </a:lnTo>
                <a:lnTo>
                  <a:pt x="11559842" y="4289935"/>
                </a:lnTo>
                <a:cubicBezTo>
                  <a:pt x="11559766" y="4297619"/>
                  <a:pt x="11558376" y="4321255"/>
                  <a:pt x="11558794" y="4334153"/>
                </a:cubicBezTo>
                <a:cubicBezTo>
                  <a:pt x="11561310" y="4357137"/>
                  <a:pt x="11552162" y="4349289"/>
                  <a:pt x="11562346" y="4367326"/>
                </a:cubicBezTo>
                <a:cubicBezTo>
                  <a:pt x="11559750" y="4411719"/>
                  <a:pt x="11572402" y="4426587"/>
                  <a:pt x="11564954" y="4468612"/>
                </a:cubicBezTo>
                <a:cubicBezTo>
                  <a:pt x="11563988" y="4505670"/>
                  <a:pt x="11581512" y="4533280"/>
                  <a:pt x="11580786" y="4546196"/>
                </a:cubicBezTo>
                <a:cubicBezTo>
                  <a:pt x="11581754" y="4580683"/>
                  <a:pt x="11563866" y="4624484"/>
                  <a:pt x="11563432" y="4665534"/>
                </a:cubicBezTo>
                <a:cubicBezTo>
                  <a:pt x="11565794" y="4700759"/>
                  <a:pt x="11560190" y="4735452"/>
                  <a:pt x="11568406" y="4764690"/>
                </a:cubicBezTo>
                <a:cubicBezTo>
                  <a:pt x="11567130" y="4767647"/>
                  <a:pt x="11566180" y="4770968"/>
                  <a:pt x="11565462" y="4774527"/>
                </a:cubicBezTo>
                <a:lnTo>
                  <a:pt x="11564000" y="4785178"/>
                </a:lnTo>
                <a:lnTo>
                  <a:pt x="11564328" y="4798347"/>
                </a:lnTo>
                <a:lnTo>
                  <a:pt x="11563206" y="4801234"/>
                </a:lnTo>
                <a:lnTo>
                  <a:pt x="11561136" y="4826142"/>
                </a:lnTo>
                <a:lnTo>
                  <a:pt x="11561700" y="4829040"/>
                </a:lnTo>
                <a:lnTo>
                  <a:pt x="11560522" y="4853748"/>
                </a:lnTo>
                <a:lnTo>
                  <a:pt x="11560924" y="4853991"/>
                </a:lnTo>
                <a:cubicBezTo>
                  <a:pt x="11561796" y="4855098"/>
                  <a:pt x="11562390" y="4856978"/>
                  <a:pt x="11562416" y="4860528"/>
                </a:cubicBezTo>
                <a:cubicBezTo>
                  <a:pt x="11568496" y="4853650"/>
                  <a:pt x="11564776" y="4862172"/>
                  <a:pt x="11564316" y="4873245"/>
                </a:cubicBezTo>
                <a:lnTo>
                  <a:pt x="11572682" y="4927107"/>
                </a:lnTo>
                <a:lnTo>
                  <a:pt x="11572672" y="4932248"/>
                </a:lnTo>
                <a:cubicBezTo>
                  <a:pt x="11572704" y="4932275"/>
                  <a:pt x="11572734" y="4932305"/>
                  <a:pt x="11572766" y="4932333"/>
                </a:cubicBezTo>
                <a:cubicBezTo>
                  <a:pt x="11572964" y="4933414"/>
                  <a:pt x="11573036" y="4935090"/>
                  <a:pt x="11572942" y="4937721"/>
                </a:cubicBezTo>
                <a:lnTo>
                  <a:pt x="11577402" y="4975055"/>
                </a:lnTo>
                <a:cubicBezTo>
                  <a:pt x="11574168" y="4991322"/>
                  <a:pt x="11579054" y="4994280"/>
                  <a:pt x="11580860" y="5016279"/>
                </a:cubicBezTo>
                <a:cubicBezTo>
                  <a:pt x="11577794" y="5025639"/>
                  <a:pt x="11578930" y="5033009"/>
                  <a:pt x="11581396" y="5040153"/>
                </a:cubicBezTo>
                <a:cubicBezTo>
                  <a:pt x="11580034" y="5061698"/>
                  <a:pt x="11583522" y="5081146"/>
                  <a:pt x="11584442" y="5105259"/>
                </a:cubicBezTo>
                <a:cubicBezTo>
                  <a:pt x="11580512" y="5131545"/>
                  <a:pt x="11587750" y="5144617"/>
                  <a:pt x="11588702" y="5170388"/>
                </a:cubicBezTo>
                <a:cubicBezTo>
                  <a:pt x="11581846" y="5193034"/>
                  <a:pt x="11594798" y="5188571"/>
                  <a:pt x="11597568" y="5201681"/>
                </a:cubicBezTo>
                <a:lnTo>
                  <a:pt x="11596842" y="5215195"/>
                </a:lnTo>
                <a:lnTo>
                  <a:pt x="11596192" y="5218814"/>
                </a:lnTo>
                <a:cubicBezTo>
                  <a:pt x="11595848" y="5221331"/>
                  <a:pt x="11595754" y="5223032"/>
                  <a:pt x="11595836" y="5224243"/>
                </a:cubicBezTo>
                <a:lnTo>
                  <a:pt x="11595408" y="5229443"/>
                </a:lnTo>
                <a:cubicBezTo>
                  <a:pt x="11594346" y="5237912"/>
                  <a:pt x="11593122" y="5246108"/>
                  <a:pt x="11591796" y="5253878"/>
                </a:cubicBezTo>
                <a:cubicBezTo>
                  <a:pt x="11596328" y="5261714"/>
                  <a:pt x="11588472" y="5289750"/>
                  <a:pt x="11598078" y="5288650"/>
                </a:cubicBezTo>
                <a:cubicBezTo>
                  <a:pt x="11596572" y="5299191"/>
                  <a:pt x="11592238" y="5304794"/>
                  <a:pt x="11598640" y="5302571"/>
                </a:cubicBezTo>
                <a:cubicBezTo>
                  <a:pt x="11598320" y="5306080"/>
                  <a:pt x="11598696" y="5308372"/>
                  <a:pt x="11599412" y="5310113"/>
                </a:cubicBezTo>
                <a:lnTo>
                  <a:pt x="11599768" y="5310652"/>
                </a:lnTo>
                <a:lnTo>
                  <a:pt x="11593310" y="5352392"/>
                </a:lnTo>
                <a:lnTo>
                  <a:pt x="11592144" y="5360280"/>
                </a:lnTo>
                <a:lnTo>
                  <a:pt x="11589598" y="5374040"/>
                </a:lnTo>
                <a:lnTo>
                  <a:pt x="11589840" y="5375477"/>
                </a:lnTo>
                <a:lnTo>
                  <a:pt x="11587428" y="5384856"/>
                </a:lnTo>
                <a:cubicBezTo>
                  <a:pt x="11586404" y="5387820"/>
                  <a:pt x="11585186" y="5390375"/>
                  <a:pt x="11583696" y="5392331"/>
                </a:cubicBezTo>
                <a:cubicBezTo>
                  <a:pt x="11588614" y="5427214"/>
                  <a:pt x="11579964" y="5457140"/>
                  <a:pt x="11578774" y="5493537"/>
                </a:cubicBezTo>
                <a:cubicBezTo>
                  <a:pt x="11574386" y="5533576"/>
                  <a:pt x="11562428" y="5590359"/>
                  <a:pt x="11557362" y="5632561"/>
                </a:cubicBezTo>
                <a:lnTo>
                  <a:pt x="11548380" y="5746753"/>
                </a:lnTo>
                <a:cubicBezTo>
                  <a:pt x="11556238" y="5772089"/>
                  <a:pt x="11550878" y="5798350"/>
                  <a:pt x="11551024" y="5822826"/>
                </a:cubicBezTo>
                <a:cubicBezTo>
                  <a:pt x="11542796" y="5814291"/>
                  <a:pt x="11553924" y="5853157"/>
                  <a:pt x="11544052" y="5852276"/>
                </a:cubicBezTo>
                <a:cubicBezTo>
                  <a:pt x="11544390" y="5856758"/>
                  <a:pt x="11545032" y="5861128"/>
                  <a:pt x="11545748" y="5865520"/>
                </a:cubicBezTo>
                <a:lnTo>
                  <a:pt x="11546116" y="5867822"/>
                </a:lnTo>
                <a:lnTo>
                  <a:pt x="11545906" y="5876651"/>
                </a:lnTo>
                <a:lnTo>
                  <a:pt x="11547962" y="5879618"/>
                </a:lnTo>
                <a:lnTo>
                  <a:pt x="11549160" y="5893249"/>
                </a:lnTo>
                <a:cubicBezTo>
                  <a:pt x="11549282" y="5898280"/>
                  <a:pt x="11549030" y="5903609"/>
                  <a:pt x="11548180" y="5909369"/>
                </a:cubicBezTo>
                <a:cubicBezTo>
                  <a:pt x="11541720" y="5927436"/>
                  <a:pt x="11549640" y="5963239"/>
                  <a:pt x="11541162" y="5985355"/>
                </a:cubicBezTo>
                <a:cubicBezTo>
                  <a:pt x="11538794" y="5993983"/>
                  <a:pt x="11531140" y="6003419"/>
                  <a:pt x="11533408" y="6010880"/>
                </a:cubicBezTo>
                <a:cubicBezTo>
                  <a:pt x="11533384" y="6032967"/>
                  <a:pt x="11540672" y="6093692"/>
                  <a:pt x="11541022" y="6117880"/>
                </a:cubicBezTo>
                <a:cubicBezTo>
                  <a:pt x="11536010" y="6127417"/>
                  <a:pt x="11542236" y="6147591"/>
                  <a:pt x="11540416" y="6176296"/>
                </a:cubicBezTo>
                <a:cubicBezTo>
                  <a:pt x="11533696" y="6193575"/>
                  <a:pt x="11520672" y="6223706"/>
                  <a:pt x="11515330" y="6241549"/>
                </a:cubicBezTo>
                <a:cubicBezTo>
                  <a:pt x="11509988" y="6259393"/>
                  <a:pt x="11506830" y="6256209"/>
                  <a:pt x="11508360" y="6283356"/>
                </a:cubicBezTo>
                <a:cubicBezTo>
                  <a:pt x="11496758" y="6317094"/>
                  <a:pt x="11506504" y="6340085"/>
                  <a:pt x="11502164" y="6370897"/>
                </a:cubicBezTo>
                <a:cubicBezTo>
                  <a:pt x="11498220" y="6406078"/>
                  <a:pt x="11505228" y="6378276"/>
                  <a:pt x="11493420" y="6419907"/>
                </a:cubicBezTo>
                <a:cubicBezTo>
                  <a:pt x="11496498" y="6425815"/>
                  <a:pt x="11498672" y="6444204"/>
                  <a:pt x="11496258" y="6453162"/>
                </a:cubicBezTo>
                <a:cubicBezTo>
                  <a:pt x="11496982" y="6471523"/>
                  <a:pt x="11512650" y="6498528"/>
                  <a:pt x="11512334" y="6514298"/>
                </a:cubicBezTo>
                <a:cubicBezTo>
                  <a:pt x="11512200" y="6527176"/>
                  <a:pt x="11507906" y="6505466"/>
                  <a:pt x="11506458" y="6519308"/>
                </a:cubicBezTo>
                <a:cubicBezTo>
                  <a:pt x="11505546" y="6536357"/>
                  <a:pt x="11496970" y="6533583"/>
                  <a:pt x="11506912" y="6550074"/>
                </a:cubicBezTo>
                <a:cubicBezTo>
                  <a:pt x="11502902" y="6566946"/>
                  <a:pt x="11507560" y="6571936"/>
                  <a:pt x="11508214" y="6596919"/>
                </a:cubicBezTo>
                <a:cubicBezTo>
                  <a:pt x="11504722" y="6606203"/>
                  <a:pt x="11505462" y="6614758"/>
                  <a:pt x="11507524" y="6623534"/>
                </a:cubicBezTo>
                <a:cubicBezTo>
                  <a:pt x="11505086" y="6646907"/>
                  <a:pt x="11507528" y="6669655"/>
                  <a:pt x="11507206" y="6696669"/>
                </a:cubicBezTo>
                <a:cubicBezTo>
                  <a:pt x="11501998" y="6724388"/>
                  <a:pt x="11508454" y="6741397"/>
                  <a:pt x="11508078" y="6770256"/>
                </a:cubicBezTo>
                <a:cubicBezTo>
                  <a:pt x="11509260" y="6790406"/>
                  <a:pt x="11512798" y="6819910"/>
                  <a:pt x="11515012" y="6840678"/>
                </a:cubicBezTo>
                <a:lnTo>
                  <a:pt x="11515906" y="6850048"/>
                </a:lnTo>
                <a:lnTo>
                  <a:pt x="0" y="6850048"/>
                </a:lnTo>
                <a:lnTo>
                  <a:pt x="0" y="6150255"/>
                </a:lnTo>
                <a:lnTo>
                  <a:pt x="17548" y="6079421"/>
                </a:lnTo>
                <a:cubicBezTo>
                  <a:pt x="24104" y="6016456"/>
                  <a:pt x="27371" y="6035306"/>
                  <a:pt x="27043" y="5985942"/>
                </a:cubicBezTo>
                <a:cubicBezTo>
                  <a:pt x="26678" y="5981021"/>
                  <a:pt x="35914" y="5971603"/>
                  <a:pt x="33624" y="5952542"/>
                </a:cubicBezTo>
                <a:cubicBezTo>
                  <a:pt x="37578" y="5922372"/>
                  <a:pt x="48696" y="5939028"/>
                  <a:pt x="52357" y="5900385"/>
                </a:cubicBezTo>
                <a:cubicBezTo>
                  <a:pt x="55799" y="5903958"/>
                  <a:pt x="54094" y="5866099"/>
                  <a:pt x="66315" y="5862451"/>
                </a:cubicBezTo>
                <a:cubicBezTo>
                  <a:pt x="70207" y="5846033"/>
                  <a:pt x="73489" y="5820812"/>
                  <a:pt x="75710" y="5801878"/>
                </a:cubicBezTo>
                <a:cubicBezTo>
                  <a:pt x="81695" y="5773510"/>
                  <a:pt x="88149" y="5759388"/>
                  <a:pt x="92413" y="5755196"/>
                </a:cubicBezTo>
                <a:cubicBezTo>
                  <a:pt x="99183" y="5726796"/>
                  <a:pt x="100401" y="5729867"/>
                  <a:pt x="114766" y="5692575"/>
                </a:cubicBezTo>
                <a:cubicBezTo>
                  <a:pt x="109606" y="5670690"/>
                  <a:pt x="120766" y="5651885"/>
                  <a:pt x="130959" y="5642725"/>
                </a:cubicBezTo>
                <a:cubicBezTo>
                  <a:pt x="140615" y="5617952"/>
                  <a:pt x="163671" y="5564143"/>
                  <a:pt x="166724" y="5528753"/>
                </a:cubicBezTo>
                <a:cubicBezTo>
                  <a:pt x="165990" y="5474631"/>
                  <a:pt x="177327" y="5489775"/>
                  <a:pt x="185947" y="5465696"/>
                </a:cubicBezTo>
                <a:cubicBezTo>
                  <a:pt x="196662" y="5446952"/>
                  <a:pt x="187411" y="5449560"/>
                  <a:pt x="200956" y="5429999"/>
                </a:cubicBezTo>
                <a:lnTo>
                  <a:pt x="216668" y="5393769"/>
                </a:lnTo>
                <a:lnTo>
                  <a:pt x="241271" y="5350074"/>
                </a:lnTo>
                <a:lnTo>
                  <a:pt x="248034" y="5340072"/>
                </a:lnTo>
                <a:cubicBezTo>
                  <a:pt x="248058" y="5334942"/>
                  <a:pt x="248479" y="5331687"/>
                  <a:pt x="249221" y="5329608"/>
                </a:cubicBezTo>
                <a:cubicBezTo>
                  <a:pt x="249320" y="5329557"/>
                  <a:pt x="249420" y="5329504"/>
                  <a:pt x="249519" y="5329453"/>
                </a:cubicBezTo>
                <a:lnTo>
                  <a:pt x="252498" y="5314689"/>
                </a:lnTo>
                <a:cubicBezTo>
                  <a:pt x="252864" y="5297574"/>
                  <a:pt x="278981" y="5263235"/>
                  <a:pt x="278285" y="5246981"/>
                </a:cubicBezTo>
                <a:cubicBezTo>
                  <a:pt x="294835" y="5239806"/>
                  <a:pt x="267309" y="5243000"/>
                  <a:pt x="282334" y="5215649"/>
                </a:cubicBezTo>
                <a:cubicBezTo>
                  <a:pt x="284338" y="5203457"/>
                  <a:pt x="286369" y="5198331"/>
                  <a:pt x="287909" y="5188115"/>
                </a:cubicBezTo>
                <a:cubicBezTo>
                  <a:pt x="288332" y="5187974"/>
                  <a:pt x="291148" y="5154493"/>
                  <a:pt x="291570" y="5154352"/>
                </a:cubicBezTo>
                <a:lnTo>
                  <a:pt x="295687" y="5129949"/>
                </a:lnTo>
                <a:lnTo>
                  <a:pt x="297770" y="5124375"/>
                </a:lnTo>
                <a:lnTo>
                  <a:pt x="294552" y="5091886"/>
                </a:lnTo>
                <a:lnTo>
                  <a:pt x="294372" y="5075666"/>
                </a:lnTo>
                <a:lnTo>
                  <a:pt x="291261" y="5069914"/>
                </a:lnTo>
                <a:cubicBezTo>
                  <a:pt x="289602" y="5064348"/>
                  <a:pt x="289412" y="5057213"/>
                  <a:pt x="292549" y="5046565"/>
                </a:cubicBezTo>
                <a:lnTo>
                  <a:pt x="293850" y="5044324"/>
                </a:lnTo>
                <a:lnTo>
                  <a:pt x="288225" y="5011521"/>
                </a:lnTo>
                <a:cubicBezTo>
                  <a:pt x="286438" y="5004509"/>
                  <a:pt x="295879" y="4976501"/>
                  <a:pt x="292304" y="4970595"/>
                </a:cubicBezTo>
                <a:cubicBezTo>
                  <a:pt x="297173" y="4914689"/>
                  <a:pt x="280545" y="4880484"/>
                  <a:pt x="292037" y="4812226"/>
                </a:cubicBezTo>
                <a:cubicBezTo>
                  <a:pt x="296651" y="4766534"/>
                  <a:pt x="296553" y="4740857"/>
                  <a:pt x="300183" y="4711370"/>
                </a:cubicBezTo>
                <a:cubicBezTo>
                  <a:pt x="303813" y="4681883"/>
                  <a:pt x="310253" y="4654301"/>
                  <a:pt x="313819" y="4635304"/>
                </a:cubicBezTo>
                <a:cubicBezTo>
                  <a:pt x="317385" y="4616307"/>
                  <a:pt x="319059" y="4621434"/>
                  <a:pt x="321580" y="4597389"/>
                </a:cubicBezTo>
                <a:cubicBezTo>
                  <a:pt x="324100" y="4573344"/>
                  <a:pt x="322182" y="4514378"/>
                  <a:pt x="328942" y="4491032"/>
                </a:cubicBezTo>
                <a:cubicBezTo>
                  <a:pt x="328254" y="4465815"/>
                  <a:pt x="339350" y="4462516"/>
                  <a:pt x="338027" y="4448739"/>
                </a:cubicBezTo>
                <a:cubicBezTo>
                  <a:pt x="354594" y="4377504"/>
                  <a:pt x="351648" y="4318161"/>
                  <a:pt x="348965" y="4231470"/>
                </a:cubicBezTo>
                <a:cubicBezTo>
                  <a:pt x="353874" y="4174323"/>
                  <a:pt x="356666" y="4175355"/>
                  <a:pt x="359496" y="4150308"/>
                </a:cubicBezTo>
                <a:cubicBezTo>
                  <a:pt x="362339" y="4142663"/>
                  <a:pt x="352449" y="4138872"/>
                  <a:pt x="356364" y="4131985"/>
                </a:cubicBezTo>
                <a:lnTo>
                  <a:pt x="361593" y="4096619"/>
                </a:lnTo>
                <a:lnTo>
                  <a:pt x="371792" y="4070654"/>
                </a:lnTo>
                <a:lnTo>
                  <a:pt x="378262" y="4046249"/>
                </a:lnTo>
                <a:lnTo>
                  <a:pt x="381009" y="4016915"/>
                </a:lnTo>
                <a:cubicBezTo>
                  <a:pt x="383439" y="4007929"/>
                  <a:pt x="391279" y="4007340"/>
                  <a:pt x="391151" y="3995496"/>
                </a:cubicBezTo>
                <a:cubicBezTo>
                  <a:pt x="396353" y="3959536"/>
                  <a:pt x="400862" y="3894766"/>
                  <a:pt x="406592" y="3845871"/>
                </a:cubicBezTo>
                <a:cubicBezTo>
                  <a:pt x="403177" y="3821649"/>
                  <a:pt x="409717" y="3786911"/>
                  <a:pt x="419462" y="3776866"/>
                </a:cubicBezTo>
                <a:cubicBezTo>
                  <a:pt x="422173" y="3764871"/>
                  <a:pt x="422222" y="3735955"/>
                  <a:pt x="420303" y="3724288"/>
                </a:cubicBezTo>
                <a:cubicBezTo>
                  <a:pt x="420584" y="3713932"/>
                  <a:pt x="424293" y="3712054"/>
                  <a:pt x="425736" y="3698294"/>
                </a:cubicBezTo>
                <a:cubicBezTo>
                  <a:pt x="429134" y="3683275"/>
                  <a:pt x="445239" y="3650699"/>
                  <a:pt x="450275" y="3636556"/>
                </a:cubicBezTo>
                <a:cubicBezTo>
                  <a:pt x="455311" y="3622413"/>
                  <a:pt x="450096" y="3636797"/>
                  <a:pt x="455950" y="3613438"/>
                </a:cubicBezTo>
                <a:cubicBezTo>
                  <a:pt x="457946" y="3605104"/>
                  <a:pt x="465726" y="3606849"/>
                  <a:pt x="469436" y="3588931"/>
                </a:cubicBezTo>
                <a:cubicBezTo>
                  <a:pt x="473148" y="3571012"/>
                  <a:pt x="477437" y="3530877"/>
                  <a:pt x="478216" y="3505927"/>
                </a:cubicBezTo>
                <a:cubicBezTo>
                  <a:pt x="465624" y="3478053"/>
                  <a:pt x="482767" y="3487820"/>
                  <a:pt x="466921" y="3436850"/>
                </a:cubicBezTo>
                <a:cubicBezTo>
                  <a:pt x="468947" y="3435539"/>
                  <a:pt x="468075" y="3414710"/>
                  <a:pt x="469431" y="3393361"/>
                </a:cubicBezTo>
                <a:cubicBezTo>
                  <a:pt x="470787" y="3372012"/>
                  <a:pt x="482148" y="3326552"/>
                  <a:pt x="475054" y="3308755"/>
                </a:cubicBezTo>
                <a:lnTo>
                  <a:pt x="474310" y="3151747"/>
                </a:lnTo>
                <a:lnTo>
                  <a:pt x="486215" y="3061618"/>
                </a:lnTo>
                <a:cubicBezTo>
                  <a:pt x="488121" y="3030278"/>
                  <a:pt x="496811" y="3025014"/>
                  <a:pt x="493402" y="3004882"/>
                </a:cubicBezTo>
                <a:cubicBezTo>
                  <a:pt x="495599" y="2970945"/>
                  <a:pt x="511735" y="2992431"/>
                  <a:pt x="498742" y="2953275"/>
                </a:cubicBezTo>
                <a:cubicBezTo>
                  <a:pt x="512558" y="2963977"/>
                  <a:pt x="494995" y="2934875"/>
                  <a:pt x="506118" y="2914739"/>
                </a:cubicBezTo>
                <a:cubicBezTo>
                  <a:pt x="497917" y="2886497"/>
                  <a:pt x="508247" y="2857462"/>
                  <a:pt x="509450" y="2840319"/>
                </a:cubicBezTo>
                <a:cubicBezTo>
                  <a:pt x="510653" y="2823176"/>
                  <a:pt x="514436" y="2836441"/>
                  <a:pt x="513337" y="2811881"/>
                </a:cubicBezTo>
                <a:lnTo>
                  <a:pt x="518905" y="2777197"/>
                </a:lnTo>
                <a:cubicBezTo>
                  <a:pt x="514307" y="2779008"/>
                  <a:pt x="515662" y="2773990"/>
                  <a:pt x="516381" y="2760229"/>
                </a:cubicBezTo>
                <a:lnTo>
                  <a:pt x="512284" y="2723271"/>
                </a:lnTo>
                <a:lnTo>
                  <a:pt x="516417" y="2697909"/>
                </a:lnTo>
                <a:cubicBezTo>
                  <a:pt x="516277" y="2694509"/>
                  <a:pt x="511777" y="2670333"/>
                  <a:pt x="508245" y="2670818"/>
                </a:cubicBezTo>
                <a:cubicBezTo>
                  <a:pt x="523059" y="2644368"/>
                  <a:pt x="513753" y="2641721"/>
                  <a:pt x="509977" y="2614598"/>
                </a:cubicBezTo>
                <a:cubicBezTo>
                  <a:pt x="511368" y="2591343"/>
                  <a:pt x="511836" y="2611388"/>
                  <a:pt x="513586" y="2555192"/>
                </a:cubicBezTo>
                <a:cubicBezTo>
                  <a:pt x="529849" y="2533316"/>
                  <a:pt x="501799" y="2549042"/>
                  <a:pt x="524573" y="2506102"/>
                </a:cubicBezTo>
                <a:cubicBezTo>
                  <a:pt x="522798" y="2504000"/>
                  <a:pt x="524426" y="2477490"/>
                  <a:pt x="526211" y="2463615"/>
                </a:cubicBezTo>
                <a:cubicBezTo>
                  <a:pt x="527997" y="2449740"/>
                  <a:pt x="525821" y="2437204"/>
                  <a:pt x="535288" y="2422849"/>
                </a:cubicBezTo>
                <a:cubicBezTo>
                  <a:pt x="538200" y="2412361"/>
                  <a:pt x="533938" y="2431104"/>
                  <a:pt x="538894" y="2398306"/>
                </a:cubicBezTo>
                <a:cubicBezTo>
                  <a:pt x="543849" y="2365508"/>
                  <a:pt x="560628" y="2258604"/>
                  <a:pt x="565019" y="2226060"/>
                </a:cubicBezTo>
                <a:cubicBezTo>
                  <a:pt x="569411" y="2193516"/>
                  <a:pt x="571990" y="2216405"/>
                  <a:pt x="572425" y="2203044"/>
                </a:cubicBezTo>
                <a:cubicBezTo>
                  <a:pt x="572861" y="2189683"/>
                  <a:pt x="565754" y="2160914"/>
                  <a:pt x="567634" y="2145894"/>
                </a:cubicBezTo>
                <a:cubicBezTo>
                  <a:pt x="569552" y="2127038"/>
                  <a:pt x="576895" y="2124242"/>
                  <a:pt x="576524" y="2112924"/>
                </a:cubicBezTo>
                <a:cubicBezTo>
                  <a:pt x="566248" y="2102460"/>
                  <a:pt x="566361" y="2091349"/>
                  <a:pt x="572593" y="2073223"/>
                </a:cubicBezTo>
                <a:cubicBezTo>
                  <a:pt x="575393" y="2039410"/>
                  <a:pt x="564822" y="2039383"/>
                  <a:pt x="566346" y="2006730"/>
                </a:cubicBezTo>
                <a:cubicBezTo>
                  <a:pt x="565764" y="1992401"/>
                  <a:pt x="569077" y="1984735"/>
                  <a:pt x="565784" y="1960829"/>
                </a:cubicBezTo>
                <a:cubicBezTo>
                  <a:pt x="566486" y="1943808"/>
                  <a:pt x="568252" y="1909609"/>
                  <a:pt x="557910" y="1886564"/>
                </a:cubicBezTo>
                <a:cubicBezTo>
                  <a:pt x="556594" y="1861569"/>
                  <a:pt x="556127" y="1879721"/>
                  <a:pt x="558732" y="1852441"/>
                </a:cubicBezTo>
                <a:cubicBezTo>
                  <a:pt x="559253" y="1819115"/>
                  <a:pt x="552986" y="1805243"/>
                  <a:pt x="554477" y="1785985"/>
                </a:cubicBezTo>
                <a:cubicBezTo>
                  <a:pt x="550197" y="1773445"/>
                  <a:pt x="555297" y="1787647"/>
                  <a:pt x="549925" y="1739449"/>
                </a:cubicBezTo>
                <a:cubicBezTo>
                  <a:pt x="559439" y="1720347"/>
                  <a:pt x="546428" y="1704007"/>
                  <a:pt x="548478" y="1687662"/>
                </a:cubicBezTo>
                <a:cubicBezTo>
                  <a:pt x="547438" y="1661740"/>
                  <a:pt x="547552" y="1598028"/>
                  <a:pt x="546079" y="1574394"/>
                </a:cubicBezTo>
                <a:cubicBezTo>
                  <a:pt x="544606" y="1550760"/>
                  <a:pt x="542413" y="1575916"/>
                  <a:pt x="539645" y="1545855"/>
                </a:cubicBezTo>
                <a:cubicBezTo>
                  <a:pt x="551965" y="1490487"/>
                  <a:pt x="529792" y="1459589"/>
                  <a:pt x="527078" y="1403551"/>
                </a:cubicBezTo>
                <a:cubicBezTo>
                  <a:pt x="509907" y="1369534"/>
                  <a:pt x="527744" y="1345427"/>
                  <a:pt x="514603" y="1308232"/>
                </a:cubicBezTo>
                <a:cubicBezTo>
                  <a:pt x="510585" y="1283061"/>
                  <a:pt x="514424" y="1279405"/>
                  <a:pt x="512548" y="1265228"/>
                </a:cubicBezTo>
                <a:cubicBezTo>
                  <a:pt x="510672" y="1251051"/>
                  <a:pt x="506150" y="1235061"/>
                  <a:pt x="503347" y="1223169"/>
                </a:cubicBezTo>
                <a:cubicBezTo>
                  <a:pt x="507006" y="1216804"/>
                  <a:pt x="500559" y="1167333"/>
                  <a:pt x="495727" y="1168475"/>
                </a:cubicBezTo>
                <a:cubicBezTo>
                  <a:pt x="497383" y="1161125"/>
                  <a:pt x="503792" y="1140806"/>
                  <a:pt x="496141" y="1138512"/>
                </a:cubicBezTo>
                <a:cubicBezTo>
                  <a:pt x="496060" y="1100984"/>
                  <a:pt x="494987" y="1079901"/>
                  <a:pt x="505184" y="1047073"/>
                </a:cubicBezTo>
                <a:cubicBezTo>
                  <a:pt x="508983" y="1023742"/>
                  <a:pt x="506944" y="1040037"/>
                  <a:pt x="509355" y="1025516"/>
                </a:cubicBezTo>
                <a:cubicBezTo>
                  <a:pt x="511766" y="1010995"/>
                  <a:pt x="507447" y="986805"/>
                  <a:pt x="506873" y="963123"/>
                </a:cubicBezTo>
                <a:cubicBezTo>
                  <a:pt x="507006" y="939112"/>
                  <a:pt x="511112" y="911137"/>
                  <a:pt x="512548" y="893356"/>
                </a:cubicBezTo>
                <a:cubicBezTo>
                  <a:pt x="513984" y="875575"/>
                  <a:pt x="513640" y="871333"/>
                  <a:pt x="515492" y="856438"/>
                </a:cubicBezTo>
                <a:cubicBezTo>
                  <a:pt x="512022" y="831582"/>
                  <a:pt x="513851" y="810695"/>
                  <a:pt x="521269" y="792080"/>
                </a:cubicBezTo>
                <a:cubicBezTo>
                  <a:pt x="523173" y="777595"/>
                  <a:pt x="527507" y="785019"/>
                  <a:pt x="529314" y="774293"/>
                </a:cubicBezTo>
                <a:cubicBezTo>
                  <a:pt x="531122" y="763567"/>
                  <a:pt x="522950" y="756728"/>
                  <a:pt x="524928" y="727723"/>
                </a:cubicBezTo>
                <a:cubicBezTo>
                  <a:pt x="525327" y="717404"/>
                  <a:pt x="532992" y="717749"/>
                  <a:pt x="534104" y="695712"/>
                </a:cubicBezTo>
                <a:cubicBezTo>
                  <a:pt x="535215" y="673675"/>
                  <a:pt x="540000" y="585070"/>
                  <a:pt x="541179" y="552638"/>
                </a:cubicBezTo>
                <a:cubicBezTo>
                  <a:pt x="542357" y="520206"/>
                  <a:pt x="539121" y="533336"/>
                  <a:pt x="538784" y="517789"/>
                </a:cubicBezTo>
                <a:cubicBezTo>
                  <a:pt x="538447" y="502242"/>
                  <a:pt x="529995" y="483849"/>
                  <a:pt x="539155" y="459355"/>
                </a:cubicBezTo>
                <a:cubicBezTo>
                  <a:pt x="534282" y="441033"/>
                  <a:pt x="545465" y="440562"/>
                  <a:pt x="548350" y="420246"/>
                </a:cubicBezTo>
                <a:cubicBezTo>
                  <a:pt x="552432" y="409037"/>
                  <a:pt x="551248" y="395007"/>
                  <a:pt x="554063" y="385753"/>
                </a:cubicBezTo>
                <a:cubicBezTo>
                  <a:pt x="556878" y="376499"/>
                  <a:pt x="557385" y="369183"/>
                  <a:pt x="560450" y="362337"/>
                </a:cubicBezTo>
                <a:cubicBezTo>
                  <a:pt x="563515" y="355491"/>
                  <a:pt x="569657" y="353410"/>
                  <a:pt x="572451" y="344679"/>
                </a:cubicBezTo>
                <a:cubicBezTo>
                  <a:pt x="575246" y="335948"/>
                  <a:pt x="580164" y="322294"/>
                  <a:pt x="582006" y="312331"/>
                </a:cubicBezTo>
                <a:cubicBezTo>
                  <a:pt x="583847" y="302368"/>
                  <a:pt x="580997" y="303880"/>
                  <a:pt x="583503" y="284899"/>
                </a:cubicBezTo>
                <a:cubicBezTo>
                  <a:pt x="588855" y="253960"/>
                  <a:pt x="592732" y="226097"/>
                  <a:pt x="592254" y="191300"/>
                </a:cubicBezTo>
                <a:cubicBezTo>
                  <a:pt x="602017" y="184777"/>
                  <a:pt x="597586" y="174390"/>
                  <a:pt x="592419" y="160499"/>
                </a:cubicBezTo>
                <a:cubicBezTo>
                  <a:pt x="599540" y="134531"/>
                  <a:pt x="605057" y="90673"/>
                  <a:pt x="620978" y="46251"/>
                </a:cubicBezTo>
                <a:cubicBezTo>
                  <a:pt x="630736" y="27343"/>
                  <a:pt x="632412" y="23169"/>
                  <a:pt x="635098" y="9619"/>
                </a:cubicBezTo>
                <a:close/>
              </a:path>
            </a:pathLst>
          </a:custGeom>
        </p:spPr>
      </p:pic>
      <p:sp>
        <p:nvSpPr>
          <p:cNvPr id="14" name="Freeform: Shape 13">
            <a:extLst>
              <a:ext uri="{FF2B5EF4-FFF2-40B4-BE49-F238E27FC236}">
                <a16:creationId xmlns:a16="http://schemas.microsoft.com/office/drawing/2014/main" id="{6D8C28CC-7058-A90C-C4C1-1D6EB873E5C3}"/>
              </a:ext>
            </a:extLst>
          </p:cNvPr>
          <p:cNvSpPr/>
          <p:nvPr/>
        </p:nvSpPr>
        <p:spPr>
          <a:xfrm>
            <a:off x="-8548" y="-8546"/>
            <a:ext cx="12200547" cy="6866546"/>
          </a:xfrm>
          <a:custGeom>
            <a:avLst/>
            <a:gdLst/>
            <a:ahLst/>
            <a:cxnLst/>
            <a:rect l="l" t="t" r="r" b="b"/>
            <a:pathLst>
              <a:path w="12200547" h="6866546">
                <a:moveTo>
                  <a:pt x="4683419" y="4032275"/>
                </a:moveTo>
                <a:lnTo>
                  <a:pt x="4683019" y="4099471"/>
                </a:lnTo>
                <a:cubicBezTo>
                  <a:pt x="4680353" y="4103604"/>
                  <a:pt x="4677719" y="4106404"/>
                  <a:pt x="4675120" y="4107870"/>
                </a:cubicBezTo>
                <a:cubicBezTo>
                  <a:pt x="4672519" y="4109337"/>
                  <a:pt x="4669153" y="4110070"/>
                  <a:pt x="4665020" y="4110070"/>
                </a:cubicBezTo>
                <a:cubicBezTo>
                  <a:pt x="4659421" y="4110070"/>
                  <a:pt x="4654687" y="4107570"/>
                  <a:pt x="4650821" y="4102571"/>
                </a:cubicBezTo>
                <a:cubicBezTo>
                  <a:pt x="4646955" y="4097571"/>
                  <a:pt x="4645021" y="4090805"/>
                  <a:pt x="4645021" y="4082272"/>
                </a:cubicBezTo>
                <a:cubicBezTo>
                  <a:pt x="4645021" y="4074406"/>
                  <a:pt x="4646055" y="4067906"/>
                  <a:pt x="4648121" y="4062773"/>
                </a:cubicBezTo>
                <a:cubicBezTo>
                  <a:pt x="4650188" y="4057640"/>
                  <a:pt x="4652954" y="4053307"/>
                  <a:pt x="4656420" y="4049774"/>
                </a:cubicBezTo>
                <a:cubicBezTo>
                  <a:pt x="4659887" y="4046241"/>
                  <a:pt x="4663954" y="4043174"/>
                  <a:pt x="4668620" y="4040574"/>
                </a:cubicBezTo>
                <a:cubicBezTo>
                  <a:pt x="4673286" y="4037974"/>
                  <a:pt x="4678219" y="4035208"/>
                  <a:pt x="4683419" y="4032275"/>
                </a:cubicBezTo>
                <a:close/>
                <a:moveTo>
                  <a:pt x="1646744" y="3972078"/>
                </a:moveTo>
                <a:cubicBezTo>
                  <a:pt x="1669010" y="3972078"/>
                  <a:pt x="1680142" y="3996810"/>
                  <a:pt x="1680142" y="4046274"/>
                </a:cubicBezTo>
                <a:cubicBezTo>
                  <a:pt x="1680142" y="4073606"/>
                  <a:pt x="1677342" y="4094438"/>
                  <a:pt x="1671743" y="4108770"/>
                </a:cubicBezTo>
                <a:cubicBezTo>
                  <a:pt x="1666143" y="4123103"/>
                  <a:pt x="1658077" y="4130269"/>
                  <a:pt x="1647544" y="4130269"/>
                </a:cubicBezTo>
                <a:cubicBezTo>
                  <a:pt x="1640478" y="4130269"/>
                  <a:pt x="1634745" y="4127802"/>
                  <a:pt x="1630345" y="4122869"/>
                </a:cubicBezTo>
                <a:cubicBezTo>
                  <a:pt x="1625946" y="4117936"/>
                  <a:pt x="1623079" y="4110803"/>
                  <a:pt x="1621746" y="4101471"/>
                </a:cubicBezTo>
                <a:lnTo>
                  <a:pt x="1621746" y="3984478"/>
                </a:lnTo>
                <a:cubicBezTo>
                  <a:pt x="1624412" y="3981145"/>
                  <a:pt x="1628045" y="3978245"/>
                  <a:pt x="1632645" y="3975778"/>
                </a:cubicBezTo>
                <a:cubicBezTo>
                  <a:pt x="1637245" y="3973312"/>
                  <a:pt x="1641945" y="3972078"/>
                  <a:pt x="1646744" y="3972078"/>
                </a:cubicBezTo>
                <a:close/>
                <a:moveTo>
                  <a:pt x="5293419" y="3952080"/>
                </a:moveTo>
                <a:cubicBezTo>
                  <a:pt x="5301285" y="3952080"/>
                  <a:pt x="5307452" y="3955080"/>
                  <a:pt x="5311918" y="3961079"/>
                </a:cubicBezTo>
                <a:cubicBezTo>
                  <a:pt x="5316384" y="3967079"/>
                  <a:pt x="5319618" y="3975612"/>
                  <a:pt x="5321618" y="3986678"/>
                </a:cubicBezTo>
                <a:cubicBezTo>
                  <a:pt x="5323617" y="3997743"/>
                  <a:pt x="5324617" y="4015276"/>
                  <a:pt x="5324617" y="4039274"/>
                </a:cubicBezTo>
                <a:cubicBezTo>
                  <a:pt x="5324617" y="4065006"/>
                  <a:pt x="5323584" y="4083605"/>
                  <a:pt x="5321518" y="4095071"/>
                </a:cubicBezTo>
                <a:cubicBezTo>
                  <a:pt x="5319451" y="4106537"/>
                  <a:pt x="5316151" y="4115270"/>
                  <a:pt x="5311619" y="4121269"/>
                </a:cubicBezTo>
                <a:cubicBezTo>
                  <a:pt x="5307085" y="4127269"/>
                  <a:pt x="5301019" y="4130269"/>
                  <a:pt x="5293419" y="4130269"/>
                </a:cubicBezTo>
                <a:cubicBezTo>
                  <a:pt x="5285686" y="4130269"/>
                  <a:pt x="5279686" y="4127502"/>
                  <a:pt x="5275420" y="4121969"/>
                </a:cubicBezTo>
                <a:cubicBezTo>
                  <a:pt x="5271154" y="4116436"/>
                  <a:pt x="5268121" y="4108170"/>
                  <a:pt x="5266321" y="4097171"/>
                </a:cubicBezTo>
                <a:cubicBezTo>
                  <a:pt x="5264522" y="4086172"/>
                  <a:pt x="5263621" y="4066606"/>
                  <a:pt x="5263621" y="4038474"/>
                </a:cubicBezTo>
                <a:cubicBezTo>
                  <a:pt x="5263621" y="4012609"/>
                  <a:pt x="5264588" y="3994610"/>
                  <a:pt x="5266521" y="3984478"/>
                </a:cubicBezTo>
                <a:cubicBezTo>
                  <a:pt x="5268454" y="3974345"/>
                  <a:pt x="5271521" y="3966412"/>
                  <a:pt x="5275720" y="3960679"/>
                </a:cubicBezTo>
                <a:cubicBezTo>
                  <a:pt x="5279920" y="3954946"/>
                  <a:pt x="5285820" y="3952080"/>
                  <a:pt x="5293419" y="3952080"/>
                </a:cubicBezTo>
                <a:close/>
                <a:moveTo>
                  <a:pt x="3264320" y="3952080"/>
                </a:moveTo>
                <a:cubicBezTo>
                  <a:pt x="3271253" y="3952080"/>
                  <a:pt x="3276286" y="3956613"/>
                  <a:pt x="3279419" y="3965679"/>
                </a:cubicBezTo>
                <a:cubicBezTo>
                  <a:pt x="3282552" y="3974745"/>
                  <a:pt x="3284119" y="3991344"/>
                  <a:pt x="3284119" y="4015476"/>
                </a:cubicBezTo>
                <a:lnTo>
                  <a:pt x="3243121" y="4016876"/>
                </a:lnTo>
                <a:cubicBezTo>
                  <a:pt x="3243121" y="3995277"/>
                  <a:pt x="3244821" y="3979078"/>
                  <a:pt x="3248221" y="3968279"/>
                </a:cubicBezTo>
                <a:cubicBezTo>
                  <a:pt x="3251621" y="3957479"/>
                  <a:pt x="3256987" y="3952080"/>
                  <a:pt x="3264320" y="3952080"/>
                </a:cubicBezTo>
                <a:close/>
                <a:moveTo>
                  <a:pt x="1369119" y="3952080"/>
                </a:moveTo>
                <a:cubicBezTo>
                  <a:pt x="1376986" y="3952080"/>
                  <a:pt x="1383152" y="3955080"/>
                  <a:pt x="1387618" y="3961079"/>
                </a:cubicBezTo>
                <a:cubicBezTo>
                  <a:pt x="1392085" y="3967079"/>
                  <a:pt x="1395318" y="3975612"/>
                  <a:pt x="1397318" y="3986678"/>
                </a:cubicBezTo>
                <a:cubicBezTo>
                  <a:pt x="1399318" y="3997743"/>
                  <a:pt x="1400317" y="4015276"/>
                  <a:pt x="1400317" y="4039274"/>
                </a:cubicBezTo>
                <a:cubicBezTo>
                  <a:pt x="1400317" y="4065006"/>
                  <a:pt x="1399284" y="4083605"/>
                  <a:pt x="1397217" y="4095071"/>
                </a:cubicBezTo>
                <a:cubicBezTo>
                  <a:pt x="1395151" y="4106537"/>
                  <a:pt x="1391851" y="4115270"/>
                  <a:pt x="1387318" y="4121269"/>
                </a:cubicBezTo>
                <a:cubicBezTo>
                  <a:pt x="1382785" y="4127269"/>
                  <a:pt x="1376719" y="4130269"/>
                  <a:pt x="1369119" y="4130269"/>
                </a:cubicBezTo>
                <a:cubicBezTo>
                  <a:pt x="1361387" y="4130269"/>
                  <a:pt x="1355387" y="4127502"/>
                  <a:pt x="1351120" y="4121969"/>
                </a:cubicBezTo>
                <a:cubicBezTo>
                  <a:pt x="1346854" y="4116436"/>
                  <a:pt x="1343821" y="4108170"/>
                  <a:pt x="1342021" y="4097171"/>
                </a:cubicBezTo>
                <a:cubicBezTo>
                  <a:pt x="1340221" y="4086172"/>
                  <a:pt x="1339321" y="4066606"/>
                  <a:pt x="1339321" y="4038474"/>
                </a:cubicBezTo>
                <a:cubicBezTo>
                  <a:pt x="1339321" y="4012609"/>
                  <a:pt x="1340288" y="3994610"/>
                  <a:pt x="1342221" y="3984478"/>
                </a:cubicBezTo>
                <a:cubicBezTo>
                  <a:pt x="1344154" y="3974345"/>
                  <a:pt x="1347221" y="3966412"/>
                  <a:pt x="1351420" y="3960679"/>
                </a:cubicBezTo>
                <a:cubicBezTo>
                  <a:pt x="1355620" y="3954946"/>
                  <a:pt x="1361520" y="3952080"/>
                  <a:pt x="1369119" y="3952080"/>
                </a:cubicBezTo>
                <a:close/>
                <a:moveTo>
                  <a:pt x="5114696" y="3938881"/>
                </a:moveTo>
                <a:lnTo>
                  <a:pt x="4997302" y="3944280"/>
                </a:lnTo>
                <a:lnTo>
                  <a:pt x="4997302" y="3960279"/>
                </a:lnTo>
                <a:cubicBezTo>
                  <a:pt x="5002635" y="3960946"/>
                  <a:pt x="5008468" y="3962579"/>
                  <a:pt x="5014801" y="3965179"/>
                </a:cubicBezTo>
                <a:cubicBezTo>
                  <a:pt x="5021134" y="3967779"/>
                  <a:pt x="5025734" y="3971112"/>
                  <a:pt x="5028601" y="3975178"/>
                </a:cubicBezTo>
                <a:cubicBezTo>
                  <a:pt x="5031467" y="3979245"/>
                  <a:pt x="5032900" y="3983944"/>
                  <a:pt x="5032900" y="3989277"/>
                </a:cubicBezTo>
                <a:lnTo>
                  <a:pt x="5032900" y="4101871"/>
                </a:lnTo>
                <a:cubicBezTo>
                  <a:pt x="5032900" y="4109470"/>
                  <a:pt x="5030434" y="4115136"/>
                  <a:pt x="5025501" y="4118870"/>
                </a:cubicBezTo>
                <a:cubicBezTo>
                  <a:pt x="5020567" y="4122603"/>
                  <a:pt x="5012368" y="4124469"/>
                  <a:pt x="5000902" y="4124469"/>
                </a:cubicBezTo>
                <a:lnTo>
                  <a:pt x="5000902" y="4140468"/>
                </a:lnTo>
                <a:lnTo>
                  <a:pt x="5149493" y="4140468"/>
                </a:lnTo>
                <a:lnTo>
                  <a:pt x="5149493" y="4124469"/>
                </a:lnTo>
                <a:cubicBezTo>
                  <a:pt x="5137227" y="4122869"/>
                  <a:pt x="5128928" y="4120036"/>
                  <a:pt x="5124595" y="4115970"/>
                </a:cubicBezTo>
                <a:cubicBezTo>
                  <a:pt x="5120261" y="4111903"/>
                  <a:pt x="5118095" y="4106404"/>
                  <a:pt x="5118095" y="4099471"/>
                </a:cubicBezTo>
                <a:lnTo>
                  <a:pt x="5118095" y="3941880"/>
                </a:lnTo>
                <a:close/>
                <a:moveTo>
                  <a:pt x="4266970" y="3938881"/>
                </a:moveTo>
                <a:lnTo>
                  <a:pt x="4149577" y="3944280"/>
                </a:lnTo>
                <a:lnTo>
                  <a:pt x="4149577" y="3960279"/>
                </a:lnTo>
                <a:cubicBezTo>
                  <a:pt x="4154910" y="3960946"/>
                  <a:pt x="4160744" y="3962579"/>
                  <a:pt x="4167076" y="3965179"/>
                </a:cubicBezTo>
                <a:cubicBezTo>
                  <a:pt x="4173409" y="3967779"/>
                  <a:pt x="4178009" y="3971112"/>
                  <a:pt x="4180876" y="3975178"/>
                </a:cubicBezTo>
                <a:cubicBezTo>
                  <a:pt x="4183742" y="3979245"/>
                  <a:pt x="4185175" y="3983944"/>
                  <a:pt x="4185175" y="3989277"/>
                </a:cubicBezTo>
                <a:lnTo>
                  <a:pt x="4185175" y="4101871"/>
                </a:lnTo>
                <a:cubicBezTo>
                  <a:pt x="4185175" y="4109470"/>
                  <a:pt x="4182709" y="4115136"/>
                  <a:pt x="4177776" y="4118870"/>
                </a:cubicBezTo>
                <a:cubicBezTo>
                  <a:pt x="4172843" y="4122603"/>
                  <a:pt x="4164643" y="4124469"/>
                  <a:pt x="4153177" y="4124469"/>
                </a:cubicBezTo>
                <a:lnTo>
                  <a:pt x="4153177" y="4140468"/>
                </a:lnTo>
                <a:lnTo>
                  <a:pt x="4301768" y="4140468"/>
                </a:lnTo>
                <a:lnTo>
                  <a:pt x="4301768" y="4124469"/>
                </a:lnTo>
                <a:cubicBezTo>
                  <a:pt x="4289502" y="4122869"/>
                  <a:pt x="4281203" y="4120036"/>
                  <a:pt x="4276870" y="4115970"/>
                </a:cubicBezTo>
                <a:cubicBezTo>
                  <a:pt x="4272537" y="4111903"/>
                  <a:pt x="4270370" y="4106404"/>
                  <a:pt x="4270370" y="4099471"/>
                </a:cubicBezTo>
                <a:lnTo>
                  <a:pt x="4270370" y="3941880"/>
                </a:lnTo>
                <a:close/>
                <a:moveTo>
                  <a:pt x="3924070" y="3938881"/>
                </a:moveTo>
                <a:lnTo>
                  <a:pt x="3806677" y="3944280"/>
                </a:lnTo>
                <a:lnTo>
                  <a:pt x="3806677" y="3960279"/>
                </a:lnTo>
                <a:cubicBezTo>
                  <a:pt x="3812010" y="3960946"/>
                  <a:pt x="3817843" y="3962579"/>
                  <a:pt x="3824176" y="3965179"/>
                </a:cubicBezTo>
                <a:cubicBezTo>
                  <a:pt x="3830509" y="3967779"/>
                  <a:pt x="3835109" y="3971112"/>
                  <a:pt x="3837976" y="3975178"/>
                </a:cubicBezTo>
                <a:cubicBezTo>
                  <a:pt x="3840842" y="3979245"/>
                  <a:pt x="3842275" y="3983944"/>
                  <a:pt x="3842275" y="3989277"/>
                </a:cubicBezTo>
                <a:lnTo>
                  <a:pt x="3842275" y="4101871"/>
                </a:lnTo>
                <a:cubicBezTo>
                  <a:pt x="3842275" y="4109470"/>
                  <a:pt x="3839809" y="4115136"/>
                  <a:pt x="3834876" y="4118870"/>
                </a:cubicBezTo>
                <a:cubicBezTo>
                  <a:pt x="3829942" y="4122603"/>
                  <a:pt x="3821743" y="4124469"/>
                  <a:pt x="3810277" y="4124469"/>
                </a:cubicBezTo>
                <a:lnTo>
                  <a:pt x="3810277" y="4140468"/>
                </a:lnTo>
                <a:lnTo>
                  <a:pt x="3958868" y="4140468"/>
                </a:lnTo>
                <a:lnTo>
                  <a:pt x="3958868" y="4124469"/>
                </a:lnTo>
                <a:cubicBezTo>
                  <a:pt x="3946602" y="4122869"/>
                  <a:pt x="3938303" y="4120036"/>
                  <a:pt x="3933970" y="4115970"/>
                </a:cubicBezTo>
                <a:cubicBezTo>
                  <a:pt x="3929636" y="4111903"/>
                  <a:pt x="3927470" y="4106404"/>
                  <a:pt x="3927470" y="4099471"/>
                </a:cubicBezTo>
                <a:lnTo>
                  <a:pt x="3927470" y="3941880"/>
                </a:lnTo>
                <a:close/>
                <a:moveTo>
                  <a:pt x="2238145" y="3938881"/>
                </a:moveTo>
                <a:lnTo>
                  <a:pt x="2120752" y="3944280"/>
                </a:lnTo>
                <a:lnTo>
                  <a:pt x="2120752" y="3960279"/>
                </a:lnTo>
                <a:cubicBezTo>
                  <a:pt x="2126085" y="3960946"/>
                  <a:pt x="2131918" y="3962579"/>
                  <a:pt x="2138251" y="3965179"/>
                </a:cubicBezTo>
                <a:cubicBezTo>
                  <a:pt x="2144584" y="3967779"/>
                  <a:pt x="2149184" y="3971112"/>
                  <a:pt x="2152051" y="3975178"/>
                </a:cubicBezTo>
                <a:cubicBezTo>
                  <a:pt x="2154917" y="3979245"/>
                  <a:pt x="2156350" y="3983944"/>
                  <a:pt x="2156350" y="3989277"/>
                </a:cubicBezTo>
                <a:lnTo>
                  <a:pt x="2156350" y="4101871"/>
                </a:lnTo>
                <a:cubicBezTo>
                  <a:pt x="2156350" y="4109470"/>
                  <a:pt x="2153884" y="4115136"/>
                  <a:pt x="2148951" y="4118870"/>
                </a:cubicBezTo>
                <a:cubicBezTo>
                  <a:pt x="2144018" y="4122603"/>
                  <a:pt x="2135818" y="4124469"/>
                  <a:pt x="2124352" y="4124469"/>
                </a:cubicBezTo>
                <a:lnTo>
                  <a:pt x="2124352" y="4140468"/>
                </a:lnTo>
                <a:lnTo>
                  <a:pt x="2272943" y="4140468"/>
                </a:lnTo>
                <a:lnTo>
                  <a:pt x="2272943" y="4124469"/>
                </a:lnTo>
                <a:cubicBezTo>
                  <a:pt x="2260677" y="4122869"/>
                  <a:pt x="2252378" y="4120036"/>
                  <a:pt x="2248045" y="4115970"/>
                </a:cubicBezTo>
                <a:cubicBezTo>
                  <a:pt x="2243712" y="4111903"/>
                  <a:pt x="2241545" y="4106404"/>
                  <a:pt x="2241545" y="4099471"/>
                </a:cubicBezTo>
                <a:lnTo>
                  <a:pt x="2241545" y="3941880"/>
                </a:lnTo>
                <a:close/>
                <a:moveTo>
                  <a:pt x="1914295" y="3938881"/>
                </a:moveTo>
                <a:lnTo>
                  <a:pt x="1796903" y="3944280"/>
                </a:lnTo>
                <a:lnTo>
                  <a:pt x="1796903" y="3960279"/>
                </a:lnTo>
                <a:cubicBezTo>
                  <a:pt x="1802236" y="3960946"/>
                  <a:pt x="1808069" y="3962579"/>
                  <a:pt x="1814401" y="3965179"/>
                </a:cubicBezTo>
                <a:cubicBezTo>
                  <a:pt x="1820735" y="3967779"/>
                  <a:pt x="1825334" y="3971112"/>
                  <a:pt x="1828201" y="3975178"/>
                </a:cubicBezTo>
                <a:cubicBezTo>
                  <a:pt x="1831067" y="3979245"/>
                  <a:pt x="1832500" y="3983944"/>
                  <a:pt x="1832500" y="3989277"/>
                </a:cubicBezTo>
                <a:lnTo>
                  <a:pt x="1832500" y="4101871"/>
                </a:lnTo>
                <a:cubicBezTo>
                  <a:pt x="1832500" y="4109470"/>
                  <a:pt x="1830034" y="4115136"/>
                  <a:pt x="1825101" y="4118870"/>
                </a:cubicBezTo>
                <a:cubicBezTo>
                  <a:pt x="1820168" y="4122603"/>
                  <a:pt x="1811969" y="4124469"/>
                  <a:pt x="1800502" y="4124469"/>
                </a:cubicBezTo>
                <a:lnTo>
                  <a:pt x="1800502" y="4140468"/>
                </a:lnTo>
                <a:lnTo>
                  <a:pt x="1949093" y="4140468"/>
                </a:lnTo>
                <a:lnTo>
                  <a:pt x="1949093" y="4124469"/>
                </a:lnTo>
                <a:cubicBezTo>
                  <a:pt x="1936827" y="4122869"/>
                  <a:pt x="1928528" y="4120036"/>
                  <a:pt x="1924195" y="4115970"/>
                </a:cubicBezTo>
                <a:cubicBezTo>
                  <a:pt x="1919862" y="4111903"/>
                  <a:pt x="1917695" y="4106404"/>
                  <a:pt x="1917695" y="4099471"/>
                </a:cubicBezTo>
                <a:lnTo>
                  <a:pt x="1917695" y="3941880"/>
                </a:lnTo>
                <a:close/>
                <a:moveTo>
                  <a:pt x="5630841" y="3935681"/>
                </a:moveTo>
                <a:cubicBezTo>
                  <a:pt x="5620708" y="3935681"/>
                  <a:pt x="5611942" y="3936781"/>
                  <a:pt x="5604542" y="3938981"/>
                </a:cubicBezTo>
                <a:cubicBezTo>
                  <a:pt x="5597143" y="3941180"/>
                  <a:pt x="5590577" y="3944047"/>
                  <a:pt x="5584843" y="3947580"/>
                </a:cubicBezTo>
                <a:cubicBezTo>
                  <a:pt x="5579111" y="3951113"/>
                  <a:pt x="5574011" y="3955046"/>
                  <a:pt x="5569544" y="3959379"/>
                </a:cubicBezTo>
                <a:cubicBezTo>
                  <a:pt x="5565078" y="3963712"/>
                  <a:pt x="5560778" y="3967945"/>
                  <a:pt x="5556645" y="3972078"/>
                </a:cubicBezTo>
                <a:lnTo>
                  <a:pt x="5555845" y="3972078"/>
                </a:lnTo>
                <a:lnTo>
                  <a:pt x="5555845" y="3941880"/>
                </a:lnTo>
                <a:lnTo>
                  <a:pt x="5552445" y="3938881"/>
                </a:lnTo>
                <a:lnTo>
                  <a:pt x="5436252" y="3944280"/>
                </a:lnTo>
                <a:lnTo>
                  <a:pt x="5436252" y="3960279"/>
                </a:lnTo>
                <a:cubicBezTo>
                  <a:pt x="5443452" y="3961612"/>
                  <a:pt x="5448652" y="3962846"/>
                  <a:pt x="5451851" y="3963979"/>
                </a:cubicBezTo>
                <a:cubicBezTo>
                  <a:pt x="5455051" y="3965112"/>
                  <a:pt x="5458051" y="3966879"/>
                  <a:pt x="5460851" y="3969279"/>
                </a:cubicBezTo>
                <a:cubicBezTo>
                  <a:pt x="5463651" y="3971679"/>
                  <a:pt x="5465984" y="3974778"/>
                  <a:pt x="5467851" y="3978578"/>
                </a:cubicBezTo>
                <a:cubicBezTo>
                  <a:pt x="5469717" y="3982378"/>
                  <a:pt x="5470650" y="3985944"/>
                  <a:pt x="5470650" y="3989277"/>
                </a:cubicBezTo>
                <a:lnTo>
                  <a:pt x="5470650" y="4101871"/>
                </a:lnTo>
                <a:cubicBezTo>
                  <a:pt x="5470650" y="4107204"/>
                  <a:pt x="5469683" y="4111603"/>
                  <a:pt x="5467751" y="4115070"/>
                </a:cubicBezTo>
                <a:cubicBezTo>
                  <a:pt x="5465817" y="4118536"/>
                  <a:pt x="5462051" y="4120969"/>
                  <a:pt x="5456451" y="4122369"/>
                </a:cubicBezTo>
                <a:cubicBezTo>
                  <a:pt x="5450852" y="4123769"/>
                  <a:pt x="5445185" y="4124469"/>
                  <a:pt x="5439452" y="4124469"/>
                </a:cubicBezTo>
                <a:lnTo>
                  <a:pt x="5439452" y="4140468"/>
                </a:lnTo>
                <a:lnTo>
                  <a:pt x="5578644" y="4140468"/>
                </a:lnTo>
                <a:lnTo>
                  <a:pt x="5578644" y="4124469"/>
                </a:lnTo>
                <a:cubicBezTo>
                  <a:pt x="5571444" y="4123003"/>
                  <a:pt x="5566178" y="4121403"/>
                  <a:pt x="5562845" y="4119669"/>
                </a:cubicBezTo>
                <a:cubicBezTo>
                  <a:pt x="5560178" y="4117536"/>
                  <a:pt x="5558345" y="4114936"/>
                  <a:pt x="5557345" y="4111870"/>
                </a:cubicBezTo>
                <a:cubicBezTo>
                  <a:pt x="5556346" y="4108803"/>
                  <a:pt x="5555845" y="4104804"/>
                  <a:pt x="5555845" y="4099871"/>
                </a:cubicBezTo>
                <a:lnTo>
                  <a:pt x="5555845" y="3997077"/>
                </a:lnTo>
                <a:cubicBezTo>
                  <a:pt x="5560245" y="3990811"/>
                  <a:pt x="5565511" y="3985644"/>
                  <a:pt x="5571644" y="3981578"/>
                </a:cubicBezTo>
                <a:cubicBezTo>
                  <a:pt x="5577777" y="3977511"/>
                  <a:pt x="5583577" y="3975478"/>
                  <a:pt x="5589043" y="3975478"/>
                </a:cubicBezTo>
                <a:cubicBezTo>
                  <a:pt x="5597176" y="3975478"/>
                  <a:pt x="5603009" y="3978378"/>
                  <a:pt x="5606542" y="3984178"/>
                </a:cubicBezTo>
                <a:cubicBezTo>
                  <a:pt x="5610075" y="3989977"/>
                  <a:pt x="5611842" y="4000010"/>
                  <a:pt x="5611842" y="4014276"/>
                </a:cubicBezTo>
                <a:lnTo>
                  <a:pt x="5611842" y="4101871"/>
                </a:lnTo>
                <a:cubicBezTo>
                  <a:pt x="5611842" y="4110270"/>
                  <a:pt x="5611109" y="4115770"/>
                  <a:pt x="5609642" y="4118370"/>
                </a:cubicBezTo>
                <a:cubicBezTo>
                  <a:pt x="5608175" y="4120969"/>
                  <a:pt x="5605642" y="4122636"/>
                  <a:pt x="5602042" y="4123369"/>
                </a:cubicBezTo>
                <a:cubicBezTo>
                  <a:pt x="5598442" y="4124103"/>
                  <a:pt x="5594776" y="4124469"/>
                  <a:pt x="5591043" y="4124469"/>
                </a:cubicBezTo>
                <a:lnTo>
                  <a:pt x="5591043" y="4140468"/>
                </a:lnTo>
                <a:lnTo>
                  <a:pt x="5727835" y="4140468"/>
                </a:lnTo>
                <a:lnTo>
                  <a:pt x="5727835" y="4124469"/>
                </a:lnTo>
                <a:cubicBezTo>
                  <a:pt x="5720768" y="4123803"/>
                  <a:pt x="5714369" y="4122336"/>
                  <a:pt x="5708636" y="4120069"/>
                </a:cubicBezTo>
                <a:cubicBezTo>
                  <a:pt x="5704503" y="4117936"/>
                  <a:pt x="5701736" y="4115336"/>
                  <a:pt x="5700336" y="4112270"/>
                </a:cubicBezTo>
                <a:cubicBezTo>
                  <a:pt x="5698937" y="4109203"/>
                  <a:pt x="5698236" y="4105204"/>
                  <a:pt x="5698236" y="4100271"/>
                </a:cubicBezTo>
                <a:lnTo>
                  <a:pt x="5698236" y="4004876"/>
                </a:lnTo>
                <a:cubicBezTo>
                  <a:pt x="5698236" y="3983011"/>
                  <a:pt x="5692370" y="3966012"/>
                  <a:pt x="5680637" y="3953880"/>
                </a:cubicBezTo>
                <a:cubicBezTo>
                  <a:pt x="5668905" y="3941747"/>
                  <a:pt x="5652306" y="3935681"/>
                  <a:pt x="5630841" y="3935681"/>
                </a:cubicBezTo>
                <a:close/>
                <a:moveTo>
                  <a:pt x="5292219" y="3934881"/>
                </a:moveTo>
                <a:cubicBezTo>
                  <a:pt x="5267154" y="3934881"/>
                  <a:pt x="5245255" y="3939214"/>
                  <a:pt x="5226523" y="3947880"/>
                </a:cubicBezTo>
                <a:cubicBezTo>
                  <a:pt x="5207791" y="3956546"/>
                  <a:pt x="5193458" y="3968979"/>
                  <a:pt x="5183526" y="3985178"/>
                </a:cubicBezTo>
                <a:cubicBezTo>
                  <a:pt x="5173593" y="4001377"/>
                  <a:pt x="5168627" y="4020076"/>
                  <a:pt x="5168627" y="4041274"/>
                </a:cubicBezTo>
                <a:cubicBezTo>
                  <a:pt x="5168627" y="4062340"/>
                  <a:pt x="5173693" y="4080905"/>
                  <a:pt x="5183826" y="4096971"/>
                </a:cubicBezTo>
                <a:cubicBezTo>
                  <a:pt x="5193958" y="4113036"/>
                  <a:pt x="5208491" y="4125469"/>
                  <a:pt x="5227423" y="4134269"/>
                </a:cubicBezTo>
                <a:cubicBezTo>
                  <a:pt x="5246355" y="4143068"/>
                  <a:pt x="5267821" y="4147468"/>
                  <a:pt x="5291820" y="4147468"/>
                </a:cubicBezTo>
                <a:cubicBezTo>
                  <a:pt x="5317685" y="4147468"/>
                  <a:pt x="5340283" y="4143035"/>
                  <a:pt x="5359615" y="4134169"/>
                </a:cubicBezTo>
                <a:cubicBezTo>
                  <a:pt x="5378947" y="4125302"/>
                  <a:pt x="5393780" y="4112736"/>
                  <a:pt x="5404112" y="4096471"/>
                </a:cubicBezTo>
                <a:cubicBezTo>
                  <a:pt x="5414445" y="4080205"/>
                  <a:pt x="5419612" y="4061540"/>
                  <a:pt x="5419612" y="4040474"/>
                </a:cubicBezTo>
                <a:cubicBezTo>
                  <a:pt x="5419612" y="4008076"/>
                  <a:pt x="5408212" y="3982378"/>
                  <a:pt x="5385414" y="3963379"/>
                </a:cubicBezTo>
                <a:cubicBezTo>
                  <a:pt x="5362616" y="3944380"/>
                  <a:pt x="5331550" y="3934881"/>
                  <a:pt x="5292219" y="3934881"/>
                </a:cubicBezTo>
                <a:close/>
                <a:moveTo>
                  <a:pt x="4668820" y="3934881"/>
                </a:moveTo>
                <a:cubicBezTo>
                  <a:pt x="4649754" y="3934881"/>
                  <a:pt x="4632489" y="3936981"/>
                  <a:pt x="4617023" y="3941180"/>
                </a:cubicBezTo>
                <a:cubicBezTo>
                  <a:pt x="4601557" y="3945380"/>
                  <a:pt x="4589724" y="3951180"/>
                  <a:pt x="4581525" y="3958579"/>
                </a:cubicBezTo>
                <a:cubicBezTo>
                  <a:pt x="4573325" y="3965979"/>
                  <a:pt x="4569226" y="3974345"/>
                  <a:pt x="4569226" y="3983678"/>
                </a:cubicBezTo>
                <a:cubicBezTo>
                  <a:pt x="4569226" y="3994344"/>
                  <a:pt x="4572859" y="4002543"/>
                  <a:pt x="4580125" y="4008276"/>
                </a:cubicBezTo>
                <a:cubicBezTo>
                  <a:pt x="4587391" y="4014009"/>
                  <a:pt x="4597691" y="4016876"/>
                  <a:pt x="4611023" y="4016876"/>
                </a:cubicBezTo>
                <a:cubicBezTo>
                  <a:pt x="4623957" y="4016876"/>
                  <a:pt x="4633955" y="4014576"/>
                  <a:pt x="4641021" y="4009976"/>
                </a:cubicBezTo>
                <a:cubicBezTo>
                  <a:pt x="4648088" y="4005376"/>
                  <a:pt x="4651621" y="3997810"/>
                  <a:pt x="4651621" y="3987278"/>
                </a:cubicBezTo>
                <a:cubicBezTo>
                  <a:pt x="4651621" y="3979945"/>
                  <a:pt x="4649621" y="3972078"/>
                  <a:pt x="4645621" y="3963679"/>
                </a:cubicBezTo>
                <a:lnTo>
                  <a:pt x="4643421" y="3958679"/>
                </a:lnTo>
                <a:cubicBezTo>
                  <a:pt x="4649821" y="3954546"/>
                  <a:pt x="4656887" y="3952480"/>
                  <a:pt x="4664620" y="3952480"/>
                </a:cubicBezTo>
                <a:cubicBezTo>
                  <a:pt x="4670753" y="3952480"/>
                  <a:pt x="4675486" y="3955413"/>
                  <a:pt x="4678819" y="3961279"/>
                </a:cubicBezTo>
                <a:cubicBezTo>
                  <a:pt x="4682152" y="3967145"/>
                  <a:pt x="4683819" y="3977211"/>
                  <a:pt x="4683819" y="3991477"/>
                </a:cubicBezTo>
                <a:lnTo>
                  <a:pt x="4683819" y="4013076"/>
                </a:lnTo>
                <a:cubicBezTo>
                  <a:pt x="4678353" y="4015609"/>
                  <a:pt x="4666420" y="4019609"/>
                  <a:pt x="4648021" y="4025075"/>
                </a:cubicBezTo>
                <a:cubicBezTo>
                  <a:pt x="4626956" y="4031475"/>
                  <a:pt x="4612423" y="4036208"/>
                  <a:pt x="4604424" y="4039274"/>
                </a:cubicBezTo>
                <a:cubicBezTo>
                  <a:pt x="4588424" y="4045007"/>
                  <a:pt x="4577059" y="4052540"/>
                  <a:pt x="4570326" y="4061873"/>
                </a:cubicBezTo>
                <a:cubicBezTo>
                  <a:pt x="4563593" y="4071206"/>
                  <a:pt x="4560226" y="4082938"/>
                  <a:pt x="4560226" y="4097071"/>
                </a:cubicBezTo>
                <a:cubicBezTo>
                  <a:pt x="4560226" y="4112003"/>
                  <a:pt x="4565360" y="4124136"/>
                  <a:pt x="4575625" y="4133469"/>
                </a:cubicBezTo>
                <a:cubicBezTo>
                  <a:pt x="4585892" y="4142801"/>
                  <a:pt x="4599158" y="4147468"/>
                  <a:pt x="4615423" y="4147468"/>
                </a:cubicBezTo>
                <a:cubicBezTo>
                  <a:pt x="4626089" y="4147468"/>
                  <a:pt x="4635155" y="4146534"/>
                  <a:pt x="4642621" y="4144668"/>
                </a:cubicBezTo>
                <a:cubicBezTo>
                  <a:pt x="4650088" y="4142801"/>
                  <a:pt x="4656720" y="4140235"/>
                  <a:pt x="4662520" y="4136968"/>
                </a:cubicBezTo>
                <a:cubicBezTo>
                  <a:pt x="4668320" y="4133702"/>
                  <a:pt x="4675419" y="4128069"/>
                  <a:pt x="4683819" y="4120069"/>
                </a:cubicBezTo>
                <a:lnTo>
                  <a:pt x="4685219" y="4120069"/>
                </a:lnTo>
                <a:cubicBezTo>
                  <a:pt x="4689485" y="4130469"/>
                  <a:pt x="4696518" y="4137702"/>
                  <a:pt x="4706318" y="4141768"/>
                </a:cubicBezTo>
                <a:cubicBezTo>
                  <a:pt x="4716117" y="4145834"/>
                  <a:pt x="4729950" y="4147868"/>
                  <a:pt x="4747815" y="4147868"/>
                </a:cubicBezTo>
                <a:cubicBezTo>
                  <a:pt x="4756481" y="4147868"/>
                  <a:pt x="4766480" y="4146601"/>
                  <a:pt x="4777813" y="4144068"/>
                </a:cubicBezTo>
                <a:cubicBezTo>
                  <a:pt x="4789146" y="4141535"/>
                  <a:pt x="4797545" y="4138802"/>
                  <a:pt x="4803011" y="4135868"/>
                </a:cubicBezTo>
                <a:lnTo>
                  <a:pt x="4803011" y="4120069"/>
                </a:lnTo>
                <a:cubicBezTo>
                  <a:pt x="4801145" y="4120069"/>
                  <a:pt x="4798212" y="4120069"/>
                  <a:pt x="4794212" y="4120069"/>
                </a:cubicBezTo>
                <a:cubicBezTo>
                  <a:pt x="4790212" y="4120069"/>
                  <a:pt x="4785879" y="4119603"/>
                  <a:pt x="4781213" y="4118670"/>
                </a:cubicBezTo>
                <a:cubicBezTo>
                  <a:pt x="4776547" y="4117736"/>
                  <a:pt x="4773080" y="4115370"/>
                  <a:pt x="4770814" y="4111570"/>
                </a:cubicBezTo>
                <a:cubicBezTo>
                  <a:pt x="4768547" y="4107770"/>
                  <a:pt x="4767414" y="4102137"/>
                  <a:pt x="4767414" y="4094671"/>
                </a:cubicBezTo>
                <a:lnTo>
                  <a:pt x="4769013" y="4039674"/>
                </a:lnTo>
                <a:lnTo>
                  <a:pt x="4769413" y="4003677"/>
                </a:lnTo>
                <a:cubicBezTo>
                  <a:pt x="4769413" y="3986878"/>
                  <a:pt x="4765881" y="3973512"/>
                  <a:pt x="4758814" y="3963579"/>
                </a:cubicBezTo>
                <a:cubicBezTo>
                  <a:pt x="4751748" y="3953646"/>
                  <a:pt x="4741449" y="3946380"/>
                  <a:pt x="4727916" y="3941780"/>
                </a:cubicBezTo>
                <a:cubicBezTo>
                  <a:pt x="4714384" y="3937181"/>
                  <a:pt x="4694685" y="3934881"/>
                  <a:pt x="4668820" y="3934881"/>
                </a:cubicBezTo>
                <a:close/>
                <a:moveTo>
                  <a:pt x="4444895" y="3934881"/>
                </a:moveTo>
                <a:cubicBezTo>
                  <a:pt x="4421163" y="3934881"/>
                  <a:pt x="4399830" y="3939547"/>
                  <a:pt x="4380898" y="3948880"/>
                </a:cubicBezTo>
                <a:cubicBezTo>
                  <a:pt x="4361966" y="3958213"/>
                  <a:pt x="4347167" y="3971112"/>
                  <a:pt x="4336501" y="3987578"/>
                </a:cubicBezTo>
                <a:cubicBezTo>
                  <a:pt x="4325835" y="4004043"/>
                  <a:pt x="4320502" y="4021809"/>
                  <a:pt x="4320502" y="4040874"/>
                </a:cubicBezTo>
                <a:cubicBezTo>
                  <a:pt x="4320502" y="4074339"/>
                  <a:pt x="4331068" y="4100537"/>
                  <a:pt x="4352200" y="4119469"/>
                </a:cubicBezTo>
                <a:cubicBezTo>
                  <a:pt x="4373332" y="4138402"/>
                  <a:pt x="4403030" y="4147868"/>
                  <a:pt x="4441295" y="4147868"/>
                </a:cubicBezTo>
                <a:cubicBezTo>
                  <a:pt x="4462893" y="4147868"/>
                  <a:pt x="4482092" y="4142468"/>
                  <a:pt x="4498891" y="4131669"/>
                </a:cubicBezTo>
                <a:cubicBezTo>
                  <a:pt x="4515690" y="4120869"/>
                  <a:pt x="4528556" y="4105937"/>
                  <a:pt x="4537489" y="4086871"/>
                </a:cubicBezTo>
                <a:lnTo>
                  <a:pt x="4520290" y="4076672"/>
                </a:lnTo>
                <a:cubicBezTo>
                  <a:pt x="4511890" y="4090271"/>
                  <a:pt x="4503391" y="4099804"/>
                  <a:pt x="4494791" y="4105270"/>
                </a:cubicBezTo>
                <a:cubicBezTo>
                  <a:pt x="4486192" y="4110737"/>
                  <a:pt x="4476292" y="4113470"/>
                  <a:pt x="4465093" y="4113470"/>
                </a:cubicBezTo>
                <a:cubicBezTo>
                  <a:pt x="4455494" y="4113470"/>
                  <a:pt x="4446794" y="4110203"/>
                  <a:pt x="4438995" y="4103670"/>
                </a:cubicBezTo>
                <a:cubicBezTo>
                  <a:pt x="4431195" y="4097137"/>
                  <a:pt x="4425196" y="4087871"/>
                  <a:pt x="4420996" y="4075872"/>
                </a:cubicBezTo>
                <a:cubicBezTo>
                  <a:pt x="4416796" y="4063873"/>
                  <a:pt x="4414696" y="4049740"/>
                  <a:pt x="4414696" y="4033475"/>
                </a:cubicBezTo>
                <a:cubicBezTo>
                  <a:pt x="4414696" y="4007343"/>
                  <a:pt x="4417396" y="3987244"/>
                  <a:pt x="4422796" y="3973178"/>
                </a:cubicBezTo>
                <a:cubicBezTo>
                  <a:pt x="4428195" y="3959113"/>
                  <a:pt x="4436095" y="3952080"/>
                  <a:pt x="4446494" y="3952080"/>
                </a:cubicBezTo>
                <a:cubicBezTo>
                  <a:pt x="4451961" y="3952080"/>
                  <a:pt x="4455694" y="3953880"/>
                  <a:pt x="4457694" y="3957479"/>
                </a:cubicBezTo>
                <a:lnTo>
                  <a:pt x="4456094" y="3964679"/>
                </a:lnTo>
                <a:cubicBezTo>
                  <a:pt x="4453561" y="3971879"/>
                  <a:pt x="4451894" y="3977378"/>
                  <a:pt x="4451094" y="3981178"/>
                </a:cubicBezTo>
                <a:cubicBezTo>
                  <a:pt x="4450294" y="3984978"/>
                  <a:pt x="4449894" y="3988811"/>
                  <a:pt x="4449894" y="3992677"/>
                </a:cubicBezTo>
                <a:cubicBezTo>
                  <a:pt x="4449894" y="4002277"/>
                  <a:pt x="4453527" y="4009709"/>
                  <a:pt x="4460793" y="4014976"/>
                </a:cubicBezTo>
                <a:cubicBezTo>
                  <a:pt x="4468060" y="4020242"/>
                  <a:pt x="4478625" y="4022875"/>
                  <a:pt x="4492491" y="4022875"/>
                </a:cubicBezTo>
                <a:cubicBezTo>
                  <a:pt x="4505691" y="4022875"/>
                  <a:pt x="4515457" y="4019642"/>
                  <a:pt x="4521790" y="4013176"/>
                </a:cubicBezTo>
                <a:cubicBezTo>
                  <a:pt x="4528123" y="4006710"/>
                  <a:pt x="4531290" y="3997810"/>
                  <a:pt x="4531290" y="3986478"/>
                </a:cubicBezTo>
                <a:cubicBezTo>
                  <a:pt x="4531290" y="3970612"/>
                  <a:pt x="4523656" y="3958046"/>
                  <a:pt x="4508390" y="3948780"/>
                </a:cubicBezTo>
                <a:cubicBezTo>
                  <a:pt x="4493124" y="3939514"/>
                  <a:pt x="4471960" y="3934881"/>
                  <a:pt x="4444895" y="3934881"/>
                </a:cubicBezTo>
                <a:close/>
                <a:moveTo>
                  <a:pt x="3520969" y="3934881"/>
                </a:moveTo>
                <a:cubicBezTo>
                  <a:pt x="3497237" y="3934881"/>
                  <a:pt x="3475905" y="3939547"/>
                  <a:pt x="3456973" y="3948880"/>
                </a:cubicBezTo>
                <a:cubicBezTo>
                  <a:pt x="3438041" y="3958213"/>
                  <a:pt x="3423242" y="3971112"/>
                  <a:pt x="3412576" y="3987578"/>
                </a:cubicBezTo>
                <a:cubicBezTo>
                  <a:pt x="3401910" y="4004043"/>
                  <a:pt x="3396577" y="4021809"/>
                  <a:pt x="3396577" y="4040874"/>
                </a:cubicBezTo>
                <a:cubicBezTo>
                  <a:pt x="3396577" y="4074339"/>
                  <a:pt x="3407143" y="4100537"/>
                  <a:pt x="3428275" y="4119469"/>
                </a:cubicBezTo>
                <a:cubicBezTo>
                  <a:pt x="3449407" y="4138402"/>
                  <a:pt x="3479105" y="4147868"/>
                  <a:pt x="3517370" y="4147868"/>
                </a:cubicBezTo>
                <a:cubicBezTo>
                  <a:pt x="3538968" y="4147868"/>
                  <a:pt x="3558167" y="4142468"/>
                  <a:pt x="3574966" y="4131669"/>
                </a:cubicBezTo>
                <a:cubicBezTo>
                  <a:pt x="3591765" y="4120869"/>
                  <a:pt x="3604630" y="4105937"/>
                  <a:pt x="3613564" y="4086871"/>
                </a:cubicBezTo>
                <a:lnTo>
                  <a:pt x="3596365" y="4076672"/>
                </a:lnTo>
                <a:cubicBezTo>
                  <a:pt x="3587965" y="4090271"/>
                  <a:pt x="3579466" y="4099804"/>
                  <a:pt x="3570866" y="4105270"/>
                </a:cubicBezTo>
                <a:cubicBezTo>
                  <a:pt x="3562267" y="4110737"/>
                  <a:pt x="3552367" y="4113470"/>
                  <a:pt x="3541168" y="4113470"/>
                </a:cubicBezTo>
                <a:cubicBezTo>
                  <a:pt x="3531569" y="4113470"/>
                  <a:pt x="3522869" y="4110203"/>
                  <a:pt x="3515070" y="4103670"/>
                </a:cubicBezTo>
                <a:cubicBezTo>
                  <a:pt x="3507270" y="4097137"/>
                  <a:pt x="3501271" y="4087871"/>
                  <a:pt x="3497071" y="4075872"/>
                </a:cubicBezTo>
                <a:cubicBezTo>
                  <a:pt x="3492871" y="4063873"/>
                  <a:pt x="3490771" y="4049740"/>
                  <a:pt x="3490771" y="4033475"/>
                </a:cubicBezTo>
                <a:cubicBezTo>
                  <a:pt x="3490771" y="4007343"/>
                  <a:pt x="3493471" y="3987244"/>
                  <a:pt x="3498871" y="3973178"/>
                </a:cubicBezTo>
                <a:cubicBezTo>
                  <a:pt x="3504270" y="3959113"/>
                  <a:pt x="3512170" y="3952080"/>
                  <a:pt x="3522569" y="3952080"/>
                </a:cubicBezTo>
                <a:cubicBezTo>
                  <a:pt x="3528035" y="3952080"/>
                  <a:pt x="3531769" y="3953880"/>
                  <a:pt x="3533769" y="3957479"/>
                </a:cubicBezTo>
                <a:lnTo>
                  <a:pt x="3532169" y="3964679"/>
                </a:lnTo>
                <a:cubicBezTo>
                  <a:pt x="3529635" y="3971879"/>
                  <a:pt x="3527969" y="3977378"/>
                  <a:pt x="3527169" y="3981178"/>
                </a:cubicBezTo>
                <a:cubicBezTo>
                  <a:pt x="3526369" y="3984978"/>
                  <a:pt x="3525969" y="3988811"/>
                  <a:pt x="3525969" y="3992677"/>
                </a:cubicBezTo>
                <a:cubicBezTo>
                  <a:pt x="3525969" y="4002277"/>
                  <a:pt x="3529602" y="4009709"/>
                  <a:pt x="3536868" y="4014976"/>
                </a:cubicBezTo>
                <a:cubicBezTo>
                  <a:pt x="3544134" y="4020242"/>
                  <a:pt x="3554700" y="4022875"/>
                  <a:pt x="3568566" y="4022875"/>
                </a:cubicBezTo>
                <a:cubicBezTo>
                  <a:pt x="3581766" y="4022875"/>
                  <a:pt x="3591531" y="4019642"/>
                  <a:pt x="3597865" y="4013176"/>
                </a:cubicBezTo>
                <a:cubicBezTo>
                  <a:pt x="3604197" y="4006710"/>
                  <a:pt x="3607364" y="3997810"/>
                  <a:pt x="3607364" y="3986478"/>
                </a:cubicBezTo>
                <a:cubicBezTo>
                  <a:pt x="3607364" y="3970612"/>
                  <a:pt x="3599731" y="3958046"/>
                  <a:pt x="3584465" y="3948780"/>
                </a:cubicBezTo>
                <a:cubicBezTo>
                  <a:pt x="3569199" y="3939514"/>
                  <a:pt x="3548034" y="3934881"/>
                  <a:pt x="3520969" y="3934881"/>
                </a:cubicBezTo>
                <a:close/>
                <a:moveTo>
                  <a:pt x="3267720" y="3934881"/>
                </a:moveTo>
                <a:cubicBezTo>
                  <a:pt x="3244521" y="3934881"/>
                  <a:pt x="3223855" y="3939514"/>
                  <a:pt x="3205723" y="3948780"/>
                </a:cubicBezTo>
                <a:cubicBezTo>
                  <a:pt x="3187591" y="3958046"/>
                  <a:pt x="3173592" y="3970812"/>
                  <a:pt x="3163726" y="3987078"/>
                </a:cubicBezTo>
                <a:cubicBezTo>
                  <a:pt x="3153860" y="4003343"/>
                  <a:pt x="3148927" y="4021275"/>
                  <a:pt x="3148927" y="4040874"/>
                </a:cubicBezTo>
                <a:cubicBezTo>
                  <a:pt x="3148927" y="4062740"/>
                  <a:pt x="3153760" y="4081705"/>
                  <a:pt x="3163426" y="4097771"/>
                </a:cubicBezTo>
                <a:cubicBezTo>
                  <a:pt x="3173092" y="4113836"/>
                  <a:pt x="3187225" y="4126202"/>
                  <a:pt x="3205823" y="4134869"/>
                </a:cubicBezTo>
                <a:cubicBezTo>
                  <a:pt x="3224422" y="4143535"/>
                  <a:pt x="3246788" y="4147868"/>
                  <a:pt x="3272919" y="4147868"/>
                </a:cubicBezTo>
                <a:cubicBezTo>
                  <a:pt x="3295585" y="4147868"/>
                  <a:pt x="3316017" y="4142835"/>
                  <a:pt x="3334216" y="4132769"/>
                </a:cubicBezTo>
                <a:cubicBezTo>
                  <a:pt x="3352414" y="4122703"/>
                  <a:pt x="3367247" y="4108870"/>
                  <a:pt x="3378713" y="4091271"/>
                </a:cubicBezTo>
                <a:lnTo>
                  <a:pt x="3362714" y="4078672"/>
                </a:lnTo>
                <a:cubicBezTo>
                  <a:pt x="3354847" y="4089338"/>
                  <a:pt x="3345715" y="4097871"/>
                  <a:pt x="3335316" y="4104270"/>
                </a:cubicBezTo>
                <a:cubicBezTo>
                  <a:pt x="3324916" y="4110670"/>
                  <a:pt x="3314784" y="4113870"/>
                  <a:pt x="3304917" y="4113870"/>
                </a:cubicBezTo>
                <a:cubicBezTo>
                  <a:pt x="3283186" y="4113870"/>
                  <a:pt x="3267453" y="4107570"/>
                  <a:pt x="3257720" y="4094971"/>
                </a:cubicBezTo>
                <a:cubicBezTo>
                  <a:pt x="3247988" y="4082372"/>
                  <a:pt x="3243121" y="4061873"/>
                  <a:pt x="3243121" y="4033475"/>
                </a:cubicBezTo>
                <a:lnTo>
                  <a:pt x="3372913" y="4033475"/>
                </a:lnTo>
                <a:lnTo>
                  <a:pt x="3372913" y="4020476"/>
                </a:lnTo>
                <a:cubicBezTo>
                  <a:pt x="3372913" y="4002743"/>
                  <a:pt x="3368847" y="3987444"/>
                  <a:pt x="3360714" y="3974578"/>
                </a:cubicBezTo>
                <a:cubicBezTo>
                  <a:pt x="3352581" y="3961712"/>
                  <a:pt x="3340715" y="3951880"/>
                  <a:pt x="3325116" y="3945080"/>
                </a:cubicBezTo>
                <a:cubicBezTo>
                  <a:pt x="3309517" y="3938281"/>
                  <a:pt x="3290385" y="3934881"/>
                  <a:pt x="3267720" y="3934881"/>
                </a:cubicBezTo>
                <a:close/>
                <a:moveTo>
                  <a:pt x="1367919" y="3934881"/>
                </a:moveTo>
                <a:cubicBezTo>
                  <a:pt x="1342854" y="3934881"/>
                  <a:pt x="1320956" y="3939214"/>
                  <a:pt x="1302223" y="3947880"/>
                </a:cubicBezTo>
                <a:cubicBezTo>
                  <a:pt x="1283491" y="3956546"/>
                  <a:pt x="1269159" y="3968979"/>
                  <a:pt x="1259226" y="3985178"/>
                </a:cubicBezTo>
                <a:cubicBezTo>
                  <a:pt x="1249293" y="4001377"/>
                  <a:pt x="1244327" y="4020076"/>
                  <a:pt x="1244327" y="4041274"/>
                </a:cubicBezTo>
                <a:cubicBezTo>
                  <a:pt x="1244327" y="4062340"/>
                  <a:pt x="1249394" y="4080905"/>
                  <a:pt x="1259526" y="4096971"/>
                </a:cubicBezTo>
                <a:cubicBezTo>
                  <a:pt x="1269659" y="4113036"/>
                  <a:pt x="1284191" y="4125469"/>
                  <a:pt x="1303123" y="4134269"/>
                </a:cubicBezTo>
                <a:cubicBezTo>
                  <a:pt x="1322055" y="4143068"/>
                  <a:pt x="1343521" y="4147468"/>
                  <a:pt x="1367519" y="4147468"/>
                </a:cubicBezTo>
                <a:cubicBezTo>
                  <a:pt x="1393385" y="4147468"/>
                  <a:pt x="1415983" y="4143035"/>
                  <a:pt x="1435315" y="4134169"/>
                </a:cubicBezTo>
                <a:cubicBezTo>
                  <a:pt x="1454648" y="4125302"/>
                  <a:pt x="1469480" y="4112736"/>
                  <a:pt x="1479813" y="4096471"/>
                </a:cubicBezTo>
                <a:cubicBezTo>
                  <a:pt x="1490145" y="4080205"/>
                  <a:pt x="1495312" y="4061540"/>
                  <a:pt x="1495312" y="4040474"/>
                </a:cubicBezTo>
                <a:cubicBezTo>
                  <a:pt x="1495312" y="4008076"/>
                  <a:pt x="1483912" y="3982378"/>
                  <a:pt x="1461114" y="3963379"/>
                </a:cubicBezTo>
                <a:cubicBezTo>
                  <a:pt x="1438315" y="3944380"/>
                  <a:pt x="1407250" y="3934881"/>
                  <a:pt x="1367919" y="3934881"/>
                </a:cubicBezTo>
                <a:close/>
                <a:moveTo>
                  <a:pt x="4846526" y="3882084"/>
                </a:moveTo>
                <a:lnTo>
                  <a:pt x="4846526" y="3942280"/>
                </a:lnTo>
                <a:lnTo>
                  <a:pt x="4809328" y="3942280"/>
                </a:lnTo>
                <a:lnTo>
                  <a:pt x="4809328" y="3965079"/>
                </a:lnTo>
                <a:lnTo>
                  <a:pt x="4845726" y="3965079"/>
                </a:lnTo>
                <a:lnTo>
                  <a:pt x="4845726" y="4080272"/>
                </a:lnTo>
                <a:cubicBezTo>
                  <a:pt x="4845726" y="4101871"/>
                  <a:pt x="4851792" y="4118336"/>
                  <a:pt x="4863925" y="4129669"/>
                </a:cubicBezTo>
                <a:cubicBezTo>
                  <a:pt x="4876057" y="4141001"/>
                  <a:pt x="4894190" y="4146668"/>
                  <a:pt x="4918321" y="4146668"/>
                </a:cubicBezTo>
                <a:cubicBezTo>
                  <a:pt x="4939920" y="4146668"/>
                  <a:pt x="4963252" y="4141468"/>
                  <a:pt x="4988317" y="4131069"/>
                </a:cubicBezTo>
                <a:lnTo>
                  <a:pt x="4988317" y="4113070"/>
                </a:lnTo>
                <a:lnTo>
                  <a:pt x="4974918" y="4114070"/>
                </a:lnTo>
                <a:lnTo>
                  <a:pt x="4959519" y="4114670"/>
                </a:lnTo>
                <a:cubicBezTo>
                  <a:pt x="4949519" y="4114670"/>
                  <a:pt x="4942387" y="4111237"/>
                  <a:pt x="4938120" y="4104370"/>
                </a:cubicBezTo>
                <a:cubicBezTo>
                  <a:pt x="4933853" y="4097504"/>
                  <a:pt x="4931720" y="4085205"/>
                  <a:pt x="4931720" y="4067473"/>
                </a:cubicBezTo>
                <a:lnTo>
                  <a:pt x="4931720" y="3965079"/>
                </a:lnTo>
                <a:lnTo>
                  <a:pt x="4986717" y="3965079"/>
                </a:lnTo>
                <a:lnTo>
                  <a:pt x="4986717" y="3942280"/>
                </a:lnTo>
                <a:lnTo>
                  <a:pt x="4931320" y="3942280"/>
                </a:lnTo>
                <a:lnTo>
                  <a:pt x="4931320" y="3882084"/>
                </a:lnTo>
                <a:close/>
                <a:moveTo>
                  <a:pt x="3655901" y="3882084"/>
                </a:moveTo>
                <a:lnTo>
                  <a:pt x="3655901" y="3942280"/>
                </a:lnTo>
                <a:lnTo>
                  <a:pt x="3618703" y="3942280"/>
                </a:lnTo>
                <a:lnTo>
                  <a:pt x="3618703" y="3965079"/>
                </a:lnTo>
                <a:lnTo>
                  <a:pt x="3655101" y="3965079"/>
                </a:lnTo>
                <a:lnTo>
                  <a:pt x="3655101" y="4080272"/>
                </a:lnTo>
                <a:cubicBezTo>
                  <a:pt x="3655101" y="4101871"/>
                  <a:pt x="3661167" y="4118336"/>
                  <a:pt x="3673300" y="4129669"/>
                </a:cubicBezTo>
                <a:cubicBezTo>
                  <a:pt x="3685432" y="4141001"/>
                  <a:pt x="3703564" y="4146668"/>
                  <a:pt x="3727696" y="4146668"/>
                </a:cubicBezTo>
                <a:cubicBezTo>
                  <a:pt x="3749295" y="4146668"/>
                  <a:pt x="3772627" y="4141468"/>
                  <a:pt x="3797692" y="4131069"/>
                </a:cubicBezTo>
                <a:lnTo>
                  <a:pt x="3797692" y="4113070"/>
                </a:lnTo>
                <a:lnTo>
                  <a:pt x="3784293" y="4114070"/>
                </a:lnTo>
                <a:lnTo>
                  <a:pt x="3768894" y="4114670"/>
                </a:lnTo>
                <a:cubicBezTo>
                  <a:pt x="3758894" y="4114670"/>
                  <a:pt x="3751761" y="4111237"/>
                  <a:pt x="3747495" y="4104370"/>
                </a:cubicBezTo>
                <a:cubicBezTo>
                  <a:pt x="3743228" y="4097504"/>
                  <a:pt x="3741095" y="4085205"/>
                  <a:pt x="3741095" y="4067473"/>
                </a:cubicBezTo>
                <a:lnTo>
                  <a:pt x="3741095" y="3965079"/>
                </a:lnTo>
                <a:lnTo>
                  <a:pt x="3796092" y="3965079"/>
                </a:lnTo>
                <a:lnTo>
                  <a:pt x="3796092" y="3942280"/>
                </a:lnTo>
                <a:lnTo>
                  <a:pt x="3740695" y="3942280"/>
                </a:lnTo>
                <a:lnTo>
                  <a:pt x="3740695" y="3882084"/>
                </a:lnTo>
                <a:close/>
                <a:moveTo>
                  <a:pt x="2312876" y="3882084"/>
                </a:moveTo>
                <a:lnTo>
                  <a:pt x="2312876" y="3942280"/>
                </a:lnTo>
                <a:lnTo>
                  <a:pt x="2275678" y="3942280"/>
                </a:lnTo>
                <a:lnTo>
                  <a:pt x="2275678" y="3965079"/>
                </a:lnTo>
                <a:lnTo>
                  <a:pt x="2312076" y="3965079"/>
                </a:lnTo>
                <a:lnTo>
                  <a:pt x="2312076" y="4080272"/>
                </a:lnTo>
                <a:cubicBezTo>
                  <a:pt x="2312076" y="4101871"/>
                  <a:pt x="2318142" y="4118336"/>
                  <a:pt x="2330275" y="4129669"/>
                </a:cubicBezTo>
                <a:cubicBezTo>
                  <a:pt x="2342407" y="4141001"/>
                  <a:pt x="2360539" y="4146668"/>
                  <a:pt x="2384671" y="4146668"/>
                </a:cubicBezTo>
                <a:cubicBezTo>
                  <a:pt x="2406270" y="4146668"/>
                  <a:pt x="2429602" y="4141468"/>
                  <a:pt x="2454667" y="4131069"/>
                </a:cubicBezTo>
                <a:lnTo>
                  <a:pt x="2454667" y="4113070"/>
                </a:lnTo>
                <a:lnTo>
                  <a:pt x="2441268" y="4114070"/>
                </a:lnTo>
                <a:lnTo>
                  <a:pt x="2425869" y="4114670"/>
                </a:lnTo>
                <a:cubicBezTo>
                  <a:pt x="2415869" y="4114670"/>
                  <a:pt x="2408736" y="4111237"/>
                  <a:pt x="2404470" y="4104370"/>
                </a:cubicBezTo>
                <a:cubicBezTo>
                  <a:pt x="2400204" y="4097504"/>
                  <a:pt x="2398070" y="4085205"/>
                  <a:pt x="2398070" y="4067473"/>
                </a:cubicBezTo>
                <a:lnTo>
                  <a:pt x="2398070" y="3965079"/>
                </a:lnTo>
                <a:lnTo>
                  <a:pt x="2453067" y="3965079"/>
                </a:lnTo>
                <a:lnTo>
                  <a:pt x="2453067" y="3956938"/>
                </a:lnTo>
                <a:lnTo>
                  <a:pt x="2460903" y="3958917"/>
                </a:lnTo>
                <a:cubicBezTo>
                  <a:pt x="2470002" y="3962392"/>
                  <a:pt x="2477452" y="3968979"/>
                  <a:pt x="2483251" y="3978678"/>
                </a:cubicBezTo>
                <a:cubicBezTo>
                  <a:pt x="2508316" y="4023475"/>
                  <a:pt x="2533182" y="4069673"/>
                  <a:pt x="2557847" y="4117270"/>
                </a:cubicBezTo>
                <a:lnTo>
                  <a:pt x="2575846" y="4151468"/>
                </a:lnTo>
                <a:cubicBezTo>
                  <a:pt x="2571046" y="4162533"/>
                  <a:pt x="2564046" y="4172666"/>
                  <a:pt x="2554847" y="4181866"/>
                </a:cubicBezTo>
                <a:cubicBezTo>
                  <a:pt x="2537115" y="4161334"/>
                  <a:pt x="2520782" y="4151068"/>
                  <a:pt x="2505850" y="4151068"/>
                </a:cubicBezTo>
                <a:cubicBezTo>
                  <a:pt x="2493451" y="4151068"/>
                  <a:pt x="2483651" y="4154434"/>
                  <a:pt x="2476452" y="4161167"/>
                </a:cubicBezTo>
                <a:cubicBezTo>
                  <a:pt x="2469252" y="4167900"/>
                  <a:pt x="2465652" y="4176866"/>
                  <a:pt x="2465652" y="4188065"/>
                </a:cubicBezTo>
                <a:cubicBezTo>
                  <a:pt x="2465652" y="4199931"/>
                  <a:pt x="2469852" y="4209764"/>
                  <a:pt x="2478252" y="4217564"/>
                </a:cubicBezTo>
                <a:cubicBezTo>
                  <a:pt x="2486651" y="4225363"/>
                  <a:pt x="2497050" y="4229263"/>
                  <a:pt x="2509450" y="4229263"/>
                </a:cubicBezTo>
                <a:cubicBezTo>
                  <a:pt x="2528382" y="4229263"/>
                  <a:pt x="2545514" y="4222263"/>
                  <a:pt x="2560847" y="4208264"/>
                </a:cubicBezTo>
                <a:cubicBezTo>
                  <a:pt x="2576179" y="4194265"/>
                  <a:pt x="2590178" y="4173733"/>
                  <a:pt x="2602844" y="4146668"/>
                </a:cubicBezTo>
                <a:cubicBezTo>
                  <a:pt x="2634576" y="4078139"/>
                  <a:pt x="2655208" y="4033941"/>
                  <a:pt x="2664740" y="4014076"/>
                </a:cubicBezTo>
                <a:cubicBezTo>
                  <a:pt x="2674273" y="3994210"/>
                  <a:pt x="2680706" y="3981578"/>
                  <a:pt x="2684039" y="3976178"/>
                </a:cubicBezTo>
                <a:cubicBezTo>
                  <a:pt x="2687373" y="3970779"/>
                  <a:pt x="2690972" y="3966645"/>
                  <a:pt x="2694838" y="3963779"/>
                </a:cubicBezTo>
                <a:cubicBezTo>
                  <a:pt x="2698705" y="3960912"/>
                  <a:pt x="2704638" y="3958613"/>
                  <a:pt x="2712637" y="3956879"/>
                </a:cubicBezTo>
                <a:lnTo>
                  <a:pt x="2712637" y="3941480"/>
                </a:lnTo>
                <a:lnTo>
                  <a:pt x="2623243" y="3941480"/>
                </a:lnTo>
                <a:lnTo>
                  <a:pt x="2623243" y="3956879"/>
                </a:lnTo>
                <a:cubicBezTo>
                  <a:pt x="2632309" y="3957546"/>
                  <a:pt x="2639775" y="3959246"/>
                  <a:pt x="2645641" y="3961979"/>
                </a:cubicBezTo>
                <a:cubicBezTo>
                  <a:pt x="2651508" y="3964712"/>
                  <a:pt x="2654441" y="3967812"/>
                  <a:pt x="2654441" y="3971279"/>
                </a:cubicBezTo>
                <a:cubicBezTo>
                  <a:pt x="2654441" y="3976345"/>
                  <a:pt x="2652275" y="3984578"/>
                  <a:pt x="2647941" y="3995977"/>
                </a:cubicBezTo>
                <a:cubicBezTo>
                  <a:pt x="2643608" y="4007376"/>
                  <a:pt x="2639175" y="4018376"/>
                  <a:pt x="2634642" y="4028975"/>
                </a:cubicBezTo>
                <a:cubicBezTo>
                  <a:pt x="2630109" y="4039574"/>
                  <a:pt x="2625109" y="4050674"/>
                  <a:pt x="2619643" y="4062273"/>
                </a:cubicBezTo>
                <a:cubicBezTo>
                  <a:pt x="2612443" y="4050274"/>
                  <a:pt x="2605977" y="4039074"/>
                  <a:pt x="2600244" y="4028675"/>
                </a:cubicBezTo>
                <a:cubicBezTo>
                  <a:pt x="2594511" y="4018276"/>
                  <a:pt x="2588879" y="4007610"/>
                  <a:pt x="2583345" y="3996677"/>
                </a:cubicBezTo>
                <a:cubicBezTo>
                  <a:pt x="2577812" y="3985744"/>
                  <a:pt x="2574279" y="3978611"/>
                  <a:pt x="2572746" y="3975278"/>
                </a:cubicBezTo>
                <a:cubicBezTo>
                  <a:pt x="2571213" y="3971945"/>
                  <a:pt x="2570446" y="3969279"/>
                  <a:pt x="2570446" y="3967279"/>
                </a:cubicBezTo>
                <a:cubicBezTo>
                  <a:pt x="2570446" y="3964612"/>
                  <a:pt x="2573179" y="3962146"/>
                  <a:pt x="2578645" y="3959879"/>
                </a:cubicBezTo>
                <a:cubicBezTo>
                  <a:pt x="2584112" y="3957613"/>
                  <a:pt x="2589978" y="3956346"/>
                  <a:pt x="2596244" y="3956079"/>
                </a:cubicBezTo>
                <a:lnTo>
                  <a:pt x="2596244" y="3941480"/>
                </a:lnTo>
                <a:lnTo>
                  <a:pt x="2451253" y="3941480"/>
                </a:lnTo>
                <a:lnTo>
                  <a:pt x="2451253" y="3942280"/>
                </a:lnTo>
                <a:lnTo>
                  <a:pt x="2397670" y="3942280"/>
                </a:lnTo>
                <a:lnTo>
                  <a:pt x="2397670" y="3882084"/>
                </a:lnTo>
                <a:close/>
                <a:moveTo>
                  <a:pt x="2936619" y="3876284"/>
                </a:moveTo>
                <a:lnTo>
                  <a:pt x="2939019" y="3876284"/>
                </a:lnTo>
                <a:cubicBezTo>
                  <a:pt x="2959284" y="3876284"/>
                  <a:pt x="2973850" y="3880784"/>
                  <a:pt x="2982716" y="3889784"/>
                </a:cubicBezTo>
                <a:cubicBezTo>
                  <a:pt x="2991582" y="3898783"/>
                  <a:pt x="2996015" y="3913015"/>
                  <a:pt x="2996015" y="3932481"/>
                </a:cubicBezTo>
                <a:cubicBezTo>
                  <a:pt x="2996015" y="3953813"/>
                  <a:pt x="2992016" y="3969312"/>
                  <a:pt x="2984016" y="3978978"/>
                </a:cubicBezTo>
                <a:cubicBezTo>
                  <a:pt x="2976017" y="3988644"/>
                  <a:pt x="2962684" y="3993477"/>
                  <a:pt x="2944018" y="3993477"/>
                </a:cubicBezTo>
                <a:lnTo>
                  <a:pt x="2936619" y="3993477"/>
                </a:lnTo>
                <a:close/>
                <a:moveTo>
                  <a:pt x="2801427" y="3856686"/>
                </a:moveTo>
                <a:lnTo>
                  <a:pt x="2801427" y="3873085"/>
                </a:lnTo>
                <a:cubicBezTo>
                  <a:pt x="2810760" y="3874551"/>
                  <a:pt x="2819159" y="3876718"/>
                  <a:pt x="2826626" y="3879584"/>
                </a:cubicBezTo>
                <a:cubicBezTo>
                  <a:pt x="2834091" y="3882451"/>
                  <a:pt x="2839058" y="3885284"/>
                  <a:pt x="2841525" y="3888084"/>
                </a:cubicBezTo>
                <a:cubicBezTo>
                  <a:pt x="2843991" y="3890883"/>
                  <a:pt x="2845224" y="3895416"/>
                  <a:pt x="2845224" y="3901683"/>
                </a:cubicBezTo>
                <a:lnTo>
                  <a:pt x="2845224" y="4098671"/>
                </a:lnTo>
                <a:cubicBezTo>
                  <a:pt x="2845224" y="4106004"/>
                  <a:pt x="2843525" y="4111237"/>
                  <a:pt x="2840125" y="4114370"/>
                </a:cubicBezTo>
                <a:cubicBezTo>
                  <a:pt x="2836725" y="4117503"/>
                  <a:pt x="2831292" y="4119803"/>
                  <a:pt x="2823826" y="4121269"/>
                </a:cubicBezTo>
                <a:cubicBezTo>
                  <a:pt x="2816359" y="4122736"/>
                  <a:pt x="2808894" y="4123669"/>
                  <a:pt x="2801427" y="4124069"/>
                </a:cubicBezTo>
                <a:lnTo>
                  <a:pt x="2801427" y="4140468"/>
                </a:lnTo>
                <a:lnTo>
                  <a:pt x="2974217" y="4140468"/>
                </a:lnTo>
                <a:lnTo>
                  <a:pt x="2974217" y="4124069"/>
                </a:lnTo>
                <a:cubicBezTo>
                  <a:pt x="2971551" y="4123669"/>
                  <a:pt x="2967617" y="4122769"/>
                  <a:pt x="2962417" y="4121369"/>
                </a:cubicBezTo>
                <a:cubicBezTo>
                  <a:pt x="2957218" y="4119969"/>
                  <a:pt x="2953151" y="4118403"/>
                  <a:pt x="2950218" y="4116670"/>
                </a:cubicBezTo>
                <a:cubicBezTo>
                  <a:pt x="2944752" y="4114270"/>
                  <a:pt x="2941119" y="4111403"/>
                  <a:pt x="2939319" y="4108070"/>
                </a:cubicBezTo>
                <a:cubicBezTo>
                  <a:pt x="2937519" y="4104737"/>
                  <a:pt x="2936619" y="4100804"/>
                  <a:pt x="2936619" y="4096271"/>
                </a:cubicBezTo>
                <a:lnTo>
                  <a:pt x="2936619" y="4012676"/>
                </a:lnTo>
                <a:lnTo>
                  <a:pt x="2941619" y="4012676"/>
                </a:lnTo>
                <a:cubicBezTo>
                  <a:pt x="2963617" y="4044541"/>
                  <a:pt x="2990349" y="4087138"/>
                  <a:pt x="3021814" y="4140468"/>
                </a:cubicBezTo>
                <a:lnTo>
                  <a:pt x="3150006" y="4140468"/>
                </a:lnTo>
                <a:lnTo>
                  <a:pt x="3150006" y="4124069"/>
                </a:lnTo>
                <a:cubicBezTo>
                  <a:pt x="3140140" y="4122736"/>
                  <a:pt x="3133540" y="4121436"/>
                  <a:pt x="3130207" y="4120169"/>
                </a:cubicBezTo>
                <a:cubicBezTo>
                  <a:pt x="3126874" y="4118903"/>
                  <a:pt x="3123474" y="4117036"/>
                  <a:pt x="3120008" y="4114570"/>
                </a:cubicBezTo>
                <a:cubicBezTo>
                  <a:pt x="3116541" y="4112103"/>
                  <a:pt x="3113108" y="4109203"/>
                  <a:pt x="3109708" y="4105870"/>
                </a:cubicBezTo>
                <a:cubicBezTo>
                  <a:pt x="3106309" y="4102537"/>
                  <a:pt x="3100075" y="4095471"/>
                  <a:pt x="3091009" y="4084672"/>
                </a:cubicBezTo>
                <a:cubicBezTo>
                  <a:pt x="3087810" y="4080805"/>
                  <a:pt x="3084343" y="4076305"/>
                  <a:pt x="3080610" y="4071172"/>
                </a:cubicBezTo>
                <a:cubicBezTo>
                  <a:pt x="3076877" y="4066039"/>
                  <a:pt x="3073011" y="4060706"/>
                  <a:pt x="3069011" y="4055173"/>
                </a:cubicBezTo>
                <a:cubicBezTo>
                  <a:pt x="3065011" y="4049640"/>
                  <a:pt x="3061045" y="4044074"/>
                  <a:pt x="3057112" y="4038474"/>
                </a:cubicBezTo>
                <a:cubicBezTo>
                  <a:pt x="3053179" y="4032875"/>
                  <a:pt x="3049478" y="4027575"/>
                  <a:pt x="3046012" y="4022575"/>
                </a:cubicBezTo>
                <a:cubicBezTo>
                  <a:pt x="3042546" y="4017576"/>
                  <a:pt x="3039413" y="4013043"/>
                  <a:pt x="3036613" y="4008976"/>
                </a:cubicBezTo>
                <a:cubicBezTo>
                  <a:pt x="3033813" y="4004910"/>
                  <a:pt x="3031613" y="4001743"/>
                  <a:pt x="3030013" y="3999477"/>
                </a:cubicBezTo>
                <a:cubicBezTo>
                  <a:pt x="3053612" y="3992411"/>
                  <a:pt x="3070211" y="3983344"/>
                  <a:pt x="3079810" y="3972278"/>
                </a:cubicBezTo>
                <a:cubicBezTo>
                  <a:pt x="3089410" y="3961212"/>
                  <a:pt x="3094209" y="3945747"/>
                  <a:pt x="3094209" y="3925881"/>
                </a:cubicBezTo>
                <a:cubicBezTo>
                  <a:pt x="3094209" y="3901483"/>
                  <a:pt x="3084910" y="3883851"/>
                  <a:pt x="3066311" y="3872985"/>
                </a:cubicBezTo>
                <a:cubicBezTo>
                  <a:pt x="3047712" y="3862118"/>
                  <a:pt x="3018948" y="3856686"/>
                  <a:pt x="2980016" y="3856686"/>
                </a:cubicBezTo>
                <a:close/>
                <a:moveTo>
                  <a:pt x="798777" y="3856686"/>
                </a:moveTo>
                <a:lnTo>
                  <a:pt x="798777" y="3873085"/>
                </a:lnTo>
                <a:cubicBezTo>
                  <a:pt x="812377" y="3874284"/>
                  <a:pt x="822409" y="3876818"/>
                  <a:pt x="828876" y="3880684"/>
                </a:cubicBezTo>
                <a:cubicBezTo>
                  <a:pt x="835342" y="3884551"/>
                  <a:pt x="839842" y="3889517"/>
                  <a:pt x="842375" y="3895583"/>
                </a:cubicBezTo>
                <a:cubicBezTo>
                  <a:pt x="844908" y="3901650"/>
                  <a:pt x="846175" y="3909416"/>
                  <a:pt x="846175" y="3918882"/>
                </a:cubicBezTo>
                <a:lnTo>
                  <a:pt x="846175" y="4056473"/>
                </a:lnTo>
                <a:cubicBezTo>
                  <a:pt x="846175" y="4070606"/>
                  <a:pt x="845508" y="4081805"/>
                  <a:pt x="844175" y="4090071"/>
                </a:cubicBezTo>
                <a:cubicBezTo>
                  <a:pt x="842841" y="4098337"/>
                  <a:pt x="840608" y="4104470"/>
                  <a:pt x="837475" y="4108470"/>
                </a:cubicBezTo>
                <a:cubicBezTo>
                  <a:pt x="834342" y="4112470"/>
                  <a:pt x="828742" y="4115936"/>
                  <a:pt x="820676" y="4118870"/>
                </a:cubicBezTo>
                <a:cubicBezTo>
                  <a:pt x="812610" y="4121803"/>
                  <a:pt x="804644" y="4123536"/>
                  <a:pt x="796778" y="4124069"/>
                </a:cubicBezTo>
                <a:lnTo>
                  <a:pt x="796778" y="4140468"/>
                </a:lnTo>
                <a:lnTo>
                  <a:pt x="923770" y="4140468"/>
                </a:lnTo>
                <a:lnTo>
                  <a:pt x="923770" y="4124069"/>
                </a:lnTo>
                <a:cubicBezTo>
                  <a:pt x="915104" y="4122603"/>
                  <a:pt x="906737" y="4120303"/>
                  <a:pt x="898671" y="4117170"/>
                </a:cubicBezTo>
                <a:cubicBezTo>
                  <a:pt x="890605" y="4114036"/>
                  <a:pt x="885039" y="4110203"/>
                  <a:pt x="881972" y="4105670"/>
                </a:cubicBezTo>
                <a:cubicBezTo>
                  <a:pt x="878906" y="4101137"/>
                  <a:pt x="876640" y="4094538"/>
                  <a:pt x="875173" y="4085872"/>
                </a:cubicBezTo>
                <a:cubicBezTo>
                  <a:pt x="873706" y="4077205"/>
                  <a:pt x="872973" y="4066473"/>
                  <a:pt x="872973" y="4053674"/>
                </a:cubicBezTo>
                <a:lnTo>
                  <a:pt x="872973" y="3883684"/>
                </a:lnTo>
                <a:cubicBezTo>
                  <a:pt x="918170" y="4014342"/>
                  <a:pt x="943302" y="4087305"/>
                  <a:pt x="948368" y="4102571"/>
                </a:cubicBezTo>
                <a:cubicBezTo>
                  <a:pt x="953435" y="4117836"/>
                  <a:pt x="956968" y="4128935"/>
                  <a:pt x="958967" y="4135868"/>
                </a:cubicBezTo>
                <a:lnTo>
                  <a:pt x="994565" y="4135868"/>
                </a:lnTo>
                <a:lnTo>
                  <a:pt x="1087160" y="3886484"/>
                </a:lnTo>
                <a:lnTo>
                  <a:pt x="1087160" y="4097071"/>
                </a:lnTo>
                <a:cubicBezTo>
                  <a:pt x="1088093" y="4098271"/>
                  <a:pt x="1087593" y="4101571"/>
                  <a:pt x="1085660" y="4106970"/>
                </a:cubicBezTo>
                <a:cubicBezTo>
                  <a:pt x="1083726" y="4112370"/>
                  <a:pt x="1079794" y="4116070"/>
                  <a:pt x="1073861" y="4118070"/>
                </a:cubicBezTo>
                <a:cubicBezTo>
                  <a:pt x="1067928" y="4120069"/>
                  <a:pt x="1057561" y="4122069"/>
                  <a:pt x="1042762" y="4124069"/>
                </a:cubicBezTo>
                <a:lnTo>
                  <a:pt x="1042762" y="4140468"/>
                </a:lnTo>
                <a:lnTo>
                  <a:pt x="1216952" y="4140468"/>
                </a:lnTo>
                <a:lnTo>
                  <a:pt x="1216952" y="4124069"/>
                </a:lnTo>
                <a:cubicBezTo>
                  <a:pt x="1211619" y="4123669"/>
                  <a:pt x="1204920" y="4122403"/>
                  <a:pt x="1196853" y="4120269"/>
                </a:cubicBezTo>
                <a:cubicBezTo>
                  <a:pt x="1188787" y="4118136"/>
                  <a:pt x="1183287" y="4115303"/>
                  <a:pt x="1180354" y="4111770"/>
                </a:cubicBezTo>
                <a:cubicBezTo>
                  <a:pt x="1177421" y="4108237"/>
                  <a:pt x="1175954" y="4103470"/>
                  <a:pt x="1175954" y="4097471"/>
                </a:cubicBezTo>
                <a:lnTo>
                  <a:pt x="1175954" y="3898883"/>
                </a:lnTo>
                <a:cubicBezTo>
                  <a:pt x="1175954" y="3890750"/>
                  <a:pt x="1178088" y="3884984"/>
                  <a:pt x="1182354" y="3881584"/>
                </a:cubicBezTo>
                <a:cubicBezTo>
                  <a:pt x="1186621" y="3878184"/>
                  <a:pt x="1193553" y="3875951"/>
                  <a:pt x="1203153" y="3874884"/>
                </a:cubicBezTo>
                <a:lnTo>
                  <a:pt x="1216552" y="3873085"/>
                </a:lnTo>
                <a:lnTo>
                  <a:pt x="1216552" y="3856686"/>
                </a:lnTo>
                <a:lnTo>
                  <a:pt x="1067361" y="3856686"/>
                </a:lnTo>
                <a:cubicBezTo>
                  <a:pt x="1066961" y="3860285"/>
                  <a:pt x="1065695" y="3866418"/>
                  <a:pt x="1063561" y="3875084"/>
                </a:cubicBezTo>
                <a:cubicBezTo>
                  <a:pt x="1061428" y="3883751"/>
                  <a:pt x="1059828" y="3889484"/>
                  <a:pt x="1058762" y="3892283"/>
                </a:cubicBezTo>
                <a:lnTo>
                  <a:pt x="1011364" y="4024075"/>
                </a:lnTo>
                <a:lnTo>
                  <a:pt x="953168" y="3856686"/>
                </a:lnTo>
                <a:close/>
                <a:moveTo>
                  <a:pt x="2072620" y="3830887"/>
                </a:moveTo>
                <a:lnTo>
                  <a:pt x="1953028" y="3836487"/>
                </a:lnTo>
                <a:lnTo>
                  <a:pt x="1953028" y="3851686"/>
                </a:lnTo>
                <a:cubicBezTo>
                  <a:pt x="1957561" y="3851953"/>
                  <a:pt x="1962161" y="3853119"/>
                  <a:pt x="1966827" y="3855186"/>
                </a:cubicBezTo>
                <a:cubicBezTo>
                  <a:pt x="1971493" y="3857252"/>
                  <a:pt x="1975093" y="3859219"/>
                  <a:pt x="1977626" y="3861085"/>
                </a:cubicBezTo>
                <a:cubicBezTo>
                  <a:pt x="1985492" y="3865352"/>
                  <a:pt x="1989426" y="3873418"/>
                  <a:pt x="1989426" y="3885284"/>
                </a:cubicBezTo>
                <a:lnTo>
                  <a:pt x="1989426" y="4101871"/>
                </a:lnTo>
                <a:cubicBezTo>
                  <a:pt x="1989426" y="4110670"/>
                  <a:pt x="1987026" y="4116636"/>
                  <a:pt x="1982226" y="4119769"/>
                </a:cubicBezTo>
                <a:cubicBezTo>
                  <a:pt x="1977426" y="4122903"/>
                  <a:pt x="1970027" y="4124469"/>
                  <a:pt x="1960027" y="4124469"/>
                </a:cubicBezTo>
                <a:lnTo>
                  <a:pt x="1960027" y="4140468"/>
                </a:lnTo>
                <a:lnTo>
                  <a:pt x="2105418" y="4140468"/>
                </a:lnTo>
                <a:lnTo>
                  <a:pt x="2105418" y="4124469"/>
                </a:lnTo>
                <a:cubicBezTo>
                  <a:pt x="2095019" y="4123269"/>
                  <a:pt x="2087420" y="4120803"/>
                  <a:pt x="2082620" y="4117070"/>
                </a:cubicBezTo>
                <a:cubicBezTo>
                  <a:pt x="2077820" y="4113336"/>
                  <a:pt x="2075420" y="4107470"/>
                  <a:pt x="2075420" y="4099471"/>
                </a:cubicBezTo>
                <a:lnTo>
                  <a:pt x="2075420" y="3834487"/>
                </a:lnTo>
                <a:close/>
                <a:moveTo>
                  <a:pt x="1617946" y="3830887"/>
                </a:moveTo>
                <a:lnTo>
                  <a:pt x="1501153" y="3836487"/>
                </a:lnTo>
                <a:lnTo>
                  <a:pt x="1501153" y="3851686"/>
                </a:lnTo>
                <a:cubicBezTo>
                  <a:pt x="1505953" y="3851953"/>
                  <a:pt x="1511586" y="3853519"/>
                  <a:pt x="1518052" y="3856386"/>
                </a:cubicBezTo>
                <a:cubicBezTo>
                  <a:pt x="1524518" y="3859252"/>
                  <a:pt x="1529085" y="3863085"/>
                  <a:pt x="1531751" y="3867885"/>
                </a:cubicBezTo>
                <a:cubicBezTo>
                  <a:pt x="1534418" y="3872685"/>
                  <a:pt x="1535751" y="3878084"/>
                  <a:pt x="1535751" y="3884084"/>
                </a:cubicBezTo>
                <a:lnTo>
                  <a:pt x="1535751" y="4065473"/>
                </a:lnTo>
                <a:cubicBezTo>
                  <a:pt x="1535751" y="4090938"/>
                  <a:pt x="1534751" y="4117470"/>
                  <a:pt x="1532751" y="4145068"/>
                </a:cubicBezTo>
                <a:lnTo>
                  <a:pt x="1544351" y="4150268"/>
                </a:lnTo>
                <a:lnTo>
                  <a:pt x="1582748" y="4122069"/>
                </a:lnTo>
                <a:cubicBezTo>
                  <a:pt x="1601280" y="4139002"/>
                  <a:pt x="1628145" y="4147468"/>
                  <a:pt x="1663343" y="4147468"/>
                </a:cubicBezTo>
                <a:cubicBezTo>
                  <a:pt x="1697208" y="4147468"/>
                  <a:pt x="1723906" y="4137802"/>
                  <a:pt x="1743438" y="4118470"/>
                </a:cubicBezTo>
                <a:cubicBezTo>
                  <a:pt x="1762971" y="4099137"/>
                  <a:pt x="1772737" y="4072872"/>
                  <a:pt x="1772737" y="4039674"/>
                </a:cubicBezTo>
                <a:cubicBezTo>
                  <a:pt x="1772737" y="4007010"/>
                  <a:pt x="1764971" y="3981511"/>
                  <a:pt x="1749438" y="3963179"/>
                </a:cubicBezTo>
                <a:cubicBezTo>
                  <a:pt x="1733906" y="3944847"/>
                  <a:pt x="1711940" y="3935681"/>
                  <a:pt x="1683542" y="3935681"/>
                </a:cubicBezTo>
                <a:cubicBezTo>
                  <a:pt x="1673543" y="3935681"/>
                  <a:pt x="1663677" y="3937781"/>
                  <a:pt x="1653944" y="3941980"/>
                </a:cubicBezTo>
                <a:cubicBezTo>
                  <a:pt x="1644211" y="3946180"/>
                  <a:pt x="1633879" y="3953480"/>
                  <a:pt x="1622946" y="3963879"/>
                </a:cubicBezTo>
                <a:lnTo>
                  <a:pt x="1621746" y="3963879"/>
                </a:lnTo>
                <a:lnTo>
                  <a:pt x="1621746" y="3834487"/>
                </a:lnTo>
                <a:close/>
                <a:moveTo>
                  <a:pt x="5068098" y="3826287"/>
                </a:moveTo>
                <a:cubicBezTo>
                  <a:pt x="5054365" y="3826287"/>
                  <a:pt x="5042733" y="3830454"/>
                  <a:pt x="5033200" y="3838787"/>
                </a:cubicBezTo>
                <a:cubicBezTo>
                  <a:pt x="5023667" y="3847119"/>
                  <a:pt x="5018902" y="3857419"/>
                  <a:pt x="5018902" y="3869685"/>
                </a:cubicBezTo>
                <a:cubicBezTo>
                  <a:pt x="5018902" y="3881817"/>
                  <a:pt x="5023634" y="3892083"/>
                  <a:pt x="5033100" y="3900483"/>
                </a:cubicBezTo>
                <a:cubicBezTo>
                  <a:pt x="5042566" y="3908882"/>
                  <a:pt x="5054232" y="3913082"/>
                  <a:pt x="5068098" y="3913082"/>
                </a:cubicBezTo>
                <a:cubicBezTo>
                  <a:pt x="5081830" y="3913082"/>
                  <a:pt x="5093530" y="3909016"/>
                  <a:pt x="5103196" y="3900883"/>
                </a:cubicBezTo>
                <a:cubicBezTo>
                  <a:pt x="5112862" y="3892750"/>
                  <a:pt x="5117695" y="3882751"/>
                  <a:pt x="5117695" y="3870885"/>
                </a:cubicBezTo>
                <a:cubicBezTo>
                  <a:pt x="5117695" y="3858619"/>
                  <a:pt x="5112795" y="3848119"/>
                  <a:pt x="5102996" y="3839387"/>
                </a:cubicBezTo>
                <a:cubicBezTo>
                  <a:pt x="5093197" y="3830654"/>
                  <a:pt x="5081564" y="3826287"/>
                  <a:pt x="5068098" y="3826287"/>
                </a:cubicBezTo>
                <a:close/>
                <a:moveTo>
                  <a:pt x="4220373" y="3826287"/>
                </a:moveTo>
                <a:cubicBezTo>
                  <a:pt x="4206641" y="3826287"/>
                  <a:pt x="4195008" y="3830454"/>
                  <a:pt x="4185475" y="3838787"/>
                </a:cubicBezTo>
                <a:lnTo>
                  <a:pt x="4179526" y="3846538"/>
                </a:lnTo>
                <a:lnTo>
                  <a:pt x="4174890" y="3841686"/>
                </a:lnTo>
                <a:cubicBezTo>
                  <a:pt x="4163891" y="3834487"/>
                  <a:pt x="4148325" y="3830887"/>
                  <a:pt x="4128193" y="3830887"/>
                </a:cubicBezTo>
                <a:cubicBezTo>
                  <a:pt x="4103261" y="3830887"/>
                  <a:pt x="4081796" y="3835220"/>
                  <a:pt x="4063797" y="3843886"/>
                </a:cubicBezTo>
                <a:cubicBezTo>
                  <a:pt x="4045798" y="3852553"/>
                  <a:pt x="4031632" y="3865418"/>
                  <a:pt x="4021299" y="3882484"/>
                </a:cubicBezTo>
                <a:cubicBezTo>
                  <a:pt x="4010967" y="3899550"/>
                  <a:pt x="4005133" y="3919482"/>
                  <a:pt x="4003800" y="3942280"/>
                </a:cubicBezTo>
                <a:lnTo>
                  <a:pt x="3962003" y="3942280"/>
                </a:lnTo>
                <a:lnTo>
                  <a:pt x="3962003" y="3965079"/>
                </a:lnTo>
                <a:lnTo>
                  <a:pt x="4003800" y="3965079"/>
                </a:lnTo>
                <a:lnTo>
                  <a:pt x="4003800" y="4101871"/>
                </a:lnTo>
                <a:cubicBezTo>
                  <a:pt x="4003800" y="4110270"/>
                  <a:pt x="4001434" y="4116136"/>
                  <a:pt x="3996701" y="4119469"/>
                </a:cubicBezTo>
                <a:cubicBezTo>
                  <a:pt x="3991968" y="4122803"/>
                  <a:pt x="3984068" y="4124469"/>
                  <a:pt x="3973002" y="4124469"/>
                </a:cubicBezTo>
                <a:lnTo>
                  <a:pt x="3973002" y="4140468"/>
                </a:lnTo>
                <a:lnTo>
                  <a:pt x="4129993" y="4140468"/>
                </a:lnTo>
                <a:lnTo>
                  <a:pt x="4129993" y="4124469"/>
                </a:lnTo>
                <a:cubicBezTo>
                  <a:pt x="4118660" y="4123269"/>
                  <a:pt x="4109727" y="4121669"/>
                  <a:pt x="4103194" y="4119669"/>
                </a:cubicBezTo>
                <a:cubicBezTo>
                  <a:pt x="4098928" y="4117803"/>
                  <a:pt x="4095495" y="4115570"/>
                  <a:pt x="4092895" y="4112970"/>
                </a:cubicBezTo>
                <a:cubicBezTo>
                  <a:pt x="4090295" y="4110370"/>
                  <a:pt x="4088995" y="4106270"/>
                  <a:pt x="4088995" y="4100671"/>
                </a:cubicBezTo>
                <a:lnTo>
                  <a:pt x="4088995" y="3965079"/>
                </a:lnTo>
                <a:lnTo>
                  <a:pt x="4146792" y="3965079"/>
                </a:lnTo>
                <a:lnTo>
                  <a:pt x="4146792" y="3942280"/>
                </a:lnTo>
                <a:lnTo>
                  <a:pt x="4088195" y="3942280"/>
                </a:lnTo>
                <a:lnTo>
                  <a:pt x="4088195" y="3920082"/>
                </a:lnTo>
                <a:cubicBezTo>
                  <a:pt x="4088195" y="3896483"/>
                  <a:pt x="4089095" y="3879617"/>
                  <a:pt x="4090895" y="3869485"/>
                </a:cubicBezTo>
                <a:cubicBezTo>
                  <a:pt x="4092695" y="3859352"/>
                  <a:pt x="4095461" y="3852486"/>
                  <a:pt x="4099194" y="3848886"/>
                </a:cubicBezTo>
                <a:cubicBezTo>
                  <a:pt x="4107594" y="3870885"/>
                  <a:pt x="4113894" y="3885151"/>
                  <a:pt x="4118093" y="3891683"/>
                </a:cubicBezTo>
                <a:cubicBezTo>
                  <a:pt x="4122293" y="3898216"/>
                  <a:pt x="4126959" y="3902883"/>
                  <a:pt x="4132092" y="3905683"/>
                </a:cubicBezTo>
                <a:cubicBezTo>
                  <a:pt x="4137225" y="3908482"/>
                  <a:pt x="4143725" y="3909882"/>
                  <a:pt x="4151591" y="3909882"/>
                </a:cubicBezTo>
                <a:cubicBezTo>
                  <a:pt x="4163857" y="3909882"/>
                  <a:pt x="4173556" y="3906549"/>
                  <a:pt x="4180689" y="3899883"/>
                </a:cubicBezTo>
                <a:lnTo>
                  <a:pt x="4182668" y="3896924"/>
                </a:lnTo>
                <a:lnTo>
                  <a:pt x="4185375" y="3900483"/>
                </a:lnTo>
                <a:cubicBezTo>
                  <a:pt x="4194842" y="3908882"/>
                  <a:pt x="4206507" y="3913082"/>
                  <a:pt x="4220373" y="3913082"/>
                </a:cubicBezTo>
                <a:cubicBezTo>
                  <a:pt x="4234105" y="3913082"/>
                  <a:pt x="4245805" y="3909016"/>
                  <a:pt x="4255471" y="3900883"/>
                </a:cubicBezTo>
                <a:cubicBezTo>
                  <a:pt x="4265137" y="3892750"/>
                  <a:pt x="4269971" y="3882751"/>
                  <a:pt x="4269971" y="3870885"/>
                </a:cubicBezTo>
                <a:cubicBezTo>
                  <a:pt x="4269971" y="3858619"/>
                  <a:pt x="4265070" y="3848119"/>
                  <a:pt x="4255271" y="3839387"/>
                </a:cubicBezTo>
                <a:cubicBezTo>
                  <a:pt x="4245472" y="3830654"/>
                  <a:pt x="4233839" y="3826287"/>
                  <a:pt x="4220373" y="3826287"/>
                </a:cubicBezTo>
                <a:close/>
                <a:moveTo>
                  <a:pt x="3877473" y="3826287"/>
                </a:moveTo>
                <a:cubicBezTo>
                  <a:pt x="3863740" y="3826287"/>
                  <a:pt x="3852108" y="3830454"/>
                  <a:pt x="3842575" y="3838787"/>
                </a:cubicBezTo>
                <a:cubicBezTo>
                  <a:pt x="3833042" y="3847119"/>
                  <a:pt x="3828276" y="3857419"/>
                  <a:pt x="3828276" y="3869685"/>
                </a:cubicBezTo>
                <a:cubicBezTo>
                  <a:pt x="3828276" y="3881817"/>
                  <a:pt x="3833009" y="3892083"/>
                  <a:pt x="3842475" y="3900483"/>
                </a:cubicBezTo>
                <a:cubicBezTo>
                  <a:pt x="3851941" y="3908882"/>
                  <a:pt x="3863607" y="3913082"/>
                  <a:pt x="3877473" y="3913082"/>
                </a:cubicBezTo>
                <a:cubicBezTo>
                  <a:pt x="3891205" y="3913082"/>
                  <a:pt x="3902905" y="3909016"/>
                  <a:pt x="3912571" y="3900883"/>
                </a:cubicBezTo>
                <a:cubicBezTo>
                  <a:pt x="3922237" y="3892750"/>
                  <a:pt x="3927070" y="3882751"/>
                  <a:pt x="3927070" y="3870885"/>
                </a:cubicBezTo>
                <a:cubicBezTo>
                  <a:pt x="3927070" y="3858619"/>
                  <a:pt x="3922170" y="3848119"/>
                  <a:pt x="3912371" y="3839387"/>
                </a:cubicBezTo>
                <a:cubicBezTo>
                  <a:pt x="3902572" y="3830654"/>
                  <a:pt x="3890939" y="3826287"/>
                  <a:pt x="3877473" y="3826287"/>
                </a:cubicBezTo>
                <a:close/>
                <a:moveTo>
                  <a:pt x="2191548" y="3826287"/>
                </a:moveTo>
                <a:cubicBezTo>
                  <a:pt x="2177816" y="3826287"/>
                  <a:pt x="2166183" y="3830454"/>
                  <a:pt x="2156650" y="3838787"/>
                </a:cubicBezTo>
                <a:cubicBezTo>
                  <a:pt x="2147118" y="3847119"/>
                  <a:pt x="2142351" y="3857419"/>
                  <a:pt x="2142351" y="3869685"/>
                </a:cubicBezTo>
                <a:cubicBezTo>
                  <a:pt x="2142351" y="3881817"/>
                  <a:pt x="2147084" y="3892083"/>
                  <a:pt x="2156550" y="3900483"/>
                </a:cubicBezTo>
                <a:cubicBezTo>
                  <a:pt x="2166016" y="3908882"/>
                  <a:pt x="2177682" y="3913082"/>
                  <a:pt x="2191548" y="3913082"/>
                </a:cubicBezTo>
                <a:cubicBezTo>
                  <a:pt x="2205280" y="3913082"/>
                  <a:pt x="2216980" y="3909016"/>
                  <a:pt x="2226646" y="3900883"/>
                </a:cubicBezTo>
                <a:cubicBezTo>
                  <a:pt x="2236312" y="3892750"/>
                  <a:pt x="2241145" y="3882751"/>
                  <a:pt x="2241145" y="3870885"/>
                </a:cubicBezTo>
                <a:cubicBezTo>
                  <a:pt x="2241145" y="3858619"/>
                  <a:pt x="2236245" y="3848119"/>
                  <a:pt x="2226446" y="3839387"/>
                </a:cubicBezTo>
                <a:cubicBezTo>
                  <a:pt x="2216647" y="3830654"/>
                  <a:pt x="2205014" y="3826287"/>
                  <a:pt x="2191548" y="3826287"/>
                </a:cubicBezTo>
                <a:close/>
                <a:moveTo>
                  <a:pt x="1867698" y="3826287"/>
                </a:moveTo>
                <a:cubicBezTo>
                  <a:pt x="1853966" y="3826287"/>
                  <a:pt x="1842333" y="3830454"/>
                  <a:pt x="1832800" y="3838787"/>
                </a:cubicBezTo>
                <a:cubicBezTo>
                  <a:pt x="1823268" y="3847119"/>
                  <a:pt x="1818501" y="3857419"/>
                  <a:pt x="1818501" y="3869685"/>
                </a:cubicBezTo>
                <a:cubicBezTo>
                  <a:pt x="1818501" y="3881817"/>
                  <a:pt x="1823234" y="3892083"/>
                  <a:pt x="1832700" y="3900483"/>
                </a:cubicBezTo>
                <a:cubicBezTo>
                  <a:pt x="1842167" y="3908882"/>
                  <a:pt x="1853833" y="3913082"/>
                  <a:pt x="1867698" y="3913082"/>
                </a:cubicBezTo>
                <a:cubicBezTo>
                  <a:pt x="1881431" y="3913082"/>
                  <a:pt x="1893130" y="3909016"/>
                  <a:pt x="1902796" y="3900883"/>
                </a:cubicBezTo>
                <a:cubicBezTo>
                  <a:pt x="1912462" y="3892750"/>
                  <a:pt x="1917295" y="3882751"/>
                  <a:pt x="1917295" y="3870885"/>
                </a:cubicBezTo>
                <a:cubicBezTo>
                  <a:pt x="1917295" y="3858619"/>
                  <a:pt x="1912395" y="3848119"/>
                  <a:pt x="1902596" y="3839387"/>
                </a:cubicBezTo>
                <a:cubicBezTo>
                  <a:pt x="1892797" y="3830654"/>
                  <a:pt x="1881164" y="3826287"/>
                  <a:pt x="1867698" y="3826287"/>
                </a:cubicBezTo>
                <a:close/>
                <a:moveTo>
                  <a:pt x="1613988" y="3214018"/>
                </a:moveTo>
                <a:lnTo>
                  <a:pt x="1612993" y="3381226"/>
                </a:lnTo>
                <a:cubicBezTo>
                  <a:pt x="1606358" y="3391511"/>
                  <a:pt x="1599805" y="3398478"/>
                  <a:pt x="1593336" y="3402127"/>
                </a:cubicBezTo>
                <a:cubicBezTo>
                  <a:pt x="1586867" y="3405777"/>
                  <a:pt x="1578489" y="3407601"/>
                  <a:pt x="1568205" y="3407601"/>
                </a:cubicBezTo>
                <a:cubicBezTo>
                  <a:pt x="1554271" y="3407601"/>
                  <a:pt x="1542493" y="3401381"/>
                  <a:pt x="1532872" y="3388940"/>
                </a:cubicBezTo>
                <a:cubicBezTo>
                  <a:pt x="1523251" y="3376499"/>
                  <a:pt x="1518440" y="3359662"/>
                  <a:pt x="1518440" y="3338429"/>
                </a:cubicBezTo>
                <a:cubicBezTo>
                  <a:pt x="1518440" y="3318855"/>
                  <a:pt x="1521012" y="3302681"/>
                  <a:pt x="1526154" y="3289908"/>
                </a:cubicBezTo>
                <a:cubicBezTo>
                  <a:pt x="1531296" y="3277136"/>
                  <a:pt x="1538180" y="3266353"/>
                  <a:pt x="1546806" y="3257562"/>
                </a:cubicBezTo>
                <a:cubicBezTo>
                  <a:pt x="1555432" y="3248770"/>
                  <a:pt x="1565551" y="3241139"/>
                  <a:pt x="1577162" y="3234670"/>
                </a:cubicBezTo>
                <a:cubicBezTo>
                  <a:pt x="1588774" y="3228201"/>
                  <a:pt x="1601049" y="3221317"/>
                  <a:pt x="1613988" y="3214018"/>
                </a:cubicBezTo>
                <a:close/>
                <a:moveTo>
                  <a:pt x="2853233" y="3014462"/>
                </a:moveTo>
                <a:cubicBezTo>
                  <a:pt x="2872807" y="3014462"/>
                  <a:pt x="2888151" y="3021927"/>
                  <a:pt x="2899265" y="3036856"/>
                </a:cubicBezTo>
                <a:cubicBezTo>
                  <a:pt x="2910380" y="3051786"/>
                  <a:pt x="2918425" y="3073019"/>
                  <a:pt x="2923401" y="3100555"/>
                </a:cubicBezTo>
                <a:cubicBezTo>
                  <a:pt x="2928378" y="3128091"/>
                  <a:pt x="2930866" y="3171718"/>
                  <a:pt x="2930866" y="3231435"/>
                </a:cubicBezTo>
                <a:cubicBezTo>
                  <a:pt x="2930866" y="3295465"/>
                  <a:pt x="2928295" y="3341747"/>
                  <a:pt x="2923152" y="3370278"/>
                </a:cubicBezTo>
                <a:cubicBezTo>
                  <a:pt x="2918010" y="3398810"/>
                  <a:pt x="2909799" y="3420540"/>
                  <a:pt x="2898519" y="3435469"/>
                </a:cubicBezTo>
                <a:cubicBezTo>
                  <a:pt x="2887239" y="3450399"/>
                  <a:pt x="2872144" y="3457863"/>
                  <a:pt x="2853233" y="3457863"/>
                </a:cubicBezTo>
                <a:cubicBezTo>
                  <a:pt x="2833991" y="3457863"/>
                  <a:pt x="2819062" y="3450979"/>
                  <a:pt x="2808445" y="3437211"/>
                </a:cubicBezTo>
                <a:cubicBezTo>
                  <a:pt x="2797829" y="3423443"/>
                  <a:pt x="2790281" y="3402874"/>
                  <a:pt x="2785803" y="3375503"/>
                </a:cubicBezTo>
                <a:cubicBezTo>
                  <a:pt x="2781324" y="3348133"/>
                  <a:pt x="2779084" y="3299447"/>
                  <a:pt x="2779084" y="3229445"/>
                </a:cubicBezTo>
                <a:cubicBezTo>
                  <a:pt x="2779084" y="3165083"/>
                  <a:pt x="2781490" y="3120295"/>
                  <a:pt x="2786300" y="3095081"/>
                </a:cubicBezTo>
                <a:cubicBezTo>
                  <a:pt x="2791111" y="3069867"/>
                  <a:pt x="2798741" y="3050127"/>
                  <a:pt x="2809192" y="3035861"/>
                </a:cubicBezTo>
                <a:cubicBezTo>
                  <a:pt x="2819642" y="3021595"/>
                  <a:pt x="2834323" y="3014462"/>
                  <a:pt x="2853233" y="3014462"/>
                </a:cubicBezTo>
                <a:close/>
                <a:moveTo>
                  <a:pt x="2379132" y="2975646"/>
                </a:moveTo>
                <a:cubicBezTo>
                  <a:pt x="2360885" y="2975646"/>
                  <a:pt x="2344048" y="2978466"/>
                  <a:pt x="2328621" y="2984106"/>
                </a:cubicBezTo>
                <a:cubicBezTo>
                  <a:pt x="2313194" y="2989746"/>
                  <a:pt x="2298680" y="2997792"/>
                  <a:pt x="2285077" y="3008242"/>
                </a:cubicBezTo>
                <a:cubicBezTo>
                  <a:pt x="2271475" y="3018693"/>
                  <a:pt x="2253228" y="3037354"/>
                  <a:pt x="2230336" y="3064227"/>
                </a:cubicBezTo>
                <a:lnTo>
                  <a:pt x="2228346" y="3064227"/>
                </a:lnTo>
                <a:lnTo>
                  <a:pt x="2228346" y="2989083"/>
                </a:lnTo>
                <a:lnTo>
                  <a:pt x="2219886" y="2981618"/>
                </a:lnTo>
                <a:lnTo>
                  <a:pt x="1930755" y="2995054"/>
                </a:lnTo>
                <a:lnTo>
                  <a:pt x="1930755" y="3034866"/>
                </a:lnTo>
                <a:cubicBezTo>
                  <a:pt x="1958623" y="3039511"/>
                  <a:pt x="1976870" y="3045316"/>
                  <a:pt x="1985496" y="3052284"/>
                </a:cubicBezTo>
                <a:cubicBezTo>
                  <a:pt x="2006065" y="3065554"/>
                  <a:pt x="2016350" y="3083801"/>
                  <a:pt x="2016350" y="3107024"/>
                </a:cubicBezTo>
                <a:lnTo>
                  <a:pt x="2016350" y="3387198"/>
                </a:lnTo>
                <a:cubicBezTo>
                  <a:pt x="2016350" y="3400469"/>
                  <a:pt x="2013944" y="3411417"/>
                  <a:pt x="2009134" y="3420042"/>
                </a:cubicBezTo>
                <a:cubicBezTo>
                  <a:pt x="2004323" y="3428668"/>
                  <a:pt x="1994951" y="3434723"/>
                  <a:pt x="1981017" y="3438206"/>
                </a:cubicBezTo>
                <a:cubicBezTo>
                  <a:pt x="1967083" y="3441690"/>
                  <a:pt x="1952983" y="3443432"/>
                  <a:pt x="1938717" y="3443432"/>
                </a:cubicBezTo>
                <a:lnTo>
                  <a:pt x="1938717" y="3483243"/>
                </a:lnTo>
                <a:lnTo>
                  <a:pt x="2323894" y="3483243"/>
                </a:lnTo>
                <a:lnTo>
                  <a:pt x="2323894" y="3443432"/>
                </a:lnTo>
                <a:cubicBezTo>
                  <a:pt x="2317922" y="3443432"/>
                  <a:pt x="2304983" y="3441773"/>
                  <a:pt x="2285077" y="3438455"/>
                </a:cubicBezTo>
                <a:cubicBezTo>
                  <a:pt x="2265172" y="3435138"/>
                  <a:pt x="2253394" y="3431986"/>
                  <a:pt x="2249745" y="3429000"/>
                </a:cubicBezTo>
                <a:cubicBezTo>
                  <a:pt x="2235479" y="3420374"/>
                  <a:pt x="2228346" y="3404118"/>
                  <a:pt x="2228346" y="3380231"/>
                </a:cubicBezTo>
                <a:lnTo>
                  <a:pt x="2228346" y="3116480"/>
                </a:lnTo>
                <a:cubicBezTo>
                  <a:pt x="2252896" y="3091929"/>
                  <a:pt x="2275290" y="3077663"/>
                  <a:pt x="2295528" y="3073682"/>
                </a:cubicBezTo>
                <a:cubicBezTo>
                  <a:pt x="2290220" y="3085957"/>
                  <a:pt x="2287566" y="3102546"/>
                  <a:pt x="2287566" y="3123447"/>
                </a:cubicBezTo>
                <a:cubicBezTo>
                  <a:pt x="2287566" y="3151978"/>
                  <a:pt x="2297187" y="3174206"/>
                  <a:pt x="2316429" y="3190131"/>
                </a:cubicBezTo>
                <a:cubicBezTo>
                  <a:pt x="2335671" y="3206056"/>
                  <a:pt x="2361714" y="3214018"/>
                  <a:pt x="2394559" y="3214018"/>
                </a:cubicBezTo>
                <a:cubicBezTo>
                  <a:pt x="2424750" y="3214018"/>
                  <a:pt x="2450627" y="3202655"/>
                  <a:pt x="2472191" y="3179929"/>
                </a:cubicBezTo>
                <a:cubicBezTo>
                  <a:pt x="2493756" y="3157203"/>
                  <a:pt x="2504538" y="3129916"/>
                  <a:pt x="2504538" y="3098067"/>
                </a:cubicBezTo>
                <a:cubicBezTo>
                  <a:pt x="2504538" y="3062236"/>
                  <a:pt x="2493093" y="3032875"/>
                  <a:pt x="2470201" y="3009984"/>
                </a:cubicBezTo>
                <a:cubicBezTo>
                  <a:pt x="2447309" y="2987092"/>
                  <a:pt x="2416953" y="2975646"/>
                  <a:pt x="2379132" y="2975646"/>
                </a:cubicBezTo>
                <a:close/>
                <a:moveTo>
                  <a:pt x="5362238" y="2973656"/>
                </a:moveTo>
                <a:cubicBezTo>
                  <a:pt x="5330720" y="2973656"/>
                  <a:pt x="5303102" y="2978217"/>
                  <a:pt x="5279381" y="2987341"/>
                </a:cubicBezTo>
                <a:cubicBezTo>
                  <a:pt x="5255659" y="2996464"/>
                  <a:pt x="5234344" y="3010481"/>
                  <a:pt x="5215433" y="3029392"/>
                </a:cubicBezTo>
                <a:lnTo>
                  <a:pt x="5183086" y="3060246"/>
                </a:lnTo>
                <a:lnTo>
                  <a:pt x="5182091" y="3060246"/>
                </a:lnTo>
                <a:lnTo>
                  <a:pt x="5182091" y="2989083"/>
                </a:lnTo>
                <a:lnTo>
                  <a:pt x="5172636" y="2981618"/>
                </a:lnTo>
                <a:lnTo>
                  <a:pt x="4884501" y="2995054"/>
                </a:lnTo>
                <a:lnTo>
                  <a:pt x="4884501" y="3034866"/>
                </a:lnTo>
                <a:cubicBezTo>
                  <a:pt x="4905069" y="3038184"/>
                  <a:pt x="4919086" y="3041418"/>
                  <a:pt x="4926551" y="3044570"/>
                </a:cubicBezTo>
                <a:cubicBezTo>
                  <a:pt x="4934016" y="3047722"/>
                  <a:pt x="4940899" y="3052366"/>
                  <a:pt x="4947203" y="3058504"/>
                </a:cubicBezTo>
                <a:cubicBezTo>
                  <a:pt x="4953506" y="3064642"/>
                  <a:pt x="4958732" y="3072355"/>
                  <a:pt x="4962879" y="3081644"/>
                </a:cubicBezTo>
                <a:cubicBezTo>
                  <a:pt x="4967026" y="3090934"/>
                  <a:pt x="4969100" y="3100057"/>
                  <a:pt x="4969100" y="3109015"/>
                </a:cubicBezTo>
                <a:lnTo>
                  <a:pt x="4969100" y="3387198"/>
                </a:lnTo>
                <a:cubicBezTo>
                  <a:pt x="4969100" y="3407104"/>
                  <a:pt x="4963128" y="3421452"/>
                  <a:pt x="4951185" y="3430244"/>
                </a:cubicBezTo>
                <a:cubicBezTo>
                  <a:pt x="4939241" y="3439036"/>
                  <a:pt x="4919335" y="3443432"/>
                  <a:pt x="4891467" y="3443432"/>
                </a:cubicBezTo>
                <a:lnTo>
                  <a:pt x="4891467" y="3483243"/>
                </a:lnTo>
                <a:lnTo>
                  <a:pt x="5231856" y="3483243"/>
                </a:lnTo>
                <a:lnTo>
                  <a:pt x="5231856" y="3443432"/>
                </a:lnTo>
                <a:cubicBezTo>
                  <a:pt x="5218917" y="3441109"/>
                  <a:pt x="5207471" y="3437128"/>
                  <a:pt x="5197518" y="3431488"/>
                </a:cubicBezTo>
                <a:cubicBezTo>
                  <a:pt x="5190882" y="3426180"/>
                  <a:pt x="5186487" y="3419876"/>
                  <a:pt x="5184331" y="3412578"/>
                </a:cubicBezTo>
                <a:cubicBezTo>
                  <a:pt x="5182174" y="3405279"/>
                  <a:pt x="5181096" y="3395492"/>
                  <a:pt x="5181096" y="3383217"/>
                </a:cubicBezTo>
                <a:lnTo>
                  <a:pt x="5181096" y="3126433"/>
                </a:lnTo>
                <a:cubicBezTo>
                  <a:pt x="5187731" y="3112167"/>
                  <a:pt x="5198513" y="3099643"/>
                  <a:pt x="5213443" y="3088860"/>
                </a:cubicBezTo>
                <a:cubicBezTo>
                  <a:pt x="5228372" y="3078078"/>
                  <a:pt x="5243301" y="3072687"/>
                  <a:pt x="5258231" y="3072687"/>
                </a:cubicBezTo>
                <a:cubicBezTo>
                  <a:pt x="5277142" y="3072687"/>
                  <a:pt x="5290910" y="3080069"/>
                  <a:pt x="5299535" y="3094832"/>
                </a:cubicBezTo>
                <a:cubicBezTo>
                  <a:pt x="5308161" y="3109596"/>
                  <a:pt x="5312474" y="3134727"/>
                  <a:pt x="5312474" y="3170225"/>
                </a:cubicBezTo>
                <a:lnTo>
                  <a:pt x="5312474" y="3387198"/>
                </a:lnTo>
                <a:cubicBezTo>
                  <a:pt x="5312474" y="3399805"/>
                  <a:pt x="5312391" y="3410090"/>
                  <a:pt x="5312225" y="3418052"/>
                </a:cubicBezTo>
                <a:cubicBezTo>
                  <a:pt x="5312059" y="3426014"/>
                  <a:pt x="5309489" y="3432152"/>
                  <a:pt x="5304512" y="3436465"/>
                </a:cubicBezTo>
                <a:cubicBezTo>
                  <a:pt x="5294227" y="3441109"/>
                  <a:pt x="5279464" y="3443432"/>
                  <a:pt x="5260221" y="3443432"/>
                </a:cubicBezTo>
                <a:lnTo>
                  <a:pt x="5260221" y="3483243"/>
                </a:lnTo>
                <a:lnTo>
                  <a:pt x="5578216" y="3483243"/>
                </a:lnTo>
                <a:lnTo>
                  <a:pt x="5578216" y="3443432"/>
                </a:lnTo>
                <a:cubicBezTo>
                  <a:pt x="5565609" y="3440778"/>
                  <a:pt x="5553499" y="3436465"/>
                  <a:pt x="5541888" y="3430493"/>
                </a:cubicBezTo>
                <a:cubicBezTo>
                  <a:pt x="5535252" y="3425185"/>
                  <a:pt x="5531188" y="3418881"/>
                  <a:pt x="5529696" y="3411582"/>
                </a:cubicBezTo>
                <a:cubicBezTo>
                  <a:pt x="5528203" y="3404284"/>
                  <a:pt x="5527456" y="3394497"/>
                  <a:pt x="5527456" y="3382221"/>
                </a:cubicBezTo>
                <a:lnTo>
                  <a:pt x="5527456" y="3126433"/>
                </a:lnTo>
                <a:cubicBezTo>
                  <a:pt x="5534755" y="3112167"/>
                  <a:pt x="5545786" y="3099643"/>
                  <a:pt x="5560550" y="3088860"/>
                </a:cubicBezTo>
                <a:cubicBezTo>
                  <a:pt x="5575313" y="3078078"/>
                  <a:pt x="5590159" y="3072687"/>
                  <a:pt x="5605089" y="3072687"/>
                </a:cubicBezTo>
                <a:cubicBezTo>
                  <a:pt x="5623667" y="3072687"/>
                  <a:pt x="5637270" y="3080069"/>
                  <a:pt x="5645896" y="3094832"/>
                </a:cubicBezTo>
                <a:cubicBezTo>
                  <a:pt x="5654521" y="3109596"/>
                  <a:pt x="5658834" y="3134727"/>
                  <a:pt x="5658834" y="3170225"/>
                </a:cubicBezTo>
                <a:lnTo>
                  <a:pt x="5658834" y="3387198"/>
                </a:lnTo>
                <a:cubicBezTo>
                  <a:pt x="5658834" y="3399805"/>
                  <a:pt x="5658751" y="3410421"/>
                  <a:pt x="5658585" y="3419047"/>
                </a:cubicBezTo>
                <a:cubicBezTo>
                  <a:pt x="5658420" y="3427673"/>
                  <a:pt x="5655516" y="3433479"/>
                  <a:pt x="5649877" y="3436465"/>
                </a:cubicBezTo>
                <a:cubicBezTo>
                  <a:pt x="5640587" y="3441109"/>
                  <a:pt x="5626653" y="3443432"/>
                  <a:pt x="5608074" y="3443432"/>
                </a:cubicBezTo>
                <a:lnTo>
                  <a:pt x="5608074" y="3483243"/>
                </a:lnTo>
                <a:lnTo>
                  <a:pt x="5944482" y="3483243"/>
                </a:lnTo>
                <a:lnTo>
                  <a:pt x="5944482" y="3443432"/>
                </a:lnTo>
                <a:cubicBezTo>
                  <a:pt x="5928557" y="3442105"/>
                  <a:pt x="5914540" y="3438953"/>
                  <a:pt x="5902431" y="3433976"/>
                </a:cubicBezTo>
                <a:cubicBezTo>
                  <a:pt x="5890321" y="3429000"/>
                  <a:pt x="5882525" y="3422779"/>
                  <a:pt x="5879042" y="3415315"/>
                </a:cubicBezTo>
                <a:cubicBezTo>
                  <a:pt x="5875558" y="3407850"/>
                  <a:pt x="5873816" y="3397483"/>
                  <a:pt x="5873816" y="3384212"/>
                </a:cubicBezTo>
                <a:lnTo>
                  <a:pt x="5873816" y="3146836"/>
                </a:lnTo>
                <a:cubicBezTo>
                  <a:pt x="5873816" y="3091100"/>
                  <a:pt x="5858721" y="3048302"/>
                  <a:pt x="5828531" y="3018444"/>
                </a:cubicBezTo>
                <a:cubicBezTo>
                  <a:pt x="5798340" y="2988585"/>
                  <a:pt x="5755709" y="2973656"/>
                  <a:pt x="5700636" y="2973656"/>
                </a:cubicBezTo>
                <a:cubicBezTo>
                  <a:pt x="5637933" y="2973656"/>
                  <a:pt x="5588501" y="2993396"/>
                  <a:pt x="5552338" y="3032875"/>
                </a:cubicBezTo>
                <a:lnTo>
                  <a:pt x="5521484" y="3066217"/>
                </a:lnTo>
                <a:lnTo>
                  <a:pt x="5514020" y="3066217"/>
                </a:lnTo>
                <a:cubicBezTo>
                  <a:pt x="5490464" y="3004510"/>
                  <a:pt x="5439871" y="2973656"/>
                  <a:pt x="5362238" y="2973656"/>
                </a:cubicBezTo>
                <a:close/>
                <a:moveTo>
                  <a:pt x="2850247" y="2971665"/>
                </a:moveTo>
                <a:cubicBezTo>
                  <a:pt x="2787876" y="2971665"/>
                  <a:pt x="2733384" y="2982447"/>
                  <a:pt x="2686771" y="3004012"/>
                </a:cubicBezTo>
                <a:cubicBezTo>
                  <a:pt x="2640159" y="3025576"/>
                  <a:pt x="2604494" y="3056513"/>
                  <a:pt x="2579778" y="3096823"/>
                </a:cubicBezTo>
                <a:cubicBezTo>
                  <a:pt x="2555061" y="3137132"/>
                  <a:pt x="2542703" y="3183661"/>
                  <a:pt x="2542703" y="3236412"/>
                </a:cubicBezTo>
                <a:cubicBezTo>
                  <a:pt x="2542703" y="3288830"/>
                  <a:pt x="2555311" y="3335028"/>
                  <a:pt x="2580524" y="3375006"/>
                </a:cubicBezTo>
                <a:cubicBezTo>
                  <a:pt x="2605739" y="3414983"/>
                  <a:pt x="2641901" y="3445920"/>
                  <a:pt x="2689011" y="3467816"/>
                </a:cubicBezTo>
                <a:cubicBezTo>
                  <a:pt x="2736121" y="3489713"/>
                  <a:pt x="2789535" y="3500661"/>
                  <a:pt x="2849252" y="3500661"/>
                </a:cubicBezTo>
                <a:cubicBezTo>
                  <a:pt x="2913614" y="3500661"/>
                  <a:pt x="2969848" y="3489630"/>
                  <a:pt x="3017953" y="3467567"/>
                </a:cubicBezTo>
                <a:cubicBezTo>
                  <a:pt x="3066059" y="3445505"/>
                  <a:pt x="3102967" y="3414237"/>
                  <a:pt x="3128679" y="3373761"/>
                </a:cubicBezTo>
                <a:cubicBezTo>
                  <a:pt x="3154391" y="3333286"/>
                  <a:pt x="3167247" y="3286840"/>
                  <a:pt x="3167247" y="3234421"/>
                </a:cubicBezTo>
                <a:cubicBezTo>
                  <a:pt x="3167247" y="3153803"/>
                  <a:pt x="3138881" y="3089856"/>
                  <a:pt x="3082150" y="3042580"/>
                </a:cubicBezTo>
                <a:cubicBezTo>
                  <a:pt x="3025418" y="2995303"/>
                  <a:pt x="2948118" y="2971665"/>
                  <a:pt x="2850247" y="2971665"/>
                </a:cubicBezTo>
                <a:close/>
                <a:moveTo>
                  <a:pt x="1577660" y="2971665"/>
                </a:moveTo>
                <a:cubicBezTo>
                  <a:pt x="1530218" y="2971665"/>
                  <a:pt x="1487255" y="2976891"/>
                  <a:pt x="1448770" y="2987341"/>
                </a:cubicBezTo>
                <a:cubicBezTo>
                  <a:pt x="1410286" y="2997792"/>
                  <a:pt x="1380842" y="3012223"/>
                  <a:pt x="1360439" y="3030636"/>
                </a:cubicBezTo>
                <a:cubicBezTo>
                  <a:pt x="1340035" y="3049049"/>
                  <a:pt x="1329833" y="3069867"/>
                  <a:pt x="1329833" y="3093090"/>
                </a:cubicBezTo>
                <a:cubicBezTo>
                  <a:pt x="1329833" y="3119631"/>
                  <a:pt x="1338874" y="3140035"/>
                  <a:pt x="1356955" y="3154300"/>
                </a:cubicBezTo>
                <a:cubicBezTo>
                  <a:pt x="1375036" y="3168566"/>
                  <a:pt x="1400665" y="3175699"/>
                  <a:pt x="1433841" y="3175699"/>
                </a:cubicBezTo>
                <a:cubicBezTo>
                  <a:pt x="1466022" y="3175699"/>
                  <a:pt x="1490904" y="3169976"/>
                  <a:pt x="1508488" y="3158530"/>
                </a:cubicBezTo>
                <a:cubicBezTo>
                  <a:pt x="1526071" y="3147085"/>
                  <a:pt x="1534862" y="3128257"/>
                  <a:pt x="1534862" y="3102048"/>
                </a:cubicBezTo>
                <a:cubicBezTo>
                  <a:pt x="1534862" y="3083801"/>
                  <a:pt x="1529886" y="3064227"/>
                  <a:pt x="1519933" y="3043326"/>
                </a:cubicBezTo>
                <a:lnTo>
                  <a:pt x="1514459" y="3030885"/>
                </a:lnTo>
                <a:cubicBezTo>
                  <a:pt x="1530384" y="3020600"/>
                  <a:pt x="1547967" y="3015458"/>
                  <a:pt x="1567210" y="3015458"/>
                </a:cubicBezTo>
                <a:cubicBezTo>
                  <a:pt x="1582471" y="3015458"/>
                  <a:pt x="1594248" y="3022757"/>
                  <a:pt x="1602542" y="3037354"/>
                </a:cubicBezTo>
                <a:cubicBezTo>
                  <a:pt x="1610836" y="3051952"/>
                  <a:pt x="1614983" y="3077000"/>
                  <a:pt x="1614983" y="3112498"/>
                </a:cubicBezTo>
                <a:lnTo>
                  <a:pt x="1614983" y="3166244"/>
                </a:lnTo>
                <a:cubicBezTo>
                  <a:pt x="1601381" y="3172548"/>
                  <a:pt x="1571688" y="3182500"/>
                  <a:pt x="1525905" y="3196103"/>
                </a:cubicBezTo>
                <a:cubicBezTo>
                  <a:pt x="1473487" y="3212027"/>
                  <a:pt x="1437324" y="3223805"/>
                  <a:pt x="1417419" y="3231435"/>
                </a:cubicBezTo>
                <a:cubicBezTo>
                  <a:pt x="1377607" y="3245701"/>
                  <a:pt x="1349324" y="3264446"/>
                  <a:pt x="1332570" y="3287669"/>
                </a:cubicBezTo>
                <a:cubicBezTo>
                  <a:pt x="1315817" y="3310892"/>
                  <a:pt x="1307439" y="3340088"/>
                  <a:pt x="1307439" y="3375255"/>
                </a:cubicBezTo>
                <a:cubicBezTo>
                  <a:pt x="1307439" y="3412412"/>
                  <a:pt x="1320212" y="3442602"/>
                  <a:pt x="1345758" y="3465826"/>
                </a:cubicBezTo>
                <a:cubicBezTo>
                  <a:pt x="1371304" y="3489049"/>
                  <a:pt x="1404314" y="3500661"/>
                  <a:pt x="1444789" y="3500661"/>
                </a:cubicBezTo>
                <a:cubicBezTo>
                  <a:pt x="1471330" y="3500661"/>
                  <a:pt x="1493890" y="3498338"/>
                  <a:pt x="1512469" y="3493694"/>
                </a:cubicBezTo>
                <a:cubicBezTo>
                  <a:pt x="1531048" y="3489049"/>
                  <a:pt x="1547552" y="3482663"/>
                  <a:pt x="1561984" y="3474534"/>
                </a:cubicBezTo>
                <a:cubicBezTo>
                  <a:pt x="1576416" y="3466406"/>
                  <a:pt x="1594082" y="3452389"/>
                  <a:pt x="1614983" y="3432483"/>
                </a:cubicBezTo>
                <a:lnTo>
                  <a:pt x="1618467" y="3432483"/>
                </a:lnTo>
                <a:cubicBezTo>
                  <a:pt x="1629083" y="3458361"/>
                  <a:pt x="1646584" y="3476359"/>
                  <a:pt x="1670968" y="3486478"/>
                </a:cubicBezTo>
                <a:cubicBezTo>
                  <a:pt x="1695353" y="3496597"/>
                  <a:pt x="1729773" y="3501656"/>
                  <a:pt x="1774229" y="3501656"/>
                </a:cubicBezTo>
                <a:cubicBezTo>
                  <a:pt x="1795794" y="3501656"/>
                  <a:pt x="1820676" y="3498504"/>
                  <a:pt x="1848876" y="3492201"/>
                </a:cubicBezTo>
                <a:cubicBezTo>
                  <a:pt x="1877076" y="3485897"/>
                  <a:pt x="1897977" y="3479096"/>
                  <a:pt x="1911579" y="3471797"/>
                </a:cubicBezTo>
                <a:lnTo>
                  <a:pt x="1911579" y="3432483"/>
                </a:lnTo>
                <a:cubicBezTo>
                  <a:pt x="1906935" y="3432483"/>
                  <a:pt x="1899636" y="3432483"/>
                  <a:pt x="1889683" y="3432483"/>
                </a:cubicBezTo>
                <a:cubicBezTo>
                  <a:pt x="1879730" y="3432483"/>
                  <a:pt x="1868948" y="3431322"/>
                  <a:pt x="1857336" y="3429000"/>
                </a:cubicBezTo>
                <a:cubicBezTo>
                  <a:pt x="1845725" y="3426678"/>
                  <a:pt x="1837099" y="3420789"/>
                  <a:pt x="1831459" y="3411334"/>
                </a:cubicBezTo>
                <a:cubicBezTo>
                  <a:pt x="1825819" y="3401878"/>
                  <a:pt x="1822998" y="3387862"/>
                  <a:pt x="1822998" y="3369283"/>
                </a:cubicBezTo>
                <a:lnTo>
                  <a:pt x="1826980" y="3232431"/>
                </a:lnTo>
                <a:lnTo>
                  <a:pt x="1827975" y="3142855"/>
                </a:lnTo>
                <a:cubicBezTo>
                  <a:pt x="1827975" y="3101053"/>
                  <a:pt x="1819183" y="3067794"/>
                  <a:pt x="1801600" y="3043077"/>
                </a:cubicBezTo>
                <a:cubicBezTo>
                  <a:pt x="1784017" y="3018361"/>
                  <a:pt x="1758388" y="3000280"/>
                  <a:pt x="1724714" y="2988834"/>
                </a:cubicBezTo>
                <a:cubicBezTo>
                  <a:pt x="1691040" y="2977388"/>
                  <a:pt x="1642022" y="2971665"/>
                  <a:pt x="1577660" y="2971665"/>
                </a:cubicBezTo>
                <a:close/>
                <a:moveTo>
                  <a:pt x="3795850" y="2947280"/>
                </a:moveTo>
                <a:lnTo>
                  <a:pt x="3893886" y="3200084"/>
                </a:lnTo>
                <a:lnTo>
                  <a:pt x="3697317" y="3200084"/>
                </a:lnTo>
                <a:close/>
                <a:moveTo>
                  <a:pt x="581619" y="2777086"/>
                </a:moveTo>
                <a:lnTo>
                  <a:pt x="581619" y="2817893"/>
                </a:lnTo>
                <a:cubicBezTo>
                  <a:pt x="622757" y="2825524"/>
                  <a:pt x="648635" y="2832242"/>
                  <a:pt x="659251" y="2838048"/>
                </a:cubicBezTo>
                <a:cubicBezTo>
                  <a:pt x="669868" y="2843853"/>
                  <a:pt x="677083" y="2850820"/>
                  <a:pt x="680898" y="2858949"/>
                </a:cubicBezTo>
                <a:cubicBezTo>
                  <a:pt x="684714" y="2867077"/>
                  <a:pt x="686621" y="2876449"/>
                  <a:pt x="686621" y="2887066"/>
                </a:cubicBezTo>
                <a:lnTo>
                  <a:pt x="686621" y="3377245"/>
                </a:lnTo>
                <a:cubicBezTo>
                  <a:pt x="686621" y="3396487"/>
                  <a:pt x="681728" y="3410338"/>
                  <a:pt x="671941" y="3418798"/>
                </a:cubicBezTo>
                <a:cubicBezTo>
                  <a:pt x="662154" y="3427258"/>
                  <a:pt x="644819" y="3433313"/>
                  <a:pt x="619937" y="3436962"/>
                </a:cubicBezTo>
                <a:lnTo>
                  <a:pt x="581619" y="3442436"/>
                </a:lnTo>
                <a:lnTo>
                  <a:pt x="581619" y="3483243"/>
                </a:lnTo>
                <a:lnTo>
                  <a:pt x="1014071" y="3483243"/>
                </a:lnTo>
                <a:lnTo>
                  <a:pt x="1014071" y="3442436"/>
                </a:lnTo>
                <a:cubicBezTo>
                  <a:pt x="973928" y="3436465"/>
                  <a:pt x="947221" y="3429083"/>
                  <a:pt x="933951" y="3420291"/>
                </a:cubicBezTo>
                <a:cubicBezTo>
                  <a:pt x="920680" y="3411499"/>
                  <a:pt x="914045" y="3396819"/>
                  <a:pt x="914045" y="3376250"/>
                </a:cubicBezTo>
                <a:lnTo>
                  <a:pt x="914045" y="3147831"/>
                </a:lnTo>
                <a:lnTo>
                  <a:pt x="954852" y="3147831"/>
                </a:lnTo>
                <a:cubicBezTo>
                  <a:pt x="993336" y="3147831"/>
                  <a:pt x="1023195" y="3158447"/>
                  <a:pt x="1044427" y="3179681"/>
                </a:cubicBezTo>
                <a:cubicBezTo>
                  <a:pt x="1051395" y="3185320"/>
                  <a:pt x="1060269" y="3200167"/>
                  <a:pt x="1071052" y="3224219"/>
                </a:cubicBezTo>
                <a:cubicBezTo>
                  <a:pt x="1081834" y="3248272"/>
                  <a:pt x="1088220" y="3267266"/>
                  <a:pt x="1090211" y="3281200"/>
                </a:cubicBezTo>
                <a:lnTo>
                  <a:pt x="1128032" y="3281200"/>
                </a:lnTo>
                <a:lnTo>
                  <a:pt x="1128032" y="2970670"/>
                </a:lnTo>
                <a:lnTo>
                  <a:pt x="1090211" y="2970670"/>
                </a:lnTo>
                <a:cubicBezTo>
                  <a:pt x="1087889" y="2983609"/>
                  <a:pt x="1081668" y="3001358"/>
                  <a:pt x="1071549" y="3023918"/>
                </a:cubicBezTo>
                <a:cubicBezTo>
                  <a:pt x="1061431" y="3046478"/>
                  <a:pt x="1051063" y="3062485"/>
                  <a:pt x="1040446" y="3071941"/>
                </a:cubicBezTo>
                <a:cubicBezTo>
                  <a:pt x="1029830" y="3081396"/>
                  <a:pt x="1017472" y="3088114"/>
                  <a:pt x="1003372" y="3092095"/>
                </a:cubicBezTo>
                <a:cubicBezTo>
                  <a:pt x="989272" y="3096076"/>
                  <a:pt x="973099" y="3098067"/>
                  <a:pt x="954852" y="3098067"/>
                </a:cubicBezTo>
                <a:lnTo>
                  <a:pt x="914045" y="3098067"/>
                </a:lnTo>
                <a:lnTo>
                  <a:pt x="914045" y="2824860"/>
                </a:lnTo>
                <a:lnTo>
                  <a:pt x="997649" y="2824860"/>
                </a:lnTo>
                <a:cubicBezTo>
                  <a:pt x="1026844" y="2824860"/>
                  <a:pt x="1055044" y="2826851"/>
                  <a:pt x="1082249" y="2830832"/>
                </a:cubicBezTo>
                <a:cubicBezTo>
                  <a:pt x="1103813" y="2834149"/>
                  <a:pt x="1127285" y="2850240"/>
                  <a:pt x="1152665" y="2879103"/>
                </a:cubicBezTo>
                <a:cubicBezTo>
                  <a:pt x="1178045" y="2907967"/>
                  <a:pt x="1198366" y="2939484"/>
                  <a:pt x="1213627" y="2973656"/>
                </a:cubicBezTo>
                <a:lnTo>
                  <a:pt x="1252443" y="2973656"/>
                </a:lnTo>
                <a:lnTo>
                  <a:pt x="1252443" y="2777086"/>
                </a:lnTo>
                <a:close/>
                <a:moveTo>
                  <a:pt x="3811277" y="2766636"/>
                </a:moveTo>
                <a:cubicBezTo>
                  <a:pt x="3767153" y="2869814"/>
                  <a:pt x="3725517" y="2970919"/>
                  <a:pt x="3686369" y="3069950"/>
                </a:cubicBezTo>
                <a:cubicBezTo>
                  <a:pt x="3647220" y="3168981"/>
                  <a:pt x="3608736" y="3263616"/>
                  <a:pt x="3570915" y="3353856"/>
                </a:cubicBezTo>
                <a:cubicBezTo>
                  <a:pt x="3558308" y="3383715"/>
                  <a:pt x="3541720" y="3405362"/>
                  <a:pt x="3521151" y="3418798"/>
                </a:cubicBezTo>
                <a:cubicBezTo>
                  <a:pt x="3500582" y="3432235"/>
                  <a:pt x="3471884" y="3440114"/>
                  <a:pt x="3435058" y="3442436"/>
                </a:cubicBezTo>
                <a:lnTo>
                  <a:pt x="3435058" y="3483243"/>
                </a:lnTo>
                <a:lnTo>
                  <a:pt x="3741109" y="3483243"/>
                </a:lnTo>
                <a:lnTo>
                  <a:pt x="3741109" y="3442436"/>
                </a:lnTo>
                <a:cubicBezTo>
                  <a:pt x="3698644" y="3436796"/>
                  <a:pt x="3670195" y="3430825"/>
                  <a:pt x="3655763" y="3424521"/>
                </a:cubicBezTo>
                <a:cubicBezTo>
                  <a:pt x="3641332" y="3418218"/>
                  <a:pt x="3634116" y="3410587"/>
                  <a:pt x="3634116" y="3401630"/>
                </a:cubicBezTo>
                <a:cubicBezTo>
                  <a:pt x="3634116" y="3389686"/>
                  <a:pt x="3638843" y="3369034"/>
                  <a:pt x="3648299" y="3339673"/>
                </a:cubicBezTo>
                <a:cubicBezTo>
                  <a:pt x="3657754" y="3310312"/>
                  <a:pt x="3663726" y="3292065"/>
                  <a:pt x="3666214" y="3284932"/>
                </a:cubicBezTo>
                <a:cubicBezTo>
                  <a:pt x="3668702" y="3277799"/>
                  <a:pt x="3672600" y="3267100"/>
                  <a:pt x="3677909" y="3252834"/>
                </a:cubicBezTo>
                <a:lnTo>
                  <a:pt x="3916280" y="3252834"/>
                </a:lnTo>
                <a:lnTo>
                  <a:pt x="3962063" y="3379236"/>
                </a:lnTo>
                <a:cubicBezTo>
                  <a:pt x="3968367" y="3396155"/>
                  <a:pt x="3971519" y="3407767"/>
                  <a:pt x="3971519" y="3414071"/>
                </a:cubicBezTo>
                <a:cubicBezTo>
                  <a:pt x="3971519" y="3419379"/>
                  <a:pt x="3961234" y="3424687"/>
                  <a:pt x="3940665" y="3429995"/>
                </a:cubicBezTo>
                <a:cubicBezTo>
                  <a:pt x="3920096" y="3435303"/>
                  <a:pt x="3895047" y="3439451"/>
                  <a:pt x="3865520" y="3442436"/>
                </a:cubicBezTo>
                <a:lnTo>
                  <a:pt x="3865520" y="3483243"/>
                </a:lnTo>
                <a:lnTo>
                  <a:pt x="4300917" y="3483243"/>
                </a:lnTo>
                <a:lnTo>
                  <a:pt x="4313898" y="3483243"/>
                </a:lnTo>
                <a:lnTo>
                  <a:pt x="4686094" y="3483243"/>
                </a:lnTo>
                <a:lnTo>
                  <a:pt x="4686094" y="3443432"/>
                </a:lnTo>
                <a:cubicBezTo>
                  <a:pt x="4680122" y="3443432"/>
                  <a:pt x="4667183" y="3441773"/>
                  <a:pt x="4647277" y="3438455"/>
                </a:cubicBezTo>
                <a:cubicBezTo>
                  <a:pt x="4627372" y="3435138"/>
                  <a:pt x="4615594" y="3431986"/>
                  <a:pt x="4611945" y="3429000"/>
                </a:cubicBezTo>
                <a:cubicBezTo>
                  <a:pt x="4597679" y="3420374"/>
                  <a:pt x="4590546" y="3404118"/>
                  <a:pt x="4590546" y="3380231"/>
                </a:cubicBezTo>
                <a:lnTo>
                  <a:pt x="4590546" y="3116480"/>
                </a:lnTo>
                <a:cubicBezTo>
                  <a:pt x="4615096" y="3091929"/>
                  <a:pt x="4637490" y="3077663"/>
                  <a:pt x="4657728" y="3073682"/>
                </a:cubicBezTo>
                <a:cubicBezTo>
                  <a:pt x="4652419" y="3085957"/>
                  <a:pt x="4649766" y="3102546"/>
                  <a:pt x="4649766" y="3123447"/>
                </a:cubicBezTo>
                <a:cubicBezTo>
                  <a:pt x="4649766" y="3151978"/>
                  <a:pt x="4659387" y="3174206"/>
                  <a:pt x="4678629" y="3190131"/>
                </a:cubicBezTo>
                <a:cubicBezTo>
                  <a:pt x="4697871" y="3206056"/>
                  <a:pt x="4723915" y="3214018"/>
                  <a:pt x="4756759" y="3214018"/>
                </a:cubicBezTo>
                <a:cubicBezTo>
                  <a:pt x="4786949" y="3214018"/>
                  <a:pt x="4812826" y="3202655"/>
                  <a:pt x="4834391" y="3179929"/>
                </a:cubicBezTo>
                <a:cubicBezTo>
                  <a:pt x="4855956" y="3157203"/>
                  <a:pt x="4866738" y="3129916"/>
                  <a:pt x="4866738" y="3098067"/>
                </a:cubicBezTo>
                <a:cubicBezTo>
                  <a:pt x="4866738" y="3062236"/>
                  <a:pt x="4855293" y="3032875"/>
                  <a:pt x="4832401" y="3009984"/>
                </a:cubicBezTo>
                <a:cubicBezTo>
                  <a:pt x="4809509" y="2987092"/>
                  <a:pt x="4779153" y="2975646"/>
                  <a:pt x="4741332" y="2975646"/>
                </a:cubicBezTo>
                <a:cubicBezTo>
                  <a:pt x="4723085" y="2975646"/>
                  <a:pt x="4706248" y="2978466"/>
                  <a:pt x="4690821" y="2984106"/>
                </a:cubicBezTo>
                <a:cubicBezTo>
                  <a:pt x="4675394" y="2989746"/>
                  <a:pt x="4660879" y="2997792"/>
                  <a:pt x="4647277" y="3008242"/>
                </a:cubicBezTo>
                <a:cubicBezTo>
                  <a:pt x="4633675" y="3018693"/>
                  <a:pt x="4615428" y="3037354"/>
                  <a:pt x="4592536" y="3064227"/>
                </a:cubicBezTo>
                <a:lnTo>
                  <a:pt x="4590546" y="3064227"/>
                </a:lnTo>
                <a:lnTo>
                  <a:pt x="4590546" y="2989083"/>
                </a:lnTo>
                <a:lnTo>
                  <a:pt x="4582086" y="2981618"/>
                </a:lnTo>
                <a:lnTo>
                  <a:pt x="4292955" y="2995054"/>
                </a:lnTo>
                <a:lnTo>
                  <a:pt x="4292955" y="3034866"/>
                </a:lnTo>
                <a:cubicBezTo>
                  <a:pt x="4320823" y="3039511"/>
                  <a:pt x="4339069" y="3045316"/>
                  <a:pt x="4347696" y="3052284"/>
                </a:cubicBezTo>
                <a:cubicBezTo>
                  <a:pt x="4368265" y="3065554"/>
                  <a:pt x="4378550" y="3083801"/>
                  <a:pt x="4378550" y="3107024"/>
                </a:cubicBezTo>
                <a:lnTo>
                  <a:pt x="4378550" y="3387198"/>
                </a:lnTo>
                <a:cubicBezTo>
                  <a:pt x="4378550" y="3400469"/>
                  <a:pt x="4376144" y="3411417"/>
                  <a:pt x="4371334" y="3420042"/>
                </a:cubicBezTo>
                <a:cubicBezTo>
                  <a:pt x="4366523" y="3428668"/>
                  <a:pt x="4357151" y="3434723"/>
                  <a:pt x="4343217" y="3438206"/>
                </a:cubicBezTo>
                <a:cubicBezTo>
                  <a:pt x="4336250" y="3439948"/>
                  <a:pt x="4329241" y="3441254"/>
                  <a:pt x="4322191" y="3442125"/>
                </a:cubicBezTo>
                <a:lnTo>
                  <a:pt x="4313898" y="3442635"/>
                </a:lnTo>
                <a:lnTo>
                  <a:pt x="4313898" y="3442436"/>
                </a:lnTo>
                <a:cubicBezTo>
                  <a:pt x="4302618" y="3440778"/>
                  <a:pt x="4290923" y="3438953"/>
                  <a:pt x="4278814" y="3436962"/>
                </a:cubicBezTo>
                <a:cubicBezTo>
                  <a:pt x="4266705" y="3434972"/>
                  <a:pt x="4255341" y="3430659"/>
                  <a:pt x="4244725" y="3424024"/>
                </a:cubicBezTo>
                <a:cubicBezTo>
                  <a:pt x="4231123" y="3417388"/>
                  <a:pt x="4221004" y="3410255"/>
                  <a:pt x="4214369" y="3402625"/>
                </a:cubicBezTo>
                <a:cubicBezTo>
                  <a:pt x="4207734" y="3394994"/>
                  <a:pt x="4202093" y="3386866"/>
                  <a:pt x="4197449" y="3378240"/>
                </a:cubicBezTo>
                <a:cubicBezTo>
                  <a:pt x="4170244" y="3312219"/>
                  <a:pt x="4144201" y="3246199"/>
                  <a:pt x="4119319" y="3180178"/>
                </a:cubicBezTo>
                <a:cubicBezTo>
                  <a:pt x="4083156" y="3084962"/>
                  <a:pt x="4028084" y="2947115"/>
                  <a:pt x="3954101" y="2766636"/>
                </a:cubicBezTo>
                <a:close/>
                <a:moveTo>
                  <a:pt x="8692748" y="1353556"/>
                </a:moveTo>
                <a:cubicBezTo>
                  <a:pt x="7492368" y="1353556"/>
                  <a:pt x="6519267" y="2521086"/>
                  <a:pt x="6519267" y="3961307"/>
                </a:cubicBezTo>
                <a:cubicBezTo>
                  <a:pt x="6519267" y="5401528"/>
                  <a:pt x="7492368" y="6569058"/>
                  <a:pt x="8692748" y="6569058"/>
                </a:cubicBezTo>
                <a:cubicBezTo>
                  <a:pt x="9893128" y="6569058"/>
                  <a:pt x="10866229" y="5401528"/>
                  <a:pt x="10866229" y="3961307"/>
                </a:cubicBezTo>
                <a:cubicBezTo>
                  <a:pt x="10866229" y="2521086"/>
                  <a:pt x="9893128" y="1353556"/>
                  <a:pt x="8692748" y="1353556"/>
                </a:cubicBezTo>
                <a:close/>
                <a:moveTo>
                  <a:pt x="0" y="0"/>
                </a:moveTo>
                <a:lnTo>
                  <a:pt x="12200547" y="0"/>
                </a:lnTo>
                <a:lnTo>
                  <a:pt x="12200547" y="6866546"/>
                </a:lnTo>
                <a:lnTo>
                  <a:pt x="0" y="6866546"/>
                </a:lnTo>
                <a:close/>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43" name="Audio 42">
            <a:hlinkClick r:id="" action="ppaction://media"/>
            <a:extLst>
              <a:ext uri="{FF2B5EF4-FFF2-40B4-BE49-F238E27FC236}">
                <a16:creationId xmlns:a16="http://schemas.microsoft.com/office/drawing/2014/main" id="{5E3106E0-8FCD-CA7C-372A-C4236F78192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35470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7977">
        <p159:morph option="byObject"/>
      </p:transition>
    </mc:Choice>
    <mc:Fallback>
      <p:transition spd="slow" advTm="179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CC4BDB-5B81-4023-B967-7DF04BC13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hot air balloon in the sky&#10;&#10;Description automatically generated">
            <a:extLst>
              <a:ext uri="{FF2B5EF4-FFF2-40B4-BE49-F238E27FC236}">
                <a16:creationId xmlns:a16="http://schemas.microsoft.com/office/drawing/2014/main" id="{DC619323-85FC-B5E1-1A8A-4D2838CC47D9}"/>
              </a:ext>
            </a:extLst>
          </p:cNvPr>
          <p:cNvPicPr>
            <a:picLocks noChangeAspect="1"/>
          </p:cNvPicPr>
          <p:nvPr/>
        </p:nvPicPr>
        <p:blipFill rotWithShape="1">
          <a:blip r:embed="rId5">
            <a:extLst>
              <a:ext uri="{28A0092B-C50C-407E-A947-70E740481C1C}">
                <a14:useLocalDpi xmlns:a14="http://schemas.microsoft.com/office/drawing/2010/main" val="0"/>
              </a:ext>
            </a:extLst>
          </a:blip>
          <a:srcRect t="5429" r="-1" b="10296"/>
          <a:stretch/>
        </p:blipFill>
        <p:spPr>
          <a:xfrm>
            <a:off x="2" y="10"/>
            <a:ext cx="12191271" cy="6857989"/>
          </a:xfrm>
          <a:custGeom>
            <a:avLst/>
            <a:gdLst/>
            <a:ahLst/>
            <a:cxnLst/>
            <a:rect l="l" t="t" r="r" b="b"/>
            <a:pathLst>
              <a:path w="12191271" h="6850048">
                <a:moveTo>
                  <a:pt x="636938" y="0"/>
                </a:moveTo>
                <a:lnTo>
                  <a:pt x="12191271" y="0"/>
                </a:lnTo>
                <a:lnTo>
                  <a:pt x="12191271" y="34"/>
                </a:lnTo>
                <a:lnTo>
                  <a:pt x="12188836" y="26696"/>
                </a:lnTo>
                <a:cubicBezTo>
                  <a:pt x="12159738" y="43228"/>
                  <a:pt x="12151834" y="118002"/>
                  <a:pt x="12131136" y="168244"/>
                </a:cubicBezTo>
                <a:cubicBezTo>
                  <a:pt x="12124808" y="199505"/>
                  <a:pt x="12149886" y="254732"/>
                  <a:pt x="12134482" y="260696"/>
                </a:cubicBezTo>
                <a:cubicBezTo>
                  <a:pt x="12141738" y="278745"/>
                  <a:pt x="12126232" y="287417"/>
                  <a:pt x="12123358" y="303160"/>
                </a:cubicBezTo>
                <a:cubicBezTo>
                  <a:pt x="12127622" y="318147"/>
                  <a:pt x="12122174" y="322795"/>
                  <a:pt x="12119930" y="334153"/>
                </a:cubicBezTo>
                <a:cubicBezTo>
                  <a:pt x="12122824" y="340739"/>
                  <a:pt x="12121652" y="350621"/>
                  <a:pt x="12117292" y="352523"/>
                </a:cubicBezTo>
                <a:cubicBezTo>
                  <a:pt x="12108502" y="344302"/>
                  <a:pt x="12109672" y="380554"/>
                  <a:pt x="12103022" y="380764"/>
                </a:cubicBezTo>
                <a:cubicBezTo>
                  <a:pt x="12099682" y="400323"/>
                  <a:pt x="12099092" y="490383"/>
                  <a:pt x="12087384" y="501357"/>
                </a:cubicBezTo>
                <a:cubicBezTo>
                  <a:pt x="12078470" y="540103"/>
                  <a:pt x="12088892" y="604695"/>
                  <a:pt x="12086884" y="621818"/>
                </a:cubicBezTo>
                <a:cubicBezTo>
                  <a:pt x="12103872" y="645808"/>
                  <a:pt x="12046274" y="710838"/>
                  <a:pt x="12037912" y="783603"/>
                </a:cubicBezTo>
                <a:cubicBezTo>
                  <a:pt x="12038728" y="794128"/>
                  <a:pt x="12038178" y="799388"/>
                  <a:pt x="12033652" y="800460"/>
                </a:cubicBezTo>
                <a:cubicBezTo>
                  <a:pt x="12030680" y="822866"/>
                  <a:pt x="12018000" y="839465"/>
                  <a:pt x="12021616" y="857543"/>
                </a:cubicBezTo>
                <a:cubicBezTo>
                  <a:pt x="12012916" y="850673"/>
                  <a:pt x="12020790" y="891755"/>
                  <a:pt x="12011726" y="892266"/>
                </a:cubicBezTo>
                <a:cubicBezTo>
                  <a:pt x="12007210" y="905052"/>
                  <a:pt x="11997872" y="927582"/>
                  <a:pt x="11994512" y="934260"/>
                </a:cubicBezTo>
                <a:lnTo>
                  <a:pt x="11991560" y="932336"/>
                </a:lnTo>
                <a:lnTo>
                  <a:pt x="11990514" y="940487"/>
                </a:lnTo>
                <a:lnTo>
                  <a:pt x="11988602" y="958836"/>
                </a:lnTo>
                <a:cubicBezTo>
                  <a:pt x="11985966" y="966456"/>
                  <a:pt x="11975758" y="977088"/>
                  <a:pt x="11974700" y="986207"/>
                </a:cubicBezTo>
                <a:cubicBezTo>
                  <a:pt x="11970938" y="1004735"/>
                  <a:pt x="11977876" y="1007075"/>
                  <a:pt x="11982258" y="1013556"/>
                </a:cubicBezTo>
                <a:cubicBezTo>
                  <a:pt x="11981214" y="1026451"/>
                  <a:pt x="11971950" y="1050442"/>
                  <a:pt x="11968448" y="1063580"/>
                </a:cubicBezTo>
                <a:cubicBezTo>
                  <a:pt x="11964708" y="1069989"/>
                  <a:pt x="11969836" y="1093522"/>
                  <a:pt x="11961240" y="1092388"/>
                </a:cubicBezTo>
                <a:cubicBezTo>
                  <a:pt x="11960426" y="1105603"/>
                  <a:pt x="11958786" y="1112923"/>
                  <a:pt x="11957400" y="1120089"/>
                </a:cubicBezTo>
                <a:lnTo>
                  <a:pt x="11952458" y="1136369"/>
                </a:lnTo>
                <a:cubicBezTo>
                  <a:pt x="11950090" y="1140925"/>
                  <a:pt x="11948538" y="1146011"/>
                  <a:pt x="11948726" y="1152132"/>
                </a:cubicBezTo>
                <a:lnTo>
                  <a:pt x="11949742" y="1158140"/>
                </a:lnTo>
                <a:lnTo>
                  <a:pt x="11948154" y="1158608"/>
                </a:lnTo>
                <a:cubicBezTo>
                  <a:pt x="11945686" y="1158803"/>
                  <a:pt x="11928734" y="1161056"/>
                  <a:pt x="11927260" y="1180442"/>
                </a:cubicBezTo>
                <a:cubicBezTo>
                  <a:pt x="11921496" y="1192709"/>
                  <a:pt x="11919204" y="1203402"/>
                  <a:pt x="11915994" y="1221353"/>
                </a:cubicBezTo>
                <a:cubicBezTo>
                  <a:pt x="11915516" y="1232713"/>
                  <a:pt x="11926308" y="1235102"/>
                  <a:pt x="11924388" y="1248604"/>
                </a:cubicBezTo>
                <a:cubicBezTo>
                  <a:pt x="11911346" y="1301115"/>
                  <a:pt x="11929638" y="1279167"/>
                  <a:pt x="11916648" y="1307095"/>
                </a:cubicBezTo>
                <a:cubicBezTo>
                  <a:pt x="11915436" y="1312439"/>
                  <a:pt x="11915606" y="1317191"/>
                  <a:pt x="11916360" y="1321583"/>
                </a:cubicBezTo>
                <a:lnTo>
                  <a:pt x="11918132" y="1328373"/>
                </a:lnTo>
                <a:lnTo>
                  <a:pt x="11911374" y="1349635"/>
                </a:lnTo>
                <a:cubicBezTo>
                  <a:pt x="11908688" y="1360345"/>
                  <a:pt x="11906470" y="1371840"/>
                  <a:pt x="11904778" y="1383852"/>
                </a:cubicBezTo>
                <a:cubicBezTo>
                  <a:pt x="11907652" y="1387748"/>
                  <a:pt x="11902226" y="1395665"/>
                  <a:pt x="11900890" y="1399838"/>
                </a:cubicBezTo>
                <a:cubicBezTo>
                  <a:pt x="11902940" y="1400643"/>
                  <a:pt x="11902928" y="1410976"/>
                  <a:pt x="11900874" y="1413889"/>
                </a:cubicBezTo>
                <a:cubicBezTo>
                  <a:pt x="11886092" y="1485537"/>
                  <a:pt x="11909474" y="1450776"/>
                  <a:pt x="11893500" y="1491153"/>
                </a:cubicBezTo>
                <a:cubicBezTo>
                  <a:pt x="11892154" y="1498399"/>
                  <a:pt x="11892622" y="1504376"/>
                  <a:pt x="11893858" y="1509677"/>
                </a:cubicBezTo>
                <a:lnTo>
                  <a:pt x="11897264" y="1519651"/>
                </a:lnTo>
                <a:lnTo>
                  <a:pt x="11895090" y="1525679"/>
                </a:lnTo>
                <a:cubicBezTo>
                  <a:pt x="11892484" y="1550498"/>
                  <a:pt x="11896104" y="1559433"/>
                  <a:pt x="11890274" y="1572282"/>
                </a:cubicBezTo>
                <a:cubicBezTo>
                  <a:pt x="11897250" y="1597020"/>
                  <a:pt x="11889764" y="1586796"/>
                  <a:pt x="11886744" y="1602539"/>
                </a:cubicBezTo>
                <a:cubicBezTo>
                  <a:pt x="11883642" y="1614697"/>
                  <a:pt x="11882502" y="1589859"/>
                  <a:pt x="11880728" y="1602238"/>
                </a:cubicBezTo>
                <a:cubicBezTo>
                  <a:pt x="11881720" y="1616707"/>
                  <a:pt x="11874476" y="1613372"/>
                  <a:pt x="11875940" y="1628576"/>
                </a:cubicBezTo>
                <a:cubicBezTo>
                  <a:pt x="11881788" y="1627172"/>
                  <a:pt x="11872080" y="1656092"/>
                  <a:pt x="11876794" y="1658841"/>
                </a:cubicBezTo>
                <a:lnTo>
                  <a:pt x="11876694" y="1659046"/>
                </a:lnTo>
                <a:cubicBezTo>
                  <a:pt x="11866634" y="1667627"/>
                  <a:pt x="11851866" y="1763404"/>
                  <a:pt x="11841806" y="1771984"/>
                </a:cubicBezTo>
                <a:cubicBezTo>
                  <a:pt x="11810410" y="1824881"/>
                  <a:pt x="11780100" y="1952023"/>
                  <a:pt x="11765636" y="2016516"/>
                </a:cubicBezTo>
                <a:cubicBezTo>
                  <a:pt x="11751172" y="2081009"/>
                  <a:pt x="11756430" y="2114985"/>
                  <a:pt x="11755018" y="2158942"/>
                </a:cubicBezTo>
                <a:lnTo>
                  <a:pt x="11756288" y="2240371"/>
                </a:lnTo>
                <a:lnTo>
                  <a:pt x="11751858" y="2253578"/>
                </a:lnTo>
                <a:cubicBezTo>
                  <a:pt x="11750642" y="2255242"/>
                  <a:pt x="11750294" y="2257858"/>
                  <a:pt x="11752262" y="2273603"/>
                </a:cubicBezTo>
                <a:cubicBezTo>
                  <a:pt x="11740738" y="2308149"/>
                  <a:pt x="11737736" y="2368195"/>
                  <a:pt x="11722998" y="2393147"/>
                </a:cubicBezTo>
                <a:cubicBezTo>
                  <a:pt x="11727870" y="2391170"/>
                  <a:pt x="11729790" y="2408227"/>
                  <a:pt x="11726462" y="2418325"/>
                </a:cubicBezTo>
                <a:cubicBezTo>
                  <a:pt x="11745428" y="2412080"/>
                  <a:pt x="11706204" y="2455637"/>
                  <a:pt x="11717312" y="2469703"/>
                </a:cubicBezTo>
                <a:cubicBezTo>
                  <a:pt x="11706060" y="2466046"/>
                  <a:pt x="11682162" y="2507996"/>
                  <a:pt x="11689052" y="2534428"/>
                </a:cubicBezTo>
                <a:cubicBezTo>
                  <a:pt x="11683298" y="2568704"/>
                  <a:pt x="11671550" y="2590146"/>
                  <a:pt x="11671572" y="2628315"/>
                </a:cubicBezTo>
                <a:cubicBezTo>
                  <a:pt x="11669958" y="2628904"/>
                  <a:pt x="11668516" y="2630315"/>
                  <a:pt x="11667202" y="2632291"/>
                </a:cubicBezTo>
                <a:lnTo>
                  <a:pt x="11663792" y="2639275"/>
                </a:lnTo>
                <a:lnTo>
                  <a:pt x="11663828" y="2640882"/>
                </a:lnTo>
                <a:cubicBezTo>
                  <a:pt x="11663260" y="2646928"/>
                  <a:pt x="11662318" y="2649787"/>
                  <a:pt x="11661216" y="2651232"/>
                </a:cubicBezTo>
                <a:lnTo>
                  <a:pt x="11659736" y="2651998"/>
                </a:lnTo>
                <a:lnTo>
                  <a:pt x="11657658" y="2658628"/>
                </a:lnTo>
                <a:lnTo>
                  <a:pt x="11652798" y="2670425"/>
                </a:lnTo>
                <a:lnTo>
                  <a:pt x="11652608" y="2673819"/>
                </a:lnTo>
                <a:lnTo>
                  <a:pt x="11646398" y="2693461"/>
                </a:lnTo>
                <a:lnTo>
                  <a:pt x="11646654" y="2694295"/>
                </a:lnTo>
                <a:cubicBezTo>
                  <a:pt x="11647086" y="2696613"/>
                  <a:pt x="11647138" y="2699170"/>
                  <a:pt x="11646396" y="2702293"/>
                </a:cubicBezTo>
                <a:cubicBezTo>
                  <a:pt x="11652536" y="2705759"/>
                  <a:pt x="11647852" y="2707391"/>
                  <a:pt x="11645122" y="2716295"/>
                </a:cubicBezTo>
                <a:cubicBezTo>
                  <a:pt x="11654048" y="2723663"/>
                  <a:pt x="11643268" y="2743972"/>
                  <a:pt x="11646406" y="2755554"/>
                </a:cubicBezTo>
                <a:cubicBezTo>
                  <a:pt x="11644200" y="2761932"/>
                  <a:pt x="11642026" y="2768809"/>
                  <a:pt x="11639970" y="2776095"/>
                </a:cubicBezTo>
                <a:lnTo>
                  <a:pt x="11638858" y="2780546"/>
                </a:lnTo>
                <a:lnTo>
                  <a:pt x="11638912" y="2780766"/>
                </a:lnTo>
                <a:cubicBezTo>
                  <a:pt x="11638832" y="2782014"/>
                  <a:pt x="11638528" y="2783583"/>
                  <a:pt x="11637890" y="2785722"/>
                </a:cubicBezTo>
                <a:lnTo>
                  <a:pt x="11636832" y="2788662"/>
                </a:lnTo>
                <a:lnTo>
                  <a:pt x="11634674" y="2797295"/>
                </a:lnTo>
                <a:lnTo>
                  <a:pt x="11634434" y="2801139"/>
                </a:lnTo>
                <a:cubicBezTo>
                  <a:pt x="11635286" y="2816294"/>
                  <a:pt x="11647702" y="2823339"/>
                  <a:pt x="11638528" y="2839295"/>
                </a:cubicBezTo>
                <a:cubicBezTo>
                  <a:pt x="11636094" y="2865138"/>
                  <a:pt x="11641034" y="2884181"/>
                  <a:pt x="11634070" y="2906237"/>
                </a:cubicBezTo>
                <a:cubicBezTo>
                  <a:pt x="11631818" y="2930445"/>
                  <a:pt x="11632514" y="2952380"/>
                  <a:pt x="11628506" y="2972091"/>
                </a:cubicBezTo>
                <a:cubicBezTo>
                  <a:pt x="11629844" y="2981191"/>
                  <a:pt x="11625508" y="2988486"/>
                  <a:pt x="11625932" y="2995729"/>
                </a:cubicBezTo>
                <a:cubicBezTo>
                  <a:pt x="11626358" y="3002972"/>
                  <a:pt x="11636102" y="3002605"/>
                  <a:pt x="11631060" y="3015551"/>
                </a:cubicBezTo>
                <a:cubicBezTo>
                  <a:pt x="11639036" y="3026970"/>
                  <a:pt x="11634852" y="3046550"/>
                  <a:pt x="11634862" y="3052653"/>
                </a:cubicBezTo>
                <a:lnTo>
                  <a:pt x="11638472" y="3085161"/>
                </a:lnTo>
                <a:lnTo>
                  <a:pt x="11617590" y="3113393"/>
                </a:lnTo>
                <a:cubicBezTo>
                  <a:pt x="11621846" y="3121866"/>
                  <a:pt x="11613122" y="3148828"/>
                  <a:pt x="11622718" y="3149063"/>
                </a:cubicBezTo>
                <a:cubicBezTo>
                  <a:pt x="11620874" y="3159401"/>
                  <a:pt x="11616380" y="3164407"/>
                  <a:pt x="11622820" y="3163072"/>
                </a:cubicBezTo>
                <a:cubicBezTo>
                  <a:pt x="11622276" y="3170605"/>
                  <a:pt x="11620826" y="3184783"/>
                  <a:pt x="11619438" y="3194257"/>
                </a:cubicBezTo>
                <a:lnTo>
                  <a:pt x="11614494" y="3219915"/>
                </a:lnTo>
                <a:lnTo>
                  <a:pt x="11613098" y="3221731"/>
                </a:lnTo>
                <a:cubicBezTo>
                  <a:pt x="11612634" y="3224213"/>
                  <a:pt x="11612392" y="3231115"/>
                  <a:pt x="11611708" y="3234801"/>
                </a:cubicBezTo>
                <a:lnTo>
                  <a:pt x="11609006" y="3243851"/>
                </a:lnTo>
                <a:cubicBezTo>
                  <a:pt x="11607894" y="3246676"/>
                  <a:pt x="11606598" y="3249062"/>
                  <a:pt x="11605054" y="3250812"/>
                </a:cubicBezTo>
                <a:cubicBezTo>
                  <a:pt x="11608816" y="3286401"/>
                  <a:pt x="11599242" y="3315146"/>
                  <a:pt x="11596882" y="3351401"/>
                </a:cubicBezTo>
                <a:cubicBezTo>
                  <a:pt x="11606320" y="3370932"/>
                  <a:pt x="11574486" y="3407777"/>
                  <a:pt x="11562942" y="3412738"/>
                </a:cubicBezTo>
                <a:cubicBezTo>
                  <a:pt x="11558508" y="3443835"/>
                  <a:pt x="11567878" y="3479425"/>
                  <a:pt x="11562930" y="3515212"/>
                </a:cubicBezTo>
                <a:lnTo>
                  <a:pt x="11545452" y="3647527"/>
                </a:lnTo>
                <a:cubicBezTo>
                  <a:pt x="11538634" y="3726778"/>
                  <a:pt x="11536610" y="3789073"/>
                  <a:pt x="11537114" y="3864465"/>
                </a:cubicBezTo>
                <a:cubicBezTo>
                  <a:pt x="11537618" y="3939858"/>
                  <a:pt x="11535598" y="4034053"/>
                  <a:pt x="11548476" y="4099881"/>
                </a:cubicBezTo>
                <a:lnTo>
                  <a:pt x="11552432" y="4165133"/>
                </a:lnTo>
                <a:lnTo>
                  <a:pt x="11552732" y="4173457"/>
                </a:lnTo>
                <a:cubicBezTo>
                  <a:pt x="11546540" y="4200651"/>
                  <a:pt x="11557802" y="4228513"/>
                  <a:pt x="11553200" y="4250383"/>
                </a:cubicBezTo>
                <a:cubicBezTo>
                  <a:pt x="11552922" y="4256452"/>
                  <a:pt x="11553192" y="4261667"/>
                  <a:pt x="11553798" y="4266324"/>
                </a:cubicBezTo>
                <a:lnTo>
                  <a:pt x="11556298" y="4278290"/>
                </a:lnTo>
                <a:lnTo>
                  <a:pt x="11558608" y="4279552"/>
                </a:lnTo>
                <a:lnTo>
                  <a:pt x="11559256" y="4288041"/>
                </a:lnTo>
                <a:lnTo>
                  <a:pt x="11559842" y="4289935"/>
                </a:lnTo>
                <a:cubicBezTo>
                  <a:pt x="11559766" y="4297619"/>
                  <a:pt x="11558376" y="4321255"/>
                  <a:pt x="11558794" y="4334153"/>
                </a:cubicBezTo>
                <a:cubicBezTo>
                  <a:pt x="11561310" y="4357137"/>
                  <a:pt x="11552162" y="4349289"/>
                  <a:pt x="11562346" y="4367326"/>
                </a:cubicBezTo>
                <a:cubicBezTo>
                  <a:pt x="11559750" y="4411719"/>
                  <a:pt x="11572402" y="4426587"/>
                  <a:pt x="11564954" y="4468612"/>
                </a:cubicBezTo>
                <a:cubicBezTo>
                  <a:pt x="11563988" y="4505670"/>
                  <a:pt x="11581512" y="4533280"/>
                  <a:pt x="11580786" y="4546196"/>
                </a:cubicBezTo>
                <a:cubicBezTo>
                  <a:pt x="11581754" y="4580683"/>
                  <a:pt x="11563866" y="4624484"/>
                  <a:pt x="11563432" y="4665534"/>
                </a:cubicBezTo>
                <a:cubicBezTo>
                  <a:pt x="11565794" y="4700759"/>
                  <a:pt x="11560190" y="4735452"/>
                  <a:pt x="11568406" y="4764690"/>
                </a:cubicBezTo>
                <a:cubicBezTo>
                  <a:pt x="11567130" y="4767647"/>
                  <a:pt x="11566180" y="4770968"/>
                  <a:pt x="11565462" y="4774527"/>
                </a:cubicBezTo>
                <a:lnTo>
                  <a:pt x="11564000" y="4785178"/>
                </a:lnTo>
                <a:lnTo>
                  <a:pt x="11564328" y="4798347"/>
                </a:lnTo>
                <a:lnTo>
                  <a:pt x="11563206" y="4801234"/>
                </a:lnTo>
                <a:lnTo>
                  <a:pt x="11561136" y="4826142"/>
                </a:lnTo>
                <a:lnTo>
                  <a:pt x="11561700" y="4829040"/>
                </a:lnTo>
                <a:lnTo>
                  <a:pt x="11560522" y="4853748"/>
                </a:lnTo>
                <a:lnTo>
                  <a:pt x="11560924" y="4853991"/>
                </a:lnTo>
                <a:cubicBezTo>
                  <a:pt x="11561796" y="4855098"/>
                  <a:pt x="11562390" y="4856978"/>
                  <a:pt x="11562416" y="4860528"/>
                </a:cubicBezTo>
                <a:cubicBezTo>
                  <a:pt x="11568496" y="4853650"/>
                  <a:pt x="11564776" y="4862172"/>
                  <a:pt x="11564316" y="4873245"/>
                </a:cubicBezTo>
                <a:lnTo>
                  <a:pt x="11572682" y="4927107"/>
                </a:lnTo>
                <a:lnTo>
                  <a:pt x="11572672" y="4932248"/>
                </a:lnTo>
                <a:cubicBezTo>
                  <a:pt x="11572704" y="4932275"/>
                  <a:pt x="11572734" y="4932305"/>
                  <a:pt x="11572766" y="4932333"/>
                </a:cubicBezTo>
                <a:cubicBezTo>
                  <a:pt x="11572964" y="4933414"/>
                  <a:pt x="11573036" y="4935090"/>
                  <a:pt x="11572942" y="4937721"/>
                </a:cubicBezTo>
                <a:lnTo>
                  <a:pt x="11577402" y="4975055"/>
                </a:lnTo>
                <a:cubicBezTo>
                  <a:pt x="11574168" y="4991322"/>
                  <a:pt x="11579054" y="4994280"/>
                  <a:pt x="11580860" y="5016279"/>
                </a:cubicBezTo>
                <a:cubicBezTo>
                  <a:pt x="11577794" y="5025639"/>
                  <a:pt x="11578930" y="5033009"/>
                  <a:pt x="11581396" y="5040153"/>
                </a:cubicBezTo>
                <a:cubicBezTo>
                  <a:pt x="11580034" y="5061698"/>
                  <a:pt x="11583522" y="5081146"/>
                  <a:pt x="11584442" y="5105259"/>
                </a:cubicBezTo>
                <a:cubicBezTo>
                  <a:pt x="11580512" y="5131545"/>
                  <a:pt x="11587750" y="5144617"/>
                  <a:pt x="11588702" y="5170388"/>
                </a:cubicBezTo>
                <a:cubicBezTo>
                  <a:pt x="11581846" y="5193034"/>
                  <a:pt x="11594798" y="5188571"/>
                  <a:pt x="11597568" y="5201681"/>
                </a:cubicBezTo>
                <a:lnTo>
                  <a:pt x="11596842" y="5215195"/>
                </a:lnTo>
                <a:lnTo>
                  <a:pt x="11596192" y="5218814"/>
                </a:lnTo>
                <a:cubicBezTo>
                  <a:pt x="11595848" y="5221331"/>
                  <a:pt x="11595754" y="5223032"/>
                  <a:pt x="11595836" y="5224243"/>
                </a:cubicBezTo>
                <a:lnTo>
                  <a:pt x="11595408" y="5229443"/>
                </a:lnTo>
                <a:cubicBezTo>
                  <a:pt x="11594346" y="5237912"/>
                  <a:pt x="11593122" y="5246108"/>
                  <a:pt x="11591796" y="5253878"/>
                </a:cubicBezTo>
                <a:cubicBezTo>
                  <a:pt x="11596328" y="5261714"/>
                  <a:pt x="11588472" y="5289750"/>
                  <a:pt x="11598078" y="5288650"/>
                </a:cubicBezTo>
                <a:cubicBezTo>
                  <a:pt x="11596572" y="5299191"/>
                  <a:pt x="11592238" y="5304794"/>
                  <a:pt x="11598640" y="5302571"/>
                </a:cubicBezTo>
                <a:cubicBezTo>
                  <a:pt x="11598320" y="5306080"/>
                  <a:pt x="11598696" y="5308372"/>
                  <a:pt x="11599412" y="5310113"/>
                </a:cubicBezTo>
                <a:lnTo>
                  <a:pt x="11599768" y="5310652"/>
                </a:lnTo>
                <a:lnTo>
                  <a:pt x="11593310" y="5352392"/>
                </a:lnTo>
                <a:lnTo>
                  <a:pt x="11592144" y="5360280"/>
                </a:lnTo>
                <a:lnTo>
                  <a:pt x="11589598" y="5374040"/>
                </a:lnTo>
                <a:lnTo>
                  <a:pt x="11589840" y="5375477"/>
                </a:lnTo>
                <a:lnTo>
                  <a:pt x="11587428" y="5384856"/>
                </a:lnTo>
                <a:cubicBezTo>
                  <a:pt x="11586404" y="5387820"/>
                  <a:pt x="11585186" y="5390375"/>
                  <a:pt x="11583696" y="5392331"/>
                </a:cubicBezTo>
                <a:cubicBezTo>
                  <a:pt x="11588614" y="5427214"/>
                  <a:pt x="11579964" y="5457140"/>
                  <a:pt x="11578774" y="5493537"/>
                </a:cubicBezTo>
                <a:cubicBezTo>
                  <a:pt x="11574386" y="5533576"/>
                  <a:pt x="11562428" y="5590359"/>
                  <a:pt x="11557362" y="5632561"/>
                </a:cubicBezTo>
                <a:lnTo>
                  <a:pt x="11548380" y="5746753"/>
                </a:lnTo>
                <a:cubicBezTo>
                  <a:pt x="11556238" y="5772089"/>
                  <a:pt x="11550878" y="5798350"/>
                  <a:pt x="11551024" y="5822826"/>
                </a:cubicBezTo>
                <a:cubicBezTo>
                  <a:pt x="11542796" y="5814291"/>
                  <a:pt x="11553924" y="5853157"/>
                  <a:pt x="11544052" y="5852276"/>
                </a:cubicBezTo>
                <a:cubicBezTo>
                  <a:pt x="11544390" y="5856758"/>
                  <a:pt x="11545032" y="5861128"/>
                  <a:pt x="11545748" y="5865520"/>
                </a:cubicBezTo>
                <a:lnTo>
                  <a:pt x="11546116" y="5867822"/>
                </a:lnTo>
                <a:lnTo>
                  <a:pt x="11545906" y="5876651"/>
                </a:lnTo>
                <a:lnTo>
                  <a:pt x="11547962" y="5879618"/>
                </a:lnTo>
                <a:lnTo>
                  <a:pt x="11549160" y="5893249"/>
                </a:lnTo>
                <a:cubicBezTo>
                  <a:pt x="11549282" y="5898280"/>
                  <a:pt x="11549030" y="5903609"/>
                  <a:pt x="11548180" y="5909369"/>
                </a:cubicBezTo>
                <a:cubicBezTo>
                  <a:pt x="11541720" y="5927436"/>
                  <a:pt x="11549640" y="5963239"/>
                  <a:pt x="11541162" y="5985355"/>
                </a:cubicBezTo>
                <a:cubicBezTo>
                  <a:pt x="11538794" y="5993983"/>
                  <a:pt x="11531140" y="6003419"/>
                  <a:pt x="11533408" y="6010880"/>
                </a:cubicBezTo>
                <a:cubicBezTo>
                  <a:pt x="11533384" y="6032967"/>
                  <a:pt x="11540672" y="6093692"/>
                  <a:pt x="11541022" y="6117880"/>
                </a:cubicBezTo>
                <a:cubicBezTo>
                  <a:pt x="11536010" y="6127417"/>
                  <a:pt x="11542236" y="6147591"/>
                  <a:pt x="11540416" y="6176296"/>
                </a:cubicBezTo>
                <a:cubicBezTo>
                  <a:pt x="11533696" y="6193575"/>
                  <a:pt x="11520672" y="6223706"/>
                  <a:pt x="11515330" y="6241549"/>
                </a:cubicBezTo>
                <a:cubicBezTo>
                  <a:pt x="11509988" y="6259393"/>
                  <a:pt x="11506830" y="6256209"/>
                  <a:pt x="11508360" y="6283356"/>
                </a:cubicBezTo>
                <a:cubicBezTo>
                  <a:pt x="11496758" y="6317094"/>
                  <a:pt x="11506504" y="6340085"/>
                  <a:pt x="11502164" y="6370897"/>
                </a:cubicBezTo>
                <a:cubicBezTo>
                  <a:pt x="11498220" y="6406078"/>
                  <a:pt x="11505228" y="6378276"/>
                  <a:pt x="11493420" y="6419907"/>
                </a:cubicBezTo>
                <a:cubicBezTo>
                  <a:pt x="11496498" y="6425815"/>
                  <a:pt x="11498672" y="6444204"/>
                  <a:pt x="11496258" y="6453162"/>
                </a:cubicBezTo>
                <a:cubicBezTo>
                  <a:pt x="11496982" y="6471523"/>
                  <a:pt x="11512650" y="6498528"/>
                  <a:pt x="11512334" y="6514298"/>
                </a:cubicBezTo>
                <a:cubicBezTo>
                  <a:pt x="11512200" y="6527176"/>
                  <a:pt x="11507906" y="6505466"/>
                  <a:pt x="11506458" y="6519308"/>
                </a:cubicBezTo>
                <a:cubicBezTo>
                  <a:pt x="11505546" y="6536357"/>
                  <a:pt x="11496970" y="6533583"/>
                  <a:pt x="11506912" y="6550074"/>
                </a:cubicBezTo>
                <a:cubicBezTo>
                  <a:pt x="11502902" y="6566946"/>
                  <a:pt x="11507560" y="6571936"/>
                  <a:pt x="11508214" y="6596919"/>
                </a:cubicBezTo>
                <a:cubicBezTo>
                  <a:pt x="11504722" y="6606203"/>
                  <a:pt x="11505462" y="6614758"/>
                  <a:pt x="11507524" y="6623534"/>
                </a:cubicBezTo>
                <a:cubicBezTo>
                  <a:pt x="11505086" y="6646907"/>
                  <a:pt x="11507528" y="6669655"/>
                  <a:pt x="11507206" y="6696669"/>
                </a:cubicBezTo>
                <a:cubicBezTo>
                  <a:pt x="11501998" y="6724388"/>
                  <a:pt x="11508454" y="6741397"/>
                  <a:pt x="11508078" y="6770256"/>
                </a:cubicBezTo>
                <a:cubicBezTo>
                  <a:pt x="11509260" y="6790406"/>
                  <a:pt x="11512798" y="6819910"/>
                  <a:pt x="11515012" y="6840678"/>
                </a:cubicBezTo>
                <a:lnTo>
                  <a:pt x="11515906" y="6850048"/>
                </a:lnTo>
                <a:lnTo>
                  <a:pt x="0" y="6850048"/>
                </a:lnTo>
                <a:lnTo>
                  <a:pt x="0" y="6150255"/>
                </a:lnTo>
                <a:lnTo>
                  <a:pt x="17548" y="6079421"/>
                </a:lnTo>
                <a:cubicBezTo>
                  <a:pt x="24104" y="6016456"/>
                  <a:pt x="27371" y="6035306"/>
                  <a:pt x="27043" y="5985942"/>
                </a:cubicBezTo>
                <a:cubicBezTo>
                  <a:pt x="26678" y="5981021"/>
                  <a:pt x="35914" y="5971603"/>
                  <a:pt x="33624" y="5952542"/>
                </a:cubicBezTo>
                <a:cubicBezTo>
                  <a:pt x="37578" y="5922372"/>
                  <a:pt x="48696" y="5939028"/>
                  <a:pt x="52357" y="5900385"/>
                </a:cubicBezTo>
                <a:cubicBezTo>
                  <a:pt x="55799" y="5903958"/>
                  <a:pt x="54094" y="5866099"/>
                  <a:pt x="66315" y="5862451"/>
                </a:cubicBezTo>
                <a:cubicBezTo>
                  <a:pt x="70207" y="5846033"/>
                  <a:pt x="73489" y="5820812"/>
                  <a:pt x="75710" y="5801878"/>
                </a:cubicBezTo>
                <a:cubicBezTo>
                  <a:pt x="81695" y="5773510"/>
                  <a:pt x="88149" y="5759388"/>
                  <a:pt x="92413" y="5755196"/>
                </a:cubicBezTo>
                <a:cubicBezTo>
                  <a:pt x="99183" y="5726796"/>
                  <a:pt x="100401" y="5729867"/>
                  <a:pt x="114766" y="5692575"/>
                </a:cubicBezTo>
                <a:cubicBezTo>
                  <a:pt x="109606" y="5670690"/>
                  <a:pt x="120766" y="5651885"/>
                  <a:pt x="130959" y="5642725"/>
                </a:cubicBezTo>
                <a:cubicBezTo>
                  <a:pt x="140615" y="5617952"/>
                  <a:pt x="163671" y="5564143"/>
                  <a:pt x="166724" y="5528753"/>
                </a:cubicBezTo>
                <a:cubicBezTo>
                  <a:pt x="165990" y="5474631"/>
                  <a:pt x="177327" y="5489775"/>
                  <a:pt x="185947" y="5465696"/>
                </a:cubicBezTo>
                <a:cubicBezTo>
                  <a:pt x="196662" y="5446952"/>
                  <a:pt x="187411" y="5449560"/>
                  <a:pt x="200956" y="5429999"/>
                </a:cubicBezTo>
                <a:lnTo>
                  <a:pt x="216668" y="5393769"/>
                </a:lnTo>
                <a:lnTo>
                  <a:pt x="241271" y="5350074"/>
                </a:lnTo>
                <a:lnTo>
                  <a:pt x="248034" y="5340072"/>
                </a:lnTo>
                <a:cubicBezTo>
                  <a:pt x="248058" y="5334942"/>
                  <a:pt x="248479" y="5331687"/>
                  <a:pt x="249221" y="5329608"/>
                </a:cubicBezTo>
                <a:cubicBezTo>
                  <a:pt x="249320" y="5329557"/>
                  <a:pt x="249420" y="5329504"/>
                  <a:pt x="249519" y="5329453"/>
                </a:cubicBezTo>
                <a:lnTo>
                  <a:pt x="252498" y="5314689"/>
                </a:lnTo>
                <a:cubicBezTo>
                  <a:pt x="252864" y="5297574"/>
                  <a:pt x="278981" y="5263235"/>
                  <a:pt x="278285" y="5246981"/>
                </a:cubicBezTo>
                <a:cubicBezTo>
                  <a:pt x="294835" y="5239806"/>
                  <a:pt x="267309" y="5243000"/>
                  <a:pt x="282334" y="5215649"/>
                </a:cubicBezTo>
                <a:cubicBezTo>
                  <a:pt x="284338" y="5203457"/>
                  <a:pt x="286369" y="5198331"/>
                  <a:pt x="287909" y="5188115"/>
                </a:cubicBezTo>
                <a:cubicBezTo>
                  <a:pt x="288332" y="5187974"/>
                  <a:pt x="291148" y="5154493"/>
                  <a:pt x="291570" y="5154352"/>
                </a:cubicBezTo>
                <a:lnTo>
                  <a:pt x="295687" y="5129949"/>
                </a:lnTo>
                <a:lnTo>
                  <a:pt x="297770" y="5124375"/>
                </a:lnTo>
                <a:lnTo>
                  <a:pt x="294552" y="5091886"/>
                </a:lnTo>
                <a:lnTo>
                  <a:pt x="294372" y="5075666"/>
                </a:lnTo>
                <a:lnTo>
                  <a:pt x="291261" y="5069914"/>
                </a:lnTo>
                <a:cubicBezTo>
                  <a:pt x="289602" y="5064348"/>
                  <a:pt x="289412" y="5057213"/>
                  <a:pt x="292549" y="5046565"/>
                </a:cubicBezTo>
                <a:lnTo>
                  <a:pt x="293850" y="5044324"/>
                </a:lnTo>
                <a:lnTo>
                  <a:pt x="288225" y="5011521"/>
                </a:lnTo>
                <a:cubicBezTo>
                  <a:pt x="286438" y="5004509"/>
                  <a:pt x="295879" y="4976501"/>
                  <a:pt x="292304" y="4970595"/>
                </a:cubicBezTo>
                <a:cubicBezTo>
                  <a:pt x="297173" y="4914689"/>
                  <a:pt x="280545" y="4880484"/>
                  <a:pt x="292037" y="4812226"/>
                </a:cubicBezTo>
                <a:cubicBezTo>
                  <a:pt x="296651" y="4766534"/>
                  <a:pt x="296553" y="4740857"/>
                  <a:pt x="300183" y="4711370"/>
                </a:cubicBezTo>
                <a:cubicBezTo>
                  <a:pt x="303813" y="4681883"/>
                  <a:pt x="310253" y="4654301"/>
                  <a:pt x="313819" y="4635304"/>
                </a:cubicBezTo>
                <a:cubicBezTo>
                  <a:pt x="317385" y="4616307"/>
                  <a:pt x="319059" y="4621434"/>
                  <a:pt x="321580" y="4597389"/>
                </a:cubicBezTo>
                <a:cubicBezTo>
                  <a:pt x="324100" y="4573344"/>
                  <a:pt x="322182" y="4514378"/>
                  <a:pt x="328942" y="4491032"/>
                </a:cubicBezTo>
                <a:cubicBezTo>
                  <a:pt x="328254" y="4465815"/>
                  <a:pt x="339350" y="4462516"/>
                  <a:pt x="338027" y="4448739"/>
                </a:cubicBezTo>
                <a:cubicBezTo>
                  <a:pt x="354594" y="4377504"/>
                  <a:pt x="351648" y="4318161"/>
                  <a:pt x="348965" y="4231470"/>
                </a:cubicBezTo>
                <a:cubicBezTo>
                  <a:pt x="353874" y="4174323"/>
                  <a:pt x="356666" y="4175355"/>
                  <a:pt x="359496" y="4150308"/>
                </a:cubicBezTo>
                <a:cubicBezTo>
                  <a:pt x="362339" y="4142663"/>
                  <a:pt x="352449" y="4138872"/>
                  <a:pt x="356364" y="4131985"/>
                </a:cubicBezTo>
                <a:lnTo>
                  <a:pt x="361593" y="4096619"/>
                </a:lnTo>
                <a:lnTo>
                  <a:pt x="371792" y="4070654"/>
                </a:lnTo>
                <a:lnTo>
                  <a:pt x="378262" y="4046249"/>
                </a:lnTo>
                <a:lnTo>
                  <a:pt x="381009" y="4016915"/>
                </a:lnTo>
                <a:cubicBezTo>
                  <a:pt x="383439" y="4007929"/>
                  <a:pt x="391279" y="4007340"/>
                  <a:pt x="391151" y="3995496"/>
                </a:cubicBezTo>
                <a:cubicBezTo>
                  <a:pt x="396353" y="3959536"/>
                  <a:pt x="400862" y="3894766"/>
                  <a:pt x="406592" y="3845871"/>
                </a:cubicBezTo>
                <a:cubicBezTo>
                  <a:pt x="403177" y="3821649"/>
                  <a:pt x="409717" y="3786911"/>
                  <a:pt x="419462" y="3776866"/>
                </a:cubicBezTo>
                <a:cubicBezTo>
                  <a:pt x="422173" y="3764871"/>
                  <a:pt x="422222" y="3735955"/>
                  <a:pt x="420303" y="3724288"/>
                </a:cubicBezTo>
                <a:cubicBezTo>
                  <a:pt x="420584" y="3713932"/>
                  <a:pt x="424293" y="3712054"/>
                  <a:pt x="425736" y="3698294"/>
                </a:cubicBezTo>
                <a:cubicBezTo>
                  <a:pt x="429134" y="3683275"/>
                  <a:pt x="445239" y="3650699"/>
                  <a:pt x="450275" y="3636556"/>
                </a:cubicBezTo>
                <a:cubicBezTo>
                  <a:pt x="455311" y="3622413"/>
                  <a:pt x="450096" y="3636797"/>
                  <a:pt x="455950" y="3613438"/>
                </a:cubicBezTo>
                <a:cubicBezTo>
                  <a:pt x="457946" y="3605104"/>
                  <a:pt x="465726" y="3606849"/>
                  <a:pt x="469436" y="3588931"/>
                </a:cubicBezTo>
                <a:cubicBezTo>
                  <a:pt x="473148" y="3571012"/>
                  <a:pt x="477437" y="3530877"/>
                  <a:pt x="478216" y="3505927"/>
                </a:cubicBezTo>
                <a:cubicBezTo>
                  <a:pt x="465624" y="3478053"/>
                  <a:pt x="482767" y="3487820"/>
                  <a:pt x="466921" y="3436850"/>
                </a:cubicBezTo>
                <a:cubicBezTo>
                  <a:pt x="468947" y="3435539"/>
                  <a:pt x="468075" y="3414710"/>
                  <a:pt x="469431" y="3393361"/>
                </a:cubicBezTo>
                <a:cubicBezTo>
                  <a:pt x="470787" y="3372012"/>
                  <a:pt x="482148" y="3326552"/>
                  <a:pt x="475054" y="3308755"/>
                </a:cubicBezTo>
                <a:lnTo>
                  <a:pt x="474310" y="3151747"/>
                </a:lnTo>
                <a:lnTo>
                  <a:pt x="486215" y="3061618"/>
                </a:lnTo>
                <a:cubicBezTo>
                  <a:pt x="488121" y="3030278"/>
                  <a:pt x="496811" y="3025014"/>
                  <a:pt x="493402" y="3004882"/>
                </a:cubicBezTo>
                <a:cubicBezTo>
                  <a:pt x="495599" y="2970945"/>
                  <a:pt x="511735" y="2992431"/>
                  <a:pt x="498742" y="2953275"/>
                </a:cubicBezTo>
                <a:cubicBezTo>
                  <a:pt x="512558" y="2963977"/>
                  <a:pt x="494995" y="2934875"/>
                  <a:pt x="506118" y="2914739"/>
                </a:cubicBezTo>
                <a:cubicBezTo>
                  <a:pt x="497917" y="2886497"/>
                  <a:pt x="508247" y="2857462"/>
                  <a:pt x="509450" y="2840319"/>
                </a:cubicBezTo>
                <a:cubicBezTo>
                  <a:pt x="510653" y="2823176"/>
                  <a:pt x="514436" y="2836441"/>
                  <a:pt x="513337" y="2811881"/>
                </a:cubicBezTo>
                <a:lnTo>
                  <a:pt x="518905" y="2777197"/>
                </a:lnTo>
                <a:cubicBezTo>
                  <a:pt x="514307" y="2779008"/>
                  <a:pt x="515662" y="2773990"/>
                  <a:pt x="516381" y="2760229"/>
                </a:cubicBezTo>
                <a:lnTo>
                  <a:pt x="512284" y="2723271"/>
                </a:lnTo>
                <a:lnTo>
                  <a:pt x="516417" y="2697909"/>
                </a:lnTo>
                <a:cubicBezTo>
                  <a:pt x="516277" y="2694509"/>
                  <a:pt x="511777" y="2670333"/>
                  <a:pt x="508245" y="2670818"/>
                </a:cubicBezTo>
                <a:cubicBezTo>
                  <a:pt x="523059" y="2644368"/>
                  <a:pt x="513753" y="2641721"/>
                  <a:pt x="509977" y="2614598"/>
                </a:cubicBezTo>
                <a:cubicBezTo>
                  <a:pt x="511368" y="2591343"/>
                  <a:pt x="511836" y="2611388"/>
                  <a:pt x="513586" y="2555192"/>
                </a:cubicBezTo>
                <a:cubicBezTo>
                  <a:pt x="529849" y="2533316"/>
                  <a:pt x="501799" y="2549042"/>
                  <a:pt x="524573" y="2506102"/>
                </a:cubicBezTo>
                <a:cubicBezTo>
                  <a:pt x="522798" y="2504000"/>
                  <a:pt x="524426" y="2477490"/>
                  <a:pt x="526211" y="2463615"/>
                </a:cubicBezTo>
                <a:cubicBezTo>
                  <a:pt x="527997" y="2449740"/>
                  <a:pt x="525821" y="2437204"/>
                  <a:pt x="535288" y="2422849"/>
                </a:cubicBezTo>
                <a:cubicBezTo>
                  <a:pt x="538200" y="2412361"/>
                  <a:pt x="533938" y="2431104"/>
                  <a:pt x="538894" y="2398306"/>
                </a:cubicBezTo>
                <a:cubicBezTo>
                  <a:pt x="543849" y="2365508"/>
                  <a:pt x="560628" y="2258604"/>
                  <a:pt x="565019" y="2226060"/>
                </a:cubicBezTo>
                <a:cubicBezTo>
                  <a:pt x="569411" y="2193516"/>
                  <a:pt x="571990" y="2216405"/>
                  <a:pt x="572425" y="2203044"/>
                </a:cubicBezTo>
                <a:cubicBezTo>
                  <a:pt x="572861" y="2189683"/>
                  <a:pt x="565754" y="2160914"/>
                  <a:pt x="567634" y="2145894"/>
                </a:cubicBezTo>
                <a:cubicBezTo>
                  <a:pt x="569552" y="2127038"/>
                  <a:pt x="576895" y="2124242"/>
                  <a:pt x="576524" y="2112924"/>
                </a:cubicBezTo>
                <a:cubicBezTo>
                  <a:pt x="566248" y="2102460"/>
                  <a:pt x="566361" y="2091349"/>
                  <a:pt x="572593" y="2073223"/>
                </a:cubicBezTo>
                <a:cubicBezTo>
                  <a:pt x="575393" y="2039410"/>
                  <a:pt x="564822" y="2039383"/>
                  <a:pt x="566346" y="2006730"/>
                </a:cubicBezTo>
                <a:cubicBezTo>
                  <a:pt x="565764" y="1992401"/>
                  <a:pt x="569077" y="1984735"/>
                  <a:pt x="565784" y="1960829"/>
                </a:cubicBezTo>
                <a:cubicBezTo>
                  <a:pt x="566486" y="1943808"/>
                  <a:pt x="568252" y="1909609"/>
                  <a:pt x="557910" y="1886564"/>
                </a:cubicBezTo>
                <a:cubicBezTo>
                  <a:pt x="556594" y="1861569"/>
                  <a:pt x="556127" y="1879721"/>
                  <a:pt x="558732" y="1852441"/>
                </a:cubicBezTo>
                <a:cubicBezTo>
                  <a:pt x="559253" y="1819115"/>
                  <a:pt x="552986" y="1805243"/>
                  <a:pt x="554477" y="1785985"/>
                </a:cubicBezTo>
                <a:cubicBezTo>
                  <a:pt x="550197" y="1773445"/>
                  <a:pt x="555297" y="1787647"/>
                  <a:pt x="549925" y="1739449"/>
                </a:cubicBezTo>
                <a:cubicBezTo>
                  <a:pt x="559439" y="1720347"/>
                  <a:pt x="546428" y="1704007"/>
                  <a:pt x="548478" y="1687662"/>
                </a:cubicBezTo>
                <a:cubicBezTo>
                  <a:pt x="547438" y="1661740"/>
                  <a:pt x="547552" y="1598028"/>
                  <a:pt x="546079" y="1574394"/>
                </a:cubicBezTo>
                <a:cubicBezTo>
                  <a:pt x="544606" y="1550760"/>
                  <a:pt x="542413" y="1575916"/>
                  <a:pt x="539645" y="1545855"/>
                </a:cubicBezTo>
                <a:cubicBezTo>
                  <a:pt x="551965" y="1490487"/>
                  <a:pt x="529792" y="1459589"/>
                  <a:pt x="527078" y="1403551"/>
                </a:cubicBezTo>
                <a:cubicBezTo>
                  <a:pt x="509907" y="1369534"/>
                  <a:pt x="527744" y="1345427"/>
                  <a:pt x="514603" y="1308232"/>
                </a:cubicBezTo>
                <a:cubicBezTo>
                  <a:pt x="510585" y="1283061"/>
                  <a:pt x="514424" y="1279405"/>
                  <a:pt x="512548" y="1265228"/>
                </a:cubicBezTo>
                <a:cubicBezTo>
                  <a:pt x="510672" y="1251051"/>
                  <a:pt x="506150" y="1235061"/>
                  <a:pt x="503347" y="1223169"/>
                </a:cubicBezTo>
                <a:cubicBezTo>
                  <a:pt x="507006" y="1216804"/>
                  <a:pt x="500559" y="1167333"/>
                  <a:pt x="495727" y="1168475"/>
                </a:cubicBezTo>
                <a:cubicBezTo>
                  <a:pt x="497383" y="1161125"/>
                  <a:pt x="503792" y="1140806"/>
                  <a:pt x="496141" y="1138512"/>
                </a:cubicBezTo>
                <a:cubicBezTo>
                  <a:pt x="496060" y="1100984"/>
                  <a:pt x="494987" y="1079901"/>
                  <a:pt x="505184" y="1047073"/>
                </a:cubicBezTo>
                <a:cubicBezTo>
                  <a:pt x="508983" y="1023742"/>
                  <a:pt x="506944" y="1040037"/>
                  <a:pt x="509355" y="1025516"/>
                </a:cubicBezTo>
                <a:cubicBezTo>
                  <a:pt x="511766" y="1010995"/>
                  <a:pt x="507447" y="986805"/>
                  <a:pt x="506873" y="963123"/>
                </a:cubicBezTo>
                <a:cubicBezTo>
                  <a:pt x="507006" y="939112"/>
                  <a:pt x="511112" y="911137"/>
                  <a:pt x="512548" y="893356"/>
                </a:cubicBezTo>
                <a:cubicBezTo>
                  <a:pt x="513984" y="875575"/>
                  <a:pt x="513640" y="871333"/>
                  <a:pt x="515492" y="856438"/>
                </a:cubicBezTo>
                <a:cubicBezTo>
                  <a:pt x="512022" y="831582"/>
                  <a:pt x="513851" y="810695"/>
                  <a:pt x="521269" y="792080"/>
                </a:cubicBezTo>
                <a:cubicBezTo>
                  <a:pt x="523173" y="777595"/>
                  <a:pt x="527507" y="785019"/>
                  <a:pt x="529314" y="774293"/>
                </a:cubicBezTo>
                <a:cubicBezTo>
                  <a:pt x="531122" y="763567"/>
                  <a:pt x="522950" y="756728"/>
                  <a:pt x="524928" y="727723"/>
                </a:cubicBezTo>
                <a:cubicBezTo>
                  <a:pt x="525327" y="717404"/>
                  <a:pt x="532992" y="717749"/>
                  <a:pt x="534104" y="695712"/>
                </a:cubicBezTo>
                <a:cubicBezTo>
                  <a:pt x="535215" y="673675"/>
                  <a:pt x="540000" y="585070"/>
                  <a:pt x="541179" y="552638"/>
                </a:cubicBezTo>
                <a:cubicBezTo>
                  <a:pt x="542357" y="520206"/>
                  <a:pt x="539121" y="533336"/>
                  <a:pt x="538784" y="517789"/>
                </a:cubicBezTo>
                <a:cubicBezTo>
                  <a:pt x="538447" y="502242"/>
                  <a:pt x="529995" y="483849"/>
                  <a:pt x="539155" y="459355"/>
                </a:cubicBezTo>
                <a:cubicBezTo>
                  <a:pt x="534282" y="441033"/>
                  <a:pt x="545465" y="440562"/>
                  <a:pt x="548350" y="420246"/>
                </a:cubicBezTo>
                <a:cubicBezTo>
                  <a:pt x="552432" y="409037"/>
                  <a:pt x="551248" y="395007"/>
                  <a:pt x="554063" y="385753"/>
                </a:cubicBezTo>
                <a:cubicBezTo>
                  <a:pt x="556878" y="376499"/>
                  <a:pt x="557385" y="369183"/>
                  <a:pt x="560450" y="362337"/>
                </a:cubicBezTo>
                <a:cubicBezTo>
                  <a:pt x="563515" y="355491"/>
                  <a:pt x="569657" y="353410"/>
                  <a:pt x="572451" y="344679"/>
                </a:cubicBezTo>
                <a:cubicBezTo>
                  <a:pt x="575246" y="335948"/>
                  <a:pt x="580164" y="322294"/>
                  <a:pt x="582006" y="312331"/>
                </a:cubicBezTo>
                <a:cubicBezTo>
                  <a:pt x="583847" y="302368"/>
                  <a:pt x="580997" y="303880"/>
                  <a:pt x="583503" y="284899"/>
                </a:cubicBezTo>
                <a:cubicBezTo>
                  <a:pt x="588855" y="253960"/>
                  <a:pt x="592732" y="226097"/>
                  <a:pt x="592254" y="191300"/>
                </a:cubicBezTo>
                <a:cubicBezTo>
                  <a:pt x="602017" y="184777"/>
                  <a:pt x="597586" y="174390"/>
                  <a:pt x="592419" y="160499"/>
                </a:cubicBezTo>
                <a:cubicBezTo>
                  <a:pt x="599540" y="134531"/>
                  <a:pt x="605057" y="90673"/>
                  <a:pt x="620978" y="46251"/>
                </a:cubicBezTo>
                <a:cubicBezTo>
                  <a:pt x="630736" y="27343"/>
                  <a:pt x="632412" y="23169"/>
                  <a:pt x="635098" y="9619"/>
                </a:cubicBezTo>
                <a:close/>
              </a:path>
            </a:pathLst>
          </a:custGeom>
        </p:spPr>
      </p:pic>
      <p:sp>
        <p:nvSpPr>
          <p:cNvPr id="14" name="Freeform: Shape 13">
            <a:extLst>
              <a:ext uri="{FF2B5EF4-FFF2-40B4-BE49-F238E27FC236}">
                <a16:creationId xmlns:a16="http://schemas.microsoft.com/office/drawing/2014/main" id="{6D8C28CC-7058-A90C-C4C1-1D6EB873E5C3}"/>
              </a:ext>
            </a:extLst>
          </p:cNvPr>
          <p:cNvSpPr/>
          <p:nvPr/>
        </p:nvSpPr>
        <p:spPr>
          <a:xfrm>
            <a:off x="-25408548" y="-11489346"/>
            <a:ext cx="44509348" cy="26322946"/>
          </a:xfrm>
          <a:custGeom>
            <a:avLst/>
            <a:gdLst/>
            <a:ahLst/>
            <a:cxnLst/>
            <a:rect l="l" t="t" r="r" b="b"/>
            <a:pathLst>
              <a:path w="12200547" h="6866546">
                <a:moveTo>
                  <a:pt x="4683419" y="4032275"/>
                </a:moveTo>
                <a:lnTo>
                  <a:pt x="4683019" y="4099471"/>
                </a:lnTo>
                <a:cubicBezTo>
                  <a:pt x="4680353" y="4103604"/>
                  <a:pt x="4677719" y="4106404"/>
                  <a:pt x="4675120" y="4107870"/>
                </a:cubicBezTo>
                <a:cubicBezTo>
                  <a:pt x="4672519" y="4109337"/>
                  <a:pt x="4669153" y="4110070"/>
                  <a:pt x="4665020" y="4110070"/>
                </a:cubicBezTo>
                <a:cubicBezTo>
                  <a:pt x="4659421" y="4110070"/>
                  <a:pt x="4654687" y="4107570"/>
                  <a:pt x="4650821" y="4102571"/>
                </a:cubicBezTo>
                <a:cubicBezTo>
                  <a:pt x="4646955" y="4097571"/>
                  <a:pt x="4645021" y="4090805"/>
                  <a:pt x="4645021" y="4082272"/>
                </a:cubicBezTo>
                <a:cubicBezTo>
                  <a:pt x="4645021" y="4074406"/>
                  <a:pt x="4646055" y="4067906"/>
                  <a:pt x="4648121" y="4062773"/>
                </a:cubicBezTo>
                <a:cubicBezTo>
                  <a:pt x="4650188" y="4057640"/>
                  <a:pt x="4652954" y="4053307"/>
                  <a:pt x="4656420" y="4049774"/>
                </a:cubicBezTo>
                <a:cubicBezTo>
                  <a:pt x="4659887" y="4046241"/>
                  <a:pt x="4663954" y="4043174"/>
                  <a:pt x="4668620" y="4040574"/>
                </a:cubicBezTo>
                <a:cubicBezTo>
                  <a:pt x="4673286" y="4037974"/>
                  <a:pt x="4678219" y="4035208"/>
                  <a:pt x="4683419" y="4032275"/>
                </a:cubicBezTo>
                <a:close/>
                <a:moveTo>
                  <a:pt x="1646744" y="3972078"/>
                </a:moveTo>
                <a:cubicBezTo>
                  <a:pt x="1669010" y="3972078"/>
                  <a:pt x="1680142" y="3996810"/>
                  <a:pt x="1680142" y="4046274"/>
                </a:cubicBezTo>
                <a:cubicBezTo>
                  <a:pt x="1680142" y="4073606"/>
                  <a:pt x="1677342" y="4094438"/>
                  <a:pt x="1671743" y="4108770"/>
                </a:cubicBezTo>
                <a:cubicBezTo>
                  <a:pt x="1666143" y="4123103"/>
                  <a:pt x="1658077" y="4130269"/>
                  <a:pt x="1647544" y="4130269"/>
                </a:cubicBezTo>
                <a:cubicBezTo>
                  <a:pt x="1640478" y="4130269"/>
                  <a:pt x="1634745" y="4127802"/>
                  <a:pt x="1630345" y="4122869"/>
                </a:cubicBezTo>
                <a:cubicBezTo>
                  <a:pt x="1625946" y="4117936"/>
                  <a:pt x="1623079" y="4110803"/>
                  <a:pt x="1621746" y="4101471"/>
                </a:cubicBezTo>
                <a:lnTo>
                  <a:pt x="1621746" y="3984478"/>
                </a:lnTo>
                <a:cubicBezTo>
                  <a:pt x="1624412" y="3981145"/>
                  <a:pt x="1628045" y="3978245"/>
                  <a:pt x="1632645" y="3975778"/>
                </a:cubicBezTo>
                <a:cubicBezTo>
                  <a:pt x="1637245" y="3973312"/>
                  <a:pt x="1641945" y="3972078"/>
                  <a:pt x="1646744" y="3972078"/>
                </a:cubicBezTo>
                <a:close/>
                <a:moveTo>
                  <a:pt x="5293419" y="3952080"/>
                </a:moveTo>
                <a:cubicBezTo>
                  <a:pt x="5301285" y="3952080"/>
                  <a:pt x="5307452" y="3955080"/>
                  <a:pt x="5311918" y="3961079"/>
                </a:cubicBezTo>
                <a:cubicBezTo>
                  <a:pt x="5316384" y="3967079"/>
                  <a:pt x="5319618" y="3975612"/>
                  <a:pt x="5321618" y="3986678"/>
                </a:cubicBezTo>
                <a:cubicBezTo>
                  <a:pt x="5323617" y="3997743"/>
                  <a:pt x="5324617" y="4015276"/>
                  <a:pt x="5324617" y="4039274"/>
                </a:cubicBezTo>
                <a:cubicBezTo>
                  <a:pt x="5324617" y="4065006"/>
                  <a:pt x="5323584" y="4083605"/>
                  <a:pt x="5321518" y="4095071"/>
                </a:cubicBezTo>
                <a:cubicBezTo>
                  <a:pt x="5319451" y="4106537"/>
                  <a:pt x="5316151" y="4115270"/>
                  <a:pt x="5311619" y="4121269"/>
                </a:cubicBezTo>
                <a:cubicBezTo>
                  <a:pt x="5307085" y="4127269"/>
                  <a:pt x="5301019" y="4130269"/>
                  <a:pt x="5293419" y="4130269"/>
                </a:cubicBezTo>
                <a:cubicBezTo>
                  <a:pt x="5285686" y="4130269"/>
                  <a:pt x="5279686" y="4127502"/>
                  <a:pt x="5275420" y="4121969"/>
                </a:cubicBezTo>
                <a:cubicBezTo>
                  <a:pt x="5271154" y="4116436"/>
                  <a:pt x="5268121" y="4108170"/>
                  <a:pt x="5266321" y="4097171"/>
                </a:cubicBezTo>
                <a:cubicBezTo>
                  <a:pt x="5264522" y="4086172"/>
                  <a:pt x="5263621" y="4066606"/>
                  <a:pt x="5263621" y="4038474"/>
                </a:cubicBezTo>
                <a:cubicBezTo>
                  <a:pt x="5263621" y="4012609"/>
                  <a:pt x="5264588" y="3994610"/>
                  <a:pt x="5266521" y="3984478"/>
                </a:cubicBezTo>
                <a:cubicBezTo>
                  <a:pt x="5268454" y="3974345"/>
                  <a:pt x="5271521" y="3966412"/>
                  <a:pt x="5275720" y="3960679"/>
                </a:cubicBezTo>
                <a:cubicBezTo>
                  <a:pt x="5279920" y="3954946"/>
                  <a:pt x="5285820" y="3952080"/>
                  <a:pt x="5293419" y="3952080"/>
                </a:cubicBezTo>
                <a:close/>
                <a:moveTo>
                  <a:pt x="3264320" y="3952080"/>
                </a:moveTo>
                <a:cubicBezTo>
                  <a:pt x="3271253" y="3952080"/>
                  <a:pt x="3276286" y="3956613"/>
                  <a:pt x="3279419" y="3965679"/>
                </a:cubicBezTo>
                <a:cubicBezTo>
                  <a:pt x="3282552" y="3974745"/>
                  <a:pt x="3284119" y="3991344"/>
                  <a:pt x="3284119" y="4015476"/>
                </a:cubicBezTo>
                <a:lnTo>
                  <a:pt x="3243121" y="4016876"/>
                </a:lnTo>
                <a:cubicBezTo>
                  <a:pt x="3243121" y="3995277"/>
                  <a:pt x="3244821" y="3979078"/>
                  <a:pt x="3248221" y="3968279"/>
                </a:cubicBezTo>
                <a:cubicBezTo>
                  <a:pt x="3251621" y="3957479"/>
                  <a:pt x="3256987" y="3952080"/>
                  <a:pt x="3264320" y="3952080"/>
                </a:cubicBezTo>
                <a:close/>
                <a:moveTo>
                  <a:pt x="1369119" y="3952080"/>
                </a:moveTo>
                <a:cubicBezTo>
                  <a:pt x="1376986" y="3952080"/>
                  <a:pt x="1383152" y="3955080"/>
                  <a:pt x="1387618" y="3961079"/>
                </a:cubicBezTo>
                <a:cubicBezTo>
                  <a:pt x="1392085" y="3967079"/>
                  <a:pt x="1395318" y="3975612"/>
                  <a:pt x="1397318" y="3986678"/>
                </a:cubicBezTo>
                <a:cubicBezTo>
                  <a:pt x="1399318" y="3997743"/>
                  <a:pt x="1400317" y="4015276"/>
                  <a:pt x="1400317" y="4039274"/>
                </a:cubicBezTo>
                <a:cubicBezTo>
                  <a:pt x="1400317" y="4065006"/>
                  <a:pt x="1399284" y="4083605"/>
                  <a:pt x="1397217" y="4095071"/>
                </a:cubicBezTo>
                <a:cubicBezTo>
                  <a:pt x="1395151" y="4106537"/>
                  <a:pt x="1391851" y="4115270"/>
                  <a:pt x="1387318" y="4121269"/>
                </a:cubicBezTo>
                <a:cubicBezTo>
                  <a:pt x="1382785" y="4127269"/>
                  <a:pt x="1376719" y="4130269"/>
                  <a:pt x="1369119" y="4130269"/>
                </a:cubicBezTo>
                <a:cubicBezTo>
                  <a:pt x="1361387" y="4130269"/>
                  <a:pt x="1355387" y="4127502"/>
                  <a:pt x="1351120" y="4121969"/>
                </a:cubicBezTo>
                <a:cubicBezTo>
                  <a:pt x="1346854" y="4116436"/>
                  <a:pt x="1343821" y="4108170"/>
                  <a:pt x="1342021" y="4097171"/>
                </a:cubicBezTo>
                <a:cubicBezTo>
                  <a:pt x="1340221" y="4086172"/>
                  <a:pt x="1339321" y="4066606"/>
                  <a:pt x="1339321" y="4038474"/>
                </a:cubicBezTo>
                <a:cubicBezTo>
                  <a:pt x="1339321" y="4012609"/>
                  <a:pt x="1340288" y="3994610"/>
                  <a:pt x="1342221" y="3984478"/>
                </a:cubicBezTo>
                <a:cubicBezTo>
                  <a:pt x="1344154" y="3974345"/>
                  <a:pt x="1347221" y="3966412"/>
                  <a:pt x="1351420" y="3960679"/>
                </a:cubicBezTo>
                <a:cubicBezTo>
                  <a:pt x="1355620" y="3954946"/>
                  <a:pt x="1361520" y="3952080"/>
                  <a:pt x="1369119" y="3952080"/>
                </a:cubicBezTo>
                <a:close/>
                <a:moveTo>
                  <a:pt x="5114696" y="3938881"/>
                </a:moveTo>
                <a:lnTo>
                  <a:pt x="4997302" y="3944280"/>
                </a:lnTo>
                <a:lnTo>
                  <a:pt x="4997302" y="3960279"/>
                </a:lnTo>
                <a:cubicBezTo>
                  <a:pt x="5002635" y="3960946"/>
                  <a:pt x="5008468" y="3962579"/>
                  <a:pt x="5014801" y="3965179"/>
                </a:cubicBezTo>
                <a:cubicBezTo>
                  <a:pt x="5021134" y="3967779"/>
                  <a:pt x="5025734" y="3971112"/>
                  <a:pt x="5028601" y="3975178"/>
                </a:cubicBezTo>
                <a:cubicBezTo>
                  <a:pt x="5031467" y="3979245"/>
                  <a:pt x="5032900" y="3983944"/>
                  <a:pt x="5032900" y="3989277"/>
                </a:cubicBezTo>
                <a:lnTo>
                  <a:pt x="5032900" y="4101871"/>
                </a:lnTo>
                <a:cubicBezTo>
                  <a:pt x="5032900" y="4109470"/>
                  <a:pt x="5030434" y="4115136"/>
                  <a:pt x="5025501" y="4118870"/>
                </a:cubicBezTo>
                <a:cubicBezTo>
                  <a:pt x="5020567" y="4122603"/>
                  <a:pt x="5012368" y="4124469"/>
                  <a:pt x="5000902" y="4124469"/>
                </a:cubicBezTo>
                <a:lnTo>
                  <a:pt x="5000902" y="4140468"/>
                </a:lnTo>
                <a:lnTo>
                  <a:pt x="5149493" y="4140468"/>
                </a:lnTo>
                <a:lnTo>
                  <a:pt x="5149493" y="4124469"/>
                </a:lnTo>
                <a:cubicBezTo>
                  <a:pt x="5137227" y="4122869"/>
                  <a:pt x="5128928" y="4120036"/>
                  <a:pt x="5124595" y="4115970"/>
                </a:cubicBezTo>
                <a:cubicBezTo>
                  <a:pt x="5120261" y="4111903"/>
                  <a:pt x="5118095" y="4106404"/>
                  <a:pt x="5118095" y="4099471"/>
                </a:cubicBezTo>
                <a:lnTo>
                  <a:pt x="5118095" y="3941880"/>
                </a:lnTo>
                <a:close/>
                <a:moveTo>
                  <a:pt x="4266970" y="3938881"/>
                </a:moveTo>
                <a:lnTo>
                  <a:pt x="4149577" y="3944280"/>
                </a:lnTo>
                <a:lnTo>
                  <a:pt x="4149577" y="3960279"/>
                </a:lnTo>
                <a:cubicBezTo>
                  <a:pt x="4154910" y="3960946"/>
                  <a:pt x="4160744" y="3962579"/>
                  <a:pt x="4167076" y="3965179"/>
                </a:cubicBezTo>
                <a:cubicBezTo>
                  <a:pt x="4173409" y="3967779"/>
                  <a:pt x="4178009" y="3971112"/>
                  <a:pt x="4180876" y="3975178"/>
                </a:cubicBezTo>
                <a:cubicBezTo>
                  <a:pt x="4183742" y="3979245"/>
                  <a:pt x="4185175" y="3983944"/>
                  <a:pt x="4185175" y="3989277"/>
                </a:cubicBezTo>
                <a:lnTo>
                  <a:pt x="4185175" y="4101871"/>
                </a:lnTo>
                <a:cubicBezTo>
                  <a:pt x="4185175" y="4109470"/>
                  <a:pt x="4182709" y="4115136"/>
                  <a:pt x="4177776" y="4118870"/>
                </a:cubicBezTo>
                <a:cubicBezTo>
                  <a:pt x="4172843" y="4122603"/>
                  <a:pt x="4164643" y="4124469"/>
                  <a:pt x="4153177" y="4124469"/>
                </a:cubicBezTo>
                <a:lnTo>
                  <a:pt x="4153177" y="4140468"/>
                </a:lnTo>
                <a:lnTo>
                  <a:pt x="4301768" y="4140468"/>
                </a:lnTo>
                <a:lnTo>
                  <a:pt x="4301768" y="4124469"/>
                </a:lnTo>
                <a:cubicBezTo>
                  <a:pt x="4289502" y="4122869"/>
                  <a:pt x="4281203" y="4120036"/>
                  <a:pt x="4276870" y="4115970"/>
                </a:cubicBezTo>
                <a:cubicBezTo>
                  <a:pt x="4272537" y="4111903"/>
                  <a:pt x="4270370" y="4106404"/>
                  <a:pt x="4270370" y="4099471"/>
                </a:cubicBezTo>
                <a:lnTo>
                  <a:pt x="4270370" y="3941880"/>
                </a:lnTo>
                <a:close/>
                <a:moveTo>
                  <a:pt x="3924070" y="3938881"/>
                </a:moveTo>
                <a:lnTo>
                  <a:pt x="3806677" y="3944280"/>
                </a:lnTo>
                <a:lnTo>
                  <a:pt x="3806677" y="3960279"/>
                </a:lnTo>
                <a:cubicBezTo>
                  <a:pt x="3812010" y="3960946"/>
                  <a:pt x="3817843" y="3962579"/>
                  <a:pt x="3824176" y="3965179"/>
                </a:cubicBezTo>
                <a:cubicBezTo>
                  <a:pt x="3830509" y="3967779"/>
                  <a:pt x="3835109" y="3971112"/>
                  <a:pt x="3837976" y="3975178"/>
                </a:cubicBezTo>
                <a:cubicBezTo>
                  <a:pt x="3840842" y="3979245"/>
                  <a:pt x="3842275" y="3983944"/>
                  <a:pt x="3842275" y="3989277"/>
                </a:cubicBezTo>
                <a:lnTo>
                  <a:pt x="3842275" y="4101871"/>
                </a:lnTo>
                <a:cubicBezTo>
                  <a:pt x="3842275" y="4109470"/>
                  <a:pt x="3839809" y="4115136"/>
                  <a:pt x="3834876" y="4118870"/>
                </a:cubicBezTo>
                <a:cubicBezTo>
                  <a:pt x="3829942" y="4122603"/>
                  <a:pt x="3821743" y="4124469"/>
                  <a:pt x="3810277" y="4124469"/>
                </a:cubicBezTo>
                <a:lnTo>
                  <a:pt x="3810277" y="4140468"/>
                </a:lnTo>
                <a:lnTo>
                  <a:pt x="3958868" y="4140468"/>
                </a:lnTo>
                <a:lnTo>
                  <a:pt x="3958868" y="4124469"/>
                </a:lnTo>
                <a:cubicBezTo>
                  <a:pt x="3946602" y="4122869"/>
                  <a:pt x="3938303" y="4120036"/>
                  <a:pt x="3933970" y="4115970"/>
                </a:cubicBezTo>
                <a:cubicBezTo>
                  <a:pt x="3929636" y="4111903"/>
                  <a:pt x="3927470" y="4106404"/>
                  <a:pt x="3927470" y="4099471"/>
                </a:cubicBezTo>
                <a:lnTo>
                  <a:pt x="3927470" y="3941880"/>
                </a:lnTo>
                <a:close/>
                <a:moveTo>
                  <a:pt x="2238145" y="3938881"/>
                </a:moveTo>
                <a:lnTo>
                  <a:pt x="2120752" y="3944280"/>
                </a:lnTo>
                <a:lnTo>
                  <a:pt x="2120752" y="3960279"/>
                </a:lnTo>
                <a:cubicBezTo>
                  <a:pt x="2126085" y="3960946"/>
                  <a:pt x="2131918" y="3962579"/>
                  <a:pt x="2138251" y="3965179"/>
                </a:cubicBezTo>
                <a:cubicBezTo>
                  <a:pt x="2144584" y="3967779"/>
                  <a:pt x="2149184" y="3971112"/>
                  <a:pt x="2152051" y="3975178"/>
                </a:cubicBezTo>
                <a:cubicBezTo>
                  <a:pt x="2154917" y="3979245"/>
                  <a:pt x="2156350" y="3983944"/>
                  <a:pt x="2156350" y="3989277"/>
                </a:cubicBezTo>
                <a:lnTo>
                  <a:pt x="2156350" y="4101871"/>
                </a:lnTo>
                <a:cubicBezTo>
                  <a:pt x="2156350" y="4109470"/>
                  <a:pt x="2153884" y="4115136"/>
                  <a:pt x="2148951" y="4118870"/>
                </a:cubicBezTo>
                <a:cubicBezTo>
                  <a:pt x="2144018" y="4122603"/>
                  <a:pt x="2135818" y="4124469"/>
                  <a:pt x="2124352" y="4124469"/>
                </a:cubicBezTo>
                <a:lnTo>
                  <a:pt x="2124352" y="4140468"/>
                </a:lnTo>
                <a:lnTo>
                  <a:pt x="2272943" y="4140468"/>
                </a:lnTo>
                <a:lnTo>
                  <a:pt x="2272943" y="4124469"/>
                </a:lnTo>
                <a:cubicBezTo>
                  <a:pt x="2260677" y="4122869"/>
                  <a:pt x="2252378" y="4120036"/>
                  <a:pt x="2248045" y="4115970"/>
                </a:cubicBezTo>
                <a:cubicBezTo>
                  <a:pt x="2243712" y="4111903"/>
                  <a:pt x="2241545" y="4106404"/>
                  <a:pt x="2241545" y="4099471"/>
                </a:cubicBezTo>
                <a:lnTo>
                  <a:pt x="2241545" y="3941880"/>
                </a:lnTo>
                <a:close/>
                <a:moveTo>
                  <a:pt x="1914295" y="3938881"/>
                </a:moveTo>
                <a:lnTo>
                  <a:pt x="1796903" y="3944280"/>
                </a:lnTo>
                <a:lnTo>
                  <a:pt x="1796903" y="3960279"/>
                </a:lnTo>
                <a:cubicBezTo>
                  <a:pt x="1802236" y="3960946"/>
                  <a:pt x="1808069" y="3962579"/>
                  <a:pt x="1814401" y="3965179"/>
                </a:cubicBezTo>
                <a:cubicBezTo>
                  <a:pt x="1820735" y="3967779"/>
                  <a:pt x="1825334" y="3971112"/>
                  <a:pt x="1828201" y="3975178"/>
                </a:cubicBezTo>
                <a:cubicBezTo>
                  <a:pt x="1831067" y="3979245"/>
                  <a:pt x="1832500" y="3983944"/>
                  <a:pt x="1832500" y="3989277"/>
                </a:cubicBezTo>
                <a:lnTo>
                  <a:pt x="1832500" y="4101871"/>
                </a:lnTo>
                <a:cubicBezTo>
                  <a:pt x="1832500" y="4109470"/>
                  <a:pt x="1830034" y="4115136"/>
                  <a:pt x="1825101" y="4118870"/>
                </a:cubicBezTo>
                <a:cubicBezTo>
                  <a:pt x="1820168" y="4122603"/>
                  <a:pt x="1811969" y="4124469"/>
                  <a:pt x="1800502" y="4124469"/>
                </a:cubicBezTo>
                <a:lnTo>
                  <a:pt x="1800502" y="4140468"/>
                </a:lnTo>
                <a:lnTo>
                  <a:pt x="1949093" y="4140468"/>
                </a:lnTo>
                <a:lnTo>
                  <a:pt x="1949093" y="4124469"/>
                </a:lnTo>
                <a:cubicBezTo>
                  <a:pt x="1936827" y="4122869"/>
                  <a:pt x="1928528" y="4120036"/>
                  <a:pt x="1924195" y="4115970"/>
                </a:cubicBezTo>
                <a:cubicBezTo>
                  <a:pt x="1919862" y="4111903"/>
                  <a:pt x="1917695" y="4106404"/>
                  <a:pt x="1917695" y="4099471"/>
                </a:cubicBezTo>
                <a:lnTo>
                  <a:pt x="1917695" y="3941880"/>
                </a:lnTo>
                <a:close/>
                <a:moveTo>
                  <a:pt x="5630841" y="3935681"/>
                </a:moveTo>
                <a:cubicBezTo>
                  <a:pt x="5620708" y="3935681"/>
                  <a:pt x="5611942" y="3936781"/>
                  <a:pt x="5604542" y="3938981"/>
                </a:cubicBezTo>
                <a:cubicBezTo>
                  <a:pt x="5597143" y="3941180"/>
                  <a:pt x="5590577" y="3944047"/>
                  <a:pt x="5584843" y="3947580"/>
                </a:cubicBezTo>
                <a:cubicBezTo>
                  <a:pt x="5579111" y="3951113"/>
                  <a:pt x="5574011" y="3955046"/>
                  <a:pt x="5569544" y="3959379"/>
                </a:cubicBezTo>
                <a:cubicBezTo>
                  <a:pt x="5565078" y="3963712"/>
                  <a:pt x="5560778" y="3967945"/>
                  <a:pt x="5556645" y="3972078"/>
                </a:cubicBezTo>
                <a:lnTo>
                  <a:pt x="5555845" y="3972078"/>
                </a:lnTo>
                <a:lnTo>
                  <a:pt x="5555845" y="3941880"/>
                </a:lnTo>
                <a:lnTo>
                  <a:pt x="5552445" y="3938881"/>
                </a:lnTo>
                <a:lnTo>
                  <a:pt x="5436252" y="3944280"/>
                </a:lnTo>
                <a:lnTo>
                  <a:pt x="5436252" y="3960279"/>
                </a:lnTo>
                <a:cubicBezTo>
                  <a:pt x="5443452" y="3961612"/>
                  <a:pt x="5448652" y="3962846"/>
                  <a:pt x="5451851" y="3963979"/>
                </a:cubicBezTo>
                <a:cubicBezTo>
                  <a:pt x="5455051" y="3965112"/>
                  <a:pt x="5458051" y="3966879"/>
                  <a:pt x="5460851" y="3969279"/>
                </a:cubicBezTo>
                <a:cubicBezTo>
                  <a:pt x="5463651" y="3971679"/>
                  <a:pt x="5465984" y="3974778"/>
                  <a:pt x="5467851" y="3978578"/>
                </a:cubicBezTo>
                <a:cubicBezTo>
                  <a:pt x="5469717" y="3982378"/>
                  <a:pt x="5470650" y="3985944"/>
                  <a:pt x="5470650" y="3989277"/>
                </a:cubicBezTo>
                <a:lnTo>
                  <a:pt x="5470650" y="4101871"/>
                </a:lnTo>
                <a:cubicBezTo>
                  <a:pt x="5470650" y="4107204"/>
                  <a:pt x="5469683" y="4111603"/>
                  <a:pt x="5467751" y="4115070"/>
                </a:cubicBezTo>
                <a:cubicBezTo>
                  <a:pt x="5465817" y="4118536"/>
                  <a:pt x="5462051" y="4120969"/>
                  <a:pt x="5456451" y="4122369"/>
                </a:cubicBezTo>
                <a:cubicBezTo>
                  <a:pt x="5450852" y="4123769"/>
                  <a:pt x="5445185" y="4124469"/>
                  <a:pt x="5439452" y="4124469"/>
                </a:cubicBezTo>
                <a:lnTo>
                  <a:pt x="5439452" y="4140468"/>
                </a:lnTo>
                <a:lnTo>
                  <a:pt x="5578644" y="4140468"/>
                </a:lnTo>
                <a:lnTo>
                  <a:pt x="5578644" y="4124469"/>
                </a:lnTo>
                <a:cubicBezTo>
                  <a:pt x="5571444" y="4123003"/>
                  <a:pt x="5566178" y="4121403"/>
                  <a:pt x="5562845" y="4119669"/>
                </a:cubicBezTo>
                <a:cubicBezTo>
                  <a:pt x="5560178" y="4117536"/>
                  <a:pt x="5558345" y="4114936"/>
                  <a:pt x="5557345" y="4111870"/>
                </a:cubicBezTo>
                <a:cubicBezTo>
                  <a:pt x="5556346" y="4108803"/>
                  <a:pt x="5555845" y="4104804"/>
                  <a:pt x="5555845" y="4099871"/>
                </a:cubicBezTo>
                <a:lnTo>
                  <a:pt x="5555845" y="3997077"/>
                </a:lnTo>
                <a:cubicBezTo>
                  <a:pt x="5560245" y="3990811"/>
                  <a:pt x="5565511" y="3985644"/>
                  <a:pt x="5571644" y="3981578"/>
                </a:cubicBezTo>
                <a:cubicBezTo>
                  <a:pt x="5577777" y="3977511"/>
                  <a:pt x="5583577" y="3975478"/>
                  <a:pt x="5589043" y="3975478"/>
                </a:cubicBezTo>
                <a:cubicBezTo>
                  <a:pt x="5597176" y="3975478"/>
                  <a:pt x="5603009" y="3978378"/>
                  <a:pt x="5606542" y="3984178"/>
                </a:cubicBezTo>
                <a:cubicBezTo>
                  <a:pt x="5610075" y="3989977"/>
                  <a:pt x="5611842" y="4000010"/>
                  <a:pt x="5611842" y="4014276"/>
                </a:cubicBezTo>
                <a:lnTo>
                  <a:pt x="5611842" y="4101871"/>
                </a:lnTo>
                <a:cubicBezTo>
                  <a:pt x="5611842" y="4110270"/>
                  <a:pt x="5611109" y="4115770"/>
                  <a:pt x="5609642" y="4118370"/>
                </a:cubicBezTo>
                <a:cubicBezTo>
                  <a:pt x="5608175" y="4120969"/>
                  <a:pt x="5605642" y="4122636"/>
                  <a:pt x="5602042" y="4123369"/>
                </a:cubicBezTo>
                <a:cubicBezTo>
                  <a:pt x="5598442" y="4124103"/>
                  <a:pt x="5594776" y="4124469"/>
                  <a:pt x="5591043" y="4124469"/>
                </a:cubicBezTo>
                <a:lnTo>
                  <a:pt x="5591043" y="4140468"/>
                </a:lnTo>
                <a:lnTo>
                  <a:pt x="5727835" y="4140468"/>
                </a:lnTo>
                <a:lnTo>
                  <a:pt x="5727835" y="4124469"/>
                </a:lnTo>
                <a:cubicBezTo>
                  <a:pt x="5720768" y="4123803"/>
                  <a:pt x="5714369" y="4122336"/>
                  <a:pt x="5708636" y="4120069"/>
                </a:cubicBezTo>
                <a:cubicBezTo>
                  <a:pt x="5704503" y="4117936"/>
                  <a:pt x="5701736" y="4115336"/>
                  <a:pt x="5700336" y="4112270"/>
                </a:cubicBezTo>
                <a:cubicBezTo>
                  <a:pt x="5698937" y="4109203"/>
                  <a:pt x="5698236" y="4105204"/>
                  <a:pt x="5698236" y="4100271"/>
                </a:cubicBezTo>
                <a:lnTo>
                  <a:pt x="5698236" y="4004876"/>
                </a:lnTo>
                <a:cubicBezTo>
                  <a:pt x="5698236" y="3983011"/>
                  <a:pt x="5692370" y="3966012"/>
                  <a:pt x="5680637" y="3953880"/>
                </a:cubicBezTo>
                <a:cubicBezTo>
                  <a:pt x="5668905" y="3941747"/>
                  <a:pt x="5652306" y="3935681"/>
                  <a:pt x="5630841" y="3935681"/>
                </a:cubicBezTo>
                <a:close/>
                <a:moveTo>
                  <a:pt x="5292219" y="3934881"/>
                </a:moveTo>
                <a:cubicBezTo>
                  <a:pt x="5267154" y="3934881"/>
                  <a:pt x="5245255" y="3939214"/>
                  <a:pt x="5226523" y="3947880"/>
                </a:cubicBezTo>
                <a:cubicBezTo>
                  <a:pt x="5207791" y="3956546"/>
                  <a:pt x="5193458" y="3968979"/>
                  <a:pt x="5183526" y="3985178"/>
                </a:cubicBezTo>
                <a:cubicBezTo>
                  <a:pt x="5173593" y="4001377"/>
                  <a:pt x="5168627" y="4020076"/>
                  <a:pt x="5168627" y="4041274"/>
                </a:cubicBezTo>
                <a:cubicBezTo>
                  <a:pt x="5168627" y="4062340"/>
                  <a:pt x="5173693" y="4080905"/>
                  <a:pt x="5183826" y="4096971"/>
                </a:cubicBezTo>
                <a:cubicBezTo>
                  <a:pt x="5193958" y="4113036"/>
                  <a:pt x="5208491" y="4125469"/>
                  <a:pt x="5227423" y="4134269"/>
                </a:cubicBezTo>
                <a:cubicBezTo>
                  <a:pt x="5246355" y="4143068"/>
                  <a:pt x="5267821" y="4147468"/>
                  <a:pt x="5291820" y="4147468"/>
                </a:cubicBezTo>
                <a:cubicBezTo>
                  <a:pt x="5317685" y="4147468"/>
                  <a:pt x="5340283" y="4143035"/>
                  <a:pt x="5359615" y="4134169"/>
                </a:cubicBezTo>
                <a:cubicBezTo>
                  <a:pt x="5378947" y="4125302"/>
                  <a:pt x="5393780" y="4112736"/>
                  <a:pt x="5404112" y="4096471"/>
                </a:cubicBezTo>
                <a:cubicBezTo>
                  <a:pt x="5414445" y="4080205"/>
                  <a:pt x="5419612" y="4061540"/>
                  <a:pt x="5419612" y="4040474"/>
                </a:cubicBezTo>
                <a:cubicBezTo>
                  <a:pt x="5419612" y="4008076"/>
                  <a:pt x="5408212" y="3982378"/>
                  <a:pt x="5385414" y="3963379"/>
                </a:cubicBezTo>
                <a:cubicBezTo>
                  <a:pt x="5362616" y="3944380"/>
                  <a:pt x="5331550" y="3934881"/>
                  <a:pt x="5292219" y="3934881"/>
                </a:cubicBezTo>
                <a:close/>
                <a:moveTo>
                  <a:pt x="4668820" y="3934881"/>
                </a:moveTo>
                <a:cubicBezTo>
                  <a:pt x="4649754" y="3934881"/>
                  <a:pt x="4632489" y="3936981"/>
                  <a:pt x="4617023" y="3941180"/>
                </a:cubicBezTo>
                <a:cubicBezTo>
                  <a:pt x="4601557" y="3945380"/>
                  <a:pt x="4589724" y="3951180"/>
                  <a:pt x="4581525" y="3958579"/>
                </a:cubicBezTo>
                <a:cubicBezTo>
                  <a:pt x="4573325" y="3965979"/>
                  <a:pt x="4569226" y="3974345"/>
                  <a:pt x="4569226" y="3983678"/>
                </a:cubicBezTo>
                <a:cubicBezTo>
                  <a:pt x="4569226" y="3994344"/>
                  <a:pt x="4572859" y="4002543"/>
                  <a:pt x="4580125" y="4008276"/>
                </a:cubicBezTo>
                <a:cubicBezTo>
                  <a:pt x="4587391" y="4014009"/>
                  <a:pt x="4597691" y="4016876"/>
                  <a:pt x="4611023" y="4016876"/>
                </a:cubicBezTo>
                <a:cubicBezTo>
                  <a:pt x="4623957" y="4016876"/>
                  <a:pt x="4633955" y="4014576"/>
                  <a:pt x="4641021" y="4009976"/>
                </a:cubicBezTo>
                <a:cubicBezTo>
                  <a:pt x="4648088" y="4005376"/>
                  <a:pt x="4651621" y="3997810"/>
                  <a:pt x="4651621" y="3987278"/>
                </a:cubicBezTo>
                <a:cubicBezTo>
                  <a:pt x="4651621" y="3979945"/>
                  <a:pt x="4649621" y="3972078"/>
                  <a:pt x="4645621" y="3963679"/>
                </a:cubicBezTo>
                <a:lnTo>
                  <a:pt x="4643421" y="3958679"/>
                </a:lnTo>
                <a:cubicBezTo>
                  <a:pt x="4649821" y="3954546"/>
                  <a:pt x="4656887" y="3952480"/>
                  <a:pt x="4664620" y="3952480"/>
                </a:cubicBezTo>
                <a:cubicBezTo>
                  <a:pt x="4670753" y="3952480"/>
                  <a:pt x="4675486" y="3955413"/>
                  <a:pt x="4678819" y="3961279"/>
                </a:cubicBezTo>
                <a:cubicBezTo>
                  <a:pt x="4682152" y="3967145"/>
                  <a:pt x="4683819" y="3977211"/>
                  <a:pt x="4683819" y="3991477"/>
                </a:cubicBezTo>
                <a:lnTo>
                  <a:pt x="4683819" y="4013076"/>
                </a:lnTo>
                <a:cubicBezTo>
                  <a:pt x="4678353" y="4015609"/>
                  <a:pt x="4666420" y="4019609"/>
                  <a:pt x="4648021" y="4025075"/>
                </a:cubicBezTo>
                <a:cubicBezTo>
                  <a:pt x="4626956" y="4031475"/>
                  <a:pt x="4612423" y="4036208"/>
                  <a:pt x="4604424" y="4039274"/>
                </a:cubicBezTo>
                <a:cubicBezTo>
                  <a:pt x="4588424" y="4045007"/>
                  <a:pt x="4577059" y="4052540"/>
                  <a:pt x="4570326" y="4061873"/>
                </a:cubicBezTo>
                <a:cubicBezTo>
                  <a:pt x="4563593" y="4071206"/>
                  <a:pt x="4560226" y="4082938"/>
                  <a:pt x="4560226" y="4097071"/>
                </a:cubicBezTo>
                <a:cubicBezTo>
                  <a:pt x="4560226" y="4112003"/>
                  <a:pt x="4565360" y="4124136"/>
                  <a:pt x="4575625" y="4133469"/>
                </a:cubicBezTo>
                <a:cubicBezTo>
                  <a:pt x="4585892" y="4142801"/>
                  <a:pt x="4599158" y="4147468"/>
                  <a:pt x="4615423" y="4147468"/>
                </a:cubicBezTo>
                <a:cubicBezTo>
                  <a:pt x="4626089" y="4147468"/>
                  <a:pt x="4635155" y="4146534"/>
                  <a:pt x="4642621" y="4144668"/>
                </a:cubicBezTo>
                <a:cubicBezTo>
                  <a:pt x="4650088" y="4142801"/>
                  <a:pt x="4656720" y="4140235"/>
                  <a:pt x="4662520" y="4136968"/>
                </a:cubicBezTo>
                <a:cubicBezTo>
                  <a:pt x="4668320" y="4133702"/>
                  <a:pt x="4675419" y="4128069"/>
                  <a:pt x="4683819" y="4120069"/>
                </a:cubicBezTo>
                <a:lnTo>
                  <a:pt x="4685219" y="4120069"/>
                </a:lnTo>
                <a:cubicBezTo>
                  <a:pt x="4689485" y="4130469"/>
                  <a:pt x="4696518" y="4137702"/>
                  <a:pt x="4706318" y="4141768"/>
                </a:cubicBezTo>
                <a:cubicBezTo>
                  <a:pt x="4716117" y="4145834"/>
                  <a:pt x="4729950" y="4147868"/>
                  <a:pt x="4747815" y="4147868"/>
                </a:cubicBezTo>
                <a:cubicBezTo>
                  <a:pt x="4756481" y="4147868"/>
                  <a:pt x="4766480" y="4146601"/>
                  <a:pt x="4777813" y="4144068"/>
                </a:cubicBezTo>
                <a:cubicBezTo>
                  <a:pt x="4789146" y="4141535"/>
                  <a:pt x="4797545" y="4138802"/>
                  <a:pt x="4803011" y="4135868"/>
                </a:cubicBezTo>
                <a:lnTo>
                  <a:pt x="4803011" y="4120069"/>
                </a:lnTo>
                <a:cubicBezTo>
                  <a:pt x="4801145" y="4120069"/>
                  <a:pt x="4798212" y="4120069"/>
                  <a:pt x="4794212" y="4120069"/>
                </a:cubicBezTo>
                <a:cubicBezTo>
                  <a:pt x="4790212" y="4120069"/>
                  <a:pt x="4785879" y="4119603"/>
                  <a:pt x="4781213" y="4118670"/>
                </a:cubicBezTo>
                <a:cubicBezTo>
                  <a:pt x="4776547" y="4117736"/>
                  <a:pt x="4773080" y="4115370"/>
                  <a:pt x="4770814" y="4111570"/>
                </a:cubicBezTo>
                <a:cubicBezTo>
                  <a:pt x="4768547" y="4107770"/>
                  <a:pt x="4767414" y="4102137"/>
                  <a:pt x="4767414" y="4094671"/>
                </a:cubicBezTo>
                <a:lnTo>
                  <a:pt x="4769013" y="4039674"/>
                </a:lnTo>
                <a:lnTo>
                  <a:pt x="4769413" y="4003677"/>
                </a:lnTo>
                <a:cubicBezTo>
                  <a:pt x="4769413" y="3986878"/>
                  <a:pt x="4765881" y="3973512"/>
                  <a:pt x="4758814" y="3963579"/>
                </a:cubicBezTo>
                <a:cubicBezTo>
                  <a:pt x="4751748" y="3953646"/>
                  <a:pt x="4741449" y="3946380"/>
                  <a:pt x="4727916" y="3941780"/>
                </a:cubicBezTo>
                <a:cubicBezTo>
                  <a:pt x="4714384" y="3937181"/>
                  <a:pt x="4694685" y="3934881"/>
                  <a:pt x="4668820" y="3934881"/>
                </a:cubicBezTo>
                <a:close/>
                <a:moveTo>
                  <a:pt x="4444895" y="3934881"/>
                </a:moveTo>
                <a:cubicBezTo>
                  <a:pt x="4421163" y="3934881"/>
                  <a:pt x="4399830" y="3939547"/>
                  <a:pt x="4380898" y="3948880"/>
                </a:cubicBezTo>
                <a:cubicBezTo>
                  <a:pt x="4361966" y="3958213"/>
                  <a:pt x="4347167" y="3971112"/>
                  <a:pt x="4336501" y="3987578"/>
                </a:cubicBezTo>
                <a:cubicBezTo>
                  <a:pt x="4325835" y="4004043"/>
                  <a:pt x="4320502" y="4021809"/>
                  <a:pt x="4320502" y="4040874"/>
                </a:cubicBezTo>
                <a:cubicBezTo>
                  <a:pt x="4320502" y="4074339"/>
                  <a:pt x="4331068" y="4100537"/>
                  <a:pt x="4352200" y="4119469"/>
                </a:cubicBezTo>
                <a:cubicBezTo>
                  <a:pt x="4373332" y="4138402"/>
                  <a:pt x="4403030" y="4147868"/>
                  <a:pt x="4441295" y="4147868"/>
                </a:cubicBezTo>
                <a:cubicBezTo>
                  <a:pt x="4462893" y="4147868"/>
                  <a:pt x="4482092" y="4142468"/>
                  <a:pt x="4498891" y="4131669"/>
                </a:cubicBezTo>
                <a:cubicBezTo>
                  <a:pt x="4515690" y="4120869"/>
                  <a:pt x="4528556" y="4105937"/>
                  <a:pt x="4537489" y="4086871"/>
                </a:cubicBezTo>
                <a:lnTo>
                  <a:pt x="4520290" y="4076672"/>
                </a:lnTo>
                <a:cubicBezTo>
                  <a:pt x="4511890" y="4090271"/>
                  <a:pt x="4503391" y="4099804"/>
                  <a:pt x="4494791" y="4105270"/>
                </a:cubicBezTo>
                <a:cubicBezTo>
                  <a:pt x="4486192" y="4110737"/>
                  <a:pt x="4476292" y="4113470"/>
                  <a:pt x="4465093" y="4113470"/>
                </a:cubicBezTo>
                <a:cubicBezTo>
                  <a:pt x="4455494" y="4113470"/>
                  <a:pt x="4446794" y="4110203"/>
                  <a:pt x="4438995" y="4103670"/>
                </a:cubicBezTo>
                <a:cubicBezTo>
                  <a:pt x="4431195" y="4097137"/>
                  <a:pt x="4425196" y="4087871"/>
                  <a:pt x="4420996" y="4075872"/>
                </a:cubicBezTo>
                <a:cubicBezTo>
                  <a:pt x="4416796" y="4063873"/>
                  <a:pt x="4414696" y="4049740"/>
                  <a:pt x="4414696" y="4033475"/>
                </a:cubicBezTo>
                <a:cubicBezTo>
                  <a:pt x="4414696" y="4007343"/>
                  <a:pt x="4417396" y="3987244"/>
                  <a:pt x="4422796" y="3973178"/>
                </a:cubicBezTo>
                <a:cubicBezTo>
                  <a:pt x="4428195" y="3959113"/>
                  <a:pt x="4436095" y="3952080"/>
                  <a:pt x="4446494" y="3952080"/>
                </a:cubicBezTo>
                <a:cubicBezTo>
                  <a:pt x="4451961" y="3952080"/>
                  <a:pt x="4455694" y="3953880"/>
                  <a:pt x="4457694" y="3957479"/>
                </a:cubicBezTo>
                <a:lnTo>
                  <a:pt x="4456094" y="3964679"/>
                </a:lnTo>
                <a:cubicBezTo>
                  <a:pt x="4453561" y="3971879"/>
                  <a:pt x="4451894" y="3977378"/>
                  <a:pt x="4451094" y="3981178"/>
                </a:cubicBezTo>
                <a:cubicBezTo>
                  <a:pt x="4450294" y="3984978"/>
                  <a:pt x="4449894" y="3988811"/>
                  <a:pt x="4449894" y="3992677"/>
                </a:cubicBezTo>
                <a:cubicBezTo>
                  <a:pt x="4449894" y="4002277"/>
                  <a:pt x="4453527" y="4009709"/>
                  <a:pt x="4460793" y="4014976"/>
                </a:cubicBezTo>
                <a:cubicBezTo>
                  <a:pt x="4468060" y="4020242"/>
                  <a:pt x="4478625" y="4022875"/>
                  <a:pt x="4492491" y="4022875"/>
                </a:cubicBezTo>
                <a:cubicBezTo>
                  <a:pt x="4505691" y="4022875"/>
                  <a:pt x="4515457" y="4019642"/>
                  <a:pt x="4521790" y="4013176"/>
                </a:cubicBezTo>
                <a:cubicBezTo>
                  <a:pt x="4528123" y="4006710"/>
                  <a:pt x="4531290" y="3997810"/>
                  <a:pt x="4531290" y="3986478"/>
                </a:cubicBezTo>
                <a:cubicBezTo>
                  <a:pt x="4531290" y="3970612"/>
                  <a:pt x="4523656" y="3958046"/>
                  <a:pt x="4508390" y="3948780"/>
                </a:cubicBezTo>
                <a:cubicBezTo>
                  <a:pt x="4493124" y="3939514"/>
                  <a:pt x="4471960" y="3934881"/>
                  <a:pt x="4444895" y="3934881"/>
                </a:cubicBezTo>
                <a:close/>
                <a:moveTo>
                  <a:pt x="3520969" y="3934881"/>
                </a:moveTo>
                <a:cubicBezTo>
                  <a:pt x="3497237" y="3934881"/>
                  <a:pt x="3475905" y="3939547"/>
                  <a:pt x="3456973" y="3948880"/>
                </a:cubicBezTo>
                <a:cubicBezTo>
                  <a:pt x="3438041" y="3958213"/>
                  <a:pt x="3423242" y="3971112"/>
                  <a:pt x="3412576" y="3987578"/>
                </a:cubicBezTo>
                <a:cubicBezTo>
                  <a:pt x="3401910" y="4004043"/>
                  <a:pt x="3396577" y="4021809"/>
                  <a:pt x="3396577" y="4040874"/>
                </a:cubicBezTo>
                <a:cubicBezTo>
                  <a:pt x="3396577" y="4074339"/>
                  <a:pt x="3407143" y="4100537"/>
                  <a:pt x="3428275" y="4119469"/>
                </a:cubicBezTo>
                <a:cubicBezTo>
                  <a:pt x="3449407" y="4138402"/>
                  <a:pt x="3479105" y="4147868"/>
                  <a:pt x="3517370" y="4147868"/>
                </a:cubicBezTo>
                <a:cubicBezTo>
                  <a:pt x="3538968" y="4147868"/>
                  <a:pt x="3558167" y="4142468"/>
                  <a:pt x="3574966" y="4131669"/>
                </a:cubicBezTo>
                <a:cubicBezTo>
                  <a:pt x="3591765" y="4120869"/>
                  <a:pt x="3604630" y="4105937"/>
                  <a:pt x="3613564" y="4086871"/>
                </a:cubicBezTo>
                <a:lnTo>
                  <a:pt x="3596365" y="4076672"/>
                </a:lnTo>
                <a:cubicBezTo>
                  <a:pt x="3587965" y="4090271"/>
                  <a:pt x="3579466" y="4099804"/>
                  <a:pt x="3570866" y="4105270"/>
                </a:cubicBezTo>
                <a:cubicBezTo>
                  <a:pt x="3562267" y="4110737"/>
                  <a:pt x="3552367" y="4113470"/>
                  <a:pt x="3541168" y="4113470"/>
                </a:cubicBezTo>
                <a:cubicBezTo>
                  <a:pt x="3531569" y="4113470"/>
                  <a:pt x="3522869" y="4110203"/>
                  <a:pt x="3515070" y="4103670"/>
                </a:cubicBezTo>
                <a:cubicBezTo>
                  <a:pt x="3507270" y="4097137"/>
                  <a:pt x="3501271" y="4087871"/>
                  <a:pt x="3497071" y="4075872"/>
                </a:cubicBezTo>
                <a:cubicBezTo>
                  <a:pt x="3492871" y="4063873"/>
                  <a:pt x="3490771" y="4049740"/>
                  <a:pt x="3490771" y="4033475"/>
                </a:cubicBezTo>
                <a:cubicBezTo>
                  <a:pt x="3490771" y="4007343"/>
                  <a:pt x="3493471" y="3987244"/>
                  <a:pt x="3498871" y="3973178"/>
                </a:cubicBezTo>
                <a:cubicBezTo>
                  <a:pt x="3504270" y="3959113"/>
                  <a:pt x="3512170" y="3952080"/>
                  <a:pt x="3522569" y="3952080"/>
                </a:cubicBezTo>
                <a:cubicBezTo>
                  <a:pt x="3528035" y="3952080"/>
                  <a:pt x="3531769" y="3953880"/>
                  <a:pt x="3533769" y="3957479"/>
                </a:cubicBezTo>
                <a:lnTo>
                  <a:pt x="3532169" y="3964679"/>
                </a:lnTo>
                <a:cubicBezTo>
                  <a:pt x="3529635" y="3971879"/>
                  <a:pt x="3527969" y="3977378"/>
                  <a:pt x="3527169" y="3981178"/>
                </a:cubicBezTo>
                <a:cubicBezTo>
                  <a:pt x="3526369" y="3984978"/>
                  <a:pt x="3525969" y="3988811"/>
                  <a:pt x="3525969" y="3992677"/>
                </a:cubicBezTo>
                <a:cubicBezTo>
                  <a:pt x="3525969" y="4002277"/>
                  <a:pt x="3529602" y="4009709"/>
                  <a:pt x="3536868" y="4014976"/>
                </a:cubicBezTo>
                <a:cubicBezTo>
                  <a:pt x="3544134" y="4020242"/>
                  <a:pt x="3554700" y="4022875"/>
                  <a:pt x="3568566" y="4022875"/>
                </a:cubicBezTo>
                <a:cubicBezTo>
                  <a:pt x="3581766" y="4022875"/>
                  <a:pt x="3591531" y="4019642"/>
                  <a:pt x="3597865" y="4013176"/>
                </a:cubicBezTo>
                <a:cubicBezTo>
                  <a:pt x="3604197" y="4006710"/>
                  <a:pt x="3607364" y="3997810"/>
                  <a:pt x="3607364" y="3986478"/>
                </a:cubicBezTo>
                <a:cubicBezTo>
                  <a:pt x="3607364" y="3970612"/>
                  <a:pt x="3599731" y="3958046"/>
                  <a:pt x="3584465" y="3948780"/>
                </a:cubicBezTo>
                <a:cubicBezTo>
                  <a:pt x="3569199" y="3939514"/>
                  <a:pt x="3548034" y="3934881"/>
                  <a:pt x="3520969" y="3934881"/>
                </a:cubicBezTo>
                <a:close/>
                <a:moveTo>
                  <a:pt x="3267720" y="3934881"/>
                </a:moveTo>
                <a:cubicBezTo>
                  <a:pt x="3244521" y="3934881"/>
                  <a:pt x="3223855" y="3939514"/>
                  <a:pt x="3205723" y="3948780"/>
                </a:cubicBezTo>
                <a:cubicBezTo>
                  <a:pt x="3187591" y="3958046"/>
                  <a:pt x="3173592" y="3970812"/>
                  <a:pt x="3163726" y="3987078"/>
                </a:cubicBezTo>
                <a:cubicBezTo>
                  <a:pt x="3153860" y="4003343"/>
                  <a:pt x="3148927" y="4021275"/>
                  <a:pt x="3148927" y="4040874"/>
                </a:cubicBezTo>
                <a:cubicBezTo>
                  <a:pt x="3148927" y="4062740"/>
                  <a:pt x="3153760" y="4081705"/>
                  <a:pt x="3163426" y="4097771"/>
                </a:cubicBezTo>
                <a:cubicBezTo>
                  <a:pt x="3173092" y="4113836"/>
                  <a:pt x="3187225" y="4126202"/>
                  <a:pt x="3205823" y="4134869"/>
                </a:cubicBezTo>
                <a:cubicBezTo>
                  <a:pt x="3224422" y="4143535"/>
                  <a:pt x="3246788" y="4147868"/>
                  <a:pt x="3272919" y="4147868"/>
                </a:cubicBezTo>
                <a:cubicBezTo>
                  <a:pt x="3295585" y="4147868"/>
                  <a:pt x="3316017" y="4142835"/>
                  <a:pt x="3334216" y="4132769"/>
                </a:cubicBezTo>
                <a:cubicBezTo>
                  <a:pt x="3352414" y="4122703"/>
                  <a:pt x="3367247" y="4108870"/>
                  <a:pt x="3378713" y="4091271"/>
                </a:cubicBezTo>
                <a:lnTo>
                  <a:pt x="3362714" y="4078672"/>
                </a:lnTo>
                <a:cubicBezTo>
                  <a:pt x="3354847" y="4089338"/>
                  <a:pt x="3345715" y="4097871"/>
                  <a:pt x="3335316" y="4104270"/>
                </a:cubicBezTo>
                <a:cubicBezTo>
                  <a:pt x="3324916" y="4110670"/>
                  <a:pt x="3314784" y="4113870"/>
                  <a:pt x="3304917" y="4113870"/>
                </a:cubicBezTo>
                <a:cubicBezTo>
                  <a:pt x="3283186" y="4113870"/>
                  <a:pt x="3267453" y="4107570"/>
                  <a:pt x="3257720" y="4094971"/>
                </a:cubicBezTo>
                <a:cubicBezTo>
                  <a:pt x="3247988" y="4082372"/>
                  <a:pt x="3243121" y="4061873"/>
                  <a:pt x="3243121" y="4033475"/>
                </a:cubicBezTo>
                <a:lnTo>
                  <a:pt x="3372913" y="4033475"/>
                </a:lnTo>
                <a:lnTo>
                  <a:pt x="3372913" y="4020476"/>
                </a:lnTo>
                <a:cubicBezTo>
                  <a:pt x="3372913" y="4002743"/>
                  <a:pt x="3368847" y="3987444"/>
                  <a:pt x="3360714" y="3974578"/>
                </a:cubicBezTo>
                <a:cubicBezTo>
                  <a:pt x="3352581" y="3961712"/>
                  <a:pt x="3340715" y="3951880"/>
                  <a:pt x="3325116" y="3945080"/>
                </a:cubicBezTo>
                <a:cubicBezTo>
                  <a:pt x="3309517" y="3938281"/>
                  <a:pt x="3290385" y="3934881"/>
                  <a:pt x="3267720" y="3934881"/>
                </a:cubicBezTo>
                <a:close/>
                <a:moveTo>
                  <a:pt x="1367919" y="3934881"/>
                </a:moveTo>
                <a:cubicBezTo>
                  <a:pt x="1342854" y="3934881"/>
                  <a:pt x="1320956" y="3939214"/>
                  <a:pt x="1302223" y="3947880"/>
                </a:cubicBezTo>
                <a:cubicBezTo>
                  <a:pt x="1283491" y="3956546"/>
                  <a:pt x="1269159" y="3968979"/>
                  <a:pt x="1259226" y="3985178"/>
                </a:cubicBezTo>
                <a:cubicBezTo>
                  <a:pt x="1249293" y="4001377"/>
                  <a:pt x="1244327" y="4020076"/>
                  <a:pt x="1244327" y="4041274"/>
                </a:cubicBezTo>
                <a:cubicBezTo>
                  <a:pt x="1244327" y="4062340"/>
                  <a:pt x="1249394" y="4080905"/>
                  <a:pt x="1259526" y="4096971"/>
                </a:cubicBezTo>
                <a:cubicBezTo>
                  <a:pt x="1269659" y="4113036"/>
                  <a:pt x="1284191" y="4125469"/>
                  <a:pt x="1303123" y="4134269"/>
                </a:cubicBezTo>
                <a:cubicBezTo>
                  <a:pt x="1322055" y="4143068"/>
                  <a:pt x="1343521" y="4147468"/>
                  <a:pt x="1367519" y="4147468"/>
                </a:cubicBezTo>
                <a:cubicBezTo>
                  <a:pt x="1393385" y="4147468"/>
                  <a:pt x="1415983" y="4143035"/>
                  <a:pt x="1435315" y="4134169"/>
                </a:cubicBezTo>
                <a:cubicBezTo>
                  <a:pt x="1454648" y="4125302"/>
                  <a:pt x="1469480" y="4112736"/>
                  <a:pt x="1479813" y="4096471"/>
                </a:cubicBezTo>
                <a:cubicBezTo>
                  <a:pt x="1490145" y="4080205"/>
                  <a:pt x="1495312" y="4061540"/>
                  <a:pt x="1495312" y="4040474"/>
                </a:cubicBezTo>
                <a:cubicBezTo>
                  <a:pt x="1495312" y="4008076"/>
                  <a:pt x="1483912" y="3982378"/>
                  <a:pt x="1461114" y="3963379"/>
                </a:cubicBezTo>
                <a:cubicBezTo>
                  <a:pt x="1438315" y="3944380"/>
                  <a:pt x="1407250" y="3934881"/>
                  <a:pt x="1367919" y="3934881"/>
                </a:cubicBezTo>
                <a:close/>
                <a:moveTo>
                  <a:pt x="4846526" y="3882084"/>
                </a:moveTo>
                <a:lnTo>
                  <a:pt x="4846526" y="3942280"/>
                </a:lnTo>
                <a:lnTo>
                  <a:pt x="4809328" y="3942280"/>
                </a:lnTo>
                <a:lnTo>
                  <a:pt x="4809328" y="3965079"/>
                </a:lnTo>
                <a:lnTo>
                  <a:pt x="4845726" y="3965079"/>
                </a:lnTo>
                <a:lnTo>
                  <a:pt x="4845726" y="4080272"/>
                </a:lnTo>
                <a:cubicBezTo>
                  <a:pt x="4845726" y="4101871"/>
                  <a:pt x="4851792" y="4118336"/>
                  <a:pt x="4863925" y="4129669"/>
                </a:cubicBezTo>
                <a:cubicBezTo>
                  <a:pt x="4876057" y="4141001"/>
                  <a:pt x="4894190" y="4146668"/>
                  <a:pt x="4918321" y="4146668"/>
                </a:cubicBezTo>
                <a:cubicBezTo>
                  <a:pt x="4939920" y="4146668"/>
                  <a:pt x="4963252" y="4141468"/>
                  <a:pt x="4988317" y="4131069"/>
                </a:cubicBezTo>
                <a:lnTo>
                  <a:pt x="4988317" y="4113070"/>
                </a:lnTo>
                <a:lnTo>
                  <a:pt x="4974918" y="4114070"/>
                </a:lnTo>
                <a:lnTo>
                  <a:pt x="4959519" y="4114670"/>
                </a:lnTo>
                <a:cubicBezTo>
                  <a:pt x="4949519" y="4114670"/>
                  <a:pt x="4942387" y="4111237"/>
                  <a:pt x="4938120" y="4104370"/>
                </a:cubicBezTo>
                <a:cubicBezTo>
                  <a:pt x="4933853" y="4097504"/>
                  <a:pt x="4931720" y="4085205"/>
                  <a:pt x="4931720" y="4067473"/>
                </a:cubicBezTo>
                <a:lnTo>
                  <a:pt x="4931720" y="3965079"/>
                </a:lnTo>
                <a:lnTo>
                  <a:pt x="4986717" y="3965079"/>
                </a:lnTo>
                <a:lnTo>
                  <a:pt x="4986717" y="3942280"/>
                </a:lnTo>
                <a:lnTo>
                  <a:pt x="4931320" y="3942280"/>
                </a:lnTo>
                <a:lnTo>
                  <a:pt x="4931320" y="3882084"/>
                </a:lnTo>
                <a:close/>
                <a:moveTo>
                  <a:pt x="3655901" y="3882084"/>
                </a:moveTo>
                <a:lnTo>
                  <a:pt x="3655901" y="3942280"/>
                </a:lnTo>
                <a:lnTo>
                  <a:pt x="3618703" y="3942280"/>
                </a:lnTo>
                <a:lnTo>
                  <a:pt x="3618703" y="3965079"/>
                </a:lnTo>
                <a:lnTo>
                  <a:pt x="3655101" y="3965079"/>
                </a:lnTo>
                <a:lnTo>
                  <a:pt x="3655101" y="4080272"/>
                </a:lnTo>
                <a:cubicBezTo>
                  <a:pt x="3655101" y="4101871"/>
                  <a:pt x="3661167" y="4118336"/>
                  <a:pt x="3673300" y="4129669"/>
                </a:cubicBezTo>
                <a:cubicBezTo>
                  <a:pt x="3685432" y="4141001"/>
                  <a:pt x="3703564" y="4146668"/>
                  <a:pt x="3727696" y="4146668"/>
                </a:cubicBezTo>
                <a:cubicBezTo>
                  <a:pt x="3749295" y="4146668"/>
                  <a:pt x="3772627" y="4141468"/>
                  <a:pt x="3797692" y="4131069"/>
                </a:cubicBezTo>
                <a:lnTo>
                  <a:pt x="3797692" y="4113070"/>
                </a:lnTo>
                <a:lnTo>
                  <a:pt x="3784293" y="4114070"/>
                </a:lnTo>
                <a:lnTo>
                  <a:pt x="3768894" y="4114670"/>
                </a:lnTo>
                <a:cubicBezTo>
                  <a:pt x="3758894" y="4114670"/>
                  <a:pt x="3751761" y="4111237"/>
                  <a:pt x="3747495" y="4104370"/>
                </a:cubicBezTo>
                <a:cubicBezTo>
                  <a:pt x="3743228" y="4097504"/>
                  <a:pt x="3741095" y="4085205"/>
                  <a:pt x="3741095" y="4067473"/>
                </a:cubicBezTo>
                <a:lnTo>
                  <a:pt x="3741095" y="3965079"/>
                </a:lnTo>
                <a:lnTo>
                  <a:pt x="3796092" y="3965079"/>
                </a:lnTo>
                <a:lnTo>
                  <a:pt x="3796092" y="3942280"/>
                </a:lnTo>
                <a:lnTo>
                  <a:pt x="3740695" y="3942280"/>
                </a:lnTo>
                <a:lnTo>
                  <a:pt x="3740695" y="3882084"/>
                </a:lnTo>
                <a:close/>
                <a:moveTo>
                  <a:pt x="2312876" y="3882084"/>
                </a:moveTo>
                <a:lnTo>
                  <a:pt x="2312876" y="3942280"/>
                </a:lnTo>
                <a:lnTo>
                  <a:pt x="2275678" y="3942280"/>
                </a:lnTo>
                <a:lnTo>
                  <a:pt x="2275678" y="3965079"/>
                </a:lnTo>
                <a:lnTo>
                  <a:pt x="2312076" y="3965079"/>
                </a:lnTo>
                <a:lnTo>
                  <a:pt x="2312076" y="4080272"/>
                </a:lnTo>
                <a:cubicBezTo>
                  <a:pt x="2312076" y="4101871"/>
                  <a:pt x="2318142" y="4118336"/>
                  <a:pt x="2330275" y="4129669"/>
                </a:cubicBezTo>
                <a:cubicBezTo>
                  <a:pt x="2342407" y="4141001"/>
                  <a:pt x="2360539" y="4146668"/>
                  <a:pt x="2384671" y="4146668"/>
                </a:cubicBezTo>
                <a:cubicBezTo>
                  <a:pt x="2406270" y="4146668"/>
                  <a:pt x="2429602" y="4141468"/>
                  <a:pt x="2454667" y="4131069"/>
                </a:cubicBezTo>
                <a:lnTo>
                  <a:pt x="2454667" y="4113070"/>
                </a:lnTo>
                <a:lnTo>
                  <a:pt x="2441268" y="4114070"/>
                </a:lnTo>
                <a:lnTo>
                  <a:pt x="2425869" y="4114670"/>
                </a:lnTo>
                <a:cubicBezTo>
                  <a:pt x="2415869" y="4114670"/>
                  <a:pt x="2408736" y="4111237"/>
                  <a:pt x="2404470" y="4104370"/>
                </a:cubicBezTo>
                <a:cubicBezTo>
                  <a:pt x="2400204" y="4097504"/>
                  <a:pt x="2398070" y="4085205"/>
                  <a:pt x="2398070" y="4067473"/>
                </a:cubicBezTo>
                <a:lnTo>
                  <a:pt x="2398070" y="3965079"/>
                </a:lnTo>
                <a:lnTo>
                  <a:pt x="2453067" y="3965079"/>
                </a:lnTo>
                <a:lnTo>
                  <a:pt x="2453067" y="3956938"/>
                </a:lnTo>
                <a:lnTo>
                  <a:pt x="2460903" y="3958917"/>
                </a:lnTo>
                <a:cubicBezTo>
                  <a:pt x="2470002" y="3962392"/>
                  <a:pt x="2477452" y="3968979"/>
                  <a:pt x="2483251" y="3978678"/>
                </a:cubicBezTo>
                <a:cubicBezTo>
                  <a:pt x="2508316" y="4023475"/>
                  <a:pt x="2533182" y="4069673"/>
                  <a:pt x="2557847" y="4117270"/>
                </a:cubicBezTo>
                <a:lnTo>
                  <a:pt x="2575846" y="4151468"/>
                </a:lnTo>
                <a:cubicBezTo>
                  <a:pt x="2571046" y="4162533"/>
                  <a:pt x="2564046" y="4172666"/>
                  <a:pt x="2554847" y="4181866"/>
                </a:cubicBezTo>
                <a:cubicBezTo>
                  <a:pt x="2537115" y="4161334"/>
                  <a:pt x="2520782" y="4151068"/>
                  <a:pt x="2505850" y="4151068"/>
                </a:cubicBezTo>
                <a:cubicBezTo>
                  <a:pt x="2493451" y="4151068"/>
                  <a:pt x="2483651" y="4154434"/>
                  <a:pt x="2476452" y="4161167"/>
                </a:cubicBezTo>
                <a:cubicBezTo>
                  <a:pt x="2469252" y="4167900"/>
                  <a:pt x="2465652" y="4176866"/>
                  <a:pt x="2465652" y="4188065"/>
                </a:cubicBezTo>
                <a:cubicBezTo>
                  <a:pt x="2465652" y="4199931"/>
                  <a:pt x="2469852" y="4209764"/>
                  <a:pt x="2478252" y="4217564"/>
                </a:cubicBezTo>
                <a:cubicBezTo>
                  <a:pt x="2486651" y="4225363"/>
                  <a:pt x="2497050" y="4229263"/>
                  <a:pt x="2509450" y="4229263"/>
                </a:cubicBezTo>
                <a:cubicBezTo>
                  <a:pt x="2528382" y="4229263"/>
                  <a:pt x="2545514" y="4222263"/>
                  <a:pt x="2560847" y="4208264"/>
                </a:cubicBezTo>
                <a:cubicBezTo>
                  <a:pt x="2576179" y="4194265"/>
                  <a:pt x="2590178" y="4173733"/>
                  <a:pt x="2602844" y="4146668"/>
                </a:cubicBezTo>
                <a:cubicBezTo>
                  <a:pt x="2634576" y="4078139"/>
                  <a:pt x="2655208" y="4033941"/>
                  <a:pt x="2664740" y="4014076"/>
                </a:cubicBezTo>
                <a:cubicBezTo>
                  <a:pt x="2674273" y="3994210"/>
                  <a:pt x="2680706" y="3981578"/>
                  <a:pt x="2684039" y="3976178"/>
                </a:cubicBezTo>
                <a:cubicBezTo>
                  <a:pt x="2687373" y="3970779"/>
                  <a:pt x="2690972" y="3966645"/>
                  <a:pt x="2694838" y="3963779"/>
                </a:cubicBezTo>
                <a:cubicBezTo>
                  <a:pt x="2698705" y="3960912"/>
                  <a:pt x="2704638" y="3958613"/>
                  <a:pt x="2712637" y="3956879"/>
                </a:cubicBezTo>
                <a:lnTo>
                  <a:pt x="2712637" y="3941480"/>
                </a:lnTo>
                <a:lnTo>
                  <a:pt x="2623243" y="3941480"/>
                </a:lnTo>
                <a:lnTo>
                  <a:pt x="2623243" y="3956879"/>
                </a:lnTo>
                <a:cubicBezTo>
                  <a:pt x="2632309" y="3957546"/>
                  <a:pt x="2639775" y="3959246"/>
                  <a:pt x="2645641" y="3961979"/>
                </a:cubicBezTo>
                <a:cubicBezTo>
                  <a:pt x="2651508" y="3964712"/>
                  <a:pt x="2654441" y="3967812"/>
                  <a:pt x="2654441" y="3971279"/>
                </a:cubicBezTo>
                <a:cubicBezTo>
                  <a:pt x="2654441" y="3976345"/>
                  <a:pt x="2652275" y="3984578"/>
                  <a:pt x="2647941" y="3995977"/>
                </a:cubicBezTo>
                <a:cubicBezTo>
                  <a:pt x="2643608" y="4007376"/>
                  <a:pt x="2639175" y="4018376"/>
                  <a:pt x="2634642" y="4028975"/>
                </a:cubicBezTo>
                <a:cubicBezTo>
                  <a:pt x="2630109" y="4039574"/>
                  <a:pt x="2625109" y="4050674"/>
                  <a:pt x="2619643" y="4062273"/>
                </a:cubicBezTo>
                <a:cubicBezTo>
                  <a:pt x="2612443" y="4050274"/>
                  <a:pt x="2605977" y="4039074"/>
                  <a:pt x="2600244" y="4028675"/>
                </a:cubicBezTo>
                <a:cubicBezTo>
                  <a:pt x="2594511" y="4018276"/>
                  <a:pt x="2588879" y="4007610"/>
                  <a:pt x="2583345" y="3996677"/>
                </a:cubicBezTo>
                <a:cubicBezTo>
                  <a:pt x="2577812" y="3985744"/>
                  <a:pt x="2574279" y="3978611"/>
                  <a:pt x="2572746" y="3975278"/>
                </a:cubicBezTo>
                <a:cubicBezTo>
                  <a:pt x="2571213" y="3971945"/>
                  <a:pt x="2570446" y="3969279"/>
                  <a:pt x="2570446" y="3967279"/>
                </a:cubicBezTo>
                <a:cubicBezTo>
                  <a:pt x="2570446" y="3964612"/>
                  <a:pt x="2573179" y="3962146"/>
                  <a:pt x="2578645" y="3959879"/>
                </a:cubicBezTo>
                <a:cubicBezTo>
                  <a:pt x="2584112" y="3957613"/>
                  <a:pt x="2589978" y="3956346"/>
                  <a:pt x="2596244" y="3956079"/>
                </a:cubicBezTo>
                <a:lnTo>
                  <a:pt x="2596244" y="3941480"/>
                </a:lnTo>
                <a:lnTo>
                  <a:pt x="2451253" y="3941480"/>
                </a:lnTo>
                <a:lnTo>
                  <a:pt x="2451253" y="3942280"/>
                </a:lnTo>
                <a:lnTo>
                  <a:pt x="2397670" y="3942280"/>
                </a:lnTo>
                <a:lnTo>
                  <a:pt x="2397670" y="3882084"/>
                </a:lnTo>
                <a:close/>
                <a:moveTo>
                  <a:pt x="2936619" y="3876284"/>
                </a:moveTo>
                <a:lnTo>
                  <a:pt x="2939019" y="3876284"/>
                </a:lnTo>
                <a:cubicBezTo>
                  <a:pt x="2959284" y="3876284"/>
                  <a:pt x="2973850" y="3880784"/>
                  <a:pt x="2982716" y="3889784"/>
                </a:cubicBezTo>
                <a:cubicBezTo>
                  <a:pt x="2991582" y="3898783"/>
                  <a:pt x="2996015" y="3913015"/>
                  <a:pt x="2996015" y="3932481"/>
                </a:cubicBezTo>
                <a:cubicBezTo>
                  <a:pt x="2996015" y="3953813"/>
                  <a:pt x="2992016" y="3969312"/>
                  <a:pt x="2984016" y="3978978"/>
                </a:cubicBezTo>
                <a:cubicBezTo>
                  <a:pt x="2976017" y="3988644"/>
                  <a:pt x="2962684" y="3993477"/>
                  <a:pt x="2944018" y="3993477"/>
                </a:cubicBezTo>
                <a:lnTo>
                  <a:pt x="2936619" y="3993477"/>
                </a:lnTo>
                <a:close/>
                <a:moveTo>
                  <a:pt x="2801427" y="3856686"/>
                </a:moveTo>
                <a:lnTo>
                  <a:pt x="2801427" y="3873085"/>
                </a:lnTo>
                <a:cubicBezTo>
                  <a:pt x="2810760" y="3874551"/>
                  <a:pt x="2819159" y="3876718"/>
                  <a:pt x="2826626" y="3879584"/>
                </a:cubicBezTo>
                <a:cubicBezTo>
                  <a:pt x="2834091" y="3882451"/>
                  <a:pt x="2839058" y="3885284"/>
                  <a:pt x="2841525" y="3888084"/>
                </a:cubicBezTo>
                <a:cubicBezTo>
                  <a:pt x="2843991" y="3890883"/>
                  <a:pt x="2845224" y="3895416"/>
                  <a:pt x="2845224" y="3901683"/>
                </a:cubicBezTo>
                <a:lnTo>
                  <a:pt x="2845224" y="4098671"/>
                </a:lnTo>
                <a:cubicBezTo>
                  <a:pt x="2845224" y="4106004"/>
                  <a:pt x="2843525" y="4111237"/>
                  <a:pt x="2840125" y="4114370"/>
                </a:cubicBezTo>
                <a:cubicBezTo>
                  <a:pt x="2836725" y="4117503"/>
                  <a:pt x="2831292" y="4119803"/>
                  <a:pt x="2823826" y="4121269"/>
                </a:cubicBezTo>
                <a:cubicBezTo>
                  <a:pt x="2816359" y="4122736"/>
                  <a:pt x="2808894" y="4123669"/>
                  <a:pt x="2801427" y="4124069"/>
                </a:cubicBezTo>
                <a:lnTo>
                  <a:pt x="2801427" y="4140468"/>
                </a:lnTo>
                <a:lnTo>
                  <a:pt x="2974217" y="4140468"/>
                </a:lnTo>
                <a:lnTo>
                  <a:pt x="2974217" y="4124069"/>
                </a:lnTo>
                <a:cubicBezTo>
                  <a:pt x="2971551" y="4123669"/>
                  <a:pt x="2967617" y="4122769"/>
                  <a:pt x="2962417" y="4121369"/>
                </a:cubicBezTo>
                <a:cubicBezTo>
                  <a:pt x="2957218" y="4119969"/>
                  <a:pt x="2953151" y="4118403"/>
                  <a:pt x="2950218" y="4116670"/>
                </a:cubicBezTo>
                <a:cubicBezTo>
                  <a:pt x="2944752" y="4114270"/>
                  <a:pt x="2941119" y="4111403"/>
                  <a:pt x="2939319" y="4108070"/>
                </a:cubicBezTo>
                <a:cubicBezTo>
                  <a:pt x="2937519" y="4104737"/>
                  <a:pt x="2936619" y="4100804"/>
                  <a:pt x="2936619" y="4096271"/>
                </a:cubicBezTo>
                <a:lnTo>
                  <a:pt x="2936619" y="4012676"/>
                </a:lnTo>
                <a:lnTo>
                  <a:pt x="2941619" y="4012676"/>
                </a:lnTo>
                <a:cubicBezTo>
                  <a:pt x="2963617" y="4044541"/>
                  <a:pt x="2990349" y="4087138"/>
                  <a:pt x="3021814" y="4140468"/>
                </a:cubicBezTo>
                <a:lnTo>
                  <a:pt x="3150006" y="4140468"/>
                </a:lnTo>
                <a:lnTo>
                  <a:pt x="3150006" y="4124069"/>
                </a:lnTo>
                <a:cubicBezTo>
                  <a:pt x="3140140" y="4122736"/>
                  <a:pt x="3133540" y="4121436"/>
                  <a:pt x="3130207" y="4120169"/>
                </a:cubicBezTo>
                <a:cubicBezTo>
                  <a:pt x="3126874" y="4118903"/>
                  <a:pt x="3123474" y="4117036"/>
                  <a:pt x="3120008" y="4114570"/>
                </a:cubicBezTo>
                <a:cubicBezTo>
                  <a:pt x="3116541" y="4112103"/>
                  <a:pt x="3113108" y="4109203"/>
                  <a:pt x="3109708" y="4105870"/>
                </a:cubicBezTo>
                <a:cubicBezTo>
                  <a:pt x="3106309" y="4102537"/>
                  <a:pt x="3100075" y="4095471"/>
                  <a:pt x="3091009" y="4084672"/>
                </a:cubicBezTo>
                <a:cubicBezTo>
                  <a:pt x="3087810" y="4080805"/>
                  <a:pt x="3084343" y="4076305"/>
                  <a:pt x="3080610" y="4071172"/>
                </a:cubicBezTo>
                <a:cubicBezTo>
                  <a:pt x="3076877" y="4066039"/>
                  <a:pt x="3073011" y="4060706"/>
                  <a:pt x="3069011" y="4055173"/>
                </a:cubicBezTo>
                <a:cubicBezTo>
                  <a:pt x="3065011" y="4049640"/>
                  <a:pt x="3061045" y="4044074"/>
                  <a:pt x="3057112" y="4038474"/>
                </a:cubicBezTo>
                <a:cubicBezTo>
                  <a:pt x="3053179" y="4032875"/>
                  <a:pt x="3049478" y="4027575"/>
                  <a:pt x="3046012" y="4022575"/>
                </a:cubicBezTo>
                <a:cubicBezTo>
                  <a:pt x="3042546" y="4017576"/>
                  <a:pt x="3039413" y="4013043"/>
                  <a:pt x="3036613" y="4008976"/>
                </a:cubicBezTo>
                <a:cubicBezTo>
                  <a:pt x="3033813" y="4004910"/>
                  <a:pt x="3031613" y="4001743"/>
                  <a:pt x="3030013" y="3999477"/>
                </a:cubicBezTo>
                <a:cubicBezTo>
                  <a:pt x="3053612" y="3992411"/>
                  <a:pt x="3070211" y="3983344"/>
                  <a:pt x="3079810" y="3972278"/>
                </a:cubicBezTo>
                <a:cubicBezTo>
                  <a:pt x="3089410" y="3961212"/>
                  <a:pt x="3094209" y="3945747"/>
                  <a:pt x="3094209" y="3925881"/>
                </a:cubicBezTo>
                <a:cubicBezTo>
                  <a:pt x="3094209" y="3901483"/>
                  <a:pt x="3084910" y="3883851"/>
                  <a:pt x="3066311" y="3872985"/>
                </a:cubicBezTo>
                <a:cubicBezTo>
                  <a:pt x="3047712" y="3862118"/>
                  <a:pt x="3018948" y="3856686"/>
                  <a:pt x="2980016" y="3856686"/>
                </a:cubicBezTo>
                <a:close/>
                <a:moveTo>
                  <a:pt x="798777" y="3856686"/>
                </a:moveTo>
                <a:lnTo>
                  <a:pt x="798777" y="3873085"/>
                </a:lnTo>
                <a:cubicBezTo>
                  <a:pt x="812377" y="3874284"/>
                  <a:pt x="822409" y="3876818"/>
                  <a:pt x="828876" y="3880684"/>
                </a:cubicBezTo>
                <a:cubicBezTo>
                  <a:pt x="835342" y="3884551"/>
                  <a:pt x="839842" y="3889517"/>
                  <a:pt x="842375" y="3895583"/>
                </a:cubicBezTo>
                <a:cubicBezTo>
                  <a:pt x="844908" y="3901650"/>
                  <a:pt x="846175" y="3909416"/>
                  <a:pt x="846175" y="3918882"/>
                </a:cubicBezTo>
                <a:lnTo>
                  <a:pt x="846175" y="4056473"/>
                </a:lnTo>
                <a:cubicBezTo>
                  <a:pt x="846175" y="4070606"/>
                  <a:pt x="845508" y="4081805"/>
                  <a:pt x="844175" y="4090071"/>
                </a:cubicBezTo>
                <a:cubicBezTo>
                  <a:pt x="842841" y="4098337"/>
                  <a:pt x="840608" y="4104470"/>
                  <a:pt x="837475" y="4108470"/>
                </a:cubicBezTo>
                <a:cubicBezTo>
                  <a:pt x="834342" y="4112470"/>
                  <a:pt x="828742" y="4115936"/>
                  <a:pt x="820676" y="4118870"/>
                </a:cubicBezTo>
                <a:cubicBezTo>
                  <a:pt x="812610" y="4121803"/>
                  <a:pt x="804644" y="4123536"/>
                  <a:pt x="796778" y="4124069"/>
                </a:cubicBezTo>
                <a:lnTo>
                  <a:pt x="796778" y="4140468"/>
                </a:lnTo>
                <a:lnTo>
                  <a:pt x="923770" y="4140468"/>
                </a:lnTo>
                <a:lnTo>
                  <a:pt x="923770" y="4124069"/>
                </a:lnTo>
                <a:cubicBezTo>
                  <a:pt x="915104" y="4122603"/>
                  <a:pt x="906737" y="4120303"/>
                  <a:pt x="898671" y="4117170"/>
                </a:cubicBezTo>
                <a:cubicBezTo>
                  <a:pt x="890605" y="4114036"/>
                  <a:pt x="885039" y="4110203"/>
                  <a:pt x="881972" y="4105670"/>
                </a:cubicBezTo>
                <a:cubicBezTo>
                  <a:pt x="878906" y="4101137"/>
                  <a:pt x="876640" y="4094538"/>
                  <a:pt x="875173" y="4085872"/>
                </a:cubicBezTo>
                <a:cubicBezTo>
                  <a:pt x="873706" y="4077205"/>
                  <a:pt x="872973" y="4066473"/>
                  <a:pt x="872973" y="4053674"/>
                </a:cubicBezTo>
                <a:lnTo>
                  <a:pt x="872973" y="3883684"/>
                </a:lnTo>
                <a:cubicBezTo>
                  <a:pt x="918170" y="4014342"/>
                  <a:pt x="943302" y="4087305"/>
                  <a:pt x="948368" y="4102571"/>
                </a:cubicBezTo>
                <a:cubicBezTo>
                  <a:pt x="953435" y="4117836"/>
                  <a:pt x="956968" y="4128935"/>
                  <a:pt x="958967" y="4135868"/>
                </a:cubicBezTo>
                <a:lnTo>
                  <a:pt x="994565" y="4135868"/>
                </a:lnTo>
                <a:lnTo>
                  <a:pt x="1087160" y="3886484"/>
                </a:lnTo>
                <a:lnTo>
                  <a:pt x="1087160" y="4097071"/>
                </a:lnTo>
                <a:cubicBezTo>
                  <a:pt x="1088093" y="4098271"/>
                  <a:pt x="1087593" y="4101571"/>
                  <a:pt x="1085660" y="4106970"/>
                </a:cubicBezTo>
                <a:cubicBezTo>
                  <a:pt x="1083726" y="4112370"/>
                  <a:pt x="1079794" y="4116070"/>
                  <a:pt x="1073861" y="4118070"/>
                </a:cubicBezTo>
                <a:cubicBezTo>
                  <a:pt x="1067928" y="4120069"/>
                  <a:pt x="1057561" y="4122069"/>
                  <a:pt x="1042762" y="4124069"/>
                </a:cubicBezTo>
                <a:lnTo>
                  <a:pt x="1042762" y="4140468"/>
                </a:lnTo>
                <a:lnTo>
                  <a:pt x="1216952" y="4140468"/>
                </a:lnTo>
                <a:lnTo>
                  <a:pt x="1216952" y="4124069"/>
                </a:lnTo>
                <a:cubicBezTo>
                  <a:pt x="1211619" y="4123669"/>
                  <a:pt x="1204920" y="4122403"/>
                  <a:pt x="1196853" y="4120269"/>
                </a:cubicBezTo>
                <a:cubicBezTo>
                  <a:pt x="1188787" y="4118136"/>
                  <a:pt x="1183287" y="4115303"/>
                  <a:pt x="1180354" y="4111770"/>
                </a:cubicBezTo>
                <a:cubicBezTo>
                  <a:pt x="1177421" y="4108237"/>
                  <a:pt x="1175954" y="4103470"/>
                  <a:pt x="1175954" y="4097471"/>
                </a:cubicBezTo>
                <a:lnTo>
                  <a:pt x="1175954" y="3898883"/>
                </a:lnTo>
                <a:cubicBezTo>
                  <a:pt x="1175954" y="3890750"/>
                  <a:pt x="1178088" y="3884984"/>
                  <a:pt x="1182354" y="3881584"/>
                </a:cubicBezTo>
                <a:cubicBezTo>
                  <a:pt x="1186621" y="3878184"/>
                  <a:pt x="1193553" y="3875951"/>
                  <a:pt x="1203153" y="3874884"/>
                </a:cubicBezTo>
                <a:lnTo>
                  <a:pt x="1216552" y="3873085"/>
                </a:lnTo>
                <a:lnTo>
                  <a:pt x="1216552" y="3856686"/>
                </a:lnTo>
                <a:lnTo>
                  <a:pt x="1067361" y="3856686"/>
                </a:lnTo>
                <a:cubicBezTo>
                  <a:pt x="1066961" y="3860285"/>
                  <a:pt x="1065695" y="3866418"/>
                  <a:pt x="1063561" y="3875084"/>
                </a:cubicBezTo>
                <a:cubicBezTo>
                  <a:pt x="1061428" y="3883751"/>
                  <a:pt x="1059828" y="3889484"/>
                  <a:pt x="1058762" y="3892283"/>
                </a:cubicBezTo>
                <a:lnTo>
                  <a:pt x="1011364" y="4024075"/>
                </a:lnTo>
                <a:lnTo>
                  <a:pt x="953168" y="3856686"/>
                </a:lnTo>
                <a:close/>
                <a:moveTo>
                  <a:pt x="2072620" y="3830887"/>
                </a:moveTo>
                <a:lnTo>
                  <a:pt x="1953028" y="3836487"/>
                </a:lnTo>
                <a:lnTo>
                  <a:pt x="1953028" y="3851686"/>
                </a:lnTo>
                <a:cubicBezTo>
                  <a:pt x="1957561" y="3851953"/>
                  <a:pt x="1962161" y="3853119"/>
                  <a:pt x="1966827" y="3855186"/>
                </a:cubicBezTo>
                <a:cubicBezTo>
                  <a:pt x="1971493" y="3857252"/>
                  <a:pt x="1975093" y="3859219"/>
                  <a:pt x="1977626" y="3861085"/>
                </a:cubicBezTo>
                <a:cubicBezTo>
                  <a:pt x="1985492" y="3865352"/>
                  <a:pt x="1989426" y="3873418"/>
                  <a:pt x="1989426" y="3885284"/>
                </a:cubicBezTo>
                <a:lnTo>
                  <a:pt x="1989426" y="4101871"/>
                </a:lnTo>
                <a:cubicBezTo>
                  <a:pt x="1989426" y="4110670"/>
                  <a:pt x="1987026" y="4116636"/>
                  <a:pt x="1982226" y="4119769"/>
                </a:cubicBezTo>
                <a:cubicBezTo>
                  <a:pt x="1977426" y="4122903"/>
                  <a:pt x="1970027" y="4124469"/>
                  <a:pt x="1960027" y="4124469"/>
                </a:cubicBezTo>
                <a:lnTo>
                  <a:pt x="1960027" y="4140468"/>
                </a:lnTo>
                <a:lnTo>
                  <a:pt x="2105418" y="4140468"/>
                </a:lnTo>
                <a:lnTo>
                  <a:pt x="2105418" y="4124469"/>
                </a:lnTo>
                <a:cubicBezTo>
                  <a:pt x="2095019" y="4123269"/>
                  <a:pt x="2087420" y="4120803"/>
                  <a:pt x="2082620" y="4117070"/>
                </a:cubicBezTo>
                <a:cubicBezTo>
                  <a:pt x="2077820" y="4113336"/>
                  <a:pt x="2075420" y="4107470"/>
                  <a:pt x="2075420" y="4099471"/>
                </a:cubicBezTo>
                <a:lnTo>
                  <a:pt x="2075420" y="3834487"/>
                </a:lnTo>
                <a:close/>
                <a:moveTo>
                  <a:pt x="1617946" y="3830887"/>
                </a:moveTo>
                <a:lnTo>
                  <a:pt x="1501153" y="3836487"/>
                </a:lnTo>
                <a:lnTo>
                  <a:pt x="1501153" y="3851686"/>
                </a:lnTo>
                <a:cubicBezTo>
                  <a:pt x="1505953" y="3851953"/>
                  <a:pt x="1511586" y="3853519"/>
                  <a:pt x="1518052" y="3856386"/>
                </a:cubicBezTo>
                <a:cubicBezTo>
                  <a:pt x="1524518" y="3859252"/>
                  <a:pt x="1529085" y="3863085"/>
                  <a:pt x="1531751" y="3867885"/>
                </a:cubicBezTo>
                <a:cubicBezTo>
                  <a:pt x="1534418" y="3872685"/>
                  <a:pt x="1535751" y="3878084"/>
                  <a:pt x="1535751" y="3884084"/>
                </a:cubicBezTo>
                <a:lnTo>
                  <a:pt x="1535751" y="4065473"/>
                </a:lnTo>
                <a:cubicBezTo>
                  <a:pt x="1535751" y="4090938"/>
                  <a:pt x="1534751" y="4117470"/>
                  <a:pt x="1532751" y="4145068"/>
                </a:cubicBezTo>
                <a:lnTo>
                  <a:pt x="1544351" y="4150268"/>
                </a:lnTo>
                <a:lnTo>
                  <a:pt x="1582748" y="4122069"/>
                </a:lnTo>
                <a:cubicBezTo>
                  <a:pt x="1601280" y="4139002"/>
                  <a:pt x="1628145" y="4147468"/>
                  <a:pt x="1663343" y="4147468"/>
                </a:cubicBezTo>
                <a:cubicBezTo>
                  <a:pt x="1697208" y="4147468"/>
                  <a:pt x="1723906" y="4137802"/>
                  <a:pt x="1743438" y="4118470"/>
                </a:cubicBezTo>
                <a:cubicBezTo>
                  <a:pt x="1762971" y="4099137"/>
                  <a:pt x="1772737" y="4072872"/>
                  <a:pt x="1772737" y="4039674"/>
                </a:cubicBezTo>
                <a:cubicBezTo>
                  <a:pt x="1772737" y="4007010"/>
                  <a:pt x="1764971" y="3981511"/>
                  <a:pt x="1749438" y="3963179"/>
                </a:cubicBezTo>
                <a:cubicBezTo>
                  <a:pt x="1733906" y="3944847"/>
                  <a:pt x="1711940" y="3935681"/>
                  <a:pt x="1683542" y="3935681"/>
                </a:cubicBezTo>
                <a:cubicBezTo>
                  <a:pt x="1673543" y="3935681"/>
                  <a:pt x="1663677" y="3937781"/>
                  <a:pt x="1653944" y="3941980"/>
                </a:cubicBezTo>
                <a:cubicBezTo>
                  <a:pt x="1644211" y="3946180"/>
                  <a:pt x="1633879" y="3953480"/>
                  <a:pt x="1622946" y="3963879"/>
                </a:cubicBezTo>
                <a:lnTo>
                  <a:pt x="1621746" y="3963879"/>
                </a:lnTo>
                <a:lnTo>
                  <a:pt x="1621746" y="3834487"/>
                </a:lnTo>
                <a:close/>
                <a:moveTo>
                  <a:pt x="5068098" y="3826287"/>
                </a:moveTo>
                <a:cubicBezTo>
                  <a:pt x="5054365" y="3826287"/>
                  <a:pt x="5042733" y="3830454"/>
                  <a:pt x="5033200" y="3838787"/>
                </a:cubicBezTo>
                <a:cubicBezTo>
                  <a:pt x="5023667" y="3847119"/>
                  <a:pt x="5018902" y="3857419"/>
                  <a:pt x="5018902" y="3869685"/>
                </a:cubicBezTo>
                <a:cubicBezTo>
                  <a:pt x="5018902" y="3881817"/>
                  <a:pt x="5023634" y="3892083"/>
                  <a:pt x="5033100" y="3900483"/>
                </a:cubicBezTo>
                <a:cubicBezTo>
                  <a:pt x="5042566" y="3908882"/>
                  <a:pt x="5054232" y="3913082"/>
                  <a:pt x="5068098" y="3913082"/>
                </a:cubicBezTo>
                <a:cubicBezTo>
                  <a:pt x="5081830" y="3913082"/>
                  <a:pt x="5093530" y="3909016"/>
                  <a:pt x="5103196" y="3900883"/>
                </a:cubicBezTo>
                <a:cubicBezTo>
                  <a:pt x="5112862" y="3892750"/>
                  <a:pt x="5117695" y="3882751"/>
                  <a:pt x="5117695" y="3870885"/>
                </a:cubicBezTo>
                <a:cubicBezTo>
                  <a:pt x="5117695" y="3858619"/>
                  <a:pt x="5112795" y="3848119"/>
                  <a:pt x="5102996" y="3839387"/>
                </a:cubicBezTo>
                <a:cubicBezTo>
                  <a:pt x="5093197" y="3830654"/>
                  <a:pt x="5081564" y="3826287"/>
                  <a:pt x="5068098" y="3826287"/>
                </a:cubicBezTo>
                <a:close/>
                <a:moveTo>
                  <a:pt x="4220373" y="3826287"/>
                </a:moveTo>
                <a:cubicBezTo>
                  <a:pt x="4206641" y="3826287"/>
                  <a:pt x="4195008" y="3830454"/>
                  <a:pt x="4185475" y="3838787"/>
                </a:cubicBezTo>
                <a:lnTo>
                  <a:pt x="4179526" y="3846538"/>
                </a:lnTo>
                <a:lnTo>
                  <a:pt x="4174890" y="3841686"/>
                </a:lnTo>
                <a:cubicBezTo>
                  <a:pt x="4163891" y="3834487"/>
                  <a:pt x="4148325" y="3830887"/>
                  <a:pt x="4128193" y="3830887"/>
                </a:cubicBezTo>
                <a:cubicBezTo>
                  <a:pt x="4103261" y="3830887"/>
                  <a:pt x="4081796" y="3835220"/>
                  <a:pt x="4063797" y="3843886"/>
                </a:cubicBezTo>
                <a:cubicBezTo>
                  <a:pt x="4045798" y="3852553"/>
                  <a:pt x="4031632" y="3865418"/>
                  <a:pt x="4021299" y="3882484"/>
                </a:cubicBezTo>
                <a:cubicBezTo>
                  <a:pt x="4010967" y="3899550"/>
                  <a:pt x="4005133" y="3919482"/>
                  <a:pt x="4003800" y="3942280"/>
                </a:cubicBezTo>
                <a:lnTo>
                  <a:pt x="3962003" y="3942280"/>
                </a:lnTo>
                <a:lnTo>
                  <a:pt x="3962003" y="3965079"/>
                </a:lnTo>
                <a:lnTo>
                  <a:pt x="4003800" y="3965079"/>
                </a:lnTo>
                <a:lnTo>
                  <a:pt x="4003800" y="4101871"/>
                </a:lnTo>
                <a:cubicBezTo>
                  <a:pt x="4003800" y="4110270"/>
                  <a:pt x="4001434" y="4116136"/>
                  <a:pt x="3996701" y="4119469"/>
                </a:cubicBezTo>
                <a:cubicBezTo>
                  <a:pt x="3991968" y="4122803"/>
                  <a:pt x="3984068" y="4124469"/>
                  <a:pt x="3973002" y="4124469"/>
                </a:cubicBezTo>
                <a:lnTo>
                  <a:pt x="3973002" y="4140468"/>
                </a:lnTo>
                <a:lnTo>
                  <a:pt x="4129993" y="4140468"/>
                </a:lnTo>
                <a:lnTo>
                  <a:pt x="4129993" y="4124469"/>
                </a:lnTo>
                <a:cubicBezTo>
                  <a:pt x="4118660" y="4123269"/>
                  <a:pt x="4109727" y="4121669"/>
                  <a:pt x="4103194" y="4119669"/>
                </a:cubicBezTo>
                <a:cubicBezTo>
                  <a:pt x="4098928" y="4117803"/>
                  <a:pt x="4095495" y="4115570"/>
                  <a:pt x="4092895" y="4112970"/>
                </a:cubicBezTo>
                <a:cubicBezTo>
                  <a:pt x="4090295" y="4110370"/>
                  <a:pt x="4088995" y="4106270"/>
                  <a:pt x="4088995" y="4100671"/>
                </a:cubicBezTo>
                <a:lnTo>
                  <a:pt x="4088995" y="3965079"/>
                </a:lnTo>
                <a:lnTo>
                  <a:pt x="4146792" y="3965079"/>
                </a:lnTo>
                <a:lnTo>
                  <a:pt x="4146792" y="3942280"/>
                </a:lnTo>
                <a:lnTo>
                  <a:pt x="4088195" y="3942280"/>
                </a:lnTo>
                <a:lnTo>
                  <a:pt x="4088195" y="3920082"/>
                </a:lnTo>
                <a:cubicBezTo>
                  <a:pt x="4088195" y="3896483"/>
                  <a:pt x="4089095" y="3879617"/>
                  <a:pt x="4090895" y="3869485"/>
                </a:cubicBezTo>
                <a:cubicBezTo>
                  <a:pt x="4092695" y="3859352"/>
                  <a:pt x="4095461" y="3852486"/>
                  <a:pt x="4099194" y="3848886"/>
                </a:cubicBezTo>
                <a:cubicBezTo>
                  <a:pt x="4107594" y="3870885"/>
                  <a:pt x="4113894" y="3885151"/>
                  <a:pt x="4118093" y="3891683"/>
                </a:cubicBezTo>
                <a:cubicBezTo>
                  <a:pt x="4122293" y="3898216"/>
                  <a:pt x="4126959" y="3902883"/>
                  <a:pt x="4132092" y="3905683"/>
                </a:cubicBezTo>
                <a:cubicBezTo>
                  <a:pt x="4137225" y="3908482"/>
                  <a:pt x="4143725" y="3909882"/>
                  <a:pt x="4151591" y="3909882"/>
                </a:cubicBezTo>
                <a:cubicBezTo>
                  <a:pt x="4163857" y="3909882"/>
                  <a:pt x="4173556" y="3906549"/>
                  <a:pt x="4180689" y="3899883"/>
                </a:cubicBezTo>
                <a:lnTo>
                  <a:pt x="4182668" y="3896924"/>
                </a:lnTo>
                <a:lnTo>
                  <a:pt x="4185375" y="3900483"/>
                </a:lnTo>
                <a:cubicBezTo>
                  <a:pt x="4194842" y="3908882"/>
                  <a:pt x="4206507" y="3913082"/>
                  <a:pt x="4220373" y="3913082"/>
                </a:cubicBezTo>
                <a:cubicBezTo>
                  <a:pt x="4234105" y="3913082"/>
                  <a:pt x="4245805" y="3909016"/>
                  <a:pt x="4255471" y="3900883"/>
                </a:cubicBezTo>
                <a:cubicBezTo>
                  <a:pt x="4265137" y="3892750"/>
                  <a:pt x="4269971" y="3882751"/>
                  <a:pt x="4269971" y="3870885"/>
                </a:cubicBezTo>
                <a:cubicBezTo>
                  <a:pt x="4269971" y="3858619"/>
                  <a:pt x="4265070" y="3848119"/>
                  <a:pt x="4255271" y="3839387"/>
                </a:cubicBezTo>
                <a:cubicBezTo>
                  <a:pt x="4245472" y="3830654"/>
                  <a:pt x="4233839" y="3826287"/>
                  <a:pt x="4220373" y="3826287"/>
                </a:cubicBezTo>
                <a:close/>
                <a:moveTo>
                  <a:pt x="3877473" y="3826287"/>
                </a:moveTo>
                <a:cubicBezTo>
                  <a:pt x="3863740" y="3826287"/>
                  <a:pt x="3852108" y="3830454"/>
                  <a:pt x="3842575" y="3838787"/>
                </a:cubicBezTo>
                <a:cubicBezTo>
                  <a:pt x="3833042" y="3847119"/>
                  <a:pt x="3828276" y="3857419"/>
                  <a:pt x="3828276" y="3869685"/>
                </a:cubicBezTo>
                <a:cubicBezTo>
                  <a:pt x="3828276" y="3881817"/>
                  <a:pt x="3833009" y="3892083"/>
                  <a:pt x="3842475" y="3900483"/>
                </a:cubicBezTo>
                <a:cubicBezTo>
                  <a:pt x="3851941" y="3908882"/>
                  <a:pt x="3863607" y="3913082"/>
                  <a:pt x="3877473" y="3913082"/>
                </a:cubicBezTo>
                <a:cubicBezTo>
                  <a:pt x="3891205" y="3913082"/>
                  <a:pt x="3902905" y="3909016"/>
                  <a:pt x="3912571" y="3900883"/>
                </a:cubicBezTo>
                <a:cubicBezTo>
                  <a:pt x="3922237" y="3892750"/>
                  <a:pt x="3927070" y="3882751"/>
                  <a:pt x="3927070" y="3870885"/>
                </a:cubicBezTo>
                <a:cubicBezTo>
                  <a:pt x="3927070" y="3858619"/>
                  <a:pt x="3922170" y="3848119"/>
                  <a:pt x="3912371" y="3839387"/>
                </a:cubicBezTo>
                <a:cubicBezTo>
                  <a:pt x="3902572" y="3830654"/>
                  <a:pt x="3890939" y="3826287"/>
                  <a:pt x="3877473" y="3826287"/>
                </a:cubicBezTo>
                <a:close/>
                <a:moveTo>
                  <a:pt x="2191548" y="3826287"/>
                </a:moveTo>
                <a:cubicBezTo>
                  <a:pt x="2177816" y="3826287"/>
                  <a:pt x="2166183" y="3830454"/>
                  <a:pt x="2156650" y="3838787"/>
                </a:cubicBezTo>
                <a:cubicBezTo>
                  <a:pt x="2147118" y="3847119"/>
                  <a:pt x="2142351" y="3857419"/>
                  <a:pt x="2142351" y="3869685"/>
                </a:cubicBezTo>
                <a:cubicBezTo>
                  <a:pt x="2142351" y="3881817"/>
                  <a:pt x="2147084" y="3892083"/>
                  <a:pt x="2156550" y="3900483"/>
                </a:cubicBezTo>
                <a:cubicBezTo>
                  <a:pt x="2166016" y="3908882"/>
                  <a:pt x="2177682" y="3913082"/>
                  <a:pt x="2191548" y="3913082"/>
                </a:cubicBezTo>
                <a:cubicBezTo>
                  <a:pt x="2205280" y="3913082"/>
                  <a:pt x="2216980" y="3909016"/>
                  <a:pt x="2226646" y="3900883"/>
                </a:cubicBezTo>
                <a:cubicBezTo>
                  <a:pt x="2236312" y="3892750"/>
                  <a:pt x="2241145" y="3882751"/>
                  <a:pt x="2241145" y="3870885"/>
                </a:cubicBezTo>
                <a:cubicBezTo>
                  <a:pt x="2241145" y="3858619"/>
                  <a:pt x="2236245" y="3848119"/>
                  <a:pt x="2226446" y="3839387"/>
                </a:cubicBezTo>
                <a:cubicBezTo>
                  <a:pt x="2216647" y="3830654"/>
                  <a:pt x="2205014" y="3826287"/>
                  <a:pt x="2191548" y="3826287"/>
                </a:cubicBezTo>
                <a:close/>
                <a:moveTo>
                  <a:pt x="1867698" y="3826287"/>
                </a:moveTo>
                <a:cubicBezTo>
                  <a:pt x="1853966" y="3826287"/>
                  <a:pt x="1842333" y="3830454"/>
                  <a:pt x="1832800" y="3838787"/>
                </a:cubicBezTo>
                <a:cubicBezTo>
                  <a:pt x="1823268" y="3847119"/>
                  <a:pt x="1818501" y="3857419"/>
                  <a:pt x="1818501" y="3869685"/>
                </a:cubicBezTo>
                <a:cubicBezTo>
                  <a:pt x="1818501" y="3881817"/>
                  <a:pt x="1823234" y="3892083"/>
                  <a:pt x="1832700" y="3900483"/>
                </a:cubicBezTo>
                <a:cubicBezTo>
                  <a:pt x="1842167" y="3908882"/>
                  <a:pt x="1853833" y="3913082"/>
                  <a:pt x="1867698" y="3913082"/>
                </a:cubicBezTo>
                <a:cubicBezTo>
                  <a:pt x="1881431" y="3913082"/>
                  <a:pt x="1893130" y="3909016"/>
                  <a:pt x="1902796" y="3900883"/>
                </a:cubicBezTo>
                <a:cubicBezTo>
                  <a:pt x="1912462" y="3892750"/>
                  <a:pt x="1917295" y="3882751"/>
                  <a:pt x="1917295" y="3870885"/>
                </a:cubicBezTo>
                <a:cubicBezTo>
                  <a:pt x="1917295" y="3858619"/>
                  <a:pt x="1912395" y="3848119"/>
                  <a:pt x="1902596" y="3839387"/>
                </a:cubicBezTo>
                <a:cubicBezTo>
                  <a:pt x="1892797" y="3830654"/>
                  <a:pt x="1881164" y="3826287"/>
                  <a:pt x="1867698" y="3826287"/>
                </a:cubicBezTo>
                <a:close/>
                <a:moveTo>
                  <a:pt x="1613988" y="3214018"/>
                </a:moveTo>
                <a:lnTo>
                  <a:pt x="1612993" y="3381226"/>
                </a:lnTo>
                <a:cubicBezTo>
                  <a:pt x="1606358" y="3391511"/>
                  <a:pt x="1599805" y="3398478"/>
                  <a:pt x="1593336" y="3402127"/>
                </a:cubicBezTo>
                <a:cubicBezTo>
                  <a:pt x="1586867" y="3405777"/>
                  <a:pt x="1578489" y="3407601"/>
                  <a:pt x="1568205" y="3407601"/>
                </a:cubicBezTo>
                <a:cubicBezTo>
                  <a:pt x="1554271" y="3407601"/>
                  <a:pt x="1542493" y="3401381"/>
                  <a:pt x="1532872" y="3388940"/>
                </a:cubicBezTo>
                <a:cubicBezTo>
                  <a:pt x="1523251" y="3376499"/>
                  <a:pt x="1518440" y="3359662"/>
                  <a:pt x="1518440" y="3338429"/>
                </a:cubicBezTo>
                <a:cubicBezTo>
                  <a:pt x="1518440" y="3318855"/>
                  <a:pt x="1521012" y="3302681"/>
                  <a:pt x="1526154" y="3289908"/>
                </a:cubicBezTo>
                <a:cubicBezTo>
                  <a:pt x="1531296" y="3277136"/>
                  <a:pt x="1538180" y="3266353"/>
                  <a:pt x="1546806" y="3257562"/>
                </a:cubicBezTo>
                <a:cubicBezTo>
                  <a:pt x="1555432" y="3248770"/>
                  <a:pt x="1565551" y="3241139"/>
                  <a:pt x="1577162" y="3234670"/>
                </a:cubicBezTo>
                <a:cubicBezTo>
                  <a:pt x="1588774" y="3228201"/>
                  <a:pt x="1601049" y="3221317"/>
                  <a:pt x="1613988" y="3214018"/>
                </a:cubicBezTo>
                <a:close/>
                <a:moveTo>
                  <a:pt x="2853233" y="3014462"/>
                </a:moveTo>
                <a:cubicBezTo>
                  <a:pt x="2872807" y="3014462"/>
                  <a:pt x="2888151" y="3021927"/>
                  <a:pt x="2899265" y="3036856"/>
                </a:cubicBezTo>
                <a:cubicBezTo>
                  <a:pt x="2910380" y="3051786"/>
                  <a:pt x="2918425" y="3073019"/>
                  <a:pt x="2923401" y="3100555"/>
                </a:cubicBezTo>
                <a:cubicBezTo>
                  <a:pt x="2928378" y="3128091"/>
                  <a:pt x="2930866" y="3171718"/>
                  <a:pt x="2930866" y="3231435"/>
                </a:cubicBezTo>
                <a:cubicBezTo>
                  <a:pt x="2930866" y="3295465"/>
                  <a:pt x="2928295" y="3341747"/>
                  <a:pt x="2923152" y="3370278"/>
                </a:cubicBezTo>
                <a:cubicBezTo>
                  <a:pt x="2918010" y="3398810"/>
                  <a:pt x="2909799" y="3420540"/>
                  <a:pt x="2898519" y="3435469"/>
                </a:cubicBezTo>
                <a:cubicBezTo>
                  <a:pt x="2887239" y="3450399"/>
                  <a:pt x="2872144" y="3457863"/>
                  <a:pt x="2853233" y="3457863"/>
                </a:cubicBezTo>
                <a:cubicBezTo>
                  <a:pt x="2833991" y="3457863"/>
                  <a:pt x="2819062" y="3450979"/>
                  <a:pt x="2808445" y="3437211"/>
                </a:cubicBezTo>
                <a:cubicBezTo>
                  <a:pt x="2797829" y="3423443"/>
                  <a:pt x="2790281" y="3402874"/>
                  <a:pt x="2785803" y="3375503"/>
                </a:cubicBezTo>
                <a:cubicBezTo>
                  <a:pt x="2781324" y="3348133"/>
                  <a:pt x="2779084" y="3299447"/>
                  <a:pt x="2779084" y="3229445"/>
                </a:cubicBezTo>
                <a:cubicBezTo>
                  <a:pt x="2779084" y="3165083"/>
                  <a:pt x="2781490" y="3120295"/>
                  <a:pt x="2786300" y="3095081"/>
                </a:cubicBezTo>
                <a:cubicBezTo>
                  <a:pt x="2791111" y="3069867"/>
                  <a:pt x="2798741" y="3050127"/>
                  <a:pt x="2809192" y="3035861"/>
                </a:cubicBezTo>
                <a:cubicBezTo>
                  <a:pt x="2819642" y="3021595"/>
                  <a:pt x="2834323" y="3014462"/>
                  <a:pt x="2853233" y="3014462"/>
                </a:cubicBezTo>
                <a:close/>
                <a:moveTo>
                  <a:pt x="2379132" y="2975646"/>
                </a:moveTo>
                <a:cubicBezTo>
                  <a:pt x="2360885" y="2975646"/>
                  <a:pt x="2344048" y="2978466"/>
                  <a:pt x="2328621" y="2984106"/>
                </a:cubicBezTo>
                <a:cubicBezTo>
                  <a:pt x="2313194" y="2989746"/>
                  <a:pt x="2298680" y="2997792"/>
                  <a:pt x="2285077" y="3008242"/>
                </a:cubicBezTo>
                <a:cubicBezTo>
                  <a:pt x="2271475" y="3018693"/>
                  <a:pt x="2253228" y="3037354"/>
                  <a:pt x="2230336" y="3064227"/>
                </a:cubicBezTo>
                <a:lnTo>
                  <a:pt x="2228346" y="3064227"/>
                </a:lnTo>
                <a:lnTo>
                  <a:pt x="2228346" y="2989083"/>
                </a:lnTo>
                <a:lnTo>
                  <a:pt x="2219886" y="2981618"/>
                </a:lnTo>
                <a:lnTo>
                  <a:pt x="1930755" y="2995054"/>
                </a:lnTo>
                <a:lnTo>
                  <a:pt x="1930755" y="3034866"/>
                </a:lnTo>
                <a:cubicBezTo>
                  <a:pt x="1958623" y="3039511"/>
                  <a:pt x="1976870" y="3045316"/>
                  <a:pt x="1985496" y="3052284"/>
                </a:cubicBezTo>
                <a:cubicBezTo>
                  <a:pt x="2006065" y="3065554"/>
                  <a:pt x="2016350" y="3083801"/>
                  <a:pt x="2016350" y="3107024"/>
                </a:cubicBezTo>
                <a:lnTo>
                  <a:pt x="2016350" y="3387198"/>
                </a:lnTo>
                <a:cubicBezTo>
                  <a:pt x="2016350" y="3400469"/>
                  <a:pt x="2013944" y="3411417"/>
                  <a:pt x="2009134" y="3420042"/>
                </a:cubicBezTo>
                <a:cubicBezTo>
                  <a:pt x="2004323" y="3428668"/>
                  <a:pt x="1994951" y="3434723"/>
                  <a:pt x="1981017" y="3438206"/>
                </a:cubicBezTo>
                <a:cubicBezTo>
                  <a:pt x="1967083" y="3441690"/>
                  <a:pt x="1952983" y="3443432"/>
                  <a:pt x="1938717" y="3443432"/>
                </a:cubicBezTo>
                <a:lnTo>
                  <a:pt x="1938717" y="3483243"/>
                </a:lnTo>
                <a:lnTo>
                  <a:pt x="2323894" y="3483243"/>
                </a:lnTo>
                <a:lnTo>
                  <a:pt x="2323894" y="3443432"/>
                </a:lnTo>
                <a:cubicBezTo>
                  <a:pt x="2317922" y="3443432"/>
                  <a:pt x="2304983" y="3441773"/>
                  <a:pt x="2285077" y="3438455"/>
                </a:cubicBezTo>
                <a:cubicBezTo>
                  <a:pt x="2265172" y="3435138"/>
                  <a:pt x="2253394" y="3431986"/>
                  <a:pt x="2249745" y="3429000"/>
                </a:cubicBezTo>
                <a:cubicBezTo>
                  <a:pt x="2235479" y="3420374"/>
                  <a:pt x="2228346" y="3404118"/>
                  <a:pt x="2228346" y="3380231"/>
                </a:cubicBezTo>
                <a:lnTo>
                  <a:pt x="2228346" y="3116480"/>
                </a:lnTo>
                <a:cubicBezTo>
                  <a:pt x="2252896" y="3091929"/>
                  <a:pt x="2275290" y="3077663"/>
                  <a:pt x="2295528" y="3073682"/>
                </a:cubicBezTo>
                <a:cubicBezTo>
                  <a:pt x="2290220" y="3085957"/>
                  <a:pt x="2287566" y="3102546"/>
                  <a:pt x="2287566" y="3123447"/>
                </a:cubicBezTo>
                <a:cubicBezTo>
                  <a:pt x="2287566" y="3151978"/>
                  <a:pt x="2297187" y="3174206"/>
                  <a:pt x="2316429" y="3190131"/>
                </a:cubicBezTo>
                <a:cubicBezTo>
                  <a:pt x="2335671" y="3206056"/>
                  <a:pt x="2361714" y="3214018"/>
                  <a:pt x="2394559" y="3214018"/>
                </a:cubicBezTo>
                <a:cubicBezTo>
                  <a:pt x="2424750" y="3214018"/>
                  <a:pt x="2450627" y="3202655"/>
                  <a:pt x="2472191" y="3179929"/>
                </a:cubicBezTo>
                <a:cubicBezTo>
                  <a:pt x="2493756" y="3157203"/>
                  <a:pt x="2504538" y="3129916"/>
                  <a:pt x="2504538" y="3098067"/>
                </a:cubicBezTo>
                <a:cubicBezTo>
                  <a:pt x="2504538" y="3062236"/>
                  <a:pt x="2493093" y="3032875"/>
                  <a:pt x="2470201" y="3009984"/>
                </a:cubicBezTo>
                <a:cubicBezTo>
                  <a:pt x="2447309" y="2987092"/>
                  <a:pt x="2416953" y="2975646"/>
                  <a:pt x="2379132" y="2975646"/>
                </a:cubicBezTo>
                <a:close/>
                <a:moveTo>
                  <a:pt x="5362238" y="2973656"/>
                </a:moveTo>
                <a:cubicBezTo>
                  <a:pt x="5330720" y="2973656"/>
                  <a:pt x="5303102" y="2978217"/>
                  <a:pt x="5279381" y="2987341"/>
                </a:cubicBezTo>
                <a:cubicBezTo>
                  <a:pt x="5255659" y="2996464"/>
                  <a:pt x="5234344" y="3010481"/>
                  <a:pt x="5215433" y="3029392"/>
                </a:cubicBezTo>
                <a:lnTo>
                  <a:pt x="5183086" y="3060246"/>
                </a:lnTo>
                <a:lnTo>
                  <a:pt x="5182091" y="3060246"/>
                </a:lnTo>
                <a:lnTo>
                  <a:pt x="5182091" y="2989083"/>
                </a:lnTo>
                <a:lnTo>
                  <a:pt x="5172636" y="2981618"/>
                </a:lnTo>
                <a:lnTo>
                  <a:pt x="4884501" y="2995054"/>
                </a:lnTo>
                <a:lnTo>
                  <a:pt x="4884501" y="3034866"/>
                </a:lnTo>
                <a:cubicBezTo>
                  <a:pt x="4905069" y="3038184"/>
                  <a:pt x="4919086" y="3041418"/>
                  <a:pt x="4926551" y="3044570"/>
                </a:cubicBezTo>
                <a:cubicBezTo>
                  <a:pt x="4934016" y="3047722"/>
                  <a:pt x="4940899" y="3052366"/>
                  <a:pt x="4947203" y="3058504"/>
                </a:cubicBezTo>
                <a:cubicBezTo>
                  <a:pt x="4953506" y="3064642"/>
                  <a:pt x="4958732" y="3072355"/>
                  <a:pt x="4962879" y="3081644"/>
                </a:cubicBezTo>
                <a:cubicBezTo>
                  <a:pt x="4967026" y="3090934"/>
                  <a:pt x="4969100" y="3100057"/>
                  <a:pt x="4969100" y="3109015"/>
                </a:cubicBezTo>
                <a:lnTo>
                  <a:pt x="4969100" y="3387198"/>
                </a:lnTo>
                <a:cubicBezTo>
                  <a:pt x="4969100" y="3407104"/>
                  <a:pt x="4963128" y="3421452"/>
                  <a:pt x="4951185" y="3430244"/>
                </a:cubicBezTo>
                <a:cubicBezTo>
                  <a:pt x="4939241" y="3439036"/>
                  <a:pt x="4919335" y="3443432"/>
                  <a:pt x="4891467" y="3443432"/>
                </a:cubicBezTo>
                <a:lnTo>
                  <a:pt x="4891467" y="3483243"/>
                </a:lnTo>
                <a:lnTo>
                  <a:pt x="5231856" y="3483243"/>
                </a:lnTo>
                <a:lnTo>
                  <a:pt x="5231856" y="3443432"/>
                </a:lnTo>
                <a:cubicBezTo>
                  <a:pt x="5218917" y="3441109"/>
                  <a:pt x="5207471" y="3437128"/>
                  <a:pt x="5197518" y="3431488"/>
                </a:cubicBezTo>
                <a:cubicBezTo>
                  <a:pt x="5190882" y="3426180"/>
                  <a:pt x="5186487" y="3419876"/>
                  <a:pt x="5184331" y="3412578"/>
                </a:cubicBezTo>
                <a:cubicBezTo>
                  <a:pt x="5182174" y="3405279"/>
                  <a:pt x="5181096" y="3395492"/>
                  <a:pt x="5181096" y="3383217"/>
                </a:cubicBezTo>
                <a:lnTo>
                  <a:pt x="5181096" y="3126433"/>
                </a:lnTo>
                <a:cubicBezTo>
                  <a:pt x="5187731" y="3112167"/>
                  <a:pt x="5198513" y="3099643"/>
                  <a:pt x="5213443" y="3088860"/>
                </a:cubicBezTo>
                <a:cubicBezTo>
                  <a:pt x="5228372" y="3078078"/>
                  <a:pt x="5243301" y="3072687"/>
                  <a:pt x="5258231" y="3072687"/>
                </a:cubicBezTo>
                <a:cubicBezTo>
                  <a:pt x="5277142" y="3072687"/>
                  <a:pt x="5290910" y="3080069"/>
                  <a:pt x="5299535" y="3094832"/>
                </a:cubicBezTo>
                <a:cubicBezTo>
                  <a:pt x="5308161" y="3109596"/>
                  <a:pt x="5312474" y="3134727"/>
                  <a:pt x="5312474" y="3170225"/>
                </a:cubicBezTo>
                <a:lnTo>
                  <a:pt x="5312474" y="3387198"/>
                </a:lnTo>
                <a:cubicBezTo>
                  <a:pt x="5312474" y="3399805"/>
                  <a:pt x="5312391" y="3410090"/>
                  <a:pt x="5312225" y="3418052"/>
                </a:cubicBezTo>
                <a:cubicBezTo>
                  <a:pt x="5312059" y="3426014"/>
                  <a:pt x="5309489" y="3432152"/>
                  <a:pt x="5304512" y="3436465"/>
                </a:cubicBezTo>
                <a:cubicBezTo>
                  <a:pt x="5294227" y="3441109"/>
                  <a:pt x="5279464" y="3443432"/>
                  <a:pt x="5260221" y="3443432"/>
                </a:cubicBezTo>
                <a:lnTo>
                  <a:pt x="5260221" y="3483243"/>
                </a:lnTo>
                <a:lnTo>
                  <a:pt x="5578216" y="3483243"/>
                </a:lnTo>
                <a:lnTo>
                  <a:pt x="5578216" y="3443432"/>
                </a:lnTo>
                <a:cubicBezTo>
                  <a:pt x="5565609" y="3440778"/>
                  <a:pt x="5553499" y="3436465"/>
                  <a:pt x="5541888" y="3430493"/>
                </a:cubicBezTo>
                <a:cubicBezTo>
                  <a:pt x="5535252" y="3425185"/>
                  <a:pt x="5531188" y="3418881"/>
                  <a:pt x="5529696" y="3411582"/>
                </a:cubicBezTo>
                <a:cubicBezTo>
                  <a:pt x="5528203" y="3404284"/>
                  <a:pt x="5527456" y="3394497"/>
                  <a:pt x="5527456" y="3382221"/>
                </a:cubicBezTo>
                <a:lnTo>
                  <a:pt x="5527456" y="3126433"/>
                </a:lnTo>
                <a:cubicBezTo>
                  <a:pt x="5534755" y="3112167"/>
                  <a:pt x="5545786" y="3099643"/>
                  <a:pt x="5560550" y="3088860"/>
                </a:cubicBezTo>
                <a:cubicBezTo>
                  <a:pt x="5575313" y="3078078"/>
                  <a:pt x="5590159" y="3072687"/>
                  <a:pt x="5605089" y="3072687"/>
                </a:cubicBezTo>
                <a:cubicBezTo>
                  <a:pt x="5623667" y="3072687"/>
                  <a:pt x="5637270" y="3080069"/>
                  <a:pt x="5645896" y="3094832"/>
                </a:cubicBezTo>
                <a:cubicBezTo>
                  <a:pt x="5654521" y="3109596"/>
                  <a:pt x="5658834" y="3134727"/>
                  <a:pt x="5658834" y="3170225"/>
                </a:cubicBezTo>
                <a:lnTo>
                  <a:pt x="5658834" y="3387198"/>
                </a:lnTo>
                <a:cubicBezTo>
                  <a:pt x="5658834" y="3399805"/>
                  <a:pt x="5658751" y="3410421"/>
                  <a:pt x="5658585" y="3419047"/>
                </a:cubicBezTo>
                <a:cubicBezTo>
                  <a:pt x="5658420" y="3427673"/>
                  <a:pt x="5655516" y="3433479"/>
                  <a:pt x="5649877" y="3436465"/>
                </a:cubicBezTo>
                <a:cubicBezTo>
                  <a:pt x="5640587" y="3441109"/>
                  <a:pt x="5626653" y="3443432"/>
                  <a:pt x="5608074" y="3443432"/>
                </a:cubicBezTo>
                <a:lnTo>
                  <a:pt x="5608074" y="3483243"/>
                </a:lnTo>
                <a:lnTo>
                  <a:pt x="5944482" y="3483243"/>
                </a:lnTo>
                <a:lnTo>
                  <a:pt x="5944482" y="3443432"/>
                </a:lnTo>
                <a:cubicBezTo>
                  <a:pt x="5928557" y="3442105"/>
                  <a:pt x="5914540" y="3438953"/>
                  <a:pt x="5902431" y="3433976"/>
                </a:cubicBezTo>
                <a:cubicBezTo>
                  <a:pt x="5890321" y="3429000"/>
                  <a:pt x="5882525" y="3422779"/>
                  <a:pt x="5879042" y="3415315"/>
                </a:cubicBezTo>
                <a:cubicBezTo>
                  <a:pt x="5875558" y="3407850"/>
                  <a:pt x="5873816" y="3397483"/>
                  <a:pt x="5873816" y="3384212"/>
                </a:cubicBezTo>
                <a:lnTo>
                  <a:pt x="5873816" y="3146836"/>
                </a:lnTo>
                <a:cubicBezTo>
                  <a:pt x="5873816" y="3091100"/>
                  <a:pt x="5858721" y="3048302"/>
                  <a:pt x="5828531" y="3018444"/>
                </a:cubicBezTo>
                <a:cubicBezTo>
                  <a:pt x="5798340" y="2988585"/>
                  <a:pt x="5755709" y="2973656"/>
                  <a:pt x="5700636" y="2973656"/>
                </a:cubicBezTo>
                <a:cubicBezTo>
                  <a:pt x="5637933" y="2973656"/>
                  <a:pt x="5588501" y="2993396"/>
                  <a:pt x="5552338" y="3032875"/>
                </a:cubicBezTo>
                <a:lnTo>
                  <a:pt x="5521484" y="3066217"/>
                </a:lnTo>
                <a:lnTo>
                  <a:pt x="5514020" y="3066217"/>
                </a:lnTo>
                <a:cubicBezTo>
                  <a:pt x="5490464" y="3004510"/>
                  <a:pt x="5439871" y="2973656"/>
                  <a:pt x="5362238" y="2973656"/>
                </a:cubicBezTo>
                <a:close/>
                <a:moveTo>
                  <a:pt x="2850247" y="2971665"/>
                </a:moveTo>
                <a:cubicBezTo>
                  <a:pt x="2787876" y="2971665"/>
                  <a:pt x="2733384" y="2982447"/>
                  <a:pt x="2686771" y="3004012"/>
                </a:cubicBezTo>
                <a:cubicBezTo>
                  <a:pt x="2640159" y="3025576"/>
                  <a:pt x="2604494" y="3056513"/>
                  <a:pt x="2579778" y="3096823"/>
                </a:cubicBezTo>
                <a:cubicBezTo>
                  <a:pt x="2555061" y="3137132"/>
                  <a:pt x="2542703" y="3183661"/>
                  <a:pt x="2542703" y="3236412"/>
                </a:cubicBezTo>
                <a:cubicBezTo>
                  <a:pt x="2542703" y="3288830"/>
                  <a:pt x="2555311" y="3335028"/>
                  <a:pt x="2580524" y="3375006"/>
                </a:cubicBezTo>
                <a:cubicBezTo>
                  <a:pt x="2605739" y="3414983"/>
                  <a:pt x="2641901" y="3445920"/>
                  <a:pt x="2689011" y="3467816"/>
                </a:cubicBezTo>
                <a:cubicBezTo>
                  <a:pt x="2736121" y="3489713"/>
                  <a:pt x="2789535" y="3500661"/>
                  <a:pt x="2849252" y="3500661"/>
                </a:cubicBezTo>
                <a:cubicBezTo>
                  <a:pt x="2913614" y="3500661"/>
                  <a:pt x="2969848" y="3489630"/>
                  <a:pt x="3017953" y="3467567"/>
                </a:cubicBezTo>
                <a:cubicBezTo>
                  <a:pt x="3066059" y="3445505"/>
                  <a:pt x="3102967" y="3414237"/>
                  <a:pt x="3128679" y="3373761"/>
                </a:cubicBezTo>
                <a:cubicBezTo>
                  <a:pt x="3154391" y="3333286"/>
                  <a:pt x="3167247" y="3286840"/>
                  <a:pt x="3167247" y="3234421"/>
                </a:cubicBezTo>
                <a:cubicBezTo>
                  <a:pt x="3167247" y="3153803"/>
                  <a:pt x="3138881" y="3089856"/>
                  <a:pt x="3082150" y="3042580"/>
                </a:cubicBezTo>
                <a:cubicBezTo>
                  <a:pt x="3025418" y="2995303"/>
                  <a:pt x="2948118" y="2971665"/>
                  <a:pt x="2850247" y="2971665"/>
                </a:cubicBezTo>
                <a:close/>
                <a:moveTo>
                  <a:pt x="1577660" y="2971665"/>
                </a:moveTo>
                <a:cubicBezTo>
                  <a:pt x="1530218" y="2971665"/>
                  <a:pt x="1487255" y="2976891"/>
                  <a:pt x="1448770" y="2987341"/>
                </a:cubicBezTo>
                <a:cubicBezTo>
                  <a:pt x="1410286" y="2997792"/>
                  <a:pt x="1380842" y="3012223"/>
                  <a:pt x="1360439" y="3030636"/>
                </a:cubicBezTo>
                <a:cubicBezTo>
                  <a:pt x="1340035" y="3049049"/>
                  <a:pt x="1329833" y="3069867"/>
                  <a:pt x="1329833" y="3093090"/>
                </a:cubicBezTo>
                <a:cubicBezTo>
                  <a:pt x="1329833" y="3119631"/>
                  <a:pt x="1338874" y="3140035"/>
                  <a:pt x="1356955" y="3154300"/>
                </a:cubicBezTo>
                <a:cubicBezTo>
                  <a:pt x="1375036" y="3168566"/>
                  <a:pt x="1400665" y="3175699"/>
                  <a:pt x="1433841" y="3175699"/>
                </a:cubicBezTo>
                <a:cubicBezTo>
                  <a:pt x="1466022" y="3175699"/>
                  <a:pt x="1490904" y="3169976"/>
                  <a:pt x="1508488" y="3158530"/>
                </a:cubicBezTo>
                <a:cubicBezTo>
                  <a:pt x="1526071" y="3147085"/>
                  <a:pt x="1534862" y="3128257"/>
                  <a:pt x="1534862" y="3102048"/>
                </a:cubicBezTo>
                <a:cubicBezTo>
                  <a:pt x="1534862" y="3083801"/>
                  <a:pt x="1529886" y="3064227"/>
                  <a:pt x="1519933" y="3043326"/>
                </a:cubicBezTo>
                <a:lnTo>
                  <a:pt x="1514459" y="3030885"/>
                </a:lnTo>
                <a:cubicBezTo>
                  <a:pt x="1530384" y="3020600"/>
                  <a:pt x="1547967" y="3015458"/>
                  <a:pt x="1567210" y="3015458"/>
                </a:cubicBezTo>
                <a:cubicBezTo>
                  <a:pt x="1582471" y="3015458"/>
                  <a:pt x="1594248" y="3022757"/>
                  <a:pt x="1602542" y="3037354"/>
                </a:cubicBezTo>
                <a:cubicBezTo>
                  <a:pt x="1610836" y="3051952"/>
                  <a:pt x="1614983" y="3077000"/>
                  <a:pt x="1614983" y="3112498"/>
                </a:cubicBezTo>
                <a:lnTo>
                  <a:pt x="1614983" y="3166244"/>
                </a:lnTo>
                <a:cubicBezTo>
                  <a:pt x="1601381" y="3172548"/>
                  <a:pt x="1571688" y="3182500"/>
                  <a:pt x="1525905" y="3196103"/>
                </a:cubicBezTo>
                <a:cubicBezTo>
                  <a:pt x="1473487" y="3212027"/>
                  <a:pt x="1437324" y="3223805"/>
                  <a:pt x="1417419" y="3231435"/>
                </a:cubicBezTo>
                <a:cubicBezTo>
                  <a:pt x="1377607" y="3245701"/>
                  <a:pt x="1349324" y="3264446"/>
                  <a:pt x="1332570" y="3287669"/>
                </a:cubicBezTo>
                <a:cubicBezTo>
                  <a:pt x="1315817" y="3310892"/>
                  <a:pt x="1307439" y="3340088"/>
                  <a:pt x="1307439" y="3375255"/>
                </a:cubicBezTo>
                <a:cubicBezTo>
                  <a:pt x="1307439" y="3412412"/>
                  <a:pt x="1320212" y="3442602"/>
                  <a:pt x="1345758" y="3465826"/>
                </a:cubicBezTo>
                <a:cubicBezTo>
                  <a:pt x="1371304" y="3489049"/>
                  <a:pt x="1404314" y="3500661"/>
                  <a:pt x="1444789" y="3500661"/>
                </a:cubicBezTo>
                <a:cubicBezTo>
                  <a:pt x="1471330" y="3500661"/>
                  <a:pt x="1493890" y="3498338"/>
                  <a:pt x="1512469" y="3493694"/>
                </a:cubicBezTo>
                <a:cubicBezTo>
                  <a:pt x="1531048" y="3489049"/>
                  <a:pt x="1547552" y="3482663"/>
                  <a:pt x="1561984" y="3474534"/>
                </a:cubicBezTo>
                <a:cubicBezTo>
                  <a:pt x="1576416" y="3466406"/>
                  <a:pt x="1594082" y="3452389"/>
                  <a:pt x="1614983" y="3432483"/>
                </a:cubicBezTo>
                <a:lnTo>
                  <a:pt x="1618467" y="3432483"/>
                </a:lnTo>
                <a:cubicBezTo>
                  <a:pt x="1629083" y="3458361"/>
                  <a:pt x="1646584" y="3476359"/>
                  <a:pt x="1670968" y="3486478"/>
                </a:cubicBezTo>
                <a:cubicBezTo>
                  <a:pt x="1695353" y="3496597"/>
                  <a:pt x="1729773" y="3501656"/>
                  <a:pt x="1774229" y="3501656"/>
                </a:cubicBezTo>
                <a:cubicBezTo>
                  <a:pt x="1795794" y="3501656"/>
                  <a:pt x="1820676" y="3498504"/>
                  <a:pt x="1848876" y="3492201"/>
                </a:cubicBezTo>
                <a:cubicBezTo>
                  <a:pt x="1877076" y="3485897"/>
                  <a:pt x="1897977" y="3479096"/>
                  <a:pt x="1911579" y="3471797"/>
                </a:cubicBezTo>
                <a:lnTo>
                  <a:pt x="1911579" y="3432483"/>
                </a:lnTo>
                <a:cubicBezTo>
                  <a:pt x="1906935" y="3432483"/>
                  <a:pt x="1899636" y="3432483"/>
                  <a:pt x="1889683" y="3432483"/>
                </a:cubicBezTo>
                <a:cubicBezTo>
                  <a:pt x="1879730" y="3432483"/>
                  <a:pt x="1868948" y="3431322"/>
                  <a:pt x="1857336" y="3429000"/>
                </a:cubicBezTo>
                <a:cubicBezTo>
                  <a:pt x="1845725" y="3426678"/>
                  <a:pt x="1837099" y="3420789"/>
                  <a:pt x="1831459" y="3411334"/>
                </a:cubicBezTo>
                <a:cubicBezTo>
                  <a:pt x="1825819" y="3401878"/>
                  <a:pt x="1822998" y="3387862"/>
                  <a:pt x="1822998" y="3369283"/>
                </a:cubicBezTo>
                <a:lnTo>
                  <a:pt x="1826980" y="3232431"/>
                </a:lnTo>
                <a:lnTo>
                  <a:pt x="1827975" y="3142855"/>
                </a:lnTo>
                <a:cubicBezTo>
                  <a:pt x="1827975" y="3101053"/>
                  <a:pt x="1819183" y="3067794"/>
                  <a:pt x="1801600" y="3043077"/>
                </a:cubicBezTo>
                <a:cubicBezTo>
                  <a:pt x="1784017" y="3018361"/>
                  <a:pt x="1758388" y="3000280"/>
                  <a:pt x="1724714" y="2988834"/>
                </a:cubicBezTo>
                <a:cubicBezTo>
                  <a:pt x="1691040" y="2977388"/>
                  <a:pt x="1642022" y="2971665"/>
                  <a:pt x="1577660" y="2971665"/>
                </a:cubicBezTo>
                <a:close/>
                <a:moveTo>
                  <a:pt x="3795850" y="2947280"/>
                </a:moveTo>
                <a:lnTo>
                  <a:pt x="3893886" y="3200084"/>
                </a:lnTo>
                <a:lnTo>
                  <a:pt x="3697317" y="3200084"/>
                </a:lnTo>
                <a:close/>
                <a:moveTo>
                  <a:pt x="581619" y="2777086"/>
                </a:moveTo>
                <a:lnTo>
                  <a:pt x="581619" y="2817893"/>
                </a:lnTo>
                <a:cubicBezTo>
                  <a:pt x="622757" y="2825524"/>
                  <a:pt x="648635" y="2832242"/>
                  <a:pt x="659251" y="2838048"/>
                </a:cubicBezTo>
                <a:cubicBezTo>
                  <a:pt x="669868" y="2843853"/>
                  <a:pt x="677083" y="2850820"/>
                  <a:pt x="680898" y="2858949"/>
                </a:cubicBezTo>
                <a:cubicBezTo>
                  <a:pt x="684714" y="2867077"/>
                  <a:pt x="686621" y="2876449"/>
                  <a:pt x="686621" y="2887066"/>
                </a:cubicBezTo>
                <a:lnTo>
                  <a:pt x="686621" y="3377245"/>
                </a:lnTo>
                <a:cubicBezTo>
                  <a:pt x="686621" y="3396487"/>
                  <a:pt x="681728" y="3410338"/>
                  <a:pt x="671941" y="3418798"/>
                </a:cubicBezTo>
                <a:cubicBezTo>
                  <a:pt x="662154" y="3427258"/>
                  <a:pt x="644819" y="3433313"/>
                  <a:pt x="619937" y="3436962"/>
                </a:cubicBezTo>
                <a:lnTo>
                  <a:pt x="581619" y="3442436"/>
                </a:lnTo>
                <a:lnTo>
                  <a:pt x="581619" y="3483243"/>
                </a:lnTo>
                <a:lnTo>
                  <a:pt x="1014071" y="3483243"/>
                </a:lnTo>
                <a:lnTo>
                  <a:pt x="1014071" y="3442436"/>
                </a:lnTo>
                <a:cubicBezTo>
                  <a:pt x="973928" y="3436465"/>
                  <a:pt x="947221" y="3429083"/>
                  <a:pt x="933951" y="3420291"/>
                </a:cubicBezTo>
                <a:cubicBezTo>
                  <a:pt x="920680" y="3411499"/>
                  <a:pt x="914045" y="3396819"/>
                  <a:pt x="914045" y="3376250"/>
                </a:cubicBezTo>
                <a:lnTo>
                  <a:pt x="914045" y="3147831"/>
                </a:lnTo>
                <a:lnTo>
                  <a:pt x="954852" y="3147831"/>
                </a:lnTo>
                <a:cubicBezTo>
                  <a:pt x="993336" y="3147831"/>
                  <a:pt x="1023195" y="3158447"/>
                  <a:pt x="1044427" y="3179681"/>
                </a:cubicBezTo>
                <a:cubicBezTo>
                  <a:pt x="1051395" y="3185320"/>
                  <a:pt x="1060269" y="3200167"/>
                  <a:pt x="1071052" y="3224219"/>
                </a:cubicBezTo>
                <a:cubicBezTo>
                  <a:pt x="1081834" y="3248272"/>
                  <a:pt x="1088220" y="3267266"/>
                  <a:pt x="1090211" y="3281200"/>
                </a:cubicBezTo>
                <a:lnTo>
                  <a:pt x="1128032" y="3281200"/>
                </a:lnTo>
                <a:lnTo>
                  <a:pt x="1128032" y="2970670"/>
                </a:lnTo>
                <a:lnTo>
                  <a:pt x="1090211" y="2970670"/>
                </a:lnTo>
                <a:cubicBezTo>
                  <a:pt x="1087889" y="2983609"/>
                  <a:pt x="1081668" y="3001358"/>
                  <a:pt x="1071549" y="3023918"/>
                </a:cubicBezTo>
                <a:cubicBezTo>
                  <a:pt x="1061431" y="3046478"/>
                  <a:pt x="1051063" y="3062485"/>
                  <a:pt x="1040446" y="3071941"/>
                </a:cubicBezTo>
                <a:cubicBezTo>
                  <a:pt x="1029830" y="3081396"/>
                  <a:pt x="1017472" y="3088114"/>
                  <a:pt x="1003372" y="3092095"/>
                </a:cubicBezTo>
                <a:cubicBezTo>
                  <a:pt x="989272" y="3096076"/>
                  <a:pt x="973099" y="3098067"/>
                  <a:pt x="954852" y="3098067"/>
                </a:cubicBezTo>
                <a:lnTo>
                  <a:pt x="914045" y="3098067"/>
                </a:lnTo>
                <a:lnTo>
                  <a:pt x="914045" y="2824860"/>
                </a:lnTo>
                <a:lnTo>
                  <a:pt x="997649" y="2824860"/>
                </a:lnTo>
                <a:cubicBezTo>
                  <a:pt x="1026844" y="2824860"/>
                  <a:pt x="1055044" y="2826851"/>
                  <a:pt x="1082249" y="2830832"/>
                </a:cubicBezTo>
                <a:cubicBezTo>
                  <a:pt x="1103813" y="2834149"/>
                  <a:pt x="1127285" y="2850240"/>
                  <a:pt x="1152665" y="2879103"/>
                </a:cubicBezTo>
                <a:cubicBezTo>
                  <a:pt x="1178045" y="2907967"/>
                  <a:pt x="1198366" y="2939484"/>
                  <a:pt x="1213627" y="2973656"/>
                </a:cubicBezTo>
                <a:lnTo>
                  <a:pt x="1252443" y="2973656"/>
                </a:lnTo>
                <a:lnTo>
                  <a:pt x="1252443" y="2777086"/>
                </a:lnTo>
                <a:close/>
                <a:moveTo>
                  <a:pt x="3811277" y="2766636"/>
                </a:moveTo>
                <a:cubicBezTo>
                  <a:pt x="3767153" y="2869814"/>
                  <a:pt x="3725517" y="2970919"/>
                  <a:pt x="3686369" y="3069950"/>
                </a:cubicBezTo>
                <a:cubicBezTo>
                  <a:pt x="3647220" y="3168981"/>
                  <a:pt x="3608736" y="3263616"/>
                  <a:pt x="3570915" y="3353856"/>
                </a:cubicBezTo>
                <a:cubicBezTo>
                  <a:pt x="3558308" y="3383715"/>
                  <a:pt x="3541720" y="3405362"/>
                  <a:pt x="3521151" y="3418798"/>
                </a:cubicBezTo>
                <a:cubicBezTo>
                  <a:pt x="3500582" y="3432235"/>
                  <a:pt x="3471884" y="3440114"/>
                  <a:pt x="3435058" y="3442436"/>
                </a:cubicBezTo>
                <a:lnTo>
                  <a:pt x="3435058" y="3483243"/>
                </a:lnTo>
                <a:lnTo>
                  <a:pt x="3741109" y="3483243"/>
                </a:lnTo>
                <a:lnTo>
                  <a:pt x="3741109" y="3442436"/>
                </a:lnTo>
                <a:cubicBezTo>
                  <a:pt x="3698644" y="3436796"/>
                  <a:pt x="3670195" y="3430825"/>
                  <a:pt x="3655763" y="3424521"/>
                </a:cubicBezTo>
                <a:cubicBezTo>
                  <a:pt x="3641332" y="3418218"/>
                  <a:pt x="3634116" y="3410587"/>
                  <a:pt x="3634116" y="3401630"/>
                </a:cubicBezTo>
                <a:cubicBezTo>
                  <a:pt x="3634116" y="3389686"/>
                  <a:pt x="3638843" y="3369034"/>
                  <a:pt x="3648299" y="3339673"/>
                </a:cubicBezTo>
                <a:cubicBezTo>
                  <a:pt x="3657754" y="3310312"/>
                  <a:pt x="3663726" y="3292065"/>
                  <a:pt x="3666214" y="3284932"/>
                </a:cubicBezTo>
                <a:cubicBezTo>
                  <a:pt x="3668702" y="3277799"/>
                  <a:pt x="3672600" y="3267100"/>
                  <a:pt x="3677909" y="3252834"/>
                </a:cubicBezTo>
                <a:lnTo>
                  <a:pt x="3916280" y="3252834"/>
                </a:lnTo>
                <a:lnTo>
                  <a:pt x="3962063" y="3379236"/>
                </a:lnTo>
                <a:cubicBezTo>
                  <a:pt x="3968367" y="3396155"/>
                  <a:pt x="3971519" y="3407767"/>
                  <a:pt x="3971519" y="3414071"/>
                </a:cubicBezTo>
                <a:cubicBezTo>
                  <a:pt x="3971519" y="3419379"/>
                  <a:pt x="3961234" y="3424687"/>
                  <a:pt x="3940665" y="3429995"/>
                </a:cubicBezTo>
                <a:cubicBezTo>
                  <a:pt x="3920096" y="3435303"/>
                  <a:pt x="3895047" y="3439451"/>
                  <a:pt x="3865520" y="3442436"/>
                </a:cubicBezTo>
                <a:lnTo>
                  <a:pt x="3865520" y="3483243"/>
                </a:lnTo>
                <a:lnTo>
                  <a:pt x="4300917" y="3483243"/>
                </a:lnTo>
                <a:lnTo>
                  <a:pt x="4313898" y="3483243"/>
                </a:lnTo>
                <a:lnTo>
                  <a:pt x="4686094" y="3483243"/>
                </a:lnTo>
                <a:lnTo>
                  <a:pt x="4686094" y="3443432"/>
                </a:lnTo>
                <a:cubicBezTo>
                  <a:pt x="4680122" y="3443432"/>
                  <a:pt x="4667183" y="3441773"/>
                  <a:pt x="4647277" y="3438455"/>
                </a:cubicBezTo>
                <a:cubicBezTo>
                  <a:pt x="4627372" y="3435138"/>
                  <a:pt x="4615594" y="3431986"/>
                  <a:pt x="4611945" y="3429000"/>
                </a:cubicBezTo>
                <a:cubicBezTo>
                  <a:pt x="4597679" y="3420374"/>
                  <a:pt x="4590546" y="3404118"/>
                  <a:pt x="4590546" y="3380231"/>
                </a:cubicBezTo>
                <a:lnTo>
                  <a:pt x="4590546" y="3116480"/>
                </a:lnTo>
                <a:cubicBezTo>
                  <a:pt x="4615096" y="3091929"/>
                  <a:pt x="4637490" y="3077663"/>
                  <a:pt x="4657728" y="3073682"/>
                </a:cubicBezTo>
                <a:cubicBezTo>
                  <a:pt x="4652419" y="3085957"/>
                  <a:pt x="4649766" y="3102546"/>
                  <a:pt x="4649766" y="3123447"/>
                </a:cubicBezTo>
                <a:cubicBezTo>
                  <a:pt x="4649766" y="3151978"/>
                  <a:pt x="4659387" y="3174206"/>
                  <a:pt x="4678629" y="3190131"/>
                </a:cubicBezTo>
                <a:cubicBezTo>
                  <a:pt x="4697871" y="3206056"/>
                  <a:pt x="4723915" y="3214018"/>
                  <a:pt x="4756759" y="3214018"/>
                </a:cubicBezTo>
                <a:cubicBezTo>
                  <a:pt x="4786949" y="3214018"/>
                  <a:pt x="4812826" y="3202655"/>
                  <a:pt x="4834391" y="3179929"/>
                </a:cubicBezTo>
                <a:cubicBezTo>
                  <a:pt x="4855956" y="3157203"/>
                  <a:pt x="4866738" y="3129916"/>
                  <a:pt x="4866738" y="3098067"/>
                </a:cubicBezTo>
                <a:cubicBezTo>
                  <a:pt x="4866738" y="3062236"/>
                  <a:pt x="4855293" y="3032875"/>
                  <a:pt x="4832401" y="3009984"/>
                </a:cubicBezTo>
                <a:cubicBezTo>
                  <a:pt x="4809509" y="2987092"/>
                  <a:pt x="4779153" y="2975646"/>
                  <a:pt x="4741332" y="2975646"/>
                </a:cubicBezTo>
                <a:cubicBezTo>
                  <a:pt x="4723085" y="2975646"/>
                  <a:pt x="4706248" y="2978466"/>
                  <a:pt x="4690821" y="2984106"/>
                </a:cubicBezTo>
                <a:cubicBezTo>
                  <a:pt x="4675394" y="2989746"/>
                  <a:pt x="4660879" y="2997792"/>
                  <a:pt x="4647277" y="3008242"/>
                </a:cubicBezTo>
                <a:cubicBezTo>
                  <a:pt x="4633675" y="3018693"/>
                  <a:pt x="4615428" y="3037354"/>
                  <a:pt x="4592536" y="3064227"/>
                </a:cubicBezTo>
                <a:lnTo>
                  <a:pt x="4590546" y="3064227"/>
                </a:lnTo>
                <a:lnTo>
                  <a:pt x="4590546" y="2989083"/>
                </a:lnTo>
                <a:lnTo>
                  <a:pt x="4582086" y="2981618"/>
                </a:lnTo>
                <a:lnTo>
                  <a:pt x="4292955" y="2995054"/>
                </a:lnTo>
                <a:lnTo>
                  <a:pt x="4292955" y="3034866"/>
                </a:lnTo>
                <a:cubicBezTo>
                  <a:pt x="4320823" y="3039511"/>
                  <a:pt x="4339069" y="3045316"/>
                  <a:pt x="4347696" y="3052284"/>
                </a:cubicBezTo>
                <a:cubicBezTo>
                  <a:pt x="4368265" y="3065554"/>
                  <a:pt x="4378550" y="3083801"/>
                  <a:pt x="4378550" y="3107024"/>
                </a:cubicBezTo>
                <a:lnTo>
                  <a:pt x="4378550" y="3387198"/>
                </a:lnTo>
                <a:cubicBezTo>
                  <a:pt x="4378550" y="3400469"/>
                  <a:pt x="4376144" y="3411417"/>
                  <a:pt x="4371334" y="3420042"/>
                </a:cubicBezTo>
                <a:cubicBezTo>
                  <a:pt x="4366523" y="3428668"/>
                  <a:pt x="4357151" y="3434723"/>
                  <a:pt x="4343217" y="3438206"/>
                </a:cubicBezTo>
                <a:cubicBezTo>
                  <a:pt x="4336250" y="3439948"/>
                  <a:pt x="4329241" y="3441254"/>
                  <a:pt x="4322191" y="3442125"/>
                </a:cubicBezTo>
                <a:lnTo>
                  <a:pt x="4313898" y="3442635"/>
                </a:lnTo>
                <a:lnTo>
                  <a:pt x="4313898" y="3442436"/>
                </a:lnTo>
                <a:cubicBezTo>
                  <a:pt x="4302618" y="3440778"/>
                  <a:pt x="4290923" y="3438953"/>
                  <a:pt x="4278814" y="3436962"/>
                </a:cubicBezTo>
                <a:cubicBezTo>
                  <a:pt x="4266705" y="3434972"/>
                  <a:pt x="4255341" y="3430659"/>
                  <a:pt x="4244725" y="3424024"/>
                </a:cubicBezTo>
                <a:cubicBezTo>
                  <a:pt x="4231123" y="3417388"/>
                  <a:pt x="4221004" y="3410255"/>
                  <a:pt x="4214369" y="3402625"/>
                </a:cubicBezTo>
                <a:cubicBezTo>
                  <a:pt x="4207734" y="3394994"/>
                  <a:pt x="4202093" y="3386866"/>
                  <a:pt x="4197449" y="3378240"/>
                </a:cubicBezTo>
                <a:cubicBezTo>
                  <a:pt x="4170244" y="3312219"/>
                  <a:pt x="4144201" y="3246199"/>
                  <a:pt x="4119319" y="3180178"/>
                </a:cubicBezTo>
                <a:cubicBezTo>
                  <a:pt x="4083156" y="3084962"/>
                  <a:pt x="4028084" y="2947115"/>
                  <a:pt x="3954101" y="2766636"/>
                </a:cubicBezTo>
                <a:close/>
                <a:moveTo>
                  <a:pt x="8692748" y="1353556"/>
                </a:moveTo>
                <a:cubicBezTo>
                  <a:pt x="7492368" y="1353556"/>
                  <a:pt x="6519267" y="2521086"/>
                  <a:pt x="6519267" y="3961307"/>
                </a:cubicBezTo>
                <a:cubicBezTo>
                  <a:pt x="6519267" y="5401528"/>
                  <a:pt x="7492368" y="6569058"/>
                  <a:pt x="8692748" y="6569058"/>
                </a:cubicBezTo>
                <a:cubicBezTo>
                  <a:pt x="9893128" y="6569058"/>
                  <a:pt x="10866229" y="5401528"/>
                  <a:pt x="10866229" y="3961307"/>
                </a:cubicBezTo>
                <a:cubicBezTo>
                  <a:pt x="10866229" y="2521086"/>
                  <a:pt x="9893128" y="1353556"/>
                  <a:pt x="8692748" y="1353556"/>
                </a:cubicBezTo>
                <a:close/>
                <a:moveTo>
                  <a:pt x="0" y="0"/>
                </a:moveTo>
                <a:lnTo>
                  <a:pt x="12200547" y="0"/>
                </a:lnTo>
                <a:lnTo>
                  <a:pt x="12200547" y="6866546"/>
                </a:lnTo>
                <a:lnTo>
                  <a:pt x="0" y="6866546"/>
                </a:lnTo>
                <a:close/>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 name="TextBox 2">
            <a:extLst>
              <a:ext uri="{FF2B5EF4-FFF2-40B4-BE49-F238E27FC236}">
                <a16:creationId xmlns:a16="http://schemas.microsoft.com/office/drawing/2014/main" id="{518127D7-9BB8-9797-E029-4D5F37DA3A37}"/>
              </a:ext>
            </a:extLst>
          </p:cNvPr>
          <p:cNvSpPr txBox="1"/>
          <p:nvPr/>
        </p:nvSpPr>
        <p:spPr>
          <a:xfrm>
            <a:off x="3445487" y="443223"/>
            <a:ext cx="5300299" cy="5078313"/>
          </a:xfrm>
          <a:prstGeom prst="rect">
            <a:avLst/>
          </a:prstGeom>
          <a:noFill/>
        </p:spPr>
        <p:txBody>
          <a:bodyPr wrap="square">
            <a:spAutoFit/>
          </a:bodyPr>
          <a:lstStyle/>
          <a:p>
            <a:pPr algn="ctr"/>
            <a:r>
              <a:rPr lang="en-GB" sz="3600" u="sng" dirty="0">
                <a:solidFill>
                  <a:schemeClr val="bg1"/>
                </a:solidFill>
                <a:effectLst/>
                <a:latin typeface="Georgia Pro Black" panose="02040A02050405020203" pitchFamily="18" charset="0"/>
                <a:ea typeface="Calibri" panose="020F0502020204030204" pitchFamily="34" charset="0"/>
                <a:cs typeface="Times New Roman" panose="02020603050405020304" pitchFamily="18" charset="0"/>
              </a:rPr>
              <a:t>Aims and Objectives</a:t>
            </a:r>
          </a:p>
          <a:p>
            <a:pPr algn="ctr"/>
            <a:endParaRPr lang="en-GB" sz="3600" dirty="0">
              <a:solidFill>
                <a:schemeClr val="bg1"/>
              </a:solidFill>
              <a:latin typeface="Georgia Pro Black" panose="02040A02050405020203" pitchFamily="18" charset="0"/>
              <a:cs typeface="Times New Roman" panose="02020603050405020304" pitchFamily="18" charset="0"/>
            </a:endParaRPr>
          </a:p>
          <a:p>
            <a:pPr algn="ctr"/>
            <a:r>
              <a:rPr lang="en-GB" sz="3600" dirty="0">
                <a:solidFill>
                  <a:schemeClr val="bg1"/>
                </a:solidFill>
                <a:latin typeface="Georgia Pro Black" panose="02040A02050405020203" pitchFamily="18" charset="0"/>
                <a:cs typeface="Times New Roman" panose="02020603050405020304" pitchFamily="18" charset="0"/>
              </a:rPr>
              <a:t>Report</a:t>
            </a:r>
          </a:p>
          <a:p>
            <a:pPr algn="ctr"/>
            <a:endParaRPr lang="en-GB" sz="3600" dirty="0">
              <a:solidFill>
                <a:schemeClr val="bg1"/>
              </a:solidFill>
              <a:latin typeface="Georgia Pro Black" panose="02040A02050405020203" pitchFamily="18" charset="0"/>
              <a:cs typeface="Times New Roman" panose="02020603050405020304" pitchFamily="18" charset="0"/>
            </a:endParaRPr>
          </a:p>
          <a:p>
            <a:pPr algn="ctr"/>
            <a:endParaRPr lang="en-GB" sz="3600" dirty="0">
              <a:solidFill>
                <a:schemeClr val="bg1"/>
              </a:solidFill>
              <a:latin typeface="Georgia Pro Black" panose="02040A02050405020203" pitchFamily="18" charset="0"/>
              <a:cs typeface="Times New Roman" panose="02020603050405020304" pitchFamily="18" charset="0"/>
            </a:endParaRPr>
          </a:p>
          <a:p>
            <a:pPr algn="ctr"/>
            <a:r>
              <a:rPr lang="en-GB" sz="3600" dirty="0">
                <a:solidFill>
                  <a:schemeClr val="bg1"/>
                </a:solidFill>
                <a:latin typeface="Georgia Pro Black" panose="02040A02050405020203" pitchFamily="18" charset="0"/>
                <a:cs typeface="Times New Roman" panose="02020603050405020304" pitchFamily="18" charset="0"/>
              </a:rPr>
              <a:t>+</a:t>
            </a:r>
          </a:p>
          <a:p>
            <a:pPr algn="ctr"/>
            <a:endParaRPr lang="en-GB" sz="3600" dirty="0">
              <a:solidFill>
                <a:schemeClr val="bg1"/>
              </a:solidFill>
              <a:latin typeface="Georgia Pro Black" panose="02040A02050405020203" pitchFamily="18" charset="0"/>
              <a:cs typeface="Times New Roman" panose="02020603050405020304" pitchFamily="18" charset="0"/>
            </a:endParaRPr>
          </a:p>
          <a:p>
            <a:pPr algn="ctr"/>
            <a:endParaRPr lang="en-GB" sz="3600" dirty="0">
              <a:solidFill>
                <a:schemeClr val="bg1"/>
              </a:solidFill>
              <a:latin typeface="Georgia Pro Black" panose="02040A02050405020203" pitchFamily="18" charset="0"/>
              <a:cs typeface="Times New Roman" panose="02020603050405020304" pitchFamily="18" charset="0"/>
            </a:endParaRPr>
          </a:p>
          <a:p>
            <a:pPr algn="ctr"/>
            <a:r>
              <a:rPr lang="en-GB" sz="3600" dirty="0">
                <a:solidFill>
                  <a:schemeClr val="bg1"/>
                </a:solidFill>
                <a:latin typeface="Georgia Pro Black" panose="02040A02050405020203" pitchFamily="18" charset="0"/>
                <a:cs typeface="Times New Roman" panose="02020603050405020304" pitchFamily="18" charset="0"/>
              </a:rPr>
              <a:t>Project</a:t>
            </a:r>
            <a:endParaRPr lang="en-GB" sz="3600" dirty="0">
              <a:solidFill>
                <a:schemeClr val="bg1"/>
              </a:solidFill>
              <a:latin typeface="Georgia Pro Black" panose="02040A02050405020203" pitchFamily="18" charset="0"/>
            </a:endParaRPr>
          </a:p>
        </p:txBody>
      </p:sp>
      <p:pic>
        <p:nvPicPr>
          <p:cNvPr id="50" name="Audio 49">
            <a:hlinkClick r:id="" action="ppaction://media"/>
            <a:extLst>
              <a:ext uri="{FF2B5EF4-FFF2-40B4-BE49-F238E27FC236}">
                <a16:creationId xmlns:a16="http://schemas.microsoft.com/office/drawing/2014/main" id="{2080FA22-5224-A7FA-18A7-69490B346DC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814934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19665">
        <p159:morph option="byObject"/>
      </p:transition>
    </mc:Choice>
    <mc:Fallback>
      <p:transition spd="slow" advTm="1196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CC4BDB-5B81-4023-B967-7DF04BC13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icture containing tool, machine&#10;&#10;Description automatically generated">
            <a:extLst>
              <a:ext uri="{FF2B5EF4-FFF2-40B4-BE49-F238E27FC236}">
                <a16:creationId xmlns:a16="http://schemas.microsoft.com/office/drawing/2014/main" id="{FF328163-F6F6-B8FD-E5E9-7337584672F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5373" y="258507"/>
            <a:ext cx="13342745" cy="13857543"/>
          </a:xfrm>
          <a:prstGeom prst="rect">
            <a:avLst/>
          </a:prstGeom>
        </p:spPr>
      </p:pic>
      <p:sp>
        <p:nvSpPr>
          <p:cNvPr id="16" name="TextBox 15">
            <a:extLst>
              <a:ext uri="{FF2B5EF4-FFF2-40B4-BE49-F238E27FC236}">
                <a16:creationId xmlns:a16="http://schemas.microsoft.com/office/drawing/2014/main" id="{D888BF48-0373-D24A-58CB-217A73A484CE}"/>
              </a:ext>
            </a:extLst>
          </p:cNvPr>
          <p:cNvSpPr txBox="1"/>
          <p:nvPr/>
        </p:nvSpPr>
        <p:spPr>
          <a:xfrm>
            <a:off x="247650" y="559653"/>
            <a:ext cx="2286000" cy="830997"/>
          </a:xfrm>
          <a:prstGeom prst="rect">
            <a:avLst/>
          </a:prstGeom>
          <a:noFill/>
        </p:spPr>
        <p:txBody>
          <a:bodyPr wrap="square" rtlCol="0">
            <a:spAutoFit/>
          </a:bodyPr>
          <a:lstStyle/>
          <a:p>
            <a:r>
              <a:rPr lang="en-US" sz="2400" dirty="0">
                <a:latin typeface="Georgia Pro Black" panose="02040A02050405020203" pitchFamily="18" charset="0"/>
              </a:rPr>
              <a:t>Project Background</a:t>
            </a:r>
            <a:endParaRPr lang="en-GB" sz="2400" dirty="0">
              <a:latin typeface="Georgia Pro Black" panose="02040A02050405020203" pitchFamily="18" charset="0"/>
            </a:endParaRPr>
          </a:p>
        </p:txBody>
      </p:sp>
      <p:sp>
        <p:nvSpPr>
          <p:cNvPr id="17" name="TextBox 16">
            <a:extLst>
              <a:ext uri="{FF2B5EF4-FFF2-40B4-BE49-F238E27FC236}">
                <a16:creationId xmlns:a16="http://schemas.microsoft.com/office/drawing/2014/main" id="{E6DFA461-89BD-F785-87A8-215EA8162ABE}"/>
              </a:ext>
            </a:extLst>
          </p:cNvPr>
          <p:cNvSpPr txBox="1"/>
          <p:nvPr/>
        </p:nvSpPr>
        <p:spPr>
          <a:xfrm>
            <a:off x="247650" y="1390650"/>
            <a:ext cx="3105150" cy="1600438"/>
          </a:xfrm>
          <a:prstGeom prst="rect">
            <a:avLst/>
          </a:prstGeom>
          <a:noFill/>
        </p:spPr>
        <p:txBody>
          <a:bodyPr wrap="square" rtlCol="0">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The safety of the Faro Arm was a concern for the Quality department, who use the device for various measuring activities. This project was commissioned to address this concern and develop a solution to minimise risks to operators and equipment. </a:t>
            </a:r>
          </a:p>
        </p:txBody>
      </p:sp>
      <p:sp>
        <p:nvSpPr>
          <p:cNvPr id="19" name="TextBox 18">
            <a:extLst>
              <a:ext uri="{FF2B5EF4-FFF2-40B4-BE49-F238E27FC236}">
                <a16:creationId xmlns:a16="http://schemas.microsoft.com/office/drawing/2014/main" id="{322058F0-2C24-70AF-B78D-7F151BD089BA}"/>
              </a:ext>
            </a:extLst>
          </p:cNvPr>
          <p:cNvSpPr txBox="1"/>
          <p:nvPr/>
        </p:nvSpPr>
        <p:spPr>
          <a:xfrm>
            <a:off x="9372600" y="559652"/>
            <a:ext cx="2571750" cy="830997"/>
          </a:xfrm>
          <a:prstGeom prst="rect">
            <a:avLst/>
          </a:prstGeom>
          <a:noFill/>
        </p:spPr>
        <p:txBody>
          <a:bodyPr wrap="square" rtlCol="0">
            <a:spAutoFit/>
          </a:bodyPr>
          <a:lstStyle/>
          <a:p>
            <a:pPr algn="r"/>
            <a:r>
              <a:rPr lang="en-GB" sz="2400" dirty="0">
                <a:effectLst/>
                <a:latin typeface="Georgia Pro Black" panose="02040A02050405020203" pitchFamily="18" charset="0"/>
                <a:ea typeface="Calibri" panose="020F0502020204030204" pitchFamily="34" charset="0"/>
                <a:cs typeface="Times New Roman" panose="02020603050405020304" pitchFamily="18" charset="0"/>
              </a:rPr>
              <a:t>Problem Identification</a:t>
            </a:r>
            <a:endParaRPr lang="en-GB" sz="2400" dirty="0">
              <a:latin typeface="Georgia Pro Black" panose="02040A02050405020203" pitchFamily="18" charset="0"/>
            </a:endParaRPr>
          </a:p>
        </p:txBody>
      </p:sp>
      <p:sp>
        <p:nvSpPr>
          <p:cNvPr id="21" name="TextBox 20">
            <a:extLst>
              <a:ext uri="{FF2B5EF4-FFF2-40B4-BE49-F238E27FC236}">
                <a16:creationId xmlns:a16="http://schemas.microsoft.com/office/drawing/2014/main" id="{1B032E8A-7710-7B40-3CC2-CAD76020A921}"/>
              </a:ext>
            </a:extLst>
          </p:cNvPr>
          <p:cNvSpPr txBox="1"/>
          <p:nvPr/>
        </p:nvSpPr>
        <p:spPr>
          <a:xfrm>
            <a:off x="8477250" y="1390649"/>
            <a:ext cx="3467100" cy="2031325"/>
          </a:xfrm>
          <a:prstGeom prst="rect">
            <a:avLst/>
          </a:prstGeom>
          <a:noFill/>
        </p:spPr>
        <p:txBody>
          <a:bodyPr wrap="square">
            <a:spAutoFit/>
          </a:bodyPr>
          <a:lstStyle/>
          <a:p>
            <a:pPr algn="r"/>
            <a:r>
              <a:rPr lang="en-GB" sz="1400" dirty="0">
                <a:effectLst/>
                <a:latin typeface="Calibri" panose="020F0502020204030204" pitchFamily="34" charset="0"/>
                <a:ea typeface="Calibri" panose="020F0502020204030204" pitchFamily="34" charset="0"/>
              </a:rPr>
              <a:t>The Faro Arm could not be moved across the factory due to a risk to the operator's safety during transportation, so the Quality department needed this solution. </a:t>
            </a:r>
          </a:p>
          <a:p>
            <a:pPr algn="r"/>
            <a:endParaRPr lang="en-GB" sz="1400" dirty="0">
              <a:latin typeface="Calibri" panose="020F0502020204030204" pitchFamily="34" charset="0"/>
              <a:ea typeface="Calibri" panose="020F0502020204030204" pitchFamily="34" charset="0"/>
            </a:endParaRPr>
          </a:p>
          <a:p>
            <a:pPr algn="r"/>
            <a:r>
              <a:rPr lang="en-GB" sz="1400" dirty="0">
                <a:effectLst/>
                <a:latin typeface="Calibri" panose="020F0502020204030204" pitchFamily="34" charset="0"/>
                <a:ea typeface="Calibri" panose="020F0502020204030204" pitchFamily="34" charset="0"/>
              </a:rPr>
              <a:t>Once this problem was fixed, precise measurements could once more be made throughout the entire site. This issue was chosen to be addressed for these reasons</a:t>
            </a:r>
            <a:endParaRPr lang="en-GB" sz="1400" dirty="0"/>
          </a:p>
        </p:txBody>
      </p:sp>
      <p:sp>
        <p:nvSpPr>
          <p:cNvPr id="2" name="TextBox 1">
            <a:extLst>
              <a:ext uri="{FF2B5EF4-FFF2-40B4-BE49-F238E27FC236}">
                <a16:creationId xmlns:a16="http://schemas.microsoft.com/office/drawing/2014/main" id="{29EB2454-6BDB-DFC4-0FBC-01B849411FB3}"/>
              </a:ext>
            </a:extLst>
          </p:cNvPr>
          <p:cNvSpPr txBox="1"/>
          <p:nvPr/>
        </p:nvSpPr>
        <p:spPr>
          <a:xfrm>
            <a:off x="4667250" y="97987"/>
            <a:ext cx="2571750" cy="461665"/>
          </a:xfrm>
          <a:prstGeom prst="rect">
            <a:avLst/>
          </a:prstGeom>
          <a:noFill/>
        </p:spPr>
        <p:txBody>
          <a:bodyPr wrap="square" rtlCol="0">
            <a:spAutoFit/>
          </a:bodyPr>
          <a:lstStyle/>
          <a:p>
            <a:pPr algn="ctr"/>
            <a:r>
              <a:rPr lang="en-US" sz="2400" dirty="0">
                <a:latin typeface="Georgia Pro Black" panose="02040A02050405020203" pitchFamily="18" charset="0"/>
              </a:rPr>
              <a:t>The Faro Arm</a:t>
            </a:r>
            <a:endParaRPr lang="en-GB" sz="2400" dirty="0">
              <a:latin typeface="Georgia Pro Black" panose="02040A02050405020203" pitchFamily="18" charset="0"/>
            </a:endParaRPr>
          </a:p>
        </p:txBody>
      </p:sp>
      <p:pic>
        <p:nvPicPr>
          <p:cNvPr id="66" name="Audio 65">
            <a:hlinkClick r:id="" action="ppaction://media"/>
            <a:extLst>
              <a:ext uri="{FF2B5EF4-FFF2-40B4-BE49-F238E27FC236}">
                <a16:creationId xmlns:a16="http://schemas.microsoft.com/office/drawing/2014/main" id="{AC65BE6B-C8BC-2839-75D1-9B8C2D0A5EA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3135171"/>
      </p:ext>
    </p:extLst>
  </p:cSld>
  <p:clrMapOvr>
    <a:masterClrMapping/>
  </p:clrMapOvr>
  <p:transition spd="slow" advTm="88255">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CC4BDB-5B81-4023-B967-7DF04BC13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icture containing tool, machine&#10;&#10;Description automatically generated">
            <a:extLst>
              <a:ext uri="{FF2B5EF4-FFF2-40B4-BE49-F238E27FC236}">
                <a16:creationId xmlns:a16="http://schemas.microsoft.com/office/drawing/2014/main" id="{FF328163-F6F6-B8FD-E5E9-7337584672FF}"/>
              </a:ext>
            </a:extLst>
          </p:cNvPr>
          <p:cNvPicPr>
            <a:picLocks noChangeAspect="1"/>
          </p:cNvPicPr>
          <p:nvPr/>
        </p:nvPicPr>
        <p:blipFill rotWithShape="1">
          <a:blip r:embed="rId5">
            <a:extLst>
              <a:ext uri="{28A0092B-C50C-407E-A947-70E740481C1C}">
                <a14:useLocalDpi xmlns:a14="http://schemas.microsoft.com/office/drawing/2010/main" val="0"/>
              </a:ext>
            </a:extLst>
          </a:blip>
          <a:srcRect t="47624"/>
          <a:stretch/>
        </p:blipFill>
        <p:spPr>
          <a:xfrm>
            <a:off x="-575373" y="0"/>
            <a:ext cx="13342745" cy="7258050"/>
          </a:xfrm>
          <a:prstGeom prst="rect">
            <a:avLst/>
          </a:prstGeom>
        </p:spPr>
      </p:pic>
      <p:graphicFrame>
        <p:nvGraphicFramePr>
          <p:cNvPr id="5" name="Object 4">
            <a:extLst>
              <a:ext uri="{FF2B5EF4-FFF2-40B4-BE49-F238E27FC236}">
                <a16:creationId xmlns:a16="http://schemas.microsoft.com/office/drawing/2014/main" id="{56E62F4D-EE73-E960-2618-D27E6A792AF7}"/>
              </a:ext>
            </a:extLst>
          </p:cNvPr>
          <p:cNvGraphicFramePr>
            <a:graphicFrameLocks noChangeAspect="1"/>
          </p:cNvGraphicFramePr>
          <p:nvPr>
            <p:extLst>
              <p:ext uri="{D42A27DB-BD31-4B8C-83A1-F6EECF244321}">
                <p14:modId xmlns:p14="http://schemas.microsoft.com/office/powerpoint/2010/main" val="3051034530"/>
              </p:ext>
            </p:extLst>
          </p:nvPr>
        </p:nvGraphicFramePr>
        <p:xfrm>
          <a:off x="0" y="1889125"/>
          <a:ext cx="6884987" cy="4657725"/>
        </p:xfrm>
        <a:graphic>
          <a:graphicData uri="http://schemas.openxmlformats.org/presentationml/2006/ole">
            <mc:AlternateContent xmlns:mc="http://schemas.openxmlformats.org/markup-compatibility/2006">
              <mc:Choice xmlns:v="urn:schemas-microsoft-com:vml" Requires="v">
                <p:oleObj name="Document" r:id="rId6" imgW="6885411" imgH="4657868" progId="Word.Document.12">
                  <p:embed/>
                </p:oleObj>
              </mc:Choice>
              <mc:Fallback>
                <p:oleObj name="Document" r:id="rId6" imgW="6885411" imgH="4657868" progId="Word.Document.12">
                  <p:embed/>
                  <p:pic>
                    <p:nvPicPr>
                      <p:cNvPr id="5" name="Object 4">
                        <a:extLst>
                          <a:ext uri="{FF2B5EF4-FFF2-40B4-BE49-F238E27FC236}">
                            <a16:creationId xmlns:a16="http://schemas.microsoft.com/office/drawing/2014/main" id="{56E62F4D-EE73-E960-2618-D27E6A792AF7}"/>
                          </a:ext>
                        </a:extLst>
                      </p:cNvPr>
                      <p:cNvPicPr/>
                      <p:nvPr/>
                    </p:nvPicPr>
                    <p:blipFill>
                      <a:blip r:embed="rId7"/>
                      <a:stretch>
                        <a:fillRect/>
                      </a:stretch>
                    </p:blipFill>
                    <p:spPr>
                      <a:xfrm>
                        <a:off x="0" y="1889125"/>
                        <a:ext cx="6884987" cy="4657725"/>
                      </a:xfrm>
                      <a:prstGeom prst="rect">
                        <a:avLst/>
                      </a:prstGeom>
                    </p:spPr>
                  </p:pic>
                </p:oleObj>
              </mc:Fallback>
            </mc:AlternateContent>
          </a:graphicData>
        </a:graphic>
      </p:graphicFrame>
      <p:sp>
        <p:nvSpPr>
          <p:cNvPr id="6" name="TextBox 5">
            <a:extLst>
              <a:ext uri="{FF2B5EF4-FFF2-40B4-BE49-F238E27FC236}">
                <a16:creationId xmlns:a16="http://schemas.microsoft.com/office/drawing/2014/main" id="{7D8D4D93-DDF8-507A-B88D-1F85CF9ED8CF}"/>
              </a:ext>
            </a:extLst>
          </p:cNvPr>
          <p:cNvSpPr txBox="1"/>
          <p:nvPr/>
        </p:nvSpPr>
        <p:spPr>
          <a:xfrm>
            <a:off x="5345902" y="936010"/>
            <a:ext cx="2354263" cy="461665"/>
          </a:xfrm>
          <a:prstGeom prst="rect">
            <a:avLst/>
          </a:prstGeom>
          <a:noFill/>
        </p:spPr>
        <p:txBody>
          <a:bodyPr wrap="square" rtlCol="0">
            <a:spAutoFit/>
          </a:bodyPr>
          <a:lstStyle/>
          <a:p>
            <a:pPr algn="ctr"/>
            <a:r>
              <a:rPr lang="en-US" sz="2400" dirty="0">
                <a:latin typeface="Georgia Pro Black" panose="02040A02050405020203" pitchFamily="18" charset="0"/>
              </a:rPr>
              <a:t>Final Design</a:t>
            </a:r>
            <a:endParaRPr lang="en-GB" sz="2400" dirty="0">
              <a:latin typeface="Georgia Pro Black" panose="02040A02050405020203" pitchFamily="18" charset="0"/>
            </a:endParaRPr>
          </a:p>
        </p:txBody>
      </p:sp>
      <p:sp>
        <p:nvSpPr>
          <p:cNvPr id="8" name="TextBox 7">
            <a:extLst>
              <a:ext uri="{FF2B5EF4-FFF2-40B4-BE49-F238E27FC236}">
                <a16:creationId xmlns:a16="http://schemas.microsoft.com/office/drawing/2014/main" id="{5BC50928-F8CB-9703-B9D2-3E771EA70F73}"/>
              </a:ext>
            </a:extLst>
          </p:cNvPr>
          <p:cNvSpPr txBox="1"/>
          <p:nvPr/>
        </p:nvSpPr>
        <p:spPr>
          <a:xfrm>
            <a:off x="5015305" y="1397675"/>
            <a:ext cx="3015459" cy="523220"/>
          </a:xfrm>
          <a:prstGeom prst="rect">
            <a:avLst/>
          </a:prstGeom>
          <a:noFill/>
        </p:spPr>
        <p:txBody>
          <a:bodyPr wrap="square">
            <a:spAutoFit/>
          </a:bodyPr>
          <a:lstStyle/>
          <a:p>
            <a:pPr algn="ctr"/>
            <a:r>
              <a:rPr lang="en-GB" sz="1400" dirty="0">
                <a:effectLst/>
                <a:latin typeface="Calibri" panose="020F0502020204030204" pitchFamily="34" charset="0"/>
                <a:ea typeface="Calibri" panose="020F0502020204030204" pitchFamily="34" charset="0"/>
                <a:cs typeface="Times New Roman" panose="02020603050405020304" pitchFamily="18" charset="0"/>
              </a:rPr>
              <a:t>The decision was made to proceed with Design three as the final design. </a:t>
            </a:r>
            <a:endParaRPr lang="en-GB" sz="1400" dirty="0"/>
          </a:p>
        </p:txBody>
      </p:sp>
      <p:pic>
        <p:nvPicPr>
          <p:cNvPr id="10" name="Picture 9">
            <a:extLst>
              <a:ext uri="{FF2B5EF4-FFF2-40B4-BE49-F238E27FC236}">
                <a16:creationId xmlns:a16="http://schemas.microsoft.com/office/drawing/2014/main" id="{FF9F8CF3-1305-EDF8-4307-84569F614A8E}"/>
              </a:ext>
            </a:extLst>
          </p:cNvPr>
          <p:cNvPicPr>
            <a:picLocks noChangeAspect="1"/>
          </p:cNvPicPr>
          <p:nvPr/>
        </p:nvPicPr>
        <p:blipFill>
          <a:blip r:embed="rId8"/>
          <a:stretch>
            <a:fillRect/>
          </a:stretch>
        </p:blipFill>
        <p:spPr>
          <a:xfrm>
            <a:off x="5239714" y="2035930"/>
            <a:ext cx="2566638" cy="1774090"/>
          </a:xfrm>
          <a:prstGeom prst="rect">
            <a:avLst/>
          </a:prstGeom>
        </p:spPr>
      </p:pic>
      <p:pic>
        <p:nvPicPr>
          <p:cNvPr id="42" name="Audio 41">
            <a:hlinkClick r:id="" action="ppaction://media"/>
            <a:extLst>
              <a:ext uri="{FF2B5EF4-FFF2-40B4-BE49-F238E27FC236}">
                <a16:creationId xmlns:a16="http://schemas.microsoft.com/office/drawing/2014/main" id="{C4F08FF3-E5FD-772D-D078-A1C9737A296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0287296"/>
      </p:ext>
    </p:extLst>
  </p:cSld>
  <p:clrMapOvr>
    <a:masterClrMapping/>
  </p:clrMapOvr>
  <p:transition spd="slow" advTm="23233">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9B9C67-63CD-DFF6-534A-83125BDC3CE4}"/>
              </a:ext>
            </a:extLst>
          </p:cNvPr>
          <p:cNvSpPr txBox="1"/>
          <p:nvPr/>
        </p:nvSpPr>
        <p:spPr>
          <a:xfrm>
            <a:off x="200025" y="121503"/>
            <a:ext cx="1371600" cy="830997"/>
          </a:xfrm>
          <a:prstGeom prst="rect">
            <a:avLst/>
          </a:prstGeom>
          <a:noFill/>
        </p:spPr>
        <p:txBody>
          <a:bodyPr wrap="square" rtlCol="0">
            <a:spAutoFit/>
          </a:bodyPr>
          <a:lstStyle/>
          <a:p>
            <a:r>
              <a:rPr lang="en-US" sz="2400" dirty="0">
                <a:latin typeface="Georgia Pro Black" panose="02040A02050405020203" pitchFamily="18" charset="0"/>
              </a:rPr>
              <a:t>3D Design</a:t>
            </a:r>
            <a:endParaRPr lang="en-GB" sz="2400" dirty="0">
              <a:latin typeface="Georgia Pro Black" panose="02040A02050405020203" pitchFamily="18" charset="0"/>
            </a:endParaRPr>
          </a:p>
        </p:txBody>
      </p:sp>
      <p:sp>
        <p:nvSpPr>
          <p:cNvPr id="3" name="TextBox 2">
            <a:extLst>
              <a:ext uri="{FF2B5EF4-FFF2-40B4-BE49-F238E27FC236}">
                <a16:creationId xmlns:a16="http://schemas.microsoft.com/office/drawing/2014/main" id="{7D65B280-A0DF-3061-E824-17FF3F9405F4}"/>
              </a:ext>
            </a:extLst>
          </p:cNvPr>
          <p:cNvSpPr txBox="1"/>
          <p:nvPr/>
        </p:nvSpPr>
        <p:spPr>
          <a:xfrm>
            <a:off x="4953000" y="306167"/>
            <a:ext cx="2286000" cy="461665"/>
          </a:xfrm>
          <a:prstGeom prst="rect">
            <a:avLst/>
          </a:prstGeom>
          <a:noFill/>
        </p:spPr>
        <p:txBody>
          <a:bodyPr wrap="square" rtlCol="0">
            <a:spAutoFit/>
          </a:bodyPr>
          <a:lstStyle/>
          <a:p>
            <a:pPr algn="ctr"/>
            <a:r>
              <a:rPr lang="en-US" sz="2400" dirty="0">
                <a:latin typeface="Georgia Pro Black" panose="02040A02050405020203" pitchFamily="18" charset="0"/>
              </a:rPr>
              <a:t>Prototype</a:t>
            </a:r>
            <a:endParaRPr lang="en-GB" sz="2400" dirty="0">
              <a:latin typeface="Georgia Pro Black" panose="02040A02050405020203" pitchFamily="18" charset="0"/>
            </a:endParaRPr>
          </a:p>
        </p:txBody>
      </p:sp>
      <p:sp>
        <p:nvSpPr>
          <p:cNvPr id="4" name="TextBox 3">
            <a:extLst>
              <a:ext uri="{FF2B5EF4-FFF2-40B4-BE49-F238E27FC236}">
                <a16:creationId xmlns:a16="http://schemas.microsoft.com/office/drawing/2014/main" id="{146DAF1F-6858-791F-BC52-857BB6269565}"/>
              </a:ext>
            </a:extLst>
          </p:cNvPr>
          <p:cNvSpPr txBox="1"/>
          <p:nvPr/>
        </p:nvSpPr>
        <p:spPr>
          <a:xfrm>
            <a:off x="10420350" y="121502"/>
            <a:ext cx="1571625" cy="830997"/>
          </a:xfrm>
          <a:prstGeom prst="rect">
            <a:avLst/>
          </a:prstGeom>
          <a:noFill/>
        </p:spPr>
        <p:txBody>
          <a:bodyPr wrap="square" rtlCol="0">
            <a:spAutoFit/>
          </a:bodyPr>
          <a:lstStyle/>
          <a:p>
            <a:pPr algn="r"/>
            <a:r>
              <a:rPr lang="en-US" sz="2400" dirty="0">
                <a:latin typeface="Georgia Pro Black" panose="02040A02050405020203" pitchFamily="18" charset="0"/>
              </a:rPr>
              <a:t>Final Product</a:t>
            </a:r>
            <a:endParaRPr lang="en-GB" sz="2400" dirty="0">
              <a:latin typeface="Georgia Pro Black" panose="02040A02050405020203" pitchFamily="18" charset="0"/>
            </a:endParaRPr>
          </a:p>
        </p:txBody>
      </p:sp>
      <p:pic>
        <p:nvPicPr>
          <p:cNvPr id="5" name="Picture 4" descr="A picture containing hook&#10;&#10;Description automatically generated">
            <a:extLst>
              <a:ext uri="{FF2B5EF4-FFF2-40B4-BE49-F238E27FC236}">
                <a16:creationId xmlns:a16="http://schemas.microsoft.com/office/drawing/2014/main" id="{66BBF02D-8B26-6381-7AA3-02E92B7BB19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0025" y="952499"/>
            <a:ext cx="2066290" cy="2297430"/>
          </a:xfrm>
          <a:prstGeom prst="rect">
            <a:avLst/>
          </a:prstGeom>
        </p:spPr>
      </p:pic>
      <p:pic>
        <p:nvPicPr>
          <p:cNvPr id="6" name="Picture 5">
            <a:extLst>
              <a:ext uri="{FF2B5EF4-FFF2-40B4-BE49-F238E27FC236}">
                <a16:creationId xmlns:a16="http://schemas.microsoft.com/office/drawing/2014/main" id="{662CCC72-8870-69E2-A448-FCF75F64F8D5}"/>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21554" y="4460560"/>
            <a:ext cx="2548890" cy="1466850"/>
          </a:xfrm>
          <a:prstGeom prst="rect">
            <a:avLst/>
          </a:prstGeom>
          <a:noFill/>
        </p:spPr>
      </p:pic>
      <p:grpSp>
        <p:nvGrpSpPr>
          <p:cNvPr id="7" name="Group 6">
            <a:extLst>
              <a:ext uri="{FF2B5EF4-FFF2-40B4-BE49-F238E27FC236}">
                <a16:creationId xmlns:a16="http://schemas.microsoft.com/office/drawing/2014/main" id="{7C3E3518-D83C-8109-C441-4DFBC0E4F595}"/>
              </a:ext>
            </a:extLst>
          </p:cNvPr>
          <p:cNvGrpSpPr/>
          <p:nvPr/>
        </p:nvGrpSpPr>
        <p:grpSpPr>
          <a:xfrm>
            <a:off x="9596754" y="952499"/>
            <a:ext cx="2395221" cy="1861820"/>
            <a:chOff x="0" y="0"/>
            <a:chExt cx="3510139" cy="2566670"/>
          </a:xfrm>
        </p:grpSpPr>
        <p:pic>
          <p:nvPicPr>
            <p:cNvPr id="8" name="Picture 7">
              <a:extLst>
                <a:ext uri="{FF2B5EF4-FFF2-40B4-BE49-F238E27FC236}">
                  <a16:creationId xmlns:a16="http://schemas.microsoft.com/office/drawing/2014/main" id="{6FCEF107-AC2C-A3F6-8525-A17D96DA1286}"/>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5400000">
              <a:off x="1266684" y="323215"/>
              <a:ext cx="2566670" cy="1920240"/>
            </a:xfrm>
            <a:prstGeom prst="rect">
              <a:avLst/>
            </a:prstGeom>
            <a:noFill/>
            <a:ln>
              <a:solidFill>
                <a:schemeClr val="tx1"/>
              </a:solidFill>
            </a:ln>
          </p:spPr>
        </p:pic>
        <p:pic>
          <p:nvPicPr>
            <p:cNvPr id="9" name="Picture 8">
              <a:extLst>
                <a:ext uri="{FF2B5EF4-FFF2-40B4-BE49-F238E27FC236}">
                  <a16:creationId xmlns:a16="http://schemas.microsoft.com/office/drawing/2014/main" id="{7817B72E-B52C-760B-7174-3CB4562CB97A}"/>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8488" t="14276" r="15698" b="24236"/>
            <a:stretch/>
          </p:blipFill>
          <p:spPr bwMode="auto">
            <a:xfrm rot="5400000">
              <a:off x="-504508" y="504950"/>
              <a:ext cx="2564765" cy="1555750"/>
            </a:xfrm>
            <a:prstGeom prst="rect">
              <a:avLst/>
            </a:prstGeom>
            <a:noFill/>
            <a:ln>
              <a:solidFill>
                <a:schemeClr val="tx1"/>
              </a:solidFill>
            </a:ln>
            <a:extLst>
              <a:ext uri="{53640926-AAD7-44D8-BBD7-CCE9431645EC}">
                <a14:shadowObscured xmlns:a14="http://schemas.microsoft.com/office/drawing/2010/main"/>
              </a:ext>
            </a:extLst>
          </p:spPr>
        </p:pic>
      </p:grpSp>
      <p:sp>
        <p:nvSpPr>
          <p:cNvPr id="11" name="TextBox 10">
            <a:extLst>
              <a:ext uri="{FF2B5EF4-FFF2-40B4-BE49-F238E27FC236}">
                <a16:creationId xmlns:a16="http://schemas.microsoft.com/office/drawing/2014/main" id="{C79E65CA-33E9-BF2A-9A45-7B6BF135C77D}"/>
              </a:ext>
            </a:extLst>
          </p:cNvPr>
          <p:cNvSpPr txBox="1"/>
          <p:nvPr/>
        </p:nvSpPr>
        <p:spPr>
          <a:xfrm>
            <a:off x="200025" y="3249929"/>
            <a:ext cx="3190875" cy="1926233"/>
          </a:xfrm>
          <a:prstGeom prst="rect">
            <a:avLst/>
          </a:prstGeom>
          <a:noFill/>
        </p:spPr>
        <p:txBody>
          <a:bodyPr wrap="square">
            <a:spAutoFit/>
          </a:bodyPr>
          <a:lstStyle/>
          <a:p>
            <a:pPr>
              <a:lnSpc>
                <a:spcPct val="107000"/>
              </a:lnSpc>
            </a:pPr>
            <a:r>
              <a:rPr lang="en-GB" sz="1400" dirty="0">
                <a:effectLst/>
                <a:latin typeface="Calibri" panose="020F0502020204030204" pitchFamily="34" charset="0"/>
                <a:ea typeface="Calibri" panose="020F0502020204030204" pitchFamily="34" charset="0"/>
                <a:cs typeface="Times New Roman" panose="02020603050405020304" pitchFamily="18" charset="0"/>
              </a:rPr>
              <a:t>The bracket has a diameter of 54.5mm with a slightly closed opening. The opening at the bottom of the bracket has a diameter of 8mm and a depth of 20mm. The distance between the depth of this hole and the base of the bracket is 25mm. The rod has a length of 120mm from above the M8 thread.</a:t>
            </a:r>
          </a:p>
        </p:txBody>
      </p:sp>
      <p:sp>
        <p:nvSpPr>
          <p:cNvPr id="13" name="TextBox 12">
            <a:extLst>
              <a:ext uri="{FF2B5EF4-FFF2-40B4-BE49-F238E27FC236}">
                <a16:creationId xmlns:a16="http://schemas.microsoft.com/office/drawing/2014/main" id="{E234F3D0-8772-6E2C-E4B0-DF6C9B1A9E4E}"/>
              </a:ext>
            </a:extLst>
          </p:cNvPr>
          <p:cNvSpPr txBox="1"/>
          <p:nvPr/>
        </p:nvSpPr>
        <p:spPr>
          <a:xfrm>
            <a:off x="4500562" y="930590"/>
            <a:ext cx="3190875" cy="2677656"/>
          </a:xfrm>
          <a:prstGeom prst="rect">
            <a:avLst/>
          </a:prstGeom>
          <a:noFill/>
        </p:spPr>
        <p:txBody>
          <a:bodyPr wrap="square">
            <a:spAutoFit/>
          </a:bodyPr>
          <a:lstStyle/>
          <a:p>
            <a:pPr algn="ctr"/>
            <a:r>
              <a:rPr lang="en-GB" sz="1400" dirty="0">
                <a:effectLst/>
                <a:latin typeface="Calibri" panose="020F0502020204030204" pitchFamily="34" charset="0"/>
                <a:ea typeface="Calibri" panose="020F0502020204030204" pitchFamily="34" charset="0"/>
                <a:cs typeface="Times New Roman" panose="02020603050405020304" pitchFamily="18" charset="0"/>
              </a:rPr>
              <a:t>The next stage in the manufacturing process was to produce a prototype to ensure that the calculations and measurements were correct. The trial fit of this bracket onto the housing of the Faro Arm was perfect. The bracket smoothly attached and detached from the housing without causing any cosmetic damage. The grip is secure enough to hold onto the Faro Arm but also loose enough for an easy release for the operator. </a:t>
            </a:r>
            <a:endParaRPr lang="en-GB" sz="1400" dirty="0"/>
          </a:p>
        </p:txBody>
      </p:sp>
      <p:sp>
        <p:nvSpPr>
          <p:cNvPr id="15" name="TextBox 14">
            <a:extLst>
              <a:ext uri="{FF2B5EF4-FFF2-40B4-BE49-F238E27FC236}">
                <a16:creationId xmlns:a16="http://schemas.microsoft.com/office/drawing/2014/main" id="{7EDC7468-8BC3-0A8A-408C-C6F1462882E3}"/>
              </a:ext>
            </a:extLst>
          </p:cNvPr>
          <p:cNvSpPr txBox="1"/>
          <p:nvPr/>
        </p:nvSpPr>
        <p:spPr>
          <a:xfrm>
            <a:off x="9875519" y="2845097"/>
            <a:ext cx="2116456" cy="1384995"/>
          </a:xfrm>
          <a:prstGeom prst="rect">
            <a:avLst/>
          </a:prstGeom>
          <a:noFill/>
        </p:spPr>
        <p:txBody>
          <a:bodyPr wrap="square">
            <a:spAutoFit/>
          </a:bodyPr>
          <a:lstStyle/>
          <a:p>
            <a:pPr algn="r"/>
            <a:r>
              <a:rPr lang="en-GB" sz="1400" dirty="0">
                <a:effectLst/>
                <a:latin typeface="Calibri" panose="020F0502020204030204" pitchFamily="34" charset="0"/>
                <a:ea typeface="Calibri" panose="020F0502020204030204" pitchFamily="34" charset="0"/>
                <a:cs typeface="Times New Roman" panose="02020603050405020304" pitchFamily="18" charset="0"/>
              </a:rPr>
              <a:t>The final design used black PLA plastic for the main bracket head. This was also printed standing up, producing a better surface finish all around. </a:t>
            </a:r>
            <a:endParaRPr lang="en-GB" sz="1400" dirty="0"/>
          </a:p>
        </p:txBody>
      </p:sp>
      <p:pic>
        <p:nvPicPr>
          <p:cNvPr id="25" name="Audio 24">
            <a:hlinkClick r:id="" action="ppaction://media"/>
            <a:extLst>
              <a:ext uri="{FF2B5EF4-FFF2-40B4-BE49-F238E27FC236}">
                <a16:creationId xmlns:a16="http://schemas.microsoft.com/office/drawing/2014/main" id="{FA42AFC2-7D03-A688-7AAB-E7BE35264BC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6912957"/>
      </p:ext>
    </p:extLst>
  </p:cSld>
  <p:clrMapOvr>
    <a:masterClrMapping/>
  </p:clrMapOvr>
  <p:transition spd="slow" advTm="17576">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E5703C-39C1-F30D-0068-8BA97F72CA66}"/>
              </a:ext>
            </a:extLst>
          </p:cNvPr>
          <p:cNvSpPr txBox="1"/>
          <p:nvPr/>
        </p:nvSpPr>
        <p:spPr>
          <a:xfrm>
            <a:off x="4229100" y="247649"/>
            <a:ext cx="3733800" cy="830997"/>
          </a:xfrm>
          <a:prstGeom prst="rect">
            <a:avLst/>
          </a:prstGeom>
          <a:noFill/>
        </p:spPr>
        <p:txBody>
          <a:bodyPr wrap="square" rtlCol="0">
            <a:spAutoFit/>
          </a:bodyPr>
          <a:lstStyle/>
          <a:p>
            <a:pPr algn="ctr"/>
            <a:r>
              <a:rPr lang="en-US" sz="2400" dirty="0">
                <a:latin typeface="Georgia Pro Black" panose="02040A02050405020203" pitchFamily="18" charset="0"/>
              </a:rPr>
              <a:t>Project Management Techniques</a:t>
            </a:r>
            <a:endParaRPr lang="en-GB" sz="2400" dirty="0">
              <a:latin typeface="Georgia Pro Black" panose="02040A02050405020203" pitchFamily="18" charset="0"/>
            </a:endParaRPr>
          </a:p>
        </p:txBody>
      </p:sp>
      <p:pic>
        <p:nvPicPr>
          <p:cNvPr id="4" name="Picture 3" descr="A person standing next to a white board&#10;&#10;Description automatically generated with low confidence">
            <a:extLst>
              <a:ext uri="{FF2B5EF4-FFF2-40B4-BE49-F238E27FC236}">
                <a16:creationId xmlns:a16="http://schemas.microsoft.com/office/drawing/2014/main" id="{035E6765-2488-6700-8247-FDDE3D70BC35}"/>
              </a:ext>
            </a:extLst>
          </p:cNvPr>
          <p:cNvPicPr>
            <a:picLocks noChangeAspect="1"/>
          </p:cNvPicPr>
          <p:nvPr/>
        </p:nvPicPr>
        <p:blipFill rotWithShape="1">
          <a:blip r:embed="rId5">
            <a:extLst>
              <a:ext uri="{28A0092B-C50C-407E-A947-70E740481C1C}">
                <a14:useLocalDpi xmlns:a14="http://schemas.microsoft.com/office/drawing/2010/main" val="0"/>
              </a:ext>
            </a:extLst>
          </a:blip>
          <a:srcRect t="18825" b="11746"/>
          <a:stretch/>
        </p:blipFill>
        <p:spPr>
          <a:xfrm>
            <a:off x="757993" y="1447800"/>
            <a:ext cx="3118682" cy="1781175"/>
          </a:xfrm>
          <a:prstGeom prst="rect">
            <a:avLst/>
          </a:prstGeom>
        </p:spPr>
      </p:pic>
      <p:pic>
        <p:nvPicPr>
          <p:cNvPr id="5" name="Picture 4">
            <a:extLst>
              <a:ext uri="{FF2B5EF4-FFF2-40B4-BE49-F238E27FC236}">
                <a16:creationId xmlns:a16="http://schemas.microsoft.com/office/drawing/2014/main" id="{018A20D9-6FF2-9C50-92ED-3BBD493DB817}"/>
              </a:ext>
            </a:extLst>
          </p:cNvPr>
          <p:cNvPicPr>
            <a:picLocks noChangeAspect="1"/>
          </p:cNvPicPr>
          <p:nvPr/>
        </p:nvPicPr>
        <p:blipFill>
          <a:blip r:embed="rId6"/>
          <a:stretch>
            <a:fillRect/>
          </a:stretch>
        </p:blipFill>
        <p:spPr>
          <a:xfrm>
            <a:off x="8376288" y="1670151"/>
            <a:ext cx="2639797" cy="3517697"/>
          </a:xfrm>
          <a:prstGeom prst="rect">
            <a:avLst/>
          </a:prstGeom>
        </p:spPr>
      </p:pic>
      <p:pic>
        <p:nvPicPr>
          <p:cNvPr id="6" name="Picture 5">
            <a:extLst>
              <a:ext uri="{FF2B5EF4-FFF2-40B4-BE49-F238E27FC236}">
                <a16:creationId xmlns:a16="http://schemas.microsoft.com/office/drawing/2014/main" id="{E4F3FB0F-A590-E55E-2A0A-54486BD525BB}"/>
              </a:ext>
            </a:extLst>
          </p:cNvPr>
          <p:cNvPicPr>
            <a:picLocks noChangeAspect="1"/>
          </p:cNvPicPr>
          <p:nvPr/>
        </p:nvPicPr>
        <p:blipFill>
          <a:blip r:embed="rId7"/>
          <a:stretch>
            <a:fillRect/>
          </a:stretch>
        </p:blipFill>
        <p:spPr>
          <a:xfrm>
            <a:off x="4672460" y="1588514"/>
            <a:ext cx="2847079" cy="1499746"/>
          </a:xfrm>
          <a:prstGeom prst="rect">
            <a:avLst/>
          </a:prstGeom>
        </p:spPr>
      </p:pic>
      <p:pic>
        <p:nvPicPr>
          <p:cNvPr id="7" name="Picture 6">
            <a:extLst>
              <a:ext uri="{FF2B5EF4-FFF2-40B4-BE49-F238E27FC236}">
                <a16:creationId xmlns:a16="http://schemas.microsoft.com/office/drawing/2014/main" id="{6485D0A4-B7F4-C215-2B61-308B02922AB8}"/>
              </a:ext>
            </a:extLst>
          </p:cNvPr>
          <p:cNvPicPr>
            <a:picLocks noChangeAspect="1"/>
          </p:cNvPicPr>
          <p:nvPr/>
        </p:nvPicPr>
        <p:blipFill>
          <a:blip r:embed="rId8"/>
          <a:stretch>
            <a:fillRect/>
          </a:stretch>
        </p:blipFill>
        <p:spPr>
          <a:xfrm>
            <a:off x="4611494" y="3769741"/>
            <a:ext cx="2969009" cy="1755800"/>
          </a:xfrm>
          <a:prstGeom prst="rect">
            <a:avLst/>
          </a:prstGeom>
        </p:spPr>
      </p:pic>
      <p:pic>
        <p:nvPicPr>
          <p:cNvPr id="9" name="Picture 8" descr="A picture containing text, screenshot, diagram, colorfulness&#10;&#10;Description automatically generated">
            <a:extLst>
              <a:ext uri="{FF2B5EF4-FFF2-40B4-BE49-F238E27FC236}">
                <a16:creationId xmlns:a16="http://schemas.microsoft.com/office/drawing/2014/main" id="{3F613DD0-70E9-5AAF-6402-AF77A304DB1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07426" y="3715232"/>
            <a:ext cx="3219816" cy="1781175"/>
          </a:xfrm>
          <a:prstGeom prst="rect">
            <a:avLst/>
          </a:prstGeom>
        </p:spPr>
      </p:pic>
      <p:pic>
        <p:nvPicPr>
          <p:cNvPr id="10" name="Picture 9">
            <a:extLst>
              <a:ext uri="{FF2B5EF4-FFF2-40B4-BE49-F238E27FC236}">
                <a16:creationId xmlns:a16="http://schemas.microsoft.com/office/drawing/2014/main" id="{CB6D0AC7-C158-B70A-8F0D-1EEFB8AB1794}"/>
              </a:ext>
            </a:extLst>
          </p:cNvPr>
          <p:cNvPicPr>
            <a:picLocks noChangeAspect="1"/>
          </p:cNvPicPr>
          <p:nvPr/>
        </p:nvPicPr>
        <p:blipFill>
          <a:blip r:embed="rId10"/>
          <a:stretch>
            <a:fillRect/>
          </a:stretch>
        </p:blipFill>
        <p:spPr>
          <a:xfrm>
            <a:off x="-5053781" y="-1533831"/>
            <a:ext cx="3519948" cy="2639961"/>
          </a:xfrm>
          <a:prstGeom prst="rect">
            <a:avLst/>
          </a:prstGeom>
        </p:spPr>
      </p:pic>
      <p:pic>
        <p:nvPicPr>
          <p:cNvPr id="11" name="Picture 10">
            <a:extLst>
              <a:ext uri="{FF2B5EF4-FFF2-40B4-BE49-F238E27FC236}">
                <a16:creationId xmlns:a16="http://schemas.microsoft.com/office/drawing/2014/main" id="{2B917663-8DD5-36DE-A4BB-784EBEE270B1}"/>
              </a:ext>
            </a:extLst>
          </p:cNvPr>
          <p:cNvPicPr>
            <a:picLocks noChangeAspect="1"/>
          </p:cNvPicPr>
          <p:nvPr/>
        </p:nvPicPr>
        <p:blipFill>
          <a:blip r:embed="rId11"/>
          <a:stretch>
            <a:fillRect/>
          </a:stretch>
        </p:blipFill>
        <p:spPr>
          <a:xfrm>
            <a:off x="14237108" y="-1690824"/>
            <a:ext cx="2571267" cy="2571267"/>
          </a:xfrm>
          <a:prstGeom prst="rect">
            <a:avLst/>
          </a:prstGeom>
        </p:spPr>
      </p:pic>
      <p:pic>
        <p:nvPicPr>
          <p:cNvPr id="12" name="Picture 11">
            <a:extLst>
              <a:ext uri="{FF2B5EF4-FFF2-40B4-BE49-F238E27FC236}">
                <a16:creationId xmlns:a16="http://schemas.microsoft.com/office/drawing/2014/main" id="{CDCB0FD9-2283-6E79-753C-E9D13FF8C8B1}"/>
              </a:ext>
            </a:extLst>
          </p:cNvPr>
          <p:cNvPicPr>
            <a:picLocks noChangeAspect="1"/>
          </p:cNvPicPr>
          <p:nvPr/>
        </p:nvPicPr>
        <p:blipFill>
          <a:blip r:embed="rId12"/>
          <a:stretch>
            <a:fillRect/>
          </a:stretch>
        </p:blipFill>
        <p:spPr>
          <a:xfrm>
            <a:off x="3576890" y="7403689"/>
            <a:ext cx="5038215" cy="3778661"/>
          </a:xfrm>
          <a:prstGeom prst="rect">
            <a:avLst/>
          </a:prstGeom>
        </p:spPr>
      </p:pic>
      <p:sp>
        <p:nvSpPr>
          <p:cNvPr id="13" name="TextBox 12">
            <a:extLst>
              <a:ext uri="{FF2B5EF4-FFF2-40B4-BE49-F238E27FC236}">
                <a16:creationId xmlns:a16="http://schemas.microsoft.com/office/drawing/2014/main" id="{43F35AD2-FEFD-17C1-6B7D-F24A3F29B9DF}"/>
              </a:ext>
            </a:extLst>
          </p:cNvPr>
          <p:cNvSpPr txBox="1"/>
          <p:nvPr/>
        </p:nvSpPr>
        <p:spPr>
          <a:xfrm>
            <a:off x="4229097" y="-1148086"/>
            <a:ext cx="3733800" cy="461665"/>
          </a:xfrm>
          <a:prstGeom prst="rect">
            <a:avLst/>
          </a:prstGeom>
          <a:noFill/>
        </p:spPr>
        <p:txBody>
          <a:bodyPr wrap="square" rtlCol="0">
            <a:spAutoFit/>
          </a:bodyPr>
          <a:lstStyle/>
          <a:p>
            <a:pPr algn="ctr"/>
            <a:r>
              <a:rPr lang="en-US" sz="2400" dirty="0">
                <a:latin typeface="Georgia Pro Black" panose="02040A02050405020203" pitchFamily="18" charset="0"/>
              </a:rPr>
              <a:t>Leadership Styles</a:t>
            </a:r>
            <a:endParaRPr lang="en-GB" sz="2400" dirty="0">
              <a:latin typeface="Georgia Pro Black" panose="02040A02050405020203" pitchFamily="18" charset="0"/>
            </a:endParaRPr>
          </a:p>
        </p:txBody>
      </p:sp>
      <p:sp>
        <p:nvSpPr>
          <p:cNvPr id="14" name="TextBox 13">
            <a:extLst>
              <a:ext uri="{FF2B5EF4-FFF2-40B4-BE49-F238E27FC236}">
                <a16:creationId xmlns:a16="http://schemas.microsoft.com/office/drawing/2014/main" id="{1A7983FC-A018-409D-63E8-3E47B7BC7108}"/>
              </a:ext>
            </a:extLst>
          </p:cNvPr>
          <p:cNvSpPr txBox="1"/>
          <p:nvPr/>
        </p:nvSpPr>
        <p:spPr>
          <a:xfrm>
            <a:off x="4229097" y="-2734160"/>
            <a:ext cx="3733800" cy="1200329"/>
          </a:xfrm>
          <a:prstGeom prst="rect">
            <a:avLst/>
          </a:prstGeom>
          <a:noFill/>
        </p:spPr>
        <p:txBody>
          <a:bodyPr wrap="square" rtlCol="0">
            <a:spAutoFit/>
          </a:bodyPr>
          <a:lstStyle/>
          <a:p>
            <a:pPr algn="ctr"/>
            <a:r>
              <a:rPr lang="en-US" sz="2400" dirty="0">
                <a:latin typeface="Georgia Pro Black" panose="02040A02050405020203" pitchFamily="18" charset="0"/>
              </a:rPr>
              <a:t>Project Evaluation Methodologies and Techniques</a:t>
            </a:r>
            <a:endParaRPr lang="en-GB" sz="2400" dirty="0">
              <a:latin typeface="Georgia Pro Black" panose="02040A02050405020203" pitchFamily="18" charset="0"/>
            </a:endParaRPr>
          </a:p>
        </p:txBody>
      </p:sp>
      <p:pic>
        <p:nvPicPr>
          <p:cNvPr id="15" name="Picture 14">
            <a:extLst>
              <a:ext uri="{FF2B5EF4-FFF2-40B4-BE49-F238E27FC236}">
                <a16:creationId xmlns:a16="http://schemas.microsoft.com/office/drawing/2014/main" id="{CAE81C9F-C4CE-2742-3CC3-86D2CDA88C5D}"/>
              </a:ext>
            </a:extLst>
          </p:cNvPr>
          <p:cNvPicPr>
            <a:picLocks noChangeAspect="1"/>
          </p:cNvPicPr>
          <p:nvPr/>
        </p:nvPicPr>
        <p:blipFill>
          <a:blip r:embed="rId13"/>
          <a:stretch>
            <a:fillRect/>
          </a:stretch>
        </p:blipFill>
        <p:spPr>
          <a:xfrm>
            <a:off x="3592279" y="11263891"/>
            <a:ext cx="4958252" cy="2479126"/>
          </a:xfrm>
          <a:prstGeom prst="rect">
            <a:avLst/>
          </a:prstGeom>
        </p:spPr>
      </p:pic>
      <p:pic>
        <p:nvPicPr>
          <p:cNvPr id="16" name="Picture 15">
            <a:extLst>
              <a:ext uri="{FF2B5EF4-FFF2-40B4-BE49-F238E27FC236}">
                <a16:creationId xmlns:a16="http://schemas.microsoft.com/office/drawing/2014/main" id="{FBE74F0B-5994-D9A4-29B9-9245486EB113}"/>
              </a:ext>
            </a:extLst>
          </p:cNvPr>
          <p:cNvPicPr>
            <a:picLocks noChangeAspect="1"/>
          </p:cNvPicPr>
          <p:nvPr/>
        </p:nvPicPr>
        <p:blipFill>
          <a:blip r:embed="rId14"/>
          <a:stretch>
            <a:fillRect/>
          </a:stretch>
        </p:blipFill>
        <p:spPr>
          <a:xfrm>
            <a:off x="-4700174" y="1447800"/>
            <a:ext cx="3233644" cy="2479127"/>
          </a:xfrm>
          <a:prstGeom prst="rect">
            <a:avLst/>
          </a:prstGeom>
        </p:spPr>
      </p:pic>
      <p:pic>
        <p:nvPicPr>
          <p:cNvPr id="17" name="Picture 16">
            <a:extLst>
              <a:ext uri="{FF2B5EF4-FFF2-40B4-BE49-F238E27FC236}">
                <a16:creationId xmlns:a16="http://schemas.microsoft.com/office/drawing/2014/main" id="{6126A4A7-0C76-66FF-5EE0-B62A3166AB8E}"/>
              </a:ext>
            </a:extLst>
          </p:cNvPr>
          <p:cNvPicPr>
            <a:picLocks noChangeAspect="1"/>
          </p:cNvPicPr>
          <p:nvPr/>
        </p:nvPicPr>
        <p:blipFill>
          <a:blip r:embed="rId15"/>
          <a:stretch>
            <a:fillRect/>
          </a:stretch>
        </p:blipFill>
        <p:spPr>
          <a:xfrm>
            <a:off x="-5053781" y="4370316"/>
            <a:ext cx="4504362" cy="2252181"/>
          </a:xfrm>
          <a:prstGeom prst="rect">
            <a:avLst/>
          </a:prstGeom>
        </p:spPr>
      </p:pic>
      <p:pic>
        <p:nvPicPr>
          <p:cNvPr id="18" name="Picture 17">
            <a:extLst>
              <a:ext uri="{FF2B5EF4-FFF2-40B4-BE49-F238E27FC236}">
                <a16:creationId xmlns:a16="http://schemas.microsoft.com/office/drawing/2014/main" id="{7E8654AC-1A19-A2BF-EB39-86EEFCD8B889}"/>
              </a:ext>
            </a:extLst>
          </p:cNvPr>
          <p:cNvPicPr>
            <a:picLocks noChangeAspect="1"/>
          </p:cNvPicPr>
          <p:nvPr/>
        </p:nvPicPr>
        <p:blipFill>
          <a:blip r:embed="rId16"/>
          <a:stretch>
            <a:fillRect/>
          </a:stretch>
        </p:blipFill>
        <p:spPr>
          <a:xfrm>
            <a:off x="13372412" y="1236863"/>
            <a:ext cx="4300658" cy="2593427"/>
          </a:xfrm>
          <a:prstGeom prst="rect">
            <a:avLst/>
          </a:prstGeom>
        </p:spPr>
      </p:pic>
      <p:pic>
        <p:nvPicPr>
          <p:cNvPr id="19" name="Picture 18">
            <a:extLst>
              <a:ext uri="{FF2B5EF4-FFF2-40B4-BE49-F238E27FC236}">
                <a16:creationId xmlns:a16="http://schemas.microsoft.com/office/drawing/2014/main" id="{7EC10B8E-DB9F-6A8B-D5E0-7FF1934BEBA4}"/>
              </a:ext>
            </a:extLst>
          </p:cNvPr>
          <p:cNvPicPr>
            <a:picLocks noChangeAspect="1"/>
          </p:cNvPicPr>
          <p:nvPr/>
        </p:nvPicPr>
        <p:blipFill>
          <a:blip r:embed="rId17"/>
          <a:stretch>
            <a:fillRect/>
          </a:stretch>
        </p:blipFill>
        <p:spPr>
          <a:xfrm>
            <a:off x="13271792" y="4256842"/>
            <a:ext cx="4409058" cy="2479128"/>
          </a:xfrm>
          <a:prstGeom prst="rect">
            <a:avLst/>
          </a:prstGeom>
        </p:spPr>
      </p:pic>
      <p:pic>
        <p:nvPicPr>
          <p:cNvPr id="44" name="Audio 43">
            <a:hlinkClick r:id="" action="ppaction://media"/>
            <a:extLst>
              <a:ext uri="{FF2B5EF4-FFF2-40B4-BE49-F238E27FC236}">
                <a16:creationId xmlns:a16="http://schemas.microsoft.com/office/drawing/2014/main" id="{112EBF05-F43A-4374-F7AD-23C70E0403D8}"/>
              </a:ext>
            </a:extLst>
          </p:cNvPr>
          <p:cNvPicPr>
            <a:picLocks noChangeAspect="1"/>
          </p:cNvPicPr>
          <p:nvPr>
            <a:audioFile r:link="rId2"/>
            <p:extLst>
              <p:ext uri="{DAA4B4D4-6D71-4841-9C94-3DE7FCFB9230}">
                <p14:media xmlns:p14="http://schemas.microsoft.com/office/powerpoint/2010/main" r:embed="rId1"/>
              </p:ext>
            </p:extLst>
          </p:nvPr>
        </p:nvPicPr>
        <p:blipFill>
          <a:blip r:embed="rId1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7130288"/>
      </p:ext>
    </p:extLst>
  </p:cSld>
  <p:clrMapOvr>
    <a:masterClrMapping/>
  </p:clrMapOvr>
  <p:transition spd="slow" advTm="18696">
    <p:push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E5703C-39C1-F30D-0068-8BA97F72CA66}"/>
              </a:ext>
            </a:extLst>
          </p:cNvPr>
          <p:cNvSpPr txBox="1"/>
          <p:nvPr/>
        </p:nvSpPr>
        <p:spPr>
          <a:xfrm>
            <a:off x="4204505" y="-3886365"/>
            <a:ext cx="3733800" cy="830997"/>
          </a:xfrm>
          <a:prstGeom prst="rect">
            <a:avLst/>
          </a:prstGeom>
          <a:noFill/>
        </p:spPr>
        <p:txBody>
          <a:bodyPr wrap="square" rtlCol="0">
            <a:spAutoFit/>
          </a:bodyPr>
          <a:lstStyle/>
          <a:p>
            <a:pPr algn="ctr"/>
            <a:r>
              <a:rPr lang="en-US" sz="2400" dirty="0">
                <a:latin typeface="Georgia Pro Black" panose="02040A02050405020203" pitchFamily="18" charset="0"/>
              </a:rPr>
              <a:t>Project Management Techniques</a:t>
            </a:r>
            <a:endParaRPr lang="en-GB" sz="2400" dirty="0">
              <a:latin typeface="Georgia Pro Black" panose="02040A02050405020203" pitchFamily="18" charset="0"/>
            </a:endParaRPr>
          </a:p>
        </p:txBody>
      </p:sp>
      <p:pic>
        <p:nvPicPr>
          <p:cNvPr id="4" name="Picture 3" descr="A person standing next to a white board&#10;&#10;Description automatically generated with low confidence">
            <a:extLst>
              <a:ext uri="{FF2B5EF4-FFF2-40B4-BE49-F238E27FC236}">
                <a16:creationId xmlns:a16="http://schemas.microsoft.com/office/drawing/2014/main" id="{035E6765-2488-6700-8247-FDDE3D70BC35}"/>
              </a:ext>
            </a:extLst>
          </p:cNvPr>
          <p:cNvPicPr>
            <a:picLocks noChangeAspect="1"/>
          </p:cNvPicPr>
          <p:nvPr/>
        </p:nvPicPr>
        <p:blipFill rotWithShape="1">
          <a:blip r:embed="rId5">
            <a:extLst>
              <a:ext uri="{28A0092B-C50C-407E-A947-70E740481C1C}">
                <a14:useLocalDpi xmlns:a14="http://schemas.microsoft.com/office/drawing/2010/main" val="0"/>
              </a:ext>
            </a:extLst>
          </a:blip>
          <a:srcRect t="18825" b="11746"/>
          <a:stretch/>
        </p:blipFill>
        <p:spPr>
          <a:xfrm>
            <a:off x="-4585212" y="-1105493"/>
            <a:ext cx="3118682" cy="1781175"/>
          </a:xfrm>
          <a:prstGeom prst="rect">
            <a:avLst/>
          </a:prstGeom>
        </p:spPr>
      </p:pic>
      <p:pic>
        <p:nvPicPr>
          <p:cNvPr id="5" name="Picture 4">
            <a:extLst>
              <a:ext uri="{FF2B5EF4-FFF2-40B4-BE49-F238E27FC236}">
                <a16:creationId xmlns:a16="http://schemas.microsoft.com/office/drawing/2014/main" id="{018A20D9-6FF2-9C50-92ED-3BBD493DB817}"/>
              </a:ext>
            </a:extLst>
          </p:cNvPr>
          <p:cNvPicPr>
            <a:picLocks noChangeAspect="1"/>
          </p:cNvPicPr>
          <p:nvPr/>
        </p:nvPicPr>
        <p:blipFill>
          <a:blip r:embed="rId6"/>
          <a:stretch>
            <a:fillRect/>
          </a:stretch>
        </p:blipFill>
        <p:spPr>
          <a:xfrm>
            <a:off x="18346197" y="5688062"/>
            <a:ext cx="2639797" cy="3517697"/>
          </a:xfrm>
          <a:prstGeom prst="rect">
            <a:avLst/>
          </a:prstGeom>
        </p:spPr>
      </p:pic>
      <p:pic>
        <p:nvPicPr>
          <p:cNvPr id="6" name="Picture 5">
            <a:extLst>
              <a:ext uri="{FF2B5EF4-FFF2-40B4-BE49-F238E27FC236}">
                <a16:creationId xmlns:a16="http://schemas.microsoft.com/office/drawing/2014/main" id="{E4F3FB0F-A590-E55E-2A0A-54486BD525BB}"/>
              </a:ext>
            </a:extLst>
          </p:cNvPr>
          <p:cNvPicPr>
            <a:picLocks noChangeAspect="1"/>
          </p:cNvPicPr>
          <p:nvPr/>
        </p:nvPicPr>
        <p:blipFill>
          <a:blip r:embed="rId7"/>
          <a:stretch>
            <a:fillRect/>
          </a:stretch>
        </p:blipFill>
        <p:spPr>
          <a:xfrm>
            <a:off x="14890886" y="-964779"/>
            <a:ext cx="2847079" cy="1499746"/>
          </a:xfrm>
          <a:prstGeom prst="rect">
            <a:avLst/>
          </a:prstGeom>
        </p:spPr>
      </p:pic>
      <p:pic>
        <p:nvPicPr>
          <p:cNvPr id="7" name="Picture 6">
            <a:extLst>
              <a:ext uri="{FF2B5EF4-FFF2-40B4-BE49-F238E27FC236}">
                <a16:creationId xmlns:a16="http://schemas.microsoft.com/office/drawing/2014/main" id="{6485D0A4-B7F4-C215-2B61-308B02922AB8}"/>
              </a:ext>
            </a:extLst>
          </p:cNvPr>
          <p:cNvPicPr>
            <a:picLocks noChangeAspect="1"/>
          </p:cNvPicPr>
          <p:nvPr/>
        </p:nvPicPr>
        <p:blipFill>
          <a:blip r:embed="rId8"/>
          <a:stretch>
            <a:fillRect/>
          </a:stretch>
        </p:blipFill>
        <p:spPr>
          <a:xfrm>
            <a:off x="4586899" y="8246872"/>
            <a:ext cx="2969009" cy="1755800"/>
          </a:xfrm>
          <a:prstGeom prst="rect">
            <a:avLst/>
          </a:prstGeom>
        </p:spPr>
      </p:pic>
      <p:pic>
        <p:nvPicPr>
          <p:cNvPr id="9" name="Picture 8" descr="A picture containing text, screenshot, diagram, colorfulness&#10;&#10;Description automatically generated">
            <a:extLst>
              <a:ext uri="{FF2B5EF4-FFF2-40B4-BE49-F238E27FC236}">
                <a16:creationId xmlns:a16="http://schemas.microsoft.com/office/drawing/2014/main" id="{3F613DD0-70E9-5AAF-6402-AF77A304DB1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700174" y="7356284"/>
            <a:ext cx="3219816" cy="1781175"/>
          </a:xfrm>
          <a:prstGeom prst="rect">
            <a:avLst/>
          </a:prstGeom>
        </p:spPr>
      </p:pic>
      <p:pic>
        <p:nvPicPr>
          <p:cNvPr id="10" name="Picture 9">
            <a:extLst>
              <a:ext uri="{FF2B5EF4-FFF2-40B4-BE49-F238E27FC236}">
                <a16:creationId xmlns:a16="http://schemas.microsoft.com/office/drawing/2014/main" id="{CB6D0AC7-C158-B70A-8F0D-1EEFB8AB1794}"/>
              </a:ext>
            </a:extLst>
          </p:cNvPr>
          <p:cNvPicPr>
            <a:picLocks noChangeAspect="1"/>
          </p:cNvPicPr>
          <p:nvPr/>
        </p:nvPicPr>
        <p:blipFill>
          <a:blip r:embed="rId10"/>
          <a:stretch>
            <a:fillRect/>
          </a:stretch>
        </p:blipFill>
        <p:spPr>
          <a:xfrm>
            <a:off x="495416" y="1134201"/>
            <a:ext cx="3519948" cy="2639961"/>
          </a:xfrm>
          <a:prstGeom prst="rect">
            <a:avLst/>
          </a:prstGeom>
        </p:spPr>
      </p:pic>
      <p:pic>
        <p:nvPicPr>
          <p:cNvPr id="11" name="Picture 10">
            <a:extLst>
              <a:ext uri="{FF2B5EF4-FFF2-40B4-BE49-F238E27FC236}">
                <a16:creationId xmlns:a16="http://schemas.microsoft.com/office/drawing/2014/main" id="{2B917663-8DD5-36DE-A4BB-784EBEE270B1}"/>
              </a:ext>
            </a:extLst>
          </p:cNvPr>
          <p:cNvPicPr>
            <a:picLocks noChangeAspect="1"/>
          </p:cNvPicPr>
          <p:nvPr/>
        </p:nvPicPr>
        <p:blipFill>
          <a:blip r:embed="rId11"/>
          <a:stretch>
            <a:fillRect/>
          </a:stretch>
        </p:blipFill>
        <p:spPr>
          <a:xfrm>
            <a:off x="8839199" y="1168549"/>
            <a:ext cx="2571267" cy="2571267"/>
          </a:xfrm>
          <a:prstGeom prst="rect">
            <a:avLst/>
          </a:prstGeom>
        </p:spPr>
      </p:pic>
      <p:pic>
        <p:nvPicPr>
          <p:cNvPr id="12" name="Picture 11">
            <a:extLst>
              <a:ext uri="{FF2B5EF4-FFF2-40B4-BE49-F238E27FC236}">
                <a16:creationId xmlns:a16="http://schemas.microsoft.com/office/drawing/2014/main" id="{CDCB0FD9-2283-6E79-753C-E9D13FF8C8B1}"/>
              </a:ext>
            </a:extLst>
          </p:cNvPr>
          <p:cNvPicPr>
            <a:picLocks noChangeAspect="1"/>
          </p:cNvPicPr>
          <p:nvPr/>
        </p:nvPicPr>
        <p:blipFill>
          <a:blip r:embed="rId12"/>
          <a:stretch>
            <a:fillRect/>
          </a:stretch>
        </p:blipFill>
        <p:spPr>
          <a:xfrm>
            <a:off x="3552297" y="2687363"/>
            <a:ext cx="5038215" cy="3778661"/>
          </a:xfrm>
          <a:prstGeom prst="rect">
            <a:avLst/>
          </a:prstGeom>
        </p:spPr>
      </p:pic>
      <p:sp>
        <p:nvSpPr>
          <p:cNvPr id="13" name="TextBox 12">
            <a:extLst>
              <a:ext uri="{FF2B5EF4-FFF2-40B4-BE49-F238E27FC236}">
                <a16:creationId xmlns:a16="http://schemas.microsoft.com/office/drawing/2014/main" id="{43F35AD2-FEFD-17C1-6B7D-F24A3F29B9DF}"/>
              </a:ext>
            </a:extLst>
          </p:cNvPr>
          <p:cNvSpPr txBox="1"/>
          <p:nvPr/>
        </p:nvSpPr>
        <p:spPr>
          <a:xfrm>
            <a:off x="4229097" y="444850"/>
            <a:ext cx="3733800" cy="461665"/>
          </a:xfrm>
          <a:prstGeom prst="rect">
            <a:avLst/>
          </a:prstGeom>
          <a:noFill/>
        </p:spPr>
        <p:txBody>
          <a:bodyPr wrap="square" rtlCol="0">
            <a:spAutoFit/>
          </a:bodyPr>
          <a:lstStyle/>
          <a:p>
            <a:pPr algn="ctr"/>
            <a:r>
              <a:rPr lang="en-US" sz="2400" dirty="0">
                <a:latin typeface="Georgia Pro Black" panose="02040A02050405020203" pitchFamily="18" charset="0"/>
              </a:rPr>
              <a:t>Leadership Styles</a:t>
            </a:r>
            <a:endParaRPr lang="en-GB" sz="2400" dirty="0">
              <a:latin typeface="Georgia Pro Black" panose="02040A02050405020203" pitchFamily="18" charset="0"/>
            </a:endParaRPr>
          </a:p>
        </p:txBody>
      </p:sp>
      <p:sp>
        <p:nvSpPr>
          <p:cNvPr id="14" name="TextBox 13">
            <a:extLst>
              <a:ext uri="{FF2B5EF4-FFF2-40B4-BE49-F238E27FC236}">
                <a16:creationId xmlns:a16="http://schemas.microsoft.com/office/drawing/2014/main" id="{1A7983FC-A018-409D-63E8-3E47B7BC7108}"/>
              </a:ext>
            </a:extLst>
          </p:cNvPr>
          <p:cNvSpPr txBox="1"/>
          <p:nvPr/>
        </p:nvSpPr>
        <p:spPr>
          <a:xfrm>
            <a:off x="4229097" y="-2734160"/>
            <a:ext cx="3733800" cy="1200329"/>
          </a:xfrm>
          <a:prstGeom prst="rect">
            <a:avLst/>
          </a:prstGeom>
          <a:noFill/>
        </p:spPr>
        <p:txBody>
          <a:bodyPr wrap="square" rtlCol="0">
            <a:spAutoFit/>
          </a:bodyPr>
          <a:lstStyle/>
          <a:p>
            <a:pPr algn="ctr"/>
            <a:r>
              <a:rPr lang="en-US" sz="2400" dirty="0">
                <a:latin typeface="Georgia Pro Black" panose="02040A02050405020203" pitchFamily="18" charset="0"/>
              </a:rPr>
              <a:t>Project Evaluation Methodologies and Techniques</a:t>
            </a:r>
            <a:endParaRPr lang="en-GB" sz="2400" dirty="0">
              <a:latin typeface="Georgia Pro Black" panose="02040A02050405020203" pitchFamily="18" charset="0"/>
            </a:endParaRPr>
          </a:p>
        </p:txBody>
      </p:sp>
      <p:pic>
        <p:nvPicPr>
          <p:cNvPr id="15" name="Picture 14">
            <a:extLst>
              <a:ext uri="{FF2B5EF4-FFF2-40B4-BE49-F238E27FC236}">
                <a16:creationId xmlns:a16="http://schemas.microsoft.com/office/drawing/2014/main" id="{CAE81C9F-C4CE-2742-3CC3-86D2CDA88C5D}"/>
              </a:ext>
            </a:extLst>
          </p:cNvPr>
          <p:cNvPicPr>
            <a:picLocks noChangeAspect="1"/>
          </p:cNvPicPr>
          <p:nvPr/>
        </p:nvPicPr>
        <p:blipFill>
          <a:blip r:embed="rId13"/>
          <a:stretch>
            <a:fillRect/>
          </a:stretch>
        </p:blipFill>
        <p:spPr>
          <a:xfrm>
            <a:off x="3592279" y="11263891"/>
            <a:ext cx="4958252" cy="2479126"/>
          </a:xfrm>
          <a:prstGeom prst="rect">
            <a:avLst/>
          </a:prstGeom>
        </p:spPr>
      </p:pic>
      <p:pic>
        <p:nvPicPr>
          <p:cNvPr id="16" name="Picture 15">
            <a:extLst>
              <a:ext uri="{FF2B5EF4-FFF2-40B4-BE49-F238E27FC236}">
                <a16:creationId xmlns:a16="http://schemas.microsoft.com/office/drawing/2014/main" id="{FBE74F0B-5994-D9A4-29B9-9245486EB113}"/>
              </a:ext>
            </a:extLst>
          </p:cNvPr>
          <p:cNvPicPr>
            <a:picLocks noChangeAspect="1"/>
          </p:cNvPicPr>
          <p:nvPr/>
        </p:nvPicPr>
        <p:blipFill>
          <a:blip r:embed="rId14"/>
          <a:stretch>
            <a:fillRect/>
          </a:stretch>
        </p:blipFill>
        <p:spPr>
          <a:xfrm>
            <a:off x="-4700174" y="1447800"/>
            <a:ext cx="3233644" cy="2479127"/>
          </a:xfrm>
          <a:prstGeom prst="rect">
            <a:avLst/>
          </a:prstGeom>
        </p:spPr>
      </p:pic>
      <p:pic>
        <p:nvPicPr>
          <p:cNvPr id="17" name="Picture 16">
            <a:extLst>
              <a:ext uri="{FF2B5EF4-FFF2-40B4-BE49-F238E27FC236}">
                <a16:creationId xmlns:a16="http://schemas.microsoft.com/office/drawing/2014/main" id="{6126A4A7-0C76-66FF-5EE0-B62A3166AB8E}"/>
              </a:ext>
            </a:extLst>
          </p:cNvPr>
          <p:cNvPicPr>
            <a:picLocks noChangeAspect="1"/>
          </p:cNvPicPr>
          <p:nvPr/>
        </p:nvPicPr>
        <p:blipFill>
          <a:blip r:embed="rId15"/>
          <a:stretch>
            <a:fillRect/>
          </a:stretch>
        </p:blipFill>
        <p:spPr>
          <a:xfrm>
            <a:off x="-5053781" y="4370316"/>
            <a:ext cx="4504362" cy="2252181"/>
          </a:xfrm>
          <a:prstGeom prst="rect">
            <a:avLst/>
          </a:prstGeom>
        </p:spPr>
      </p:pic>
      <p:pic>
        <p:nvPicPr>
          <p:cNvPr id="18" name="Picture 17">
            <a:extLst>
              <a:ext uri="{FF2B5EF4-FFF2-40B4-BE49-F238E27FC236}">
                <a16:creationId xmlns:a16="http://schemas.microsoft.com/office/drawing/2014/main" id="{7E8654AC-1A19-A2BF-EB39-86EEFCD8B889}"/>
              </a:ext>
            </a:extLst>
          </p:cNvPr>
          <p:cNvPicPr>
            <a:picLocks noChangeAspect="1"/>
          </p:cNvPicPr>
          <p:nvPr/>
        </p:nvPicPr>
        <p:blipFill>
          <a:blip r:embed="rId16"/>
          <a:stretch>
            <a:fillRect/>
          </a:stretch>
        </p:blipFill>
        <p:spPr>
          <a:xfrm>
            <a:off x="13372412" y="1236863"/>
            <a:ext cx="4300658" cy="2593427"/>
          </a:xfrm>
          <a:prstGeom prst="rect">
            <a:avLst/>
          </a:prstGeom>
        </p:spPr>
      </p:pic>
      <p:pic>
        <p:nvPicPr>
          <p:cNvPr id="19" name="Picture 18">
            <a:extLst>
              <a:ext uri="{FF2B5EF4-FFF2-40B4-BE49-F238E27FC236}">
                <a16:creationId xmlns:a16="http://schemas.microsoft.com/office/drawing/2014/main" id="{7EC10B8E-DB9F-6A8B-D5E0-7FF1934BEBA4}"/>
              </a:ext>
            </a:extLst>
          </p:cNvPr>
          <p:cNvPicPr>
            <a:picLocks noChangeAspect="1"/>
          </p:cNvPicPr>
          <p:nvPr/>
        </p:nvPicPr>
        <p:blipFill>
          <a:blip r:embed="rId17"/>
          <a:stretch>
            <a:fillRect/>
          </a:stretch>
        </p:blipFill>
        <p:spPr>
          <a:xfrm>
            <a:off x="13271792" y="4256842"/>
            <a:ext cx="4409058" cy="2479128"/>
          </a:xfrm>
          <a:prstGeom prst="rect">
            <a:avLst/>
          </a:prstGeom>
        </p:spPr>
      </p:pic>
      <p:pic>
        <p:nvPicPr>
          <p:cNvPr id="33" name="Audio 32">
            <a:hlinkClick r:id="" action="ppaction://media"/>
            <a:extLst>
              <a:ext uri="{FF2B5EF4-FFF2-40B4-BE49-F238E27FC236}">
                <a16:creationId xmlns:a16="http://schemas.microsoft.com/office/drawing/2014/main" id="{849E8B40-9317-02C5-CF21-62704230E76B}"/>
              </a:ext>
            </a:extLst>
          </p:cNvPr>
          <p:cNvPicPr>
            <a:picLocks noChangeAspect="1"/>
          </p:cNvPicPr>
          <p:nvPr>
            <a:audioFile r:link="rId2"/>
            <p:extLst>
              <p:ext uri="{DAA4B4D4-6D71-4841-9C94-3DE7FCFB9230}">
                <p14:media xmlns:p14="http://schemas.microsoft.com/office/powerpoint/2010/main" r:embed="rId1"/>
              </p:ext>
            </p:extLst>
          </p:nvPr>
        </p:nvPicPr>
        <p:blipFill>
          <a:blip r:embed="rId1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90933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4703">
        <p159:morph option="byObject"/>
      </p:transition>
    </mc:Choice>
    <mc:Fallback>
      <p:transition spd="slow" advTm="347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E5703C-39C1-F30D-0068-8BA97F72CA66}"/>
              </a:ext>
            </a:extLst>
          </p:cNvPr>
          <p:cNvSpPr txBox="1"/>
          <p:nvPr/>
        </p:nvSpPr>
        <p:spPr>
          <a:xfrm>
            <a:off x="4229097" y="-4021426"/>
            <a:ext cx="3733800" cy="830997"/>
          </a:xfrm>
          <a:prstGeom prst="rect">
            <a:avLst/>
          </a:prstGeom>
          <a:noFill/>
        </p:spPr>
        <p:txBody>
          <a:bodyPr wrap="square" rtlCol="0">
            <a:spAutoFit/>
          </a:bodyPr>
          <a:lstStyle/>
          <a:p>
            <a:pPr algn="ctr"/>
            <a:r>
              <a:rPr lang="en-US" sz="2400" dirty="0">
                <a:latin typeface="Georgia Pro Black" panose="02040A02050405020203" pitchFamily="18" charset="0"/>
              </a:rPr>
              <a:t>Project Management Techniques</a:t>
            </a:r>
            <a:endParaRPr lang="en-GB" sz="2400" dirty="0">
              <a:latin typeface="Georgia Pro Black" panose="02040A02050405020203" pitchFamily="18" charset="0"/>
            </a:endParaRPr>
          </a:p>
        </p:txBody>
      </p:sp>
      <p:pic>
        <p:nvPicPr>
          <p:cNvPr id="4" name="Picture 3" descr="A person standing next to a white board&#10;&#10;Description automatically generated with low confidence">
            <a:extLst>
              <a:ext uri="{FF2B5EF4-FFF2-40B4-BE49-F238E27FC236}">
                <a16:creationId xmlns:a16="http://schemas.microsoft.com/office/drawing/2014/main" id="{035E6765-2488-6700-8247-FDDE3D70BC35}"/>
              </a:ext>
            </a:extLst>
          </p:cNvPr>
          <p:cNvPicPr>
            <a:picLocks noChangeAspect="1"/>
          </p:cNvPicPr>
          <p:nvPr/>
        </p:nvPicPr>
        <p:blipFill rotWithShape="1">
          <a:blip r:embed="rId5">
            <a:extLst>
              <a:ext uri="{28A0092B-C50C-407E-A947-70E740481C1C}">
                <a14:useLocalDpi xmlns:a14="http://schemas.microsoft.com/office/drawing/2010/main" val="0"/>
              </a:ext>
            </a:extLst>
          </a:blip>
          <a:srcRect t="18825" b="11746"/>
          <a:stretch/>
        </p:blipFill>
        <p:spPr>
          <a:xfrm>
            <a:off x="-4421447" y="5636156"/>
            <a:ext cx="3118682" cy="1781175"/>
          </a:xfrm>
          <a:prstGeom prst="rect">
            <a:avLst/>
          </a:prstGeom>
        </p:spPr>
      </p:pic>
      <p:pic>
        <p:nvPicPr>
          <p:cNvPr id="5" name="Picture 4">
            <a:extLst>
              <a:ext uri="{FF2B5EF4-FFF2-40B4-BE49-F238E27FC236}">
                <a16:creationId xmlns:a16="http://schemas.microsoft.com/office/drawing/2014/main" id="{018A20D9-6FF2-9C50-92ED-3BBD493DB817}"/>
              </a:ext>
            </a:extLst>
          </p:cNvPr>
          <p:cNvPicPr>
            <a:picLocks noChangeAspect="1"/>
          </p:cNvPicPr>
          <p:nvPr/>
        </p:nvPicPr>
        <p:blipFill>
          <a:blip r:embed="rId6"/>
          <a:stretch>
            <a:fillRect/>
          </a:stretch>
        </p:blipFill>
        <p:spPr>
          <a:xfrm>
            <a:off x="14107809" y="1922298"/>
            <a:ext cx="2639797" cy="3517697"/>
          </a:xfrm>
          <a:prstGeom prst="rect">
            <a:avLst/>
          </a:prstGeom>
        </p:spPr>
      </p:pic>
      <p:pic>
        <p:nvPicPr>
          <p:cNvPr id="6" name="Picture 5">
            <a:extLst>
              <a:ext uri="{FF2B5EF4-FFF2-40B4-BE49-F238E27FC236}">
                <a16:creationId xmlns:a16="http://schemas.microsoft.com/office/drawing/2014/main" id="{E4F3FB0F-A590-E55E-2A0A-54486BD525BB}"/>
              </a:ext>
            </a:extLst>
          </p:cNvPr>
          <p:cNvPicPr>
            <a:picLocks noChangeAspect="1"/>
          </p:cNvPicPr>
          <p:nvPr/>
        </p:nvPicPr>
        <p:blipFill>
          <a:blip r:embed="rId7"/>
          <a:stretch>
            <a:fillRect/>
          </a:stretch>
        </p:blipFill>
        <p:spPr>
          <a:xfrm>
            <a:off x="9344921" y="-4021426"/>
            <a:ext cx="2847079" cy="1499746"/>
          </a:xfrm>
          <a:prstGeom prst="rect">
            <a:avLst/>
          </a:prstGeom>
        </p:spPr>
      </p:pic>
      <p:pic>
        <p:nvPicPr>
          <p:cNvPr id="7" name="Picture 6">
            <a:extLst>
              <a:ext uri="{FF2B5EF4-FFF2-40B4-BE49-F238E27FC236}">
                <a16:creationId xmlns:a16="http://schemas.microsoft.com/office/drawing/2014/main" id="{6485D0A4-B7F4-C215-2B61-308B02922AB8}"/>
              </a:ext>
            </a:extLst>
          </p:cNvPr>
          <p:cNvPicPr>
            <a:picLocks noChangeAspect="1"/>
          </p:cNvPicPr>
          <p:nvPr/>
        </p:nvPicPr>
        <p:blipFill>
          <a:blip r:embed="rId8"/>
          <a:stretch>
            <a:fillRect/>
          </a:stretch>
        </p:blipFill>
        <p:spPr>
          <a:xfrm>
            <a:off x="10172208" y="9714496"/>
            <a:ext cx="2969009" cy="1755800"/>
          </a:xfrm>
          <a:prstGeom prst="rect">
            <a:avLst/>
          </a:prstGeom>
        </p:spPr>
      </p:pic>
      <p:pic>
        <p:nvPicPr>
          <p:cNvPr id="9" name="Picture 8" descr="A picture containing text, screenshot, diagram, colorfulness&#10;&#10;Description automatically generated">
            <a:extLst>
              <a:ext uri="{FF2B5EF4-FFF2-40B4-BE49-F238E27FC236}">
                <a16:creationId xmlns:a16="http://schemas.microsoft.com/office/drawing/2014/main" id="{3F613DD0-70E9-5AAF-6402-AF77A304DB1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209864" y="8105508"/>
            <a:ext cx="3219816" cy="1781175"/>
          </a:xfrm>
          <a:prstGeom prst="rect">
            <a:avLst/>
          </a:prstGeom>
        </p:spPr>
      </p:pic>
      <p:pic>
        <p:nvPicPr>
          <p:cNvPr id="10" name="Picture 9">
            <a:extLst>
              <a:ext uri="{FF2B5EF4-FFF2-40B4-BE49-F238E27FC236}">
                <a16:creationId xmlns:a16="http://schemas.microsoft.com/office/drawing/2014/main" id="{CB6D0AC7-C158-B70A-8F0D-1EEFB8AB1794}"/>
              </a:ext>
            </a:extLst>
          </p:cNvPr>
          <p:cNvPicPr>
            <a:picLocks noChangeAspect="1"/>
          </p:cNvPicPr>
          <p:nvPr/>
        </p:nvPicPr>
        <p:blipFill>
          <a:blip r:embed="rId10"/>
          <a:stretch>
            <a:fillRect/>
          </a:stretch>
        </p:blipFill>
        <p:spPr>
          <a:xfrm>
            <a:off x="-4570517" y="-144741"/>
            <a:ext cx="3519948" cy="2639961"/>
          </a:xfrm>
          <a:prstGeom prst="rect">
            <a:avLst/>
          </a:prstGeom>
        </p:spPr>
      </p:pic>
      <p:pic>
        <p:nvPicPr>
          <p:cNvPr id="11" name="Picture 10">
            <a:extLst>
              <a:ext uri="{FF2B5EF4-FFF2-40B4-BE49-F238E27FC236}">
                <a16:creationId xmlns:a16="http://schemas.microsoft.com/office/drawing/2014/main" id="{2B917663-8DD5-36DE-A4BB-784EBEE270B1}"/>
              </a:ext>
            </a:extLst>
          </p:cNvPr>
          <p:cNvPicPr>
            <a:picLocks noChangeAspect="1"/>
          </p:cNvPicPr>
          <p:nvPr/>
        </p:nvPicPr>
        <p:blipFill>
          <a:blip r:embed="rId11"/>
          <a:stretch>
            <a:fillRect/>
          </a:stretch>
        </p:blipFill>
        <p:spPr>
          <a:xfrm>
            <a:off x="13762767" y="-3190429"/>
            <a:ext cx="2571267" cy="2571267"/>
          </a:xfrm>
          <a:prstGeom prst="rect">
            <a:avLst/>
          </a:prstGeom>
        </p:spPr>
      </p:pic>
      <p:pic>
        <p:nvPicPr>
          <p:cNvPr id="12" name="Picture 11">
            <a:extLst>
              <a:ext uri="{FF2B5EF4-FFF2-40B4-BE49-F238E27FC236}">
                <a16:creationId xmlns:a16="http://schemas.microsoft.com/office/drawing/2014/main" id="{CDCB0FD9-2283-6E79-753C-E9D13FF8C8B1}"/>
              </a:ext>
            </a:extLst>
          </p:cNvPr>
          <p:cNvPicPr>
            <a:picLocks noChangeAspect="1"/>
          </p:cNvPicPr>
          <p:nvPr/>
        </p:nvPicPr>
        <p:blipFill>
          <a:blip r:embed="rId12"/>
          <a:stretch>
            <a:fillRect/>
          </a:stretch>
        </p:blipFill>
        <p:spPr>
          <a:xfrm>
            <a:off x="3470373" y="11205115"/>
            <a:ext cx="5038215" cy="3778661"/>
          </a:xfrm>
          <a:prstGeom prst="rect">
            <a:avLst/>
          </a:prstGeom>
        </p:spPr>
      </p:pic>
      <p:sp>
        <p:nvSpPr>
          <p:cNvPr id="13" name="TextBox 12">
            <a:extLst>
              <a:ext uri="{FF2B5EF4-FFF2-40B4-BE49-F238E27FC236}">
                <a16:creationId xmlns:a16="http://schemas.microsoft.com/office/drawing/2014/main" id="{43F35AD2-FEFD-17C1-6B7D-F24A3F29B9DF}"/>
              </a:ext>
            </a:extLst>
          </p:cNvPr>
          <p:cNvSpPr txBox="1"/>
          <p:nvPr/>
        </p:nvSpPr>
        <p:spPr>
          <a:xfrm>
            <a:off x="4229097" y="-1148086"/>
            <a:ext cx="3733800" cy="461665"/>
          </a:xfrm>
          <a:prstGeom prst="rect">
            <a:avLst/>
          </a:prstGeom>
          <a:noFill/>
        </p:spPr>
        <p:txBody>
          <a:bodyPr wrap="square" rtlCol="0">
            <a:spAutoFit/>
          </a:bodyPr>
          <a:lstStyle/>
          <a:p>
            <a:pPr algn="ctr"/>
            <a:r>
              <a:rPr lang="en-US" sz="2400" dirty="0">
                <a:latin typeface="Georgia Pro Black" panose="02040A02050405020203" pitchFamily="18" charset="0"/>
              </a:rPr>
              <a:t>Leadership Styles</a:t>
            </a:r>
            <a:endParaRPr lang="en-GB" sz="2400" dirty="0">
              <a:latin typeface="Georgia Pro Black" panose="02040A02050405020203" pitchFamily="18" charset="0"/>
            </a:endParaRPr>
          </a:p>
        </p:txBody>
      </p:sp>
      <p:sp>
        <p:nvSpPr>
          <p:cNvPr id="14" name="TextBox 13">
            <a:extLst>
              <a:ext uri="{FF2B5EF4-FFF2-40B4-BE49-F238E27FC236}">
                <a16:creationId xmlns:a16="http://schemas.microsoft.com/office/drawing/2014/main" id="{1A7983FC-A018-409D-63E8-3E47B7BC7108}"/>
              </a:ext>
            </a:extLst>
          </p:cNvPr>
          <p:cNvSpPr txBox="1"/>
          <p:nvPr/>
        </p:nvSpPr>
        <p:spPr>
          <a:xfrm>
            <a:off x="4229097" y="505965"/>
            <a:ext cx="3733800" cy="1200329"/>
          </a:xfrm>
          <a:prstGeom prst="rect">
            <a:avLst/>
          </a:prstGeom>
          <a:noFill/>
        </p:spPr>
        <p:txBody>
          <a:bodyPr wrap="square" rtlCol="0">
            <a:spAutoFit/>
          </a:bodyPr>
          <a:lstStyle/>
          <a:p>
            <a:pPr algn="ctr"/>
            <a:r>
              <a:rPr lang="en-US" sz="2400" dirty="0">
                <a:latin typeface="Georgia Pro Black" panose="02040A02050405020203" pitchFamily="18" charset="0"/>
              </a:rPr>
              <a:t>Project Evaluation Methodologies and Techniques</a:t>
            </a:r>
            <a:endParaRPr lang="en-GB" sz="2400" dirty="0">
              <a:latin typeface="Georgia Pro Black" panose="02040A02050405020203" pitchFamily="18" charset="0"/>
            </a:endParaRPr>
          </a:p>
        </p:txBody>
      </p:sp>
      <p:pic>
        <p:nvPicPr>
          <p:cNvPr id="15" name="Picture 14">
            <a:extLst>
              <a:ext uri="{FF2B5EF4-FFF2-40B4-BE49-F238E27FC236}">
                <a16:creationId xmlns:a16="http://schemas.microsoft.com/office/drawing/2014/main" id="{CAE81C9F-C4CE-2742-3CC3-86D2CDA88C5D}"/>
              </a:ext>
            </a:extLst>
          </p:cNvPr>
          <p:cNvPicPr>
            <a:picLocks noChangeAspect="1"/>
          </p:cNvPicPr>
          <p:nvPr/>
        </p:nvPicPr>
        <p:blipFill>
          <a:blip r:embed="rId13"/>
          <a:stretch>
            <a:fillRect/>
          </a:stretch>
        </p:blipFill>
        <p:spPr>
          <a:xfrm>
            <a:off x="3616871" y="2441585"/>
            <a:ext cx="4958252" cy="2479126"/>
          </a:xfrm>
          <a:prstGeom prst="rect">
            <a:avLst/>
          </a:prstGeom>
        </p:spPr>
      </p:pic>
      <p:pic>
        <p:nvPicPr>
          <p:cNvPr id="16" name="Picture 15">
            <a:extLst>
              <a:ext uri="{FF2B5EF4-FFF2-40B4-BE49-F238E27FC236}">
                <a16:creationId xmlns:a16="http://schemas.microsoft.com/office/drawing/2014/main" id="{FBE74F0B-5994-D9A4-29B9-9245486EB113}"/>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9938" b="93789" l="1786" r="97619">
                        <a14:foregroundMark x1="2976" y1="14286" x2="5357" y2="58075"/>
                        <a14:foregroundMark x1="5357" y1="58075" x2="47262" y2="75311"/>
                        <a14:foregroundMark x1="47262" y1="75311" x2="70833" y2="76087"/>
                        <a14:foregroundMark x1="70833" y1="76087" x2="87500" y2="72050"/>
                        <a14:foregroundMark x1="87500" y1="72050" x2="96310" y2="44720"/>
                        <a14:foregroundMark x1="96310" y1="44720" x2="97500" y2="19565"/>
                        <a14:foregroundMark x1="97500" y1="19565" x2="76786" y2="6211"/>
                        <a14:foregroundMark x1="76786" y1="6211" x2="16071" y2="7298"/>
                        <a14:foregroundMark x1="16071" y1="7298" x2="1905" y2="15528"/>
                        <a14:foregroundMark x1="1905" y1="15528" x2="1786" y2="16149"/>
                        <a14:foregroundMark x1="88690" y1="69876" x2="81310" y2="68012"/>
                        <a14:foregroundMark x1="84881" y1="68789" x2="54167" y2="32298"/>
                        <a14:foregroundMark x1="54167" y1="32298" x2="46905" y2="27640"/>
                        <a14:foregroundMark x1="29762" y1="38354" x2="54762" y2="47981"/>
                        <a14:foregroundMark x1="58929" y1="28882" x2="17143" y2="32609"/>
                        <a14:foregroundMark x1="62738" y1="16925" x2="81905" y2="38043"/>
                        <a14:foregroundMark x1="81905" y1="38043" x2="81905" y2="38354"/>
                        <a14:foregroundMark x1="93095" y1="45652" x2="89881" y2="23447"/>
                        <a14:foregroundMark x1="80119" y1="15373" x2="43333" y2="16149"/>
                        <a14:foregroundMark x1="15595" y1="16149" x2="47976" y2="18012"/>
                        <a14:foregroundMark x1="86071" y1="75621" x2="98095" y2="75311"/>
                        <a14:foregroundMark x1="95476" y1="73447" x2="97262" y2="55280"/>
                        <a14:foregroundMark x1="3571" y1="42236" x2="2619" y2="65994"/>
                        <a14:foregroundMark x1="2619" y1="65994" x2="18056" y2="74433"/>
                        <a14:foregroundMark x1="40424" y1="77738" x2="44762" y2="77950"/>
                        <a14:foregroundMark x1="49524" y1="82298" x2="40357" y2="73758"/>
                        <a14:foregroundMark x1="37711" y1="75790" x2="38038" y2="75837"/>
                        <a14:foregroundMark x1="17381" y1="74224" x2="5357" y2="71429"/>
                        <a14:foregroundMark x1="3571" y1="65683" x2="5000" y2="74224"/>
                        <a14:foregroundMark x1="10595" y1="76087" x2="16535" y2="76346"/>
                        <a14:foregroundMark x1="44762" y1="88043" x2="51310" y2="85248"/>
                        <a14:foregroundMark x1="58095" y1="85248" x2="53095" y2="91460"/>
                        <a14:foregroundMark x1="56310" y1="92236" x2="63333" y2="92236"/>
                        <a14:foregroundMark x1="70119" y1="93012" x2="73095" y2="93323"/>
                        <a14:foregroundMark x1="44762" y1="90994" x2="35952" y2="91770"/>
                        <a14:foregroundMark x1="24762" y1="93012" x2="35714" y2="93789"/>
                        <a14:foregroundMark x1="50952" y1="69876" x2="51310" y2="73447"/>
                        <a14:foregroundMark x1="59167" y1="72671" x2="41310" y2="59161"/>
                        <a14:foregroundMark x1="44167" y1="68012" x2="54167" y2="73447"/>
                        <a14:foregroundMark x1="26786" y1="75621" x2="32738" y2="77640"/>
                        <a14:foregroundMark x1="23571" y1="75311" x2="16786" y2="74224"/>
                        <a14:foregroundMark x1="26190" y1="74845" x2="22143" y2="74845"/>
                        <a14:foregroundMark x1="15000" y1="25000" x2="28929" y2="33851"/>
                        <a14:foregroundMark x1="25357" y1="23447" x2="8214" y2="29193"/>
                        <a14:foregroundMark x1="14762" y1="27640" x2="20238" y2="46894"/>
                        <a14:foregroundMark x1="20238" y1="46894" x2="21190" y2="48447"/>
                        <a14:foregroundMark x1="25595" y1="42702" x2="17381" y2="62112"/>
                        <a14:foregroundMark x1="17381" y1="62112" x2="17381" y2="63354"/>
                        <a14:foregroundMark x1="40119" y1="42702" x2="43929" y2="34938"/>
                        <a14:backgroundMark x1="23333" y1="84161" x2="31190" y2="82609"/>
                        <a14:backgroundMark x1="38571" y1="77640" x2="33058" y2="77090"/>
                        <a14:backgroundMark x1="19139" y1="76710" x2="16548" y2="79969"/>
                        <a14:backgroundMark x1="37143" y1="77174" x2="39762" y2="78727"/>
                      </a14:backgroundRemoval>
                    </a14:imgEffect>
                  </a14:imgLayer>
                </a14:imgProps>
              </a:ext>
            </a:extLst>
          </a:blip>
          <a:stretch>
            <a:fillRect/>
          </a:stretch>
        </p:blipFill>
        <p:spPr>
          <a:xfrm>
            <a:off x="549530" y="1375564"/>
            <a:ext cx="2920843" cy="2239313"/>
          </a:xfrm>
          <a:prstGeom prst="rect">
            <a:avLst/>
          </a:prstGeom>
        </p:spPr>
      </p:pic>
      <p:pic>
        <p:nvPicPr>
          <p:cNvPr id="17" name="Picture 16">
            <a:extLst>
              <a:ext uri="{FF2B5EF4-FFF2-40B4-BE49-F238E27FC236}">
                <a16:creationId xmlns:a16="http://schemas.microsoft.com/office/drawing/2014/main" id="{6126A4A7-0C76-66FF-5EE0-B62A3166AB8E}"/>
              </a:ext>
            </a:extLst>
          </p:cNvPr>
          <p:cNvPicPr>
            <a:picLocks noChangeAspect="1"/>
          </p:cNvPicPr>
          <p:nvPr/>
        </p:nvPicPr>
        <p:blipFill rotWithShape="1">
          <a:blip r:embed="rId16"/>
          <a:srcRect l="23103" r="28518"/>
          <a:stretch/>
        </p:blipFill>
        <p:spPr>
          <a:xfrm>
            <a:off x="717819" y="3681148"/>
            <a:ext cx="2752554" cy="2844799"/>
          </a:xfrm>
          <a:prstGeom prst="rect">
            <a:avLst/>
          </a:prstGeom>
        </p:spPr>
      </p:pic>
      <p:pic>
        <p:nvPicPr>
          <p:cNvPr id="18" name="Picture 17">
            <a:extLst>
              <a:ext uri="{FF2B5EF4-FFF2-40B4-BE49-F238E27FC236}">
                <a16:creationId xmlns:a16="http://schemas.microsoft.com/office/drawing/2014/main" id="{7E8654AC-1A19-A2BF-EB39-86EEFCD8B889}"/>
              </a:ext>
            </a:extLst>
          </p:cNvPr>
          <p:cNvPicPr>
            <a:picLocks noChangeAspect="1"/>
          </p:cNvPicPr>
          <p:nvPr/>
        </p:nvPicPr>
        <p:blipFill>
          <a:blip r:embed="rId17"/>
          <a:stretch>
            <a:fillRect/>
          </a:stretch>
        </p:blipFill>
        <p:spPr>
          <a:xfrm>
            <a:off x="8130754" y="1321926"/>
            <a:ext cx="3713434" cy="2239313"/>
          </a:xfrm>
          <a:prstGeom prst="rect">
            <a:avLst/>
          </a:prstGeom>
        </p:spPr>
      </p:pic>
      <p:pic>
        <p:nvPicPr>
          <p:cNvPr id="19" name="Picture 18">
            <a:extLst>
              <a:ext uri="{FF2B5EF4-FFF2-40B4-BE49-F238E27FC236}">
                <a16:creationId xmlns:a16="http://schemas.microsoft.com/office/drawing/2014/main" id="{7EC10B8E-DB9F-6A8B-D5E0-7FF1934BEBA4}"/>
              </a:ext>
            </a:extLst>
          </p:cNvPr>
          <p:cNvPicPr>
            <a:picLocks noChangeAspect="1"/>
          </p:cNvPicPr>
          <p:nvPr/>
        </p:nvPicPr>
        <p:blipFill>
          <a:blip r:embed="rId18"/>
          <a:stretch>
            <a:fillRect/>
          </a:stretch>
        </p:blipFill>
        <p:spPr>
          <a:xfrm>
            <a:off x="7678167" y="4046819"/>
            <a:ext cx="4409058" cy="2479128"/>
          </a:xfrm>
          <a:prstGeom prst="rect">
            <a:avLst/>
          </a:prstGeom>
        </p:spPr>
      </p:pic>
      <p:sp>
        <p:nvSpPr>
          <p:cNvPr id="20" name="TextBox 19">
            <a:extLst>
              <a:ext uri="{FF2B5EF4-FFF2-40B4-BE49-F238E27FC236}">
                <a16:creationId xmlns:a16="http://schemas.microsoft.com/office/drawing/2014/main" id="{FB937E8D-3887-8831-F163-CB87E57B5DA1}"/>
              </a:ext>
            </a:extLst>
          </p:cNvPr>
          <p:cNvSpPr txBox="1"/>
          <p:nvPr/>
        </p:nvSpPr>
        <p:spPr>
          <a:xfrm>
            <a:off x="764455" y="-2521680"/>
            <a:ext cx="10663084" cy="923330"/>
          </a:xfrm>
          <a:prstGeom prst="rect">
            <a:avLst/>
          </a:prstGeom>
          <a:noFill/>
        </p:spPr>
        <p:txBody>
          <a:bodyPr wrap="square">
            <a:spAutoFit/>
          </a:bodyPr>
          <a:lstStyle/>
          <a:p>
            <a:pPr algn="ctr"/>
            <a:r>
              <a:rPr lang="en-US" sz="1800" dirty="0">
                <a:latin typeface="Georgia Pro Black" panose="02040A02050405020203" pitchFamily="18" charset="0"/>
              </a:rPr>
              <a:t>Project Analysis</a:t>
            </a:r>
          </a:p>
          <a:p>
            <a:pPr algn="ctr"/>
            <a:r>
              <a:rPr lang="en-US" sz="1800" dirty="0">
                <a:latin typeface="Georgia Pro Black" panose="02040A02050405020203" pitchFamily="18" charset="0"/>
              </a:rPr>
              <a:t>&amp;</a:t>
            </a:r>
          </a:p>
          <a:p>
            <a:pPr algn="ctr"/>
            <a:r>
              <a:rPr lang="en-US" sz="1800" dirty="0">
                <a:latin typeface="Georgia Pro Black" panose="02040A02050405020203" pitchFamily="18" charset="0"/>
              </a:rPr>
              <a:t>Conclusion</a:t>
            </a:r>
            <a:endParaRPr lang="en-GB" sz="1800" dirty="0">
              <a:latin typeface="Georgia Pro Black" panose="02040A02050405020203" pitchFamily="18" charset="0"/>
            </a:endParaRPr>
          </a:p>
        </p:txBody>
      </p:sp>
      <p:pic>
        <p:nvPicPr>
          <p:cNvPr id="29" name="Audio 28">
            <a:hlinkClick r:id="" action="ppaction://media"/>
            <a:extLst>
              <a:ext uri="{FF2B5EF4-FFF2-40B4-BE49-F238E27FC236}">
                <a16:creationId xmlns:a16="http://schemas.microsoft.com/office/drawing/2014/main" id="{D57FEFD3-ED03-0336-B1CD-8BF68CA7E2C6}"/>
              </a:ext>
            </a:extLst>
          </p:cNvPr>
          <p:cNvPicPr>
            <a:picLocks noChangeAspect="1"/>
          </p:cNvPicPr>
          <p:nvPr>
            <a:audioFile r:link="rId2"/>
            <p:extLst>
              <p:ext uri="{DAA4B4D4-6D71-4841-9C94-3DE7FCFB9230}">
                <p14:media xmlns:p14="http://schemas.microsoft.com/office/powerpoint/2010/main" r:embed="rId1"/>
              </p:ext>
            </p:extLst>
          </p:nvPr>
        </p:nvPicPr>
        <p:blipFill>
          <a:blip r:embed="rId1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45292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55282">
        <p159:morph option="byObject"/>
      </p:transition>
    </mc:Choice>
    <mc:Fallback>
      <p:transition spd="slow" advTm="552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E5703C-39C1-F30D-0068-8BA97F72CA66}"/>
              </a:ext>
            </a:extLst>
          </p:cNvPr>
          <p:cNvSpPr txBox="1"/>
          <p:nvPr/>
        </p:nvSpPr>
        <p:spPr>
          <a:xfrm>
            <a:off x="4229097" y="651813"/>
            <a:ext cx="3733800" cy="1200329"/>
          </a:xfrm>
          <a:prstGeom prst="rect">
            <a:avLst/>
          </a:prstGeom>
          <a:noFill/>
        </p:spPr>
        <p:txBody>
          <a:bodyPr wrap="square" rtlCol="0">
            <a:spAutoFit/>
          </a:bodyPr>
          <a:lstStyle/>
          <a:p>
            <a:pPr algn="ctr"/>
            <a:r>
              <a:rPr lang="en-US" sz="2400" dirty="0">
                <a:latin typeface="Georgia Pro Black" panose="02040A02050405020203" pitchFamily="18" charset="0"/>
              </a:rPr>
              <a:t>Project Analysis</a:t>
            </a:r>
          </a:p>
          <a:p>
            <a:pPr algn="ctr"/>
            <a:r>
              <a:rPr lang="en-US" sz="2400" dirty="0">
                <a:latin typeface="Georgia Pro Black" panose="02040A02050405020203" pitchFamily="18" charset="0"/>
              </a:rPr>
              <a:t>&amp;</a:t>
            </a:r>
          </a:p>
          <a:p>
            <a:pPr algn="ctr"/>
            <a:r>
              <a:rPr lang="en-US" sz="2400" dirty="0">
                <a:latin typeface="Georgia Pro Black" panose="02040A02050405020203" pitchFamily="18" charset="0"/>
              </a:rPr>
              <a:t>Conclusion</a:t>
            </a:r>
            <a:endParaRPr lang="en-GB" sz="2400" dirty="0">
              <a:latin typeface="Georgia Pro Black" panose="02040A02050405020203" pitchFamily="18" charset="0"/>
            </a:endParaRPr>
          </a:p>
        </p:txBody>
      </p:sp>
      <p:pic>
        <p:nvPicPr>
          <p:cNvPr id="4" name="Picture 3" descr="A person standing next to a white board&#10;&#10;Description automatically generated with low confidence">
            <a:extLst>
              <a:ext uri="{FF2B5EF4-FFF2-40B4-BE49-F238E27FC236}">
                <a16:creationId xmlns:a16="http://schemas.microsoft.com/office/drawing/2014/main" id="{035E6765-2488-6700-8247-FDDE3D70BC35}"/>
              </a:ext>
            </a:extLst>
          </p:cNvPr>
          <p:cNvPicPr>
            <a:picLocks noChangeAspect="1"/>
          </p:cNvPicPr>
          <p:nvPr/>
        </p:nvPicPr>
        <p:blipFill rotWithShape="1">
          <a:blip r:embed="rId5">
            <a:extLst>
              <a:ext uri="{28A0092B-C50C-407E-A947-70E740481C1C}">
                <a14:useLocalDpi xmlns:a14="http://schemas.microsoft.com/office/drawing/2010/main" val="0"/>
              </a:ext>
            </a:extLst>
          </a:blip>
          <a:srcRect t="18825" b="11746"/>
          <a:stretch/>
        </p:blipFill>
        <p:spPr>
          <a:xfrm>
            <a:off x="757820" y="4565785"/>
            <a:ext cx="3118682" cy="1781175"/>
          </a:xfrm>
          <a:prstGeom prst="rect">
            <a:avLst/>
          </a:prstGeom>
        </p:spPr>
      </p:pic>
      <p:pic>
        <p:nvPicPr>
          <p:cNvPr id="5" name="Picture 4">
            <a:extLst>
              <a:ext uri="{FF2B5EF4-FFF2-40B4-BE49-F238E27FC236}">
                <a16:creationId xmlns:a16="http://schemas.microsoft.com/office/drawing/2014/main" id="{018A20D9-6FF2-9C50-92ED-3BBD493DB817}"/>
              </a:ext>
            </a:extLst>
          </p:cNvPr>
          <p:cNvPicPr>
            <a:picLocks noChangeAspect="1"/>
          </p:cNvPicPr>
          <p:nvPr/>
        </p:nvPicPr>
        <p:blipFill>
          <a:blip r:embed="rId6"/>
          <a:stretch>
            <a:fillRect/>
          </a:stretch>
        </p:blipFill>
        <p:spPr>
          <a:xfrm>
            <a:off x="8755566" y="2305629"/>
            <a:ext cx="2639797" cy="3517697"/>
          </a:xfrm>
          <a:prstGeom prst="rect">
            <a:avLst/>
          </a:prstGeom>
        </p:spPr>
      </p:pic>
      <p:pic>
        <p:nvPicPr>
          <p:cNvPr id="6" name="Picture 5">
            <a:extLst>
              <a:ext uri="{FF2B5EF4-FFF2-40B4-BE49-F238E27FC236}">
                <a16:creationId xmlns:a16="http://schemas.microsoft.com/office/drawing/2014/main" id="{E4F3FB0F-A590-E55E-2A0A-54486BD525BB}"/>
              </a:ext>
            </a:extLst>
          </p:cNvPr>
          <p:cNvPicPr>
            <a:picLocks noChangeAspect="1"/>
          </p:cNvPicPr>
          <p:nvPr/>
        </p:nvPicPr>
        <p:blipFill>
          <a:blip r:embed="rId7"/>
          <a:stretch>
            <a:fillRect/>
          </a:stretch>
        </p:blipFill>
        <p:spPr>
          <a:xfrm>
            <a:off x="9344921" y="-4021426"/>
            <a:ext cx="2847079" cy="1499746"/>
          </a:xfrm>
          <a:prstGeom prst="rect">
            <a:avLst/>
          </a:prstGeom>
        </p:spPr>
      </p:pic>
      <p:pic>
        <p:nvPicPr>
          <p:cNvPr id="7" name="Picture 6">
            <a:extLst>
              <a:ext uri="{FF2B5EF4-FFF2-40B4-BE49-F238E27FC236}">
                <a16:creationId xmlns:a16="http://schemas.microsoft.com/office/drawing/2014/main" id="{6485D0A4-B7F4-C215-2B61-308B02922AB8}"/>
              </a:ext>
            </a:extLst>
          </p:cNvPr>
          <p:cNvPicPr>
            <a:picLocks noChangeAspect="1"/>
          </p:cNvPicPr>
          <p:nvPr/>
        </p:nvPicPr>
        <p:blipFill>
          <a:blip r:embed="rId8"/>
          <a:stretch>
            <a:fillRect/>
          </a:stretch>
        </p:blipFill>
        <p:spPr>
          <a:xfrm>
            <a:off x="10408182" y="8105508"/>
            <a:ext cx="2969009" cy="1755800"/>
          </a:xfrm>
          <a:prstGeom prst="rect">
            <a:avLst/>
          </a:prstGeom>
        </p:spPr>
      </p:pic>
      <p:pic>
        <p:nvPicPr>
          <p:cNvPr id="9" name="Picture 8" descr="A picture containing text, screenshot, diagram, colorfulness&#10;&#10;Description automatically generated">
            <a:extLst>
              <a:ext uri="{FF2B5EF4-FFF2-40B4-BE49-F238E27FC236}">
                <a16:creationId xmlns:a16="http://schemas.microsoft.com/office/drawing/2014/main" id="{3F613DD0-70E9-5AAF-6402-AF77A304DB1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209864" y="8105508"/>
            <a:ext cx="3219816" cy="1781175"/>
          </a:xfrm>
          <a:prstGeom prst="rect">
            <a:avLst/>
          </a:prstGeom>
        </p:spPr>
      </p:pic>
      <p:pic>
        <p:nvPicPr>
          <p:cNvPr id="10" name="Picture 9">
            <a:extLst>
              <a:ext uri="{FF2B5EF4-FFF2-40B4-BE49-F238E27FC236}">
                <a16:creationId xmlns:a16="http://schemas.microsoft.com/office/drawing/2014/main" id="{CB6D0AC7-C158-B70A-8F0D-1EEFB8AB1794}"/>
              </a:ext>
            </a:extLst>
          </p:cNvPr>
          <p:cNvPicPr>
            <a:picLocks noChangeAspect="1"/>
          </p:cNvPicPr>
          <p:nvPr/>
        </p:nvPicPr>
        <p:blipFill>
          <a:blip r:embed="rId10"/>
          <a:stretch>
            <a:fillRect/>
          </a:stretch>
        </p:blipFill>
        <p:spPr>
          <a:xfrm>
            <a:off x="557187" y="1614948"/>
            <a:ext cx="3519948" cy="2639961"/>
          </a:xfrm>
          <a:prstGeom prst="rect">
            <a:avLst/>
          </a:prstGeom>
        </p:spPr>
      </p:pic>
      <p:pic>
        <p:nvPicPr>
          <p:cNvPr id="11" name="Picture 10">
            <a:extLst>
              <a:ext uri="{FF2B5EF4-FFF2-40B4-BE49-F238E27FC236}">
                <a16:creationId xmlns:a16="http://schemas.microsoft.com/office/drawing/2014/main" id="{2B917663-8DD5-36DE-A4BB-784EBEE270B1}"/>
              </a:ext>
            </a:extLst>
          </p:cNvPr>
          <p:cNvPicPr>
            <a:picLocks noChangeAspect="1"/>
          </p:cNvPicPr>
          <p:nvPr/>
        </p:nvPicPr>
        <p:blipFill>
          <a:blip r:embed="rId11"/>
          <a:stretch>
            <a:fillRect/>
          </a:stretch>
        </p:blipFill>
        <p:spPr>
          <a:xfrm>
            <a:off x="14237108" y="-1690824"/>
            <a:ext cx="2571267" cy="2571267"/>
          </a:xfrm>
          <a:prstGeom prst="rect">
            <a:avLst/>
          </a:prstGeom>
        </p:spPr>
      </p:pic>
      <p:pic>
        <p:nvPicPr>
          <p:cNvPr id="12" name="Picture 11">
            <a:extLst>
              <a:ext uri="{FF2B5EF4-FFF2-40B4-BE49-F238E27FC236}">
                <a16:creationId xmlns:a16="http://schemas.microsoft.com/office/drawing/2014/main" id="{CDCB0FD9-2283-6E79-753C-E9D13FF8C8B1}"/>
              </a:ext>
            </a:extLst>
          </p:cNvPr>
          <p:cNvPicPr>
            <a:picLocks noChangeAspect="1"/>
          </p:cNvPicPr>
          <p:nvPr/>
        </p:nvPicPr>
        <p:blipFill>
          <a:blip r:embed="rId12"/>
          <a:stretch>
            <a:fillRect/>
          </a:stretch>
        </p:blipFill>
        <p:spPr>
          <a:xfrm>
            <a:off x="3576890" y="7403689"/>
            <a:ext cx="5038215" cy="3778661"/>
          </a:xfrm>
          <a:prstGeom prst="rect">
            <a:avLst/>
          </a:prstGeom>
        </p:spPr>
      </p:pic>
      <p:sp>
        <p:nvSpPr>
          <p:cNvPr id="13" name="TextBox 12">
            <a:extLst>
              <a:ext uri="{FF2B5EF4-FFF2-40B4-BE49-F238E27FC236}">
                <a16:creationId xmlns:a16="http://schemas.microsoft.com/office/drawing/2014/main" id="{43F35AD2-FEFD-17C1-6B7D-F24A3F29B9DF}"/>
              </a:ext>
            </a:extLst>
          </p:cNvPr>
          <p:cNvSpPr txBox="1"/>
          <p:nvPr/>
        </p:nvSpPr>
        <p:spPr>
          <a:xfrm>
            <a:off x="4229097" y="-1148086"/>
            <a:ext cx="3733800" cy="461665"/>
          </a:xfrm>
          <a:prstGeom prst="rect">
            <a:avLst/>
          </a:prstGeom>
          <a:noFill/>
        </p:spPr>
        <p:txBody>
          <a:bodyPr wrap="square" rtlCol="0">
            <a:spAutoFit/>
          </a:bodyPr>
          <a:lstStyle/>
          <a:p>
            <a:pPr algn="ctr"/>
            <a:r>
              <a:rPr lang="en-US" sz="2400" dirty="0">
                <a:latin typeface="Georgia Pro Black" panose="02040A02050405020203" pitchFamily="18" charset="0"/>
              </a:rPr>
              <a:t>Leadership Styles</a:t>
            </a:r>
            <a:endParaRPr lang="en-GB" sz="2400" dirty="0">
              <a:latin typeface="Georgia Pro Black" panose="02040A02050405020203" pitchFamily="18" charset="0"/>
            </a:endParaRPr>
          </a:p>
        </p:txBody>
      </p:sp>
      <p:sp>
        <p:nvSpPr>
          <p:cNvPr id="14" name="TextBox 13">
            <a:extLst>
              <a:ext uri="{FF2B5EF4-FFF2-40B4-BE49-F238E27FC236}">
                <a16:creationId xmlns:a16="http://schemas.microsoft.com/office/drawing/2014/main" id="{1A7983FC-A018-409D-63E8-3E47B7BC7108}"/>
              </a:ext>
            </a:extLst>
          </p:cNvPr>
          <p:cNvSpPr txBox="1"/>
          <p:nvPr/>
        </p:nvSpPr>
        <p:spPr>
          <a:xfrm>
            <a:off x="4229097" y="-2676856"/>
            <a:ext cx="3733800" cy="1200329"/>
          </a:xfrm>
          <a:prstGeom prst="rect">
            <a:avLst/>
          </a:prstGeom>
          <a:noFill/>
        </p:spPr>
        <p:txBody>
          <a:bodyPr wrap="square" rtlCol="0">
            <a:spAutoFit/>
          </a:bodyPr>
          <a:lstStyle/>
          <a:p>
            <a:pPr algn="ctr"/>
            <a:r>
              <a:rPr lang="en-US" sz="2400" dirty="0">
                <a:latin typeface="Georgia Pro Black" panose="02040A02050405020203" pitchFamily="18" charset="0"/>
              </a:rPr>
              <a:t>Project Evaluation Methodologies and Techniques</a:t>
            </a:r>
            <a:endParaRPr lang="en-GB" sz="2400" dirty="0">
              <a:latin typeface="Georgia Pro Black" panose="02040A02050405020203" pitchFamily="18" charset="0"/>
            </a:endParaRPr>
          </a:p>
        </p:txBody>
      </p:sp>
      <p:pic>
        <p:nvPicPr>
          <p:cNvPr id="15" name="Picture 14">
            <a:extLst>
              <a:ext uri="{FF2B5EF4-FFF2-40B4-BE49-F238E27FC236}">
                <a16:creationId xmlns:a16="http://schemas.microsoft.com/office/drawing/2014/main" id="{CAE81C9F-C4CE-2742-3CC3-86D2CDA88C5D}"/>
              </a:ext>
            </a:extLst>
          </p:cNvPr>
          <p:cNvPicPr>
            <a:picLocks noChangeAspect="1"/>
          </p:cNvPicPr>
          <p:nvPr/>
        </p:nvPicPr>
        <p:blipFill>
          <a:blip r:embed="rId13"/>
          <a:stretch>
            <a:fillRect/>
          </a:stretch>
        </p:blipFill>
        <p:spPr>
          <a:xfrm>
            <a:off x="3616871" y="11337301"/>
            <a:ext cx="4958252" cy="2479126"/>
          </a:xfrm>
          <a:prstGeom prst="rect">
            <a:avLst/>
          </a:prstGeom>
        </p:spPr>
      </p:pic>
      <p:pic>
        <p:nvPicPr>
          <p:cNvPr id="16" name="Picture 15">
            <a:extLst>
              <a:ext uri="{FF2B5EF4-FFF2-40B4-BE49-F238E27FC236}">
                <a16:creationId xmlns:a16="http://schemas.microsoft.com/office/drawing/2014/main" id="{FBE74F0B-5994-D9A4-29B9-9245486EB113}"/>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9938" b="93789" l="1786" r="97619">
                        <a14:foregroundMark x1="2976" y1="14286" x2="5357" y2="58075"/>
                        <a14:foregroundMark x1="5357" y1="58075" x2="47262" y2="75311"/>
                        <a14:foregroundMark x1="47262" y1="75311" x2="70833" y2="76087"/>
                        <a14:foregroundMark x1="70833" y1="76087" x2="87500" y2="72050"/>
                        <a14:foregroundMark x1="87500" y1="72050" x2="96310" y2="44720"/>
                        <a14:foregroundMark x1="96310" y1="44720" x2="97500" y2="19565"/>
                        <a14:foregroundMark x1="97500" y1="19565" x2="76786" y2="6211"/>
                        <a14:foregroundMark x1="76786" y1="6211" x2="16071" y2="7298"/>
                        <a14:foregroundMark x1="16071" y1="7298" x2="1905" y2="15528"/>
                        <a14:foregroundMark x1="1905" y1="15528" x2="1786" y2="16149"/>
                        <a14:foregroundMark x1="88690" y1="69876" x2="81310" y2="68012"/>
                        <a14:foregroundMark x1="84881" y1="68789" x2="54167" y2="32298"/>
                        <a14:foregroundMark x1="54167" y1="32298" x2="46905" y2="27640"/>
                        <a14:foregroundMark x1="29762" y1="38354" x2="54762" y2="47981"/>
                        <a14:foregroundMark x1="58929" y1="28882" x2="17143" y2="32609"/>
                        <a14:foregroundMark x1="62738" y1="16925" x2="81905" y2="38043"/>
                        <a14:foregroundMark x1="81905" y1="38043" x2="81905" y2="38354"/>
                        <a14:foregroundMark x1="93095" y1="45652" x2="89881" y2="23447"/>
                        <a14:foregroundMark x1="80119" y1="15373" x2="43333" y2="16149"/>
                        <a14:foregroundMark x1="15595" y1="16149" x2="47976" y2="18012"/>
                        <a14:foregroundMark x1="86071" y1="75621" x2="98095" y2="75311"/>
                        <a14:foregroundMark x1="95476" y1="73447" x2="97262" y2="55280"/>
                        <a14:foregroundMark x1="3571" y1="42236" x2="2619" y2="65994"/>
                        <a14:foregroundMark x1="2619" y1="65994" x2="18056" y2="74433"/>
                        <a14:foregroundMark x1="40424" y1="77738" x2="44762" y2="77950"/>
                        <a14:foregroundMark x1="49524" y1="82298" x2="40357" y2="73758"/>
                        <a14:foregroundMark x1="37711" y1="75790" x2="38038" y2="75837"/>
                        <a14:foregroundMark x1="17381" y1="74224" x2="5357" y2="71429"/>
                        <a14:foregroundMark x1="3571" y1="65683" x2="5000" y2="74224"/>
                        <a14:foregroundMark x1="10595" y1="76087" x2="16535" y2="76346"/>
                        <a14:foregroundMark x1="44762" y1="88043" x2="51310" y2="85248"/>
                        <a14:foregroundMark x1="58095" y1="85248" x2="53095" y2="91460"/>
                        <a14:foregroundMark x1="56310" y1="92236" x2="63333" y2="92236"/>
                        <a14:foregroundMark x1="70119" y1="93012" x2="73095" y2="93323"/>
                        <a14:foregroundMark x1="44762" y1="90994" x2="35952" y2="91770"/>
                        <a14:foregroundMark x1="24762" y1="93012" x2="35714" y2="93789"/>
                        <a14:foregroundMark x1="50952" y1="69876" x2="51310" y2="73447"/>
                        <a14:foregroundMark x1="59167" y1="72671" x2="41310" y2="59161"/>
                        <a14:foregroundMark x1="44167" y1="68012" x2="54167" y2="73447"/>
                        <a14:foregroundMark x1="26786" y1="75621" x2="32738" y2="77640"/>
                        <a14:foregroundMark x1="23571" y1="75311" x2="16786" y2="74224"/>
                        <a14:foregroundMark x1="26190" y1="74845" x2="22143" y2="74845"/>
                        <a14:foregroundMark x1="15000" y1="25000" x2="28929" y2="33851"/>
                        <a14:foregroundMark x1="25357" y1="23447" x2="8214" y2="29193"/>
                        <a14:foregroundMark x1="14762" y1="27640" x2="20238" y2="46894"/>
                        <a14:foregroundMark x1="20238" y1="46894" x2="21190" y2="48447"/>
                        <a14:foregroundMark x1="25595" y1="42702" x2="17381" y2="62112"/>
                        <a14:foregroundMark x1="17381" y1="62112" x2="17381" y2="63354"/>
                        <a14:foregroundMark x1="40119" y1="42702" x2="43929" y2="34938"/>
                        <a14:backgroundMark x1="23333" y1="84161" x2="31190" y2="82609"/>
                        <a14:backgroundMark x1="38571" y1="77640" x2="33058" y2="77090"/>
                        <a14:backgroundMark x1="19139" y1="76710" x2="16548" y2="79969"/>
                        <a14:backgroundMark x1="37143" y1="77174" x2="39762" y2="78727"/>
                      </a14:backgroundRemoval>
                    </a14:imgEffect>
                  </a14:imgLayer>
                </a14:imgProps>
              </a:ext>
            </a:extLst>
          </a:blip>
          <a:stretch>
            <a:fillRect/>
          </a:stretch>
        </p:blipFill>
        <p:spPr>
          <a:xfrm>
            <a:off x="-4121244" y="-239214"/>
            <a:ext cx="2920843" cy="2239313"/>
          </a:xfrm>
          <a:prstGeom prst="rect">
            <a:avLst/>
          </a:prstGeom>
        </p:spPr>
      </p:pic>
      <p:pic>
        <p:nvPicPr>
          <p:cNvPr id="17" name="Picture 16">
            <a:extLst>
              <a:ext uri="{FF2B5EF4-FFF2-40B4-BE49-F238E27FC236}">
                <a16:creationId xmlns:a16="http://schemas.microsoft.com/office/drawing/2014/main" id="{6126A4A7-0C76-66FF-5EE0-B62A3166AB8E}"/>
              </a:ext>
            </a:extLst>
          </p:cNvPr>
          <p:cNvPicPr>
            <a:picLocks noChangeAspect="1"/>
          </p:cNvPicPr>
          <p:nvPr/>
        </p:nvPicPr>
        <p:blipFill rotWithShape="1">
          <a:blip r:embed="rId16"/>
          <a:srcRect l="23103" r="28518"/>
          <a:stretch/>
        </p:blipFill>
        <p:spPr>
          <a:xfrm>
            <a:off x="-4037100" y="3435502"/>
            <a:ext cx="2752554" cy="2844799"/>
          </a:xfrm>
          <a:prstGeom prst="rect">
            <a:avLst/>
          </a:prstGeom>
        </p:spPr>
      </p:pic>
      <p:pic>
        <p:nvPicPr>
          <p:cNvPr id="18" name="Picture 17">
            <a:extLst>
              <a:ext uri="{FF2B5EF4-FFF2-40B4-BE49-F238E27FC236}">
                <a16:creationId xmlns:a16="http://schemas.microsoft.com/office/drawing/2014/main" id="{7E8654AC-1A19-A2BF-EB39-86EEFCD8B889}"/>
              </a:ext>
            </a:extLst>
          </p:cNvPr>
          <p:cNvPicPr>
            <a:picLocks noChangeAspect="1"/>
          </p:cNvPicPr>
          <p:nvPr/>
        </p:nvPicPr>
        <p:blipFill>
          <a:blip r:embed="rId17"/>
          <a:stretch>
            <a:fillRect/>
          </a:stretch>
        </p:blipFill>
        <p:spPr>
          <a:xfrm>
            <a:off x="4239280" y="2668521"/>
            <a:ext cx="3713434" cy="2239313"/>
          </a:xfrm>
          <a:prstGeom prst="rect">
            <a:avLst/>
          </a:prstGeom>
        </p:spPr>
      </p:pic>
      <p:pic>
        <p:nvPicPr>
          <p:cNvPr id="19" name="Picture 18">
            <a:extLst>
              <a:ext uri="{FF2B5EF4-FFF2-40B4-BE49-F238E27FC236}">
                <a16:creationId xmlns:a16="http://schemas.microsoft.com/office/drawing/2014/main" id="{7EC10B8E-DB9F-6A8B-D5E0-7FF1934BEBA4}"/>
              </a:ext>
            </a:extLst>
          </p:cNvPr>
          <p:cNvPicPr>
            <a:picLocks noChangeAspect="1"/>
          </p:cNvPicPr>
          <p:nvPr/>
        </p:nvPicPr>
        <p:blipFill>
          <a:blip r:embed="rId18"/>
          <a:stretch>
            <a:fillRect/>
          </a:stretch>
        </p:blipFill>
        <p:spPr>
          <a:xfrm>
            <a:off x="13869265" y="3867832"/>
            <a:ext cx="4409058" cy="2479128"/>
          </a:xfrm>
          <a:prstGeom prst="rect">
            <a:avLst/>
          </a:prstGeom>
        </p:spPr>
      </p:pic>
      <p:pic>
        <p:nvPicPr>
          <p:cNvPr id="50" name="Audio 49">
            <a:hlinkClick r:id="" action="ppaction://media"/>
            <a:extLst>
              <a:ext uri="{FF2B5EF4-FFF2-40B4-BE49-F238E27FC236}">
                <a16:creationId xmlns:a16="http://schemas.microsoft.com/office/drawing/2014/main" id="{33B0C0BA-3571-70E8-62ED-8E3525FE1DEC}"/>
              </a:ext>
            </a:extLst>
          </p:cNvPr>
          <p:cNvPicPr>
            <a:picLocks noChangeAspect="1"/>
          </p:cNvPicPr>
          <p:nvPr>
            <a:audioFile r:link="rId2"/>
            <p:extLst>
              <p:ext uri="{DAA4B4D4-6D71-4841-9C94-3DE7FCFB9230}">
                <p14:media xmlns:p14="http://schemas.microsoft.com/office/powerpoint/2010/main" r:embed="rId1"/>
              </p:ext>
            </p:extLst>
          </p:nvPr>
        </p:nvPicPr>
        <p:blipFill>
          <a:blip r:embed="rId1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601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260053">
        <p159:morph option="byObject"/>
      </p:transition>
    </mc:Choice>
    <mc:Fallback>
      <p:transition spd="slow" advTm="2600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272</TotalTime>
  <Words>3393</Words>
  <Application>Microsoft Office PowerPoint</Application>
  <PresentationFormat>Widescreen</PresentationFormat>
  <Paragraphs>168</Paragraphs>
  <Slides>9</Slides>
  <Notes>9</Notes>
  <HiddenSlides>0</HiddenSlides>
  <MMClips>9</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9</vt:i4>
      </vt:variant>
    </vt:vector>
  </HeadingPairs>
  <TitlesOfParts>
    <vt:vector size="16" baseType="lpstr">
      <vt:lpstr>Arial</vt:lpstr>
      <vt:lpstr>Calibri</vt:lpstr>
      <vt:lpstr>Calibri Light</vt:lpstr>
      <vt:lpstr>Georgia Pro Black</vt:lpstr>
      <vt:lpstr>Söhne</vt:lpstr>
      <vt:lpstr>Office Theme</vt:lpstr>
      <vt:lpstr>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Dylan Payne (2214463)</dc:creator>
  <cp:lastModifiedBy>Dylan Payne (2214463)</cp:lastModifiedBy>
  <cp:revision>1</cp:revision>
  <dcterms:created xsi:type="dcterms:W3CDTF">2023-05-29T13:07:26Z</dcterms:created>
  <dcterms:modified xsi:type="dcterms:W3CDTF">2023-05-31T14:12:01Z</dcterms:modified>
</cp:coreProperties>
</file>