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6" r:id="rId1"/>
  </p:sldMasterIdLst>
  <p:notesMasterIdLst>
    <p:notesMasterId r:id="rId18"/>
  </p:notesMasterIdLst>
  <p:sldIdLst>
    <p:sldId id="256" r:id="rId2"/>
    <p:sldId id="259" r:id="rId3"/>
    <p:sldId id="260" r:id="rId4"/>
    <p:sldId id="261" r:id="rId5"/>
    <p:sldId id="269" r:id="rId6"/>
    <p:sldId id="270" r:id="rId7"/>
    <p:sldId id="262" r:id="rId8"/>
    <p:sldId id="266" r:id="rId9"/>
    <p:sldId id="267" r:id="rId10"/>
    <p:sldId id="268" r:id="rId11"/>
    <p:sldId id="265" r:id="rId12"/>
    <p:sldId id="258" r:id="rId13"/>
    <p:sldId id="257" r:id="rId14"/>
    <p:sldId id="271" r:id="rId15"/>
    <p:sldId id="263" r:id="rId16"/>
    <p:sldId id="264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B043E7-5645-E496-7F02-0429507C60B1}" v="30" dt="2025-09-27T14:31:06.102"/>
    <p1510:client id="{563D460B-D66B-7EAA-1449-AE5F3B3CF1F3}" v="100" dt="2025-09-27T12:52:42.947"/>
    <p1510:client id="{692729C6-B1FB-51FA-2926-25D17F697647}" v="4" dt="2025-09-27T14:11:50.733"/>
    <p1510:client id="{7B23BD6B-CE3E-60CA-92A2-32E5CB4F1645}" v="1032" dt="2025-09-27T14:11:18.818"/>
    <p1510:client id="{C5326444-2104-DEA3-03D1-D26F99582FBC}" v="1593" dt="2025-09-28T12:13:08.937"/>
    <p1510:client id="{C8E3570A-7204-ECAB-9FC6-9B653227B057}" v="185" dt="2025-09-28T16:33:44.0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BBE0FA-8CC5-4CD0-A98D-9F722A1F0A97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A5E9E96D-C253-4570-947B-AC922D4F0696}">
      <dgm:prSet/>
      <dgm:spPr/>
      <dgm:t>
        <a:bodyPr/>
        <a:lstStyle/>
        <a:p>
          <a:r>
            <a:rPr lang="en-GB"/>
            <a:t>Barriers to communication</a:t>
          </a:r>
          <a:endParaRPr lang="en-US"/>
        </a:p>
      </dgm:t>
    </dgm:pt>
    <dgm:pt modelId="{6D838DC2-AC29-497A-9753-1B8A0CFA269C}" type="parTrans" cxnId="{F5B93BB6-0D58-49F1-9575-4FEF2FAED191}">
      <dgm:prSet/>
      <dgm:spPr/>
      <dgm:t>
        <a:bodyPr/>
        <a:lstStyle/>
        <a:p>
          <a:endParaRPr lang="en-US"/>
        </a:p>
      </dgm:t>
    </dgm:pt>
    <dgm:pt modelId="{68E17690-1204-429A-B21A-A2456D2377BD}" type="sibTrans" cxnId="{F5B93BB6-0D58-49F1-9575-4FEF2FAED191}">
      <dgm:prSet/>
      <dgm:spPr/>
      <dgm:t>
        <a:bodyPr/>
        <a:lstStyle/>
        <a:p>
          <a:endParaRPr lang="en-US"/>
        </a:p>
      </dgm:t>
    </dgm:pt>
    <dgm:pt modelId="{D022C7B0-D5A6-4909-A724-81B3306B01AE}">
      <dgm:prSet/>
      <dgm:spPr/>
      <dgm:t>
        <a:bodyPr/>
        <a:lstStyle/>
        <a:p>
          <a:r>
            <a:rPr lang="en-GB"/>
            <a:t>Building a therapeutic alliance</a:t>
          </a:r>
          <a:endParaRPr lang="en-US"/>
        </a:p>
      </dgm:t>
    </dgm:pt>
    <dgm:pt modelId="{785C2A90-0E30-46D9-8821-04D971F3455E}" type="parTrans" cxnId="{8038A587-B6F8-4B08-9AB1-929FD30E8D69}">
      <dgm:prSet/>
      <dgm:spPr/>
      <dgm:t>
        <a:bodyPr/>
        <a:lstStyle/>
        <a:p>
          <a:endParaRPr lang="en-US"/>
        </a:p>
      </dgm:t>
    </dgm:pt>
    <dgm:pt modelId="{86E93643-9A03-4F19-93F5-8D80343F7ED4}" type="sibTrans" cxnId="{8038A587-B6F8-4B08-9AB1-929FD30E8D69}">
      <dgm:prSet/>
      <dgm:spPr/>
      <dgm:t>
        <a:bodyPr/>
        <a:lstStyle/>
        <a:p>
          <a:endParaRPr lang="en-US"/>
        </a:p>
      </dgm:t>
    </dgm:pt>
    <dgm:pt modelId="{6F3ABEB2-24E9-4881-A5D2-7F0C6D309EF0}">
      <dgm:prSet/>
      <dgm:spPr/>
      <dgm:t>
        <a:bodyPr/>
        <a:lstStyle/>
        <a:p>
          <a:r>
            <a:rPr lang="en-GB"/>
            <a:t>Person-Centred Therapy counselling skills;  "Active listening, reflection,  paraphrasing, clarifying , open-ended questioning, rating questioning and  summarizing skills.</a:t>
          </a:r>
          <a:endParaRPr lang="en-US"/>
        </a:p>
      </dgm:t>
    </dgm:pt>
    <dgm:pt modelId="{7499EDD4-93A6-4DD1-A097-855AC8AE5664}" type="parTrans" cxnId="{0C977097-4E99-4D6A-BD7E-83E66261F842}">
      <dgm:prSet/>
      <dgm:spPr/>
      <dgm:t>
        <a:bodyPr/>
        <a:lstStyle/>
        <a:p>
          <a:endParaRPr lang="en-US"/>
        </a:p>
      </dgm:t>
    </dgm:pt>
    <dgm:pt modelId="{F2ECB10F-3C09-4D08-B01C-149827D4DA2E}" type="sibTrans" cxnId="{0C977097-4E99-4D6A-BD7E-83E66261F842}">
      <dgm:prSet/>
      <dgm:spPr/>
      <dgm:t>
        <a:bodyPr/>
        <a:lstStyle/>
        <a:p>
          <a:endParaRPr lang="en-US"/>
        </a:p>
      </dgm:t>
    </dgm:pt>
    <dgm:pt modelId="{7B0C8F07-4144-4A78-9EBA-CA2512B5DAA8}">
      <dgm:prSet/>
      <dgm:spPr/>
      <dgm:t>
        <a:bodyPr/>
        <a:lstStyle/>
        <a:p>
          <a:r>
            <a:rPr lang="en-GB"/>
            <a:t>Gibbs reflection cycle</a:t>
          </a:r>
          <a:endParaRPr lang="en-US"/>
        </a:p>
      </dgm:t>
    </dgm:pt>
    <dgm:pt modelId="{641CB7FB-2AB8-43FA-A206-AFC7E3E4CD13}" type="parTrans" cxnId="{2454BF6F-CF3F-46DB-BD9A-C6B641BCE04F}">
      <dgm:prSet/>
      <dgm:spPr/>
      <dgm:t>
        <a:bodyPr/>
        <a:lstStyle/>
        <a:p>
          <a:endParaRPr lang="en-US"/>
        </a:p>
      </dgm:t>
    </dgm:pt>
    <dgm:pt modelId="{530E2E97-DD8A-480E-9014-9B61736AEE72}" type="sibTrans" cxnId="{2454BF6F-CF3F-46DB-BD9A-C6B641BCE04F}">
      <dgm:prSet/>
      <dgm:spPr/>
      <dgm:t>
        <a:bodyPr/>
        <a:lstStyle/>
        <a:p>
          <a:endParaRPr lang="en-US"/>
        </a:p>
      </dgm:t>
    </dgm:pt>
    <dgm:pt modelId="{EC2BFC8B-2B91-453C-97FB-AC0B4C963081}">
      <dgm:prSet/>
      <dgm:spPr/>
      <dgm:t>
        <a:bodyPr/>
        <a:lstStyle/>
        <a:p>
          <a:r>
            <a:rPr lang="en-GB"/>
            <a:t>Professional boundaries and Ethical codes</a:t>
          </a:r>
          <a:endParaRPr lang="en-US"/>
        </a:p>
      </dgm:t>
    </dgm:pt>
    <dgm:pt modelId="{F5B55DD9-ADCB-40A0-B81C-4A85DB0A7A7A}" type="parTrans" cxnId="{1184A748-0F4C-4912-9C76-6DC28591282D}">
      <dgm:prSet/>
      <dgm:spPr/>
      <dgm:t>
        <a:bodyPr/>
        <a:lstStyle/>
        <a:p>
          <a:endParaRPr lang="en-US"/>
        </a:p>
      </dgm:t>
    </dgm:pt>
    <dgm:pt modelId="{EFB40851-ADC4-453D-BEC2-F5255A293FBD}" type="sibTrans" cxnId="{1184A748-0F4C-4912-9C76-6DC28591282D}">
      <dgm:prSet/>
      <dgm:spPr/>
      <dgm:t>
        <a:bodyPr/>
        <a:lstStyle/>
        <a:p>
          <a:endParaRPr lang="en-US"/>
        </a:p>
      </dgm:t>
    </dgm:pt>
    <dgm:pt modelId="{8CA68A66-F865-423A-8E1A-6B296B1CF8CF}">
      <dgm:prSet/>
      <dgm:spPr/>
      <dgm:t>
        <a:bodyPr/>
        <a:lstStyle/>
        <a:p>
          <a:r>
            <a:rPr lang="en-GB"/>
            <a:t>Maintaining confidentiality</a:t>
          </a:r>
          <a:endParaRPr lang="en-US"/>
        </a:p>
      </dgm:t>
    </dgm:pt>
    <dgm:pt modelId="{184117FA-9834-43E0-ACB4-34D27D66397F}" type="parTrans" cxnId="{92DCC8F8-0B08-4FF1-948D-98AB117556FC}">
      <dgm:prSet/>
      <dgm:spPr/>
      <dgm:t>
        <a:bodyPr/>
        <a:lstStyle/>
        <a:p>
          <a:endParaRPr lang="en-US"/>
        </a:p>
      </dgm:t>
    </dgm:pt>
    <dgm:pt modelId="{28F631F9-9F24-4F76-8A46-95D0EF075591}" type="sibTrans" cxnId="{92DCC8F8-0B08-4FF1-948D-98AB117556FC}">
      <dgm:prSet/>
      <dgm:spPr/>
      <dgm:t>
        <a:bodyPr/>
        <a:lstStyle/>
        <a:p>
          <a:endParaRPr lang="en-US"/>
        </a:p>
      </dgm:t>
    </dgm:pt>
    <dgm:pt modelId="{FDBA0F5D-3544-4883-ADC1-23BDAA7DE84A}">
      <dgm:prSet/>
      <dgm:spPr/>
      <dgm:t>
        <a:bodyPr/>
        <a:lstStyle/>
        <a:p>
          <a:r>
            <a:rPr lang="en-GB"/>
            <a:t>Concepts of self-care, compassion and stress</a:t>
          </a:r>
          <a:endParaRPr lang="en-US"/>
        </a:p>
      </dgm:t>
    </dgm:pt>
    <dgm:pt modelId="{BDB9454D-83F1-4C27-96B6-BD248DA1D534}" type="parTrans" cxnId="{3D480F79-8FEF-4F65-A3BA-E4CCCB2DD43A}">
      <dgm:prSet/>
      <dgm:spPr/>
      <dgm:t>
        <a:bodyPr/>
        <a:lstStyle/>
        <a:p>
          <a:endParaRPr lang="en-US"/>
        </a:p>
      </dgm:t>
    </dgm:pt>
    <dgm:pt modelId="{F4D45369-593C-4F5C-9F22-69496DBAAAAB}" type="sibTrans" cxnId="{3D480F79-8FEF-4F65-A3BA-E4CCCB2DD43A}">
      <dgm:prSet/>
      <dgm:spPr/>
      <dgm:t>
        <a:bodyPr/>
        <a:lstStyle/>
        <a:p>
          <a:endParaRPr lang="en-US"/>
        </a:p>
      </dgm:t>
    </dgm:pt>
    <dgm:pt modelId="{792BC932-A269-4A01-B969-B3068FD3F14A}">
      <dgm:prSet/>
      <dgm:spPr/>
      <dgm:t>
        <a:bodyPr/>
        <a:lstStyle/>
        <a:p>
          <a:r>
            <a:rPr lang="en-GB"/>
            <a:t>Values, beliefs, stereotyping</a:t>
          </a:r>
          <a:endParaRPr lang="en-US"/>
        </a:p>
      </dgm:t>
    </dgm:pt>
    <dgm:pt modelId="{6FA03701-0B20-43AC-A006-94099E3383C0}" type="parTrans" cxnId="{ADB0EE3F-31D6-44D3-903F-FC193F63A7B9}">
      <dgm:prSet/>
      <dgm:spPr/>
      <dgm:t>
        <a:bodyPr/>
        <a:lstStyle/>
        <a:p>
          <a:endParaRPr lang="en-US"/>
        </a:p>
      </dgm:t>
    </dgm:pt>
    <dgm:pt modelId="{AAAA8BBC-CEC9-4062-977A-7705928DF851}" type="sibTrans" cxnId="{ADB0EE3F-31D6-44D3-903F-FC193F63A7B9}">
      <dgm:prSet/>
      <dgm:spPr/>
      <dgm:t>
        <a:bodyPr/>
        <a:lstStyle/>
        <a:p>
          <a:endParaRPr lang="en-US"/>
        </a:p>
      </dgm:t>
    </dgm:pt>
    <dgm:pt modelId="{521EB84A-F30C-4745-9A21-444E42F5C7E2}" type="pres">
      <dgm:prSet presAssocID="{08BBE0FA-8CC5-4CD0-A98D-9F722A1F0A97}" presName="vert0" presStyleCnt="0">
        <dgm:presLayoutVars>
          <dgm:dir/>
          <dgm:animOne val="branch"/>
          <dgm:animLvl val="lvl"/>
        </dgm:presLayoutVars>
      </dgm:prSet>
      <dgm:spPr/>
    </dgm:pt>
    <dgm:pt modelId="{1EBD7478-CBA6-4781-9AA4-4B6F0BE922D5}" type="pres">
      <dgm:prSet presAssocID="{A5E9E96D-C253-4570-947B-AC922D4F0696}" presName="thickLine" presStyleLbl="alignNode1" presStyleIdx="0" presStyleCnt="8"/>
      <dgm:spPr/>
    </dgm:pt>
    <dgm:pt modelId="{C19E88DC-D1BA-45DC-A218-6FDF9ECA64FF}" type="pres">
      <dgm:prSet presAssocID="{A5E9E96D-C253-4570-947B-AC922D4F0696}" presName="horz1" presStyleCnt="0"/>
      <dgm:spPr/>
    </dgm:pt>
    <dgm:pt modelId="{AAA57E35-5734-4DF6-A5F3-4DB43CCB6CA6}" type="pres">
      <dgm:prSet presAssocID="{A5E9E96D-C253-4570-947B-AC922D4F0696}" presName="tx1" presStyleLbl="revTx" presStyleIdx="0" presStyleCnt="8"/>
      <dgm:spPr/>
    </dgm:pt>
    <dgm:pt modelId="{7F1499F2-2EBC-4E39-8705-A7CB63B2A553}" type="pres">
      <dgm:prSet presAssocID="{A5E9E96D-C253-4570-947B-AC922D4F0696}" presName="vert1" presStyleCnt="0"/>
      <dgm:spPr/>
    </dgm:pt>
    <dgm:pt modelId="{52DF1C23-1743-43B9-BB30-D21F09F0E146}" type="pres">
      <dgm:prSet presAssocID="{D022C7B0-D5A6-4909-A724-81B3306B01AE}" presName="thickLine" presStyleLbl="alignNode1" presStyleIdx="1" presStyleCnt="8"/>
      <dgm:spPr/>
    </dgm:pt>
    <dgm:pt modelId="{0019356B-0B1B-4CD6-A5C5-4E57C400691B}" type="pres">
      <dgm:prSet presAssocID="{D022C7B0-D5A6-4909-A724-81B3306B01AE}" presName="horz1" presStyleCnt="0"/>
      <dgm:spPr/>
    </dgm:pt>
    <dgm:pt modelId="{F8B9C7FC-DABE-425A-83EE-97E2B611D119}" type="pres">
      <dgm:prSet presAssocID="{D022C7B0-D5A6-4909-A724-81B3306B01AE}" presName="tx1" presStyleLbl="revTx" presStyleIdx="1" presStyleCnt="8"/>
      <dgm:spPr/>
    </dgm:pt>
    <dgm:pt modelId="{FF48EE0A-C2C4-46D3-BB97-8082D52629E4}" type="pres">
      <dgm:prSet presAssocID="{D022C7B0-D5A6-4909-A724-81B3306B01AE}" presName="vert1" presStyleCnt="0"/>
      <dgm:spPr/>
    </dgm:pt>
    <dgm:pt modelId="{394BFF20-54AD-47F2-8A23-1096F8163E4B}" type="pres">
      <dgm:prSet presAssocID="{6F3ABEB2-24E9-4881-A5D2-7F0C6D309EF0}" presName="thickLine" presStyleLbl="alignNode1" presStyleIdx="2" presStyleCnt="8"/>
      <dgm:spPr/>
    </dgm:pt>
    <dgm:pt modelId="{8EC0FB2B-36E6-489D-B52A-E43786847F9A}" type="pres">
      <dgm:prSet presAssocID="{6F3ABEB2-24E9-4881-A5D2-7F0C6D309EF0}" presName="horz1" presStyleCnt="0"/>
      <dgm:spPr/>
    </dgm:pt>
    <dgm:pt modelId="{247F3FA1-7177-4551-A868-2EABB21575A2}" type="pres">
      <dgm:prSet presAssocID="{6F3ABEB2-24E9-4881-A5D2-7F0C6D309EF0}" presName="tx1" presStyleLbl="revTx" presStyleIdx="2" presStyleCnt="8"/>
      <dgm:spPr/>
    </dgm:pt>
    <dgm:pt modelId="{78375318-DE19-465A-B425-3EFCDA810CDD}" type="pres">
      <dgm:prSet presAssocID="{6F3ABEB2-24E9-4881-A5D2-7F0C6D309EF0}" presName="vert1" presStyleCnt="0"/>
      <dgm:spPr/>
    </dgm:pt>
    <dgm:pt modelId="{BB07D96A-1E55-4863-B1B0-2D9CB278A21B}" type="pres">
      <dgm:prSet presAssocID="{7B0C8F07-4144-4A78-9EBA-CA2512B5DAA8}" presName="thickLine" presStyleLbl="alignNode1" presStyleIdx="3" presStyleCnt="8"/>
      <dgm:spPr/>
    </dgm:pt>
    <dgm:pt modelId="{CAE0B391-0336-4684-9758-909D0E9DE29E}" type="pres">
      <dgm:prSet presAssocID="{7B0C8F07-4144-4A78-9EBA-CA2512B5DAA8}" presName="horz1" presStyleCnt="0"/>
      <dgm:spPr/>
    </dgm:pt>
    <dgm:pt modelId="{9B0162AA-905C-47A2-8E4C-4AC6A1610F77}" type="pres">
      <dgm:prSet presAssocID="{7B0C8F07-4144-4A78-9EBA-CA2512B5DAA8}" presName="tx1" presStyleLbl="revTx" presStyleIdx="3" presStyleCnt="8"/>
      <dgm:spPr/>
    </dgm:pt>
    <dgm:pt modelId="{29474161-402E-49D2-8528-9C2A1C3EF403}" type="pres">
      <dgm:prSet presAssocID="{7B0C8F07-4144-4A78-9EBA-CA2512B5DAA8}" presName="vert1" presStyleCnt="0"/>
      <dgm:spPr/>
    </dgm:pt>
    <dgm:pt modelId="{2CAEF031-4A21-4077-9F3E-C285DCD4402C}" type="pres">
      <dgm:prSet presAssocID="{EC2BFC8B-2B91-453C-97FB-AC0B4C963081}" presName="thickLine" presStyleLbl="alignNode1" presStyleIdx="4" presStyleCnt="8"/>
      <dgm:spPr/>
    </dgm:pt>
    <dgm:pt modelId="{BE56DE14-3D66-4EEA-9733-1CD5DAB7D200}" type="pres">
      <dgm:prSet presAssocID="{EC2BFC8B-2B91-453C-97FB-AC0B4C963081}" presName="horz1" presStyleCnt="0"/>
      <dgm:spPr/>
    </dgm:pt>
    <dgm:pt modelId="{89A1F2C4-729F-4CF5-A8D6-D29ED8B9BA1E}" type="pres">
      <dgm:prSet presAssocID="{EC2BFC8B-2B91-453C-97FB-AC0B4C963081}" presName="tx1" presStyleLbl="revTx" presStyleIdx="4" presStyleCnt="8"/>
      <dgm:spPr/>
    </dgm:pt>
    <dgm:pt modelId="{9F483FA9-8BD5-450B-9C70-FDE7771AF4B8}" type="pres">
      <dgm:prSet presAssocID="{EC2BFC8B-2B91-453C-97FB-AC0B4C963081}" presName="vert1" presStyleCnt="0"/>
      <dgm:spPr/>
    </dgm:pt>
    <dgm:pt modelId="{05700C4E-0FB1-4C6F-BFD3-06CFC1AC2B46}" type="pres">
      <dgm:prSet presAssocID="{8CA68A66-F865-423A-8E1A-6B296B1CF8CF}" presName="thickLine" presStyleLbl="alignNode1" presStyleIdx="5" presStyleCnt="8"/>
      <dgm:spPr/>
    </dgm:pt>
    <dgm:pt modelId="{5E7351E3-12F6-4780-A6D8-0E605A91EA39}" type="pres">
      <dgm:prSet presAssocID="{8CA68A66-F865-423A-8E1A-6B296B1CF8CF}" presName="horz1" presStyleCnt="0"/>
      <dgm:spPr/>
    </dgm:pt>
    <dgm:pt modelId="{226B3AF2-755F-4D7E-813D-86FF4E76C136}" type="pres">
      <dgm:prSet presAssocID="{8CA68A66-F865-423A-8E1A-6B296B1CF8CF}" presName="tx1" presStyleLbl="revTx" presStyleIdx="5" presStyleCnt="8"/>
      <dgm:spPr/>
    </dgm:pt>
    <dgm:pt modelId="{DEBCE68D-F055-4988-8E98-755C9D0C4659}" type="pres">
      <dgm:prSet presAssocID="{8CA68A66-F865-423A-8E1A-6B296B1CF8CF}" presName="vert1" presStyleCnt="0"/>
      <dgm:spPr/>
    </dgm:pt>
    <dgm:pt modelId="{AECD1B96-FEB4-44E2-BA99-52F161BC2B65}" type="pres">
      <dgm:prSet presAssocID="{FDBA0F5D-3544-4883-ADC1-23BDAA7DE84A}" presName="thickLine" presStyleLbl="alignNode1" presStyleIdx="6" presStyleCnt="8"/>
      <dgm:spPr/>
    </dgm:pt>
    <dgm:pt modelId="{C6411672-104A-4849-A66F-C404070175B1}" type="pres">
      <dgm:prSet presAssocID="{FDBA0F5D-3544-4883-ADC1-23BDAA7DE84A}" presName="horz1" presStyleCnt="0"/>
      <dgm:spPr/>
    </dgm:pt>
    <dgm:pt modelId="{E48D5BC5-6E88-460F-BD3D-04D56DEC4A6B}" type="pres">
      <dgm:prSet presAssocID="{FDBA0F5D-3544-4883-ADC1-23BDAA7DE84A}" presName="tx1" presStyleLbl="revTx" presStyleIdx="6" presStyleCnt="8"/>
      <dgm:spPr/>
    </dgm:pt>
    <dgm:pt modelId="{0ED6C0FB-5587-4228-A928-B248BC9C22A7}" type="pres">
      <dgm:prSet presAssocID="{FDBA0F5D-3544-4883-ADC1-23BDAA7DE84A}" presName="vert1" presStyleCnt="0"/>
      <dgm:spPr/>
    </dgm:pt>
    <dgm:pt modelId="{F1FAF2DE-73B3-4C06-8B79-F236F1132366}" type="pres">
      <dgm:prSet presAssocID="{792BC932-A269-4A01-B969-B3068FD3F14A}" presName="thickLine" presStyleLbl="alignNode1" presStyleIdx="7" presStyleCnt="8"/>
      <dgm:spPr/>
    </dgm:pt>
    <dgm:pt modelId="{9D4F57CA-F929-4CAF-B7C1-9AABFD6E4A8C}" type="pres">
      <dgm:prSet presAssocID="{792BC932-A269-4A01-B969-B3068FD3F14A}" presName="horz1" presStyleCnt="0"/>
      <dgm:spPr/>
    </dgm:pt>
    <dgm:pt modelId="{672E1F6F-A916-4BB1-9B0B-3C5FDBD1876C}" type="pres">
      <dgm:prSet presAssocID="{792BC932-A269-4A01-B969-B3068FD3F14A}" presName="tx1" presStyleLbl="revTx" presStyleIdx="7" presStyleCnt="8"/>
      <dgm:spPr/>
    </dgm:pt>
    <dgm:pt modelId="{E56E7296-CDF3-4B20-962A-97F6360B70F1}" type="pres">
      <dgm:prSet presAssocID="{792BC932-A269-4A01-B969-B3068FD3F14A}" presName="vert1" presStyleCnt="0"/>
      <dgm:spPr/>
    </dgm:pt>
  </dgm:ptLst>
  <dgm:cxnLst>
    <dgm:cxn modelId="{04748616-0D69-4FC6-A7B1-6E4A795CEA68}" type="presOf" srcId="{6F3ABEB2-24E9-4881-A5D2-7F0C6D309EF0}" destId="{247F3FA1-7177-4551-A868-2EABB21575A2}" srcOrd="0" destOrd="0" presId="urn:microsoft.com/office/officeart/2008/layout/LinedList"/>
    <dgm:cxn modelId="{D632E729-FD3B-4EFB-95E8-FCBDFE426846}" type="presOf" srcId="{FDBA0F5D-3544-4883-ADC1-23BDAA7DE84A}" destId="{E48D5BC5-6E88-460F-BD3D-04D56DEC4A6B}" srcOrd="0" destOrd="0" presId="urn:microsoft.com/office/officeart/2008/layout/LinedList"/>
    <dgm:cxn modelId="{ADB0EE3F-31D6-44D3-903F-FC193F63A7B9}" srcId="{08BBE0FA-8CC5-4CD0-A98D-9F722A1F0A97}" destId="{792BC932-A269-4A01-B969-B3068FD3F14A}" srcOrd="7" destOrd="0" parTransId="{6FA03701-0B20-43AC-A006-94099E3383C0}" sibTransId="{AAAA8BBC-CEC9-4062-977A-7705928DF851}"/>
    <dgm:cxn modelId="{1184A748-0F4C-4912-9C76-6DC28591282D}" srcId="{08BBE0FA-8CC5-4CD0-A98D-9F722A1F0A97}" destId="{EC2BFC8B-2B91-453C-97FB-AC0B4C963081}" srcOrd="4" destOrd="0" parTransId="{F5B55DD9-ADCB-40A0-B81C-4A85DB0A7A7A}" sibTransId="{EFB40851-ADC4-453D-BEC2-F5255A293FBD}"/>
    <dgm:cxn modelId="{2454BF6F-CF3F-46DB-BD9A-C6B641BCE04F}" srcId="{08BBE0FA-8CC5-4CD0-A98D-9F722A1F0A97}" destId="{7B0C8F07-4144-4A78-9EBA-CA2512B5DAA8}" srcOrd="3" destOrd="0" parTransId="{641CB7FB-2AB8-43FA-A206-AFC7E3E4CD13}" sibTransId="{530E2E97-DD8A-480E-9014-9B61736AEE72}"/>
    <dgm:cxn modelId="{3D480F79-8FEF-4F65-A3BA-E4CCCB2DD43A}" srcId="{08BBE0FA-8CC5-4CD0-A98D-9F722A1F0A97}" destId="{FDBA0F5D-3544-4883-ADC1-23BDAA7DE84A}" srcOrd="6" destOrd="0" parTransId="{BDB9454D-83F1-4C27-96B6-BD248DA1D534}" sibTransId="{F4D45369-593C-4F5C-9F22-69496DBAAAAB}"/>
    <dgm:cxn modelId="{8038A587-B6F8-4B08-9AB1-929FD30E8D69}" srcId="{08BBE0FA-8CC5-4CD0-A98D-9F722A1F0A97}" destId="{D022C7B0-D5A6-4909-A724-81B3306B01AE}" srcOrd="1" destOrd="0" parTransId="{785C2A90-0E30-46D9-8821-04D971F3455E}" sibTransId="{86E93643-9A03-4F19-93F5-8D80343F7ED4}"/>
    <dgm:cxn modelId="{0C977097-4E99-4D6A-BD7E-83E66261F842}" srcId="{08BBE0FA-8CC5-4CD0-A98D-9F722A1F0A97}" destId="{6F3ABEB2-24E9-4881-A5D2-7F0C6D309EF0}" srcOrd="2" destOrd="0" parTransId="{7499EDD4-93A6-4DD1-A097-855AC8AE5664}" sibTransId="{F2ECB10F-3C09-4D08-B01C-149827D4DA2E}"/>
    <dgm:cxn modelId="{6626A19C-41AC-49AA-9C5F-386B1335007E}" type="presOf" srcId="{D022C7B0-D5A6-4909-A724-81B3306B01AE}" destId="{F8B9C7FC-DABE-425A-83EE-97E2B611D119}" srcOrd="0" destOrd="0" presId="urn:microsoft.com/office/officeart/2008/layout/LinedList"/>
    <dgm:cxn modelId="{340B69A1-405E-4E46-9209-485BD09E16D4}" type="presOf" srcId="{08BBE0FA-8CC5-4CD0-A98D-9F722A1F0A97}" destId="{521EB84A-F30C-4745-9A21-444E42F5C7E2}" srcOrd="0" destOrd="0" presId="urn:microsoft.com/office/officeart/2008/layout/LinedList"/>
    <dgm:cxn modelId="{B2F536A2-E958-422C-A2A8-2DBB28326B79}" type="presOf" srcId="{EC2BFC8B-2B91-453C-97FB-AC0B4C963081}" destId="{89A1F2C4-729F-4CF5-A8D6-D29ED8B9BA1E}" srcOrd="0" destOrd="0" presId="urn:microsoft.com/office/officeart/2008/layout/LinedList"/>
    <dgm:cxn modelId="{F5B93BB6-0D58-49F1-9575-4FEF2FAED191}" srcId="{08BBE0FA-8CC5-4CD0-A98D-9F722A1F0A97}" destId="{A5E9E96D-C253-4570-947B-AC922D4F0696}" srcOrd="0" destOrd="0" parTransId="{6D838DC2-AC29-497A-9753-1B8A0CFA269C}" sibTransId="{68E17690-1204-429A-B21A-A2456D2377BD}"/>
    <dgm:cxn modelId="{E992C6D8-3351-4F3C-AC3C-D09166BA2003}" type="presOf" srcId="{8CA68A66-F865-423A-8E1A-6B296B1CF8CF}" destId="{226B3AF2-755F-4D7E-813D-86FF4E76C136}" srcOrd="0" destOrd="0" presId="urn:microsoft.com/office/officeart/2008/layout/LinedList"/>
    <dgm:cxn modelId="{EA2813DC-EB06-46D5-BE6D-15EE428AA710}" type="presOf" srcId="{792BC932-A269-4A01-B969-B3068FD3F14A}" destId="{672E1F6F-A916-4BB1-9B0B-3C5FDBD1876C}" srcOrd="0" destOrd="0" presId="urn:microsoft.com/office/officeart/2008/layout/LinedList"/>
    <dgm:cxn modelId="{BDECA2E4-6D5D-4364-B9C7-61356FFF6B12}" type="presOf" srcId="{A5E9E96D-C253-4570-947B-AC922D4F0696}" destId="{AAA57E35-5734-4DF6-A5F3-4DB43CCB6CA6}" srcOrd="0" destOrd="0" presId="urn:microsoft.com/office/officeart/2008/layout/LinedList"/>
    <dgm:cxn modelId="{2837DAE5-DD76-459D-8B3C-CAA544046750}" type="presOf" srcId="{7B0C8F07-4144-4A78-9EBA-CA2512B5DAA8}" destId="{9B0162AA-905C-47A2-8E4C-4AC6A1610F77}" srcOrd="0" destOrd="0" presId="urn:microsoft.com/office/officeart/2008/layout/LinedList"/>
    <dgm:cxn modelId="{92DCC8F8-0B08-4FF1-948D-98AB117556FC}" srcId="{08BBE0FA-8CC5-4CD0-A98D-9F722A1F0A97}" destId="{8CA68A66-F865-423A-8E1A-6B296B1CF8CF}" srcOrd="5" destOrd="0" parTransId="{184117FA-9834-43E0-ACB4-34D27D66397F}" sibTransId="{28F631F9-9F24-4F76-8A46-95D0EF075591}"/>
    <dgm:cxn modelId="{DEF007FE-0542-47D5-A964-36C27B2AA85E}" type="presParOf" srcId="{521EB84A-F30C-4745-9A21-444E42F5C7E2}" destId="{1EBD7478-CBA6-4781-9AA4-4B6F0BE922D5}" srcOrd="0" destOrd="0" presId="urn:microsoft.com/office/officeart/2008/layout/LinedList"/>
    <dgm:cxn modelId="{B873FED0-287F-4B10-9B23-4081B22A9298}" type="presParOf" srcId="{521EB84A-F30C-4745-9A21-444E42F5C7E2}" destId="{C19E88DC-D1BA-45DC-A218-6FDF9ECA64FF}" srcOrd="1" destOrd="0" presId="urn:microsoft.com/office/officeart/2008/layout/LinedList"/>
    <dgm:cxn modelId="{5CD62122-8C97-4B01-A4ED-27256254E253}" type="presParOf" srcId="{C19E88DC-D1BA-45DC-A218-6FDF9ECA64FF}" destId="{AAA57E35-5734-4DF6-A5F3-4DB43CCB6CA6}" srcOrd="0" destOrd="0" presId="urn:microsoft.com/office/officeart/2008/layout/LinedList"/>
    <dgm:cxn modelId="{D459AD22-3EFE-4956-A075-BE08B6D7C0DB}" type="presParOf" srcId="{C19E88DC-D1BA-45DC-A218-6FDF9ECA64FF}" destId="{7F1499F2-2EBC-4E39-8705-A7CB63B2A553}" srcOrd="1" destOrd="0" presId="urn:microsoft.com/office/officeart/2008/layout/LinedList"/>
    <dgm:cxn modelId="{FA87FC92-A3A1-402C-85A5-B372E36084E4}" type="presParOf" srcId="{521EB84A-F30C-4745-9A21-444E42F5C7E2}" destId="{52DF1C23-1743-43B9-BB30-D21F09F0E146}" srcOrd="2" destOrd="0" presId="urn:microsoft.com/office/officeart/2008/layout/LinedList"/>
    <dgm:cxn modelId="{C811A613-FE3D-4F5D-A8CA-4E99164F431C}" type="presParOf" srcId="{521EB84A-F30C-4745-9A21-444E42F5C7E2}" destId="{0019356B-0B1B-4CD6-A5C5-4E57C400691B}" srcOrd="3" destOrd="0" presId="urn:microsoft.com/office/officeart/2008/layout/LinedList"/>
    <dgm:cxn modelId="{7B7C5EED-3239-4519-BE10-AB5A40840D83}" type="presParOf" srcId="{0019356B-0B1B-4CD6-A5C5-4E57C400691B}" destId="{F8B9C7FC-DABE-425A-83EE-97E2B611D119}" srcOrd="0" destOrd="0" presId="urn:microsoft.com/office/officeart/2008/layout/LinedList"/>
    <dgm:cxn modelId="{B98EED63-48BB-4D1D-902C-9405015540F0}" type="presParOf" srcId="{0019356B-0B1B-4CD6-A5C5-4E57C400691B}" destId="{FF48EE0A-C2C4-46D3-BB97-8082D52629E4}" srcOrd="1" destOrd="0" presId="urn:microsoft.com/office/officeart/2008/layout/LinedList"/>
    <dgm:cxn modelId="{5C102C97-9603-4A32-964C-3043D9FC49B6}" type="presParOf" srcId="{521EB84A-F30C-4745-9A21-444E42F5C7E2}" destId="{394BFF20-54AD-47F2-8A23-1096F8163E4B}" srcOrd="4" destOrd="0" presId="urn:microsoft.com/office/officeart/2008/layout/LinedList"/>
    <dgm:cxn modelId="{8A5E29E0-46B6-4929-B784-AA171EF3C942}" type="presParOf" srcId="{521EB84A-F30C-4745-9A21-444E42F5C7E2}" destId="{8EC0FB2B-36E6-489D-B52A-E43786847F9A}" srcOrd="5" destOrd="0" presId="urn:microsoft.com/office/officeart/2008/layout/LinedList"/>
    <dgm:cxn modelId="{A276EBC2-73A8-4890-9BF3-86B578A24676}" type="presParOf" srcId="{8EC0FB2B-36E6-489D-B52A-E43786847F9A}" destId="{247F3FA1-7177-4551-A868-2EABB21575A2}" srcOrd="0" destOrd="0" presId="urn:microsoft.com/office/officeart/2008/layout/LinedList"/>
    <dgm:cxn modelId="{6E8DD4F4-0AD3-429D-9E42-6DB11A5D2CA6}" type="presParOf" srcId="{8EC0FB2B-36E6-489D-B52A-E43786847F9A}" destId="{78375318-DE19-465A-B425-3EFCDA810CDD}" srcOrd="1" destOrd="0" presId="urn:microsoft.com/office/officeart/2008/layout/LinedList"/>
    <dgm:cxn modelId="{46E7C16F-62B4-448E-8F0D-D4C15137D881}" type="presParOf" srcId="{521EB84A-F30C-4745-9A21-444E42F5C7E2}" destId="{BB07D96A-1E55-4863-B1B0-2D9CB278A21B}" srcOrd="6" destOrd="0" presId="urn:microsoft.com/office/officeart/2008/layout/LinedList"/>
    <dgm:cxn modelId="{7D2304D3-5349-4ED2-8E25-A3E531969A0F}" type="presParOf" srcId="{521EB84A-F30C-4745-9A21-444E42F5C7E2}" destId="{CAE0B391-0336-4684-9758-909D0E9DE29E}" srcOrd="7" destOrd="0" presId="urn:microsoft.com/office/officeart/2008/layout/LinedList"/>
    <dgm:cxn modelId="{A3D70BC0-6E65-438C-803B-55ACCC523E0A}" type="presParOf" srcId="{CAE0B391-0336-4684-9758-909D0E9DE29E}" destId="{9B0162AA-905C-47A2-8E4C-4AC6A1610F77}" srcOrd="0" destOrd="0" presId="urn:microsoft.com/office/officeart/2008/layout/LinedList"/>
    <dgm:cxn modelId="{A41867ED-419B-42BC-B540-62DBDFA350F0}" type="presParOf" srcId="{CAE0B391-0336-4684-9758-909D0E9DE29E}" destId="{29474161-402E-49D2-8528-9C2A1C3EF403}" srcOrd="1" destOrd="0" presId="urn:microsoft.com/office/officeart/2008/layout/LinedList"/>
    <dgm:cxn modelId="{9827AD22-C1AA-48AF-8F61-7CED9A146DED}" type="presParOf" srcId="{521EB84A-F30C-4745-9A21-444E42F5C7E2}" destId="{2CAEF031-4A21-4077-9F3E-C285DCD4402C}" srcOrd="8" destOrd="0" presId="urn:microsoft.com/office/officeart/2008/layout/LinedList"/>
    <dgm:cxn modelId="{E9E6EF30-4A78-489F-B6D5-E515E261D3E4}" type="presParOf" srcId="{521EB84A-F30C-4745-9A21-444E42F5C7E2}" destId="{BE56DE14-3D66-4EEA-9733-1CD5DAB7D200}" srcOrd="9" destOrd="0" presId="urn:microsoft.com/office/officeart/2008/layout/LinedList"/>
    <dgm:cxn modelId="{7E79A37A-F98E-477A-B222-94137E133674}" type="presParOf" srcId="{BE56DE14-3D66-4EEA-9733-1CD5DAB7D200}" destId="{89A1F2C4-729F-4CF5-A8D6-D29ED8B9BA1E}" srcOrd="0" destOrd="0" presId="urn:microsoft.com/office/officeart/2008/layout/LinedList"/>
    <dgm:cxn modelId="{EFFE19D3-2667-4B1D-BAB7-B054DA9A23C5}" type="presParOf" srcId="{BE56DE14-3D66-4EEA-9733-1CD5DAB7D200}" destId="{9F483FA9-8BD5-450B-9C70-FDE7771AF4B8}" srcOrd="1" destOrd="0" presId="urn:microsoft.com/office/officeart/2008/layout/LinedList"/>
    <dgm:cxn modelId="{6B73713B-4B18-499F-91D6-D4B8A8CF5BD3}" type="presParOf" srcId="{521EB84A-F30C-4745-9A21-444E42F5C7E2}" destId="{05700C4E-0FB1-4C6F-BFD3-06CFC1AC2B46}" srcOrd="10" destOrd="0" presId="urn:microsoft.com/office/officeart/2008/layout/LinedList"/>
    <dgm:cxn modelId="{4037483F-F2EC-42E8-B14B-E055367244F7}" type="presParOf" srcId="{521EB84A-F30C-4745-9A21-444E42F5C7E2}" destId="{5E7351E3-12F6-4780-A6D8-0E605A91EA39}" srcOrd="11" destOrd="0" presId="urn:microsoft.com/office/officeart/2008/layout/LinedList"/>
    <dgm:cxn modelId="{1BC585F0-834B-44CE-ACCB-AC5CEC23225C}" type="presParOf" srcId="{5E7351E3-12F6-4780-A6D8-0E605A91EA39}" destId="{226B3AF2-755F-4D7E-813D-86FF4E76C136}" srcOrd="0" destOrd="0" presId="urn:microsoft.com/office/officeart/2008/layout/LinedList"/>
    <dgm:cxn modelId="{4562893D-0B47-4514-A62A-E1C8A9AE6102}" type="presParOf" srcId="{5E7351E3-12F6-4780-A6D8-0E605A91EA39}" destId="{DEBCE68D-F055-4988-8E98-755C9D0C4659}" srcOrd="1" destOrd="0" presId="urn:microsoft.com/office/officeart/2008/layout/LinedList"/>
    <dgm:cxn modelId="{AD3955A0-EF70-40F9-9484-8DBB15DD77DA}" type="presParOf" srcId="{521EB84A-F30C-4745-9A21-444E42F5C7E2}" destId="{AECD1B96-FEB4-44E2-BA99-52F161BC2B65}" srcOrd="12" destOrd="0" presId="urn:microsoft.com/office/officeart/2008/layout/LinedList"/>
    <dgm:cxn modelId="{BFDBA2A9-E28B-42E0-973E-73D3933AF3BB}" type="presParOf" srcId="{521EB84A-F30C-4745-9A21-444E42F5C7E2}" destId="{C6411672-104A-4849-A66F-C404070175B1}" srcOrd="13" destOrd="0" presId="urn:microsoft.com/office/officeart/2008/layout/LinedList"/>
    <dgm:cxn modelId="{45447983-C188-4563-B78D-C78712BE6331}" type="presParOf" srcId="{C6411672-104A-4849-A66F-C404070175B1}" destId="{E48D5BC5-6E88-460F-BD3D-04D56DEC4A6B}" srcOrd="0" destOrd="0" presId="urn:microsoft.com/office/officeart/2008/layout/LinedList"/>
    <dgm:cxn modelId="{CE4F50DD-73A2-427A-9833-1C21C3AD4E52}" type="presParOf" srcId="{C6411672-104A-4849-A66F-C404070175B1}" destId="{0ED6C0FB-5587-4228-A928-B248BC9C22A7}" srcOrd="1" destOrd="0" presId="urn:microsoft.com/office/officeart/2008/layout/LinedList"/>
    <dgm:cxn modelId="{21CC209B-9199-45C7-8DB8-7E3ABDAAE007}" type="presParOf" srcId="{521EB84A-F30C-4745-9A21-444E42F5C7E2}" destId="{F1FAF2DE-73B3-4C06-8B79-F236F1132366}" srcOrd="14" destOrd="0" presId="urn:microsoft.com/office/officeart/2008/layout/LinedList"/>
    <dgm:cxn modelId="{20086078-EC74-47C7-91ED-A441EC2F6D94}" type="presParOf" srcId="{521EB84A-F30C-4745-9A21-444E42F5C7E2}" destId="{9D4F57CA-F929-4CAF-B7C1-9AABFD6E4A8C}" srcOrd="15" destOrd="0" presId="urn:microsoft.com/office/officeart/2008/layout/LinedList"/>
    <dgm:cxn modelId="{88612DD3-127F-47CB-990C-C70E1214B778}" type="presParOf" srcId="{9D4F57CA-F929-4CAF-B7C1-9AABFD6E4A8C}" destId="{672E1F6F-A916-4BB1-9B0B-3C5FDBD1876C}" srcOrd="0" destOrd="0" presId="urn:microsoft.com/office/officeart/2008/layout/LinedList"/>
    <dgm:cxn modelId="{30EE775D-1C9D-416E-87C7-521371DC5BAD}" type="presParOf" srcId="{9D4F57CA-F929-4CAF-B7C1-9AABFD6E4A8C}" destId="{E56E7296-CDF3-4B20-962A-97F6360B70F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049146-5D9D-44C2-81FD-E50AF57F913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1FCDC8D-667E-4827-93A0-32962781C63F}">
      <dgm:prSet/>
      <dgm:spPr/>
      <dgm:t>
        <a:bodyPr/>
        <a:lstStyle/>
        <a:p>
          <a:r>
            <a:rPr lang="en-GB">
              <a:ea typeface="+mn-ea"/>
              <a:cs typeface="+mn-cs"/>
            </a:rPr>
            <a:t>You will observe a role play in the workplace using counselling skills. </a:t>
          </a:r>
          <a:endParaRPr lang="en-US">
            <a:ea typeface="+mn-ea"/>
            <a:cs typeface="+mn-cs"/>
          </a:endParaRPr>
        </a:p>
      </dgm:t>
    </dgm:pt>
    <dgm:pt modelId="{083E868C-FC0F-4CBA-80D4-C9CD6AEB3C27}" type="parTrans" cxnId="{4889E08E-F565-4D55-8371-47033AFA5917}">
      <dgm:prSet/>
      <dgm:spPr/>
      <dgm:t>
        <a:bodyPr/>
        <a:lstStyle/>
        <a:p>
          <a:endParaRPr lang="en-US"/>
        </a:p>
      </dgm:t>
    </dgm:pt>
    <dgm:pt modelId="{101508C5-4832-4533-827E-F655E2163875}" type="sibTrans" cxnId="{4889E08E-F565-4D55-8371-47033AFA5917}">
      <dgm:prSet/>
      <dgm:spPr/>
      <dgm:t>
        <a:bodyPr/>
        <a:lstStyle/>
        <a:p>
          <a:endParaRPr lang="en-US"/>
        </a:p>
      </dgm:t>
    </dgm:pt>
    <dgm:pt modelId="{0C2A25F5-13F5-419D-95A0-52E1786F8E48}">
      <dgm:prSet/>
      <dgm:spPr/>
      <dgm:t>
        <a:bodyPr/>
        <a:lstStyle/>
        <a:p>
          <a:r>
            <a:rPr lang="en-GB">
              <a:ea typeface="+mn-ea"/>
              <a:cs typeface="+mn-cs"/>
            </a:rPr>
            <a:t>Evaluate the counselling skills used and the impact it had upon the therapeutic relationship</a:t>
          </a:r>
          <a:r>
            <a:rPr lang="en-GB">
              <a:latin typeface="Corbel" panose="020B0503020204020204"/>
              <a:ea typeface="+mn-ea"/>
              <a:cs typeface="+mn-cs"/>
            </a:rPr>
            <a:t>/interaction.</a:t>
          </a:r>
          <a:r>
            <a:rPr lang="en-GB">
              <a:ea typeface="+mn-ea"/>
              <a:cs typeface="+mn-cs"/>
            </a:rPr>
            <a:t> </a:t>
          </a:r>
          <a:endParaRPr lang="en-US">
            <a:ea typeface="+mn-ea"/>
            <a:cs typeface="+mn-cs"/>
          </a:endParaRPr>
        </a:p>
      </dgm:t>
    </dgm:pt>
    <dgm:pt modelId="{24684AB7-3573-4037-863B-9188E23E48CA}" type="parTrans" cxnId="{02B94D8F-BF51-4E65-A498-F1F8BBE8CA60}">
      <dgm:prSet/>
      <dgm:spPr/>
      <dgm:t>
        <a:bodyPr/>
        <a:lstStyle/>
        <a:p>
          <a:endParaRPr lang="en-US"/>
        </a:p>
      </dgm:t>
    </dgm:pt>
    <dgm:pt modelId="{0E4C19B9-895B-422A-80A5-122E8C17F575}" type="sibTrans" cxnId="{02B94D8F-BF51-4E65-A498-F1F8BBE8CA60}">
      <dgm:prSet/>
      <dgm:spPr/>
      <dgm:t>
        <a:bodyPr/>
        <a:lstStyle/>
        <a:p>
          <a:endParaRPr lang="en-US"/>
        </a:p>
      </dgm:t>
    </dgm:pt>
    <dgm:pt modelId="{B7024030-3A37-42F8-ABA0-C7A6DDC7A759}">
      <dgm:prSet/>
      <dgm:spPr/>
      <dgm:t>
        <a:bodyPr/>
        <a:lstStyle/>
        <a:p>
          <a:r>
            <a:rPr lang="en-GB" b="1">
              <a:ea typeface="+mn-ea"/>
              <a:cs typeface="+mn-cs"/>
            </a:rPr>
            <a:t>1,500 words</a:t>
          </a:r>
          <a:endParaRPr lang="en-US">
            <a:ea typeface="+mn-ea"/>
            <a:cs typeface="+mn-cs"/>
          </a:endParaRPr>
        </a:p>
      </dgm:t>
    </dgm:pt>
    <dgm:pt modelId="{4D483573-F59A-4BCD-B0F6-1040BD781B1C}" type="parTrans" cxnId="{B5E565B5-E17F-4531-A449-CDB49EA3B806}">
      <dgm:prSet/>
      <dgm:spPr/>
      <dgm:t>
        <a:bodyPr/>
        <a:lstStyle/>
        <a:p>
          <a:endParaRPr lang="en-US"/>
        </a:p>
      </dgm:t>
    </dgm:pt>
    <dgm:pt modelId="{E661F1D8-6713-4B58-A586-CA874EAA3817}" type="sibTrans" cxnId="{B5E565B5-E17F-4531-A449-CDB49EA3B806}">
      <dgm:prSet/>
      <dgm:spPr/>
      <dgm:t>
        <a:bodyPr/>
        <a:lstStyle/>
        <a:p>
          <a:endParaRPr lang="en-US"/>
        </a:p>
      </dgm:t>
    </dgm:pt>
    <dgm:pt modelId="{5A0D2B80-7701-4C34-94C1-054932C04470}">
      <dgm:prSet/>
      <dgm:spPr/>
      <dgm:t>
        <a:bodyPr/>
        <a:lstStyle/>
        <a:p>
          <a:r>
            <a:rPr lang="en-GB" b="1">
              <a:ea typeface="+mn-ea"/>
              <a:cs typeface="+mn-cs"/>
            </a:rPr>
            <a:t>Introduction</a:t>
          </a:r>
          <a:endParaRPr lang="en-US">
            <a:ea typeface="+mn-ea"/>
            <a:cs typeface="+mn-cs"/>
          </a:endParaRPr>
        </a:p>
      </dgm:t>
    </dgm:pt>
    <dgm:pt modelId="{1DC24025-BBAC-4836-B535-095176D5E214}" type="parTrans" cxnId="{AAADB05C-4B98-4744-86D1-A96DD45A9225}">
      <dgm:prSet/>
      <dgm:spPr/>
      <dgm:t>
        <a:bodyPr/>
        <a:lstStyle/>
        <a:p>
          <a:endParaRPr lang="en-US"/>
        </a:p>
      </dgm:t>
    </dgm:pt>
    <dgm:pt modelId="{23ED0E5D-1D30-4CAF-99D9-60E4DD33A8B6}" type="sibTrans" cxnId="{AAADB05C-4B98-4744-86D1-A96DD45A9225}">
      <dgm:prSet/>
      <dgm:spPr/>
      <dgm:t>
        <a:bodyPr/>
        <a:lstStyle/>
        <a:p>
          <a:endParaRPr lang="en-US"/>
        </a:p>
      </dgm:t>
    </dgm:pt>
    <dgm:pt modelId="{56AB6186-8F22-4F2D-9A78-3287A5EB0B2E}">
      <dgm:prSet/>
      <dgm:spPr/>
      <dgm:t>
        <a:bodyPr/>
        <a:lstStyle/>
        <a:p>
          <a:r>
            <a:rPr lang="en-GB" b="1">
              <a:ea typeface="+mn-ea"/>
              <a:cs typeface="+mn-cs"/>
            </a:rPr>
            <a:t>Evaluation content of Person-Centred counselling skills used in role play and apply it health and social care setting/patient relationships. </a:t>
          </a:r>
          <a:endParaRPr lang="en-US">
            <a:ea typeface="+mn-ea"/>
            <a:cs typeface="+mn-cs"/>
          </a:endParaRPr>
        </a:p>
      </dgm:t>
    </dgm:pt>
    <dgm:pt modelId="{2B819B89-BD7F-4CD2-8F36-67B6463F3CAC}" type="parTrans" cxnId="{CB100E39-8276-4842-9073-FA475C4AD43B}">
      <dgm:prSet/>
      <dgm:spPr/>
      <dgm:t>
        <a:bodyPr/>
        <a:lstStyle/>
        <a:p>
          <a:endParaRPr lang="en-US"/>
        </a:p>
      </dgm:t>
    </dgm:pt>
    <dgm:pt modelId="{5F8BDF54-E46F-43E8-A61A-34D4D69C3B94}" type="sibTrans" cxnId="{CB100E39-8276-4842-9073-FA475C4AD43B}">
      <dgm:prSet/>
      <dgm:spPr/>
      <dgm:t>
        <a:bodyPr/>
        <a:lstStyle/>
        <a:p>
          <a:endParaRPr lang="en-US"/>
        </a:p>
      </dgm:t>
    </dgm:pt>
    <dgm:pt modelId="{FB903BC2-7959-45F3-B3A1-EB2E40FD627B}">
      <dgm:prSet/>
      <dgm:spPr/>
      <dgm:t>
        <a:bodyPr/>
        <a:lstStyle/>
        <a:p>
          <a:r>
            <a:rPr lang="en-GB" b="1">
              <a:ea typeface="+mn-ea"/>
              <a:cs typeface="+mn-cs"/>
            </a:rPr>
            <a:t>Conclusion </a:t>
          </a:r>
          <a:endParaRPr lang="en-US">
            <a:ea typeface="+mn-ea"/>
            <a:cs typeface="+mn-cs"/>
          </a:endParaRPr>
        </a:p>
      </dgm:t>
    </dgm:pt>
    <dgm:pt modelId="{13DB69FE-9A44-40D5-8C34-01B88CE6E347}" type="parTrans" cxnId="{C7F74F0B-AC52-4063-8970-E65E4702F314}">
      <dgm:prSet/>
      <dgm:spPr/>
      <dgm:t>
        <a:bodyPr/>
        <a:lstStyle/>
        <a:p>
          <a:endParaRPr lang="en-US"/>
        </a:p>
      </dgm:t>
    </dgm:pt>
    <dgm:pt modelId="{7F84910F-1814-463F-99D2-7C3ED08C85F5}" type="sibTrans" cxnId="{C7F74F0B-AC52-4063-8970-E65E4702F314}">
      <dgm:prSet/>
      <dgm:spPr/>
      <dgm:t>
        <a:bodyPr/>
        <a:lstStyle/>
        <a:p>
          <a:endParaRPr lang="en-US"/>
        </a:p>
      </dgm:t>
    </dgm:pt>
    <dgm:pt modelId="{24BAEA3B-88D0-4A00-8B37-CC72B770B1DB}" type="pres">
      <dgm:prSet presAssocID="{34049146-5D9D-44C2-81FD-E50AF57F9139}" presName="vert0" presStyleCnt="0">
        <dgm:presLayoutVars>
          <dgm:dir/>
          <dgm:animOne val="branch"/>
          <dgm:animLvl val="lvl"/>
        </dgm:presLayoutVars>
      </dgm:prSet>
      <dgm:spPr/>
    </dgm:pt>
    <dgm:pt modelId="{0D21A2C4-C4CA-4D1C-83AB-B2C6B3A2F27C}" type="pres">
      <dgm:prSet presAssocID="{F1FCDC8D-667E-4827-93A0-32962781C63F}" presName="thickLine" presStyleLbl="alignNode1" presStyleIdx="0" presStyleCnt="6"/>
      <dgm:spPr/>
    </dgm:pt>
    <dgm:pt modelId="{2E993B14-677D-4DD0-AB4F-E4ED0BCBC39B}" type="pres">
      <dgm:prSet presAssocID="{F1FCDC8D-667E-4827-93A0-32962781C63F}" presName="horz1" presStyleCnt="0"/>
      <dgm:spPr/>
    </dgm:pt>
    <dgm:pt modelId="{C8892D14-47A0-4D63-A6D0-550973AB9E48}" type="pres">
      <dgm:prSet presAssocID="{F1FCDC8D-667E-4827-93A0-32962781C63F}" presName="tx1" presStyleLbl="revTx" presStyleIdx="0" presStyleCnt="6"/>
      <dgm:spPr/>
    </dgm:pt>
    <dgm:pt modelId="{FA0282F7-8D63-44B1-AFD0-93FBEA71C7F9}" type="pres">
      <dgm:prSet presAssocID="{F1FCDC8D-667E-4827-93A0-32962781C63F}" presName="vert1" presStyleCnt="0"/>
      <dgm:spPr/>
    </dgm:pt>
    <dgm:pt modelId="{1FF31EFF-6328-41D5-87D8-E54A31789690}" type="pres">
      <dgm:prSet presAssocID="{0C2A25F5-13F5-419D-95A0-52E1786F8E48}" presName="thickLine" presStyleLbl="alignNode1" presStyleIdx="1" presStyleCnt="6"/>
      <dgm:spPr/>
    </dgm:pt>
    <dgm:pt modelId="{770E2B4E-5B14-4B8A-9FBC-F76A89E582A0}" type="pres">
      <dgm:prSet presAssocID="{0C2A25F5-13F5-419D-95A0-52E1786F8E48}" presName="horz1" presStyleCnt="0"/>
      <dgm:spPr/>
    </dgm:pt>
    <dgm:pt modelId="{242EEA3B-916C-413E-92BA-EE6CF6F8E6D4}" type="pres">
      <dgm:prSet presAssocID="{0C2A25F5-13F5-419D-95A0-52E1786F8E48}" presName="tx1" presStyleLbl="revTx" presStyleIdx="1" presStyleCnt="6"/>
      <dgm:spPr/>
    </dgm:pt>
    <dgm:pt modelId="{9B972C67-7227-48CA-81FE-F4C82DDD6374}" type="pres">
      <dgm:prSet presAssocID="{0C2A25F5-13F5-419D-95A0-52E1786F8E48}" presName="vert1" presStyleCnt="0"/>
      <dgm:spPr/>
    </dgm:pt>
    <dgm:pt modelId="{E010EDFA-AE8E-43F0-9925-02317DAB2665}" type="pres">
      <dgm:prSet presAssocID="{B7024030-3A37-42F8-ABA0-C7A6DDC7A759}" presName="thickLine" presStyleLbl="alignNode1" presStyleIdx="2" presStyleCnt="6"/>
      <dgm:spPr/>
    </dgm:pt>
    <dgm:pt modelId="{AA8B9F1D-9D66-43D0-AE55-FB57B29273D4}" type="pres">
      <dgm:prSet presAssocID="{B7024030-3A37-42F8-ABA0-C7A6DDC7A759}" presName="horz1" presStyleCnt="0"/>
      <dgm:spPr/>
    </dgm:pt>
    <dgm:pt modelId="{8B5351D1-BDC3-4E45-ACC0-EB09A6B95A02}" type="pres">
      <dgm:prSet presAssocID="{B7024030-3A37-42F8-ABA0-C7A6DDC7A759}" presName="tx1" presStyleLbl="revTx" presStyleIdx="2" presStyleCnt="6"/>
      <dgm:spPr/>
    </dgm:pt>
    <dgm:pt modelId="{7310E319-256E-4A90-BD87-C1C4B286E14F}" type="pres">
      <dgm:prSet presAssocID="{B7024030-3A37-42F8-ABA0-C7A6DDC7A759}" presName="vert1" presStyleCnt="0"/>
      <dgm:spPr/>
    </dgm:pt>
    <dgm:pt modelId="{3BD79620-F7E5-463F-AC28-3E02F4489E7F}" type="pres">
      <dgm:prSet presAssocID="{5A0D2B80-7701-4C34-94C1-054932C04470}" presName="thickLine" presStyleLbl="alignNode1" presStyleIdx="3" presStyleCnt="6"/>
      <dgm:spPr/>
    </dgm:pt>
    <dgm:pt modelId="{B59EC32B-A40E-4719-AB16-60FE18B1D240}" type="pres">
      <dgm:prSet presAssocID="{5A0D2B80-7701-4C34-94C1-054932C04470}" presName="horz1" presStyleCnt="0"/>
      <dgm:spPr/>
    </dgm:pt>
    <dgm:pt modelId="{DABDAF41-1944-484A-80FE-A81F4D87B333}" type="pres">
      <dgm:prSet presAssocID="{5A0D2B80-7701-4C34-94C1-054932C04470}" presName="tx1" presStyleLbl="revTx" presStyleIdx="3" presStyleCnt="6"/>
      <dgm:spPr/>
    </dgm:pt>
    <dgm:pt modelId="{0B6EE81D-3604-428A-97C0-4267420B9AD9}" type="pres">
      <dgm:prSet presAssocID="{5A0D2B80-7701-4C34-94C1-054932C04470}" presName="vert1" presStyleCnt="0"/>
      <dgm:spPr/>
    </dgm:pt>
    <dgm:pt modelId="{0E9DAE8F-B7F8-4F67-B195-6F921791D19B}" type="pres">
      <dgm:prSet presAssocID="{56AB6186-8F22-4F2D-9A78-3287A5EB0B2E}" presName="thickLine" presStyleLbl="alignNode1" presStyleIdx="4" presStyleCnt="6"/>
      <dgm:spPr/>
    </dgm:pt>
    <dgm:pt modelId="{30B3D396-B7CC-4D54-B621-0351CE6F075F}" type="pres">
      <dgm:prSet presAssocID="{56AB6186-8F22-4F2D-9A78-3287A5EB0B2E}" presName="horz1" presStyleCnt="0"/>
      <dgm:spPr/>
    </dgm:pt>
    <dgm:pt modelId="{633F8BF0-667B-4C87-A12F-127B71E332E8}" type="pres">
      <dgm:prSet presAssocID="{56AB6186-8F22-4F2D-9A78-3287A5EB0B2E}" presName="tx1" presStyleLbl="revTx" presStyleIdx="4" presStyleCnt="6"/>
      <dgm:spPr/>
    </dgm:pt>
    <dgm:pt modelId="{F9D41EB5-FE94-456B-81A0-8F0A50CE55E6}" type="pres">
      <dgm:prSet presAssocID="{56AB6186-8F22-4F2D-9A78-3287A5EB0B2E}" presName="vert1" presStyleCnt="0"/>
      <dgm:spPr/>
    </dgm:pt>
    <dgm:pt modelId="{EFC244C1-DDF1-40B8-B578-05FD2C1FCAFB}" type="pres">
      <dgm:prSet presAssocID="{FB903BC2-7959-45F3-B3A1-EB2E40FD627B}" presName="thickLine" presStyleLbl="alignNode1" presStyleIdx="5" presStyleCnt="6"/>
      <dgm:spPr/>
    </dgm:pt>
    <dgm:pt modelId="{6DC7FDAF-BF5C-4420-B7C0-FAA35B9FED3C}" type="pres">
      <dgm:prSet presAssocID="{FB903BC2-7959-45F3-B3A1-EB2E40FD627B}" presName="horz1" presStyleCnt="0"/>
      <dgm:spPr/>
    </dgm:pt>
    <dgm:pt modelId="{E247C92A-2C59-44D8-8C90-F1E7A3813995}" type="pres">
      <dgm:prSet presAssocID="{FB903BC2-7959-45F3-B3A1-EB2E40FD627B}" presName="tx1" presStyleLbl="revTx" presStyleIdx="5" presStyleCnt="6"/>
      <dgm:spPr/>
    </dgm:pt>
    <dgm:pt modelId="{786B5DA0-4FD2-4383-AEEA-0D42C19537A7}" type="pres">
      <dgm:prSet presAssocID="{FB903BC2-7959-45F3-B3A1-EB2E40FD627B}" presName="vert1" presStyleCnt="0"/>
      <dgm:spPr/>
    </dgm:pt>
  </dgm:ptLst>
  <dgm:cxnLst>
    <dgm:cxn modelId="{57807B03-3926-402A-9216-8EDB3D867A14}" type="presOf" srcId="{F1FCDC8D-667E-4827-93A0-32962781C63F}" destId="{C8892D14-47A0-4D63-A6D0-550973AB9E48}" srcOrd="0" destOrd="0" presId="urn:microsoft.com/office/officeart/2008/layout/LinedList"/>
    <dgm:cxn modelId="{C7F74F0B-AC52-4063-8970-E65E4702F314}" srcId="{34049146-5D9D-44C2-81FD-E50AF57F9139}" destId="{FB903BC2-7959-45F3-B3A1-EB2E40FD627B}" srcOrd="5" destOrd="0" parTransId="{13DB69FE-9A44-40D5-8C34-01B88CE6E347}" sibTransId="{7F84910F-1814-463F-99D2-7C3ED08C85F5}"/>
    <dgm:cxn modelId="{BD65091A-0B87-4B95-B8F1-8106B5A11E26}" type="presOf" srcId="{34049146-5D9D-44C2-81FD-E50AF57F9139}" destId="{24BAEA3B-88D0-4A00-8B37-CC72B770B1DB}" srcOrd="0" destOrd="0" presId="urn:microsoft.com/office/officeart/2008/layout/LinedList"/>
    <dgm:cxn modelId="{7CCFB025-95D1-465B-85B6-484E307FD051}" type="presOf" srcId="{56AB6186-8F22-4F2D-9A78-3287A5EB0B2E}" destId="{633F8BF0-667B-4C87-A12F-127B71E332E8}" srcOrd="0" destOrd="0" presId="urn:microsoft.com/office/officeart/2008/layout/LinedList"/>
    <dgm:cxn modelId="{CB100E39-8276-4842-9073-FA475C4AD43B}" srcId="{34049146-5D9D-44C2-81FD-E50AF57F9139}" destId="{56AB6186-8F22-4F2D-9A78-3287A5EB0B2E}" srcOrd="4" destOrd="0" parTransId="{2B819B89-BD7F-4CD2-8F36-67B6463F3CAC}" sibTransId="{5F8BDF54-E46F-43E8-A61A-34D4D69C3B94}"/>
    <dgm:cxn modelId="{AAADB05C-4B98-4744-86D1-A96DD45A9225}" srcId="{34049146-5D9D-44C2-81FD-E50AF57F9139}" destId="{5A0D2B80-7701-4C34-94C1-054932C04470}" srcOrd="3" destOrd="0" parTransId="{1DC24025-BBAC-4836-B535-095176D5E214}" sibTransId="{23ED0E5D-1D30-4CAF-99D9-60E4DD33A8B6}"/>
    <dgm:cxn modelId="{01708278-72E7-40E5-B32E-2BC63136F14E}" type="presOf" srcId="{FB903BC2-7959-45F3-B3A1-EB2E40FD627B}" destId="{E247C92A-2C59-44D8-8C90-F1E7A3813995}" srcOrd="0" destOrd="0" presId="urn:microsoft.com/office/officeart/2008/layout/LinedList"/>
    <dgm:cxn modelId="{4889E08E-F565-4D55-8371-47033AFA5917}" srcId="{34049146-5D9D-44C2-81FD-E50AF57F9139}" destId="{F1FCDC8D-667E-4827-93A0-32962781C63F}" srcOrd="0" destOrd="0" parTransId="{083E868C-FC0F-4CBA-80D4-C9CD6AEB3C27}" sibTransId="{101508C5-4832-4533-827E-F655E2163875}"/>
    <dgm:cxn modelId="{02B94D8F-BF51-4E65-A498-F1F8BBE8CA60}" srcId="{34049146-5D9D-44C2-81FD-E50AF57F9139}" destId="{0C2A25F5-13F5-419D-95A0-52E1786F8E48}" srcOrd="1" destOrd="0" parTransId="{24684AB7-3573-4037-863B-9188E23E48CA}" sibTransId="{0E4C19B9-895B-422A-80A5-122E8C17F575}"/>
    <dgm:cxn modelId="{B5E565B5-E17F-4531-A449-CDB49EA3B806}" srcId="{34049146-5D9D-44C2-81FD-E50AF57F9139}" destId="{B7024030-3A37-42F8-ABA0-C7A6DDC7A759}" srcOrd="2" destOrd="0" parTransId="{4D483573-F59A-4BCD-B0F6-1040BD781B1C}" sibTransId="{E661F1D8-6713-4B58-A586-CA874EAA3817}"/>
    <dgm:cxn modelId="{5EACB8B5-CD15-4435-813F-646AFA7BC074}" type="presOf" srcId="{0C2A25F5-13F5-419D-95A0-52E1786F8E48}" destId="{242EEA3B-916C-413E-92BA-EE6CF6F8E6D4}" srcOrd="0" destOrd="0" presId="urn:microsoft.com/office/officeart/2008/layout/LinedList"/>
    <dgm:cxn modelId="{C682B3CC-0C87-48DB-8F8F-6884E35B462F}" type="presOf" srcId="{B7024030-3A37-42F8-ABA0-C7A6DDC7A759}" destId="{8B5351D1-BDC3-4E45-ACC0-EB09A6B95A02}" srcOrd="0" destOrd="0" presId="urn:microsoft.com/office/officeart/2008/layout/LinedList"/>
    <dgm:cxn modelId="{DF4CBCD7-A5CE-4DC4-A6A2-8BFAE8703CDD}" type="presOf" srcId="{5A0D2B80-7701-4C34-94C1-054932C04470}" destId="{DABDAF41-1944-484A-80FE-A81F4D87B333}" srcOrd="0" destOrd="0" presId="urn:microsoft.com/office/officeart/2008/layout/LinedList"/>
    <dgm:cxn modelId="{C00D8C9F-2861-465A-9A8A-D5DC0A3D2E6A}" type="presParOf" srcId="{24BAEA3B-88D0-4A00-8B37-CC72B770B1DB}" destId="{0D21A2C4-C4CA-4D1C-83AB-B2C6B3A2F27C}" srcOrd="0" destOrd="0" presId="urn:microsoft.com/office/officeart/2008/layout/LinedList"/>
    <dgm:cxn modelId="{8E94501F-78B4-47DD-97FF-57E7887190C3}" type="presParOf" srcId="{24BAEA3B-88D0-4A00-8B37-CC72B770B1DB}" destId="{2E993B14-677D-4DD0-AB4F-E4ED0BCBC39B}" srcOrd="1" destOrd="0" presId="urn:microsoft.com/office/officeart/2008/layout/LinedList"/>
    <dgm:cxn modelId="{EC881ABB-43E8-4504-B0F9-C668A0329209}" type="presParOf" srcId="{2E993B14-677D-4DD0-AB4F-E4ED0BCBC39B}" destId="{C8892D14-47A0-4D63-A6D0-550973AB9E48}" srcOrd="0" destOrd="0" presId="urn:microsoft.com/office/officeart/2008/layout/LinedList"/>
    <dgm:cxn modelId="{8AFAA03C-6321-4956-97F8-8AB4E41323A6}" type="presParOf" srcId="{2E993B14-677D-4DD0-AB4F-E4ED0BCBC39B}" destId="{FA0282F7-8D63-44B1-AFD0-93FBEA71C7F9}" srcOrd="1" destOrd="0" presId="urn:microsoft.com/office/officeart/2008/layout/LinedList"/>
    <dgm:cxn modelId="{84207A21-A3D9-466D-9E38-0663691962AE}" type="presParOf" srcId="{24BAEA3B-88D0-4A00-8B37-CC72B770B1DB}" destId="{1FF31EFF-6328-41D5-87D8-E54A31789690}" srcOrd="2" destOrd="0" presId="urn:microsoft.com/office/officeart/2008/layout/LinedList"/>
    <dgm:cxn modelId="{C415FC38-0C8F-4C99-BB3D-9FC12D8FAE86}" type="presParOf" srcId="{24BAEA3B-88D0-4A00-8B37-CC72B770B1DB}" destId="{770E2B4E-5B14-4B8A-9FBC-F76A89E582A0}" srcOrd="3" destOrd="0" presId="urn:microsoft.com/office/officeart/2008/layout/LinedList"/>
    <dgm:cxn modelId="{A3121458-6305-4443-BF9A-D5E4396CB3F8}" type="presParOf" srcId="{770E2B4E-5B14-4B8A-9FBC-F76A89E582A0}" destId="{242EEA3B-916C-413E-92BA-EE6CF6F8E6D4}" srcOrd="0" destOrd="0" presId="urn:microsoft.com/office/officeart/2008/layout/LinedList"/>
    <dgm:cxn modelId="{30952C43-3F60-4005-8EFC-A942F7F7BE68}" type="presParOf" srcId="{770E2B4E-5B14-4B8A-9FBC-F76A89E582A0}" destId="{9B972C67-7227-48CA-81FE-F4C82DDD6374}" srcOrd="1" destOrd="0" presId="urn:microsoft.com/office/officeart/2008/layout/LinedList"/>
    <dgm:cxn modelId="{FC903E76-BF3D-48BF-8862-077EE200BA37}" type="presParOf" srcId="{24BAEA3B-88D0-4A00-8B37-CC72B770B1DB}" destId="{E010EDFA-AE8E-43F0-9925-02317DAB2665}" srcOrd="4" destOrd="0" presId="urn:microsoft.com/office/officeart/2008/layout/LinedList"/>
    <dgm:cxn modelId="{E8D263F7-1205-4E57-8926-6B1EB2F40302}" type="presParOf" srcId="{24BAEA3B-88D0-4A00-8B37-CC72B770B1DB}" destId="{AA8B9F1D-9D66-43D0-AE55-FB57B29273D4}" srcOrd="5" destOrd="0" presId="urn:microsoft.com/office/officeart/2008/layout/LinedList"/>
    <dgm:cxn modelId="{0D07AF5D-8D59-41D7-A248-674C1DC9C350}" type="presParOf" srcId="{AA8B9F1D-9D66-43D0-AE55-FB57B29273D4}" destId="{8B5351D1-BDC3-4E45-ACC0-EB09A6B95A02}" srcOrd="0" destOrd="0" presId="urn:microsoft.com/office/officeart/2008/layout/LinedList"/>
    <dgm:cxn modelId="{8DAEC96F-BE59-45B2-BA22-579403302C9C}" type="presParOf" srcId="{AA8B9F1D-9D66-43D0-AE55-FB57B29273D4}" destId="{7310E319-256E-4A90-BD87-C1C4B286E14F}" srcOrd="1" destOrd="0" presId="urn:microsoft.com/office/officeart/2008/layout/LinedList"/>
    <dgm:cxn modelId="{475059B3-5DFD-432C-9A03-EC45AC9785EE}" type="presParOf" srcId="{24BAEA3B-88D0-4A00-8B37-CC72B770B1DB}" destId="{3BD79620-F7E5-463F-AC28-3E02F4489E7F}" srcOrd="6" destOrd="0" presId="urn:microsoft.com/office/officeart/2008/layout/LinedList"/>
    <dgm:cxn modelId="{9C79B644-21B3-4DDB-A44B-D92F25F0AED5}" type="presParOf" srcId="{24BAEA3B-88D0-4A00-8B37-CC72B770B1DB}" destId="{B59EC32B-A40E-4719-AB16-60FE18B1D240}" srcOrd="7" destOrd="0" presId="urn:microsoft.com/office/officeart/2008/layout/LinedList"/>
    <dgm:cxn modelId="{A7F6E99F-098C-467C-9E7F-4391F698F6B9}" type="presParOf" srcId="{B59EC32B-A40E-4719-AB16-60FE18B1D240}" destId="{DABDAF41-1944-484A-80FE-A81F4D87B333}" srcOrd="0" destOrd="0" presId="urn:microsoft.com/office/officeart/2008/layout/LinedList"/>
    <dgm:cxn modelId="{6E81B42E-A250-4739-B013-21DFC9502DD3}" type="presParOf" srcId="{B59EC32B-A40E-4719-AB16-60FE18B1D240}" destId="{0B6EE81D-3604-428A-97C0-4267420B9AD9}" srcOrd="1" destOrd="0" presId="urn:microsoft.com/office/officeart/2008/layout/LinedList"/>
    <dgm:cxn modelId="{B1F06798-A986-4DAA-A8A9-116255B82EA3}" type="presParOf" srcId="{24BAEA3B-88D0-4A00-8B37-CC72B770B1DB}" destId="{0E9DAE8F-B7F8-4F67-B195-6F921791D19B}" srcOrd="8" destOrd="0" presId="urn:microsoft.com/office/officeart/2008/layout/LinedList"/>
    <dgm:cxn modelId="{E7321430-A0D4-4FB3-B6B0-FDF299A1C9BA}" type="presParOf" srcId="{24BAEA3B-88D0-4A00-8B37-CC72B770B1DB}" destId="{30B3D396-B7CC-4D54-B621-0351CE6F075F}" srcOrd="9" destOrd="0" presId="urn:microsoft.com/office/officeart/2008/layout/LinedList"/>
    <dgm:cxn modelId="{4096F4FC-58EE-4C46-BB9A-F471FA8CE14F}" type="presParOf" srcId="{30B3D396-B7CC-4D54-B621-0351CE6F075F}" destId="{633F8BF0-667B-4C87-A12F-127B71E332E8}" srcOrd="0" destOrd="0" presId="urn:microsoft.com/office/officeart/2008/layout/LinedList"/>
    <dgm:cxn modelId="{1F49E13B-3A95-4EFA-8A37-07B115B0AAAF}" type="presParOf" srcId="{30B3D396-B7CC-4D54-B621-0351CE6F075F}" destId="{F9D41EB5-FE94-456B-81A0-8F0A50CE55E6}" srcOrd="1" destOrd="0" presId="urn:microsoft.com/office/officeart/2008/layout/LinedList"/>
    <dgm:cxn modelId="{C24C455A-CE7D-4B36-96F2-A18ADA4EF9B6}" type="presParOf" srcId="{24BAEA3B-88D0-4A00-8B37-CC72B770B1DB}" destId="{EFC244C1-DDF1-40B8-B578-05FD2C1FCAFB}" srcOrd="10" destOrd="0" presId="urn:microsoft.com/office/officeart/2008/layout/LinedList"/>
    <dgm:cxn modelId="{EAF06BB0-7C06-4096-9577-3DFCEE2E6DD6}" type="presParOf" srcId="{24BAEA3B-88D0-4A00-8B37-CC72B770B1DB}" destId="{6DC7FDAF-BF5C-4420-B7C0-FAA35B9FED3C}" srcOrd="11" destOrd="0" presId="urn:microsoft.com/office/officeart/2008/layout/LinedList"/>
    <dgm:cxn modelId="{AD325878-8EC2-4FFE-BDF0-66AEB8EB6300}" type="presParOf" srcId="{6DC7FDAF-BF5C-4420-B7C0-FAA35B9FED3C}" destId="{E247C92A-2C59-44D8-8C90-F1E7A3813995}" srcOrd="0" destOrd="0" presId="urn:microsoft.com/office/officeart/2008/layout/LinedList"/>
    <dgm:cxn modelId="{1D24B59A-3AFA-4D61-B297-7EB4910D1BE2}" type="presParOf" srcId="{6DC7FDAF-BF5C-4420-B7C0-FAA35B9FED3C}" destId="{786B5DA0-4FD2-4383-AEEA-0D42C19537A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728300-9F8D-4288-B2E7-EFC102287396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813634D-717D-4632-952E-E4197C80DF1E}">
      <dgm:prSet/>
      <dgm:spPr/>
      <dgm:t>
        <a:bodyPr/>
        <a:lstStyle/>
        <a:p>
          <a:r>
            <a:rPr lang="en-GB" b="1"/>
            <a:t>Introduction (150) words</a:t>
          </a:r>
          <a:r>
            <a:rPr lang="en-GB"/>
            <a:t> – briefly explain what Person-centred skills were being observed in the role play and how  the essay will evaluate those skills used by the therapist, linking their importance to health and social care practices. </a:t>
          </a:r>
          <a:endParaRPr lang="en-US"/>
        </a:p>
      </dgm:t>
    </dgm:pt>
    <dgm:pt modelId="{624C756D-6875-4B0B-836A-6E9134CB9E0E}" type="parTrans" cxnId="{CD6F812D-008E-4732-B588-AE8DC87129F2}">
      <dgm:prSet/>
      <dgm:spPr/>
      <dgm:t>
        <a:bodyPr/>
        <a:lstStyle/>
        <a:p>
          <a:endParaRPr lang="en-US"/>
        </a:p>
      </dgm:t>
    </dgm:pt>
    <dgm:pt modelId="{D60B258C-63E8-42E0-9E73-CD010B763C29}" type="sibTrans" cxnId="{CD6F812D-008E-4732-B588-AE8DC87129F2}">
      <dgm:prSet/>
      <dgm:spPr/>
      <dgm:t>
        <a:bodyPr/>
        <a:lstStyle/>
        <a:p>
          <a:endParaRPr lang="en-US"/>
        </a:p>
      </dgm:t>
    </dgm:pt>
    <dgm:pt modelId="{ACBBAEAB-E841-4A90-B170-A4DF348858BA}">
      <dgm:prSet/>
      <dgm:spPr/>
      <dgm:t>
        <a:bodyPr/>
        <a:lstStyle/>
        <a:p>
          <a:r>
            <a:rPr lang="en-GB" b="1"/>
            <a:t>Main body (1,200) words - </a:t>
          </a:r>
          <a:r>
            <a:rPr lang="en-GB"/>
            <a:t>Pick out the counselling skills used and evaluate (</a:t>
          </a:r>
          <a:r>
            <a:rPr lang="en-GB" b="1"/>
            <a:t>what worked well, or what did not work so well</a:t>
          </a:r>
          <a:r>
            <a:rPr lang="en-GB"/>
            <a:t>)  writing how the skills impacted the client and therapist interaction. </a:t>
          </a:r>
          <a:endParaRPr lang="en-US"/>
        </a:p>
      </dgm:t>
    </dgm:pt>
    <dgm:pt modelId="{C97DF19F-C8E0-4794-A755-4C5DBFD6132D}" type="parTrans" cxnId="{C7CDADF0-19EE-450B-9B0B-D30A93A9834F}">
      <dgm:prSet/>
      <dgm:spPr/>
      <dgm:t>
        <a:bodyPr/>
        <a:lstStyle/>
        <a:p>
          <a:endParaRPr lang="en-US"/>
        </a:p>
      </dgm:t>
    </dgm:pt>
    <dgm:pt modelId="{7CA52972-6EDB-4A9C-A620-5B6E8EAEB071}" type="sibTrans" cxnId="{C7CDADF0-19EE-450B-9B0B-D30A93A9834F}">
      <dgm:prSet/>
      <dgm:spPr/>
      <dgm:t>
        <a:bodyPr/>
        <a:lstStyle/>
        <a:p>
          <a:endParaRPr lang="en-US"/>
        </a:p>
      </dgm:t>
    </dgm:pt>
    <dgm:pt modelId="{11C66BD3-1058-4CDA-BA69-915C2D082F51}" type="pres">
      <dgm:prSet presAssocID="{F3728300-9F8D-4288-B2E7-EFC102287396}" presName="Name0" presStyleCnt="0">
        <dgm:presLayoutVars>
          <dgm:dir/>
          <dgm:animLvl val="lvl"/>
          <dgm:resizeHandles val="exact"/>
        </dgm:presLayoutVars>
      </dgm:prSet>
      <dgm:spPr/>
    </dgm:pt>
    <dgm:pt modelId="{1A091CDE-CEE1-4353-BE47-E54F7E1023BE}" type="pres">
      <dgm:prSet presAssocID="{ACBBAEAB-E841-4A90-B170-A4DF348858BA}" presName="boxAndChildren" presStyleCnt="0"/>
      <dgm:spPr/>
    </dgm:pt>
    <dgm:pt modelId="{5B8982A4-6771-4CC5-AA76-04331C0107E0}" type="pres">
      <dgm:prSet presAssocID="{ACBBAEAB-E841-4A90-B170-A4DF348858BA}" presName="parentTextBox" presStyleLbl="node1" presStyleIdx="0" presStyleCnt="2"/>
      <dgm:spPr/>
    </dgm:pt>
    <dgm:pt modelId="{0010F7DB-01D3-4F2C-A4E7-FF4886CB263C}" type="pres">
      <dgm:prSet presAssocID="{D60B258C-63E8-42E0-9E73-CD010B763C29}" presName="sp" presStyleCnt="0"/>
      <dgm:spPr/>
    </dgm:pt>
    <dgm:pt modelId="{376A95FE-D335-4A2D-A2E1-0FA6B297F305}" type="pres">
      <dgm:prSet presAssocID="{5813634D-717D-4632-952E-E4197C80DF1E}" presName="arrowAndChildren" presStyleCnt="0"/>
      <dgm:spPr/>
    </dgm:pt>
    <dgm:pt modelId="{BCCA7F05-EA24-4C95-BD05-2E7D444C39D8}" type="pres">
      <dgm:prSet presAssocID="{5813634D-717D-4632-952E-E4197C80DF1E}" presName="parentTextArrow" presStyleLbl="node1" presStyleIdx="1" presStyleCnt="2"/>
      <dgm:spPr/>
    </dgm:pt>
  </dgm:ptLst>
  <dgm:cxnLst>
    <dgm:cxn modelId="{15C11A17-AECD-4C14-BF4B-4AD40EA3FCD6}" type="presOf" srcId="{5813634D-717D-4632-952E-E4197C80DF1E}" destId="{BCCA7F05-EA24-4C95-BD05-2E7D444C39D8}" srcOrd="0" destOrd="0" presId="urn:microsoft.com/office/officeart/2005/8/layout/process4"/>
    <dgm:cxn modelId="{CD6F812D-008E-4732-B588-AE8DC87129F2}" srcId="{F3728300-9F8D-4288-B2E7-EFC102287396}" destId="{5813634D-717D-4632-952E-E4197C80DF1E}" srcOrd="0" destOrd="0" parTransId="{624C756D-6875-4B0B-836A-6E9134CB9E0E}" sibTransId="{D60B258C-63E8-42E0-9E73-CD010B763C29}"/>
    <dgm:cxn modelId="{0298772F-828A-4065-9C9C-C79371E59B58}" type="presOf" srcId="{F3728300-9F8D-4288-B2E7-EFC102287396}" destId="{11C66BD3-1058-4CDA-BA69-915C2D082F51}" srcOrd="0" destOrd="0" presId="urn:microsoft.com/office/officeart/2005/8/layout/process4"/>
    <dgm:cxn modelId="{F7034D96-4D37-4421-BBB6-F9E0B703656B}" type="presOf" srcId="{ACBBAEAB-E841-4A90-B170-A4DF348858BA}" destId="{5B8982A4-6771-4CC5-AA76-04331C0107E0}" srcOrd="0" destOrd="0" presId="urn:microsoft.com/office/officeart/2005/8/layout/process4"/>
    <dgm:cxn modelId="{C7CDADF0-19EE-450B-9B0B-D30A93A9834F}" srcId="{F3728300-9F8D-4288-B2E7-EFC102287396}" destId="{ACBBAEAB-E841-4A90-B170-A4DF348858BA}" srcOrd="1" destOrd="0" parTransId="{C97DF19F-C8E0-4794-A755-4C5DBFD6132D}" sibTransId="{7CA52972-6EDB-4A9C-A620-5B6E8EAEB071}"/>
    <dgm:cxn modelId="{E9EF65B0-767A-4DD9-8FF6-D1EAE0A51272}" type="presParOf" srcId="{11C66BD3-1058-4CDA-BA69-915C2D082F51}" destId="{1A091CDE-CEE1-4353-BE47-E54F7E1023BE}" srcOrd="0" destOrd="0" presId="urn:microsoft.com/office/officeart/2005/8/layout/process4"/>
    <dgm:cxn modelId="{3D3E0C77-118C-4454-B0BA-78AF6649FD84}" type="presParOf" srcId="{1A091CDE-CEE1-4353-BE47-E54F7E1023BE}" destId="{5B8982A4-6771-4CC5-AA76-04331C0107E0}" srcOrd="0" destOrd="0" presId="urn:microsoft.com/office/officeart/2005/8/layout/process4"/>
    <dgm:cxn modelId="{14A898C9-0F78-45D2-82A2-CA62CD0C6269}" type="presParOf" srcId="{11C66BD3-1058-4CDA-BA69-915C2D082F51}" destId="{0010F7DB-01D3-4F2C-A4E7-FF4886CB263C}" srcOrd="1" destOrd="0" presId="urn:microsoft.com/office/officeart/2005/8/layout/process4"/>
    <dgm:cxn modelId="{9BB5A760-E9F1-4139-97D8-D8AFE7608E57}" type="presParOf" srcId="{11C66BD3-1058-4CDA-BA69-915C2D082F51}" destId="{376A95FE-D335-4A2D-A2E1-0FA6B297F305}" srcOrd="2" destOrd="0" presId="urn:microsoft.com/office/officeart/2005/8/layout/process4"/>
    <dgm:cxn modelId="{941FC07D-7056-4360-9246-B26BA4BEC13D}" type="presParOf" srcId="{376A95FE-D335-4A2D-A2E1-0FA6B297F305}" destId="{BCCA7F05-EA24-4C95-BD05-2E7D444C39D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8BFE568-9FB9-41F1-BD7B-392FBA55F47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19152CB-C5B1-4780-9E16-0EFC1AE57B65}">
      <dgm:prSet/>
      <dgm:spPr/>
      <dgm:t>
        <a:bodyPr/>
        <a:lstStyle/>
        <a:p>
          <a:r>
            <a:rPr lang="en-GB"/>
            <a:t>What do you consider barriers to communication?</a:t>
          </a:r>
          <a:endParaRPr lang="en-US"/>
        </a:p>
      </dgm:t>
    </dgm:pt>
    <dgm:pt modelId="{3683EAC5-E550-4538-8C20-94D0E8E5080F}" type="parTrans" cxnId="{24D53DD6-6D11-4FFA-B4E4-FD1F95E7D3C0}">
      <dgm:prSet/>
      <dgm:spPr/>
      <dgm:t>
        <a:bodyPr/>
        <a:lstStyle/>
        <a:p>
          <a:endParaRPr lang="en-US"/>
        </a:p>
      </dgm:t>
    </dgm:pt>
    <dgm:pt modelId="{8EB38E23-34E0-4007-BB63-3C010A64D773}" type="sibTrans" cxnId="{24D53DD6-6D11-4FFA-B4E4-FD1F95E7D3C0}">
      <dgm:prSet/>
      <dgm:spPr/>
      <dgm:t>
        <a:bodyPr/>
        <a:lstStyle/>
        <a:p>
          <a:endParaRPr lang="en-US"/>
        </a:p>
      </dgm:t>
    </dgm:pt>
    <dgm:pt modelId="{D2769484-FE15-47EF-B373-A2A821CA3A10}">
      <dgm:prSet/>
      <dgm:spPr/>
      <dgm:t>
        <a:bodyPr/>
        <a:lstStyle/>
        <a:p>
          <a:r>
            <a:rPr lang="en-GB"/>
            <a:t>Working in pairs/or a 3 sit back-to-back and draw what you hear the person say. </a:t>
          </a:r>
          <a:endParaRPr lang="en-US"/>
        </a:p>
      </dgm:t>
    </dgm:pt>
    <dgm:pt modelId="{02127081-274A-4567-A60B-7AD135F3BDC0}" type="parTrans" cxnId="{A72A6577-D40A-4ED4-8087-180D4FC000C6}">
      <dgm:prSet/>
      <dgm:spPr/>
      <dgm:t>
        <a:bodyPr/>
        <a:lstStyle/>
        <a:p>
          <a:endParaRPr lang="en-US"/>
        </a:p>
      </dgm:t>
    </dgm:pt>
    <dgm:pt modelId="{91AAFD33-BA0B-4FF1-A088-908ED0396BD8}" type="sibTrans" cxnId="{A72A6577-D40A-4ED4-8087-180D4FC000C6}">
      <dgm:prSet/>
      <dgm:spPr/>
      <dgm:t>
        <a:bodyPr/>
        <a:lstStyle/>
        <a:p>
          <a:endParaRPr lang="en-US"/>
        </a:p>
      </dgm:t>
    </dgm:pt>
    <dgm:pt modelId="{A904E435-C77E-44C0-B6AB-5C2777BABF61}" type="pres">
      <dgm:prSet presAssocID="{18BFE568-9FB9-41F1-BD7B-392FBA55F47F}" presName="linear" presStyleCnt="0">
        <dgm:presLayoutVars>
          <dgm:animLvl val="lvl"/>
          <dgm:resizeHandles val="exact"/>
        </dgm:presLayoutVars>
      </dgm:prSet>
      <dgm:spPr/>
    </dgm:pt>
    <dgm:pt modelId="{A4671838-251C-43CC-BE0B-1DA5B156608E}" type="pres">
      <dgm:prSet presAssocID="{319152CB-C5B1-4780-9E16-0EFC1AE57B6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DCA8D7C-0C96-41A0-9B99-246D90CBEA68}" type="pres">
      <dgm:prSet presAssocID="{8EB38E23-34E0-4007-BB63-3C010A64D773}" presName="spacer" presStyleCnt="0"/>
      <dgm:spPr/>
    </dgm:pt>
    <dgm:pt modelId="{EEB57A8C-57DB-4CE6-A664-B713DD44BFBB}" type="pres">
      <dgm:prSet presAssocID="{D2769484-FE15-47EF-B373-A2A821CA3A1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CDBB064-631F-4435-8D3C-A1CB3E551400}" type="presOf" srcId="{319152CB-C5B1-4780-9E16-0EFC1AE57B65}" destId="{A4671838-251C-43CC-BE0B-1DA5B156608E}" srcOrd="0" destOrd="0" presId="urn:microsoft.com/office/officeart/2005/8/layout/vList2"/>
    <dgm:cxn modelId="{DFDD7748-82F5-4A4D-A334-62C168574D2C}" type="presOf" srcId="{D2769484-FE15-47EF-B373-A2A821CA3A10}" destId="{EEB57A8C-57DB-4CE6-A664-B713DD44BFBB}" srcOrd="0" destOrd="0" presId="urn:microsoft.com/office/officeart/2005/8/layout/vList2"/>
    <dgm:cxn modelId="{A72A6577-D40A-4ED4-8087-180D4FC000C6}" srcId="{18BFE568-9FB9-41F1-BD7B-392FBA55F47F}" destId="{D2769484-FE15-47EF-B373-A2A821CA3A10}" srcOrd="1" destOrd="0" parTransId="{02127081-274A-4567-A60B-7AD135F3BDC0}" sibTransId="{91AAFD33-BA0B-4FF1-A088-908ED0396BD8}"/>
    <dgm:cxn modelId="{A603EBC9-53C6-4866-B0DC-0E06200707C5}" type="presOf" srcId="{18BFE568-9FB9-41F1-BD7B-392FBA55F47F}" destId="{A904E435-C77E-44C0-B6AB-5C2777BABF61}" srcOrd="0" destOrd="0" presId="urn:microsoft.com/office/officeart/2005/8/layout/vList2"/>
    <dgm:cxn modelId="{24D53DD6-6D11-4FFA-B4E4-FD1F95E7D3C0}" srcId="{18BFE568-9FB9-41F1-BD7B-392FBA55F47F}" destId="{319152CB-C5B1-4780-9E16-0EFC1AE57B65}" srcOrd="0" destOrd="0" parTransId="{3683EAC5-E550-4538-8C20-94D0E8E5080F}" sibTransId="{8EB38E23-34E0-4007-BB63-3C010A64D773}"/>
    <dgm:cxn modelId="{DFC25372-79C2-4DD4-A16B-9E3E8F81C3F5}" type="presParOf" srcId="{A904E435-C77E-44C0-B6AB-5C2777BABF61}" destId="{A4671838-251C-43CC-BE0B-1DA5B156608E}" srcOrd="0" destOrd="0" presId="urn:microsoft.com/office/officeart/2005/8/layout/vList2"/>
    <dgm:cxn modelId="{4C2C7150-49F6-4809-AB9F-927D5BDBC79A}" type="presParOf" srcId="{A904E435-C77E-44C0-B6AB-5C2777BABF61}" destId="{ADCA8D7C-0C96-41A0-9B99-246D90CBEA68}" srcOrd="1" destOrd="0" presId="urn:microsoft.com/office/officeart/2005/8/layout/vList2"/>
    <dgm:cxn modelId="{D038C9B0-4739-4B58-AD08-B19B16776934}" type="presParOf" srcId="{A904E435-C77E-44C0-B6AB-5C2777BABF61}" destId="{EEB57A8C-57DB-4CE6-A664-B713DD44BFB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39FA90D-F021-443E-AF9C-11FBABB0E9F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2CD7480-E034-4568-960D-2849B1A4ED80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latin typeface="Corbel" panose="020B0503020204020204"/>
              <a:ea typeface="+mn-ea"/>
              <a:cs typeface="+mn-cs"/>
            </a:rPr>
            <a:t>Intentional way to help people feel heard, valued and respected.</a:t>
          </a:r>
          <a:endParaRPr lang="en-US" sz="1800">
            <a:solidFill>
              <a:srgbClr val="FFFFFF"/>
            </a:solidFill>
            <a:latin typeface="Corbel" panose="020B0503020204020204"/>
            <a:ea typeface="+mn-ea"/>
            <a:cs typeface="+mn-cs"/>
          </a:endParaRPr>
        </a:p>
      </dgm:t>
    </dgm:pt>
    <dgm:pt modelId="{6F1CE9B8-0AFD-4DCB-B219-316995BA362D}" type="parTrans" cxnId="{F40908F4-491B-4AFF-9C89-E64B6ADDBFE7}">
      <dgm:prSet/>
      <dgm:spPr/>
      <dgm:t>
        <a:bodyPr/>
        <a:lstStyle/>
        <a:p>
          <a:endParaRPr lang="en-US"/>
        </a:p>
      </dgm:t>
    </dgm:pt>
    <dgm:pt modelId="{70CCECC2-20B8-4289-9596-1BA4B2B31B92}" type="sibTrans" cxnId="{F40908F4-491B-4AFF-9C89-E64B6ADDBFE7}">
      <dgm:prSet/>
      <dgm:spPr/>
      <dgm:t>
        <a:bodyPr/>
        <a:lstStyle/>
        <a:p>
          <a:endParaRPr lang="en-US"/>
        </a:p>
      </dgm:t>
    </dgm:pt>
    <dgm:pt modelId="{06C027E0-ACBA-4003-82DA-94DEB373B2ED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ea typeface="+mn-ea"/>
              <a:cs typeface="+mn-cs"/>
            </a:rPr>
            <a:t>Establish Trust</a:t>
          </a:r>
          <a:endParaRPr lang="en-US" sz="1800">
            <a:solidFill>
              <a:srgbClr val="FFFFFF"/>
            </a:solidFill>
            <a:ea typeface="+mn-ea"/>
            <a:cs typeface="+mn-cs"/>
          </a:endParaRPr>
        </a:p>
      </dgm:t>
    </dgm:pt>
    <dgm:pt modelId="{F4B331F2-CCDA-4D25-AE67-060A2663EAA8}" type="parTrans" cxnId="{338B69F4-18E9-4321-B4DD-C73C36A9F219}">
      <dgm:prSet/>
      <dgm:spPr/>
      <dgm:t>
        <a:bodyPr/>
        <a:lstStyle/>
        <a:p>
          <a:endParaRPr lang="en-US"/>
        </a:p>
      </dgm:t>
    </dgm:pt>
    <dgm:pt modelId="{8773D88C-4E01-4177-9EBB-14AEC1B80DF2}" type="sibTrans" cxnId="{338B69F4-18E9-4321-B4DD-C73C36A9F219}">
      <dgm:prSet/>
      <dgm:spPr/>
      <dgm:t>
        <a:bodyPr/>
        <a:lstStyle/>
        <a:p>
          <a:endParaRPr lang="en-US"/>
        </a:p>
      </dgm:t>
    </dgm:pt>
    <dgm:pt modelId="{ECA49C95-FE3C-4A9B-9756-F55AB578F346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ea typeface="+mn-ea"/>
              <a:cs typeface="+mn-cs"/>
            </a:rPr>
            <a:t>Helping clients/patients experience their feelings</a:t>
          </a:r>
          <a:endParaRPr lang="en-US" sz="1800">
            <a:solidFill>
              <a:srgbClr val="FFFFFF"/>
            </a:solidFill>
            <a:ea typeface="+mn-ea"/>
            <a:cs typeface="+mn-cs"/>
          </a:endParaRPr>
        </a:p>
      </dgm:t>
    </dgm:pt>
    <dgm:pt modelId="{E70BE87D-EEE8-45E8-BA74-F6C7FD41F934}" type="parTrans" cxnId="{060ECCDA-D425-4A1B-92EB-EAF0E3A8D4E3}">
      <dgm:prSet/>
      <dgm:spPr/>
      <dgm:t>
        <a:bodyPr/>
        <a:lstStyle/>
        <a:p>
          <a:endParaRPr lang="en-US"/>
        </a:p>
      </dgm:t>
    </dgm:pt>
    <dgm:pt modelId="{2E2728AC-AA27-4566-B609-F783522D91B4}" type="sibTrans" cxnId="{060ECCDA-D425-4A1B-92EB-EAF0E3A8D4E3}">
      <dgm:prSet/>
      <dgm:spPr/>
      <dgm:t>
        <a:bodyPr/>
        <a:lstStyle/>
        <a:p>
          <a:endParaRPr lang="en-US"/>
        </a:p>
      </dgm:t>
    </dgm:pt>
    <dgm:pt modelId="{41159CF3-9DAA-4D4C-91EF-C0CC49E2EE62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ea typeface="+mn-ea"/>
              <a:cs typeface="+mn-cs"/>
            </a:rPr>
            <a:t>Gathering information</a:t>
          </a:r>
          <a:endParaRPr lang="en-US" sz="1800">
            <a:solidFill>
              <a:srgbClr val="FFFFFF"/>
            </a:solidFill>
            <a:ea typeface="+mn-ea"/>
            <a:cs typeface="+mn-cs"/>
          </a:endParaRPr>
        </a:p>
      </dgm:t>
    </dgm:pt>
    <dgm:pt modelId="{647CC9F6-F0EE-4518-9583-8E79849CE712}" type="parTrans" cxnId="{80A1438B-6014-4DC4-B646-13B079C6F47A}">
      <dgm:prSet/>
      <dgm:spPr/>
      <dgm:t>
        <a:bodyPr/>
        <a:lstStyle/>
        <a:p>
          <a:endParaRPr lang="en-US"/>
        </a:p>
      </dgm:t>
    </dgm:pt>
    <dgm:pt modelId="{C232B532-877E-44DC-A902-C9987FA67E79}" type="sibTrans" cxnId="{80A1438B-6014-4DC4-B646-13B079C6F47A}">
      <dgm:prSet/>
      <dgm:spPr/>
      <dgm:t>
        <a:bodyPr/>
        <a:lstStyle/>
        <a:p>
          <a:endParaRPr lang="en-US"/>
        </a:p>
      </dgm:t>
    </dgm:pt>
    <dgm:pt modelId="{BEEBD224-6E52-4C04-81E7-E0E2E7FCA34B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ea typeface="+mn-ea"/>
              <a:cs typeface="+mn-cs"/>
            </a:rPr>
            <a:t>Reduces patient anxiety</a:t>
          </a:r>
          <a:endParaRPr lang="en-US" sz="1800">
            <a:solidFill>
              <a:srgbClr val="FFFFFF"/>
            </a:solidFill>
            <a:ea typeface="+mn-ea"/>
            <a:cs typeface="+mn-cs"/>
          </a:endParaRPr>
        </a:p>
      </dgm:t>
    </dgm:pt>
    <dgm:pt modelId="{4743F08F-9484-4936-83E1-A91045632943}" type="parTrans" cxnId="{31949B6F-B30B-4E9F-9616-9E408C8BA2E1}">
      <dgm:prSet/>
      <dgm:spPr/>
      <dgm:t>
        <a:bodyPr/>
        <a:lstStyle/>
        <a:p>
          <a:endParaRPr lang="en-US"/>
        </a:p>
      </dgm:t>
    </dgm:pt>
    <dgm:pt modelId="{520D7ACF-F9C8-4413-B51B-9CC186CCFFAE}" type="sibTrans" cxnId="{31949B6F-B30B-4E9F-9616-9E408C8BA2E1}">
      <dgm:prSet/>
      <dgm:spPr/>
      <dgm:t>
        <a:bodyPr/>
        <a:lstStyle/>
        <a:p>
          <a:endParaRPr lang="en-US"/>
        </a:p>
      </dgm:t>
    </dgm:pt>
    <dgm:pt modelId="{E19EC7E3-6ECF-4A92-9232-49171B69573E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800">
              <a:solidFill>
                <a:srgbClr val="FFFFFF"/>
              </a:solidFill>
              <a:ea typeface="+mn-ea"/>
              <a:cs typeface="+mn-cs"/>
            </a:rPr>
            <a:t>Improves accuracy of patient's needs</a:t>
          </a:r>
          <a:endParaRPr lang="en-US" sz="1800">
            <a:solidFill>
              <a:srgbClr val="FFFFFF"/>
            </a:solidFill>
            <a:ea typeface="+mn-ea"/>
            <a:cs typeface="+mn-cs"/>
          </a:endParaRPr>
        </a:p>
      </dgm:t>
    </dgm:pt>
    <dgm:pt modelId="{835B8079-0F2A-4C10-A58E-AA1FC08844CB}" type="parTrans" cxnId="{F5290438-A902-4EF6-8A2C-492925B00D12}">
      <dgm:prSet/>
      <dgm:spPr/>
      <dgm:t>
        <a:bodyPr/>
        <a:lstStyle/>
        <a:p>
          <a:endParaRPr lang="en-US"/>
        </a:p>
      </dgm:t>
    </dgm:pt>
    <dgm:pt modelId="{19EDB95D-D067-4BDD-B72A-8FA8908D9D0F}" type="sibTrans" cxnId="{F5290438-A902-4EF6-8A2C-492925B00D12}">
      <dgm:prSet/>
      <dgm:spPr/>
      <dgm:t>
        <a:bodyPr/>
        <a:lstStyle/>
        <a:p>
          <a:endParaRPr lang="en-US"/>
        </a:p>
      </dgm:t>
    </dgm:pt>
    <dgm:pt modelId="{5659EDC7-3A76-472C-8620-EBDE8B6806C1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GB" sz="1800" dirty="0">
              <a:solidFill>
                <a:srgbClr val="FFFFFF"/>
              </a:solidFill>
              <a:latin typeface="Corbel" panose="020B0503020204020204"/>
              <a:ea typeface="+mn-ea"/>
              <a:cs typeface="+mn-cs"/>
            </a:rPr>
            <a:t>Establish</a:t>
          </a:r>
          <a:r>
            <a:rPr lang="en-GB" sz="1800" dirty="0">
              <a:solidFill>
                <a:srgbClr val="FFFFFF"/>
              </a:solidFill>
              <a:ea typeface="+mn-ea"/>
              <a:cs typeface="+mn-cs"/>
            </a:rPr>
            <a:t> Rapport</a:t>
          </a:r>
          <a:endParaRPr lang="en-US" sz="1800" dirty="0">
            <a:solidFill>
              <a:srgbClr val="FFFFFF"/>
            </a:solidFill>
            <a:ea typeface="+mn-ea"/>
            <a:cs typeface="+mn-cs"/>
          </a:endParaRPr>
        </a:p>
      </dgm:t>
    </dgm:pt>
    <dgm:pt modelId="{45B354B2-CFAA-4259-A806-39D6B98CFB05}" type="parTrans" cxnId="{A6D9A16D-45DE-4325-A130-915D30FE7FE2}">
      <dgm:prSet/>
      <dgm:spPr/>
    </dgm:pt>
    <dgm:pt modelId="{9B3C9200-5E55-43FB-AEEF-C8C5962A9959}" type="sibTrans" cxnId="{A6D9A16D-45DE-4325-A130-915D30FE7FE2}">
      <dgm:prSet/>
      <dgm:spPr/>
    </dgm:pt>
    <dgm:pt modelId="{DAD336D6-FCAE-4B01-895D-5E3A97882C2C}" type="pres">
      <dgm:prSet presAssocID="{239FA90D-F021-443E-AF9C-11FBABB0E9F0}" presName="linear" presStyleCnt="0">
        <dgm:presLayoutVars>
          <dgm:animLvl val="lvl"/>
          <dgm:resizeHandles val="exact"/>
        </dgm:presLayoutVars>
      </dgm:prSet>
      <dgm:spPr/>
    </dgm:pt>
    <dgm:pt modelId="{53E5849B-2D3C-401C-8452-7D07197C6408}" type="pres">
      <dgm:prSet presAssocID="{52CD7480-E034-4568-960D-2849B1A4ED80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C84DFE5B-1948-4EF2-AF24-0EF2A46BAAAA}" type="pres">
      <dgm:prSet presAssocID="{70CCECC2-20B8-4289-9596-1BA4B2B31B92}" presName="spacer" presStyleCnt="0"/>
      <dgm:spPr/>
    </dgm:pt>
    <dgm:pt modelId="{BCEF6076-847C-42FB-B648-B48305BB3EAA}" type="pres">
      <dgm:prSet presAssocID="{5659EDC7-3A76-472C-8620-EBDE8B6806C1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715CFBF4-A5C9-4B94-AC2E-4E08C48AE2CD}" type="pres">
      <dgm:prSet presAssocID="{9B3C9200-5E55-43FB-AEEF-C8C5962A9959}" presName="spacer" presStyleCnt="0"/>
      <dgm:spPr/>
    </dgm:pt>
    <dgm:pt modelId="{C3D8C927-0A55-4E88-A613-67968B2DABCA}" type="pres">
      <dgm:prSet presAssocID="{06C027E0-ACBA-4003-82DA-94DEB373B2ED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295EEAC5-D949-4BEB-90E1-8DF7760CD793}" type="pres">
      <dgm:prSet presAssocID="{8773D88C-4E01-4177-9EBB-14AEC1B80DF2}" presName="spacer" presStyleCnt="0"/>
      <dgm:spPr/>
    </dgm:pt>
    <dgm:pt modelId="{E8DD83BD-85DC-46AB-8975-D2AD0B4454B9}" type="pres">
      <dgm:prSet presAssocID="{ECA49C95-FE3C-4A9B-9756-F55AB578F346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3134DBCF-9465-4C70-8A4F-C3065A4B56D1}" type="pres">
      <dgm:prSet presAssocID="{2E2728AC-AA27-4566-B609-F783522D91B4}" presName="spacer" presStyleCnt="0"/>
      <dgm:spPr/>
    </dgm:pt>
    <dgm:pt modelId="{672E9A14-41EB-48BE-9154-9B35D7A78B44}" type="pres">
      <dgm:prSet presAssocID="{41159CF3-9DAA-4D4C-91EF-C0CC49E2EE62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20A1330-47C5-470C-8CE3-8D2516E48E83}" type="pres">
      <dgm:prSet presAssocID="{C232B532-877E-44DC-A902-C9987FA67E79}" presName="spacer" presStyleCnt="0"/>
      <dgm:spPr/>
    </dgm:pt>
    <dgm:pt modelId="{E578207F-81DB-46CA-8FB7-31D816224081}" type="pres">
      <dgm:prSet presAssocID="{BEEBD224-6E52-4C04-81E7-E0E2E7FCA34B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FDC8992E-BD5A-4D48-A624-5FCFCA8AFB00}" type="pres">
      <dgm:prSet presAssocID="{520D7ACF-F9C8-4413-B51B-9CC186CCFFAE}" presName="spacer" presStyleCnt="0"/>
      <dgm:spPr/>
    </dgm:pt>
    <dgm:pt modelId="{BD5B84ED-44BB-4EFD-8D5D-86073C785592}" type="pres">
      <dgm:prSet presAssocID="{E19EC7E3-6ECF-4A92-9232-49171B69573E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8CD8071E-ACE2-4DB1-A0DB-5A58CAA2BFA4}" type="presOf" srcId="{E19EC7E3-6ECF-4A92-9232-49171B69573E}" destId="{BD5B84ED-44BB-4EFD-8D5D-86073C785592}" srcOrd="0" destOrd="0" presId="urn:microsoft.com/office/officeart/2005/8/layout/vList2"/>
    <dgm:cxn modelId="{F5290438-A902-4EF6-8A2C-492925B00D12}" srcId="{239FA90D-F021-443E-AF9C-11FBABB0E9F0}" destId="{E19EC7E3-6ECF-4A92-9232-49171B69573E}" srcOrd="6" destOrd="0" parTransId="{835B8079-0F2A-4C10-A58E-AA1FC08844CB}" sibTransId="{19EDB95D-D067-4BDD-B72A-8FA8908D9D0F}"/>
    <dgm:cxn modelId="{50768339-2FAA-41B2-976F-80E4F0BB3360}" type="presOf" srcId="{5659EDC7-3A76-472C-8620-EBDE8B6806C1}" destId="{BCEF6076-847C-42FB-B648-B48305BB3EAA}" srcOrd="0" destOrd="0" presId="urn:microsoft.com/office/officeart/2005/8/layout/vList2"/>
    <dgm:cxn modelId="{A6D9A16D-45DE-4325-A130-915D30FE7FE2}" srcId="{239FA90D-F021-443E-AF9C-11FBABB0E9F0}" destId="{5659EDC7-3A76-472C-8620-EBDE8B6806C1}" srcOrd="1" destOrd="0" parTransId="{45B354B2-CFAA-4259-A806-39D6B98CFB05}" sibTransId="{9B3C9200-5E55-43FB-AEEF-C8C5962A9959}"/>
    <dgm:cxn modelId="{31949B6F-B30B-4E9F-9616-9E408C8BA2E1}" srcId="{239FA90D-F021-443E-AF9C-11FBABB0E9F0}" destId="{BEEBD224-6E52-4C04-81E7-E0E2E7FCA34B}" srcOrd="5" destOrd="0" parTransId="{4743F08F-9484-4936-83E1-A91045632943}" sibTransId="{520D7ACF-F9C8-4413-B51B-9CC186CCFFAE}"/>
    <dgm:cxn modelId="{70244385-C41C-4BAF-9A9D-24A5BFA41858}" type="presOf" srcId="{ECA49C95-FE3C-4A9B-9756-F55AB578F346}" destId="{E8DD83BD-85DC-46AB-8975-D2AD0B4454B9}" srcOrd="0" destOrd="0" presId="urn:microsoft.com/office/officeart/2005/8/layout/vList2"/>
    <dgm:cxn modelId="{80A1438B-6014-4DC4-B646-13B079C6F47A}" srcId="{239FA90D-F021-443E-AF9C-11FBABB0E9F0}" destId="{41159CF3-9DAA-4D4C-91EF-C0CC49E2EE62}" srcOrd="4" destOrd="0" parTransId="{647CC9F6-F0EE-4518-9583-8E79849CE712}" sibTransId="{C232B532-877E-44DC-A902-C9987FA67E79}"/>
    <dgm:cxn modelId="{392B6191-7316-4FEB-89C3-2AC14FB07C10}" type="presOf" srcId="{06C027E0-ACBA-4003-82DA-94DEB373B2ED}" destId="{C3D8C927-0A55-4E88-A613-67968B2DABCA}" srcOrd="0" destOrd="0" presId="urn:microsoft.com/office/officeart/2005/8/layout/vList2"/>
    <dgm:cxn modelId="{C61B2C96-CFB9-4234-AECE-5787B4121682}" type="presOf" srcId="{41159CF3-9DAA-4D4C-91EF-C0CC49E2EE62}" destId="{672E9A14-41EB-48BE-9154-9B35D7A78B44}" srcOrd="0" destOrd="0" presId="urn:microsoft.com/office/officeart/2005/8/layout/vList2"/>
    <dgm:cxn modelId="{7FFE4596-0D8A-4A81-B237-49B48E492F4F}" type="presOf" srcId="{52CD7480-E034-4568-960D-2849B1A4ED80}" destId="{53E5849B-2D3C-401C-8452-7D07197C6408}" srcOrd="0" destOrd="0" presId="urn:microsoft.com/office/officeart/2005/8/layout/vList2"/>
    <dgm:cxn modelId="{3507C2BD-9B0B-40F3-9D44-64DC3986C116}" type="presOf" srcId="{239FA90D-F021-443E-AF9C-11FBABB0E9F0}" destId="{DAD336D6-FCAE-4B01-895D-5E3A97882C2C}" srcOrd="0" destOrd="0" presId="urn:microsoft.com/office/officeart/2005/8/layout/vList2"/>
    <dgm:cxn modelId="{060ECCDA-D425-4A1B-92EB-EAF0E3A8D4E3}" srcId="{239FA90D-F021-443E-AF9C-11FBABB0E9F0}" destId="{ECA49C95-FE3C-4A9B-9756-F55AB578F346}" srcOrd="3" destOrd="0" parTransId="{E70BE87D-EEE8-45E8-BA74-F6C7FD41F934}" sibTransId="{2E2728AC-AA27-4566-B609-F783522D91B4}"/>
    <dgm:cxn modelId="{A710C7EB-9CD1-41ED-A9A4-F9185441FDFA}" type="presOf" srcId="{BEEBD224-6E52-4C04-81E7-E0E2E7FCA34B}" destId="{E578207F-81DB-46CA-8FB7-31D816224081}" srcOrd="0" destOrd="0" presId="urn:microsoft.com/office/officeart/2005/8/layout/vList2"/>
    <dgm:cxn modelId="{F40908F4-491B-4AFF-9C89-E64B6ADDBFE7}" srcId="{239FA90D-F021-443E-AF9C-11FBABB0E9F0}" destId="{52CD7480-E034-4568-960D-2849B1A4ED80}" srcOrd="0" destOrd="0" parTransId="{6F1CE9B8-0AFD-4DCB-B219-316995BA362D}" sibTransId="{70CCECC2-20B8-4289-9596-1BA4B2B31B92}"/>
    <dgm:cxn modelId="{338B69F4-18E9-4321-B4DD-C73C36A9F219}" srcId="{239FA90D-F021-443E-AF9C-11FBABB0E9F0}" destId="{06C027E0-ACBA-4003-82DA-94DEB373B2ED}" srcOrd="2" destOrd="0" parTransId="{F4B331F2-CCDA-4D25-AE67-060A2663EAA8}" sibTransId="{8773D88C-4E01-4177-9EBB-14AEC1B80DF2}"/>
    <dgm:cxn modelId="{85D4A1D5-822A-4FCE-AC4A-DCDDE468A7F1}" type="presParOf" srcId="{DAD336D6-FCAE-4B01-895D-5E3A97882C2C}" destId="{53E5849B-2D3C-401C-8452-7D07197C6408}" srcOrd="0" destOrd="0" presId="urn:microsoft.com/office/officeart/2005/8/layout/vList2"/>
    <dgm:cxn modelId="{E06EBC2D-35B9-4EBD-95B1-2358B1FDD19B}" type="presParOf" srcId="{DAD336D6-FCAE-4B01-895D-5E3A97882C2C}" destId="{C84DFE5B-1948-4EF2-AF24-0EF2A46BAAAA}" srcOrd="1" destOrd="0" presId="urn:microsoft.com/office/officeart/2005/8/layout/vList2"/>
    <dgm:cxn modelId="{2B547E5D-14EB-4C56-83C2-BF9A03A80576}" type="presParOf" srcId="{DAD336D6-FCAE-4B01-895D-5E3A97882C2C}" destId="{BCEF6076-847C-42FB-B648-B48305BB3EAA}" srcOrd="2" destOrd="0" presId="urn:microsoft.com/office/officeart/2005/8/layout/vList2"/>
    <dgm:cxn modelId="{0EF28F5E-9944-45A3-AFAF-30454A50B1FF}" type="presParOf" srcId="{DAD336D6-FCAE-4B01-895D-5E3A97882C2C}" destId="{715CFBF4-A5C9-4B94-AC2E-4E08C48AE2CD}" srcOrd="3" destOrd="0" presId="urn:microsoft.com/office/officeart/2005/8/layout/vList2"/>
    <dgm:cxn modelId="{CC574160-15A5-449B-9113-1E79310109A4}" type="presParOf" srcId="{DAD336D6-FCAE-4B01-895D-5E3A97882C2C}" destId="{C3D8C927-0A55-4E88-A613-67968B2DABCA}" srcOrd="4" destOrd="0" presId="urn:microsoft.com/office/officeart/2005/8/layout/vList2"/>
    <dgm:cxn modelId="{92E7B81C-24DD-437A-8F40-CDA0C90BF747}" type="presParOf" srcId="{DAD336D6-FCAE-4B01-895D-5E3A97882C2C}" destId="{295EEAC5-D949-4BEB-90E1-8DF7760CD793}" srcOrd="5" destOrd="0" presId="urn:microsoft.com/office/officeart/2005/8/layout/vList2"/>
    <dgm:cxn modelId="{79398926-3140-4F42-82E5-B7E1A6665CD5}" type="presParOf" srcId="{DAD336D6-FCAE-4B01-895D-5E3A97882C2C}" destId="{E8DD83BD-85DC-46AB-8975-D2AD0B4454B9}" srcOrd="6" destOrd="0" presId="urn:microsoft.com/office/officeart/2005/8/layout/vList2"/>
    <dgm:cxn modelId="{B6CD90CA-D458-4393-ADFA-5E8F225A405B}" type="presParOf" srcId="{DAD336D6-FCAE-4B01-895D-5E3A97882C2C}" destId="{3134DBCF-9465-4C70-8A4F-C3065A4B56D1}" srcOrd="7" destOrd="0" presId="urn:microsoft.com/office/officeart/2005/8/layout/vList2"/>
    <dgm:cxn modelId="{F611FED7-4FEE-46AB-88F9-D302302AD577}" type="presParOf" srcId="{DAD336D6-FCAE-4B01-895D-5E3A97882C2C}" destId="{672E9A14-41EB-48BE-9154-9B35D7A78B44}" srcOrd="8" destOrd="0" presId="urn:microsoft.com/office/officeart/2005/8/layout/vList2"/>
    <dgm:cxn modelId="{F8904BBD-E35C-41B2-913C-C539F68EBAD7}" type="presParOf" srcId="{DAD336D6-FCAE-4B01-895D-5E3A97882C2C}" destId="{620A1330-47C5-470C-8CE3-8D2516E48E83}" srcOrd="9" destOrd="0" presId="urn:microsoft.com/office/officeart/2005/8/layout/vList2"/>
    <dgm:cxn modelId="{796E300B-7B5D-4267-B945-9E28DA5C0B3C}" type="presParOf" srcId="{DAD336D6-FCAE-4B01-895D-5E3A97882C2C}" destId="{E578207F-81DB-46CA-8FB7-31D816224081}" srcOrd="10" destOrd="0" presId="urn:microsoft.com/office/officeart/2005/8/layout/vList2"/>
    <dgm:cxn modelId="{01683F00-FD03-46E5-8A59-E90F0A5E4746}" type="presParOf" srcId="{DAD336D6-FCAE-4B01-895D-5E3A97882C2C}" destId="{FDC8992E-BD5A-4D48-A624-5FCFCA8AFB00}" srcOrd="11" destOrd="0" presId="urn:microsoft.com/office/officeart/2005/8/layout/vList2"/>
    <dgm:cxn modelId="{1A7506D8-DB5D-440C-8578-F089D88592DA}" type="presParOf" srcId="{DAD336D6-FCAE-4B01-895D-5E3A97882C2C}" destId="{BD5B84ED-44BB-4EFD-8D5D-86073C785592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26C3075-0734-4B36-85CD-D404921D6A2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731445B-25E7-499E-B255-D01B50B1703E}">
      <dgm:prSet/>
      <dgm:spPr/>
      <dgm:t>
        <a:bodyPr/>
        <a:lstStyle/>
        <a:p>
          <a:endParaRPr lang="en-GB" dirty="0"/>
        </a:p>
      </dgm:t>
    </dgm:pt>
    <dgm:pt modelId="{DA15B63F-3309-4613-A7E2-D1E72F6ED35A}" type="parTrans" cxnId="{083A98A5-7E02-4A95-AD67-A3B464E0C88C}">
      <dgm:prSet/>
      <dgm:spPr/>
      <dgm:t>
        <a:bodyPr/>
        <a:lstStyle/>
        <a:p>
          <a:endParaRPr lang="en-US"/>
        </a:p>
      </dgm:t>
    </dgm:pt>
    <dgm:pt modelId="{34CBC829-0DDD-4900-A0E1-B12D5A8430CD}" type="sibTrans" cxnId="{083A98A5-7E02-4A95-AD67-A3B464E0C88C}">
      <dgm:prSet/>
      <dgm:spPr/>
      <dgm:t>
        <a:bodyPr/>
        <a:lstStyle/>
        <a:p>
          <a:endParaRPr lang="en-US"/>
        </a:p>
      </dgm:t>
    </dgm:pt>
    <dgm:pt modelId="{072ED6B6-9B41-494D-97EC-2F31D95FFA8E}">
      <dgm:prSet/>
      <dgm:spPr/>
      <dgm:t>
        <a:bodyPr/>
        <a:lstStyle/>
        <a:p>
          <a:r>
            <a:rPr lang="en-GB" dirty="0"/>
            <a:t>Open body language</a:t>
          </a:r>
          <a:endParaRPr lang="en-US" dirty="0"/>
        </a:p>
      </dgm:t>
    </dgm:pt>
    <dgm:pt modelId="{E151163E-78D7-4CAA-BAD0-AE82F672F9B4}" type="parTrans" cxnId="{1152921B-73EE-40DF-B192-CE17197AD06E}">
      <dgm:prSet/>
      <dgm:spPr/>
      <dgm:t>
        <a:bodyPr/>
        <a:lstStyle/>
        <a:p>
          <a:endParaRPr lang="en-US"/>
        </a:p>
      </dgm:t>
    </dgm:pt>
    <dgm:pt modelId="{57A17812-0D51-4C8D-8513-A85A18560B90}" type="sibTrans" cxnId="{1152921B-73EE-40DF-B192-CE17197AD06E}">
      <dgm:prSet/>
      <dgm:spPr/>
      <dgm:t>
        <a:bodyPr/>
        <a:lstStyle/>
        <a:p>
          <a:endParaRPr lang="en-US"/>
        </a:p>
      </dgm:t>
    </dgm:pt>
    <dgm:pt modelId="{957F694B-65EF-44AA-8A41-E758D5E89F36}">
      <dgm:prSet/>
      <dgm:spPr/>
      <dgm:t>
        <a:bodyPr/>
        <a:lstStyle/>
        <a:p>
          <a:r>
            <a:rPr lang="en-GB" dirty="0"/>
            <a:t>Lean in</a:t>
          </a:r>
          <a:endParaRPr lang="en-US" dirty="0"/>
        </a:p>
      </dgm:t>
    </dgm:pt>
    <dgm:pt modelId="{9D58377F-16DB-46C7-84ED-58FCEE9CFDED}" type="parTrans" cxnId="{330D5463-E484-42D8-90A7-F2A75F2D8F79}">
      <dgm:prSet/>
      <dgm:spPr/>
      <dgm:t>
        <a:bodyPr/>
        <a:lstStyle/>
        <a:p>
          <a:endParaRPr lang="en-US"/>
        </a:p>
      </dgm:t>
    </dgm:pt>
    <dgm:pt modelId="{397DF779-D5DE-465B-81C7-D0365B18F98F}" type="sibTrans" cxnId="{330D5463-E484-42D8-90A7-F2A75F2D8F79}">
      <dgm:prSet/>
      <dgm:spPr/>
      <dgm:t>
        <a:bodyPr/>
        <a:lstStyle/>
        <a:p>
          <a:endParaRPr lang="en-US"/>
        </a:p>
      </dgm:t>
    </dgm:pt>
    <dgm:pt modelId="{82CEE64F-BA13-4CEF-80AB-47B07A5D84DA}">
      <dgm:prSet/>
      <dgm:spPr/>
      <dgm:t>
        <a:bodyPr/>
        <a:lstStyle/>
        <a:p>
          <a:r>
            <a:rPr lang="en-GB" dirty="0"/>
            <a:t>Eye contact</a:t>
          </a:r>
          <a:endParaRPr lang="en-US" dirty="0"/>
        </a:p>
      </dgm:t>
    </dgm:pt>
    <dgm:pt modelId="{033B125B-25EE-4183-944D-676E6E6B6209}" type="parTrans" cxnId="{56E9B6C2-BAC3-4AD2-A2CD-4A5B1927CCA7}">
      <dgm:prSet/>
      <dgm:spPr/>
      <dgm:t>
        <a:bodyPr/>
        <a:lstStyle/>
        <a:p>
          <a:endParaRPr lang="en-US"/>
        </a:p>
      </dgm:t>
    </dgm:pt>
    <dgm:pt modelId="{1662ADA0-4F4F-4E3B-9A9D-4FD3EEEF5240}" type="sibTrans" cxnId="{56E9B6C2-BAC3-4AD2-A2CD-4A5B1927CCA7}">
      <dgm:prSet/>
      <dgm:spPr/>
      <dgm:t>
        <a:bodyPr/>
        <a:lstStyle/>
        <a:p>
          <a:endParaRPr lang="en-US"/>
        </a:p>
      </dgm:t>
    </dgm:pt>
    <dgm:pt modelId="{47DF1086-8BA3-4854-9DA8-B2750A63A36F}">
      <dgm:prSet/>
      <dgm:spPr/>
      <dgm:t>
        <a:bodyPr/>
        <a:lstStyle/>
        <a:p>
          <a:r>
            <a:rPr lang="en-GB" dirty="0"/>
            <a:t>Nod</a:t>
          </a:r>
          <a:endParaRPr lang="en-US" dirty="0"/>
        </a:p>
      </dgm:t>
    </dgm:pt>
    <dgm:pt modelId="{C1073D1A-9247-4797-8092-CB3925E74BAE}" type="parTrans" cxnId="{61483FFA-26AF-42F6-BF65-AF0DE65614B3}">
      <dgm:prSet/>
      <dgm:spPr/>
      <dgm:t>
        <a:bodyPr/>
        <a:lstStyle/>
        <a:p>
          <a:endParaRPr lang="en-US"/>
        </a:p>
      </dgm:t>
    </dgm:pt>
    <dgm:pt modelId="{FAF5CA21-9C3C-4C3D-9C94-3FD4345F944C}" type="sibTrans" cxnId="{61483FFA-26AF-42F6-BF65-AF0DE65614B3}">
      <dgm:prSet/>
      <dgm:spPr/>
      <dgm:t>
        <a:bodyPr/>
        <a:lstStyle/>
        <a:p>
          <a:endParaRPr lang="en-US"/>
        </a:p>
      </dgm:t>
    </dgm:pt>
    <dgm:pt modelId="{05559E50-F1E9-4CC2-9689-7FBAF017694B}">
      <dgm:prSet/>
      <dgm:spPr/>
      <dgm:t>
        <a:bodyPr/>
        <a:lstStyle/>
        <a:p>
          <a:r>
            <a:rPr lang="en-GB" dirty="0"/>
            <a:t>Encourages are "I See", "Mm", " Um ", "Go on", "tell me more", "Yes", " Right", "I hear you", </a:t>
          </a:r>
          <a:endParaRPr lang="en-US" dirty="0"/>
        </a:p>
      </dgm:t>
    </dgm:pt>
    <dgm:pt modelId="{244E2E84-62A2-4474-BA62-E409C5DCA798}" type="parTrans" cxnId="{457606CC-55FC-456B-9018-1E9A7ED13E85}">
      <dgm:prSet/>
      <dgm:spPr/>
      <dgm:t>
        <a:bodyPr/>
        <a:lstStyle/>
        <a:p>
          <a:endParaRPr lang="en-US"/>
        </a:p>
      </dgm:t>
    </dgm:pt>
    <dgm:pt modelId="{D672DBA4-3FE4-4502-8310-335C006F5E8A}" type="sibTrans" cxnId="{457606CC-55FC-456B-9018-1E9A7ED13E85}">
      <dgm:prSet/>
      <dgm:spPr/>
      <dgm:t>
        <a:bodyPr/>
        <a:lstStyle/>
        <a:p>
          <a:endParaRPr lang="en-US"/>
        </a:p>
      </dgm:t>
    </dgm:pt>
    <dgm:pt modelId="{B54A57DB-91D2-4B21-8879-71838A967979}" type="pres">
      <dgm:prSet presAssocID="{326C3075-0734-4B36-85CD-D404921D6A25}" presName="vert0" presStyleCnt="0">
        <dgm:presLayoutVars>
          <dgm:dir/>
          <dgm:animOne val="branch"/>
          <dgm:animLvl val="lvl"/>
        </dgm:presLayoutVars>
      </dgm:prSet>
      <dgm:spPr/>
    </dgm:pt>
    <dgm:pt modelId="{782BE3B5-241A-4C09-94EA-94327B2765BC}" type="pres">
      <dgm:prSet presAssocID="{9731445B-25E7-499E-B255-D01B50B1703E}" presName="thickLine" presStyleLbl="alignNode1" presStyleIdx="0" presStyleCnt="6"/>
      <dgm:spPr/>
    </dgm:pt>
    <dgm:pt modelId="{AD736F49-3425-4EE1-BFE5-F73910A7ED4E}" type="pres">
      <dgm:prSet presAssocID="{9731445B-25E7-499E-B255-D01B50B1703E}" presName="horz1" presStyleCnt="0"/>
      <dgm:spPr/>
    </dgm:pt>
    <dgm:pt modelId="{0AD2C969-742F-4390-8BEB-C60D3E3CC68D}" type="pres">
      <dgm:prSet presAssocID="{9731445B-25E7-499E-B255-D01B50B1703E}" presName="tx1" presStyleLbl="revTx" presStyleIdx="0" presStyleCnt="6"/>
      <dgm:spPr/>
    </dgm:pt>
    <dgm:pt modelId="{FCC1CF73-09C5-4B2C-9BB2-9529CD7844F9}" type="pres">
      <dgm:prSet presAssocID="{9731445B-25E7-499E-B255-D01B50B1703E}" presName="vert1" presStyleCnt="0"/>
      <dgm:spPr/>
    </dgm:pt>
    <dgm:pt modelId="{0879C630-5973-4D59-906E-6CFB69B70796}" type="pres">
      <dgm:prSet presAssocID="{072ED6B6-9B41-494D-97EC-2F31D95FFA8E}" presName="thickLine" presStyleLbl="alignNode1" presStyleIdx="1" presStyleCnt="6"/>
      <dgm:spPr/>
    </dgm:pt>
    <dgm:pt modelId="{4AACB810-7A35-4FDF-A0BB-8EDB85014651}" type="pres">
      <dgm:prSet presAssocID="{072ED6B6-9B41-494D-97EC-2F31D95FFA8E}" presName="horz1" presStyleCnt="0"/>
      <dgm:spPr/>
    </dgm:pt>
    <dgm:pt modelId="{E67624DA-845B-4EC8-8D3E-A0589917AF23}" type="pres">
      <dgm:prSet presAssocID="{072ED6B6-9B41-494D-97EC-2F31D95FFA8E}" presName="tx1" presStyleLbl="revTx" presStyleIdx="1" presStyleCnt="6"/>
      <dgm:spPr/>
    </dgm:pt>
    <dgm:pt modelId="{9E2B6712-DCCF-41DA-8A61-166D42523F90}" type="pres">
      <dgm:prSet presAssocID="{072ED6B6-9B41-494D-97EC-2F31D95FFA8E}" presName="vert1" presStyleCnt="0"/>
      <dgm:spPr/>
    </dgm:pt>
    <dgm:pt modelId="{A1681333-CD6C-4725-B86D-09236C0695DB}" type="pres">
      <dgm:prSet presAssocID="{957F694B-65EF-44AA-8A41-E758D5E89F36}" presName="thickLine" presStyleLbl="alignNode1" presStyleIdx="2" presStyleCnt="6"/>
      <dgm:spPr/>
    </dgm:pt>
    <dgm:pt modelId="{5841208D-E8CF-49F8-B494-AACDFB4C178D}" type="pres">
      <dgm:prSet presAssocID="{957F694B-65EF-44AA-8A41-E758D5E89F36}" presName="horz1" presStyleCnt="0"/>
      <dgm:spPr/>
    </dgm:pt>
    <dgm:pt modelId="{25722CCB-82D7-4C45-9A61-55694F54C95C}" type="pres">
      <dgm:prSet presAssocID="{957F694B-65EF-44AA-8A41-E758D5E89F36}" presName="tx1" presStyleLbl="revTx" presStyleIdx="2" presStyleCnt="6"/>
      <dgm:spPr/>
    </dgm:pt>
    <dgm:pt modelId="{FF51871F-B264-4A50-8EB4-17337BA61CF4}" type="pres">
      <dgm:prSet presAssocID="{957F694B-65EF-44AA-8A41-E758D5E89F36}" presName="vert1" presStyleCnt="0"/>
      <dgm:spPr/>
    </dgm:pt>
    <dgm:pt modelId="{4095BDCE-E328-4E99-A8BD-721966608FAC}" type="pres">
      <dgm:prSet presAssocID="{82CEE64F-BA13-4CEF-80AB-47B07A5D84DA}" presName="thickLine" presStyleLbl="alignNode1" presStyleIdx="3" presStyleCnt="6"/>
      <dgm:spPr/>
    </dgm:pt>
    <dgm:pt modelId="{0D5116CF-C1EC-4878-82E7-85A5C29A2B34}" type="pres">
      <dgm:prSet presAssocID="{82CEE64F-BA13-4CEF-80AB-47B07A5D84DA}" presName="horz1" presStyleCnt="0"/>
      <dgm:spPr/>
    </dgm:pt>
    <dgm:pt modelId="{79D020D8-E836-43BA-8F89-867CBDA156C9}" type="pres">
      <dgm:prSet presAssocID="{82CEE64F-BA13-4CEF-80AB-47B07A5D84DA}" presName="tx1" presStyleLbl="revTx" presStyleIdx="3" presStyleCnt="6"/>
      <dgm:spPr/>
    </dgm:pt>
    <dgm:pt modelId="{8AB0FE42-4C5C-44A3-B8D5-912E7414A4E9}" type="pres">
      <dgm:prSet presAssocID="{82CEE64F-BA13-4CEF-80AB-47B07A5D84DA}" presName="vert1" presStyleCnt="0"/>
      <dgm:spPr/>
    </dgm:pt>
    <dgm:pt modelId="{479B8CDE-0642-4653-A80B-35464B4573DC}" type="pres">
      <dgm:prSet presAssocID="{47DF1086-8BA3-4854-9DA8-B2750A63A36F}" presName="thickLine" presStyleLbl="alignNode1" presStyleIdx="4" presStyleCnt="6"/>
      <dgm:spPr/>
    </dgm:pt>
    <dgm:pt modelId="{AA39A0D3-C2DD-42E7-B92A-AF983A4A813F}" type="pres">
      <dgm:prSet presAssocID="{47DF1086-8BA3-4854-9DA8-B2750A63A36F}" presName="horz1" presStyleCnt="0"/>
      <dgm:spPr/>
    </dgm:pt>
    <dgm:pt modelId="{88DA429B-E202-4431-B8B0-2BD519BF6434}" type="pres">
      <dgm:prSet presAssocID="{47DF1086-8BA3-4854-9DA8-B2750A63A36F}" presName="tx1" presStyleLbl="revTx" presStyleIdx="4" presStyleCnt="6"/>
      <dgm:spPr/>
    </dgm:pt>
    <dgm:pt modelId="{7A3ED4FF-5097-406B-8FA2-C1C6DC6A6BF8}" type="pres">
      <dgm:prSet presAssocID="{47DF1086-8BA3-4854-9DA8-B2750A63A36F}" presName="vert1" presStyleCnt="0"/>
      <dgm:spPr/>
    </dgm:pt>
    <dgm:pt modelId="{05F9BD3A-81DC-43E2-BCA6-697807C2A914}" type="pres">
      <dgm:prSet presAssocID="{05559E50-F1E9-4CC2-9689-7FBAF017694B}" presName="thickLine" presStyleLbl="alignNode1" presStyleIdx="5" presStyleCnt="6"/>
      <dgm:spPr/>
    </dgm:pt>
    <dgm:pt modelId="{D14236E8-8998-419F-817E-37B1776EDC4A}" type="pres">
      <dgm:prSet presAssocID="{05559E50-F1E9-4CC2-9689-7FBAF017694B}" presName="horz1" presStyleCnt="0"/>
      <dgm:spPr/>
    </dgm:pt>
    <dgm:pt modelId="{8A4495E3-2934-488C-82A9-84C9F2B64CB9}" type="pres">
      <dgm:prSet presAssocID="{05559E50-F1E9-4CC2-9689-7FBAF017694B}" presName="tx1" presStyleLbl="revTx" presStyleIdx="5" presStyleCnt="6"/>
      <dgm:spPr/>
    </dgm:pt>
    <dgm:pt modelId="{F9A8B44B-6E32-4B0C-8F2B-6A268D5362C7}" type="pres">
      <dgm:prSet presAssocID="{05559E50-F1E9-4CC2-9689-7FBAF017694B}" presName="vert1" presStyleCnt="0"/>
      <dgm:spPr/>
    </dgm:pt>
  </dgm:ptLst>
  <dgm:cxnLst>
    <dgm:cxn modelId="{E6D51206-1119-4423-85A7-1350A6176D1C}" type="presOf" srcId="{957F694B-65EF-44AA-8A41-E758D5E89F36}" destId="{25722CCB-82D7-4C45-9A61-55694F54C95C}" srcOrd="0" destOrd="0" presId="urn:microsoft.com/office/officeart/2008/layout/LinedList"/>
    <dgm:cxn modelId="{1152921B-73EE-40DF-B192-CE17197AD06E}" srcId="{326C3075-0734-4B36-85CD-D404921D6A25}" destId="{072ED6B6-9B41-494D-97EC-2F31D95FFA8E}" srcOrd="1" destOrd="0" parTransId="{E151163E-78D7-4CAA-BAD0-AE82F672F9B4}" sibTransId="{57A17812-0D51-4C8D-8513-A85A18560B90}"/>
    <dgm:cxn modelId="{2C961022-A8F8-4055-B017-9F3DC2840C98}" type="presOf" srcId="{9731445B-25E7-499E-B255-D01B50B1703E}" destId="{0AD2C969-742F-4390-8BEB-C60D3E3CC68D}" srcOrd="0" destOrd="0" presId="urn:microsoft.com/office/officeart/2008/layout/LinedList"/>
    <dgm:cxn modelId="{10FEA827-A3EC-47A0-8164-5482DBFB4DCD}" type="presOf" srcId="{82CEE64F-BA13-4CEF-80AB-47B07A5D84DA}" destId="{79D020D8-E836-43BA-8F89-867CBDA156C9}" srcOrd="0" destOrd="0" presId="urn:microsoft.com/office/officeart/2008/layout/LinedList"/>
    <dgm:cxn modelId="{9E9DE52F-1CE8-48B1-9E89-5D95864C1894}" type="presOf" srcId="{326C3075-0734-4B36-85CD-D404921D6A25}" destId="{B54A57DB-91D2-4B21-8879-71838A967979}" srcOrd="0" destOrd="0" presId="urn:microsoft.com/office/officeart/2008/layout/LinedList"/>
    <dgm:cxn modelId="{B11C5D41-E2C0-49F1-8FAD-3F838189976C}" type="presOf" srcId="{47DF1086-8BA3-4854-9DA8-B2750A63A36F}" destId="{88DA429B-E202-4431-B8B0-2BD519BF6434}" srcOrd="0" destOrd="0" presId="urn:microsoft.com/office/officeart/2008/layout/LinedList"/>
    <dgm:cxn modelId="{330D5463-E484-42D8-90A7-F2A75F2D8F79}" srcId="{326C3075-0734-4B36-85CD-D404921D6A25}" destId="{957F694B-65EF-44AA-8A41-E758D5E89F36}" srcOrd="2" destOrd="0" parTransId="{9D58377F-16DB-46C7-84ED-58FCEE9CFDED}" sibTransId="{397DF779-D5DE-465B-81C7-D0365B18F98F}"/>
    <dgm:cxn modelId="{377D3C48-6558-48FB-B006-B2FF1B00D1C0}" type="presOf" srcId="{072ED6B6-9B41-494D-97EC-2F31D95FFA8E}" destId="{E67624DA-845B-4EC8-8D3E-A0589917AF23}" srcOrd="0" destOrd="0" presId="urn:microsoft.com/office/officeart/2008/layout/LinedList"/>
    <dgm:cxn modelId="{083A98A5-7E02-4A95-AD67-A3B464E0C88C}" srcId="{326C3075-0734-4B36-85CD-D404921D6A25}" destId="{9731445B-25E7-499E-B255-D01B50B1703E}" srcOrd="0" destOrd="0" parTransId="{DA15B63F-3309-4613-A7E2-D1E72F6ED35A}" sibTransId="{34CBC829-0DDD-4900-A0E1-B12D5A8430CD}"/>
    <dgm:cxn modelId="{495ED6BB-C300-48F5-81DD-021AD8016C01}" type="presOf" srcId="{05559E50-F1E9-4CC2-9689-7FBAF017694B}" destId="{8A4495E3-2934-488C-82A9-84C9F2B64CB9}" srcOrd="0" destOrd="0" presId="urn:microsoft.com/office/officeart/2008/layout/LinedList"/>
    <dgm:cxn modelId="{56E9B6C2-BAC3-4AD2-A2CD-4A5B1927CCA7}" srcId="{326C3075-0734-4B36-85CD-D404921D6A25}" destId="{82CEE64F-BA13-4CEF-80AB-47B07A5D84DA}" srcOrd="3" destOrd="0" parTransId="{033B125B-25EE-4183-944D-676E6E6B6209}" sibTransId="{1662ADA0-4F4F-4E3B-9A9D-4FD3EEEF5240}"/>
    <dgm:cxn modelId="{457606CC-55FC-456B-9018-1E9A7ED13E85}" srcId="{326C3075-0734-4B36-85CD-D404921D6A25}" destId="{05559E50-F1E9-4CC2-9689-7FBAF017694B}" srcOrd="5" destOrd="0" parTransId="{244E2E84-62A2-4474-BA62-E409C5DCA798}" sibTransId="{D672DBA4-3FE4-4502-8310-335C006F5E8A}"/>
    <dgm:cxn modelId="{61483FFA-26AF-42F6-BF65-AF0DE65614B3}" srcId="{326C3075-0734-4B36-85CD-D404921D6A25}" destId="{47DF1086-8BA3-4854-9DA8-B2750A63A36F}" srcOrd="4" destOrd="0" parTransId="{C1073D1A-9247-4797-8092-CB3925E74BAE}" sibTransId="{FAF5CA21-9C3C-4C3D-9C94-3FD4345F944C}"/>
    <dgm:cxn modelId="{C7841BAB-E717-4DBE-A4BF-96CE590C1BE5}" type="presParOf" srcId="{B54A57DB-91D2-4B21-8879-71838A967979}" destId="{782BE3B5-241A-4C09-94EA-94327B2765BC}" srcOrd="0" destOrd="0" presId="urn:microsoft.com/office/officeart/2008/layout/LinedList"/>
    <dgm:cxn modelId="{AED7D234-F921-40B3-8721-1BFE61ACDD7F}" type="presParOf" srcId="{B54A57DB-91D2-4B21-8879-71838A967979}" destId="{AD736F49-3425-4EE1-BFE5-F73910A7ED4E}" srcOrd="1" destOrd="0" presId="urn:microsoft.com/office/officeart/2008/layout/LinedList"/>
    <dgm:cxn modelId="{0F64DEBF-0F91-40EE-BBC6-6FCCABC18DFC}" type="presParOf" srcId="{AD736F49-3425-4EE1-BFE5-F73910A7ED4E}" destId="{0AD2C969-742F-4390-8BEB-C60D3E3CC68D}" srcOrd="0" destOrd="0" presId="urn:microsoft.com/office/officeart/2008/layout/LinedList"/>
    <dgm:cxn modelId="{B09EE68F-E1DB-4F0B-8A0B-21D7E2BC2831}" type="presParOf" srcId="{AD736F49-3425-4EE1-BFE5-F73910A7ED4E}" destId="{FCC1CF73-09C5-4B2C-9BB2-9529CD7844F9}" srcOrd="1" destOrd="0" presId="urn:microsoft.com/office/officeart/2008/layout/LinedList"/>
    <dgm:cxn modelId="{03A89D31-8225-4429-AC8B-0E3B5A97C3EE}" type="presParOf" srcId="{B54A57DB-91D2-4B21-8879-71838A967979}" destId="{0879C630-5973-4D59-906E-6CFB69B70796}" srcOrd="2" destOrd="0" presId="urn:microsoft.com/office/officeart/2008/layout/LinedList"/>
    <dgm:cxn modelId="{230ACCFC-906A-4A2E-9832-61118470D0DC}" type="presParOf" srcId="{B54A57DB-91D2-4B21-8879-71838A967979}" destId="{4AACB810-7A35-4FDF-A0BB-8EDB85014651}" srcOrd="3" destOrd="0" presId="urn:microsoft.com/office/officeart/2008/layout/LinedList"/>
    <dgm:cxn modelId="{76BB370D-1984-45DB-AE0A-773AA2A4F80D}" type="presParOf" srcId="{4AACB810-7A35-4FDF-A0BB-8EDB85014651}" destId="{E67624DA-845B-4EC8-8D3E-A0589917AF23}" srcOrd="0" destOrd="0" presId="urn:microsoft.com/office/officeart/2008/layout/LinedList"/>
    <dgm:cxn modelId="{69D5BB86-133E-4E75-A0F7-8F745BC8E1F1}" type="presParOf" srcId="{4AACB810-7A35-4FDF-A0BB-8EDB85014651}" destId="{9E2B6712-DCCF-41DA-8A61-166D42523F90}" srcOrd="1" destOrd="0" presId="urn:microsoft.com/office/officeart/2008/layout/LinedList"/>
    <dgm:cxn modelId="{8593726D-138E-46F7-B2FE-A34716A79856}" type="presParOf" srcId="{B54A57DB-91D2-4B21-8879-71838A967979}" destId="{A1681333-CD6C-4725-B86D-09236C0695DB}" srcOrd="4" destOrd="0" presId="urn:microsoft.com/office/officeart/2008/layout/LinedList"/>
    <dgm:cxn modelId="{05DFDA03-4A0D-413F-891E-2FFBDE2A1999}" type="presParOf" srcId="{B54A57DB-91D2-4B21-8879-71838A967979}" destId="{5841208D-E8CF-49F8-B494-AACDFB4C178D}" srcOrd="5" destOrd="0" presId="urn:microsoft.com/office/officeart/2008/layout/LinedList"/>
    <dgm:cxn modelId="{BF3AA050-3991-4C7B-A768-7B043D1223C6}" type="presParOf" srcId="{5841208D-E8CF-49F8-B494-AACDFB4C178D}" destId="{25722CCB-82D7-4C45-9A61-55694F54C95C}" srcOrd="0" destOrd="0" presId="urn:microsoft.com/office/officeart/2008/layout/LinedList"/>
    <dgm:cxn modelId="{487877E5-94A5-4836-8A17-F82390768874}" type="presParOf" srcId="{5841208D-E8CF-49F8-B494-AACDFB4C178D}" destId="{FF51871F-B264-4A50-8EB4-17337BA61CF4}" srcOrd="1" destOrd="0" presId="urn:microsoft.com/office/officeart/2008/layout/LinedList"/>
    <dgm:cxn modelId="{CD4D164C-B7C0-4512-9AB3-4F77A22EB28C}" type="presParOf" srcId="{B54A57DB-91D2-4B21-8879-71838A967979}" destId="{4095BDCE-E328-4E99-A8BD-721966608FAC}" srcOrd="6" destOrd="0" presId="urn:microsoft.com/office/officeart/2008/layout/LinedList"/>
    <dgm:cxn modelId="{D2E2B7EC-80C5-4750-A4AB-296CB457D6A9}" type="presParOf" srcId="{B54A57DB-91D2-4B21-8879-71838A967979}" destId="{0D5116CF-C1EC-4878-82E7-85A5C29A2B34}" srcOrd="7" destOrd="0" presId="urn:microsoft.com/office/officeart/2008/layout/LinedList"/>
    <dgm:cxn modelId="{A37DCE69-EEAD-4720-9A05-E665735330B2}" type="presParOf" srcId="{0D5116CF-C1EC-4878-82E7-85A5C29A2B34}" destId="{79D020D8-E836-43BA-8F89-867CBDA156C9}" srcOrd="0" destOrd="0" presId="urn:microsoft.com/office/officeart/2008/layout/LinedList"/>
    <dgm:cxn modelId="{BA0E4021-C2FC-4984-84A9-36D9F20E9330}" type="presParOf" srcId="{0D5116CF-C1EC-4878-82E7-85A5C29A2B34}" destId="{8AB0FE42-4C5C-44A3-B8D5-912E7414A4E9}" srcOrd="1" destOrd="0" presId="urn:microsoft.com/office/officeart/2008/layout/LinedList"/>
    <dgm:cxn modelId="{D7679B6E-10C9-4B83-8273-CA8E70ED2F8D}" type="presParOf" srcId="{B54A57DB-91D2-4B21-8879-71838A967979}" destId="{479B8CDE-0642-4653-A80B-35464B4573DC}" srcOrd="8" destOrd="0" presId="urn:microsoft.com/office/officeart/2008/layout/LinedList"/>
    <dgm:cxn modelId="{032EBA6E-9ED6-4BAB-95AE-02724AC44CC5}" type="presParOf" srcId="{B54A57DB-91D2-4B21-8879-71838A967979}" destId="{AA39A0D3-C2DD-42E7-B92A-AF983A4A813F}" srcOrd="9" destOrd="0" presId="urn:microsoft.com/office/officeart/2008/layout/LinedList"/>
    <dgm:cxn modelId="{0DDF71AF-0774-4725-8D9C-0D0CF3037FCA}" type="presParOf" srcId="{AA39A0D3-C2DD-42E7-B92A-AF983A4A813F}" destId="{88DA429B-E202-4431-B8B0-2BD519BF6434}" srcOrd="0" destOrd="0" presId="urn:microsoft.com/office/officeart/2008/layout/LinedList"/>
    <dgm:cxn modelId="{C797540D-4559-4830-AB89-60311555A188}" type="presParOf" srcId="{AA39A0D3-C2DD-42E7-B92A-AF983A4A813F}" destId="{7A3ED4FF-5097-406B-8FA2-C1C6DC6A6BF8}" srcOrd="1" destOrd="0" presId="urn:microsoft.com/office/officeart/2008/layout/LinedList"/>
    <dgm:cxn modelId="{6AC5502A-C27C-4B3A-B207-0ECABEC4404C}" type="presParOf" srcId="{B54A57DB-91D2-4B21-8879-71838A967979}" destId="{05F9BD3A-81DC-43E2-BCA6-697807C2A914}" srcOrd="10" destOrd="0" presId="urn:microsoft.com/office/officeart/2008/layout/LinedList"/>
    <dgm:cxn modelId="{3009809C-66E2-4C88-8E9E-EAC816E5479D}" type="presParOf" srcId="{B54A57DB-91D2-4B21-8879-71838A967979}" destId="{D14236E8-8998-419F-817E-37B1776EDC4A}" srcOrd="11" destOrd="0" presId="urn:microsoft.com/office/officeart/2008/layout/LinedList"/>
    <dgm:cxn modelId="{B29DD555-AEF8-4B31-8BD4-6B6AD79E7BB7}" type="presParOf" srcId="{D14236E8-8998-419F-817E-37B1776EDC4A}" destId="{8A4495E3-2934-488C-82A9-84C9F2B64CB9}" srcOrd="0" destOrd="0" presId="urn:microsoft.com/office/officeart/2008/layout/LinedList"/>
    <dgm:cxn modelId="{2F1E82A9-17F5-4F9F-A0B2-7FFDF2D23810}" type="presParOf" srcId="{D14236E8-8998-419F-817E-37B1776EDC4A}" destId="{F9A8B44B-6E32-4B0C-8F2B-6A268D5362C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F98355B-6A5A-4C55-9D76-36524A5F1F8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9B3A385-9963-4F68-A995-C6DBD1BD24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was challenging about listening without interrupting or giving advice?</a:t>
          </a:r>
          <a:endParaRPr lang="en-US"/>
        </a:p>
      </dgm:t>
    </dgm:pt>
    <dgm:pt modelId="{CD813ED2-54FC-4968-84E5-CE9CD8D474B8}" type="parTrans" cxnId="{A25F2542-C93B-40C2-BE3F-1686D34052A2}">
      <dgm:prSet/>
      <dgm:spPr/>
      <dgm:t>
        <a:bodyPr/>
        <a:lstStyle/>
        <a:p>
          <a:endParaRPr lang="en-US"/>
        </a:p>
      </dgm:t>
    </dgm:pt>
    <dgm:pt modelId="{2E962419-3C1F-499C-81C0-998F2AEC10F8}" type="sibTrans" cxnId="{A25F2542-C93B-40C2-BE3F-1686D34052A2}">
      <dgm:prSet/>
      <dgm:spPr/>
      <dgm:t>
        <a:bodyPr/>
        <a:lstStyle/>
        <a:p>
          <a:endParaRPr lang="en-US"/>
        </a:p>
      </dgm:t>
    </dgm:pt>
    <dgm:pt modelId="{8E71233C-25E0-4EE6-AF84-EAB943804C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 did it feel to be listened too? </a:t>
          </a:r>
          <a:endParaRPr lang="en-US"/>
        </a:p>
      </dgm:t>
    </dgm:pt>
    <dgm:pt modelId="{A2ECBD89-2E40-4E43-A6C1-E28A2B62503E}" type="parTrans" cxnId="{87AC1BAB-3234-4751-96C9-19CF2925DD94}">
      <dgm:prSet/>
      <dgm:spPr/>
      <dgm:t>
        <a:bodyPr/>
        <a:lstStyle/>
        <a:p>
          <a:endParaRPr lang="en-US"/>
        </a:p>
      </dgm:t>
    </dgm:pt>
    <dgm:pt modelId="{E365246E-2CBF-45E8-BA07-43CAE5C81D75}" type="sibTrans" cxnId="{87AC1BAB-3234-4751-96C9-19CF2925DD94}">
      <dgm:prSet/>
      <dgm:spPr/>
      <dgm:t>
        <a:bodyPr/>
        <a:lstStyle/>
        <a:p>
          <a:endParaRPr lang="en-US"/>
        </a:p>
      </dgm:t>
    </dgm:pt>
    <dgm:pt modelId="{B57D2508-8477-40C2-A12E-ACE8D6BDF5FB}" type="pres">
      <dgm:prSet presAssocID="{DF98355B-6A5A-4C55-9D76-36524A5F1F82}" presName="root" presStyleCnt="0">
        <dgm:presLayoutVars>
          <dgm:dir/>
          <dgm:resizeHandles val="exact"/>
        </dgm:presLayoutVars>
      </dgm:prSet>
      <dgm:spPr/>
    </dgm:pt>
    <dgm:pt modelId="{D03009E5-5493-4780-9F05-5082CE33E172}" type="pres">
      <dgm:prSet presAssocID="{B9B3A385-9963-4F68-A995-C6DBD1BD2433}" presName="compNode" presStyleCnt="0"/>
      <dgm:spPr/>
    </dgm:pt>
    <dgm:pt modelId="{3C0FCBF8-8042-461A-AAD5-F6069D493C76}" type="pres">
      <dgm:prSet presAssocID="{B9B3A385-9963-4F68-A995-C6DBD1BD2433}" presName="bgRect" presStyleLbl="bgShp" presStyleIdx="0" presStyleCnt="2"/>
      <dgm:spPr/>
    </dgm:pt>
    <dgm:pt modelId="{F88890C9-95DE-4B92-B237-E554B5792E76}" type="pres">
      <dgm:prSet presAssocID="{B9B3A385-9963-4F68-A995-C6DBD1BD243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29A752A0-49AC-4620-BC97-4651A4D881F8}" type="pres">
      <dgm:prSet presAssocID="{B9B3A385-9963-4F68-A995-C6DBD1BD2433}" presName="spaceRect" presStyleCnt="0"/>
      <dgm:spPr/>
    </dgm:pt>
    <dgm:pt modelId="{6C6A6583-F4E0-4087-8114-2A52310947F3}" type="pres">
      <dgm:prSet presAssocID="{B9B3A385-9963-4F68-A995-C6DBD1BD2433}" presName="parTx" presStyleLbl="revTx" presStyleIdx="0" presStyleCnt="2">
        <dgm:presLayoutVars>
          <dgm:chMax val="0"/>
          <dgm:chPref val="0"/>
        </dgm:presLayoutVars>
      </dgm:prSet>
      <dgm:spPr/>
    </dgm:pt>
    <dgm:pt modelId="{DBDD923C-2FF4-4924-BBCC-9617CAA57A14}" type="pres">
      <dgm:prSet presAssocID="{2E962419-3C1F-499C-81C0-998F2AEC10F8}" presName="sibTrans" presStyleCnt="0"/>
      <dgm:spPr/>
    </dgm:pt>
    <dgm:pt modelId="{0843B869-C053-4961-BB81-B367AE2FAF29}" type="pres">
      <dgm:prSet presAssocID="{8E71233C-25E0-4EE6-AF84-EAB943804CB0}" presName="compNode" presStyleCnt="0"/>
      <dgm:spPr/>
    </dgm:pt>
    <dgm:pt modelId="{55B0FD2E-4687-4B35-AE08-2B265D1DB5D8}" type="pres">
      <dgm:prSet presAssocID="{8E71233C-25E0-4EE6-AF84-EAB943804CB0}" presName="bgRect" presStyleLbl="bgShp" presStyleIdx="1" presStyleCnt="2"/>
      <dgm:spPr/>
    </dgm:pt>
    <dgm:pt modelId="{6BB9AC9A-448F-4346-B53A-FEA2D7D7D8FB}" type="pres">
      <dgm:prSet presAssocID="{8E71233C-25E0-4EE6-AF84-EAB943804CB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utral Face with No Fill"/>
        </a:ext>
      </dgm:extLst>
    </dgm:pt>
    <dgm:pt modelId="{2941AF87-FEAC-4FED-BE3E-6D469F5E3052}" type="pres">
      <dgm:prSet presAssocID="{8E71233C-25E0-4EE6-AF84-EAB943804CB0}" presName="spaceRect" presStyleCnt="0"/>
      <dgm:spPr/>
    </dgm:pt>
    <dgm:pt modelId="{96C6247C-398D-43CF-BDF0-6F45C4F08EC6}" type="pres">
      <dgm:prSet presAssocID="{8E71233C-25E0-4EE6-AF84-EAB943804CB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F78772D-4187-46B7-9061-61A0F6590BEA}" type="presOf" srcId="{B9B3A385-9963-4F68-A995-C6DBD1BD2433}" destId="{6C6A6583-F4E0-4087-8114-2A52310947F3}" srcOrd="0" destOrd="0" presId="urn:microsoft.com/office/officeart/2018/2/layout/IconVerticalSolidList"/>
    <dgm:cxn modelId="{A25F2542-C93B-40C2-BE3F-1686D34052A2}" srcId="{DF98355B-6A5A-4C55-9D76-36524A5F1F82}" destId="{B9B3A385-9963-4F68-A995-C6DBD1BD2433}" srcOrd="0" destOrd="0" parTransId="{CD813ED2-54FC-4968-84E5-CE9CD8D474B8}" sibTransId="{2E962419-3C1F-499C-81C0-998F2AEC10F8}"/>
    <dgm:cxn modelId="{87AC1BAB-3234-4751-96C9-19CF2925DD94}" srcId="{DF98355B-6A5A-4C55-9D76-36524A5F1F82}" destId="{8E71233C-25E0-4EE6-AF84-EAB943804CB0}" srcOrd="1" destOrd="0" parTransId="{A2ECBD89-2E40-4E43-A6C1-E28A2B62503E}" sibTransId="{E365246E-2CBF-45E8-BA07-43CAE5C81D75}"/>
    <dgm:cxn modelId="{CC63F4AD-D4D9-42C3-B849-4B3A752E44C4}" type="presOf" srcId="{DF98355B-6A5A-4C55-9D76-36524A5F1F82}" destId="{B57D2508-8477-40C2-A12E-ACE8D6BDF5FB}" srcOrd="0" destOrd="0" presId="urn:microsoft.com/office/officeart/2018/2/layout/IconVerticalSolidList"/>
    <dgm:cxn modelId="{E1A8C6D5-6696-4F43-8A6E-F567E9354CD6}" type="presOf" srcId="{8E71233C-25E0-4EE6-AF84-EAB943804CB0}" destId="{96C6247C-398D-43CF-BDF0-6F45C4F08EC6}" srcOrd="0" destOrd="0" presId="urn:microsoft.com/office/officeart/2018/2/layout/IconVerticalSolidList"/>
    <dgm:cxn modelId="{D3140C97-08DE-47A6-88A5-FCFF22B22F6A}" type="presParOf" srcId="{B57D2508-8477-40C2-A12E-ACE8D6BDF5FB}" destId="{D03009E5-5493-4780-9F05-5082CE33E172}" srcOrd="0" destOrd="0" presId="urn:microsoft.com/office/officeart/2018/2/layout/IconVerticalSolidList"/>
    <dgm:cxn modelId="{DD7476EE-8E34-4BA8-A014-3DD2737CE725}" type="presParOf" srcId="{D03009E5-5493-4780-9F05-5082CE33E172}" destId="{3C0FCBF8-8042-461A-AAD5-F6069D493C76}" srcOrd="0" destOrd="0" presId="urn:microsoft.com/office/officeart/2018/2/layout/IconVerticalSolidList"/>
    <dgm:cxn modelId="{3A624394-F360-411C-A562-C721C2658588}" type="presParOf" srcId="{D03009E5-5493-4780-9F05-5082CE33E172}" destId="{F88890C9-95DE-4B92-B237-E554B5792E76}" srcOrd="1" destOrd="0" presId="urn:microsoft.com/office/officeart/2018/2/layout/IconVerticalSolidList"/>
    <dgm:cxn modelId="{91DAF598-B4C0-4553-AB28-353DF070F6A1}" type="presParOf" srcId="{D03009E5-5493-4780-9F05-5082CE33E172}" destId="{29A752A0-49AC-4620-BC97-4651A4D881F8}" srcOrd="2" destOrd="0" presId="urn:microsoft.com/office/officeart/2018/2/layout/IconVerticalSolidList"/>
    <dgm:cxn modelId="{24E2B2F4-CDD2-4C1F-AAAD-297F98CE790C}" type="presParOf" srcId="{D03009E5-5493-4780-9F05-5082CE33E172}" destId="{6C6A6583-F4E0-4087-8114-2A52310947F3}" srcOrd="3" destOrd="0" presId="urn:microsoft.com/office/officeart/2018/2/layout/IconVerticalSolidList"/>
    <dgm:cxn modelId="{E963A8E5-FE3D-4DA2-9C59-AC590335EF84}" type="presParOf" srcId="{B57D2508-8477-40C2-A12E-ACE8D6BDF5FB}" destId="{DBDD923C-2FF4-4924-BBCC-9617CAA57A14}" srcOrd="1" destOrd="0" presId="urn:microsoft.com/office/officeart/2018/2/layout/IconVerticalSolidList"/>
    <dgm:cxn modelId="{32B55C4B-561B-4C56-847A-C41594DD956B}" type="presParOf" srcId="{B57D2508-8477-40C2-A12E-ACE8D6BDF5FB}" destId="{0843B869-C053-4961-BB81-B367AE2FAF29}" srcOrd="2" destOrd="0" presId="urn:microsoft.com/office/officeart/2018/2/layout/IconVerticalSolidList"/>
    <dgm:cxn modelId="{1A41B7FD-8F07-421A-8136-3176FAF0DC3A}" type="presParOf" srcId="{0843B869-C053-4961-BB81-B367AE2FAF29}" destId="{55B0FD2E-4687-4B35-AE08-2B265D1DB5D8}" srcOrd="0" destOrd="0" presId="urn:microsoft.com/office/officeart/2018/2/layout/IconVerticalSolidList"/>
    <dgm:cxn modelId="{11928E09-3741-49B1-9A1F-B31B15373C37}" type="presParOf" srcId="{0843B869-C053-4961-BB81-B367AE2FAF29}" destId="{6BB9AC9A-448F-4346-B53A-FEA2D7D7D8FB}" srcOrd="1" destOrd="0" presId="urn:microsoft.com/office/officeart/2018/2/layout/IconVerticalSolidList"/>
    <dgm:cxn modelId="{65E385E3-015F-47D0-A702-35B83132A268}" type="presParOf" srcId="{0843B869-C053-4961-BB81-B367AE2FAF29}" destId="{2941AF87-FEAC-4FED-BE3E-6D469F5E3052}" srcOrd="2" destOrd="0" presId="urn:microsoft.com/office/officeart/2018/2/layout/IconVerticalSolidList"/>
    <dgm:cxn modelId="{B47F4FC4-1271-4A49-8D8A-D650879443B1}" type="presParOf" srcId="{0843B869-C053-4961-BB81-B367AE2FAF29}" destId="{96C6247C-398D-43CF-BDF0-6F45C4F08E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BD7478-CBA6-4781-9AA4-4B6F0BE922D5}">
      <dsp:nvSpPr>
        <dsp:cNvPr id="0" name=""/>
        <dsp:cNvSpPr/>
      </dsp:nvSpPr>
      <dsp:spPr>
        <a:xfrm>
          <a:off x="0" y="0"/>
          <a:ext cx="974231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A57E35-5734-4DF6-A5F3-4DB43CCB6CA6}">
      <dsp:nvSpPr>
        <dsp:cNvPr id="0" name=""/>
        <dsp:cNvSpPr/>
      </dsp:nvSpPr>
      <dsp:spPr>
        <a:xfrm>
          <a:off x="0" y="0"/>
          <a:ext cx="9742319" cy="3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Barriers to communication</a:t>
          </a:r>
          <a:endParaRPr lang="en-US" sz="1100" kern="1200"/>
        </a:p>
      </dsp:txBody>
      <dsp:txXfrm>
        <a:off x="0" y="0"/>
        <a:ext cx="9742319" cy="387079"/>
      </dsp:txXfrm>
    </dsp:sp>
    <dsp:sp modelId="{52DF1C23-1743-43B9-BB30-D21F09F0E146}">
      <dsp:nvSpPr>
        <dsp:cNvPr id="0" name=""/>
        <dsp:cNvSpPr/>
      </dsp:nvSpPr>
      <dsp:spPr>
        <a:xfrm>
          <a:off x="0" y="387079"/>
          <a:ext cx="974231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B9C7FC-DABE-425A-83EE-97E2B611D119}">
      <dsp:nvSpPr>
        <dsp:cNvPr id="0" name=""/>
        <dsp:cNvSpPr/>
      </dsp:nvSpPr>
      <dsp:spPr>
        <a:xfrm>
          <a:off x="0" y="387079"/>
          <a:ext cx="9742319" cy="3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Building a therapeutic alliance</a:t>
          </a:r>
          <a:endParaRPr lang="en-US" sz="1100" kern="1200"/>
        </a:p>
      </dsp:txBody>
      <dsp:txXfrm>
        <a:off x="0" y="387079"/>
        <a:ext cx="9742319" cy="387079"/>
      </dsp:txXfrm>
    </dsp:sp>
    <dsp:sp modelId="{394BFF20-54AD-47F2-8A23-1096F8163E4B}">
      <dsp:nvSpPr>
        <dsp:cNvPr id="0" name=""/>
        <dsp:cNvSpPr/>
      </dsp:nvSpPr>
      <dsp:spPr>
        <a:xfrm>
          <a:off x="0" y="774159"/>
          <a:ext cx="974231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7F3FA1-7177-4551-A868-2EABB21575A2}">
      <dsp:nvSpPr>
        <dsp:cNvPr id="0" name=""/>
        <dsp:cNvSpPr/>
      </dsp:nvSpPr>
      <dsp:spPr>
        <a:xfrm>
          <a:off x="0" y="774159"/>
          <a:ext cx="9742319" cy="3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Person-Centred Therapy counselling skills;  "Active listening, reflection,  paraphrasing, clarifying , open-ended questioning, rating questioning and  summarizing skills.</a:t>
          </a:r>
          <a:endParaRPr lang="en-US" sz="1100" kern="1200"/>
        </a:p>
      </dsp:txBody>
      <dsp:txXfrm>
        <a:off x="0" y="774159"/>
        <a:ext cx="9742319" cy="387079"/>
      </dsp:txXfrm>
    </dsp:sp>
    <dsp:sp modelId="{BB07D96A-1E55-4863-B1B0-2D9CB278A21B}">
      <dsp:nvSpPr>
        <dsp:cNvPr id="0" name=""/>
        <dsp:cNvSpPr/>
      </dsp:nvSpPr>
      <dsp:spPr>
        <a:xfrm>
          <a:off x="0" y="1161239"/>
          <a:ext cx="974231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0162AA-905C-47A2-8E4C-4AC6A1610F77}">
      <dsp:nvSpPr>
        <dsp:cNvPr id="0" name=""/>
        <dsp:cNvSpPr/>
      </dsp:nvSpPr>
      <dsp:spPr>
        <a:xfrm>
          <a:off x="0" y="1161239"/>
          <a:ext cx="9742319" cy="3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Gibbs reflection cycle</a:t>
          </a:r>
          <a:endParaRPr lang="en-US" sz="1100" kern="1200"/>
        </a:p>
      </dsp:txBody>
      <dsp:txXfrm>
        <a:off x="0" y="1161239"/>
        <a:ext cx="9742319" cy="387079"/>
      </dsp:txXfrm>
    </dsp:sp>
    <dsp:sp modelId="{2CAEF031-4A21-4077-9F3E-C285DCD4402C}">
      <dsp:nvSpPr>
        <dsp:cNvPr id="0" name=""/>
        <dsp:cNvSpPr/>
      </dsp:nvSpPr>
      <dsp:spPr>
        <a:xfrm>
          <a:off x="0" y="1548319"/>
          <a:ext cx="974231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A1F2C4-729F-4CF5-A8D6-D29ED8B9BA1E}">
      <dsp:nvSpPr>
        <dsp:cNvPr id="0" name=""/>
        <dsp:cNvSpPr/>
      </dsp:nvSpPr>
      <dsp:spPr>
        <a:xfrm>
          <a:off x="0" y="1548318"/>
          <a:ext cx="9742319" cy="3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Professional boundaries and Ethical codes</a:t>
          </a:r>
          <a:endParaRPr lang="en-US" sz="1100" kern="1200"/>
        </a:p>
      </dsp:txBody>
      <dsp:txXfrm>
        <a:off x="0" y="1548318"/>
        <a:ext cx="9742319" cy="387079"/>
      </dsp:txXfrm>
    </dsp:sp>
    <dsp:sp modelId="{05700C4E-0FB1-4C6F-BFD3-06CFC1AC2B46}">
      <dsp:nvSpPr>
        <dsp:cNvPr id="0" name=""/>
        <dsp:cNvSpPr/>
      </dsp:nvSpPr>
      <dsp:spPr>
        <a:xfrm>
          <a:off x="0" y="1935398"/>
          <a:ext cx="974231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6B3AF2-755F-4D7E-813D-86FF4E76C136}">
      <dsp:nvSpPr>
        <dsp:cNvPr id="0" name=""/>
        <dsp:cNvSpPr/>
      </dsp:nvSpPr>
      <dsp:spPr>
        <a:xfrm>
          <a:off x="0" y="1935398"/>
          <a:ext cx="9742319" cy="3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Maintaining confidentiality</a:t>
          </a:r>
          <a:endParaRPr lang="en-US" sz="1100" kern="1200"/>
        </a:p>
      </dsp:txBody>
      <dsp:txXfrm>
        <a:off x="0" y="1935398"/>
        <a:ext cx="9742319" cy="387079"/>
      </dsp:txXfrm>
    </dsp:sp>
    <dsp:sp modelId="{AECD1B96-FEB4-44E2-BA99-52F161BC2B65}">
      <dsp:nvSpPr>
        <dsp:cNvPr id="0" name=""/>
        <dsp:cNvSpPr/>
      </dsp:nvSpPr>
      <dsp:spPr>
        <a:xfrm>
          <a:off x="0" y="2322478"/>
          <a:ext cx="974231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8D5BC5-6E88-460F-BD3D-04D56DEC4A6B}">
      <dsp:nvSpPr>
        <dsp:cNvPr id="0" name=""/>
        <dsp:cNvSpPr/>
      </dsp:nvSpPr>
      <dsp:spPr>
        <a:xfrm>
          <a:off x="0" y="2322478"/>
          <a:ext cx="9742319" cy="3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Concepts of self-care, compassion and stress</a:t>
          </a:r>
          <a:endParaRPr lang="en-US" sz="1100" kern="1200"/>
        </a:p>
      </dsp:txBody>
      <dsp:txXfrm>
        <a:off x="0" y="2322478"/>
        <a:ext cx="9742319" cy="387079"/>
      </dsp:txXfrm>
    </dsp:sp>
    <dsp:sp modelId="{F1FAF2DE-73B3-4C06-8B79-F236F1132366}">
      <dsp:nvSpPr>
        <dsp:cNvPr id="0" name=""/>
        <dsp:cNvSpPr/>
      </dsp:nvSpPr>
      <dsp:spPr>
        <a:xfrm>
          <a:off x="0" y="2709558"/>
          <a:ext cx="9742319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2E1F6F-A916-4BB1-9B0B-3C5FDBD1876C}">
      <dsp:nvSpPr>
        <dsp:cNvPr id="0" name=""/>
        <dsp:cNvSpPr/>
      </dsp:nvSpPr>
      <dsp:spPr>
        <a:xfrm>
          <a:off x="0" y="2709558"/>
          <a:ext cx="9742319" cy="387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Values, beliefs, stereotyping</a:t>
          </a:r>
          <a:endParaRPr lang="en-US" sz="1100" kern="1200"/>
        </a:p>
      </dsp:txBody>
      <dsp:txXfrm>
        <a:off x="0" y="2709558"/>
        <a:ext cx="9742319" cy="3870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21A2C4-C4CA-4D1C-83AB-B2C6B3A2F27C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92D14-47A0-4D63-A6D0-550973AB9E48}">
      <dsp:nvSpPr>
        <dsp:cNvPr id="0" name=""/>
        <dsp:cNvSpPr/>
      </dsp:nvSpPr>
      <dsp:spPr>
        <a:xfrm>
          <a:off x="0" y="2492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ea typeface="+mn-ea"/>
              <a:cs typeface="+mn-cs"/>
            </a:rPr>
            <a:t>You will observe a role play in the workplace using counselling skills. </a:t>
          </a:r>
          <a:endParaRPr lang="en-US" sz="1700" kern="1200">
            <a:ea typeface="+mn-ea"/>
            <a:cs typeface="+mn-cs"/>
          </a:endParaRPr>
        </a:p>
      </dsp:txBody>
      <dsp:txXfrm>
        <a:off x="0" y="2492"/>
        <a:ext cx="6492875" cy="850069"/>
      </dsp:txXfrm>
    </dsp:sp>
    <dsp:sp modelId="{1FF31EFF-6328-41D5-87D8-E54A31789690}">
      <dsp:nvSpPr>
        <dsp:cNvPr id="0" name=""/>
        <dsp:cNvSpPr/>
      </dsp:nvSpPr>
      <dsp:spPr>
        <a:xfrm>
          <a:off x="0" y="852561"/>
          <a:ext cx="6492875" cy="0"/>
        </a:xfrm>
        <a:prstGeom prst="line">
          <a:avLst/>
        </a:prstGeom>
        <a:solidFill>
          <a:schemeClr val="accent2">
            <a:hueOff val="396134"/>
            <a:satOff val="345"/>
            <a:lumOff val="667"/>
            <a:alphaOff val="0"/>
          </a:schemeClr>
        </a:solidFill>
        <a:ln w="15875" cap="rnd" cmpd="sng" algn="ctr">
          <a:solidFill>
            <a:schemeClr val="accent2">
              <a:hueOff val="396134"/>
              <a:satOff val="345"/>
              <a:lumOff val="6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2EEA3B-916C-413E-92BA-EE6CF6F8E6D4}">
      <dsp:nvSpPr>
        <dsp:cNvPr id="0" name=""/>
        <dsp:cNvSpPr/>
      </dsp:nvSpPr>
      <dsp:spPr>
        <a:xfrm>
          <a:off x="0" y="852561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ea typeface="+mn-ea"/>
              <a:cs typeface="+mn-cs"/>
            </a:rPr>
            <a:t>Evaluate the counselling skills used and the impact it had upon the therapeutic relationship</a:t>
          </a:r>
          <a:r>
            <a:rPr lang="en-GB" sz="1700" kern="1200">
              <a:latin typeface="Corbel" panose="020B0503020204020204"/>
              <a:ea typeface="+mn-ea"/>
              <a:cs typeface="+mn-cs"/>
            </a:rPr>
            <a:t>/interaction.</a:t>
          </a:r>
          <a:r>
            <a:rPr lang="en-GB" sz="1700" kern="1200">
              <a:ea typeface="+mn-ea"/>
              <a:cs typeface="+mn-cs"/>
            </a:rPr>
            <a:t> </a:t>
          </a:r>
          <a:endParaRPr lang="en-US" sz="1700" kern="1200">
            <a:ea typeface="+mn-ea"/>
            <a:cs typeface="+mn-cs"/>
          </a:endParaRPr>
        </a:p>
      </dsp:txBody>
      <dsp:txXfrm>
        <a:off x="0" y="852561"/>
        <a:ext cx="6492875" cy="850069"/>
      </dsp:txXfrm>
    </dsp:sp>
    <dsp:sp modelId="{E010EDFA-AE8E-43F0-9925-02317DAB2665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2">
            <a:hueOff val="792268"/>
            <a:satOff val="691"/>
            <a:lumOff val="1334"/>
            <a:alphaOff val="0"/>
          </a:schemeClr>
        </a:solidFill>
        <a:ln w="15875" cap="rnd" cmpd="sng" algn="ctr">
          <a:solidFill>
            <a:schemeClr val="accent2">
              <a:hueOff val="792268"/>
              <a:satOff val="691"/>
              <a:lumOff val="1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5351D1-BDC3-4E45-ACC0-EB09A6B95A02}">
      <dsp:nvSpPr>
        <dsp:cNvPr id="0" name=""/>
        <dsp:cNvSpPr/>
      </dsp:nvSpPr>
      <dsp:spPr>
        <a:xfrm>
          <a:off x="0" y="1702630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>
              <a:ea typeface="+mn-ea"/>
              <a:cs typeface="+mn-cs"/>
            </a:rPr>
            <a:t>1,500 words</a:t>
          </a:r>
          <a:endParaRPr lang="en-US" sz="1700" kern="1200">
            <a:ea typeface="+mn-ea"/>
            <a:cs typeface="+mn-cs"/>
          </a:endParaRPr>
        </a:p>
      </dsp:txBody>
      <dsp:txXfrm>
        <a:off x="0" y="1702630"/>
        <a:ext cx="6492875" cy="850069"/>
      </dsp:txXfrm>
    </dsp:sp>
    <dsp:sp modelId="{3BD79620-F7E5-463F-AC28-3E02F4489E7F}">
      <dsp:nvSpPr>
        <dsp:cNvPr id="0" name=""/>
        <dsp:cNvSpPr/>
      </dsp:nvSpPr>
      <dsp:spPr>
        <a:xfrm>
          <a:off x="0" y="2552699"/>
          <a:ext cx="6492875" cy="0"/>
        </a:xfrm>
        <a:prstGeom prst="line">
          <a:avLst/>
        </a:prstGeom>
        <a:solidFill>
          <a:schemeClr val="accent2">
            <a:hueOff val="1188402"/>
            <a:satOff val="1036"/>
            <a:lumOff val="2000"/>
            <a:alphaOff val="0"/>
          </a:schemeClr>
        </a:solidFill>
        <a:ln w="15875" cap="rnd" cmpd="sng" algn="ctr">
          <a:solidFill>
            <a:schemeClr val="accent2">
              <a:hueOff val="1188402"/>
              <a:satOff val="1036"/>
              <a:lumOff val="20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BDAF41-1944-484A-80FE-A81F4D87B333}">
      <dsp:nvSpPr>
        <dsp:cNvPr id="0" name=""/>
        <dsp:cNvSpPr/>
      </dsp:nvSpPr>
      <dsp:spPr>
        <a:xfrm>
          <a:off x="0" y="2552699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>
              <a:ea typeface="+mn-ea"/>
              <a:cs typeface="+mn-cs"/>
            </a:rPr>
            <a:t>Introduction</a:t>
          </a:r>
          <a:endParaRPr lang="en-US" sz="1700" kern="1200">
            <a:ea typeface="+mn-ea"/>
            <a:cs typeface="+mn-cs"/>
          </a:endParaRPr>
        </a:p>
      </dsp:txBody>
      <dsp:txXfrm>
        <a:off x="0" y="2552699"/>
        <a:ext cx="6492875" cy="850069"/>
      </dsp:txXfrm>
    </dsp:sp>
    <dsp:sp modelId="{0E9DAE8F-B7F8-4F67-B195-6F921791D19B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2">
            <a:hueOff val="1584535"/>
            <a:satOff val="1382"/>
            <a:lumOff val="2667"/>
            <a:alphaOff val="0"/>
          </a:schemeClr>
        </a:solidFill>
        <a:ln w="15875" cap="rnd" cmpd="sng" algn="ctr">
          <a:solidFill>
            <a:schemeClr val="accent2">
              <a:hueOff val="1584535"/>
              <a:satOff val="1382"/>
              <a:lumOff val="26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3F8BF0-667B-4C87-A12F-127B71E332E8}">
      <dsp:nvSpPr>
        <dsp:cNvPr id="0" name=""/>
        <dsp:cNvSpPr/>
      </dsp:nvSpPr>
      <dsp:spPr>
        <a:xfrm>
          <a:off x="0" y="3402769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>
              <a:ea typeface="+mn-ea"/>
              <a:cs typeface="+mn-cs"/>
            </a:rPr>
            <a:t>Evaluation content of Person-Centred counselling skills used in role play and apply it health and social care setting/patient relationships. </a:t>
          </a:r>
          <a:endParaRPr lang="en-US" sz="1700" kern="1200">
            <a:ea typeface="+mn-ea"/>
            <a:cs typeface="+mn-cs"/>
          </a:endParaRPr>
        </a:p>
      </dsp:txBody>
      <dsp:txXfrm>
        <a:off x="0" y="3402769"/>
        <a:ext cx="6492875" cy="850069"/>
      </dsp:txXfrm>
    </dsp:sp>
    <dsp:sp modelId="{EFC244C1-DDF1-40B8-B578-05FD2C1FCAFB}">
      <dsp:nvSpPr>
        <dsp:cNvPr id="0" name=""/>
        <dsp:cNvSpPr/>
      </dsp:nvSpPr>
      <dsp:spPr>
        <a:xfrm>
          <a:off x="0" y="4252838"/>
          <a:ext cx="6492875" cy="0"/>
        </a:xfrm>
        <a:prstGeom prst="line">
          <a:avLst/>
        </a:prstGeom>
        <a:solidFill>
          <a:schemeClr val="accent2">
            <a:hueOff val="1980669"/>
            <a:satOff val="1727"/>
            <a:lumOff val="3334"/>
            <a:alphaOff val="0"/>
          </a:schemeClr>
        </a:solidFill>
        <a:ln w="15875" cap="rnd" cmpd="sng" algn="ctr">
          <a:solidFill>
            <a:schemeClr val="accent2">
              <a:hueOff val="1980669"/>
              <a:satOff val="1727"/>
              <a:lumOff val="3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47C92A-2C59-44D8-8C90-F1E7A3813995}">
      <dsp:nvSpPr>
        <dsp:cNvPr id="0" name=""/>
        <dsp:cNvSpPr/>
      </dsp:nvSpPr>
      <dsp:spPr>
        <a:xfrm>
          <a:off x="0" y="4252838"/>
          <a:ext cx="6492875" cy="8500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>
              <a:ea typeface="+mn-ea"/>
              <a:cs typeface="+mn-cs"/>
            </a:rPr>
            <a:t>Conclusion </a:t>
          </a:r>
          <a:endParaRPr lang="en-US" sz="1700" kern="1200">
            <a:ea typeface="+mn-ea"/>
            <a:cs typeface="+mn-cs"/>
          </a:endParaRPr>
        </a:p>
      </dsp:txBody>
      <dsp:txXfrm>
        <a:off x="0" y="4252838"/>
        <a:ext cx="6492875" cy="8500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8982A4-6771-4CC5-AA76-04331C0107E0}">
      <dsp:nvSpPr>
        <dsp:cNvPr id="0" name=""/>
        <dsp:cNvSpPr/>
      </dsp:nvSpPr>
      <dsp:spPr>
        <a:xfrm>
          <a:off x="0" y="2755998"/>
          <a:ext cx="6237359" cy="180823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Main body (1,200) words - </a:t>
          </a:r>
          <a:r>
            <a:rPr lang="en-GB" sz="2100" kern="1200"/>
            <a:t>Pick out the counselling skills used and evaluate (</a:t>
          </a:r>
          <a:r>
            <a:rPr lang="en-GB" sz="2100" b="1" kern="1200"/>
            <a:t>what worked well, or what did not work so well</a:t>
          </a:r>
          <a:r>
            <a:rPr lang="en-GB" sz="2100" kern="1200"/>
            <a:t>)  writing how the skills impacted the client and therapist interaction. </a:t>
          </a:r>
          <a:endParaRPr lang="en-US" sz="2100" kern="1200"/>
        </a:p>
      </dsp:txBody>
      <dsp:txXfrm>
        <a:off x="0" y="2755998"/>
        <a:ext cx="6237359" cy="1808233"/>
      </dsp:txXfrm>
    </dsp:sp>
    <dsp:sp modelId="{BCCA7F05-EA24-4C95-BD05-2E7D444C39D8}">
      <dsp:nvSpPr>
        <dsp:cNvPr id="0" name=""/>
        <dsp:cNvSpPr/>
      </dsp:nvSpPr>
      <dsp:spPr>
        <a:xfrm rot="10800000">
          <a:off x="0" y="2059"/>
          <a:ext cx="6237359" cy="2781062"/>
        </a:xfrm>
        <a:prstGeom prst="upArrowCallout">
          <a:avLst/>
        </a:prstGeom>
        <a:solidFill>
          <a:schemeClr val="accent5">
            <a:hueOff val="1337973"/>
            <a:satOff val="15199"/>
            <a:lumOff val="980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Introduction (150) words</a:t>
          </a:r>
          <a:r>
            <a:rPr lang="en-GB" sz="2100" kern="1200"/>
            <a:t> – briefly explain what Person-centred skills were being observed in the role play and how  the essay will evaluate those skills used by the therapist, linking their importance to health and social care practices. </a:t>
          </a:r>
          <a:endParaRPr lang="en-US" sz="2100" kern="1200"/>
        </a:p>
      </dsp:txBody>
      <dsp:txXfrm rot="10800000">
        <a:off x="0" y="2059"/>
        <a:ext cx="6237359" cy="18070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671838-251C-43CC-BE0B-1DA5B156608E}">
      <dsp:nvSpPr>
        <dsp:cNvPr id="0" name=""/>
        <dsp:cNvSpPr/>
      </dsp:nvSpPr>
      <dsp:spPr>
        <a:xfrm>
          <a:off x="0" y="314855"/>
          <a:ext cx="6492875" cy="218168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What do you consider barriers to communication?</a:t>
          </a:r>
          <a:endParaRPr lang="en-US" sz="3900" kern="1200"/>
        </a:p>
      </dsp:txBody>
      <dsp:txXfrm>
        <a:off x="106501" y="421356"/>
        <a:ext cx="6279873" cy="1968682"/>
      </dsp:txXfrm>
    </dsp:sp>
    <dsp:sp modelId="{EEB57A8C-57DB-4CE6-A664-B713DD44BFBB}">
      <dsp:nvSpPr>
        <dsp:cNvPr id="0" name=""/>
        <dsp:cNvSpPr/>
      </dsp:nvSpPr>
      <dsp:spPr>
        <a:xfrm>
          <a:off x="0" y="2608860"/>
          <a:ext cx="6492875" cy="2181684"/>
        </a:xfrm>
        <a:prstGeom prst="roundRect">
          <a:avLst/>
        </a:prstGeom>
        <a:solidFill>
          <a:schemeClr val="accent2">
            <a:hueOff val="1980669"/>
            <a:satOff val="1727"/>
            <a:lumOff val="333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Working in pairs/or a 3 sit back-to-back and draw what you hear the person say. </a:t>
          </a:r>
          <a:endParaRPr lang="en-US" sz="3900" kern="1200"/>
        </a:p>
      </dsp:txBody>
      <dsp:txXfrm>
        <a:off x="106501" y="2715361"/>
        <a:ext cx="6279873" cy="19686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E5849B-2D3C-401C-8452-7D07197C6408}">
      <dsp:nvSpPr>
        <dsp:cNvPr id="0" name=""/>
        <dsp:cNvSpPr/>
      </dsp:nvSpPr>
      <dsp:spPr>
        <a:xfrm>
          <a:off x="0" y="886124"/>
          <a:ext cx="6492875" cy="4317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latin typeface="Corbel" panose="020B0503020204020204"/>
              <a:ea typeface="+mn-ea"/>
              <a:cs typeface="+mn-cs"/>
            </a:rPr>
            <a:t>Intentional way to help people feel heard, valued and respected.</a:t>
          </a:r>
          <a:endParaRPr lang="en-US" sz="1800" kern="1200">
            <a:solidFill>
              <a:srgbClr val="FFFFFF"/>
            </a:solidFill>
            <a:latin typeface="Corbel" panose="020B0503020204020204"/>
            <a:ea typeface="+mn-ea"/>
            <a:cs typeface="+mn-cs"/>
          </a:endParaRPr>
        </a:p>
      </dsp:txBody>
      <dsp:txXfrm>
        <a:off x="21075" y="907199"/>
        <a:ext cx="6450725" cy="389580"/>
      </dsp:txXfrm>
    </dsp:sp>
    <dsp:sp modelId="{BCEF6076-847C-42FB-B648-B48305BB3EAA}">
      <dsp:nvSpPr>
        <dsp:cNvPr id="0" name=""/>
        <dsp:cNvSpPr/>
      </dsp:nvSpPr>
      <dsp:spPr>
        <a:xfrm>
          <a:off x="0" y="1369695"/>
          <a:ext cx="6492875" cy="431730"/>
        </a:xfrm>
        <a:prstGeom prst="roundRect">
          <a:avLst/>
        </a:prstGeom>
        <a:solidFill>
          <a:schemeClr val="accent2">
            <a:hueOff val="330112"/>
            <a:satOff val="288"/>
            <a:lumOff val="55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rgbClr val="FFFFFF"/>
              </a:solidFill>
              <a:latin typeface="Corbel" panose="020B0503020204020204"/>
              <a:ea typeface="+mn-ea"/>
              <a:cs typeface="+mn-cs"/>
            </a:rPr>
            <a:t>Establish</a:t>
          </a:r>
          <a:r>
            <a:rPr lang="en-GB" sz="1800" kern="1200" dirty="0">
              <a:solidFill>
                <a:srgbClr val="FFFFFF"/>
              </a:solidFill>
              <a:ea typeface="+mn-ea"/>
              <a:cs typeface="+mn-cs"/>
            </a:rPr>
            <a:t> Rapport</a:t>
          </a:r>
          <a:endParaRPr lang="en-US" sz="1800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21075" y="1390770"/>
        <a:ext cx="6450725" cy="389580"/>
      </dsp:txXfrm>
    </dsp:sp>
    <dsp:sp modelId="{C3D8C927-0A55-4E88-A613-67968B2DABCA}">
      <dsp:nvSpPr>
        <dsp:cNvPr id="0" name=""/>
        <dsp:cNvSpPr/>
      </dsp:nvSpPr>
      <dsp:spPr>
        <a:xfrm>
          <a:off x="0" y="1853265"/>
          <a:ext cx="6492875" cy="431730"/>
        </a:xfrm>
        <a:prstGeom prst="roundRect">
          <a:avLst/>
        </a:prstGeom>
        <a:solidFill>
          <a:schemeClr val="accent2">
            <a:hueOff val="660223"/>
            <a:satOff val="576"/>
            <a:lumOff val="111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ea typeface="+mn-ea"/>
              <a:cs typeface="+mn-cs"/>
            </a:rPr>
            <a:t>Establish Trust</a:t>
          </a:r>
          <a:endParaRPr lang="en-US" sz="18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21075" y="1874340"/>
        <a:ext cx="6450725" cy="389580"/>
      </dsp:txXfrm>
    </dsp:sp>
    <dsp:sp modelId="{E8DD83BD-85DC-46AB-8975-D2AD0B4454B9}">
      <dsp:nvSpPr>
        <dsp:cNvPr id="0" name=""/>
        <dsp:cNvSpPr/>
      </dsp:nvSpPr>
      <dsp:spPr>
        <a:xfrm>
          <a:off x="0" y="2336834"/>
          <a:ext cx="6492875" cy="431730"/>
        </a:xfrm>
        <a:prstGeom prst="roundRect">
          <a:avLst/>
        </a:prstGeom>
        <a:solidFill>
          <a:schemeClr val="accent2">
            <a:hueOff val="990335"/>
            <a:satOff val="863"/>
            <a:lumOff val="166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ea typeface="+mn-ea"/>
              <a:cs typeface="+mn-cs"/>
            </a:rPr>
            <a:t>Helping clients/patients experience their feelings</a:t>
          </a:r>
          <a:endParaRPr lang="en-US" sz="18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21075" y="2357909"/>
        <a:ext cx="6450725" cy="389580"/>
      </dsp:txXfrm>
    </dsp:sp>
    <dsp:sp modelId="{672E9A14-41EB-48BE-9154-9B35D7A78B44}">
      <dsp:nvSpPr>
        <dsp:cNvPr id="0" name=""/>
        <dsp:cNvSpPr/>
      </dsp:nvSpPr>
      <dsp:spPr>
        <a:xfrm>
          <a:off x="0" y="2820405"/>
          <a:ext cx="6492875" cy="431730"/>
        </a:xfrm>
        <a:prstGeom prst="roundRect">
          <a:avLst/>
        </a:prstGeom>
        <a:solidFill>
          <a:schemeClr val="accent2">
            <a:hueOff val="1320446"/>
            <a:satOff val="1151"/>
            <a:lumOff val="222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ea typeface="+mn-ea"/>
              <a:cs typeface="+mn-cs"/>
            </a:rPr>
            <a:t>Gathering information</a:t>
          </a:r>
          <a:endParaRPr lang="en-US" sz="18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21075" y="2841480"/>
        <a:ext cx="6450725" cy="389580"/>
      </dsp:txXfrm>
    </dsp:sp>
    <dsp:sp modelId="{E578207F-81DB-46CA-8FB7-31D816224081}">
      <dsp:nvSpPr>
        <dsp:cNvPr id="0" name=""/>
        <dsp:cNvSpPr/>
      </dsp:nvSpPr>
      <dsp:spPr>
        <a:xfrm>
          <a:off x="0" y="3303974"/>
          <a:ext cx="6492875" cy="431730"/>
        </a:xfrm>
        <a:prstGeom prst="roundRect">
          <a:avLst/>
        </a:prstGeom>
        <a:solidFill>
          <a:schemeClr val="accent2">
            <a:hueOff val="1650558"/>
            <a:satOff val="1439"/>
            <a:lumOff val="2778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ea typeface="+mn-ea"/>
              <a:cs typeface="+mn-cs"/>
            </a:rPr>
            <a:t>Reduces patient anxiety</a:t>
          </a:r>
          <a:endParaRPr lang="en-US" sz="18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21075" y="3325049"/>
        <a:ext cx="6450725" cy="389580"/>
      </dsp:txXfrm>
    </dsp:sp>
    <dsp:sp modelId="{BD5B84ED-44BB-4EFD-8D5D-86073C785592}">
      <dsp:nvSpPr>
        <dsp:cNvPr id="0" name=""/>
        <dsp:cNvSpPr/>
      </dsp:nvSpPr>
      <dsp:spPr>
        <a:xfrm>
          <a:off x="0" y="3787545"/>
          <a:ext cx="6492875" cy="431730"/>
        </a:xfrm>
        <a:prstGeom prst="roundRect">
          <a:avLst/>
        </a:prstGeom>
        <a:solidFill>
          <a:schemeClr val="accent2">
            <a:hueOff val="1980669"/>
            <a:satOff val="1727"/>
            <a:lumOff val="333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solidFill>
                <a:srgbClr val="FFFFFF"/>
              </a:solidFill>
              <a:ea typeface="+mn-ea"/>
              <a:cs typeface="+mn-cs"/>
            </a:rPr>
            <a:t>Improves accuracy of patient's needs</a:t>
          </a:r>
          <a:endParaRPr lang="en-US" sz="18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21075" y="3808620"/>
        <a:ext cx="6450725" cy="3895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2BE3B5-241A-4C09-94EA-94327B2765BC}">
      <dsp:nvSpPr>
        <dsp:cNvPr id="0" name=""/>
        <dsp:cNvSpPr/>
      </dsp:nvSpPr>
      <dsp:spPr>
        <a:xfrm>
          <a:off x="0" y="1525"/>
          <a:ext cx="10018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D2C969-742F-4390-8BEB-C60D3E3CC68D}">
      <dsp:nvSpPr>
        <dsp:cNvPr id="0" name=""/>
        <dsp:cNvSpPr/>
      </dsp:nvSpPr>
      <dsp:spPr>
        <a:xfrm>
          <a:off x="0" y="1525"/>
          <a:ext cx="10018712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>
        <a:off x="0" y="1525"/>
        <a:ext cx="10018712" cy="520191"/>
      </dsp:txXfrm>
    </dsp:sp>
    <dsp:sp modelId="{0879C630-5973-4D59-906E-6CFB69B70796}">
      <dsp:nvSpPr>
        <dsp:cNvPr id="0" name=""/>
        <dsp:cNvSpPr/>
      </dsp:nvSpPr>
      <dsp:spPr>
        <a:xfrm>
          <a:off x="0" y="521717"/>
          <a:ext cx="10018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7624DA-845B-4EC8-8D3E-A0589917AF23}">
      <dsp:nvSpPr>
        <dsp:cNvPr id="0" name=""/>
        <dsp:cNvSpPr/>
      </dsp:nvSpPr>
      <dsp:spPr>
        <a:xfrm>
          <a:off x="0" y="521717"/>
          <a:ext cx="10018712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Open body language</a:t>
          </a:r>
          <a:endParaRPr lang="en-US" sz="2000" kern="1200" dirty="0"/>
        </a:p>
      </dsp:txBody>
      <dsp:txXfrm>
        <a:off x="0" y="521717"/>
        <a:ext cx="10018712" cy="520191"/>
      </dsp:txXfrm>
    </dsp:sp>
    <dsp:sp modelId="{A1681333-CD6C-4725-B86D-09236C0695DB}">
      <dsp:nvSpPr>
        <dsp:cNvPr id="0" name=""/>
        <dsp:cNvSpPr/>
      </dsp:nvSpPr>
      <dsp:spPr>
        <a:xfrm>
          <a:off x="0" y="1041908"/>
          <a:ext cx="10018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722CCB-82D7-4C45-9A61-55694F54C95C}">
      <dsp:nvSpPr>
        <dsp:cNvPr id="0" name=""/>
        <dsp:cNvSpPr/>
      </dsp:nvSpPr>
      <dsp:spPr>
        <a:xfrm>
          <a:off x="0" y="1041908"/>
          <a:ext cx="10018712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Lean in</a:t>
          </a:r>
          <a:endParaRPr lang="en-US" sz="2000" kern="1200" dirty="0"/>
        </a:p>
      </dsp:txBody>
      <dsp:txXfrm>
        <a:off x="0" y="1041908"/>
        <a:ext cx="10018712" cy="520191"/>
      </dsp:txXfrm>
    </dsp:sp>
    <dsp:sp modelId="{4095BDCE-E328-4E99-A8BD-721966608FAC}">
      <dsp:nvSpPr>
        <dsp:cNvPr id="0" name=""/>
        <dsp:cNvSpPr/>
      </dsp:nvSpPr>
      <dsp:spPr>
        <a:xfrm>
          <a:off x="0" y="1562100"/>
          <a:ext cx="10018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D020D8-E836-43BA-8F89-867CBDA156C9}">
      <dsp:nvSpPr>
        <dsp:cNvPr id="0" name=""/>
        <dsp:cNvSpPr/>
      </dsp:nvSpPr>
      <dsp:spPr>
        <a:xfrm>
          <a:off x="0" y="1562100"/>
          <a:ext cx="10018712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Eye contact</a:t>
          </a:r>
          <a:endParaRPr lang="en-US" sz="2000" kern="1200" dirty="0"/>
        </a:p>
      </dsp:txBody>
      <dsp:txXfrm>
        <a:off x="0" y="1562100"/>
        <a:ext cx="10018712" cy="520191"/>
      </dsp:txXfrm>
    </dsp:sp>
    <dsp:sp modelId="{479B8CDE-0642-4653-A80B-35464B4573DC}">
      <dsp:nvSpPr>
        <dsp:cNvPr id="0" name=""/>
        <dsp:cNvSpPr/>
      </dsp:nvSpPr>
      <dsp:spPr>
        <a:xfrm>
          <a:off x="0" y="2082292"/>
          <a:ext cx="10018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DA429B-E202-4431-B8B0-2BD519BF6434}">
      <dsp:nvSpPr>
        <dsp:cNvPr id="0" name=""/>
        <dsp:cNvSpPr/>
      </dsp:nvSpPr>
      <dsp:spPr>
        <a:xfrm>
          <a:off x="0" y="2082292"/>
          <a:ext cx="10018712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Nod</a:t>
          </a:r>
          <a:endParaRPr lang="en-US" sz="2000" kern="1200" dirty="0"/>
        </a:p>
      </dsp:txBody>
      <dsp:txXfrm>
        <a:off x="0" y="2082292"/>
        <a:ext cx="10018712" cy="520191"/>
      </dsp:txXfrm>
    </dsp:sp>
    <dsp:sp modelId="{05F9BD3A-81DC-43E2-BCA6-697807C2A914}">
      <dsp:nvSpPr>
        <dsp:cNvPr id="0" name=""/>
        <dsp:cNvSpPr/>
      </dsp:nvSpPr>
      <dsp:spPr>
        <a:xfrm>
          <a:off x="0" y="2602483"/>
          <a:ext cx="1001871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4495E3-2934-488C-82A9-84C9F2B64CB9}">
      <dsp:nvSpPr>
        <dsp:cNvPr id="0" name=""/>
        <dsp:cNvSpPr/>
      </dsp:nvSpPr>
      <dsp:spPr>
        <a:xfrm>
          <a:off x="0" y="2602483"/>
          <a:ext cx="10018712" cy="5201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Encourages are "I See", "Mm", " Um ", "Go on", "tell me more", "Yes", " Right", "I hear you", </a:t>
          </a:r>
          <a:endParaRPr lang="en-US" sz="2000" kern="1200" dirty="0"/>
        </a:p>
      </dsp:txBody>
      <dsp:txXfrm>
        <a:off x="0" y="2602483"/>
        <a:ext cx="10018712" cy="52019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0FCBF8-8042-461A-AAD5-F6069D493C76}">
      <dsp:nvSpPr>
        <dsp:cNvPr id="0" name=""/>
        <dsp:cNvSpPr/>
      </dsp:nvSpPr>
      <dsp:spPr>
        <a:xfrm>
          <a:off x="0" y="851468"/>
          <a:ext cx="6749521" cy="15719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8890C9-95DE-4B92-B237-E554B5792E76}">
      <dsp:nvSpPr>
        <dsp:cNvPr id="0" name=""/>
        <dsp:cNvSpPr/>
      </dsp:nvSpPr>
      <dsp:spPr>
        <a:xfrm>
          <a:off x="475512" y="1205155"/>
          <a:ext cx="864568" cy="8645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6A6583-F4E0-4087-8114-2A52310947F3}">
      <dsp:nvSpPr>
        <dsp:cNvPr id="0" name=""/>
        <dsp:cNvSpPr/>
      </dsp:nvSpPr>
      <dsp:spPr>
        <a:xfrm>
          <a:off x="1815593" y="851468"/>
          <a:ext cx="4933927" cy="1571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364" tIns="166364" rIns="166364" bIns="16636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What was challenging about listening without interrupting or giving advice?</a:t>
          </a:r>
          <a:endParaRPr lang="en-US" sz="2500" kern="1200"/>
        </a:p>
      </dsp:txBody>
      <dsp:txXfrm>
        <a:off x="1815593" y="851468"/>
        <a:ext cx="4933927" cy="1571942"/>
      </dsp:txXfrm>
    </dsp:sp>
    <dsp:sp modelId="{55B0FD2E-4687-4B35-AE08-2B265D1DB5D8}">
      <dsp:nvSpPr>
        <dsp:cNvPr id="0" name=""/>
        <dsp:cNvSpPr/>
      </dsp:nvSpPr>
      <dsp:spPr>
        <a:xfrm>
          <a:off x="0" y="2816396"/>
          <a:ext cx="6749521" cy="157194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B9AC9A-448F-4346-B53A-FEA2D7D7D8FB}">
      <dsp:nvSpPr>
        <dsp:cNvPr id="0" name=""/>
        <dsp:cNvSpPr/>
      </dsp:nvSpPr>
      <dsp:spPr>
        <a:xfrm>
          <a:off x="475512" y="3170083"/>
          <a:ext cx="864568" cy="8645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C6247C-398D-43CF-BDF0-6F45C4F08EC6}">
      <dsp:nvSpPr>
        <dsp:cNvPr id="0" name=""/>
        <dsp:cNvSpPr/>
      </dsp:nvSpPr>
      <dsp:spPr>
        <a:xfrm>
          <a:off x="1815593" y="2816396"/>
          <a:ext cx="4933927" cy="1571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364" tIns="166364" rIns="166364" bIns="16636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How did it feel to be listened too? </a:t>
          </a:r>
          <a:endParaRPr lang="en-US" sz="2500" kern="1200"/>
        </a:p>
      </dsp:txBody>
      <dsp:txXfrm>
        <a:off x="1815593" y="2816396"/>
        <a:ext cx="4933927" cy="15719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F7E832-317D-4BF0-9124-58945746F9DD}" type="datetimeFigureOut">
              <a:t>1/21/2026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14D447-959A-48C0-8704-2D51AEC7701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5626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AutoNum type="arabicPeriod"/>
            </a:pPr>
            <a:r>
              <a:rPr lang="en-US" dirty="0">
                <a:ea typeface="Calibri"/>
                <a:cs typeface="Calibri"/>
              </a:rPr>
              <a:t>Waiting to talk ( self focused waiting to think about what you will say next</a:t>
            </a:r>
          </a:p>
          <a:p>
            <a:pPr marL="342900" indent="-342900">
              <a:buAutoNum type="arabicPeriod"/>
            </a:pPr>
            <a:r>
              <a:rPr lang="en-US">
                <a:ea typeface="Calibri"/>
                <a:cs typeface="Calibri"/>
              </a:rPr>
              <a:t>Hearing the words, catch part of the conversation but attention can drift</a:t>
            </a:r>
          </a:p>
          <a:p>
            <a:pPr marL="342900" indent="-342900">
              <a:buAutoNum type="arabicPeriod"/>
            </a:pPr>
            <a:r>
              <a:rPr lang="en-US" dirty="0">
                <a:ea typeface="Calibri"/>
                <a:cs typeface="Calibri"/>
              </a:rPr>
              <a:t>Focused understanding the message, your tuned in, hearing the meaning and understanding not just the words</a:t>
            </a:r>
          </a:p>
          <a:p>
            <a:pPr marL="342900" indent="-342900">
              <a:buAutoNum type="arabicPeriod"/>
            </a:pPr>
            <a:r>
              <a:rPr lang="en-US" err="1">
                <a:ea typeface="Calibri"/>
                <a:cs typeface="Calibri"/>
              </a:rPr>
              <a:t>Recognising</a:t>
            </a:r>
            <a:r>
              <a:rPr lang="en-US">
                <a:ea typeface="Calibri"/>
                <a:cs typeface="Calibri"/>
              </a:rPr>
              <a:t> emotions, empathic, your get to sense their emotional state what they are feeling</a:t>
            </a:r>
          </a:p>
          <a:p>
            <a:pPr marL="342900" indent="-342900">
              <a:buAutoNum type="arabicPeriod"/>
            </a:pPr>
            <a:r>
              <a:rPr lang="en-US" dirty="0">
                <a:ea typeface="Calibri"/>
                <a:cs typeface="Calibri"/>
              </a:rPr>
              <a:t>Hearing what is unsaid, Fully present pick up deeper meaning, things they are struggling to express.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114D447-959A-48C0-8704-2D51AEC77017}" type="slidenum"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7036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949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0336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4635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899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1332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918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122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3982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3331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5031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86562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22881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02971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6445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63502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78269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94246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4235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7" r:id="rId1"/>
    <p:sldLayoutId id="2147484028" r:id="rId2"/>
    <p:sldLayoutId id="2147484029" r:id="rId3"/>
    <p:sldLayoutId id="2147484030" r:id="rId4"/>
    <p:sldLayoutId id="2147484031" r:id="rId5"/>
    <p:sldLayoutId id="2147484032" r:id="rId6"/>
    <p:sldLayoutId id="2147484033" r:id="rId7"/>
    <p:sldLayoutId id="2147484034" r:id="rId8"/>
    <p:sldLayoutId id="2147484035" r:id="rId9"/>
    <p:sldLayoutId id="2147484036" r:id="rId10"/>
    <p:sldLayoutId id="2147484037" r:id="rId11"/>
    <p:sldLayoutId id="2147484038" r:id="rId12"/>
    <p:sldLayoutId id="2147484039" r:id="rId13"/>
    <p:sldLayoutId id="2147484040" r:id="rId14"/>
    <p:sldLayoutId id="2147484041" r:id="rId15"/>
    <p:sldLayoutId id="2147484042" r:id="rId16"/>
    <p:sldLayoutId id="214748404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rudai23.blogspot.co.uk/p/thing-6-reflective-practice.html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53785" y="1380068"/>
            <a:ext cx="5428432" cy="261619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1" dirty="0">
                <a:latin typeface="Century Schoolbook"/>
                <a:cs typeface="Posterama"/>
              </a:rPr>
              <a:t>CARE IN COMMUNICATION</a:t>
            </a:r>
            <a:br>
              <a:rPr lang="en-GB" sz="2400" b="1" dirty="0">
                <a:latin typeface="Century Schoolbook"/>
                <a:cs typeface="Posterama"/>
              </a:rPr>
            </a:br>
            <a:br>
              <a:rPr lang="en-GB" sz="2400" b="1" dirty="0">
                <a:latin typeface="Century Schoolbook"/>
                <a:cs typeface="Posterama"/>
              </a:rPr>
            </a:br>
            <a:r>
              <a:rPr lang="en-GB" sz="2400" dirty="0">
                <a:latin typeface="Century Schoolbook"/>
                <a:cs typeface="Posterama"/>
              </a:rPr>
              <a:t>Level 3</a:t>
            </a:r>
            <a:br>
              <a:rPr lang="en-GB" sz="2400" dirty="0">
                <a:latin typeface="Century Schoolbook"/>
                <a:cs typeface="Posterama"/>
              </a:rPr>
            </a:br>
            <a:r>
              <a:rPr lang="en-GB" sz="2400" dirty="0">
                <a:latin typeface="Century Schoolbook"/>
                <a:cs typeface="Posterama"/>
              </a:rPr>
              <a:t>Health and Social Care</a:t>
            </a:r>
            <a:br>
              <a:rPr lang="en-GB" sz="2400" dirty="0">
                <a:latin typeface="Century Schoolbook"/>
                <a:cs typeface="Posterama"/>
              </a:rPr>
            </a:br>
            <a:br>
              <a:rPr lang="en-GB" sz="2400" dirty="0">
                <a:latin typeface="Century Schoolbook"/>
                <a:cs typeface="Posterama"/>
              </a:rPr>
            </a:br>
            <a:r>
              <a:rPr lang="en-GB" sz="2400" dirty="0">
                <a:latin typeface="Century Schoolbook"/>
                <a:cs typeface="Posterama"/>
              </a:rPr>
              <a:t>BMHP3003 </a:t>
            </a:r>
          </a:p>
        </p:txBody>
      </p:sp>
      <p:pic>
        <p:nvPicPr>
          <p:cNvPr id="15" name="Picture 14" descr="Low Angle View Of Clouds In Sky">
            <a:extLst>
              <a:ext uri="{FF2B5EF4-FFF2-40B4-BE49-F238E27FC236}">
                <a16:creationId xmlns:a16="http://schemas.microsoft.com/office/drawing/2014/main" id="{3D14D2F0-EBEB-0837-78E6-DB029CB3B6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086" r="30358" b="-1"/>
          <a:stretch>
            <a:fillRect/>
          </a:stretch>
        </p:blipFill>
        <p:spPr>
          <a:xfrm>
            <a:off x="8127998" y="10"/>
            <a:ext cx="406400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7B31F-7DC4-1A3D-D1BB-DE4C397D6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185333"/>
          </a:xfrm>
        </p:spPr>
        <p:txBody>
          <a:bodyPr>
            <a:normAutofit/>
          </a:bodyPr>
          <a:lstStyle/>
          <a:p>
            <a:r>
              <a:rPr lang="en-GB" dirty="0">
                <a:cs typeface="Posterama"/>
              </a:rPr>
              <a:t>Aim of Module</a:t>
            </a:r>
            <a:endParaRPr lang="en-GB" dirty="0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2E861E64-A5D8-1C7C-A4DD-02C189BD94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4307" y="2533449"/>
            <a:ext cx="2720881" cy="2720881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AABFD-7E3F-B7CC-2AA9-4C13F195A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33333" y="1998133"/>
            <a:ext cx="7272868" cy="3793067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buFont typeface="Arial" panose="020B0504020202020204" pitchFamily="34" charset="0"/>
              <a:buChar char="•"/>
            </a:pPr>
            <a:r>
              <a:rPr lang="en-GB"/>
              <a:t>To develop the necessary knowledge and critical understanding of Person-centred counselling skills used within the health and social care sector. </a:t>
            </a:r>
            <a:endParaRPr lang="en-US"/>
          </a:p>
          <a:p>
            <a:pPr marL="342900" indent="-342900">
              <a:buFont typeface="Arial" panose="020B05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504020202020204" pitchFamily="34" charset="0"/>
              <a:buChar char="•"/>
            </a:pPr>
            <a:r>
              <a:rPr lang="en-GB"/>
              <a:t>To develop appropriate good communication skills, develop therapeutic relationships with patients and peer within the health and social care employability sector. </a:t>
            </a:r>
          </a:p>
        </p:txBody>
      </p:sp>
    </p:spTree>
    <p:extLst>
      <p:ext uri="{BB962C8B-B14F-4D97-AF65-F5344CB8AC3E}">
        <p14:creationId xmlns:p14="http://schemas.microsoft.com/office/powerpoint/2010/main" val="1430885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3F6C2-13DF-C227-FC5D-855C6B359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0706" y="685800"/>
            <a:ext cx="9742318" cy="1752599"/>
          </a:xfrm>
        </p:spPr>
        <p:txBody>
          <a:bodyPr>
            <a:normAutofit/>
          </a:bodyPr>
          <a:lstStyle/>
          <a:p>
            <a:r>
              <a:rPr lang="en-GB">
                <a:cs typeface="Posterama"/>
              </a:rPr>
              <a:t>Module content</a:t>
            </a:r>
            <a:endParaRPr lang="en-GB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78BE335-F65C-799E-4CD3-FD8522FD95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6922442"/>
              </p:ext>
            </p:extLst>
          </p:nvPr>
        </p:nvGraphicFramePr>
        <p:xfrm>
          <a:off x="1760705" y="2694562"/>
          <a:ext cx="9742319" cy="309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8440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448D661B-BAEA-42B3-BEDB-13E01DBA4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Freeform: Shape 11">
            <a:extLst>
              <a:ext uri="{FF2B5EF4-FFF2-40B4-BE49-F238E27FC236}">
                <a16:creationId xmlns:a16="http://schemas.microsoft.com/office/drawing/2014/main" id="{5BD2573B-33EA-4868-BD57-87246A078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D93980-E15C-1BD0-ADAA-6705F2A49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  <a:cs typeface="Posterama"/>
              </a:rPr>
              <a:t>Assignment one</a:t>
            </a:r>
            <a:endParaRPr lang="en-GB" sz="3700">
              <a:solidFill>
                <a:srgbClr val="FFFFFF"/>
              </a:solidFill>
            </a:endParaRP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2262EED4-6AA0-4E32-99BF-EC6023E86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5" name="Freeform 6">
              <a:extLst>
                <a:ext uri="{FF2B5EF4-FFF2-40B4-BE49-F238E27FC236}">
                  <a16:creationId xmlns:a16="http://schemas.microsoft.com/office/drawing/2014/main" id="{187BD93B-D7D8-48E9-A408-63B05280F8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7">
              <a:extLst>
                <a:ext uri="{FF2B5EF4-FFF2-40B4-BE49-F238E27FC236}">
                  <a16:creationId xmlns:a16="http://schemas.microsoft.com/office/drawing/2014/main" id="{F1828682-B626-46A2-929D-B464FFAB3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8">
              <a:extLst>
                <a:ext uri="{FF2B5EF4-FFF2-40B4-BE49-F238E27FC236}">
                  <a16:creationId xmlns:a16="http://schemas.microsoft.com/office/drawing/2014/main" id="{276D976C-0C91-4A9D-AB86-D8F3C00F1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9">
              <a:extLst>
                <a:ext uri="{FF2B5EF4-FFF2-40B4-BE49-F238E27FC236}">
                  <a16:creationId xmlns:a16="http://schemas.microsoft.com/office/drawing/2014/main" id="{AF11B071-D1F5-45C3-808F-25505CF19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4D2DF285-724E-413F-A89A-E9014EAF0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11">
              <a:extLst>
                <a:ext uri="{FF2B5EF4-FFF2-40B4-BE49-F238E27FC236}">
                  <a16:creationId xmlns:a16="http://schemas.microsoft.com/office/drawing/2014/main" id="{5305AB29-3364-4389-A321-44024BF21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A9CC8F-4FA1-119F-107B-A4EE7AA12F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3542639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635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Rectangle 95">
            <a:extLst>
              <a:ext uri="{FF2B5EF4-FFF2-40B4-BE49-F238E27FC236}">
                <a16:creationId xmlns:a16="http://schemas.microsoft.com/office/drawing/2014/main" id="{C5390DD0-A178-4028-9A70-5E9BB7AEF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69AA3B-D284-EE89-DEC8-9AB412432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1284051"/>
            <a:ext cx="2812385" cy="3723836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000000"/>
                </a:solidFill>
              </a:rPr>
              <a:t>How to write an evaluation essay</a:t>
            </a:r>
          </a:p>
        </p:txBody>
      </p:sp>
      <p:sp useBgFill="1">
        <p:nvSpPr>
          <p:cNvPr id="97" name="Rounded Rectangle 16">
            <a:extLst>
              <a:ext uri="{FF2B5EF4-FFF2-40B4-BE49-F238E27FC236}">
                <a16:creationId xmlns:a16="http://schemas.microsoft.com/office/drawing/2014/main" id="{877E6D74-15EE-4BAF-8943-E4DC30C59C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8" name="Group 97">
            <a:extLst>
              <a:ext uri="{FF2B5EF4-FFF2-40B4-BE49-F238E27FC236}">
                <a16:creationId xmlns:a16="http://schemas.microsoft.com/office/drawing/2014/main" id="{86B4E16D-62A2-4B36-8089-25CF61F34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99" name="Freeform 6">
              <a:extLst>
                <a:ext uri="{FF2B5EF4-FFF2-40B4-BE49-F238E27FC236}">
                  <a16:creationId xmlns:a16="http://schemas.microsoft.com/office/drawing/2014/main" id="{99FF013D-4F5B-4D5E-9ACD-F5C4D3F2BF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48D132B-41F2-442F-BA5C-CFCECFFE9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0" name="Freeform 8">
              <a:extLst>
                <a:ext uri="{FF2B5EF4-FFF2-40B4-BE49-F238E27FC236}">
                  <a16:creationId xmlns:a16="http://schemas.microsoft.com/office/drawing/2014/main" id="{130C29E2-4907-4F5F-BC94-1D17A917A7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CC668BCF-9477-4292-A0B0-59227E8D2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1" name="Freeform 10">
              <a:extLst>
                <a:ext uri="{FF2B5EF4-FFF2-40B4-BE49-F238E27FC236}">
                  <a16:creationId xmlns:a16="http://schemas.microsoft.com/office/drawing/2014/main" id="{36D7E325-D60E-4672-B692-E8143B2330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77FC4351-F0D9-48A7-A696-569C69FDA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102" name="Content Placeholder 2">
            <a:extLst>
              <a:ext uri="{FF2B5EF4-FFF2-40B4-BE49-F238E27FC236}">
                <a16:creationId xmlns:a16="http://schemas.microsoft.com/office/drawing/2014/main" id="{19961E7F-5E5A-D87B-2747-5757E6320E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395848"/>
              </p:ext>
            </p:extLst>
          </p:nvPr>
        </p:nvGraphicFramePr>
        <p:xfrm>
          <a:off x="4941201" y="992181"/>
          <a:ext cx="6237359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52698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4971F3D-D875-4DF1-B80E-037D43474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22" descr="3D rendering of game pieces tied together with a rope">
            <a:extLst>
              <a:ext uri="{FF2B5EF4-FFF2-40B4-BE49-F238E27FC236}">
                <a16:creationId xmlns:a16="http://schemas.microsoft.com/office/drawing/2014/main" id="{541DF324-55A2-9112-DB62-7D8B02AE8E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161" t="9092" r="32845" b="-7"/>
          <a:stretch>
            <a:fillRect/>
          </a:stretch>
        </p:blipFill>
        <p:spPr>
          <a:xfrm>
            <a:off x="20" y="10"/>
            <a:ext cx="4726526" cy="6857990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544C8833-366C-4933-A794-34047F663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12" name="Rectangle 19">
              <a:extLst>
                <a:ext uri="{FF2B5EF4-FFF2-40B4-BE49-F238E27FC236}">
                  <a16:creationId xmlns:a16="http://schemas.microsoft.com/office/drawing/2014/main" id="{279CE281-D06F-423C-AE75-BA1649693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5" name="Rectangle 20">
              <a:extLst>
                <a:ext uri="{FF2B5EF4-FFF2-40B4-BE49-F238E27FC236}">
                  <a16:creationId xmlns:a16="http://schemas.microsoft.com/office/drawing/2014/main" id="{CC447C31-77E6-427C-B0D1-13C0DBF9A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ABE1724-B239-4507-9060-905C208BE8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10BE1608-45FB-42B1-A31A-D52BA31F5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5D05A1E9-89C7-4091-8314-3A479C302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8">
              <a:extLst>
                <a:ext uri="{FF2B5EF4-FFF2-40B4-BE49-F238E27FC236}">
                  <a16:creationId xmlns:a16="http://schemas.microsoft.com/office/drawing/2014/main" id="{ED884D2D-8109-4530-9803-72F57C28FB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9">
              <a:extLst>
                <a:ext uri="{FF2B5EF4-FFF2-40B4-BE49-F238E27FC236}">
                  <a16:creationId xmlns:a16="http://schemas.microsoft.com/office/drawing/2014/main" id="{5144B102-7710-40B6-A330-A0DFE88D0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0">
              <a:extLst>
                <a:ext uri="{FF2B5EF4-FFF2-40B4-BE49-F238E27FC236}">
                  <a16:creationId xmlns:a16="http://schemas.microsoft.com/office/drawing/2014/main" id="{78D9B81B-B601-41E2-B37D-DC4E33B48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1">
              <a:extLst>
                <a:ext uri="{FF2B5EF4-FFF2-40B4-BE49-F238E27FC236}">
                  <a16:creationId xmlns:a16="http://schemas.microsoft.com/office/drawing/2014/main" id="{71C29EE9-F29A-43FC-8E56-15F04D04A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27F89B70-4B69-C821-197D-CB714FCDA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2048933"/>
            <a:ext cx="7659156" cy="37422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b="1" dirty="0">
                <a:latin typeface="Corbel"/>
              </a:rPr>
              <a:t>Link theory to practice - </a:t>
            </a:r>
            <a:r>
              <a:rPr lang="en-GB" sz="2200" dirty="0">
                <a:latin typeface="Corbel"/>
              </a:rPr>
              <a:t>how does using person-centred counselling theory and skills align with health and social care values and practices. </a:t>
            </a:r>
          </a:p>
          <a:p>
            <a:pPr>
              <a:lnSpc>
                <a:spcPct val="90000"/>
              </a:lnSpc>
              <a:buClr>
                <a:srgbClr val="688727"/>
              </a:buClr>
            </a:pPr>
            <a:r>
              <a:rPr lang="en-GB" sz="2200" dirty="0">
                <a:latin typeface="Corbel"/>
              </a:rPr>
              <a:t>You could include, building rapport, trust, dignity, values, respect, anti-discriminatory, empowerment, confidentiality, good patient outcomes. </a:t>
            </a:r>
          </a:p>
          <a:p>
            <a:pPr>
              <a:lnSpc>
                <a:spcPct val="90000"/>
              </a:lnSpc>
              <a:buClr>
                <a:srgbClr val="688727"/>
              </a:buClr>
            </a:pPr>
            <a:r>
              <a:rPr lang="en-GB" sz="2200" b="1" dirty="0">
                <a:latin typeface="Corbel"/>
              </a:rPr>
              <a:t>Conclusion (150) words</a:t>
            </a:r>
            <a:r>
              <a:rPr lang="en-GB" sz="2200" dirty="0">
                <a:latin typeface="Corbel"/>
              </a:rPr>
              <a:t> </a:t>
            </a:r>
          </a:p>
          <a:p>
            <a:pPr>
              <a:lnSpc>
                <a:spcPct val="90000"/>
              </a:lnSpc>
              <a:buClr>
                <a:srgbClr val="688727"/>
              </a:buClr>
            </a:pPr>
            <a:r>
              <a:rPr lang="en-GB" sz="2200" dirty="0">
                <a:latin typeface="Corbel"/>
              </a:rPr>
              <a:t>Restate your overall evaluation of the Person-centred skills used in the role play. You could include how you would use the skills in future. </a:t>
            </a:r>
          </a:p>
        </p:txBody>
      </p:sp>
    </p:spTree>
    <p:extLst>
      <p:ext uri="{BB962C8B-B14F-4D97-AF65-F5344CB8AC3E}">
        <p14:creationId xmlns:p14="http://schemas.microsoft.com/office/powerpoint/2010/main" val="2448308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03BF673-8C68-4092-BF1B-53C57EFE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B1BDB70B-F0E6-4867-818F-C582494FB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7083" y="0"/>
            <a:ext cx="11134917" cy="6858000"/>
          </a:xfrm>
          <a:custGeom>
            <a:avLst/>
            <a:gdLst>
              <a:gd name="connsiteX0" fmla="*/ 7627977 w 11134917"/>
              <a:gd name="connsiteY0" fmla="*/ 0 h 6858000"/>
              <a:gd name="connsiteX1" fmla="*/ 8129873 w 11134917"/>
              <a:gd name="connsiteY1" fmla="*/ 0 h 6858000"/>
              <a:gd name="connsiteX2" fmla="*/ 11134917 w 11134917"/>
              <a:gd name="connsiteY2" fmla="*/ 0 h 6858000"/>
              <a:gd name="connsiteX3" fmla="*/ 11134917 w 11134917"/>
              <a:gd name="connsiteY3" fmla="*/ 6858000 h 6858000"/>
              <a:gd name="connsiteX4" fmla="*/ 8129873 w 11134917"/>
              <a:gd name="connsiteY4" fmla="*/ 6858000 h 6858000"/>
              <a:gd name="connsiteX5" fmla="*/ 7627977 w 11134917"/>
              <a:gd name="connsiteY5" fmla="*/ 6858000 h 6858000"/>
              <a:gd name="connsiteX6" fmla="*/ 7627977 w 11134917"/>
              <a:gd name="connsiteY6" fmla="*/ 6857419 h 6858000"/>
              <a:gd name="connsiteX7" fmla="*/ 1921931 w 11134917"/>
              <a:gd name="connsiteY7" fmla="*/ 6850814 h 6858000"/>
              <a:gd name="connsiteX8" fmla="*/ 0 w 11134917"/>
              <a:gd name="connsiteY8" fmla="*/ 5325357 h 6858000"/>
              <a:gd name="connsiteX9" fmla="*/ 838199 w 11134917"/>
              <a:gd name="connsiteY9" fmla="*/ 7331 h 6858000"/>
              <a:gd name="connsiteX10" fmla="*/ 7627977 w 11134917"/>
              <a:gd name="connsiteY10" fmla="*/ 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134917" h="6858000">
                <a:moveTo>
                  <a:pt x="7627977" y="0"/>
                </a:moveTo>
                <a:lnTo>
                  <a:pt x="8129873" y="0"/>
                </a:lnTo>
                <a:lnTo>
                  <a:pt x="11134917" y="0"/>
                </a:lnTo>
                <a:lnTo>
                  <a:pt x="11134917" y="6858000"/>
                </a:lnTo>
                <a:lnTo>
                  <a:pt x="8129873" y="6858000"/>
                </a:lnTo>
                <a:lnTo>
                  <a:pt x="7627977" y="6858000"/>
                </a:lnTo>
                <a:lnTo>
                  <a:pt x="7627977" y="6857419"/>
                </a:lnTo>
                <a:lnTo>
                  <a:pt x="1921931" y="6850814"/>
                </a:lnTo>
                <a:lnTo>
                  <a:pt x="0" y="5325357"/>
                </a:lnTo>
                <a:lnTo>
                  <a:pt x="838199" y="7331"/>
                </a:lnTo>
                <a:lnTo>
                  <a:pt x="7627977" y="50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E52C707-F508-47B5-8864-8CC3EE0F03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2025" y="0"/>
            <a:ext cx="2436813" cy="6858001"/>
            <a:chOff x="1320800" y="0"/>
            <a:chExt cx="2436813" cy="6858001"/>
          </a:xfrm>
        </p:grpSpPr>
        <p:sp>
          <p:nvSpPr>
            <p:cNvPr id="34" name="Freeform 6">
              <a:extLst>
                <a:ext uri="{FF2B5EF4-FFF2-40B4-BE49-F238E27FC236}">
                  <a16:creationId xmlns:a16="http://schemas.microsoft.com/office/drawing/2014/main" id="{066B5DD9-1C9B-4957-AF7C-8E11C7E88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DF9D480-2CEE-4037-8C1B-638068630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8">
              <a:extLst>
                <a:ext uri="{FF2B5EF4-FFF2-40B4-BE49-F238E27FC236}">
                  <a16:creationId xmlns:a16="http://schemas.microsoft.com/office/drawing/2014/main" id="{EBF6F7B8-E51D-495D-B944-B8E2E84C57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43BB0F7-F9F4-4CFA-9277-2B671DC701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D51F18A6-D926-4462-B110-63097184F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ED77B4F5-55D8-444A-9EFF-CAAA8CD69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31AA9CA-E327-05DB-25DD-726A7D56B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6013" y="1072609"/>
            <a:ext cx="3041557" cy="4522647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200">
                <a:solidFill>
                  <a:schemeClr val="tx2"/>
                </a:solidFill>
                <a:cs typeface="Posterama"/>
              </a:rPr>
              <a:t>Assignment 2</a:t>
            </a:r>
            <a:endParaRPr lang="en-GB" sz="3200">
              <a:solidFill>
                <a:schemeClr val="tx2"/>
              </a:solidFill>
            </a:endParaRP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F40A08E7-E52B-973B-659A-74E04841C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2751" y="12954"/>
            <a:ext cx="6383207" cy="63919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dirty="0"/>
              <a:t>Using Gibbs reflective cycle  </a:t>
            </a:r>
            <a:endParaRPr lang="en-US" sz="2000" dirty="0"/>
          </a:p>
          <a:p>
            <a:r>
              <a:rPr lang="en-GB" sz="2000" b="1" dirty="0"/>
              <a:t>1,500 words  10% + or 10% - </a:t>
            </a:r>
          </a:p>
          <a:p>
            <a:pPr>
              <a:buClr>
                <a:srgbClr val="688727"/>
              </a:buClr>
            </a:pPr>
            <a:r>
              <a:rPr lang="en-GB" sz="2000" dirty="0"/>
              <a:t>write your own reflection of your experiencing  using  of the counselling skills.</a:t>
            </a:r>
            <a:endParaRPr lang="en-GB"/>
          </a:p>
          <a:p>
            <a:r>
              <a:rPr lang="en-GB" sz="2000" dirty="0"/>
              <a:t>You will need to include 2 peer and 1 tutor observation sheet which will help with your write up. </a:t>
            </a:r>
          </a:p>
          <a:p>
            <a:r>
              <a:rPr lang="en-GB" sz="2000" dirty="0"/>
              <a:t>I</a:t>
            </a:r>
            <a:r>
              <a:rPr lang="en-GB" sz="2000" b="1" dirty="0"/>
              <a:t>ntroduction</a:t>
            </a:r>
          </a:p>
          <a:p>
            <a:r>
              <a:rPr lang="en-GB" sz="2000" b="1" dirty="0"/>
              <a:t>Self –reflection on person-centred skills</a:t>
            </a:r>
          </a:p>
          <a:p>
            <a:r>
              <a:rPr lang="en-GB" sz="2000" b="1" dirty="0"/>
              <a:t>Ethics codes and professional boundaries</a:t>
            </a:r>
          </a:p>
          <a:p>
            <a:r>
              <a:rPr lang="en-GB" sz="2000" b="1" dirty="0"/>
              <a:t>Self-care and compassion</a:t>
            </a:r>
          </a:p>
          <a:p>
            <a:r>
              <a:rPr lang="en-GB" sz="2000" b="1" dirty="0"/>
              <a:t>Conclusion</a:t>
            </a: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3395815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96040-42E8-C78C-CBA8-966723B06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Gibbs reflection</a:t>
            </a:r>
          </a:p>
        </p:txBody>
      </p:sp>
      <p:pic>
        <p:nvPicPr>
          <p:cNvPr id="4" name="Content Placeholder 3" descr="A diagram of a reflective cycle&#10;&#10;AI-generated content may be incorrect.">
            <a:extLst>
              <a:ext uri="{FF2B5EF4-FFF2-40B4-BE49-F238E27FC236}">
                <a16:creationId xmlns:a16="http://schemas.microsoft.com/office/drawing/2014/main" id="{0DFAD9FA-A36E-C225-B0F3-068D22B057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883856" y="2049813"/>
            <a:ext cx="6431795" cy="4035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2674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4971F3D-D875-4DF1-B80E-037D43474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4" name="Picture 23" descr="Close up image of hands applauding">
            <a:extLst>
              <a:ext uri="{FF2B5EF4-FFF2-40B4-BE49-F238E27FC236}">
                <a16:creationId xmlns:a16="http://schemas.microsoft.com/office/drawing/2014/main" id="{F7E25E7A-B045-CC31-AF63-AB82DC9E03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3326" t="9092" r="14850" b="-9"/>
          <a:stretch>
            <a:fillRect/>
          </a:stretch>
        </p:blipFill>
        <p:spPr>
          <a:xfrm>
            <a:off x="20" y="10"/>
            <a:ext cx="4726526" cy="6857990"/>
          </a:xfrm>
          <a:prstGeom prst="rect">
            <a:avLst/>
          </a:prstGeom>
        </p:spPr>
      </p:pic>
      <p:grpSp>
        <p:nvGrpSpPr>
          <p:cNvPr id="25" name="Group 24">
            <a:extLst>
              <a:ext uri="{FF2B5EF4-FFF2-40B4-BE49-F238E27FC236}">
                <a16:creationId xmlns:a16="http://schemas.microsoft.com/office/drawing/2014/main" id="{544C8833-366C-4933-A794-34047F663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13" name="Rectangle 19">
              <a:extLst>
                <a:ext uri="{FF2B5EF4-FFF2-40B4-BE49-F238E27FC236}">
                  <a16:creationId xmlns:a16="http://schemas.microsoft.com/office/drawing/2014/main" id="{279CE281-D06F-423C-AE75-BA1649693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4" name="Rectangle 20">
              <a:extLst>
                <a:ext uri="{FF2B5EF4-FFF2-40B4-BE49-F238E27FC236}">
                  <a16:creationId xmlns:a16="http://schemas.microsoft.com/office/drawing/2014/main" id="{CC447C31-77E6-427C-B0D1-13C0DBF9AA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ABE1724-B239-4507-9060-905C208BE8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10BE1608-45FB-42B1-A31A-D52BA31F55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5D05A1E9-89C7-4091-8314-3A479C302C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8">
              <a:extLst>
                <a:ext uri="{FF2B5EF4-FFF2-40B4-BE49-F238E27FC236}">
                  <a16:creationId xmlns:a16="http://schemas.microsoft.com/office/drawing/2014/main" id="{ED884D2D-8109-4530-9803-72F57C28FB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5144B102-7710-40B6-A330-A0DFE88D0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78D9B81B-B601-41E2-B37D-DC4E33B485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71C29EE9-F29A-43FC-8E56-15F04D04A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50B6560B-DAE4-BD64-C3E4-FBA270C5CBF1}"/>
              </a:ext>
            </a:extLst>
          </p:cNvPr>
          <p:cNvSpPr txBox="1"/>
          <p:nvPr/>
        </p:nvSpPr>
        <p:spPr>
          <a:xfrm>
            <a:off x="3962399" y="685800"/>
            <a:ext cx="7345891" cy="141393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 defTabSz="457200"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ln w="3175" cmpd="sng">
                  <a:noFill/>
                </a:ln>
                <a:latin typeface="+mj-lt"/>
                <a:ea typeface="+mj-ea"/>
                <a:cs typeface="+mj-cs"/>
              </a:rPr>
              <a:t>How to write a self-reflection essay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62BE2-E5B3-AB67-9E53-37A7582F4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3867" y="2048933"/>
            <a:ext cx="7659156" cy="37422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b="1"/>
              <a:t>Introduction</a:t>
            </a:r>
            <a:r>
              <a:rPr lang="en-US" sz="1700"/>
              <a:t>-  </a:t>
            </a:r>
            <a:r>
              <a:rPr lang="en-US" sz="1700" b="1"/>
              <a:t>(150 words)</a:t>
            </a:r>
            <a:endParaRPr lang="en-US" sz="1700"/>
          </a:p>
          <a:p>
            <a:pPr>
              <a:lnSpc>
                <a:spcPct val="90000"/>
              </a:lnSpc>
            </a:pPr>
            <a:r>
              <a:rPr lang="en-US" sz="1700" b="1"/>
              <a:t>Briefly</a:t>
            </a:r>
            <a:r>
              <a:rPr lang="en-US" sz="1700"/>
              <a:t> explain that you are reflecting on your own learning and using person-centred counselling skills and explain</a:t>
            </a:r>
            <a:r>
              <a:rPr lang="en-US" sz="1700" b="1"/>
              <a:t> </a:t>
            </a:r>
            <a:r>
              <a:rPr lang="en-US" sz="1700"/>
              <a:t>why reflection is important in health and social care.</a:t>
            </a:r>
          </a:p>
          <a:p>
            <a:pPr>
              <a:lnSpc>
                <a:spcPct val="90000"/>
              </a:lnSpc>
            </a:pPr>
            <a:r>
              <a:rPr lang="en-US" sz="1700" b="1"/>
              <a:t>Main body (1200) words</a:t>
            </a:r>
            <a:r>
              <a:rPr lang="en-US" sz="1700"/>
              <a:t> </a:t>
            </a:r>
          </a:p>
          <a:p>
            <a:pPr>
              <a:lnSpc>
                <a:spcPct val="90000"/>
              </a:lnSpc>
            </a:pPr>
            <a:r>
              <a:rPr lang="en-US" sz="1700" b="1"/>
              <a:t>Describe</a:t>
            </a:r>
            <a:r>
              <a:rPr lang="en-US" sz="1700"/>
              <a:t> the situation/role play where you have applied these skills</a:t>
            </a:r>
          </a:p>
          <a:p>
            <a:pPr>
              <a:lnSpc>
                <a:spcPct val="90000"/>
              </a:lnSpc>
            </a:pPr>
            <a:r>
              <a:rPr lang="en-US" sz="1700"/>
              <a:t>Eg Active listening, where I showed empathy when they were distressed about... I was showing being non-judgement when I </a:t>
            </a:r>
          </a:p>
          <a:p>
            <a:pPr>
              <a:lnSpc>
                <a:spcPct val="90000"/>
              </a:lnSpc>
            </a:pPr>
            <a:r>
              <a:rPr lang="en-US" sz="1700" b="1"/>
              <a:t>Feelings</a:t>
            </a:r>
            <a:r>
              <a:rPr lang="en-US" sz="1700"/>
              <a:t>- how you felt using these skills</a:t>
            </a:r>
          </a:p>
          <a:p>
            <a:pPr>
              <a:lnSpc>
                <a:spcPct val="90000"/>
              </a:lnSpc>
            </a:pPr>
            <a:r>
              <a:rPr lang="en-US" sz="1700" b="1"/>
              <a:t>Evaluate</a:t>
            </a:r>
            <a:r>
              <a:rPr lang="en-US" sz="1700"/>
              <a:t> the positives and negatives these skills had upon your client's links to values, dignity, respect, ethical codes and outcomes. </a:t>
            </a:r>
          </a:p>
          <a:p>
            <a:pPr>
              <a:lnSpc>
                <a:spcPct val="90000"/>
              </a:lnSpc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3638833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EAE265-D4CE-D02D-DF6B-533AB0DF62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381000"/>
            <a:ext cx="10018713" cy="5410200"/>
          </a:xfrm>
        </p:spPr>
        <p:txBody>
          <a:bodyPr/>
          <a:lstStyle/>
          <a:p>
            <a:r>
              <a:rPr lang="en-GB" b="1" dirty="0"/>
              <a:t>Analysis</a:t>
            </a:r>
            <a:r>
              <a:rPr lang="en-GB" dirty="0"/>
              <a:t> – link to theory of Person-centred skills and approach in health and social care frameworks.</a:t>
            </a:r>
            <a:endParaRPr lang="en-US"/>
          </a:p>
          <a:p>
            <a:r>
              <a:rPr lang="en-GB" b="1" dirty="0"/>
              <a:t>Conclusion</a:t>
            </a:r>
            <a:r>
              <a:rPr lang="en-GB" dirty="0"/>
              <a:t> – what you have learned </a:t>
            </a:r>
          </a:p>
          <a:p>
            <a:r>
              <a:rPr lang="en-GB" b="1" dirty="0"/>
              <a:t>Action plan</a:t>
            </a:r>
            <a:r>
              <a:rPr lang="en-GB" dirty="0"/>
              <a:t> – what you will do in the future.</a:t>
            </a:r>
          </a:p>
          <a:p>
            <a:r>
              <a:rPr lang="en-GB" b="1" dirty="0"/>
              <a:t>Conclusion of essay</a:t>
            </a:r>
            <a:r>
              <a:rPr lang="en-GB" dirty="0"/>
              <a:t> ( 150-200) words  write a summary of what you have learnt about yourself using the skills. </a:t>
            </a:r>
          </a:p>
          <a:p>
            <a:pPr>
              <a:buClr>
                <a:srgbClr val="688727"/>
              </a:buClr>
            </a:pPr>
            <a:r>
              <a:rPr lang="en-GB" b="1" dirty="0"/>
              <a:t>Areas to consider including</a:t>
            </a:r>
            <a:r>
              <a:rPr lang="en-GB" dirty="0"/>
              <a:t> - Highlight how reflection improves personal and professional growth. Emphasise the importance of continuing to develop and use skills within Health and social care.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0591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089D35B1-0ED5-4358-8CAE-A9E49412A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DDEF6545-5A42-469E-8778-86CA01CD4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3B08853F-842C-4D0A-9A89-D05CB3990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A436FB18-2D01-4AAB-AD10-2D1208310F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9EFB8341-7A7B-46E4-AF94-689147AD0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C4D84136-7804-4605-AC9F-238A3665E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4EC6F81C-51C2-4A6F-8B94-562DA6736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DD65B30C-427F-449E-B039-E288E85D8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28" name="Freeform 6">
              <a:extLst>
                <a:ext uri="{FF2B5EF4-FFF2-40B4-BE49-F238E27FC236}">
                  <a16:creationId xmlns:a16="http://schemas.microsoft.com/office/drawing/2014/main" id="{9F47D947-83F7-46E3-872B-0777122A0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60C7B45B-6634-46FA-862D-B86F1C3C50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8">
              <a:extLst>
                <a:ext uri="{FF2B5EF4-FFF2-40B4-BE49-F238E27FC236}">
                  <a16:creationId xmlns:a16="http://schemas.microsoft.com/office/drawing/2014/main" id="{C7504CC0-DD94-4ED9-ADC9-6FE7AEA33F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9">
              <a:extLst>
                <a:ext uri="{FF2B5EF4-FFF2-40B4-BE49-F238E27FC236}">
                  <a16:creationId xmlns:a16="http://schemas.microsoft.com/office/drawing/2014/main" id="{64268326-B6DD-4E00-9788-6C319279A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0">
              <a:extLst>
                <a:ext uri="{FF2B5EF4-FFF2-40B4-BE49-F238E27FC236}">
                  <a16:creationId xmlns:a16="http://schemas.microsoft.com/office/drawing/2014/main" id="{92C7B3DE-DB23-4AAC-B142-C803C0C0A1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1">
              <a:extLst>
                <a:ext uri="{FF2B5EF4-FFF2-40B4-BE49-F238E27FC236}">
                  <a16:creationId xmlns:a16="http://schemas.microsoft.com/office/drawing/2014/main" id="{1EEF04DC-4E0D-4127-A98D-EA81C3B2D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84966D2-3C9B-4F47-8231-1DEC33D3BD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6066" y="321734"/>
            <a:ext cx="11074201" cy="6214533"/>
          </a:xfrm>
          <a:custGeom>
            <a:avLst/>
            <a:gdLst>
              <a:gd name="connsiteX0" fmla="*/ 815396 w 11074201"/>
              <a:gd name="connsiteY0" fmla="*/ 0 h 6214533"/>
              <a:gd name="connsiteX1" fmla="*/ 11074201 w 11074201"/>
              <a:gd name="connsiteY1" fmla="*/ 0 h 6214533"/>
              <a:gd name="connsiteX2" fmla="*/ 11074201 w 11074201"/>
              <a:gd name="connsiteY2" fmla="*/ 6214533 h 6214533"/>
              <a:gd name="connsiteX3" fmla="*/ 1498193 w 11074201"/>
              <a:gd name="connsiteY3" fmla="*/ 6214533 h 6214533"/>
              <a:gd name="connsiteX4" fmla="*/ 0 w 11074201"/>
              <a:gd name="connsiteY4" fmla="*/ 4992543 h 6214533"/>
              <a:gd name="connsiteX5" fmla="*/ 433971 w 11074201"/>
              <a:gd name="connsiteY5" fmla="*/ 2335405 h 62145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74201" h="6214533">
                <a:moveTo>
                  <a:pt x="815396" y="0"/>
                </a:moveTo>
                <a:lnTo>
                  <a:pt x="11074201" y="0"/>
                </a:lnTo>
                <a:lnTo>
                  <a:pt x="11074201" y="6214533"/>
                </a:lnTo>
                <a:lnTo>
                  <a:pt x="1498193" y="6214533"/>
                </a:lnTo>
                <a:lnTo>
                  <a:pt x="0" y="4992543"/>
                </a:lnTo>
                <a:cubicBezTo>
                  <a:pt x="141071" y="4106831"/>
                  <a:pt x="287521" y="3221118"/>
                  <a:pt x="433971" y="2335405"/>
                </a:cubicBezTo>
                <a:close/>
              </a:path>
            </a:pathLst>
          </a:custGeom>
          <a:solidFill>
            <a:srgbClr val="FFFFFF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1"/>
              <a:tileRect/>
            </a:gradFill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poster of a person&amp;#39;s ear with colorful stripes&#10;&#10;AI-generated content may be incorrect.">
            <a:extLst>
              <a:ext uri="{FF2B5EF4-FFF2-40B4-BE49-F238E27FC236}">
                <a16:creationId xmlns:a16="http://schemas.microsoft.com/office/drawing/2014/main" id="{7B1294B7-C610-380F-9739-347E5FE49CE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9482" y="316047"/>
            <a:ext cx="6398679" cy="6203464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6641677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48D661B-BAEA-42B3-BEDB-13E01DBA4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BD2573B-33EA-4868-BD57-87246A078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C54F34-9DE8-2B3B-D220-7BE2C024F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Posterama"/>
              </a:rPr>
              <a:t>Group exercise 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262EED4-6AA0-4E32-99BF-EC6023E86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187BD93B-D7D8-48E9-A408-63B05280F8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F1828682-B626-46A2-929D-B464FFAB3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276D976C-0C91-4A9D-AB86-D8F3C00F1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AF11B071-D1F5-45C3-808F-25505CF19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4D2DF285-724E-413F-A89A-E9014EAF0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5305AB29-3364-4389-A321-44024BF21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7017C1-7460-E1A1-D241-B2F402553D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7030268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5330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48D661B-BAEA-42B3-BEDB-13E01DBA4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BD2573B-33EA-4868-BD57-87246A078C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B9F119-CFAE-3D00-315E-83E40ADF9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1" y="685800"/>
            <a:ext cx="2639962" cy="5105400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  <a:cs typeface="Posterama"/>
              </a:rPr>
              <a:t> WHY  </a:t>
            </a:r>
            <a:br>
              <a:rPr lang="en-GB" sz="2800">
                <a:solidFill>
                  <a:srgbClr val="FFFFFF"/>
                </a:solidFill>
                <a:cs typeface="Posterama"/>
              </a:rPr>
            </a:br>
            <a:r>
              <a:rPr lang="en-GB" sz="2800">
                <a:solidFill>
                  <a:srgbClr val="FFFFFF"/>
                </a:solidFill>
                <a:cs typeface="Posterama"/>
              </a:rPr>
              <a:t>use "Active listening" communication skill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262EED4-6AA0-4E32-99BF-EC6023E86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187BD93B-D7D8-48E9-A408-63B05280F8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F1828682-B626-46A2-929D-B464FFAB3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276D976C-0C91-4A9D-AB86-D8F3C00F1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AF11B071-D1F5-45C3-808F-25505CF19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4D2DF285-724E-413F-A89A-E9014EAF0D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5305AB29-3364-4389-A321-44024BF21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1544C5F-C498-7990-DD3B-3320123CAF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68421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97629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15E1C-9AB9-5DA5-039A-9A2A5E0DF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Active listening body language: </a:t>
            </a:r>
            <a:r>
              <a:rPr lang="en-GB" b="1" dirty="0"/>
              <a:t>SOLER</a:t>
            </a:r>
            <a:r>
              <a:rPr lang="en-GB" dirty="0"/>
              <a:t> by Gerard Egan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509AD-EEF8-F9F4-1F31-859C1A33B7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S:</a:t>
            </a:r>
            <a:r>
              <a:rPr lang="en-GB" dirty="0"/>
              <a:t> Sit SQUARELY on to the client preferably at a 5 o'clock angle</a:t>
            </a:r>
          </a:p>
          <a:p>
            <a:pPr>
              <a:buClr>
                <a:srgbClr val="688727"/>
              </a:buClr>
            </a:pPr>
            <a:r>
              <a:rPr lang="en-GB" b="1" dirty="0"/>
              <a:t>O</a:t>
            </a:r>
            <a:r>
              <a:rPr lang="en-GB" dirty="0"/>
              <a:t>: Maintain an OPEN posture at all time </a:t>
            </a:r>
          </a:p>
          <a:p>
            <a:pPr>
              <a:buClr>
                <a:srgbClr val="688727"/>
              </a:buClr>
            </a:pPr>
            <a:r>
              <a:rPr lang="en-GB" b="1" dirty="0"/>
              <a:t>L</a:t>
            </a:r>
            <a:r>
              <a:rPr lang="en-GB" dirty="0"/>
              <a:t>: Lean slightly towards the client</a:t>
            </a:r>
          </a:p>
          <a:p>
            <a:pPr>
              <a:buClr>
                <a:srgbClr val="688727"/>
              </a:buClr>
            </a:pPr>
            <a:r>
              <a:rPr lang="en-GB" b="1" dirty="0"/>
              <a:t>E</a:t>
            </a:r>
            <a:r>
              <a:rPr lang="en-GB" dirty="0"/>
              <a:t>: Maintain EYE CONTACT with the client/patient without staring </a:t>
            </a:r>
          </a:p>
          <a:p>
            <a:pPr>
              <a:buClr>
                <a:srgbClr val="688727"/>
              </a:buClr>
            </a:pPr>
            <a:r>
              <a:rPr lang="en-GB" b="1" dirty="0"/>
              <a:t>R</a:t>
            </a:r>
            <a:r>
              <a:rPr lang="en-GB" dirty="0"/>
              <a:t>: RELAX. This should in turn help the client/patient feel relaxed </a:t>
            </a:r>
          </a:p>
        </p:txBody>
      </p:sp>
    </p:spTree>
    <p:extLst>
      <p:ext uri="{BB962C8B-B14F-4D97-AF65-F5344CB8AC3E}">
        <p14:creationId xmlns:p14="http://schemas.microsoft.com/office/powerpoint/2010/main" val="9775029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60B39-3308-E48F-ED03-9B8C1EE5E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 ACTIVITY </a:t>
            </a:r>
            <a:br>
              <a:rPr lang="en-GB" dirty="0">
                <a:cs typeface="Posterama"/>
              </a:rPr>
            </a:br>
            <a:r>
              <a:rPr lang="en-GB" dirty="0">
                <a:cs typeface="Posterama"/>
              </a:rPr>
              <a:t> using Active listening skills</a:t>
            </a:r>
            <a:endParaRPr lang="en-GB" dirty="0"/>
          </a:p>
        </p:txBody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C768DC08-157E-0E3D-B347-BDABDBAF6C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9524190"/>
              </p:ext>
            </p:extLst>
          </p:nvPr>
        </p:nvGraphicFramePr>
        <p:xfrm>
          <a:off x="1329529" y="2738437"/>
          <a:ext cx="10018713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2349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C8FD85F3-CB6E-462A-8566-9D38B41BDF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6306" y="1"/>
            <a:ext cx="445569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C1F56B-4BEB-81E5-4AB1-5E49A82C68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71392" y="1074392"/>
            <a:ext cx="2443433" cy="437796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  <a:cs typeface="Posterama"/>
              </a:rPr>
              <a:t>Reflection</a:t>
            </a:r>
            <a:endParaRPr lang="en-GB">
              <a:solidFill>
                <a:srgbClr val="000000"/>
              </a:solidFill>
            </a:endParaRPr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98329869-2AAA-45A6-A41E-448AA325C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9032100" cy="6858000"/>
          </a:xfrm>
          <a:custGeom>
            <a:avLst/>
            <a:gdLst>
              <a:gd name="connsiteX0" fmla="*/ 7891921 w 9032100"/>
              <a:gd name="connsiteY0" fmla="*/ 1602751 h 6858000"/>
              <a:gd name="connsiteX1" fmla="*/ 9032100 w 9032100"/>
              <a:gd name="connsiteY1" fmla="*/ 0 h 6858000"/>
              <a:gd name="connsiteX2" fmla="*/ 7880182 w 9032100"/>
              <a:gd name="connsiteY2" fmla="*/ 0 h 6858000"/>
              <a:gd name="connsiteX3" fmla="*/ 7880182 w 9032100"/>
              <a:gd name="connsiteY3" fmla="*/ 1528762 h 6858000"/>
              <a:gd name="connsiteX4" fmla="*/ 7880182 w 9032100"/>
              <a:gd name="connsiteY4" fmla="*/ 6858000 h 6858000"/>
              <a:gd name="connsiteX5" fmla="*/ 8725712 w 9032100"/>
              <a:gd name="connsiteY5" fmla="*/ 6858000 h 6858000"/>
              <a:gd name="connsiteX6" fmla="*/ 7891921 w 9032100"/>
              <a:gd name="connsiteY6" fmla="*/ 1602751 h 6858000"/>
              <a:gd name="connsiteX7" fmla="*/ 7880182 w 9032100"/>
              <a:gd name="connsiteY7" fmla="*/ 1619252 h 6858000"/>
              <a:gd name="connsiteX8" fmla="*/ 0 w 9032100"/>
              <a:gd name="connsiteY8" fmla="*/ 6858000 h 6858000"/>
              <a:gd name="connsiteX9" fmla="*/ 7880181 w 9032100"/>
              <a:gd name="connsiteY9" fmla="*/ 6858000 h 6858000"/>
              <a:gd name="connsiteX10" fmla="*/ 7880181 w 9032100"/>
              <a:gd name="connsiteY10" fmla="*/ 0 h 6858000"/>
              <a:gd name="connsiteX11" fmla="*/ 0 w 9032100"/>
              <a:gd name="connsiteY1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032100" h="6858000">
                <a:moveTo>
                  <a:pt x="7891921" y="1602751"/>
                </a:moveTo>
                <a:lnTo>
                  <a:pt x="9032100" y="0"/>
                </a:lnTo>
                <a:lnTo>
                  <a:pt x="7880182" y="0"/>
                </a:lnTo>
                <a:lnTo>
                  <a:pt x="7880182" y="1528762"/>
                </a:lnTo>
                <a:close/>
                <a:moveTo>
                  <a:pt x="7880182" y="6858000"/>
                </a:moveTo>
                <a:lnTo>
                  <a:pt x="8725712" y="6858000"/>
                </a:lnTo>
                <a:lnTo>
                  <a:pt x="7891921" y="1602751"/>
                </a:lnTo>
                <a:lnTo>
                  <a:pt x="7880182" y="1619252"/>
                </a:lnTo>
                <a:close/>
                <a:moveTo>
                  <a:pt x="0" y="6858000"/>
                </a:moveTo>
                <a:lnTo>
                  <a:pt x="7880181" y="6858000"/>
                </a:lnTo>
                <a:lnTo>
                  <a:pt x="7880181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CE53642C-9C8B-41EF-BE74-E3A40A123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42667" y="0"/>
            <a:ext cx="2436813" cy="6858001"/>
            <a:chOff x="1320800" y="0"/>
            <a:chExt cx="2436813" cy="6858001"/>
          </a:xfrm>
        </p:grpSpPr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C76B26F8-CEEA-42F8-A1CC-04DAF756C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7">
              <a:extLst>
                <a:ext uri="{FF2B5EF4-FFF2-40B4-BE49-F238E27FC236}">
                  <a16:creationId xmlns:a16="http://schemas.microsoft.com/office/drawing/2014/main" id="{2DC8047B-F8E0-4F98-94D9-3C767A19B3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8">
              <a:extLst>
                <a:ext uri="{FF2B5EF4-FFF2-40B4-BE49-F238E27FC236}">
                  <a16:creationId xmlns:a16="http://schemas.microsoft.com/office/drawing/2014/main" id="{B4C38BC3-BD99-487E-B2CA-12E307547A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9">
              <a:extLst>
                <a:ext uri="{FF2B5EF4-FFF2-40B4-BE49-F238E27FC236}">
                  <a16:creationId xmlns:a16="http://schemas.microsoft.com/office/drawing/2014/main" id="{813BA2C8-6ECB-4061-8305-2C0CDE8930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10">
              <a:extLst>
                <a:ext uri="{FF2B5EF4-FFF2-40B4-BE49-F238E27FC236}">
                  <a16:creationId xmlns:a16="http://schemas.microsoft.com/office/drawing/2014/main" id="{87D9E7EB-4D1B-4204-9DF4-DFCAD313D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11">
              <a:extLst>
                <a:ext uri="{FF2B5EF4-FFF2-40B4-BE49-F238E27FC236}">
                  <a16:creationId xmlns:a16="http://schemas.microsoft.com/office/drawing/2014/main" id="{A6623415-47AD-4E8A-913A-23B9DF6F26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82BED8-3592-D693-A663-34BD7B5A47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6543356"/>
              </p:ext>
            </p:extLst>
          </p:nvPr>
        </p:nvGraphicFramePr>
        <p:xfrm>
          <a:off x="643467" y="643468"/>
          <a:ext cx="6749521" cy="5239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44697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8BB434"/>
      </a:accent1>
      <a:accent2>
        <a:srgbClr val="33A583"/>
      </a:accent2>
      <a:accent3>
        <a:srgbClr val="3594B4"/>
      </a:accent3>
      <a:accent4>
        <a:srgbClr val="6063B4"/>
      </a:accent4>
      <a:accent5>
        <a:srgbClr val="D35731"/>
      </a:accent5>
      <a:accent6>
        <a:srgbClr val="EBAC4B"/>
      </a:accent6>
      <a:hlink>
        <a:srgbClr val="65AD30"/>
      </a:hlink>
      <a:folHlink>
        <a:srgbClr val="8ED25B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1A9F9826-882C-40B9-8F38-5A3B8CFD19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</TotalTime>
  <Words>887</Words>
  <Application>Microsoft Office PowerPoint</Application>
  <PresentationFormat>Widescreen</PresentationFormat>
  <Paragraphs>84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Century Schoolbook</vt:lpstr>
      <vt:lpstr>Corbel</vt:lpstr>
      <vt:lpstr>Posterama</vt:lpstr>
      <vt:lpstr>Parallax</vt:lpstr>
      <vt:lpstr>CARE IN COMMUNICATION  Level 3 Health and Social Care  BMHP3003 </vt:lpstr>
      <vt:lpstr>Aim of Module</vt:lpstr>
      <vt:lpstr>Module content</vt:lpstr>
      <vt:lpstr>Assignment one</vt:lpstr>
      <vt:lpstr>How to write an evaluation essay</vt:lpstr>
      <vt:lpstr>PowerPoint Presentation</vt:lpstr>
      <vt:lpstr>Assignment 2</vt:lpstr>
      <vt:lpstr>Gibbs reflection</vt:lpstr>
      <vt:lpstr>PowerPoint Presentation</vt:lpstr>
      <vt:lpstr>PowerPoint Presentation</vt:lpstr>
      <vt:lpstr>PowerPoint Presentation</vt:lpstr>
      <vt:lpstr>Group exercise </vt:lpstr>
      <vt:lpstr> WHY   use "Active listening" communication skill</vt:lpstr>
      <vt:lpstr>Active listening body language: SOLER by Gerard Egan</vt:lpstr>
      <vt:lpstr> ACTIVITY   using Active listening skills</vt:lpstr>
      <vt:lpstr>Reflection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Donna Morgan</dc:creator>
  <cp:lastModifiedBy>sharon Langford</cp:lastModifiedBy>
  <cp:revision>769</cp:revision>
  <dcterms:created xsi:type="dcterms:W3CDTF">2025-09-26T09:30:11Z</dcterms:created>
  <dcterms:modified xsi:type="dcterms:W3CDTF">2026-01-21T14:06:24Z</dcterms:modified>
</cp:coreProperties>
</file>