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51" r:id="rId1"/>
  </p:sldMasterIdLst>
  <p:notesMasterIdLst>
    <p:notesMasterId r:id="rId24"/>
  </p:notesMasterIdLst>
  <p:sldIdLst>
    <p:sldId id="256" r:id="rId2"/>
    <p:sldId id="257" r:id="rId3"/>
    <p:sldId id="258" r:id="rId4"/>
    <p:sldId id="278" r:id="rId5"/>
    <p:sldId id="259" r:id="rId6"/>
    <p:sldId id="260" r:id="rId7"/>
    <p:sldId id="261" r:id="rId8"/>
    <p:sldId id="262" r:id="rId9"/>
    <p:sldId id="263" r:id="rId10"/>
    <p:sldId id="264" r:id="rId11"/>
    <p:sldId id="266" r:id="rId12"/>
    <p:sldId id="268" r:id="rId13"/>
    <p:sldId id="269" r:id="rId14"/>
    <p:sldId id="267" r:id="rId15"/>
    <p:sldId id="270" r:id="rId16"/>
    <p:sldId id="271" r:id="rId17"/>
    <p:sldId id="272" r:id="rId18"/>
    <p:sldId id="273" r:id="rId19"/>
    <p:sldId id="274" r:id="rId20"/>
    <p:sldId id="275" r:id="rId21"/>
    <p:sldId id="276" r:id="rId22"/>
    <p:sldId id="277" r:id="rId23"/>
  </p:sldIdLst>
  <p:sldSz cx="12192000" cy="6858000"/>
  <p:notesSz cx="6858000" cy="9144000"/>
  <p:embeddedFontLst>
    <p:embeddedFont>
      <p:font typeface="Avenir Next LT Pro" panose="020B0504020202020204" pitchFamily="34" charset="0"/>
      <p:regular r:id="rId25"/>
      <p:bold r:id="rId26"/>
      <p:italic r:id="rId27"/>
      <p:boldItalic r:id="rId28"/>
    </p:embeddedFont>
    <p:embeddedFont>
      <p:font typeface="Sitka Banner" panose="02000505000000020004" pitchFamily="2" charset="0"/>
      <p:regular r:id="rId29"/>
      <p:bold r:id="rId30"/>
      <p:italic r:id="rId31"/>
      <p:boldItalic r:id="rId32"/>
    </p:embeddedFont>
  </p:embeddedFontLst>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54FDD3-D814-437A-8D0D-264E5CB21B48}" v="51" dt="2024-02-27T22:21:28.0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7775" autoAdjust="0"/>
  </p:normalViewPr>
  <p:slideViewPr>
    <p:cSldViewPr snapToGrid="0">
      <p:cViewPr>
        <p:scale>
          <a:sx n="72" d="100"/>
          <a:sy n="72" d="100"/>
        </p:scale>
        <p:origin x="420"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9554FDD3-D814-437A-8D0D-264E5CB21B48}"/>
    <pc:docChg chg="undo custSel modSld">
      <pc:chgData name="Andrea Williams" userId="1d65336b-f6ac-47c2-8ab0-b39dbb7b7e80" providerId="ADAL" clId="{9554FDD3-D814-437A-8D0D-264E5CB21B48}" dt="2024-02-27T22:21:28.023" v="264" actId="20577"/>
      <pc:docMkLst>
        <pc:docMk/>
      </pc:docMkLst>
      <pc:sldChg chg="modNotesTx">
        <pc:chgData name="Andrea Williams" userId="1d65336b-f6ac-47c2-8ab0-b39dbb7b7e80" providerId="ADAL" clId="{9554FDD3-D814-437A-8D0D-264E5CB21B48}" dt="2024-02-27T22:05:36.644" v="40" actId="6549"/>
        <pc:sldMkLst>
          <pc:docMk/>
          <pc:sldMk cId="3754775800" sldId="258"/>
        </pc:sldMkLst>
      </pc:sldChg>
      <pc:sldChg chg="modNotesTx">
        <pc:chgData name="Andrea Williams" userId="1d65336b-f6ac-47c2-8ab0-b39dbb7b7e80" providerId="ADAL" clId="{9554FDD3-D814-437A-8D0D-264E5CB21B48}" dt="2024-02-27T22:07:10.920" v="43" actId="6549"/>
        <pc:sldMkLst>
          <pc:docMk/>
          <pc:sldMk cId="3020192909" sldId="259"/>
        </pc:sldMkLst>
      </pc:sldChg>
      <pc:sldChg chg="modSp mod modNotesTx">
        <pc:chgData name="Andrea Williams" userId="1d65336b-f6ac-47c2-8ab0-b39dbb7b7e80" providerId="ADAL" clId="{9554FDD3-D814-437A-8D0D-264E5CB21B48}" dt="2024-02-27T22:07:37.666" v="44" actId="6549"/>
        <pc:sldMkLst>
          <pc:docMk/>
          <pc:sldMk cId="2032654754" sldId="260"/>
        </pc:sldMkLst>
        <pc:spChg chg="mod">
          <ac:chgData name="Andrea Williams" userId="1d65336b-f6ac-47c2-8ab0-b39dbb7b7e80" providerId="ADAL" clId="{9554FDD3-D814-437A-8D0D-264E5CB21B48}" dt="2024-02-27T16:02:41.451" v="32" actId="255"/>
          <ac:spMkLst>
            <pc:docMk/>
            <pc:sldMk cId="2032654754" sldId="260"/>
            <ac:spMk id="3" creationId="{584A9AE6-69A8-49B6-9D9C-903F296E2A78}"/>
          </ac:spMkLst>
        </pc:spChg>
      </pc:sldChg>
      <pc:sldChg chg="modSp mod">
        <pc:chgData name="Andrea Williams" userId="1d65336b-f6ac-47c2-8ab0-b39dbb7b7e80" providerId="ADAL" clId="{9554FDD3-D814-437A-8D0D-264E5CB21B48}" dt="2024-02-27T22:09:35.665" v="127" actId="20577"/>
        <pc:sldMkLst>
          <pc:docMk/>
          <pc:sldMk cId="4035676618" sldId="261"/>
        </pc:sldMkLst>
        <pc:spChg chg="mod">
          <ac:chgData name="Andrea Williams" userId="1d65336b-f6ac-47c2-8ab0-b39dbb7b7e80" providerId="ADAL" clId="{9554FDD3-D814-437A-8D0D-264E5CB21B48}" dt="2024-02-27T22:09:35.665" v="127" actId="20577"/>
          <ac:spMkLst>
            <pc:docMk/>
            <pc:sldMk cId="4035676618" sldId="261"/>
            <ac:spMk id="3" creationId="{0662C5F8-355D-4DA3-9FC1-B0C008127246}"/>
          </ac:spMkLst>
        </pc:spChg>
      </pc:sldChg>
      <pc:sldChg chg="modSp mod modNotesTx">
        <pc:chgData name="Andrea Williams" userId="1d65336b-f6ac-47c2-8ab0-b39dbb7b7e80" providerId="ADAL" clId="{9554FDD3-D814-437A-8D0D-264E5CB21B48}" dt="2024-02-27T22:10:34.498" v="141" actId="12"/>
        <pc:sldMkLst>
          <pc:docMk/>
          <pc:sldMk cId="941507475" sldId="262"/>
        </pc:sldMkLst>
        <pc:spChg chg="mod">
          <ac:chgData name="Andrea Williams" userId="1d65336b-f6ac-47c2-8ab0-b39dbb7b7e80" providerId="ADAL" clId="{9554FDD3-D814-437A-8D0D-264E5CB21B48}" dt="2024-02-27T22:10:34.498" v="141" actId="12"/>
          <ac:spMkLst>
            <pc:docMk/>
            <pc:sldMk cId="941507475" sldId="262"/>
            <ac:spMk id="3" creationId="{E34AE21E-7CC9-4782-9CE6-CA84A646E370}"/>
          </ac:spMkLst>
        </pc:spChg>
      </pc:sldChg>
      <pc:sldChg chg="modSp mod modNotesTx">
        <pc:chgData name="Andrea Williams" userId="1d65336b-f6ac-47c2-8ab0-b39dbb7b7e80" providerId="ADAL" clId="{9554FDD3-D814-437A-8D0D-264E5CB21B48}" dt="2024-02-27T22:12:23.308" v="151" actId="255"/>
        <pc:sldMkLst>
          <pc:docMk/>
          <pc:sldMk cId="651697480" sldId="266"/>
        </pc:sldMkLst>
        <pc:spChg chg="mod">
          <ac:chgData name="Andrea Williams" userId="1d65336b-f6ac-47c2-8ab0-b39dbb7b7e80" providerId="ADAL" clId="{9554FDD3-D814-437A-8D0D-264E5CB21B48}" dt="2024-02-27T22:12:23.308" v="151" actId="255"/>
          <ac:spMkLst>
            <pc:docMk/>
            <pc:sldMk cId="651697480" sldId="266"/>
            <ac:spMk id="3" creationId="{1A1603AD-BE49-49E8-8597-6A69D7DE622F}"/>
          </ac:spMkLst>
        </pc:spChg>
      </pc:sldChg>
      <pc:sldChg chg="modSp mod modNotesTx">
        <pc:chgData name="Andrea Williams" userId="1d65336b-f6ac-47c2-8ab0-b39dbb7b7e80" providerId="ADAL" clId="{9554FDD3-D814-437A-8D0D-264E5CB21B48}" dt="2024-02-27T22:17:07.869" v="210" actId="6549"/>
        <pc:sldMkLst>
          <pc:docMk/>
          <pc:sldMk cId="2144178419" sldId="267"/>
        </pc:sldMkLst>
        <pc:spChg chg="mod">
          <ac:chgData name="Andrea Williams" userId="1d65336b-f6ac-47c2-8ab0-b39dbb7b7e80" providerId="ADAL" clId="{9554FDD3-D814-437A-8D0D-264E5CB21B48}" dt="2024-02-27T22:16:59.852" v="209" actId="14100"/>
          <ac:spMkLst>
            <pc:docMk/>
            <pc:sldMk cId="2144178419" sldId="267"/>
            <ac:spMk id="3" creationId="{B02B7D7A-B75B-4520-B652-1592C8883DAC}"/>
          </ac:spMkLst>
        </pc:spChg>
      </pc:sldChg>
      <pc:sldChg chg="addSp modSp mod setBg setClrOvrMap modNotesTx">
        <pc:chgData name="Andrea Williams" userId="1d65336b-f6ac-47c2-8ab0-b39dbb7b7e80" providerId="ADAL" clId="{9554FDD3-D814-437A-8D0D-264E5CB21B48}" dt="2024-02-27T22:14:38.172" v="173" actId="20577"/>
        <pc:sldMkLst>
          <pc:docMk/>
          <pc:sldMk cId="3117977537" sldId="268"/>
        </pc:sldMkLst>
        <pc:spChg chg="mod">
          <ac:chgData name="Andrea Williams" userId="1d65336b-f6ac-47c2-8ab0-b39dbb7b7e80" providerId="ADAL" clId="{9554FDD3-D814-437A-8D0D-264E5CB21B48}" dt="2024-02-27T22:14:38.172" v="173" actId="20577"/>
          <ac:spMkLst>
            <pc:docMk/>
            <pc:sldMk cId="3117977537" sldId="268"/>
            <ac:spMk id="2" creationId="{2C2B4AA9-D087-4BE7-A8B3-4EEAA03C0923}"/>
          </ac:spMkLst>
        </pc:spChg>
        <pc:spChg chg="mod">
          <ac:chgData name="Andrea Williams" userId="1d65336b-f6ac-47c2-8ab0-b39dbb7b7e80" providerId="ADAL" clId="{9554FDD3-D814-437A-8D0D-264E5CB21B48}" dt="2024-02-27T22:14:27.715" v="172" actId="26606"/>
          <ac:spMkLst>
            <pc:docMk/>
            <pc:sldMk cId="3117977537" sldId="268"/>
            <ac:spMk id="3" creationId="{43CBDD43-3F05-4686-9F36-F29EF30287F4}"/>
          </ac:spMkLst>
        </pc:spChg>
        <pc:spChg chg="add">
          <ac:chgData name="Andrea Williams" userId="1d65336b-f6ac-47c2-8ab0-b39dbb7b7e80" providerId="ADAL" clId="{9554FDD3-D814-437A-8D0D-264E5CB21B48}" dt="2024-02-27T22:14:27.715" v="172" actId="26606"/>
          <ac:spMkLst>
            <pc:docMk/>
            <pc:sldMk cId="3117977537" sldId="268"/>
            <ac:spMk id="10" creationId="{C5176844-69C3-4F79-BE38-EA5BDDF4FEA4}"/>
          </ac:spMkLst>
        </pc:spChg>
        <pc:spChg chg="add">
          <ac:chgData name="Andrea Williams" userId="1d65336b-f6ac-47c2-8ab0-b39dbb7b7e80" providerId="ADAL" clId="{9554FDD3-D814-437A-8D0D-264E5CB21B48}" dt="2024-02-27T22:14:27.715" v="172" actId="26606"/>
          <ac:spMkLst>
            <pc:docMk/>
            <pc:sldMk cId="3117977537" sldId="268"/>
            <ac:spMk id="14" creationId="{CAF8A158-E51E-4253-820B-3970F73976B6}"/>
          </ac:spMkLst>
        </pc:spChg>
        <pc:spChg chg="add">
          <ac:chgData name="Andrea Williams" userId="1d65336b-f6ac-47c2-8ab0-b39dbb7b7e80" providerId="ADAL" clId="{9554FDD3-D814-437A-8D0D-264E5CB21B48}" dt="2024-02-27T22:14:27.715" v="172" actId="26606"/>
          <ac:spMkLst>
            <pc:docMk/>
            <pc:sldMk cId="3117977537" sldId="268"/>
            <ac:spMk id="16" creationId="{A101E513-AF74-4E9D-A31F-99664250722D}"/>
          </ac:spMkLst>
        </pc:spChg>
        <pc:picChg chg="add">
          <ac:chgData name="Andrea Williams" userId="1d65336b-f6ac-47c2-8ab0-b39dbb7b7e80" providerId="ADAL" clId="{9554FDD3-D814-437A-8D0D-264E5CB21B48}" dt="2024-02-27T22:14:27.715" v="172" actId="26606"/>
          <ac:picMkLst>
            <pc:docMk/>
            <pc:sldMk cId="3117977537" sldId="268"/>
            <ac:picMk id="7" creationId="{AA029E1F-83D0-6611-7EB8-CEBE1935A176}"/>
          </ac:picMkLst>
        </pc:picChg>
        <pc:cxnChg chg="add">
          <ac:chgData name="Andrea Williams" userId="1d65336b-f6ac-47c2-8ab0-b39dbb7b7e80" providerId="ADAL" clId="{9554FDD3-D814-437A-8D0D-264E5CB21B48}" dt="2024-02-27T22:14:27.715" v="172" actId="26606"/>
          <ac:cxnSpMkLst>
            <pc:docMk/>
            <pc:sldMk cId="3117977537" sldId="268"/>
            <ac:cxnSpMk id="12" creationId="{33862825-C012-4895-A17E-F3D1F62D89DD}"/>
          </ac:cxnSpMkLst>
        </pc:cxnChg>
      </pc:sldChg>
      <pc:sldChg chg="modSp mod">
        <pc:chgData name="Andrea Williams" userId="1d65336b-f6ac-47c2-8ab0-b39dbb7b7e80" providerId="ADAL" clId="{9554FDD3-D814-437A-8D0D-264E5CB21B48}" dt="2024-02-27T22:15:25.482" v="175" actId="255"/>
        <pc:sldMkLst>
          <pc:docMk/>
          <pc:sldMk cId="2315621996" sldId="269"/>
        </pc:sldMkLst>
        <pc:spChg chg="mod">
          <ac:chgData name="Andrea Williams" userId="1d65336b-f6ac-47c2-8ab0-b39dbb7b7e80" providerId="ADAL" clId="{9554FDD3-D814-437A-8D0D-264E5CB21B48}" dt="2024-02-27T22:15:25.482" v="175" actId="255"/>
          <ac:spMkLst>
            <pc:docMk/>
            <pc:sldMk cId="2315621996" sldId="269"/>
            <ac:spMk id="3" creationId="{7118C631-B960-4258-B709-D7F134C311BB}"/>
          </ac:spMkLst>
        </pc:spChg>
      </pc:sldChg>
      <pc:sldChg chg="addSp delSp modSp mod setBg modNotesTx">
        <pc:chgData name="Andrea Williams" userId="1d65336b-f6ac-47c2-8ab0-b39dbb7b7e80" providerId="ADAL" clId="{9554FDD3-D814-437A-8D0D-264E5CB21B48}" dt="2024-02-27T22:18:21.973" v="214" actId="6549"/>
        <pc:sldMkLst>
          <pc:docMk/>
          <pc:sldMk cId="4090780260" sldId="270"/>
        </pc:sldMkLst>
        <pc:spChg chg="mod ord">
          <ac:chgData name="Andrea Williams" userId="1d65336b-f6ac-47c2-8ab0-b39dbb7b7e80" providerId="ADAL" clId="{9554FDD3-D814-437A-8D0D-264E5CB21B48}" dt="2024-02-27T22:18:14.577" v="213" actId="26606"/>
          <ac:spMkLst>
            <pc:docMk/>
            <pc:sldMk cId="4090780260" sldId="270"/>
            <ac:spMk id="2" creationId="{BB497FC8-B261-49B3-A2D0-79B0E96BD741}"/>
          </ac:spMkLst>
        </pc:spChg>
        <pc:spChg chg="del mod">
          <ac:chgData name="Andrea Williams" userId="1d65336b-f6ac-47c2-8ab0-b39dbb7b7e80" providerId="ADAL" clId="{9554FDD3-D814-437A-8D0D-264E5CB21B48}" dt="2024-02-27T22:18:11.240" v="212" actId="478"/>
          <ac:spMkLst>
            <pc:docMk/>
            <pc:sldMk cId="4090780260" sldId="270"/>
            <ac:spMk id="3" creationId="{34FBBCF7-618B-4CCF-94FD-43625E5AB8FB}"/>
          </ac:spMkLst>
        </pc:spChg>
        <pc:spChg chg="del">
          <ac:chgData name="Andrea Williams" userId="1d65336b-f6ac-47c2-8ab0-b39dbb7b7e80" providerId="ADAL" clId="{9554FDD3-D814-437A-8D0D-264E5CB21B48}" dt="2024-02-27T22:18:14.577" v="213" actId="26606"/>
          <ac:spMkLst>
            <pc:docMk/>
            <pc:sldMk cId="4090780260" sldId="270"/>
            <ac:spMk id="15" creationId="{C5176844-69C3-4F79-BE38-EA5BDDF4FEA4}"/>
          </ac:spMkLst>
        </pc:spChg>
        <pc:spChg chg="del">
          <ac:chgData name="Andrea Williams" userId="1d65336b-f6ac-47c2-8ab0-b39dbb7b7e80" providerId="ADAL" clId="{9554FDD3-D814-437A-8D0D-264E5CB21B48}" dt="2024-02-27T22:18:14.577" v="213" actId="26606"/>
          <ac:spMkLst>
            <pc:docMk/>
            <pc:sldMk cId="4090780260" sldId="270"/>
            <ac:spMk id="17" creationId="{A101E513-AF74-4E9D-A31F-99664250722D}"/>
          </ac:spMkLst>
        </pc:spChg>
        <pc:spChg chg="add">
          <ac:chgData name="Andrea Williams" userId="1d65336b-f6ac-47c2-8ab0-b39dbb7b7e80" providerId="ADAL" clId="{9554FDD3-D814-437A-8D0D-264E5CB21B48}" dt="2024-02-27T22:18:14.577" v="213" actId="26606"/>
          <ac:spMkLst>
            <pc:docMk/>
            <pc:sldMk cId="4090780260" sldId="270"/>
            <ac:spMk id="22" creationId="{DD4C4B28-6B4B-4445-8535-F516D74E4AA9}"/>
          </ac:spMkLst>
        </pc:spChg>
        <pc:spChg chg="add">
          <ac:chgData name="Andrea Williams" userId="1d65336b-f6ac-47c2-8ab0-b39dbb7b7e80" providerId="ADAL" clId="{9554FDD3-D814-437A-8D0D-264E5CB21B48}" dt="2024-02-27T22:18:14.577" v="213" actId="26606"/>
          <ac:spMkLst>
            <pc:docMk/>
            <pc:sldMk cId="4090780260" sldId="270"/>
            <ac:spMk id="26" creationId="{55B419A7-F817-4767-8CCB-FB0E189C4ACD}"/>
          </ac:spMkLst>
        </pc:spChg>
        <pc:spChg chg="add">
          <ac:chgData name="Andrea Williams" userId="1d65336b-f6ac-47c2-8ab0-b39dbb7b7e80" providerId="ADAL" clId="{9554FDD3-D814-437A-8D0D-264E5CB21B48}" dt="2024-02-27T22:18:14.577" v="213" actId="26606"/>
          <ac:spMkLst>
            <pc:docMk/>
            <pc:sldMk cId="4090780260" sldId="270"/>
            <ac:spMk id="28" creationId="{E4398140-F067-40E9-892C-4DB04C70BC55}"/>
          </ac:spMkLst>
        </pc:spChg>
        <pc:spChg chg="add">
          <ac:chgData name="Andrea Williams" userId="1d65336b-f6ac-47c2-8ab0-b39dbb7b7e80" providerId="ADAL" clId="{9554FDD3-D814-437A-8D0D-264E5CB21B48}" dt="2024-02-27T22:18:14.577" v="213" actId="26606"/>
          <ac:spMkLst>
            <pc:docMk/>
            <pc:sldMk cId="4090780260" sldId="270"/>
            <ac:spMk id="32" creationId="{7021D92D-08FF-45A6-9109-AC9462C7E8E3}"/>
          </ac:spMkLst>
        </pc:spChg>
        <pc:picChg chg="mod">
          <ac:chgData name="Andrea Williams" userId="1d65336b-f6ac-47c2-8ab0-b39dbb7b7e80" providerId="ADAL" clId="{9554FDD3-D814-437A-8D0D-264E5CB21B48}" dt="2024-02-27T22:18:14.577" v="213" actId="26606"/>
          <ac:picMkLst>
            <pc:docMk/>
            <pc:sldMk cId="4090780260" sldId="270"/>
            <ac:picMk id="5" creationId="{874D3DD9-8217-40AE-97B0-157A0D8A445A}"/>
          </ac:picMkLst>
        </pc:picChg>
        <pc:cxnChg chg="del">
          <ac:chgData name="Andrea Williams" userId="1d65336b-f6ac-47c2-8ab0-b39dbb7b7e80" providerId="ADAL" clId="{9554FDD3-D814-437A-8D0D-264E5CB21B48}" dt="2024-02-27T22:18:14.577" v="213" actId="26606"/>
          <ac:cxnSpMkLst>
            <pc:docMk/>
            <pc:sldMk cId="4090780260" sldId="270"/>
            <ac:cxnSpMk id="16" creationId="{AEF97C72-3F89-4F0A-9629-01818B389CF0}"/>
          </ac:cxnSpMkLst>
        </pc:cxnChg>
        <pc:cxnChg chg="add">
          <ac:chgData name="Andrea Williams" userId="1d65336b-f6ac-47c2-8ab0-b39dbb7b7e80" providerId="ADAL" clId="{9554FDD3-D814-437A-8D0D-264E5CB21B48}" dt="2024-02-27T22:18:14.577" v="213" actId="26606"/>
          <ac:cxnSpMkLst>
            <pc:docMk/>
            <pc:sldMk cId="4090780260" sldId="270"/>
            <ac:cxnSpMk id="24" creationId="{0CB1C732-7193-4253-8746-850D090A6B4E}"/>
          </ac:cxnSpMkLst>
        </pc:cxnChg>
        <pc:cxnChg chg="add">
          <ac:chgData name="Andrea Williams" userId="1d65336b-f6ac-47c2-8ab0-b39dbb7b7e80" providerId="ADAL" clId="{9554FDD3-D814-437A-8D0D-264E5CB21B48}" dt="2024-02-27T22:18:14.577" v="213" actId="26606"/>
          <ac:cxnSpMkLst>
            <pc:docMk/>
            <pc:sldMk cId="4090780260" sldId="270"/>
            <ac:cxnSpMk id="30" creationId="{17726E8A-324C-4684-96F2-AFDDFB2F1441}"/>
          </ac:cxnSpMkLst>
        </pc:cxnChg>
      </pc:sldChg>
      <pc:sldChg chg="modSp">
        <pc:chgData name="Andrea Williams" userId="1d65336b-f6ac-47c2-8ab0-b39dbb7b7e80" providerId="ADAL" clId="{9554FDD3-D814-437A-8D0D-264E5CB21B48}" dt="2024-02-27T22:21:28.023" v="264" actId="20577"/>
        <pc:sldMkLst>
          <pc:docMk/>
          <pc:sldMk cId="3113635982" sldId="277"/>
        </pc:sldMkLst>
        <pc:graphicFrameChg chg="mod">
          <ac:chgData name="Andrea Williams" userId="1d65336b-f6ac-47c2-8ab0-b39dbb7b7e80" providerId="ADAL" clId="{9554FDD3-D814-437A-8D0D-264E5CB21B48}" dt="2024-02-27T22:21:28.023" v="264" actId="20577"/>
          <ac:graphicFrameMkLst>
            <pc:docMk/>
            <pc:sldMk cId="3113635982" sldId="277"/>
            <ac:graphicFrameMk id="5" creationId="{2809F6E3-71CF-48DD-B94B-A412BA9D98F2}"/>
          </ac:graphicFrameMkLst>
        </pc:graphicFrameChg>
      </pc:sldChg>
      <pc:sldChg chg="addSp delSp modSp mod setBg">
        <pc:chgData name="Andrea Williams" userId="1d65336b-f6ac-47c2-8ab0-b39dbb7b7e80" providerId="ADAL" clId="{9554FDD3-D814-437A-8D0D-264E5CB21B48}" dt="2024-02-27T22:06:38.829" v="42" actId="14100"/>
        <pc:sldMkLst>
          <pc:docMk/>
          <pc:sldMk cId="959311044" sldId="278"/>
        </pc:sldMkLst>
        <pc:spChg chg="mod">
          <ac:chgData name="Andrea Williams" userId="1d65336b-f6ac-47c2-8ab0-b39dbb7b7e80" providerId="ADAL" clId="{9554FDD3-D814-437A-8D0D-264E5CB21B48}" dt="2024-02-27T15:52:35.808" v="3" actId="26606"/>
          <ac:spMkLst>
            <pc:docMk/>
            <pc:sldMk cId="959311044" sldId="278"/>
            <ac:spMk id="2" creationId="{6B76114C-D61B-7472-ADA0-F60E8C9260E4}"/>
          </ac:spMkLst>
        </pc:spChg>
        <pc:spChg chg="del">
          <ac:chgData name="Andrea Williams" userId="1d65336b-f6ac-47c2-8ab0-b39dbb7b7e80" providerId="ADAL" clId="{9554FDD3-D814-437A-8D0D-264E5CB21B48}" dt="2024-02-27T15:52:11.337" v="0"/>
          <ac:spMkLst>
            <pc:docMk/>
            <pc:sldMk cId="959311044" sldId="278"/>
            <ac:spMk id="3" creationId="{1AC63C9F-6012-9BD0-708A-3F4893F712EE}"/>
          </ac:spMkLst>
        </pc:spChg>
        <pc:spChg chg="add del">
          <ac:chgData name="Andrea Williams" userId="1d65336b-f6ac-47c2-8ab0-b39dbb7b7e80" providerId="ADAL" clId="{9554FDD3-D814-437A-8D0D-264E5CB21B48}" dt="2024-02-27T15:52:35.770" v="2" actId="26606"/>
          <ac:spMkLst>
            <pc:docMk/>
            <pc:sldMk cId="959311044" sldId="278"/>
            <ac:spMk id="8" creationId="{7F207AE4-04B3-3A26-BDBF-6CB6C056BF48}"/>
          </ac:spMkLst>
        </pc:spChg>
        <pc:spChg chg="add">
          <ac:chgData name="Andrea Williams" userId="1d65336b-f6ac-47c2-8ab0-b39dbb7b7e80" providerId="ADAL" clId="{9554FDD3-D814-437A-8D0D-264E5CB21B48}" dt="2024-02-27T15:52:35.808" v="3" actId="26606"/>
          <ac:spMkLst>
            <pc:docMk/>
            <pc:sldMk cId="959311044" sldId="278"/>
            <ac:spMk id="9" creationId="{DD4C4B28-6B4B-4445-8535-F516D74E4AA9}"/>
          </ac:spMkLst>
        </pc:spChg>
        <pc:spChg chg="add del">
          <ac:chgData name="Andrea Williams" userId="1d65336b-f6ac-47c2-8ab0-b39dbb7b7e80" providerId="ADAL" clId="{9554FDD3-D814-437A-8D0D-264E5CB21B48}" dt="2024-02-27T15:52:35.770" v="2" actId="26606"/>
          <ac:spMkLst>
            <pc:docMk/>
            <pc:sldMk cId="959311044" sldId="278"/>
            <ac:spMk id="11" creationId="{C5176844-69C3-4F79-BE38-EA5BDDF4FEA4}"/>
          </ac:spMkLst>
        </pc:spChg>
        <pc:spChg chg="add del">
          <ac:chgData name="Andrea Williams" userId="1d65336b-f6ac-47c2-8ab0-b39dbb7b7e80" providerId="ADAL" clId="{9554FDD3-D814-437A-8D0D-264E5CB21B48}" dt="2024-02-27T15:52:35.770" v="2" actId="26606"/>
          <ac:spMkLst>
            <pc:docMk/>
            <pc:sldMk cId="959311044" sldId="278"/>
            <ac:spMk id="15" creationId="{A101E513-AF74-4E9D-A31F-99664250722D}"/>
          </ac:spMkLst>
        </pc:spChg>
        <pc:spChg chg="add">
          <ac:chgData name="Andrea Williams" userId="1d65336b-f6ac-47c2-8ab0-b39dbb7b7e80" providerId="ADAL" clId="{9554FDD3-D814-437A-8D0D-264E5CB21B48}" dt="2024-02-27T15:52:35.808" v="3" actId="26606"/>
          <ac:spMkLst>
            <pc:docMk/>
            <pc:sldMk cId="959311044" sldId="278"/>
            <ac:spMk id="17" creationId="{ADA271CD-3011-4A05-B4A3-80F1794684F2}"/>
          </ac:spMkLst>
        </pc:spChg>
        <pc:spChg chg="add">
          <ac:chgData name="Andrea Williams" userId="1d65336b-f6ac-47c2-8ab0-b39dbb7b7e80" providerId="ADAL" clId="{9554FDD3-D814-437A-8D0D-264E5CB21B48}" dt="2024-02-27T15:52:35.808" v="3" actId="26606"/>
          <ac:spMkLst>
            <pc:docMk/>
            <pc:sldMk cId="959311044" sldId="278"/>
            <ac:spMk id="19" creationId="{55B419A7-F817-4767-8CCB-FB0E189C4ACD}"/>
          </ac:spMkLst>
        </pc:spChg>
        <pc:spChg chg="add">
          <ac:chgData name="Andrea Williams" userId="1d65336b-f6ac-47c2-8ab0-b39dbb7b7e80" providerId="ADAL" clId="{9554FDD3-D814-437A-8D0D-264E5CB21B48}" dt="2024-02-27T15:52:35.808" v="3" actId="26606"/>
          <ac:spMkLst>
            <pc:docMk/>
            <pc:sldMk cId="959311044" sldId="278"/>
            <ac:spMk id="20" creationId="{7AF9319C-2D9B-4868-AEAE-37298EA0F4B9}"/>
          </ac:spMkLst>
        </pc:spChg>
        <pc:picChg chg="add mod">
          <ac:chgData name="Andrea Williams" userId="1d65336b-f6ac-47c2-8ab0-b39dbb7b7e80" providerId="ADAL" clId="{9554FDD3-D814-437A-8D0D-264E5CB21B48}" dt="2024-02-27T22:06:38.829" v="42" actId="14100"/>
          <ac:picMkLst>
            <pc:docMk/>
            <pc:sldMk cId="959311044" sldId="278"/>
            <ac:picMk id="4" creationId="{A030DA7E-7007-1E06-2259-94D6EC535FF7}"/>
          </ac:picMkLst>
        </pc:picChg>
        <pc:cxnChg chg="add del">
          <ac:chgData name="Andrea Williams" userId="1d65336b-f6ac-47c2-8ab0-b39dbb7b7e80" providerId="ADAL" clId="{9554FDD3-D814-437A-8D0D-264E5CB21B48}" dt="2024-02-27T15:52:35.770" v="2" actId="26606"/>
          <ac:cxnSpMkLst>
            <pc:docMk/>
            <pc:sldMk cId="959311044" sldId="278"/>
            <ac:cxnSpMk id="13" creationId="{C1FC086D-39EC-448D-97E7-FF232355AE19}"/>
          </ac:cxnSpMkLst>
        </pc:cxnChg>
        <pc:cxnChg chg="add">
          <ac:chgData name="Andrea Williams" userId="1d65336b-f6ac-47c2-8ab0-b39dbb7b7e80" providerId="ADAL" clId="{9554FDD3-D814-437A-8D0D-264E5CB21B48}" dt="2024-02-27T15:52:35.808" v="3" actId="26606"/>
          <ac:cxnSpMkLst>
            <pc:docMk/>
            <pc:sldMk cId="959311044" sldId="278"/>
            <ac:cxnSpMk id="18" creationId="{0CB1C732-7193-4253-8746-850D090A6B4E}"/>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04C41F-D2C2-46EA-BF3E-7D0B04E62C7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B3FBEBC-2AE2-41A6-B751-09935B3BB530}">
      <dgm:prSet/>
      <dgm:spPr/>
      <dgm:t>
        <a:bodyPr/>
        <a:lstStyle/>
        <a:p>
          <a:r>
            <a:rPr lang="en-GB"/>
            <a:t>UNCRC (1989)</a:t>
          </a:r>
          <a:endParaRPr lang="en-US"/>
        </a:p>
      </dgm:t>
    </dgm:pt>
    <dgm:pt modelId="{78375AEE-DC20-4AF5-83A1-8FA652E9706B}" type="parTrans" cxnId="{B2505E1F-2037-4237-AC95-98391F3F1542}">
      <dgm:prSet/>
      <dgm:spPr/>
      <dgm:t>
        <a:bodyPr/>
        <a:lstStyle/>
        <a:p>
          <a:endParaRPr lang="en-US"/>
        </a:p>
      </dgm:t>
    </dgm:pt>
    <dgm:pt modelId="{2F3E6C65-6D50-4969-BDF6-20347C6D56D4}" type="sibTrans" cxnId="{B2505E1F-2037-4237-AC95-98391F3F1542}">
      <dgm:prSet/>
      <dgm:spPr/>
      <dgm:t>
        <a:bodyPr/>
        <a:lstStyle/>
        <a:p>
          <a:endParaRPr lang="en-US"/>
        </a:p>
      </dgm:t>
    </dgm:pt>
    <dgm:pt modelId="{47AB70BA-BAA3-4AD9-AF71-D2077D3473B3}">
      <dgm:prSet/>
      <dgm:spPr/>
      <dgm:t>
        <a:bodyPr/>
        <a:lstStyle/>
        <a:p>
          <a:r>
            <a:rPr lang="en-GB"/>
            <a:t>Children Act (1989)</a:t>
          </a:r>
          <a:endParaRPr lang="en-US"/>
        </a:p>
      </dgm:t>
    </dgm:pt>
    <dgm:pt modelId="{578E0D92-2DDF-4E3B-ADD4-9F24C9C2A5ED}" type="parTrans" cxnId="{DE96D88C-DCF5-47FA-9C4F-89C0B775868B}">
      <dgm:prSet/>
      <dgm:spPr/>
      <dgm:t>
        <a:bodyPr/>
        <a:lstStyle/>
        <a:p>
          <a:endParaRPr lang="en-US"/>
        </a:p>
      </dgm:t>
    </dgm:pt>
    <dgm:pt modelId="{712DB1BA-4D87-48F9-AB67-181DF6E854C2}" type="sibTrans" cxnId="{DE96D88C-DCF5-47FA-9C4F-89C0B775868B}">
      <dgm:prSet/>
      <dgm:spPr/>
      <dgm:t>
        <a:bodyPr/>
        <a:lstStyle/>
        <a:p>
          <a:endParaRPr lang="en-US"/>
        </a:p>
      </dgm:t>
    </dgm:pt>
    <dgm:pt modelId="{5219873E-3745-4DD5-9E6C-6CBA28D1B55E}">
      <dgm:prSet/>
      <dgm:spPr/>
      <dgm:t>
        <a:bodyPr/>
        <a:lstStyle/>
        <a:p>
          <a:r>
            <a:rPr lang="en-GB"/>
            <a:t>Equality Act (2010)</a:t>
          </a:r>
          <a:endParaRPr lang="en-US"/>
        </a:p>
      </dgm:t>
    </dgm:pt>
    <dgm:pt modelId="{C58070DA-BC71-4AB8-8BF4-9F7DC686EBA9}" type="parTrans" cxnId="{12E66378-7C75-4A56-BECA-421A0253D696}">
      <dgm:prSet/>
      <dgm:spPr/>
      <dgm:t>
        <a:bodyPr/>
        <a:lstStyle/>
        <a:p>
          <a:endParaRPr lang="en-US"/>
        </a:p>
      </dgm:t>
    </dgm:pt>
    <dgm:pt modelId="{19E57DFE-3888-49FE-97F5-C79E04F3B976}" type="sibTrans" cxnId="{12E66378-7C75-4A56-BECA-421A0253D696}">
      <dgm:prSet/>
      <dgm:spPr/>
      <dgm:t>
        <a:bodyPr/>
        <a:lstStyle/>
        <a:p>
          <a:endParaRPr lang="en-US"/>
        </a:p>
      </dgm:t>
    </dgm:pt>
    <dgm:pt modelId="{51B782B6-65B6-4BD2-95EC-175449036DCD}" type="pres">
      <dgm:prSet presAssocID="{C604C41F-D2C2-46EA-BF3E-7D0B04E62C7E}" presName="vert0" presStyleCnt="0">
        <dgm:presLayoutVars>
          <dgm:dir/>
          <dgm:animOne val="branch"/>
          <dgm:animLvl val="lvl"/>
        </dgm:presLayoutVars>
      </dgm:prSet>
      <dgm:spPr/>
    </dgm:pt>
    <dgm:pt modelId="{AF5C7758-2242-46F1-8E96-0832B000F418}" type="pres">
      <dgm:prSet presAssocID="{5B3FBEBC-2AE2-41A6-B751-09935B3BB530}" presName="thickLine" presStyleLbl="alignNode1" presStyleIdx="0" presStyleCnt="3"/>
      <dgm:spPr/>
    </dgm:pt>
    <dgm:pt modelId="{8685A6D1-4620-4FD0-BFED-49E1093859FB}" type="pres">
      <dgm:prSet presAssocID="{5B3FBEBC-2AE2-41A6-B751-09935B3BB530}" presName="horz1" presStyleCnt="0"/>
      <dgm:spPr/>
    </dgm:pt>
    <dgm:pt modelId="{171DA457-CE02-44FE-9917-4D6D23BBB0A4}" type="pres">
      <dgm:prSet presAssocID="{5B3FBEBC-2AE2-41A6-B751-09935B3BB530}" presName="tx1" presStyleLbl="revTx" presStyleIdx="0" presStyleCnt="3"/>
      <dgm:spPr/>
    </dgm:pt>
    <dgm:pt modelId="{E429E0BC-08AB-41AE-856D-846C65457C6A}" type="pres">
      <dgm:prSet presAssocID="{5B3FBEBC-2AE2-41A6-B751-09935B3BB530}" presName="vert1" presStyleCnt="0"/>
      <dgm:spPr/>
    </dgm:pt>
    <dgm:pt modelId="{4AE5E60B-9271-490B-B121-822FD63E364E}" type="pres">
      <dgm:prSet presAssocID="{47AB70BA-BAA3-4AD9-AF71-D2077D3473B3}" presName="thickLine" presStyleLbl="alignNode1" presStyleIdx="1" presStyleCnt="3"/>
      <dgm:spPr/>
    </dgm:pt>
    <dgm:pt modelId="{6719B60F-CF15-4954-8AFB-A18077888444}" type="pres">
      <dgm:prSet presAssocID="{47AB70BA-BAA3-4AD9-AF71-D2077D3473B3}" presName="horz1" presStyleCnt="0"/>
      <dgm:spPr/>
    </dgm:pt>
    <dgm:pt modelId="{B6184218-FD75-452C-A2B7-2BAE98AEA334}" type="pres">
      <dgm:prSet presAssocID="{47AB70BA-BAA3-4AD9-AF71-D2077D3473B3}" presName="tx1" presStyleLbl="revTx" presStyleIdx="1" presStyleCnt="3"/>
      <dgm:spPr/>
    </dgm:pt>
    <dgm:pt modelId="{26C33EAE-DAB5-4DAA-83C6-4BA6438A5924}" type="pres">
      <dgm:prSet presAssocID="{47AB70BA-BAA3-4AD9-AF71-D2077D3473B3}" presName="vert1" presStyleCnt="0"/>
      <dgm:spPr/>
    </dgm:pt>
    <dgm:pt modelId="{DFFF786C-C16D-4C6B-8EF9-76E50C65CECE}" type="pres">
      <dgm:prSet presAssocID="{5219873E-3745-4DD5-9E6C-6CBA28D1B55E}" presName="thickLine" presStyleLbl="alignNode1" presStyleIdx="2" presStyleCnt="3"/>
      <dgm:spPr/>
    </dgm:pt>
    <dgm:pt modelId="{0E6304FE-FBF1-4933-832B-1EE45045EEFD}" type="pres">
      <dgm:prSet presAssocID="{5219873E-3745-4DD5-9E6C-6CBA28D1B55E}" presName="horz1" presStyleCnt="0"/>
      <dgm:spPr/>
    </dgm:pt>
    <dgm:pt modelId="{4F292E18-E6CE-40F2-8582-8C0C5429180D}" type="pres">
      <dgm:prSet presAssocID="{5219873E-3745-4DD5-9E6C-6CBA28D1B55E}" presName="tx1" presStyleLbl="revTx" presStyleIdx="2" presStyleCnt="3"/>
      <dgm:spPr/>
    </dgm:pt>
    <dgm:pt modelId="{957E7D91-8D82-4B23-9B17-F8174D375191}" type="pres">
      <dgm:prSet presAssocID="{5219873E-3745-4DD5-9E6C-6CBA28D1B55E}" presName="vert1" presStyleCnt="0"/>
      <dgm:spPr/>
    </dgm:pt>
  </dgm:ptLst>
  <dgm:cxnLst>
    <dgm:cxn modelId="{B2505E1F-2037-4237-AC95-98391F3F1542}" srcId="{C604C41F-D2C2-46EA-BF3E-7D0B04E62C7E}" destId="{5B3FBEBC-2AE2-41A6-B751-09935B3BB530}" srcOrd="0" destOrd="0" parTransId="{78375AEE-DC20-4AF5-83A1-8FA652E9706B}" sibTransId="{2F3E6C65-6D50-4969-BDF6-20347C6D56D4}"/>
    <dgm:cxn modelId="{7E105639-FC01-4BB8-99A4-9D98663608EF}" type="presOf" srcId="{5B3FBEBC-2AE2-41A6-B751-09935B3BB530}" destId="{171DA457-CE02-44FE-9917-4D6D23BBB0A4}" srcOrd="0" destOrd="0" presId="urn:microsoft.com/office/officeart/2008/layout/LinedList"/>
    <dgm:cxn modelId="{12E66378-7C75-4A56-BECA-421A0253D696}" srcId="{C604C41F-D2C2-46EA-BF3E-7D0B04E62C7E}" destId="{5219873E-3745-4DD5-9E6C-6CBA28D1B55E}" srcOrd="2" destOrd="0" parTransId="{C58070DA-BC71-4AB8-8BF4-9F7DC686EBA9}" sibTransId="{19E57DFE-3888-49FE-97F5-C79E04F3B976}"/>
    <dgm:cxn modelId="{DE96D88C-DCF5-47FA-9C4F-89C0B775868B}" srcId="{C604C41F-D2C2-46EA-BF3E-7D0B04E62C7E}" destId="{47AB70BA-BAA3-4AD9-AF71-D2077D3473B3}" srcOrd="1" destOrd="0" parTransId="{578E0D92-2DDF-4E3B-ADD4-9F24C9C2A5ED}" sibTransId="{712DB1BA-4D87-48F9-AB67-181DF6E854C2}"/>
    <dgm:cxn modelId="{2EF1D5A5-30A7-4CA5-B61E-D291E17985B6}" type="presOf" srcId="{5219873E-3745-4DD5-9E6C-6CBA28D1B55E}" destId="{4F292E18-E6CE-40F2-8582-8C0C5429180D}" srcOrd="0" destOrd="0" presId="urn:microsoft.com/office/officeart/2008/layout/LinedList"/>
    <dgm:cxn modelId="{D1F9F9D3-AAC6-4674-A738-DFCCB1DA960E}" type="presOf" srcId="{47AB70BA-BAA3-4AD9-AF71-D2077D3473B3}" destId="{B6184218-FD75-452C-A2B7-2BAE98AEA334}" srcOrd="0" destOrd="0" presId="urn:microsoft.com/office/officeart/2008/layout/LinedList"/>
    <dgm:cxn modelId="{A091C2D8-7DA3-4A03-8E5F-D4EDD45903EF}" type="presOf" srcId="{C604C41F-D2C2-46EA-BF3E-7D0B04E62C7E}" destId="{51B782B6-65B6-4BD2-95EC-175449036DCD}" srcOrd="0" destOrd="0" presId="urn:microsoft.com/office/officeart/2008/layout/LinedList"/>
    <dgm:cxn modelId="{7DBD92E5-D1D0-4B90-A430-0CDF3637D84D}" type="presParOf" srcId="{51B782B6-65B6-4BD2-95EC-175449036DCD}" destId="{AF5C7758-2242-46F1-8E96-0832B000F418}" srcOrd="0" destOrd="0" presId="urn:microsoft.com/office/officeart/2008/layout/LinedList"/>
    <dgm:cxn modelId="{771354F2-3655-4CBF-A25B-1CE396CF5FF5}" type="presParOf" srcId="{51B782B6-65B6-4BD2-95EC-175449036DCD}" destId="{8685A6D1-4620-4FD0-BFED-49E1093859FB}" srcOrd="1" destOrd="0" presId="urn:microsoft.com/office/officeart/2008/layout/LinedList"/>
    <dgm:cxn modelId="{05F60071-025E-46A5-8CF9-55ABABC402D0}" type="presParOf" srcId="{8685A6D1-4620-4FD0-BFED-49E1093859FB}" destId="{171DA457-CE02-44FE-9917-4D6D23BBB0A4}" srcOrd="0" destOrd="0" presId="urn:microsoft.com/office/officeart/2008/layout/LinedList"/>
    <dgm:cxn modelId="{18EB60BA-86F6-4ED9-AAC8-2824AE18EA1B}" type="presParOf" srcId="{8685A6D1-4620-4FD0-BFED-49E1093859FB}" destId="{E429E0BC-08AB-41AE-856D-846C65457C6A}" srcOrd="1" destOrd="0" presId="urn:microsoft.com/office/officeart/2008/layout/LinedList"/>
    <dgm:cxn modelId="{F95D4972-F486-4671-90E7-FFA0988D95BF}" type="presParOf" srcId="{51B782B6-65B6-4BD2-95EC-175449036DCD}" destId="{4AE5E60B-9271-490B-B121-822FD63E364E}" srcOrd="2" destOrd="0" presId="urn:microsoft.com/office/officeart/2008/layout/LinedList"/>
    <dgm:cxn modelId="{F8427F77-DE88-421B-A0AA-694B544DE3EC}" type="presParOf" srcId="{51B782B6-65B6-4BD2-95EC-175449036DCD}" destId="{6719B60F-CF15-4954-8AFB-A18077888444}" srcOrd="3" destOrd="0" presId="urn:microsoft.com/office/officeart/2008/layout/LinedList"/>
    <dgm:cxn modelId="{4E368E10-66F5-4241-A097-E3FD4A452ACC}" type="presParOf" srcId="{6719B60F-CF15-4954-8AFB-A18077888444}" destId="{B6184218-FD75-452C-A2B7-2BAE98AEA334}" srcOrd="0" destOrd="0" presId="urn:microsoft.com/office/officeart/2008/layout/LinedList"/>
    <dgm:cxn modelId="{027C55CC-2E48-4A62-8933-3A2680F80C87}" type="presParOf" srcId="{6719B60F-CF15-4954-8AFB-A18077888444}" destId="{26C33EAE-DAB5-4DAA-83C6-4BA6438A5924}" srcOrd="1" destOrd="0" presId="urn:microsoft.com/office/officeart/2008/layout/LinedList"/>
    <dgm:cxn modelId="{BE198D7D-B8BB-4957-83FB-608E20174407}" type="presParOf" srcId="{51B782B6-65B6-4BD2-95EC-175449036DCD}" destId="{DFFF786C-C16D-4C6B-8EF9-76E50C65CECE}" srcOrd="4" destOrd="0" presId="urn:microsoft.com/office/officeart/2008/layout/LinedList"/>
    <dgm:cxn modelId="{681974D5-91FE-4D85-B567-73ECB417B3D3}" type="presParOf" srcId="{51B782B6-65B6-4BD2-95EC-175449036DCD}" destId="{0E6304FE-FBF1-4933-832B-1EE45045EEFD}" srcOrd="5" destOrd="0" presId="urn:microsoft.com/office/officeart/2008/layout/LinedList"/>
    <dgm:cxn modelId="{7DE62E11-5CCA-4E83-B55C-DF5046922F0C}" type="presParOf" srcId="{0E6304FE-FBF1-4933-832B-1EE45045EEFD}" destId="{4F292E18-E6CE-40F2-8582-8C0C5429180D}" srcOrd="0" destOrd="0" presId="urn:microsoft.com/office/officeart/2008/layout/LinedList"/>
    <dgm:cxn modelId="{001A0907-D4ED-4266-AAEB-661E590D576E}" type="presParOf" srcId="{0E6304FE-FBF1-4933-832B-1EE45045EEFD}" destId="{957E7D91-8D82-4B23-9B17-F8174D37519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7D0EA6-4EA5-499F-8880-9B5D543F37A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FA19028-D3AA-4A39-AF14-414B5D1A4237}">
      <dgm:prSet/>
      <dgm:spPr/>
      <dgm:t>
        <a:bodyPr/>
        <a:lstStyle/>
        <a:p>
          <a:r>
            <a:rPr lang="en-GB"/>
            <a:t>Capacity</a:t>
          </a:r>
          <a:endParaRPr lang="en-US"/>
        </a:p>
      </dgm:t>
    </dgm:pt>
    <dgm:pt modelId="{F0105EEB-2FBA-492D-8F7A-063374955ACD}" type="parTrans" cxnId="{ED5E094C-5835-48D0-A7E9-ED718759347F}">
      <dgm:prSet/>
      <dgm:spPr/>
      <dgm:t>
        <a:bodyPr/>
        <a:lstStyle/>
        <a:p>
          <a:endParaRPr lang="en-US"/>
        </a:p>
      </dgm:t>
    </dgm:pt>
    <dgm:pt modelId="{36C6D899-666F-439B-B382-BFD484AD6E2C}" type="sibTrans" cxnId="{ED5E094C-5835-48D0-A7E9-ED718759347F}">
      <dgm:prSet/>
      <dgm:spPr/>
      <dgm:t>
        <a:bodyPr/>
        <a:lstStyle/>
        <a:p>
          <a:endParaRPr lang="en-US"/>
        </a:p>
      </dgm:t>
    </dgm:pt>
    <dgm:pt modelId="{0A4956BA-E5C4-489D-A8BB-943E60E4AD25}">
      <dgm:prSet/>
      <dgm:spPr/>
      <dgm:t>
        <a:bodyPr/>
        <a:lstStyle/>
        <a:p>
          <a:r>
            <a:rPr lang="en-GB"/>
            <a:t>Competence</a:t>
          </a:r>
          <a:endParaRPr lang="en-US"/>
        </a:p>
      </dgm:t>
    </dgm:pt>
    <dgm:pt modelId="{27D97E1E-7179-4FE1-9F36-475E7189DB4A}" type="parTrans" cxnId="{DEBCF268-2F3F-4C47-A44F-7A838DFDCEA7}">
      <dgm:prSet/>
      <dgm:spPr/>
      <dgm:t>
        <a:bodyPr/>
        <a:lstStyle/>
        <a:p>
          <a:endParaRPr lang="en-US"/>
        </a:p>
      </dgm:t>
    </dgm:pt>
    <dgm:pt modelId="{6797A578-717F-4B36-A516-0B5816DEE0D0}" type="sibTrans" cxnId="{DEBCF268-2F3F-4C47-A44F-7A838DFDCEA7}">
      <dgm:prSet/>
      <dgm:spPr/>
      <dgm:t>
        <a:bodyPr/>
        <a:lstStyle/>
        <a:p>
          <a:endParaRPr lang="en-US"/>
        </a:p>
      </dgm:t>
    </dgm:pt>
    <dgm:pt modelId="{2A7F15C9-268C-4A68-A7AA-89E85A701958}">
      <dgm:prSet/>
      <dgm:spPr/>
      <dgm:t>
        <a:bodyPr/>
        <a:lstStyle/>
        <a:p>
          <a:r>
            <a:rPr lang="en-GB"/>
            <a:t>Consent </a:t>
          </a:r>
          <a:endParaRPr lang="en-US"/>
        </a:p>
      </dgm:t>
    </dgm:pt>
    <dgm:pt modelId="{604C8BE1-8C73-453F-A213-BC8CD20701A2}" type="parTrans" cxnId="{3014FDEB-78EE-4D45-AC4A-304A41427AA5}">
      <dgm:prSet/>
      <dgm:spPr/>
      <dgm:t>
        <a:bodyPr/>
        <a:lstStyle/>
        <a:p>
          <a:endParaRPr lang="en-US"/>
        </a:p>
      </dgm:t>
    </dgm:pt>
    <dgm:pt modelId="{01E9D139-625A-4657-A6CB-3D38135079B9}" type="sibTrans" cxnId="{3014FDEB-78EE-4D45-AC4A-304A41427AA5}">
      <dgm:prSet/>
      <dgm:spPr/>
      <dgm:t>
        <a:bodyPr/>
        <a:lstStyle/>
        <a:p>
          <a:endParaRPr lang="en-US"/>
        </a:p>
      </dgm:t>
    </dgm:pt>
    <dgm:pt modelId="{79C728C2-D211-4F11-9FF9-79D88DE0BD21}">
      <dgm:prSet/>
      <dgm:spPr/>
      <dgm:t>
        <a:bodyPr/>
        <a:lstStyle/>
        <a:p>
          <a:r>
            <a:rPr lang="en-GB"/>
            <a:t>Confidentiality</a:t>
          </a:r>
          <a:endParaRPr lang="en-US"/>
        </a:p>
      </dgm:t>
    </dgm:pt>
    <dgm:pt modelId="{BE3FAE0C-1A73-42C8-9C74-03DABA9AF125}" type="parTrans" cxnId="{B6B2DBB1-2617-4FAB-80A6-95C000B66508}">
      <dgm:prSet/>
      <dgm:spPr/>
      <dgm:t>
        <a:bodyPr/>
        <a:lstStyle/>
        <a:p>
          <a:endParaRPr lang="en-US"/>
        </a:p>
      </dgm:t>
    </dgm:pt>
    <dgm:pt modelId="{49B017B4-2543-47B8-8EFA-7F8EFAA2ACA0}" type="sibTrans" cxnId="{B6B2DBB1-2617-4FAB-80A6-95C000B66508}">
      <dgm:prSet/>
      <dgm:spPr/>
      <dgm:t>
        <a:bodyPr/>
        <a:lstStyle/>
        <a:p>
          <a:endParaRPr lang="en-US"/>
        </a:p>
      </dgm:t>
    </dgm:pt>
    <dgm:pt modelId="{D7654882-ACA1-432C-8D1C-E3902825D1BA}" type="pres">
      <dgm:prSet presAssocID="{1D7D0EA6-4EA5-499F-8880-9B5D543F37AA}" presName="vert0" presStyleCnt="0">
        <dgm:presLayoutVars>
          <dgm:dir/>
          <dgm:animOne val="branch"/>
          <dgm:animLvl val="lvl"/>
        </dgm:presLayoutVars>
      </dgm:prSet>
      <dgm:spPr/>
    </dgm:pt>
    <dgm:pt modelId="{A4E1C04E-8DFA-4844-B68C-288DA908B9AF}" type="pres">
      <dgm:prSet presAssocID="{EFA19028-D3AA-4A39-AF14-414B5D1A4237}" presName="thickLine" presStyleLbl="alignNode1" presStyleIdx="0" presStyleCnt="4"/>
      <dgm:spPr/>
    </dgm:pt>
    <dgm:pt modelId="{09820FC9-63EA-4D4E-B9B5-A37707004B3A}" type="pres">
      <dgm:prSet presAssocID="{EFA19028-D3AA-4A39-AF14-414B5D1A4237}" presName="horz1" presStyleCnt="0"/>
      <dgm:spPr/>
    </dgm:pt>
    <dgm:pt modelId="{1E55C268-A9DD-4B17-95C8-A4199AB0BD7F}" type="pres">
      <dgm:prSet presAssocID="{EFA19028-D3AA-4A39-AF14-414B5D1A4237}" presName="tx1" presStyleLbl="revTx" presStyleIdx="0" presStyleCnt="4"/>
      <dgm:spPr/>
    </dgm:pt>
    <dgm:pt modelId="{849F50E0-5ECC-4720-8EB0-615F8E3A1EC9}" type="pres">
      <dgm:prSet presAssocID="{EFA19028-D3AA-4A39-AF14-414B5D1A4237}" presName="vert1" presStyleCnt="0"/>
      <dgm:spPr/>
    </dgm:pt>
    <dgm:pt modelId="{552B0F77-6B21-48FC-8F0F-172B7D3C8FC4}" type="pres">
      <dgm:prSet presAssocID="{0A4956BA-E5C4-489D-A8BB-943E60E4AD25}" presName="thickLine" presStyleLbl="alignNode1" presStyleIdx="1" presStyleCnt="4"/>
      <dgm:spPr/>
    </dgm:pt>
    <dgm:pt modelId="{8317561D-17F0-4A09-9007-ED699823BC2A}" type="pres">
      <dgm:prSet presAssocID="{0A4956BA-E5C4-489D-A8BB-943E60E4AD25}" presName="horz1" presStyleCnt="0"/>
      <dgm:spPr/>
    </dgm:pt>
    <dgm:pt modelId="{CFB546EC-79BB-4587-97DC-19103DA525E8}" type="pres">
      <dgm:prSet presAssocID="{0A4956BA-E5C4-489D-A8BB-943E60E4AD25}" presName="tx1" presStyleLbl="revTx" presStyleIdx="1" presStyleCnt="4"/>
      <dgm:spPr/>
    </dgm:pt>
    <dgm:pt modelId="{CF8A136A-982A-4CA9-8498-A14D83DE03C1}" type="pres">
      <dgm:prSet presAssocID="{0A4956BA-E5C4-489D-A8BB-943E60E4AD25}" presName="vert1" presStyleCnt="0"/>
      <dgm:spPr/>
    </dgm:pt>
    <dgm:pt modelId="{D66B8988-E612-42E5-B3DE-C97499E97340}" type="pres">
      <dgm:prSet presAssocID="{2A7F15C9-268C-4A68-A7AA-89E85A701958}" presName="thickLine" presStyleLbl="alignNode1" presStyleIdx="2" presStyleCnt="4"/>
      <dgm:spPr/>
    </dgm:pt>
    <dgm:pt modelId="{C7F2410B-119E-4C43-B83A-0D6A2AF66548}" type="pres">
      <dgm:prSet presAssocID="{2A7F15C9-268C-4A68-A7AA-89E85A701958}" presName="horz1" presStyleCnt="0"/>
      <dgm:spPr/>
    </dgm:pt>
    <dgm:pt modelId="{5C48DB35-A91C-4951-831C-6E554CF404C6}" type="pres">
      <dgm:prSet presAssocID="{2A7F15C9-268C-4A68-A7AA-89E85A701958}" presName="tx1" presStyleLbl="revTx" presStyleIdx="2" presStyleCnt="4"/>
      <dgm:spPr/>
    </dgm:pt>
    <dgm:pt modelId="{29EFBE17-E225-4CB8-B001-4F8B105DB73F}" type="pres">
      <dgm:prSet presAssocID="{2A7F15C9-268C-4A68-A7AA-89E85A701958}" presName="vert1" presStyleCnt="0"/>
      <dgm:spPr/>
    </dgm:pt>
    <dgm:pt modelId="{23BEA83F-254F-4D25-9ECF-AD32AC47E263}" type="pres">
      <dgm:prSet presAssocID="{79C728C2-D211-4F11-9FF9-79D88DE0BD21}" presName="thickLine" presStyleLbl="alignNode1" presStyleIdx="3" presStyleCnt="4"/>
      <dgm:spPr/>
    </dgm:pt>
    <dgm:pt modelId="{B70781F9-0041-4DA5-8C66-5D9AA203870B}" type="pres">
      <dgm:prSet presAssocID="{79C728C2-D211-4F11-9FF9-79D88DE0BD21}" presName="horz1" presStyleCnt="0"/>
      <dgm:spPr/>
    </dgm:pt>
    <dgm:pt modelId="{B651FF84-9876-48EE-96B5-91F0C33195C7}" type="pres">
      <dgm:prSet presAssocID="{79C728C2-D211-4F11-9FF9-79D88DE0BD21}" presName="tx1" presStyleLbl="revTx" presStyleIdx="3" presStyleCnt="4"/>
      <dgm:spPr/>
    </dgm:pt>
    <dgm:pt modelId="{1A3AB5F7-59C7-4494-81BE-294054A5EF18}" type="pres">
      <dgm:prSet presAssocID="{79C728C2-D211-4F11-9FF9-79D88DE0BD21}" presName="vert1" presStyleCnt="0"/>
      <dgm:spPr/>
    </dgm:pt>
  </dgm:ptLst>
  <dgm:cxnLst>
    <dgm:cxn modelId="{1A326A03-F877-4FEC-9F5A-51924CC39DEF}" type="presOf" srcId="{EFA19028-D3AA-4A39-AF14-414B5D1A4237}" destId="{1E55C268-A9DD-4B17-95C8-A4199AB0BD7F}" srcOrd="0" destOrd="0" presId="urn:microsoft.com/office/officeart/2008/layout/LinedList"/>
    <dgm:cxn modelId="{579F9313-F04C-458D-99BF-8DB94BD6A64A}" type="presOf" srcId="{1D7D0EA6-4EA5-499F-8880-9B5D543F37AA}" destId="{D7654882-ACA1-432C-8D1C-E3902825D1BA}" srcOrd="0" destOrd="0" presId="urn:microsoft.com/office/officeart/2008/layout/LinedList"/>
    <dgm:cxn modelId="{E148D765-F5B5-4AF7-9B41-B7A3ADC680C6}" type="presOf" srcId="{79C728C2-D211-4F11-9FF9-79D88DE0BD21}" destId="{B651FF84-9876-48EE-96B5-91F0C33195C7}" srcOrd="0" destOrd="0" presId="urn:microsoft.com/office/officeart/2008/layout/LinedList"/>
    <dgm:cxn modelId="{DEBCF268-2F3F-4C47-A44F-7A838DFDCEA7}" srcId="{1D7D0EA6-4EA5-499F-8880-9B5D543F37AA}" destId="{0A4956BA-E5C4-489D-A8BB-943E60E4AD25}" srcOrd="1" destOrd="0" parTransId="{27D97E1E-7179-4FE1-9F36-475E7189DB4A}" sibTransId="{6797A578-717F-4B36-A516-0B5816DEE0D0}"/>
    <dgm:cxn modelId="{ED5E094C-5835-48D0-A7E9-ED718759347F}" srcId="{1D7D0EA6-4EA5-499F-8880-9B5D543F37AA}" destId="{EFA19028-D3AA-4A39-AF14-414B5D1A4237}" srcOrd="0" destOrd="0" parTransId="{F0105EEB-2FBA-492D-8F7A-063374955ACD}" sibTransId="{36C6D899-666F-439B-B382-BFD484AD6E2C}"/>
    <dgm:cxn modelId="{14032155-EB43-42E0-8895-CA06E9FDCFB0}" type="presOf" srcId="{0A4956BA-E5C4-489D-A8BB-943E60E4AD25}" destId="{CFB546EC-79BB-4587-97DC-19103DA525E8}" srcOrd="0" destOrd="0" presId="urn:microsoft.com/office/officeart/2008/layout/LinedList"/>
    <dgm:cxn modelId="{72489157-9238-4608-9419-AE2CFB43343E}" type="presOf" srcId="{2A7F15C9-268C-4A68-A7AA-89E85A701958}" destId="{5C48DB35-A91C-4951-831C-6E554CF404C6}" srcOrd="0" destOrd="0" presId="urn:microsoft.com/office/officeart/2008/layout/LinedList"/>
    <dgm:cxn modelId="{B6B2DBB1-2617-4FAB-80A6-95C000B66508}" srcId="{1D7D0EA6-4EA5-499F-8880-9B5D543F37AA}" destId="{79C728C2-D211-4F11-9FF9-79D88DE0BD21}" srcOrd="3" destOrd="0" parTransId="{BE3FAE0C-1A73-42C8-9C74-03DABA9AF125}" sibTransId="{49B017B4-2543-47B8-8EFA-7F8EFAA2ACA0}"/>
    <dgm:cxn modelId="{3014FDEB-78EE-4D45-AC4A-304A41427AA5}" srcId="{1D7D0EA6-4EA5-499F-8880-9B5D543F37AA}" destId="{2A7F15C9-268C-4A68-A7AA-89E85A701958}" srcOrd="2" destOrd="0" parTransId="{604C8BE1-8C73-453F-A213-BC8CD20701A2}" sibTransId="{01E9D139-625A-4657-A6CB-3D38135079B9}"/>
    <dgm:cxn modelId="{44376B42-F092-4688-88C9-AED4D587DBE1}" type="presParOf" srcId="{D7654882-ACA1-432C-8D1C-E3902825D1BA}" destId="{A4E1C04E-8DFA-4844-B68C-288DA908B9AF}" srcOrd="0" destOrd="0" presId="urn:microsoft.com/office/officeart/2008/layout/LinedList"/>
    <dgm:cxn modelId="{77F7925B-43DB-4BCB-ACA8-13346EB18F2A}" type="presParOf" srcId="{D7654882-ACA1-432C-8D1C-E3902825D1BA}" destId="{09820FC9-63EA-4D4E-B9B5-A37707004B3A}" srcOrd="1" destOrd="0" presId="urn:microsoft.com/office/officeart/2008/layout/LinedList"/>
    <dgm:cxn modelId="{AEF8C671-0C2F-41F0-9502-DCB0FA884447}" type="presParOf" srcId="{09820FC9-63EA-4D4E-B9B5-A37707004B3A}" destId="{1E55C268-A9DD-4B17-95C8-A4199AB0BD7F}" srcOrd="0" destOrd="0" presId="urn:microsoft.com/office/officeart/2008/layout/LinedList"/>
    <dgm:cxn modelId="{957B8574-9978-4AD3-A08F-DD7972261F3E}" type="presParOf" srcId="{09820FC9-63EA-4D4E-B9B5-A37707004B3A}" destId="{849F50E0-5ECC-4720-8EB0-615F8E3A1EC9}" srcOrd="1" destOrd="0" presId="urn:microsoft.com/office/officeart/2008/layout/LinedList"/>
    <dgm:cxn modelId="{7924FE02-2F74-47F1-9AC2-116FB9B08A43}" type="presParOf" srcId="{D7654882-ACA1-432C-8D1C-E3902825D1BA}" destId="{552B0F77-6B21-48FC-8F0F-172B7D3C8FC4}" srcOrd="2" destOrd="0" presId="urn:microsoft.com/office/officeart/2008/layout/LinedList"/>
    <dgm:cxn modelId="{9427D483-8A68-4F58-B96C-8C9CF9E41D7F}" type="presParOf" srcId="{D7654882-ACA1-432C-8D1C-E3902825D1BA}" destId="{8317561D-17F0-4A09-9007-ED699823BC2A}" srcOrd="3" destOrd="0" presId="urn:microsoft.com/office/officeart/2008/layout/LinedList"/>
    <dgm:cxn modelId="{87AB3A16-9F2F-4A21-AA34-B6FA3D3D18B3}" type="presParOf" srcId="{8317561D-17F0-4A09-9007-ED699823BC2A}" destId="{CFB546EC-79BB-4587-97DC-19103DA525E8}" srcOrd="0" destOrd="0" presId="urn:microsoft.com/office/officeart/2008/layout/LinedList"/>
    <dgm:cxn modelId="{C78C243B-BD86-48B4-8F9B-44572AAF4CA8}" type="presParOf" srcId="{8317561D-17F0-4A09-9007-ED699823BC2A}" destId="{CF8A136A-982A-4CA9-8498-A14D83DE03C1}" srcOrd="1" destOrd="0" presId="urn:microsoft.com/office/officeart/2008/layout/LinedList"/>
    <dgm:cxn modelId="{A830A976-C216-49E1-A1F4-5A231555739B}" type="presParOf" srcId="{D7654882-ACA1-432C-8D1C-E3902825D1BA}" destId="{D66B8988-E612-42E5-B3DE-C97499E97340}" srcOrd="4" destOrd="0" presId="urn:microsoft.com/office/officeart/2008/layout/LinedList"/>
    <dgm:cxn modelId="{90AB54AB-57E9-4A64-871C-320B4BB96B3C}" type="presParOf" srcId="{D7654882-ACA1-432C-8D1C-E3902825D1BA}" destId="{C7F2410B-119E-4C43-B83A-0D6A2AF66548}" srcOrd="5" destOrd="0" presId="urn:microsoft.com/office/officeart/2008/layout/LinedList"/>
    <dgm:cxn modelId="{F5166646-899A-43DB-AE9D-4025CFFE4A15}" type="presParOf" srcId="{C7F2410B-119E-4C43-B83A-0D6A2AF66548}" destId="{5C48DB35-A91C-4951-831C-6E554CF404C6}" srcOrd="0" destOrd="0" presId="urn:microsoft.com/office/officeart/2008/layout/LinedList"/>
    <dgm:cxn modelId="{452BEA5A-F706-40E7-8651-6D44C3894993}" type="presParOf" srcId="{C7F2410B-119E-4C43-B83A-0D6A2AF66548}" destId="{29EFBE17-E225-4CB8-B001-4F8B105DB73F}" srcOrd="1" destOrd="0" presId="urn:microsoft.com/office/officeart/2008/layout/LinedList"/>
    <dgm:cxn modelId="{D0260093-5A0B-4F26-B71C-EE696A45960E}" type="presParOf" srcId="{D7654882-ACA1-432C-8D1C-E3902825D1BA}" destId="{23BEA83F-254F-4D25-9ECF-AD32AC47E263}" srcOrd="6" destOrd="0" presId="urn:microsoft.com/office/officeart/2008/layout/LinedList"/>
    <dgm:cxn modelId="{2ABACABD-D356-4239-ABD3-F58C01094AC9}" type="presParOf" srcId="{D7654882-ACA1-432C-8D1C-E3902825D1BA}" destId="{B70781F9-0041-4DA5-8C66-5D9AA203870B}" srcOrd="7" destOrd="0" presId="urn:microsoft.com/office/officeart/2008/layout/LinedList"/>
    <dgm:cxn modelId="{4F98EB33-21BF-4BC3-B9FB-D137C600FD95}" type="presParOf" srcId="{B70781F9-0041-4DA5-8C66-5D9AA203870B}" destId="{B651FF84-9876-48EE-96B5-91F0C33195C7}" srcOrd="0" destOrd="0" presId="urn:microsoft.com/office/officeart/2008/layout/LinedList"/>
    <dgm:cxn modelId="{AEC7E2ED-9A16-4C06-9301-08BEB233934D}" type="presParOf" srcId="{B70781F9-0041-4DA5-8C66-5D9AA203870B}" destId="{1A3AB5F7-59C7-4494-81BE-294054A5EF1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AE5BE6-1D15-4E62-A47F-3F2098FD83F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F9389E8-18CE-424C-A4B3-A0D0D74596E0}">
      <dgm:prSet/>
      <dgm:spPr/>
      <dgm:t>
        <a:bodyPr/>
        <a:lstStyle/>
        <a:p>
          <a:r>
            <a:rPr lang="en-GB"/>
            <a:t>This is a complex area::</a:t>
          </a:r>
          <a:endParaRPr lang="en-US"/>
        </a:p>
      </dgm:t>
    </dgm:pt>
    <dgm:pt modelId="{1584A4A7-D0AC-4432-AD25-AF748779C4DB}" type="parTrans" cxnId="{C2627A75-1012-452E-9BFA-B4A386673C1D}">
      <dgm:prSet/>
      <dgm:spPr/>
      <dgm:t>
        <a:bodyPr/>
        <a:lstStyle/>
        <a:p>
          <a:endParaRPr lang="en-US"/>
        </a:p>
      </dgm:t>
    </dgm:pt>
    <dgm:pt modelId="{A7E18870-5485-434F-A31C-1DAC8D39729C}" type="sibTrans" cxnId="{C2627A75-1012-452E-9BFA-B4A386673C1D}">
      <dgm:prSet/>
      <dgm:spPr/>
      <dgm:t>
        <a:bodyPr/>
        <a:lstStyle/>
        <a:p>
          <a:endParaRPr lang="en-US"/>
        </a:p>
      </dgm:t>
    </dgm:pt>
    <dgm:pt modelId="{C03D2030-DF7C-4293-925A-A9BC751DA2EA}">
      <dgm:prSet/>
      <dgm:spPr/>
      <dgm:t>
        <a:bodyPr/>
        <a:lstStyle/>
        <a:p>
          <a:r>
            <a:rPr lang="en-GB"/>
            <a:t>0-5years</a:t>
          </a:r>
          <a:endParaRPr lang="en-US"/>
        </a:p>
      </dgm:t>
    </dgm:pt>
    <dgm:pt modelId="{F380406D-ACB4-4019-B059-F8460E470D63}" type="parTrans" cxnId="{0E1D8B7F-D52E-4C7B-93AA-B5F4967FCD14}">
      <dgm:prSet/>
      <dgm:spPr/>
      <dgm:t>
        <a:bodyPr/>
        <a:lstStyle/>
        <a:p>
          <a:endParaRPr lang="en-US"/>
        </a:p>
      </dgm:t>
    </dgm:pt>
    <dgm:pt modelId="{77A1377F-E49D-441B-8247-7EBD39B3539A}" type="sibTrans" cxnId="{0E1D8B7F-D52E-4C7B-93AA-B5F4967FCD14}">
      <dgm:prSet/>
      <dgm:spPr/>
      <dgm:t>
        <a:bodyPr/>
        <a:lstStyle/>
        <a:p>
          <a:endParaRPr lang="en-US"/>
        </a:p>
      </dgm:t>
    </dgm:pt>
    <dgm:pt modelId="{A1726058-1C86-4C38-806A-1EBF475E8FE4}">
      <dgm:prSet/>
      <dgm:spPr/>
      <dgm:t>
        <a:bodyPr/>
        <a:lstStyle/>
        <a:p>
          <a:r>
            <a:rPr lang="en-GB"/>
            <a:t>5-11 years</a:t>
          </a:r>
          <a:endParaRPr lang="en-US"/>
        </a:p>
      </dgm:t>
    </dgm:pt>
    <dgm:pt modelId="{C897121B-80D2-48BB-9954-DA9D3E776773}" type="parTrans" cxnId="{89E99289-A86E-4A94-8464-FB796DF4A0F7}">
      <dgm:prSet/>
      <dgm:spPr/>
      <dgm:t>
        <a:bodyPr/>
        <a:lstStyle/>
        <a:p>
          <a:endParaRPr lang="en-US"/>
        </a:p>
      </dgm:t>
    </dgm:pt>
    <dgm:pt modelId="{F214CD0E-34E4-4D82-A339-7BD750E888DF}" type="sibTrans" cxnId="{89E99289-A86E-4A94-8464-FB796DF4A0F7}">
      <dgm:prSet/>
      <dgm:spPr/>
      <dgm:t>
        <a:bodyPr/>
        <a:lstStyle/>
        <a:p>
          <a:endParaRPr lang="en-US"/>
        </a:p>
      </dgm:t>
    </dgm:pt>
    <dgm:pt modelId="{D793C85B-5D92-4B25-886F-5FAD72A54A0C}">
      <dgm:prSet/>
      <dgm:spPr/>
      <dgm:t>
        <a:bodyPr/>
        <a:lstStyle/>
        <a:p>
          <a:r>
            <a:rPr lang="en-GB"/>
            <a:t>11-16 years</a:t>
          </a:r>
          <a:endParaRPr lang="en-US"/>
        </a:p>
      </dgm:t>
    </dgm:pt>
    <dgm:pt modelId="{C4B834E1-FA51-4774-BED1-9F6ED1BD1BE8}" type="parTrans" cxnId="{F3B62149-F5C7-40EE-B8C9-8EE767CCE66B}">
      <dgm:prSet/>
      <dgm:spPr/>
      <dgm:t>
        <a:bodyPr/>
        <a:lstStyle/>
        <a:p>
          <a:endParaRPr lang="en-US"/>
        </a:p>
      </dgm:t>
    </dgm:pt>
    <dgm:pt modelId="{F14612A4-D541-47ED-A691-186D0B117756}" type="sibTrans" cxnId="{F3B62149-F5C7-40EE-B8C9-8EE767CCE66B}">
      <dgm:prSet/>
      <dgm:spPr/>
      <dgm:t>
        <a:bodyPr/>
        <a:lstStyle/>
        <a:p>
          <a:endParaRPr lang="en-US"/>
        </a:p>
      </dgm:t>
    </dgm:pt>
    <dgm:pt modelId="{E6330C8F-EF52-4712-85C4-C1202C6B085A}">
      <dgm:prSet/>
      <dgm:spPr/>
      <dgm:t>
        <a:bodyPr/>
        <a:lstStyle/>
        <a:p>
          <a:r>
            <a:rPr lang="en-GB"/>
            <a:t>16-17 years</a:t>
          </a:r>
          <a:endParaRPr lang="en-US"/>
        </a:p>
      </dgm:t>
    </dgm:pt>
    <dgm:pt modelId="{8BF68C9A-969B-4A81-8BFD-6D7752CBF7B2}" type="parTrans" cxnId="{38C97E41-558C-4A86-B971-611B8DB88AC6}">
      <dgm:prSet/>
      <dgm:spPr/>
      <dgm:t>
        <a:bodyPr/>
        <a:lstStyle/>
        <a:p>
          <a:endParaRPr lang="en-US"/>
        </a:p>
      </dgm:t>
    </dgm:pt>
    <dgm:pt modelId="{A2571567-9A04-4A17-96C5-19E56912DED7}" type="sibTrans" cxnId="{38C97E41-558C-4A86-B971-611B8DB88AC6}">
      <dgm:prSet/>
      <dgm:spPr/>
      <dgm:t>
        <a:bodyPr/>
        <a:lstStyle/>
        <a:p>
          <a:endParaRPr lang="en-US"/>
        </a:p>
      </dgm:t>
    </dgm:pt>
    <dgm:pt modelId="{1CC9EE94-BFD0-447B-9AC8-5A58169CF095}" type="pres">
      <dgm:prSet presAssocID="{E7AE5BE6-1D15-4E62-A47F-3F2098FD83F3}" presName="vert0" presStyleCnt="0">
        <dgm:presLayoutVars>
          <dgm:dir/>
          <dgm:animOne val="branch"/>
          <dgm:animLvl val="lvl"/>
        </dgm:presLayoutVars>
      </dgm:prSet>
      <dgm:spPr/>
    </dgm:pt>
    <dgm:pt modelId="{E120E864-63FA-4A47-B6EA-F3F1C2797FAF}" type="pres">
      <dgm:prSet presAssocID="{4F9389E8-18CE-424C-A4B3-A0D0D74596E0}" presName="thickLine" presStyleLbl="alignNode1" presStyleIdx="0" presStyleCnt="5"/>
      <dgm:spPr/>
    </dgm:pt>
    <dgm:pt modelId="{81E881DC-B31D-4237-8FA9-4E49F4C93434}" type="pres">
      <dgm:prSet presAssocID="{4F9389E8-18CE-424C-A4B3-A0D0D74596E0}" presName="horz1" presStyleCnt="0"/>
      <dgm:spPr/>
    </dgm:pt>
    <dgm:pt modelId="{8549A5B0-1A2A-41E0-A552-3A6F5DFCA076}" type="pres">
      <dgm:prSet presAssocID="{4F9389E8-18CE-424C-A4B3-A0D0D74596E0}" presName="tx1" presStyleLbl="revTx" presStyleIdx="0" presStyleCnt="5"/>
      <dgm:spPr/>
    </dgm:pt>
    <dgm:pt modelId="{A090F231-6FAC-4AC1-B372-61049E6F6230}" type="pres">
      <dgm:prSet presAssocID="{4F9389E8-18CE-424C-A4B3-A0D0D74596E0}" presName="vert1" presStyleCnt="0"/>
      <dgm:spPr/>
    </dgm:pt>
    <dgm:pt modelId="{C4D80936-414E-4EE0-B670-C128FA2ABEEF}" type="pres">
      <dgm:prSet presAssocID="{C03D2030-DF7C-4293-925A-A9BC751DA2EA}" presName="thickLine" presStyleLbl="alignNode1" presStyleIdx="1" presStyleCnt="5"/>
      <dgm:spPr/>
    </dgm:pt>
    <dgm:pt modelId="{5E2C9AAD-4E85-4BB7-9604-BB3EE1C59DEB}" type="pres">
      <dgm:prSet presAssocID="{C03D2030-DF7C-4293-925A-A9BC751DA2EA}" presName="horz1" presStyleCnt="0"/>
      <dgm:spPr/>
    </dgm:pt>
    <dgm:pt modelId="{3E4D4A1E-73E7-4D5D-B130-3D9D655013B4}" type="pres">
      <dgm:prSet presAssocID="{C03D2030-DF7C-4293-925A-A9BC751DA2EA}" presName="tx1" presStyleLbl="revTx" presStyleIdx="1" presStyleCnt="5"/>
      <dgm:spPr/>
    </dgm:pt>
    <dgm:pt modelId="{34E0FB0C-8440-4769-B406-2D0D9D35F416}" type="pres">
      <dgm:prSet presAssocID="{C03D2030-DF7C-4293-925A-A9BC751DA2EA}" presName="vert1" presStyleCnt="0"/>
      <dgm:spPr/>
    </dgm:pt>
    <dgm:pt modelId="{F2DE1AEE-DD86-40B8-8ED4-DC17127F7FC7}" type="pres">
      <dgm:prSet presAssocID="{A1726058-1C86-4C38-806A-1EBF475E8FE4}" presName="thickLine" presStyleLbl="alignNode1" presStyleIdx="2" presStyleCnt="5"/>
      <dgm:spPr/>
    </dgm:pt>
    <dgm:pt modelId="{7CDC7D5E-5F0F-492E-8631-4401BFCFA00F}" type="pres">
      <dgm:prSet presAssocID="{A1726058-1C86-4C38-806A-1EBF475E8FE4}" presName="horz1" presStyleCnt="0"/>
      <dgm:spPr/>
    </dgm:pt>
    <dgm:pt modelId="{25F56529-78B4-408E-9A9B-7F59797F5E00}" type="pres">
      <dgm:prSet presAssocID="{A1726058-1C86-4C38-806A-1EBF475E8FE4}" presName="tx1" presStyleLbl="revTx" presStyleIdx="2" presStyleCnt="5"/>
      <dgm:spPr/>
    </dgm:pt>
    <dgm:pt modelId="{2610F45C-F011-480D-A526-D5772759C7BC}" type="pres">
      <dgm:prSet presAssocID="{A1726058-1C86-4C38-806A-1EBF475E8FE4}" presName="vert1" presStyleCnt="0"/>
      <dgm:spPr/>
    </dgm:pt>
    <dgm:pt modelId="{606A99CB-6E3B-4C83-8BE8-77B43519532F}" type="pres">
      <dgm:prSet presAssocID="{D793C85B-5D92-4B25-886F-5FAD72A54A0C}" presName="thickLine" presStyleLbl="alignNode1" presStyleIdx="3" presStyleCnt="5"/>
      <dgm:spPr/>
    </dgm:pt>
    <dgm:pt modelId="{C254BC25-2AC1-4689-AB8C-3FD876786AE2}" type="pres">
      <dgm:prSet presAssocID="{D793C85B-5D92-4B25-886F-5FAD72A54A0C}" presName="horz1" presStyleCnt="0"/>
      <dgm:spPr/>
    </dgm:pt>
    <dgm:pt modelId="{7BBB234F-791F-4DE1-964B-D138DCFD7222}" type="pres">
      <dgm:prSet presAssocID="{D793C85B-5D92-4B25-886F-5FAD72A54A0C}" presName="tx1" presStyleLbl="revTx" presStyleIdx="3" presStyleCnt="5"/>
      <dgm:spPr/>
    </dgm:pt>
    <dgm:pt modelId="{E4ACAD41-48B7-4F4F-B6AC-9C4C73AE4C5F}" type="pres">
      <dgm:prSet presAssocID="{D793C85B-5D92-4B25-886F-5FAD72A54A0C}" presName="vert1" presStyleCnt="0"/>
      <dgm:spPr/>
    </dgm:pt>
    <dgm:pt modelId="{78AC4060-C5A0-41A8-8A17-8B0FD3B52F8A}" type="pres">
      <dgm:prSet presAssocID="{E6330C8F-EF52-4712-85C4-C1202C6B085A}" presName="thickLine" presStyleLbl="alignNode1" presStyleIdx="4" presStyleCnt="5"/>
      <dgm:spPr/>
    </dgm:pt>
    <dgm:pt modelId="{C2488A93-D03F-4F63-9BB6-526CCD64698C}" type="pres">
      <dgm:prSet presAssocID="{E6330C8F-EF52-4712-85C4-C1202C6B085A}" presName="horz1" presStyleCnt="0"/>
      <dgm:spPr/>
    </dgm:pt>
    <dgm:pt modelId="{9D2906D6-9EC6-457D-BDF5-AD15AFDD2307}" type="pres">
      <dgm:prSet presAssocID="{E6330C8F-EF52-4712-85C4-C1202C6B085A}" presName="tx1" presStyleLbl="revTx" presStyleIdx="4" presStyleCnt="5"/>
      <dgm:spPr/>
    </dgm:pt>
    <dgm:pt modelId="{1DE5A612-806D-4FE5-8D1D-8778E8195963}" type="pres">
      <dgm:prSet presAssocID="{E6330C8F-EF52-4712-85C4-C1202C6B085A}" presName="vert1" presStyleCnt="0"/>
      <dgm:spPr/>
    </dgm:pt>
  </dgm:ptLst>
  <dgm:cxnLst>
    <dgm:cxn modelId="{268BFF25-7789-412B-841E-3367BD9213C4}" type="presOf" srcId="{E6330C8F-EF52-4712-85C4-C1202C6B085A}" destId="{9D2906D6-9EC6-457D-BDF5-AD15AFDD2307}" srcOrd="0" destOrd="0" presId="urn:microsoft.com/office/officeart/2008/layout/LinedList"/>
    <dgm:cxn modelId="{38C97E41-558C-4A86-B971-611B8DB88AC6}" srcId="{E7AE5BE6-1D15-4E62-A47F-3F2098FD83F3}" destId="{E6330C8F-EF52-4712-85C4-C1202C6B085A}" srcOrd="4" destOrd="0" parTransId="{8BF68C9A-969B-4A81-8BFD-6D7752CBF7B2}" sibTransId="{A2571567-9A04-4A17-96C5-19E56912DED7}"/>
    <dgm:cxn modelId="{BA1E9B63-F125-4776-8C14-9D5672165273}" type="presOf" srcId="{4F9389E8-18CE-424C-A4B3-A0D0D74596E0}" destId="{8549A5B0-1A2A-41E0-A552-3A6F5DFCA076}" srcOrd="0" destOrd="0" presId="urn:microsoft.com/office/officeart/2008/layout/LinedList"/>
    <dgm:cxn modelId="{F3B62149-F5C7-40EE-B8C9-8EE767CCE66B}" srcId="{E7AE5BE6-1D15-4E62-A47F-3F2098FD83F3}" destId="{D793C85B-5D92-4B25-886F-5FAD72A54A0C}" srcOrd="3" destOrd="0" parTransId="{C4B834E1-FA51-4774-BED1-9F6ED1BD1BE8}" sibTransId="{F14612A4-D541-47ED-A691-186D0B117756}"/>
    <dgm:cxn modelId="{B972264B-1542-4418-B084-D0C6947D153D}" type="presOf" srcId="{C03D2030-DF7C-4293-925A-A9BC751DA2EA}" destId="{3E4D4A1E-73E7-4D5D-B130-3D9D655013B4}" srcOrd="0" destOrd="0" presId="urn:microsoft.com/office/officeart/2008/layout/LinedList"/>
    <dgm:cxn modelId="{0EBD386B-9440-449B-A723-87C7E023B514}" type="presOf" srcId="{E7AE5BE6-1D15-4E62-A47F-3F2098FD83F3}" destId="{1CC9EE94-BFD0-447B-9AC8-5A58169CF095}" srcOrd="0" destOrd="0" presId="urn:microsoft.com/office/officeart/2008/layout/LinedList"/>
    <dgm:cxn modelId="{C2627A75-1012-452E-9BFA-B4A386673C1D}" srcId="{E7AE5BE6-1D15-4E62-A47F-3F2098FD83F3}" destId="{4F9389E8-18CE-424C-A4B3-A0D0D74596E0}" srcOrd="0" destOrd="0" parTransId="{1584A4A7-D0AC-4432-AD25-AF748779C4DB}" sibTransId="{A7E18870-5485-434F-A31C-1DAC8D39729C}"/>
    <dgm:cxn modelId="{0E1D8B7F-D52E-4C7B-93AA-B5F4967FCD14}" srcId="{E7AE5BE6-1D15-4E62-A47F-3F2098FD83F3}" destId="{C03D2030-DF7C-4293-925A-A9BC751DA2EA}" srcOrd="1" destOrd="0" parTransId="{F380406D-ACB4-4019-B059-F8460E470D63}" sibTransId="{77A1377F-E49D-441B-8247-7EBD39B3539A}"/>
    <dgm:cxn modelId="{16579685-8093-4551-9F56-21521FFC3015}" type="presOf" srcId="{A1726058-1C86-4C38-806A-1EBF475E8FE4}" destId="{25F56529-78B4-408E-9A9B-7F59797F5E00}" srcOrd="0" destOrd="0" presId="urn:microsoft.com/office/officeart/2008/layout/LinedList"/>
    <dgm:cxn modelId="{89E99289-A86E-4A94-8464-FB796DF4A0F7}" srcId="{E7AE5BE6-1D15-4E62-A47F-3F2098FD83F3}" destId="{A1726058-1C86-4C38-806A-1EBF475E8FE4}" srcOrd="2" destOrd="0" parTransId="{C897121B-80D2-48BB-9954-DA9D3E776773}" sibTransId="{F214CD0E-34E4-4D82-A339-7BD750E888DF}"/>
    <dgm:cxn modelId="{EA4E5691-CCD7-48AF-90D1-49109751E54C}" type="presOf" srcId="{D793C85B-5D92-4B25-886F-5FAD72A54A0C}" destId="{7BBB234F-791F-4DE1-964B-D138DCFD7222}" srcOrd="0" destOrd="0" presId="urn:microsoft.com/office/officeart/2008/layout/LinedList"/>
    <dgm:cxn modelId="{B5C40C97-1396-4BC5-8028-3EAE19046319}" type="presParOf" srcId="{1CC9EE94-BFD0-447B-9AC8-5A58169CF095}" destId="{E120E864-63FA-4A47-B6EA-F3F1C2797FAF}" srcOrd="0" destOrd="0" presId="urn:microsoft.com/office/officeart/2008/layout/LinedList"/>
    <dgm:cxn modelId="{7F2EF674-96AC-44D1-ADD5-313A379FD5BB}" type="presParOf" srcId="{1CC9EE94-BFD0-447B-9AC8-5A58169CF095}" destId="{81E881DC-B31D-4237-8FA9-4E49F4C93434}" srcOrd="1" destOrd="0" presId="urn:microsoft.com/office/officeart/2008/layout/LinedList"/>
    <dgm:cxn modelId="{45C70B46-86F4-423A-9F57-F66028A7E2A6}" type="presParOf" srcId="{81E881DC-B31D-4237-8FA9-4E49F4C93434}" destId="{8549A5B0-1A2A-41E0-A552-3A6F5DFCA076}" srcOrd="0" destOrd="0" presId="urn:microsoft.com/office/officeart/2008/layout/LinedList"/>
    <dgm:cxn modelId="{556267C4-389E-4B77-B294-92149808B18F}" type="presParOf" srcId="{81E881DC-B31D-4237-8FA9-4E49F4C93434}" destId="{A090F231-6FAC-4AC1-B372-61049E6F6230}" srcOrd="1" destOrd="0" presId="urn:microsoft.com/office/officeart/2008/layout/LinedList"/>
    <dgm:cxn modelId="{2BB19AEF-7A0D-4D39-A4AF-D6B03F12A0A9}" type="presParOf" srcId="{1CC9EE94-BFD0-447B-9AC8-5A58169CF095}" destId="{C4D80936-414E-4EE0-B670-C128FA2ABEEF}" srcOrd="2" destOrd="0" presId="urn:microsoft.com/office/officeart/2008/layout/LinedList"/>
    <dgm:cxn modelId="{3AF4B965-4FBE-434F-A36F-F8A6A0277446}" type="presParOf" srcId="{1CC9EE94-BFD0-447B-9AC8-5A58169CF095}" destId="{5E2C9AAD-4E85-4BB7-9604-BB3EE1C59DEB}" srcOrd="3" destOrd="0" presId="urn:microsoft.com/office/officeart/2008/layout/LinedList"/>
    <dgm:cxn modelId="{E8EE114F-9068-4ABD-AA33-3CD3CAAADEE7}" type="presParOf" srcId="{5E2C9AAD-4E85-4BB7-9604-BB3EE1C59DEB}" destId="{3E4D4A1E-73E7-4D5D-B130-3D9D655013B4}" srcOrd="0" destOrd="0" presId="urn:microsoft.com/office/officeart/2008/layout/LinedList"/>
    <dgm:cxn modelId="{AAFA83B2-6F0F-4523-A961-3C7270A9F729}" type="presParOf" srcId="{5E2C9AAD-4E85-4BB7-9604-BB3EE1C59DEB}" destId="{34E0FB0C-8440-4769-B406-2D0D9D35F416}" srcOrd="1" destOrd="0" presId="urn:microsoft.com/office/officeart/2008/layout/LinedList"/>
    <dgm:cxn modelId="{996DFA2D-E5DD-4AD2-8C01-9379B1200452}" type="presParOf" srcId="{1CC9EE94-BFD0-447B-9AC8-5A58169CF095}" destId="{F2DE1AEE-DD86-40B8-8ED4-DC17127F7FC7}" srcOrd="4" destOrd="0" presId="urn:microsoft.com/office/officeart/2008/layout/LinedList"/>
    <dgm:cxn modelId="{02D26C4F-98B9-440C-AA35-7C4977BE1D83}" type="presParOf" srcId="{1CC9EE94-BFD0-447B-9AC8-5A58169CF095}" destId="{7CDC7D5E-5F0F-492E-8631-4401BFCFA00F}" srcOrd="5" destOrd="0" presId="urn:microsoft.com/office/officeart/2008/layout/LinedList"/>
    <dgm:cxn modelId="{002F6126-B972-45DD-8499-759A1958024B}" type="presParOf" srcId="{7CDC7D5E-5F0F-492E-8631-4401BFCFA00F}" destId="{25F56529-78B4-408E-9A9B-7F59797F5E00}" srcOrd="0" destOrd="0" presId="urn:microsoft.com/office/officeart/2008/layout/LinedList"/>
    <dgm:cxn modelId="{59657B8A-3CD8-46BB-B0C5-EC55BB8B274E}" type="presParOf" srcId="{7CDC7D5E-5F0F-492E-8631-4401BFCFA00F}" destId="{2610F45C-F011-480D-A526-D5772759C7BC}" srcOrd="1" destOrd="0" presId="urn:microsoft.com/office/officeart/2008/layout/LinedList"/>
    <dgm:cxn modelId="{11B7371C-E0F5-4634-B8CF-E2363D4099C4}" type="presParOf" srcId="{1CC9EE94-BFD0-447B-9AC8-5A58169CF095}" destId="{606A99CB-6E3B-4C83-8BE8-77B43519532F}" srcOrd="6" destOrd="0" presId="urn:microsoft.com/office/officeart/2008/layout/LinedList"/>
    <dgm:cxn modelId="{3E09A833-6994-40C2-9465-048937C2BC93}" type="presParOf" srcId="{1CC9EE94-BFD0-447B-9AC8-5A58169CF095}" destId="{C254BC25-2AC1-4689-AB8C-3FD876786AE2}" srcOrd="7" destOrd="0" presId="urn:microsoft.com/office/officeart/2008/layout/LinedList"/>
    <dgm:cxn modelId="{1B7299E5-8A24-4272-96AD-2A4F14010298}" type="presParOf" srcId="{C254BC25-2AC1-4689-AB8C-3FD876786AE2}" destId="{7BBB234F-791F-4DE1-964B-D138DCFD7222}" srcOrd="0" destOrd="0" presId="urn:microsoft.com/office/officeart/2008/layout/LinedList"/>
    <dgm:cxn modelId="{CB2E5C5F-4CDC-45CE-9CC2-34CB2A825337}" type="presParOf" srcId="{C254BC25-2AC1-4689-AB8C-3FD876786AE2}" destId="{E4ACAD41-48B7-4F4F-B6AC-9C4C73AE4C5F}" srcOrd="1" destOrd="0" presId="urn:microsoft.com/office/officeart/2008/layout/LinedList"/>
    <dgm:cxn modelId="{1C2D4D62-F5A2-4CFA-AAC2-12D78A951DEA}" type="presParOf" srcId="{1CC9EE94-BFD0-447B-9AC8-5A58169CF095}" destId="{78AC4060-C5A0-41A8-8A17-8B0FD3B52F8A}" srcOrd="8" destOrd="0" presId="urn:microsoft.com/office/officeart/2008/layout/LinedList"/>
    <dgm:cxn modelId="{3FDFB74F-ECE4-412F-B431-8AB305002E72}" type="presParOf" srcId="{1CC9EE94-BFD0-447B-9AC8-5A58169CF095}" destId="{C2488A93-D03F-4F63-9BB6-526CCD64698C}" srcOrd="9" destOrd="0" presId="urn:microsoft.com/office/officeart/2008/layout/LinedList"/>
    <dgm:cxn modelId="{1ACB2E9C-FEAE-4C21-BE7A-A1E66D01E0F4}" type="presParOf" srcId="{C2488A93-D03F-4F63-9BB6-526CCD64698C}" destId="{9D2906D6-9EC6-457D-BDF5-AD15AFDD2307}" srcOrd="0" destOrd="0" presId="urn:microsoft.com/office/officeart/2008/layout/LinedList"/>
    <dgm:cxn modelId="{C9EB026A-B6D8-4935-BBCB-DE9BD009D927}" type="presParOf" srcId="{C2488A93-D03F-4F63-9BB6-526CCD64698C}" destId="{1DE5A612-806D-4FE5-8D1D-8778E81959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7301F1-5666-4EA7-9128-9AFB994B72D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E7E8FFA-1BDC-4825-8879-3001CE413F5B}">
      <dgm:prSet/>
      <dgm:spPr/>
      <dgm:t>
        <a:bodyPr/>
        <a:lstStyle/>
        <a:p>
          <a:r>
            <a:rPr lang="en-GB"/>
            <a:t>There are some factors which make restrict or constrain the choices made by a child:</a:t>
          </a:r>
          <a:endParaRPr lang="en-US"/>
        </a:p>
      </dgm:t>
    </dgm:pt>
    <dgm:pt modelId="{37025714-B03D-4BA5-9F41-A9A62333935D}" type="parTrans" cxnId="{C039D7BA-39AB-4058-AA0E-92C08D5058F1}">
      <dgm:prSet/>
      <dgm:spPr/>
      <dgm:t>
        <a:bodyPr/>
        <a:lstStyle/>
        <a:p>
          <a:endParaRPr lang="en-US"/>
        </a:p>
      </dgm:t>
    </dgm:pt>
    <dgm:pt modelId="{74872FF2-3018-4DF7-A90C-45F52E1BB498}" type="sibTrans" cxnId="{C039D7BA-39AB-4058-AA0E-92C08D5058F1}">
      <dgm:prSet/>
      <dgm:spPr/>
      <dgm:t>
        <a:bodyPr/>
        <a:lstStyle/>
        <a:p>
          <a:endParaRPr lang="en-US"/>
        </a:p>
      </dgm:t>
    </dgm:pt>
    <dgm:pt modelId="{C620F553-5C05-4D7A-B32D-D51DE1C09F52}">
      <dgm:prSet/>
      <dgm:spPr/>
      <dgm:t>
        <a:bodyPr/>
        <a:lstStyle/>
        <a:p>
          <a:r>
            <a:rPr lang="en-GB"/>
            <a:t>Lack of Capacity (over 16 years)</a:t>
          </a:r>
          <a:endParaRPr lang="en-US"/>
        </a:p>
      </dgm:t>
    </dgm:pt>
    <dgm:pt modelId="{C5E36278-7234-40F0-B67A-B04C317FAEE9}" type="parTrans" cxnId="{D2BFCB29-5553-4200-BD1B-FA433329829F}">
      <dgm:prSet/>
      <dgm:spPr/>
      <dgm:t>
        <a:bodyPr/>
        <a:lstStyle/>
        <a:p>
          <a:endParaRPr lang="en-US"/>
        </a:p>
      </dgm:t>
    </dgm:pt>
    <dgm:pt modelId="{F695D1F8-A59A-4F7A-8D2A-E7253C606D2A}" type="sibTrans" cxnId="{D2BFCB29-5553-4200-BD1B-FA433329829F}">
      <dgm:prSet/>
      <dgm:spPr/>
      <dgm:t>
        <a:bodyPr/>
        <a:lstStyle/>
        <a:p>
          <a:endParaRPr lang="en-US"/>
        </a:p>
      </dgm:t>
    </dgm:pt>
    <dgm:pt modelId="{71FD79A1-8D51-4283-8234-D98CB6330293}">
      <dgm:prSet/>
      <dgm:spPr/>
      <dgm:t>
        <a:bodyPr/>
        <a:lstStyle/>
        <a:p>
          <a:r>
            <a:rPr lang="en-GB"/>
            <a:t>Lack of Competence (under 16 years)</a:t>
          </a:r>
          <a:endParaRPr lang="en-US"/>
        </a:p>
      </dgm:t>
    </dgm:pt>
    <dgm:pt modelId="{4255A04C-5784-4F33-A0D0-71A91C70EFA0}" type="parTrans" cxnId="{23EEAA02-8380-4D13-9CC7-6C25FD4D4686}">
      <dgm:prSet/>
      <dgm:spPr/>
      <dgm:t>
        <a:bodyPr/>
        <a:lstStyle/>
        <a:p>
          <a:endParaRPr lang="en-US"/>
        </a:p>
      </dgm:t>
    </dgm:pt>
    <dgm:pt modelId="{CDE62191-37E5-4EEE-933D-28292B4FCC75}" type="sibTrans" cxnId="{23EEAA02-8380-4D13-9CC7-6C25FD4D4686}">
      <dgm:prSet/>
      <dgm:spPr/>
      <dgm:t>
        <a:bodyPr/>
        <a:lstStyle/>
        <a:p>
          <a:endParaRPr lang="en-US"/>
        </a:p>
      </dgm:t>
    </dgm:pt>
    <dgm:pt modelId="{BFEAB96B-1230-458E-A206-9E082489370A}">
      <dgm:prSet/>
      <dgm:spPr/>
      <dgm:t>
        <a:bodyPr/>
        <a:lstStyle/>
        <a:p>
          <a:r>
            <a:rPr lang="en-GB"/>
            <a:t>Lack of Competence</a:t>
          </a:r>
          <a:endParaRPr lang="en-US"/>
        </a:p>
      </dgm:t>
    </dgm:pt>
    <dgm:pt modelId="{61017DBB-7032-432D-8DB8-B281374F09D3}" type="parTrans" cxnId="{FCA829E8-9DDE-44F7-BB9B-E2637F45160F}">
      <dgm:prSet/>
      <dgm:spPr/>
      <dgm:t>
        <a:bodyPr/>
        <a:lstStyle/>
        <a:p>
          <a:endParaRPr lang="en-US"/>
        </a:p>
      </dgm:t>
    </dgm:pt>
    <dgm:pt modelId="{5E440DBB-6349-4EDA-8BEF-9529F02CEBA3}" type="sibTrans" cxnId="{FCA829E8-9DDE-44F7-BB9B-E2637F45160F}">
      <dgm:prSet/>
      <dgm:spPr/>
      <dgm:t>
        <a:bodyPr/>
        <a:lstStyle/>
        <a:p>
          <a:endParaRPr lang="en-US"/>
        </a:p>
      </dgm:t>
    </dgm:pt>
    <dgm:pt modelId="{4E4104A0-55A8-4C8A-813A-09B4B4EDAF70}" type="pres">
      <dgm:prSet presAssocID="{D77301F1-5666-4EA7-9128-9AFB994B72D6}" presName="vert0" presStyleCnt="0">
        <dgm:presLayoutVars>
          <dgm:dir/>
          <dgm:animOne val="branch"/>
          <dgm:animLvl val="lvl"/>
        </dgm:presLayoutVars>
      </dgm:prSet>
      <dgm:spPr/>
    </dgm:pt>
    <dgm:pt modelId="{50B88FE8-430A-409D-9D29-2A0C4C823624}" type="pres">
      <dgm:prSet presAssocID="{1E7E8FFA-1BDC-4825-8879-3001CE413F5B}" presName="thickLine" presStyleLbl="alignNode1" presStyleIdx="0" presStyleCnt="4"/>
      <dgm:spPr/>
    </dgm:pt>
    <dgm:pt modelId="{248830F2-137A-4689-93B1-7EE847BAE592}" type="pres">
      <dgm:prSet presAssocID="{1E7E8FFA-1BDC-4825-8879-3001CE413F5B}" presName="horz1" presStyleCnt="0"/>
      <dgm:spPr/>
    </dgm:pt>
    <dgm:pt modelId="{E17F101C-BEA1-4FD7-8CA5-6A6E1E9633C8}" type="pres">
      <dgm:prSet presAssocID="{1E7E8FFA-1BDC-4825-8879-3001CE413F5B}" presName="tx1" presStyleLbl="revTx" presStyleIdx="0" presStyleCnt="4"/>
      <dgm:spPr/>
    </dgm:pt>
    <dgm:pt modelId="{6B9F3C60-FDC7-4654-8E97-690783993C07}" type="pres">
      <dgm:prSet presAssocID="{1E7E8FFA-1BDC-4825-8879-3001CE413F5B}" presName="vert1" presStyleCnt="0"/>
      <dgm:spPr/>
    </dgm:pt>
    <dgm:pt modelId="{7FA3BE2A-B6E1-4AF5-8A79-25338F194628}" type="pres">
      <dgm:prSet presAssocID="{C620F553-5C05-4D7A-B32D-D51DE1C09F52}" presName="thickLine" presStyleLbl="alignNode1" presStyleIdx="1" presStyleCnt="4"/>
      <dgm:spPr/>
    </dgm:pt>
    <dgm:pt modelId="{81C9A8D4-B639-4A68-B1BE-93FC10DB84A4}" type="pres">
      <dgm:prSet presAssocID="{C620F553-5C05-4D7A-B32D-D51DE1C09F52}" presName="horz1" presStyleCnt="0"/>
      <dgm:spPr/>
    </dgm:pt>
    <dgm:pt modelId="{1F8A3D3D-AB58-42B3-99CF-146C89EB2E0D}" type="pres">
      <dgm:prSet presAssocID="{C620F553-5C05-4D7A-B32D-D51DE1C09F52}" presName="tx1" presStyleLbl="revTx" presStyleIdx="1" presStyleCnt="4"/>
      <dgm:spPr/>
    </dgm:pt>
    <dgm:pt modelId="{58A46396-4E87-4254-9F08-FB7B6E5C686B}" type="pres">
      <dgm:prSet presAssocID="{C620F553-5C05-4D7A-B32D-D51DE1C09F52}" presName="vert1" presStyleCnt="0"/>
      <dgm:spPr/>
    </dgm:pt>
    <dgm:pt modelId="{09AC9E05-07A4-4AB8-82AB-44A7B35E24DF}" type="pres">
      <dgm:prSet presAssocID="{71FD79A1-8D51-4283-8234-D98CB6330293}" presName="thickLine" presStyleLbl="alignNode1" presStyleIdx="2" presStyleCnt="4"/>
      <dgm:spPr/>
    </dgm:pt>
    <dgm:pt modelId="{692598B1-430F-4549-B65A-68A6E4A8917C}" type="pres">
      <dgm:prSet presAssocID="{71FD79A1-8D51-4283-8234-D98CB6330293}" presName="horz1" presStyleCnt="0"/>
      <dgm:spPr/>
    </dgm:pt>
    <dgm:pt modelId="{F83ED2C3-3078-4373-AD9F-96C4339BE1A4}" type="pres">
      <dgm:prSet presAssocID="{71FD79A1-8D51-4283-8234-D98CB6330293}" presName="tx1" presStyleLbl="revTx" presStyleIdx="2" presStyleCnt="4"/>
      <dgm:spPr/>
    </dgm:pt>
    <dgm:pt modelId="{01B16366-44AC-445E-A2F5-5D73F56E0E9B}" type="pres">
      <dgm:prSet presAssocID="{71FD79A1-8D51-4283-8234-D98CB6330293}" presName="vert1" presStyleCnt="0"/>
      <dgm:spPr/>
    </dgm:pt>
    <dgm:pt modelId="{A1A1A4EE-C1A7-4392-93E0-51D94B868B92}" type="pres">
      <dgm:prSet presAssocID="{BFEAB96B-1230-458E-A206-9E082489370A}" presName="thickLine" presStyleLbl="alignNode1" presStyleIdx="3" presStyleCnt="4"/>
      <dgm:spPr/>
    </dgm:pt>
    <dgm:pt modelId="{F83447CB-84B1-43A9-9EBF-6841E449A214}" type="pres">
      <dgm:prSet presAssocID="{BFEAB96B-1230-458E-A206-9E082489370A}" presName="horz1" presStyleCnt="0"/>
      <dgm:spPr/>
    </dgm:pt>
    <dgm:pt modelId="{5B742628-FBCD-4581-A2AE-D64E7102716C}" type="pres">
      <dgm:prSet presAssocID="{BFEAB96B-1230-458E-A206-9E082489370A}" presName="tx1" presStyleLbl="revTx" presStyleIdx="3" presStyleCnt="4"/>
      <dgm:spPr/>
    </dgm:pt>
    <dgm:pt modelId="{CB78A531-F741-44C0-A459-C1DD922124A0}" type="pres">
      <dgm:prSet presAssocID="{BFEAB96B-1230-458E-A206-9E082489370A}" presName="vert1" presStyleCnt="0"/>
      <dgm:spPr/>
    </dgm:pt>
  </dgm:ptLst>
  <dgm:cxnLst>
    <dgm:cxn modelId="{23EEAA02-8380-4D13-9CC7-6C25FD4D4686}" srcId="{D77301F1-5666-4EA7-9128-9AFB994B72D6}" destId="{71FD79A1-8D51-4283-8234-D98CB6330293}" srcOrd="2" destOrd="0" parTransId="{4255A04C-5784-4F33-A0D0-71A91C70EFA0}" sibTransId="{CDE62191-37E5-4EEE-933D-28292B4FCC75}"/>
    <dgm:cxn modelId="{28DC3A12-5678-42A9-BE21-7490F50AA423}" type="presOf" srcId="{C620F553-5C05-4D7A-B32D-D51DE1C09F52}" destId="{1F8A3D3D-AB58-42B3-99CF-146C89EB2E0D}" srcOrd="0" destOrd="0" presId="urn:microsoft.com/office/officeart/2008/layout/LinedList"/>
    <dgm:cxn modelId="{D2BFCB29-5553-4200-BD1B-FA433329829F}" srcId="{D77301F1-5666-4EA7-9128-9AFB994B72D6}" destId="{C620F553-5C05-4D7A-B32D-D51DE1C09F52}" srcOrd="1" destOrd="0" parTransId="{C5E36278-7234-40F0-B67A-B04C317FAEE9}" sibTransId="{F695D1F8-A59A-4F7A-8D2A-E7253C606D2A}"/>
    <dgm:cxn modelId="{C52A6B7E-B037-4C3A-8E01-9DDDADA0E03C}" type="presOf" srcId="{71FD79A1-8D51-4283-8234-D98CB6330293}" destId="{F83ED2C3-3078-4373-AD9F-96C4339BE1A4}" srcOrd="0" destOrd="0" presId="urn:microsoft.com/office/officeart/2008/layout/LinedList"/>
    <dgm:cxn modelId="{EE673880-53BA-4743-96D1-3CFEB512980C}" type="presOf" srcId="{BFEAB96B-1230-458E-A206-9E082489370A}" destId="{5B742628-FBCD-4581-A2AE-D64E7102716C}" srcOrd="0" destOrd="0" presId="urn:microsoft.com/office/officeart/2008/layout/LinedList"/>
    <dgm:cxn modelId="{2C54669C-43F0-4ECA-BBE0-EA0F13482621}" type="presOf" srcId="{D77301F1-5666-4EA7-9128-9AFB994B72D6}" destId="{4E4104A0-55A8-4C8A-813A-09B4B4EDAF70}" srcOrd="0" destOrd="0" presId="urn:microsoft.com/office/officeart/2008/layout/LinedList"/>
    <dgm:cxn modelId="{C039D7BA-39AB-4058-AA0E-92C08D5058F1}" srcId="{D77301F1-5666-4EA7-9128-9AFB994B72D6}" destId="{1E7E8FFA-1BDC-4825-8879-3001CE413F5B}" srcOrd="0" destOrd="0" parTransId="{37025714-B03D-4BA5-9F41-A9A62333935D}" sibTransId="{74872FF2-3018-4DF7-A90C-45F52E1BB498}"/>
    <dgm:cxn modelId="{FCA829E8-9DDE-44F7-BB9B-E2637F45160F}" srcId="{D77301F1-5666-4EA7-9128-9AFB994B72D6}" destId="{BFEAB96B-1230-458E-A206-9E082489370A}" srcOrd="3" destOrd="0" parTransId="{61017DBB-7032-432D-8DB8-B281374F09D3}" sibTransId="{5E440DBB-6349-4EDA-8BEF-9529F02CEBA3}"/>
    <dgm:cxn modelId="{778B68F7-16F3-44D3-A2B5-88AC41727F10}" type="presOf" srcId="{1E7E8FFA-1BDC-4825-8879-3001CE413F5B}" destId="{E17F101C-BEA1-4FD7-8CA5-6A6E1E9633C8}" srcOrd="0" destOrd="0" presId="urn:microsoft.com/office/officeart/2008/layout/LinedList"/>
    <dgm:cxn modelId="{C0484DDE-CF59-4AFE-9CB2-898B7C66D17C}" type="presParOf" srcId="{4E4104A0-55A8-4C8A-813A-09B4B4EDAF70}" destId="{50B88FE8-430A-409D-9D29-2A0C4C823624}" srcOrd="0" destOrd="0" presId="urn:microsoft.com/office/officeart/2008/layout/LinedList"/>
    <dgm:cxn modelId="{4D9078F7-72D9-4B3D-BE73-A6C0A131A18C}" type="presParOf" srcId="{4E4104A0-55A8-4C8A-813A-09B4B4EDAF70}" destId="{248830F2-137A-4689-93B1-7EE847BAE592}" srcOrd="1" destOrd="0" presId="urn:microsoft.com/office/officeart/2008/layout/LinedList"/>
    <dgm:cxn modelId="{0243909D-EFB5-40AE-BC9E-1DB3FF9D2326}" type="presParOf" srcId="{248830F2-137A-4689-93B1-7EE847BAE592}" destId="{E17F101C-BEA1-4FD7-8CA5-6A6E1E9633C8}" srcOrd="0" destOrd="0" presId="urn:microsoft.com/office/officeart/2008/layout/LinedList"/>
    <dgm:cxn modelId="{8F9E2950-8EBF-4036-93E5-67E8844AB22A}" type="presParOf" srcId="{248830F2-137A-4689-93B1-7EE847BAE592}" destId="{6B9F3C60-FDC7-4654-8E97-690783993C07}" srcOrd="1" destOrd="0" presId="urn:microsoft.com/office/officeart/2008/layout/LinedList"/>
    <dgm:cxn modelId="{98E37471-0E99-4DF3-B0F8-1FF34796252A}" type="presParOf" srcId="{4E4104A0-55A8-4C8A-813A-09B4B4EDAF70}" destId="{7FA3BE2A-B6E1-4AF5-8A79-25338F194628}" srcOrd="2" destOrd="0" presId="urn:microsoft.com/office/officeart/2008/layout/LinedList"/>
    <dgm:cxn modelId="{6975C37C-2FCE-424A-A836-5CCFE113C187}" type="presParOf" srcId="{4E4104A0-55A8-4C8A-813A-09B4B4EDAF70}" destId="{81C9A8D4-B639-4A68-B1BE-93FC10DB84A4}" srcOrd="3" destOrd="0" presId="urn:microsoft.com/office/officeart/2008/layout/LinedList"/>
    <dgm:cxn modelId="{230A4F60-ED0C-4649-BB28-59D1B02E29BF}" type="presParOf" srcId="{81C9A8D4-B639-4A68-B1BE-93FC10DB84A4}" destId="{1F8A3D3D-AB58-42B3-99CF-146C89EB2E0D}" srcOrd="0" destOrd="0" presId="urn:microsoft.com/office/officeart/2008/layout/LinedList"/>
    <dgm:cxn modelId="{5A5F370F-B44E-4DF1-9FC0-84247F01E1D1}" type="presParOf" srcId="{81C9A8D4-B639-4A68-B1BE-93FC10DB84A4}" destId="{58A46396-4E87-4254-9F08-FB7B6E5C686B}" srcOrd="1" destOrd="0" presId="urn:microsoft.com/office/officeart/2008/layout/LinedList"/>
    <dgm:cxn modelId="{2379A7EF-5121-4E8D-B157-DF5B11F094CA}" type="presParOf" srcId="{4E4104A0-55A8-4C8A-813A-09B4B4EDAF70}" destId="{09AC9E05-07A4-4AB8-82AB-44A7B35E24DF}" srcOrd="4" destOrd="0" presId="urn:microsoft.com/office/officeart/2008/layout/LinedList"/>
    <dgm:cxn modelId="{995BF8B8-333E-4077-9ECB-7A7533EB39C5}" type="presParOf" srcId="{4E4104A0-55A8-4C8A-813A-09B4B4EDAF70}" destId="{692598B1-430F-4549-B65A-68A6E4A8917C}" srcOrd="5" destOrd="0" presId="urn:microsoft.com/office/officeart/2008/layout/LinedList"/>
    <dgm:cxn modelId="{37890265-7BFA-4BFA-B8BF-8B65C60A973D}" type="presParOf" srcId="{692598B1-430F-4549-B65A-68A6E4A8917C}" destId="{F83ED2C3-3078-4373-AD9F-96C4339BE1A4}" srcOrd="0" destOrd="0" presId="urn:microsoft.com/office/officeart/2008/layout/LinedList"/>
    <dgm:cxn modelId="{1A0F90CA-1D49-4E4D-9D19-664B685C8040}" type="presParOf" srcId="{692598B1-430F-4549-B65A-68A6E4A8917C}" destId="{01B16366-44AC-445E-A2F5-5D73F56E0E9B}" srcOrd="1" destOrd="0" presId="urn:microsoft.com/office/officeart/2008/layout/LinedList"/>
    <dgm:cxn modelId="{6761B5CF-3529-4882-A97C-B52BCCCD955F}" type="presParOf" srcId="{4E4104A0-55A8-4C8A-813A-09B4B4EDAF70}" destId="{A1A1A4EE-C1A7-4392-93E0-51D94B868B92}" srcOrd="6" destOrd="0" presId="urn:microsoft.com/office/officeart/2008/layout/LinedList"/>
    <dgm:cxn modelId="{D038F60D-2659-46D2-A730-4159686DD4B5}" type="presParOf" srcId="{4E4104A0-55A8-4C8A-813A-09B4B4EDAF70}" destId="{F83447CB-84B1-43A9-9EBF-6841E449A214}" srcOrd="7" destOrd="0" presId="urn:microsoft.com/office/officeart/2008/layout/LinedList"/>
    <dgm:cxn modelId="{4C3B7241-4254-49DB-A5D8-165AE44E1D48}" type="presParOf" srcId="{F83447CB-84B1-43A9-9EBF-6841E449A214}" destId="{5B742628-FBCD-4581-A2AE-D64E7102716C}" srcOrd="0" destOrd="0" presId="urn:microsoft.com/office/officeart/2008/layout/LinedList"/>
    <dgm:cxn modelId="{B66D1636-88A9-4573-B002-1A2306388C4E}" type="presParOf" srcId="{F83447CB-84B1-43A9-9EBF-6841E449A214}" destId="{CB78A531-F741-44C0-A459-C1DD922124A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8BA868-757C-488A-B89B-4F0619D032D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3C6DF72-348D-4A2D-9F97-164AAFFDE216}">
      <dgm:prSet/>
      <dgm:spPr/>
      <dgm:t>
        <a:bodyPr/>
        <a:lstStyle/>
        <a:p>
          <a:r>
            <a:rPr lang="en-US" dirty="0"/>
            <a:t>Safeguarding</a:t>
          </a:r>
        </a:p>
      </dgm:t>
    </dgm:pt>
    <dgm:pt modelId="{8199246B-8BEE-4751-8CFE-9817DE20AD3B}" type="parTrans" cxnId="{1BC8C61B-BA39-4C41-B5A8-7E3A55468EA9}">
      <dgm:prSet/>
      <dgm:spPr/>
      <dgm:t>
        <a:bodyPr/>
        <a:lstStyle/>
        <a:p>
          <a:endParaRPr lang="en-US"/>
        </a:p>
      </dgm:t>
    </dgm:pt>
    <dgm:pt modelId="{299E6A87-FECA-4DE6-8928-2431844AE5B1}" type="sibTrans" cxnId="{1BC8C61B-BA39-4C41-B5A8-7E3A55468EA9}">
      <dgm:prSet/>
      <dgm:spPr/>
      <dgm:t>
        <a:bodyPr/>
        <a:lstStyle/>
        <a:p>
          <a:endParaRPr lang="en-US"/>
        </a:p>
      </dgm:t>
    </dgm:pt>
    <dgm:pt modelId="{A8AF6EBC-0A2A-48F5-9905-130A81480A0A}">
      <dgm:prSet/>
      <dgm:spPr/>
      <dgm:t>
        <a:bodyPr/>
        <a:lstStyle/>
        <a:p>
          <a:r>
            <a:rPr lang="en-GB" dirty="0"/>
            <a:t>Types of abuse</a:t>
          </a:r>
          <a:endParaRPr lang="en-US" dirty="0"/>
        </a:p>
      </dgm:t>
    </dgm:pt>
    <dgm:pt modelId="{DE7EB442-96C3-4293-8C82-48BE385A1711}" type="parTrans" cxnId="{E0CEF26A-400D-4034-B2FD-EC1B5615E4D0}">
      <dgm:prSet/>
      <dgm:spPr/>
      <dgm:t>
        <a:bodyPr/>
        <a:lstStyle/>
        <a:p>
          <a:endParaRPr lang="en-US"/>
        </a:p>
      </dgm:t>
    </dgm:pt>
    <dgm:pt modelId="{36B831A7-6E14-44E0-90DD-0A837E637E67}" type="sibTrans" cxnId="{E0CEF26A-400D-4034-B2FD-EC1B5615E4D0}">
      <dgm:prSet/>
      <dgm:spPr/>
      <dgm:t>
        <a:bodyPr/>
        <a:lstStyle/>
        <a:p>
          <a:endParaRPr lang="en-US"/>
        </a:p>
      </dgm:t>
    </dgm:pt>
    <dgm:pt modelId="{336213B3-FB08-4AB3-902D-7DD7A2F11597}">
      <dgm:prSet/>
      <dgm:spPr/>
      <dgm:t>
        <a:bodyPr/>
        <a:lstStyle/>
        <a:p>
          <a:r>
            <a:rPr lang="en-GB"/>
            <a:t>Impact on Mental Health</a:t>
          </a:r>
          <a:endParaRPr lang="en-US"/>
        </a:p>
      </dgm:t>
    </dgm:pt>
    <dgm:pt modelId="{9D1C7B1E-8F23-4A93-9B78-5852224838BD}" type="parTrans" cxnId="{F516FE74-4D9B-4137-807F-E635FD835629}">
      <dgm:prSet/>
      <dgm:spPr/>
      <dgm:t>
        <a:bodyPr/>
        <a:lstStyle/>
        <a:p>
          <a:endParaRPr lang="en-US"/>
        </a:p>
      </dgm:t>
    </dgm:pt>
    <dgm:pt modelId="{146DAC2A-9026-4F23-B88A-97FE34B296D8}" type="sibTrans" cxnId="{F516FE74-4D9B-4137-807F-E635FD835629}">
      <dgm:prSet/>
      <dgm:spPr/>
      <dgm:t>
        <a:bodyPr/>
        <a:lstStyle/>
        <a:p>
          <a:endParaRPr lang="en-US"/>
        </a:p>
      </dgm:t>
    </dgm:pt>
    <dgm:pt modelId="{CEA05403-3AD9-44F4-91FF-F63BFE0DC15E}">
      <dgm:prSet/>
      <dgm:spPr/>
      <dgm:t>
        <a:bodyPr/>
        <a:lstStyle/>
        <a:p>
          <a:r>
            <a:rPr lang="en-GB"/>
            <a:t>Legal and Ethical Framework</a:t>
          </a:r>
          <a:endParaRPr lang="en-US"/>
        </a:p>
      </dgm:t>
    </dgm:pt>
    <dgm:pt modelId="{8CC48FFF-9F3B-4654-A14D-C8A4C8402530}" type="parTrans" cxnId="{9291D279-8FF7-422F-B681-C35F148D21F3}">
      <dgm:prSet/>
      <dgm:spPr/>
      <dgm:t>
        <a:bodyPr/>
        <a:lstStyle/>
        <a:p>
          <a:endParaRPr lang="en-US"/>
        </a:p>
      </dgm:t>
    </dgm:pt>
    <dgm:pt modelId="{2771283B-C8FD-4CEB-8557-AF22F7921F7B}" type="sibTrans" cxnId="{9291D279-8FF7-422F-B681-C35F148D21F3}">
      <dgm:prSet/>
      <dgm:spPr/>
      <dgm:t>
        <a:bodyPr/>
        <a:lstStyle/>
        <a:p>
          <a:endParaRPr lang="en-US"/>
        </a:p>
      </dgm:t>
    </dgm:pt>
    <dgm:pt modelId="{479348F1-F8D5-4FDF-864A-2BCD62293CD1}" type="pres">
      <dgm:prSet presAssocID="{7F8BA868-757C-488A-B89B-4F0619D032D2}" presName="vert0" presStyleCnt="0">
        <dgm:presLayoutVars>
          <dgm:dir/>
          <dgm:animOne val="branch"/>
          <dgm:animLvl val="lvl"/>
        </dgm:presLayoutVars>
      </dgm:prSet>
      <dgm:spPr/>
    </dgm:pt>
    <dgm:pt modelId="{B3428F72-9A78-4772-BAB3-2DD699CEF5DD}" type="pres">
      <dgm:prSet presAssocID="{E3C6DF72-348D-4A2D-9F97-164AAFFDE216}" presName="thickLine" presStyleLbl="alignNode1" presStyleIdx="0" presStyleCnt="4"/>
      <dgm:spPr/>
    </dgm:pt>
    <dgm:pt modelId="{4752C43D-3F69-4DCF-B677-8C2DFBD19B7C}" type="pres">
      <dgm:prSet presAssocID="{E3C6DF72-348D-4A2D-9F97-164AAFFDE216}" presName="horz1" presStyleCnt="0"/>
      <dgm:spPr/>
    </dgm:pt>
    <dgm:pt modelId="{191D2F31-BC45-49FB-995B-BE03DC806EB2}" type="pres">
      <dgm:prSet presAssocID="{E3C6DF72-348D-4A2D-9F97-164AAFFDE216}" presName="tx1" presStyleLbl="revTx" presStyleIdx="0" presStyleCnt="4"/>
      <dgm:spPr/>
    </dgm:pt>
    <dgm:pt modelId="{39E1C03B-5EB5-4E75-B628-0F0899F154D6}" type="pres">
      <dgm:prSet presAssocID="{E3C6DF72-348D-4A2D-9F97-164AAFFDE216}" presName="vert1" presStyleCnt="0"/>
      <dgm:spPr/>
    </dgm:pt>
    <dgm:pt modelId="{53B454CF-8C4C-4E3A-A81C-DD854C566611}" type="pres">
      <dgm:prSet presAssocID="{A8AF6EBC-0A2A-48F5-9905-130A81480A0A}" presName="thickLine" presStyleLbl="alignNode1" presStyleIdx="1" presStyleCnt="4"/>
      <dgm:spPr/>
    </dgm:pt>
    <dgm:pt modelId="{DE7F210B-6559-4C04-B624-81E2C177F351}" type="pres">
      <dgm:prSet presAssocID="{A8AF6EBC-0A2A-48F5-9905-130A81480A0A}" presName="horz1" presStyleCnt="0"/>
      <dgm:spPr/>
    </dgm:pt>
    <dgm:pt modelId="{09BD340B-CCF4-4C43-8718-496EAD7CFC4A}" type="pres">
      <dgm:prSet presAssocID="{A8AF6EBC-0A2A-48F5-9905-130A81480A0A}" presName="tx1" presStyleLbl="revTx" presStyleIdx="1" presStyleCnt="4"/>
      <dgm:spPr/>
    </dgm:pt>
    <dgm:pt modelId="{3B80119C-BDE3-4315-AFD1-DBCADA825145}" type="pres">
      <dgm:prSet presAssocID="{A8AF6EBC-0A2A-48F5-9905-130A81480A0A}" presName="vert1" presStyleCnt="0"/>
      <dgm:spPr/>
    </dgm:pt>
    <dgm:pt modelId="{FCEA0332-2BF3-4A68-87EB-E26FF8B98869}" type="pres">
      <dgm:prSet presAssocID="{336213B3-FB08-4AB3-902D-7DD7A2F11597}" presName="thickLine" presStyleLbl="alignNode1" presStyleIdx="2" presStyleCnt="4"/>
      <dgm:spPr/>
    </dgm:pt>
    <dgm:pt modelId="{0580F1C5-5BDC-4C84-ADBB-60D996A91F61}" type="pres">
      <dgm:prSet presAssocID="{336213B3-FB08-4AB3-902D-7DD7A2F11597}" presName="horz1" presStyleCnt="0"/>
      <dgm:spPr/>
    </dgm:pt>
    <dgm:pt modelId="{DCBC1D2B-1132-4D86-A5C5-1A8CB365B547}" type="pres">
      <dgm:prSet presAssocID="{336213B3-FB08-4AB3-902D-7DD7A2F11597}" presName="tx1" presStyleLbl="revTx" presStyleIdx="2" presStyleCnt="4"/>
      <dgm:spPr/>
    </dgm:pt>
    <dgm:pt modelId="{D25BD9A7-ED5F-4D87-B228-737A37453204}" type="pres">
      <dgm:prSet presAssocID="{336213B3-FB08-4AB3-902D-7DD7A2F11597}" presName="vert1" presStyleCnt="0"/>
      <dgm:spPr/>
    </dgm:pt>
    <dgm:pt modelId="{1308DBEB-819E-4150-ACF6-AA2065D1253D}" type="pres">
      <dgm:prSet presAssocID="{CEA05403-3AD9-44F4-91FF-F63BFE0DC15E}" presName="thickLine" presStyleLbl="alignNode1" presStyleIdx="3" presStyleCnt="4"/>
      <dgm:spPr/>
    </dgm:pt>
    <dgm:pt modelId="{FB3A7D28-91B3-4172-9C8C-A17701DEA536}" type="pres">
      <dgm:prSet presAssocID="{CEA05403-3AD9-44F4-91FF-F63BFE0DC15E}" presName="horz1" presStyleCnt="0"/>
      <dgm:spPr/>
    </dgm:pt>
    <dgm:pt modelId="{5F5D79E8-994A-4D59-8E3F-5D4ED496E63C}" type="pres">
      <dgm:prSet presAssocID="{CEA05403-3AD9-44F4-91FF-F63BFE0DC15E}" presName="tx1" presStyleLbl="revTx" presStyleIdx="3" presStyleCnt="4"/>
      <dgm:spPr/>
    </dgm:pt>
    <dgm:pt modelId="{5ACEC066-200D-439A-9CB6-FCF13BC1CBF3}" type="pres">
      <dgm:prSet presAssocID="{CEA05403-3AD9-44F4-91FF-F63BFE0DC15E}" presName="vert1" presStyleCnt="0"/>
      <dgm:spPr/>
    </dgm:pt>
  </dgm:ptLst>
  <dgm:cxnLst>
    <dgm:cxn modelId="{1BC8C61B-BA39-4C41-B5A8-7E3A55468EA9}" srcId="{7F8BA868-757C-488A-B89B-4F0619D032D2}" destId="{E3C6DF72-348D-4A2D-9F97-164AAFFDE216}" srcOrd="0" destOrd="0" parTransId="{8199246B-8BEE-4751-8CFE-9817DE20AD3B}" sibTransId="{299E6A87-FECA-4DE6-8928-2431844AE5B1}"/>
    <dgm:cxn modelId="{5E87F626-200E-4F12-9890-EE951EED4375}" type="presOf" srcId="{A8AF6EBC-0A2A-48F5-9905-130A81480A0A}" destId="{09BD340B-CCF4-4C43-8718-496EAD7CFC4A}" srcOrd="0" destOrd="0" presId="urn:microsoft.com/office/officeart/2008/layout/LinedList"/>
    <dgm:cxn modelId="{E0CEF26A-400D-4034-B2FD-EC1B5615E4D0}" srcId="{7F8BA868-757C-488A-B89B-4F0619D032D2}" destId="{A8AF6EBC-0A2A-48F5-9905-130A81480A0A}" srcOrd="1" destOrd="0" parTransId="{DE7EB442-96C3-4293-8C82-48BE385A1711}" sibTransId="{36B831A7-6E14-44E0-90DD-0A837E637E67}"/>
    <dgm:cxn modelId="{06CA8053-8ACA-4C8E-BB66-37E2FE5A8295}" type="presOf" srcId="{E3C6DF72-348D-4A2D-9F97-164AAFFDE216}" destId="{191D2F31-BC45-49FB-995B-BE03DC806EB2}" srcOrd="0" destOrd="0" presId="urn:microsoft.com/office/officeart/2008/layout/LinedList"/>
    <dgm:cxn modelId="{F516FE74-4D9B-4137-807F-E635FD835629}" srcId="{7F8BA868-757C-488A-B89B-4F0619D032D2}" destId="{336213B3-FB08-4AB3-902D-7DD7A2F11597}" srcOrd="2" destOrd="0" parTransId="{9D1C7B1E-8F23-4A93-9B78-5852224838BD}" sibTransId="{146DAC2A-9026-4F23-B88A-97FE34B296D8}"/>
    <dgm:cxn modelId="{9291D279-8FF7-422F-B681-C35F148D21F3}" srcId="{7F8BA868-757C-488A-B89B-4F0619D032D2}" destId="{CEA05403-3AD9-44F4-91FF-F63BFE0DC15E}" srcOrd="3" destOrd="0" parTransId="{8CC48FFF-9F3B-4654-A14D-C8A4C8402530}" sibTransId="{2771283B-C8FD-4CEB-8557-AF22F7921F7B}"/>
    <dgm:cxn modelId="{DC81CC86-C514-42AA-9B21-D48B8A0BB29C}" type="presOf" srcId="{7F8BA868-757C-488A-B89B-4F0619D032D2}" destId="{479348F1-F8D5-4FDF-864A-2BCD62293CD1}" srcOrd="0" destOrd="0" presId="urn:microsoft.com/office/officeart/2008/layout/LinedList"/>
    <dgm:cxn modelId="{75A7E8D0-9714-4A1B-9C5B-6D893DE0C52D}" type="presOf" srcId="{336213B3-FB08-4AB3-902D-7DD7A2F11597}" destId="{DCBC1D2B-1132-4D86-A5C5-1A8CB365B547}" srcOrd="0" destOrd="0" presId="urn:microsoft.com/office/officeart/2008/layout/LinedList"/>
    <dgm:cxn modelId="{05FF96DA-1673-43DE-BBB1-27D7D7C0CE90}" type="presOf" srcId="{CEA05403-3AD9-44F4-91FF-F63BFE0DC15E}" destId="{5F5D79E8-994A-4D59-8E3F-5D4ED496E63C}" srcOrd="0" destOrd="0" presId="urn:microsoft.com/office/officeart/2008/layout/LinedList"/>
    <dgm:cxn modelId="{52817E60-C5D1-4043-B9C4-21BA81043A60}" type="presParOf" srcId="{479348F1-F8D5-4FDF-864A-2BCD62293CD1}" destId="{B3428F72-9A78-4772-BAB3-2DD699CEF5DD}" srcOrd="0" destOrd="0" presId="urn:microsoft.com/office/officeart/2008/layout/LinedList"/>
    <dgm:cxn modelId="{42C87821-78D4-43E8-A36A-4D899B2E9AAA}" type="presParOf" srcId="{479348F1-F8D5-4FDF-864A-2BCD62293CD1}" destId="{4752C43D-3F69-4DCF-B677-8C2DFBD19B7C}" srcOrd="1" destOrd="0" presId="urn:microsoft.com/office/officeart/2008/layout/LinedList"/>
    <dgm:cxn modelId="{B79ECD9F-7AE2-4640-8F7D-F7A10E2358C7}" type="presParOf" srcId="{4752C43D-3F69-4DCF-B677-8C2DFBD19B7C}" destId="{191D2F31-BC45-49FB-995B-BE03DC806EB2}" srcOrd="0" destOrd="0" presId="urn:microsoft.com/office/officeart/2008/layout/LinedList"/>
    <dgm:cxn modelId="{F832BCC8-0927-4C89-922C-12AF72C00548}" type="presParOf" srcId="{4752C43D-3F69-4DCF-B677-8C2DFBD19B7C}" destId="{39E1C03B-5EB5-4E75-B628-0F0899F154D6}" srcOrd="1" destOrd="0" presId="urn:microsoft.com/office/officeart/2008/layout/LinedList"/>
    <dgm:cxn modelId="{73A23830-C045-405E-8BA6-41F90F8B9DFC}" type="presParOf" srcId="{479348F1-F8D5-4FDF-864A-2BCD62293CD1}" destId="{53B454CF-8C4C-4E3A-A81C-DD854C566611}" srcOrd="2" destOrd="0" presId="urn:microsoft.com/office/officeart/2008/layout/LinedList"/>
    <dgm:cxn modelId="{C497BA65-5E50-4344-863A-F032B5001CB1}" type="presParOf" srcId="{479348F1-F8D5-4FDF-864A-2BCD62293CD1}" destId="{DE7F210B-6559-4C04-B624-81E2C177F351}" srcOrd="3" destOrd="0" presId="urn:microsoft.com/office/officeart/2008/layout/LinedList"/>
    <dgm:cxn modelId="{3B4AC712-77D1-4389-999E-0E6BB22E7CE8}" type="presParOf" srcId="{DE7F210B-6559-4C04-B624-81E2C177F351}" destId="{09BD340B-CCF4-4C43-8718-496EAD7CFC4A}" srcOrd="0" destOrd="0" presId="urn:microsoft.com/office/officeart/2008/layout/LinedList"/>
    <dgm:cxn modelId="{2D0AD77E-4D1C-4411-A2B1-6DBA91BC5A2C}" type="presParOf" srcId="{DE7F210B-6559-4C04-B624-81E2C177F351}" destId="{3B80119C-BDE3-4315-AFD1-DBCADA825145}" srcOrd="1" destOrd="0" presId="urn:microsoft.com/office/officeart/2008/layout/LinedList"/>
    <dgm:cxn modelId="{93D3E6C1-4998-401F-A151-D6B904C5B36C}" type="presParOf" srcId="{479348F1-F8D5-4FDF-864A-2BCD62293CD1}" destId="{FCEA0332-2BF3-4A68-87EB-E26FF8B98869}" srcOrd="4" destOrd="0" presId="urn:microsoft.com/office/officeart/2008/layout/LinedList"/>
    <dgm:cxn modelId="{57E571CF-FBE1-4A39-982A-D91C2531E992}" type="presParOf" srcId="{479348F1-F8D5-4FDF-864A-2BCD62293CD1}" destId="{0580F1C5-5BDC-4C84-ADBB-60D996A91F61}" srcOrd="5" destOrd="0" presId="urn:microsoft.com/office/officeart/2008/layout/LinedList"/>
    <dgm:cxn modelId="{CFB155DF-1B89-4024-AB77-9F3C5D42B377}" type="presParOf" srcId="{0580F1C5-5BDC-4C84-ADBB-60D996A91F61}" destId="{DCBC1D2B-1132-4D86-A5C5-1A8CB365B547}" srcOrd="0" destOrd="0" presId="urn:microsoft.com/office/officeart/2008/layout/LinedList"/>
    <dgm:cxn modelId="{B4897F6F-19A5-42B0-A4E3-9EC5492D6B75}" type="presParOf" srcId="{0580F1C5-5BDC-4C84-ADBB-60D996A91F61}" destId="{D25BD9A7-ED5F-4D87-B228-737A37453204}" srcOrd="1" destOrd="0" presId="urn:microsoft.com/office/officeart/2008/layout/LinedList"/>
    <dgm:cxn modelId="{EDA98ADF-D16C-48D0-8187-55194749D2B8}" type="presParOf" srcId="{479348F1-F8D5-4FDF-864A-2BCD62293CD1}" destId="{1308DBEB-819E-4150-ACF6-AA2065D1253D}" srcOrd="6" destOrd="0" presId="urn:microsoft.com/office/officeart/2008/layout/LinedList"/>
    <dgm:cxn modelId="{2016126A-D107-452E-896F-D042204F9543}" type="presParOf" srcId="{479348F1-F8D5-4FDF-864A-2BCD62293CD1}" destId="{FB3A7D28-91B3-4172-9C8C-A17701DEA536}" srcOrd="7" destOrd="0" presId="urn:microsoft.com/office/officeart/2008/layout/LinedList"/>
    <dgm:cxn modelId="{73E45351-DEDB-400F-A904-501C2DB55E7E}" type="presParOf" srcId="{FB3A7D28-91B3-4172-9C8C-A17701DEA536}" destId="{5F5D79E8-994A-4D59-8E3F-5D4ED496E63C}" srcOrd="0" destOrd="0" presId="urn:microsoft.com/office/officeart/2008/layout/LinedList"/>
    <dgm:cxn modelId="{79465EA0-EED6-466F-B998-DAD8096AD9C4}" type="presParOf" srcId="{FB3A7D28-91B3-4172-9C8C-A17701DEA536}" destId="{5ACEC066-200D-439A-9CB6-FCF13BC1CB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5C7758-2242-46F1-8E96-0832B000F418}">
      <dsp:nvSpPr>
        <dsp:cNvPr id="0" name=""/>
        <dsp:cNvSpPr/>
      </dsp:nvSpPr>
      <dsp:spPr>
        <a:xfrm>
          <a:off x="0" y="2321"/>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DA457-CE02-44FE-9917-4D6D23BBB0A4}">
      <dsp:nvSpPr>
        <dsp:cNvPr id="0" name=""/>
        <dsp:cNvSpPr/>
      </dsp:nvSpPr>
      <dsp:spPr>
        <a:xfrm>
          <a:off x="0" y="2321"/>
          <a:ext cx="6245352" cy="1583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UNCRC (1989)</a:t>
          </a:r>
          <a:endParaRPr lang="en-US" sz="5200" kern="1200"/>
        </a:p>
      </dsp:txBody>
      <dsp:txXfrm>
        <a:off x="0" y="2321"/>
        <a:ext cx="6245352" cy="1583412"/>
      </dsp:txXfrm>
    </dsp:sp>
    <dsp:sp modelId="{4AE5E60B-9271-490B-B121-822FD63E364E}">
      <dsp:nvSpPr>
        <dsp:cNvPr id="0" name=""/>
        <dsp:cNvSpPr/>
      </dsp:nvSpPr>
      <dsp:spPr>
        <a:xfrm>
          <a:off x="0" y="1585733"/>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184218-FD75-452C-A2B7-2BAE98AEA334}">
      <dsp:nvSpPr>
        <dsp:cNvPr id="0" name=""/>
        <dsp:cNvSpPr/>
      </dsp:nvSpPr>
      <dsp:spPr>
        <a:xfrm>
          <a:off x="0" y="1585733"/>
          <a:ext cx="6245352" cy="1583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Children Act (1989)</a:t>
          </a:r>
          <a:endParaRPr lang="en-US" sz="5200" kern="1200"/>
        </a:p>
      </dsp:txBody>
      <dsp:txXfrm>
        <a:off x="0" y="1585733"/>
        <a:ext cx="6245352" cy="1583412"/>
      </dsp:txXfrm>
    </dsp:sp>
    <dsp:sp modelId="{DFFF786C-C16D-4C6B-8EF9-76E50C65CECE}">
      <dsp:nvSpPr>
        <dsp:cNvPr id="0" name=""/>
        <dsp:cNvSpPr/>
      </dsp:nvSpPr>
      <dsp:spPr>
        <a:xfrm>
          <a:off x="0" y="3169146"/>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92E18-E6CE-40F2-8582-8C0C5429180D}">
      <dsp:nvSpPr>
        <dsp:cNvPr id="0" name=""/>
        <dsp:cNvSpPr/>
      </dsp:nvSpPr>
      <dsp:spPr>
        <a:xfrm>
          <a:off x="0" y="3169146"/>
          <a:ext cx="6245352" cy="1583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GB" sz="5200" kern="1200"/>
            <a:t>Equality Act (2010)</a:t>
          </a:r>
          <a:endParaRPr lang="en-US" sz="5200" kern="1200"/>
        </a:p>
      </dsp:txBody>
      <dsp:txXfrm>
        <a:off x="0" y="3169146"/>
        <a:ext cx="6245352" cy="1583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E1C04E-8DFA-4844-B68C-288DA908B9AF}">
      <dsp:nvSpPr>
        <dsp:cNvPr id="0" name=""/>
        <dsp:cNvSpPr/>
      </dsp:nvSpPr>
      <dsp:spPr>
        <a:xfrm>
          <a:off x="0" y="0"/>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55C268-A9DD-4B17-95C8-A4199AB0BD7F}">
      <dsp:nvSpPr>
        <dsp:cNvPr id="0" name=""/>
        <dsp:cNvSpPr/>
      </dsp:nvSpPr>
      <dsp:spPr>
        <a:xfrm>
          <a:off x="0" y="0"/>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Capacity</a:t>
          </a:r>
          <a:endParaRPr lang="en-US" sz="5500" kern="1200"/>
        </a:p>
      </dsp:txBody>
      <dsp:txXfrm>
        <a:off x="0" y="0"/>
        <a:ext cx="6245352" cy="1188719"/>
      </dsp:txXfrm>
    </dsp:sp>
    <dsp:sp modelId="{552B0F77-6B21-48FC-8F0F-172B7D3C8FC4}">
      <dsp:nvSpPr>
        <dsp:cNvPr id="0" name=""/>
        <dsp:cNvSpPr/>
      </dsp:nvSpPr>
      <dsp:spPr>
        <a:xfrm>
          <a:off x="0" y="1188719"/>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546EC-79BB-4587-97DC-19103DA525E8}">
      <dsp:nvSpPr>
        <dsp:cNvPr id="0" name=""/>
        <dsp:cNvSpPr/>
      </dsp:nvSpPr>
      <dsp:spPr>
        <a:xfrm>
          <a:off x="0" y="1188719"/>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Competence</a:t>
          </a:r>
          <a:endParaRPr lang="en-US" sz="5500" kern="1200"/>
        </a:p>
      </dsp:txBody>
      <dsp:txXfrm>
        <a:off x="0" y="1188719"/>
        <a:ext cx="6245352" cy="1188719"/>
      </dsp:txXfrm>
    </dsp:sp>
    <dsp:sp modelId="{D66B8988-E612-42E5-B3DE-C97499E97340}">
      <dsp:nvSpPr>
        <dsp:cNvPr id="0" name=""/>
        <dsp:cNvSpPr/>
      </dsp:nvSpPr>
      <dsp:spPr>
        <a:xfrm>
          <a:off x="0" y="2377439"/>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8DB35-A91C-4951-831C-6E554CF404C6}">
      <dsp:nvSpPr>
        <dsp:cNvPr id="0" name=""/>
        <dsp:cNvSpPr/>
      </dsp:nvSpPr>
      <dsp:spPr>
        <a:xfrm>
          <a:off x="0" y="2377439"/>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Consent </a:t>
          </a:r>
          <a:endParaRPr lang="en-US" sz="5500" kern="1200"/>
        </a:p>
      </dsp:txBody>
      <dsp:txXfrm>
        <a:off x="0" y="2377439"/>
        <a:ext cx="6245352" cy="1188719"/>
      </dsp:txXfrm>
    </dsp:sp>
    <dsp:sp modelId="{23BEA83F-254F-4D25-9ECF-AD32AC47E263}">
      <dsp:nvSpPr>
        <dsp:cNvPr id="0" name=""/>
        <dsp:cNvSpPr/>
      </dsp:nvSpPr>
      <dsp:spPr>
        <a:xfrm>
          <a:off x="0" y="3566160"/>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51FF84-9876-48EE-96B5-91F0C33195C7}">
      <dsp:nvSpPr>
        <dsp:cNvPr id="0" name=""/>
        <dsp:cNvSpPr/>
      </dsp:nvSpPr>
      <dsp:spPr>
        <a:xfrm>
          <a:off x="0" y="3566159"/>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Confidentiality</a:t>
          </a:r>
          <a:endParaRPr lang="en-US" sz="5500" kern="1200"/>
        </a:p>
      </dsp:txBody>
      <dsp:txXfrm>
        <a:off x="0" y="3566159"/>
        <a:ext cx="6245352" cy="11887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0E864-63FA-4A47-B6EA-F3F1C2797FAF}">
      <dsp:nvSpPr>
        <dsp:cNvPr id="0" name=""/>
        <dsp:cNvSpPr/>
      </dsp:nvSpPr>
      <dsp:spPr>
        <a:xfrm>
          <a:off x="0" y="607"/>
          <a:ext cx="56640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49A5B0-1A2A-41E0-A552-3A6F5DFCA076}">
      <dsp:nvSpPr>
        <dsp:cNvPr id="0" name=""/>
        <dsp:cNvSpPr/>
      </dsp:nvSpPr>
      <dsp:spPr>
        <a:xfrm>
          <a:off x="0" y="607"/>
          <a:ext cx="5664038" cy="995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This is a complex area::</a:t>
          </a:r>
          <a:endParaRPr lang="en-US" sz="3900" kern="1200"/>
        </a:p>
      </dsp:txBody>
      <dsp:txXfrm>
        <a:off x="0" y="607"/>
        <a:ext cx="5664038" cy="995695"/>
      </dsp:txXfrm>
    </dsp:sp>
    <dsp:sp modelId="{C4D80936-414E-4EE0-B670-C128FA2ABEEF}">
      <dsp:nvSpPr>
        <dsp:cNvPr id="0" name=""/>
        <dsp:cNvSpPr/>
      </dsp:nvSpPr>
      <dsp:spPr>
        <a:xfrm>
          <a:off x="0" y="996303"/>
          <a:ext cx="5664038" cy="0"/>
        </a:xfrm>
        <a:prstGeom prst="line">
          <a:avLst/>
        </a:prstGeom>
        <a:solidFill>
          <a:schemeClr val="accent2">
            <a:hueOff val="748445"/>
            <a:satOff val="0"/>
            <a:lumOff val="0"/>
            <a:alphaOff val="0"/>
          </a:schemeClr>
        </a:solidFill>
        <a:ln w="12700" cap="flat" cmpd="sng" algn="ctr">
          <a:solidFill>
            <a:schemeClr val="accent2">
              <a:hueOff val="748445"/>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4D4A1E-73E7-4D5D-B130-3D9D655013B4}">
      <dsp:nvSpPr>
        <dsp:cNvPr id="0" name=""/>
        <dsp:cNvSpPr/>
      </dsp:nvSpPr>
      <dsp:spPr>
        <a:xfrm>
          <a:off x="0" y="996303"/>
          <a:ext cx="5664038" cy="995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0-5years</a:t>
          </a:r>
          <a:endParaRPr lang="en-US" sz="3900" kern="1200"/>
        </a:p>
      </dsp:txBody>
      <dsp:txXfrm>
        <a:off x="0" y="996303"/>
        <a:ext cx="5664038" cy="995695"/>
      </dsp:txXfrm>
    </dsp:sp>
    <dsp:sp modelId="{F2DE1AEE-DD86-40B8-8ED4-DC17127F7FC7}">
      <dsp:nvSpPr>
        <dsp:cNvPr id="0" name=""/>
        <dsp:cNvSpPr/>
      </dsp:nvSpPr>
      <dsp:spPr>
        <a:xfrm>
          <a:off x="0" y="1991999"/>
          <a:ext cx="5664038" cy="0"/>
        </a:xfrm>
        <a:prstGeom prst="line">
          <a:avLst/>
        </a:prstGeom>
        <a:solidFill>
          <a:schemeClr val="accent2">
            <a:hueOff val="1496889"/>
            <a:satOff val="0"/>
            <a:lumOff val="0"/>
            <a:alphaOff val="0"/>
          </a:schemeClr>
        </a:solidFill>
        <a:ln w="12700" cap="flat" cmpd="sng" algn="ctr">
          <a:solidFill>
            <a:schemeClr val="accent2">
              <a:hueOff val="1496889"/>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F56529-78B4-408E-9A9B-7F59797F5E00}">
      <dsp:nvSpPr>
        <dsp:cNvPr id="0" name=""/>
        <dsp:cNvSpPr/>
      </dsp:nvSpPr>
      <dsp:spPr>
        <a:xfrm>
          <a:off x="0" y="1991999"/>
          <a:ext cx="5664038" cy="995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5-11 years</a:t>
          </a:r>
          <a:endParaRPr lang="en-US" sz="3900" kern="1200"/>
        </a:p>
      </dsp:txBody>
      <dsp:txXfrm>
        <a:off x="0" y="1991999"/>
        <a:ext cx="5664038" cy="995695"/>
      </dsp:txXfrm>
    </dsp:sp>
    <dsp:sp modelId="{606A99CB-6E3B-4C83-8BE8-77B43519532F}">
      <dsp:nvSpPr>
        <dsp:cNvPr id="0" name=""/>
        <dsp:cNvSpPr/>
      </dsp:nvSpPr>
      <dsp:spPr>
        <a:xfrm>
          <a:off x="0" y="2987694"/>
          <a:ext cx="5664038" cy="0"/>
        </a:xfrm>
        <a:prstGeom prst="line">
          <a:avLst/>
        </a:prstGeom>
        <a:solidFill>
          <a:schemeClr val="accent2">
            <a:hueOff val="2245334"/>
            <a:satOff val="0"/>
            <a:lumOff val="0"/>
            <a:alphaOff val="0"/>
          </a:schemeClr>
        </a:solidFill>
        <a:ln w="12700" cap="flat" cmpd="sng" algn="ctr">
          <a:solidFill>
            <a:schemeClr val="accent2">
              <a:hueOff val="2245334"/>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B234F-791F-4DE1-964B-D138DCFD7222}">
      <dsp:nvSpPr>
        <dsp:cNvPr id="0" name=""/>
        <dsp:cNvSpPr/>
      </dsp:nvSpPr>
      <dsp:spPr>
        <a:xfrm>
          <a:off x="0" y="2987694"/>
          <a:ext cx="5664038" cy="995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11-16 years</a:t>
          </a:r>
          <a:endParaRPr lang="en-US" sz="3900" kern="1200"/>
        </a:p>
      </dsp:txBody>
      <dsp:txXfrm>
        <a:off x="0" y="2987694"/>
        <a:ext cx="5664038" cy="995695"/>
      </dsp:txXfrm>
    </dsp:sp>
    <dsp:sp modelId="{78AC4060-C5A0-41A8-8A17-8B0FD3B52F8A}">
      <dsp:nvSpPr>
        <dsp:cNvPr id="0" name=""/>
        <dsp:cNvSpPr/>
      </dsp:nvSpPr>
      <dsp:spPr>
        <a:xfrm>
          <a:off x="0" y="3983390"/>
          <a:ext cx="5664038" cy="0"/>
        </a:xfrm>
        <a:prstGeom prst="line">
          <a:avLst/>
        </a:prstGeom>
        <a:solidFill>
          <a:schemeClr val="accent2">
            <a:hueOff val="2993779"/>
            <a:satOff val="0"/>
            <a:lumOff val="0"/>
            <a:alphaOff val="0"/>
          </a:schemeClr>
        </a:solidFill>
        <a:ln w="12700" cap="flat" cmpd="sng" algn="ctr">
          <a:solidFill>
            <a:schemeClr val="accent2">
              <a:hueOff val="2993779"/>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2906D6-9EC6-457D-BDF5-AD15AFDD2307}">
      <dsp:nvSpPr>
        <dsp:cNvPr id="0" name=""/>
        <dsp:cNvSpPr/>
      </dsp:nvSpPr>
      <dsp:spPr>
        <a:xfrm>
          <a:off x="0" y="3983390"/>
          <a:ext cx="5664038" cy="995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16-17 years</a:t>
          </a:r>
          <a:endParaRPr lang="en-US" sz="3900" kern="1200"/>
        </a:p>
      </dsp:txBody>
      <dsp:txXfrm>
        <a:off x="0" y="3983390"/>
        <a:ext cx="5664038" cy="9956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88FE8-430A-409D-9D29-2A0C4C823624}">
      <dsp:nvSpPr>
        <dsp:cNvPr id="0" name=""/>
        <dsp:cNvSpPr/>
      </dsp:nvSpPr>
      <dsp:spPr>
        <a:xfrm>
          <a:off x="0" y="0"/>
          <a:ext cx="56640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7F101C-BEA1-4FD7-8CA5-6A6E1E9633C8}">
      <dsp:nvSpPr>
        <dsp:cNvPr id="0" name=""/>
        <dsp:cNvSpPr/>
      </dsp:nvSpPr>
      <dsp:spPr>
        <a:xfrm>
          <a:off x="0" y="0"/>
          <a:ext cx="5664038" cy="1244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There are some factors which make restrict or constrain the choices made by a child:</a:t>
          </a:r>
          <a:endParaRPr lang="en-US" sz="2500" kern="1200"/>
        </a:p>
      </dsp:txBody>
      <dsp:txXfrm>
        <a:off x="0" y="0"/>
        <a:ext cx="5664038" cy="1244923"/>
      </dsp:txXfrm>
    </dsp:sp>
    <dsp:sp modelId="{7FA3BE2A-B6E1-4AF5-8A79-25338F194628}">
      <dsp:nvSpPr>
        <dsp:cNvPr id="0" name=""/>
        <dsp:cNvSpPr/>
      </dsp:nvSpPr>
      <dsp:spPr>
        <a:xfrm>
          <a:off x="0" y="1244923"/>
          <a:ext cx="5664038" cy="0"/>
        </a:xfrm>
        <a:prstGeom prst="line">
          <a:avLst/>
        </a:prstGeom>
        <a:solidFill>
          <a:schemeClr val="accent2">
            <a:hueOff val="997926"/>
            <a:satOff val="0"/>
            <a:lumOff val="0"/>
            <a:alphaOff val="0"/>
          </a:schemeClr>
        </a:solidFill>
        <a:ln w="12700" cap="flat" cmpd="sng" algn="ctr">
          <a:solidFill>
            <a:schemeClr val="accent2">
              <a:hueOff val="997926"/>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A3D3D-AB58-42B3-99CF-146C89EB2E0D}">
      <dsp:nvSpPr>
        <dsp:cNvPr id="0" name=""/>
        <dsp:cNvSpPr/>
      </dsp:nvSpPr>
      <dsp:spPr>
        <a:xfrm>
          <a:off x="0" y="1244923"/>
          <a:ext cx="5664038" cy="1244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Lack of Capacity (over 16 years)</a:t>
          </a:r>
          <a:endParaRPr lang="en-US" sz="2500" kern="1200"/>
        </a:p>
      </dsp:txBody>
      <dsp:txXfrm>
        <a:off x="0" y="1244923"/>
        <a:ext cx="5664038" cy="1244923"/>
      </dsp:txXfrm>
    </dsp:sp>
    <dsp:sp modelId="{09AC9E05-07A4-4AB8-82AB-44A7B35E24DF}">
      <dsp:nvSpPr>
        <dsp:cNvPr id="0" name=""/>
        <dsp:cNvSpPr/>
      </dsp:nvSpPr>
      <dsp:spPr>
        <a:xfrm>
          <a:off x="0" y="2489847"/>
          <a:ext cx="5664038" cy="0"/>
        </a:xfrm>
        <a:prstGeom prst="line">
          <a:avLst/>
        </a:prstGeom>
        <a:solidFill>
          <a:schemeClr val="accent2">
            <a:hueOff val="1995853"/>
            <a:satOff val="0"/>
            <a:lumOff val="0"/>
            <a:alphaOff val="0"/>
          </a:schemeClr>
        </a:solidFill>
        <a:ln w="12700" cap="flat" cmpd="sng" algn="ctr">
          <a:solidFill>
            <a:schemeClr val="accent2">
              <a:hueOff val="1995853"/>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ED2C3-3078-4373-AD9F-96C4339BE1A4}">
      <dsp:nvSpPr>
        <dsp:cNvPr id="0" name=""/>
        <dsp:cNvSpPr/>
      </dsp:nvSpPr>
      <dsp:spPr>
        <a:xfrm>
          <a:off x="0" y="2489847"/>
          <a:ext cx="5664038" cy="1244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Lack of Competence (under 16 years)</a:t>
          </a:r>
          <a:endParaRPr lang="en-US" sz="2500" kern="1200"/>
        </a:p>
      </dsp:txBody>
      <dsp:txXfrm>
        <a:off x="0" y="2489847"/>
        <a:ext cx="5664038" cy="1244923"/>
      </dsp:txXfrm>
    </dsp:sp>
    <dsp:sp modelId="{A1A1A4EE-C1A7-4392-93E0-51D94B868B92}">
      <dsp:nvSpPr>
        <dsp:cNvPr id="0" name=""/>
        <dsp:cNvSpPr/>
      </dsp:nvSpPr>
      <dsp:spPr>
        <a:xfrm>
          <a:off x="0" y="3734770"/>
          <a:ext cx="5664038" cy="0"/>
        </a:xfrm>
        <a:prstGeom prst="line">
          <a:avLst/>
        </a:prstGeom>
        <a:solidFill>
          <a:schemeClr val="accent2">
            <a:hueOff val="2993779"/>
            <a:satOff val="0"/>
            <a:lumOff val="0"/>
            <a:alphaOff val="0"/>
          </a:schemeClr>
        </a:solidFill>
        <a:ln w="12700" cap="flat" cmpd="sng" algn="ctr">
          <a:solidFill>
            <a:schemeClr val="accent2">
              <a:hueOff val="2993779"/>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42628-FBCD-4581-A2AE-D64E7102716C}">
      <dsp:nvSpPr>
        <dsp:cNvPr id="0" name=""/>
        <dsp:cNvSpPr/>
      </dsp:nvSpPr>
      <dsp:spPr>
        <a:xfrm>
          <a:off x="0" y="3734770"/>
          <a:ext cx="5664038" cy="1244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Lack of Competence</a:t>
          </a:r>
          <a:endParaRPr lang="en-US" sz="2500" kern="1200"/>
        </a:p>
      </dsp:txBody>
      <dsp:txXfrm>
        <a:off x="0" y="3734770"/>
        <a:ext cx="5664038" cy="12449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28F72-9A78-4772-BAB3-2DD699CEF5DD}">
      <dsp:nvSpPr>
        <dsp:cNvPr id="0" name=""/>
        <dsp:cNvSpPr/>
      </dsp:nvSpPr>
      <dsp:spPr>
        <a:xfrm>
          <a:off x="0" y="0"/>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D2F31-BC45-49FB-995B-BE03DC806EB2}">
      <dsp:nvSpPr>
        <dsp:cNvPr id="0" name=""/>
        <dsp:cNvSpPr/>
      </dsp:nvSpPr>
      <dsp:spPr>
        <a:xfrm>
          <a:off x="0" y="0"/>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Safeguarding</a:t>
          </a:r>
        </a:p>
      </dsp:txBody>
      <dsp:txXfrm>
        <a:off x="0" y="0"/>
        <a:ext cx="6245352" cy="1188719"/>
      </dsp:txXfrm>
    </dsp:sp>
    <dsp:sp modelId="{53B454CF-8C4C-4E3A-A81C-DD854C566611}">
      <dsp:nvSpPr>
        <dsp:cNvPr id="0" name=""/>
        <dsp:cNvSpPr/>
      </dsp:nvSpPr>
      <dsp:spPr>
        <a:xfrm>
          <a:off x="0" y="1188719"/>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BD340B-CCF4-4C43-8718-496EAD7CFC4A}">
      <dsp:nvSpPr>
        <dsp:cNvPr id="0" name=""/>
        <dsp:cNvSpPr/>
      </dsp:nvSpPr>
      <dsp:spPr>
        <a:xfrm>
          <a:off x="0" y="1188719"/>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Types of abuse</a:t>
          </a:r>
          <a:endParaRPr lang="en-US" sz="3500" kern="1200" dirty="0"/>
        </a:p>
      </dsp:txBody>
      <dsp:txXfrm>
        <a:off x="0" y="1188719"/>
        <a:ext cx="6245352" cy="1188719"/>
      </dsp:txXfrm>
    </dsp:sp>
    <dsp:sp modelId="{FCEA0332-2BF3-4A68-87EB-E26FF8B98869}">
      <dsp:nvSpPr>
        <dsp:cNvPr id="0" name=""/>
        <dsp:cNvSpPr/>
      </dsp:nvSpPr>
      <dsp:spPr>
        <a:xfrm>
          <a:off x="0" y="2377439"/>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BC1D2B-1132-4D86-A5C5-1A8CB365B547}">
      <dsp:nvSpPr>
        <dsp:cNvPr id="0" name=""/>
        <dsp:cNvSpPr/>
      </dsp:nvSpPr>
      <dsp:spPr>
        <a:xfrm>
          <a:off x="0" y="2377439"/>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Impact on Mental Health</a:t>
          </a:r>
          <a:endParaRPr lang="en-US" sz="3500" kern="1200"/>
        </a:p>
      </dsp:txBody>
      <dsp:txXfrm>
        <a:off x="0" y="2377439"/>
        <a:ext cx="6245352" cy="1188719"/>
      </dsp:txXfrm>
    </dsp:sp>
    <dsp:sp modelId="{1308DBEB-819E-4150-ACF6-AA2065D1253D}">
      <dsp:nvSpPr>
        <dsp:cNvPr id="0" name=""/>
        <dsp:cNvSpPr/>
      </dsp:nvSpPr>
      <dsp:spPr>
        <a:xfrm>
          <a:off x="0" y="3566160"/>
          <a:ext cx="62453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5D79E8-994A-4D59-8E3F-5D4ED496E63C}">
      <dsp:nvSpPr>
        <dsp:cNvPr id="0" name=""/>
        <dsp:cNvSpPr/>
      </dsp:nvSpPr>
      <dsp:spPr>
        <a:xfrm>
          <a:off x="0" y="3566159"/>
          <a:ext cx="6245352" cy="1188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Legal and Ethical Framework</a:t>
          </a:r>
          <a:endParaRPr lang="en-US" sz="3500" kern="1200"/>
        </a:p>
      </dsp:txBody>
      <dsp:txXfrm>
        <a:off x="0" y="3566159"/>
        <a:ext cx="6245352" cy="11887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B6CF33-8E28-485E-8452-E10719F812D0}" type="datetimeFigureOut">
              <a:rPr lang="en-GB"/>
              <a:t>27/02/2024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120EF-048F-4AEF-8345-7FD1EBE392B5}" type="slidenum">
              <a:rPr lang="en-GB"/>
              <a:t>‹#›</a:t>
            </a:fld>
            <a:endParaRPr lang="en-GB"/>
          </a:p>
        </p:txBody>
      </p:sp>
    </p:spTree>
    <p:extLst>
      <p:ext uri="{BB962C8B-B14F-4D97-AF65-F5344CB8AC3E}">
        <p14:creationId xmlns:p14="http://schemas.microsoft.com/office/powerpoint/2010/main" val="4235653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3</a:t>
            </a:fld>
            <a:endParaRPr lang="en-GB"/>
          </a:p>
        </p:txBody>
      </p:sp>
    </p:spTree>
    <p:extLst>
      <p:ext uri="{BB962C8B-B14F-4D97-AF65-F5344CB8AC3E}">
        <p14:creationId xmlns:p14="http://schemas.microsoft.com/office/powerpoint/2010/main" val="391013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A120EF-048F-4AEF-8345-7FD1EBE392B5}" type="slidenum">
              <a:rPr lang="en-GB" smtClean="0"/>
              <a:t>4</a:t>
            </a:fld>
            <a:endParaRPr lang="en-GB"/>
          </a:p>
        </p:txBody>
      </p:sp>
    </p:spTree>
    <p:extLst>
      <p:ext uri="{BB962C8B-B14F-4D97-AF65-F5344CB8AC3E}">
        <p14:creationId xmlns:p14="http://schemas.microsoft.com/office/powerpoint/2010/main" val="3024148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5</a:t>
            </a:fld>
            <a:endParaRPr lang="en-GB"/>
          </a:p>
        </p:txBody>
      </p:sp>
    </p:spTree>
    <p:extLst>
      <p:ext uri="{BB962C8B-B14F-4D97-AF65-F5344CB8AC3E}">
        <p14:creationId xmlns:p14="http://schemas.microsoft.com/office/powerpoint/2010/main" val="3297233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6</a:t>
            </a:fld>
            <a:endParaRPr lang="en-GB"/>
          </a:p>
        </p:txBody>
      </p:sp>
    </p:spTree>
    <p:extLst>
      <p:ext uri="{BB962C8B-B14F-4D97-AF65-F5344CB8AC3E}">
        <p14:creationId xmlns:p14="http://schemas.microsoft.com/office/powerpoint/2010/main" val="3673541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intentional use of physical force that results in – or has a high likelihood of resulting in – harm for the child’s health, survival, development or dignity.</a:t>
            </a:r>
          </a:p>
          <a:p>
            <a:r>
              <a:rPr lang="en-US" dirty="0" err="1">
                <a:cs typeface="Calibri"/>
              </a:rPr>
              <a:t>Behavioural</a:t>
            </a:r>
            <a:r>
              <a:rPr lang="en-US" dirty="0">
                <a:cs typeface="Calibri"/>
              </a:rPr>
              <a:t> signs of physical abuse:</a:t>
            </a:r>
          </a:p>
          <a:p>
            <a:pPr marL="171450" indent="-171450">
              <a:buFont typeface="Arial"/>
              <a:buChar char="•"/>
            </a:pPr>
            <a:r>
              <a:rPr lang="en-US" dirty="0"/>
              <a:t>Be watchful, cautious or wary of adults</a:t>
            </a:r>
            <a:endParaRPr lang="en-US" dirty="0">
              <a:cs typeface="Calibri"/>
            </a:endParaRPr>
          </a:p>
          <a:p>
            <a:pPr marL="171450" indent="-171450">
              <a:buFont typeface="Arial"/>
              <a:buChar char="•"/>
            </a:pPr>
            <a:r>
              <a:rPr lang="en-US" dirty="0"/>
              <a:t>Be unable to play and be spontaneous</a:t>
            </a:r>
            <a:endParaRPr lang="en-US" dirty="0">
              <a:cs typeface="Calibri"/>
            </a:endParaRPr>
          </a:p>
          <a:p>
            <a:pPr marL="171450" indent="-171450">
              <a:buFont typeface="Arial"/>
              <a:buChar char="•"/>
            </a:pPr>
            <a:r>
              <a:rPr lang="en-US" dirty="0"/>
              <a:t>Be aggressive or abusive</a:t>
            </a:r>
            <a:endParaRPr lang="en-US" dirty="0">
              <a:cs typeface="Calibri"/>
            </a:endParaRPr>
          </a:p>
          <a:p>
            <a:pPr marL="171450" indent="-171450">
              <a:buFont typeface="Arial"/>
              <a:buChar char="•"/>
            </a:pPr>
            <a:r>
              <a:rPr lang="en-US" dirty="0"/>
              <a:t>Bully other children or be bullied themselves</a:t>
            </a:r>
            <a:endParaRPr lang="en-US" dirty="0">
              <a:cs typeface="Calibri"/>
            </a:endParaRPr>
          </a:p>
          <a:p>
            <a:pPr marL="171450" indent="-171450">
              <a:buFont typeface="Arial"/>
              <a:buChar char="•"/>
            </a:pPr>
            <a:br>
              <a:rPr lang="en-US" dirty="0">
                <a:cs typeface="+mn-lt"/>
              </a:rPr>
            </a:br>
            <a:r>
              <a:rPr lang="en-US" dirty="0">
                <a:cs typeface="Calibri"/>
              </a:rPr>
              <a:t>Emotional Abuse: </a:t>
            </a:r>
          </a:p>
          <a:p>
            <a:pPr>
              <a:buFont typeface="Arial"/>
              <a:buChar char="•"/>
            </a:pPr>
            <a:r>
              <a:rPr lang="en-US" dirty="0"/>
              <a:t>Be slow to learn to walk and talk</a:t>
            </a:r>
            <a:endParaRPr lang="en-US" dirty="0">
              <a:cs typeface="Calibri"/>
            </a:endParaRPr>
          </a:p>
          <a:p>
            <a:pPr>
              <a:buFont typeface="Arial"/>
              <a:buChar char="•"/>
            </a:pPr>
            <a:r>
              <a:rPr lang="en-US" dirty="0"/>
              <a:t>Be very passive and unable to be spontaneous</a:t>
            </a:r>
            <a:endParaRPr lang="en-US" dirty="0">
              <a:cs typeface="Calibri"/>
            </a:endParaRPr>
          </a:p>
          <a:p>
            <a:pPr>
              <a:buFont typeface="Arial"/>
              <a:buChar char="•"/>
            </a:pPr>
            <a:r>
              <a:rPr lang="en-US" dirty="0"/>
              <a:t>Have feeding problems and grow slowly</a:t>
            </a:r>
            <a:endParaRPr lang="en-US" dirty="0">
              <a:cs typeface="Calibri"/>
            </a:endParaRPr>
          </a:p>
          <a:p>
            <a:pPr>
              <a:buFont typeface="Arial"/>
              <a:buChar char="•"/>
            </a:pPr>
            <a:r>
              <a:rPr lang="en-US" dirty="0"/>
              <a:t>Find it hard to develop close relationships</a:t>
            </a:r>
            <a:endParaRPr lang="en-US" dirty="0">
              <a:cs typeface="Calibri"/>
            </a:endParaRPr>
          </a:p>
          <a:p>
            <a:pPr>
              <a:buFont typeface="Arial"/>
              <a:buChar char="•"/>
            </a:pPr>
            <a:r>
              <a:rPr lang="en-US" dirty="0"/>
              <a:t>Be over-friendly with strangers</a:t>
            </a:r>
            <a:endParaRPr lang="en-US" dirty="0">
              <a:cs typeface="Calibri"/>
            </a:endParaRPr>
          </a:p>
          <a:p>
            <a:pPr>
              <a:buFont typeface="Arial"/>
              <a:buChar char="•"/>
            </a:pPr>
            <a:endParaRPr lang="en-US" dirty="0">
              <a:cs typeface="Calibri"/>
            </a:endParaRPr>
          </a:p>
          <a:p>
            <a:pPr>
              <a:buFont typeface="Arial"/>
              <a:buChar char="•"/>
            </a:pPr>
            <a:r>
              <a:rPr lang="en-US" dirty="0">
                <a:cs typeface="Calibri"/>
              </a:rPr>
              <a:t>Sexual Abuse</a:t>
            </a:r>
          </a:p>
          <a:p>
            <a:pPr>
              <a:buFont typeface="Arial"/>
              <a:buChar char="•"/>
            </a:pPr>
            <a:r>
              <a:rPr lang="en-US" dirty="0"/>
              <a:t>Think badly of themselves or not look after themselves properly</a:t>
            </a:r>
            <a:endParaRPr lang="en-US" dirty="0">
              <a:cs typeface="Calibri"/>
            </a:endParaRPr>
          </a:p>
          <a:p>
            <a:pPr>
              <a:buFont typeface="Arial"/>
              <a:buChar char="•"/>
            </a:pPr>
            <a:r>
              <a:rPr lang="en-US" dirty="0"/>
              <a:t>Use sexual talk or ideas in their play that you would usually see only in someone much older</a:t>
            </a:r>
            <a:endParaRPr lang="en-US" dirty="0">
              <a:cs typeface="Calibri"/>
            </a:endParaRPr>
          </a:p>
          <a:p>
            <a:pPr>
              <a:buFont typeface="Arial"/>
              <a:buChar char="•"/>
            </a:pPr>
            <a:r>
              <a:rPr lang="en-US" dirty="0"/>
              <a:t>Withdraw into themselves or be secretive</a:t>
            </a:r>
            <a:endParaRPr lang="en-US" dirty="0">
              <a:cs typeface="Calibri"/>
            </a:endParaRPr>
          </a:p>
          <a:p>
            <a:pPr>
              <a:buFont typeface="Arial"/>
              <a:buChar char="•"/>
            </a:pPr>
            <a:r>
              <a:rPr lang="en-US" dirty="0"/>
              <a:t>Under-achieve at school</a:t>
            </a:r>
            <a:endParaRPr lang="en-US" dirty="0">
              <a:cs typeface="Calibri"/>
            </a:endParaRPr>
          </a:p>
          <a:p>
            <a:pPr>
              <a:buFont typeface="Arial"/>
              <a:buChar char="•"/>
            </a:pPr>
            <a:r>
              <a:rPr lang="en-US" dirty="0"/>
              <a:t>Start wetting or soiling themselves</a:t>
            </a:r>
            <a:endParaRPr lang="en-US" dirty="0">
              <a:cs typeface="Calibri"/>
            </a:endParaRPr>
          </a:p>
          <a:p>
            <a:pPr>
              <a:buFont typeface="Arial"/>
              <a:buChar char="•"/>
            </a:pPr>
            <a:r>
              <a:rPr lang="en-US" dirty="0"/>
              <a:t>Be unable to sleep</a:t>
            </a:r>
            <a:endParaRPr lang="en-US" dirty="0">
              <a:cs typeface="Calibri"/>
            </a:endParaRPr>
          </a:p>
          <a:p>
            <a:pPr>
              <a:buFont typeface="Arial"/>
              <a:buChar char="•"/>
            </a:pPr>
            <a:r>
              <a:rPr lang="en-US" dirty="0"/>
              <a:t>Behave in an inappropriately-seductive or flirtatious way</a:t>
            </a:r>
            <a:endParaRPr lang="en-US" dirty="0">
              <a:cs typeface="Calibri"/>
            </a:endParaRPr>
          </a:p>
          <a:p>
            <a:pPr>
              <a:buFont typeface="Arial"/>
              <a:buChar char="•"/>
            </a:pPr>
            <a:endParaRPr lang="en-US" dirty="0">
              <a:cs typeface="Calibri"/>
            </a:endParaRPr>
          </a:p>
          <a:p>
            <a:pPr>
              <a:buFont typeface="Arial"/>
              <a:buChar char="•"/>
            </a:pPr>
            <a:r>
              <a:rPr lang="en-US" dirty="0">
                <a:cs typeface="Calibri"/>
              </a:rPr>
              <a:t>Neglect</a:t>
            </a:r>
          </a:p>
          <a:p>
            <a:pPr>
              <a:buFont typeface="Arial"/>
              <a:buChar char="•"/>
            </a:pPr>
            <a:r>
              <a:rPr lang="en-US" dirty="0"/>
              <a:t>Depression</a:t>
            </a:r>
            <a:endParaRPr lang="en-US" dirty="0">
              <a:cs typeface="Calibri"/>
            </a:endParaRPr>
          </a:p>
          <a:p>
            <a:pPr>
              <a:buFont typeface="Arial"/>
              <a:buChar char="•"/>
            </a:pPr>
            <a:r>
              <a:rPr lang="en-US" dirty="0"/>
              <a:t>Extended stays at school, public places, other homes</a:t>
            </a:r>
            <a:endParaRPr lang="en-US" dirty="0">
              <a:cs typeface="Calibri"/>
            </a:endParaRPr>
          </a:p>
          <a:p>
            <a:pPr>
              <a:buFont typeface="Arial"/>
              <a:buChar char="•"/>
            </a:pPr>
            <a:r>
              <a:rPr lang="en-US" dirty="0"/>
              <a:t>Longing for, or indiscriminately seeking, adult affection</a:t>
            </a:r>
            <a:endParaRPr lang="en-US" dirty="0">
              <a:cs typeface="Calibri"/>
            </a:endParaRPr>
          </a:p>
          <a:p>
            <a:pPr>
              <a:buFont typeface="Arial"/>
              <a:buChar char="•"/>
            </a:pPr>
            <a:r>
              <a:rPr lang="en-US" dirty="0"/>
              <a:t>Rocking, sucking, head-banging (young children)</a:t>
            </a:r>
            <a:endParaRPr lang="en-US" dirty="0">
              <a:cs typeface="Calibri"/>
            </a:endParaRPr>
          </a:p>
          <a:p>
            <a:pPr>
              <a:buFont typeface="Arial"/>
              <a:buChar char="•"/>
            </a:pPr>
            <a:r>
              <a:rPr lang="en-US" dirty="0"/>
              <a:t>Poor impulse control</a:t>
            </a:r>
            <a:endParaRPr lang="en-US" dirty="0">
              <a:cs typeface="Calibri"/>
            </a:endParaRPr>
          </a:p>
          <a:p>
            <a:pPr>
              <a:buFont typeface="Arial"/>
              <a:buChar char="•"/>
            </a:pPr>
            <a:r>
              <a:rPr lang="en-US" dirty="0"/>
              <a:t>Demanding constant attention and affection</a:t>
            </a:r>
            <a:endParaRPr lang="en-US" dirty="0">
              <a:cs typeface="Calibri"/>
            </a:endParaRPr>
          </a:p>
          <a:p>
            <a:pPr>
              <a:buFont typeface="Arial"/>
              <a:buChar char="•"/>
            </a:pPr>
            <a:r>
              <a:rPr lang="en-US" dirty="0"/>
              <a:t>Lack of parental participation and interest</a:t>
            </a:r>
            <a:endParaRPr lang="en-US" dirty="0">
              <a:cs typeface="Calibri"/>
            </a:endParaRPr>
          </a:p>
          <a:p>
            <a:pPr>
              <a:buFont typeface="Arial"/>
              <a:buChar char="•"/>
            </a:pPr>
            <a:r>
              <a:rPr lang="en-US" dirty="0"/>
              <a:t>Delinquency</a:t>
            </a:r>
            <a:endParaRPr lang="en-US" dirty="0">
              <a:cs typeface="Calibri"/>
            </a:endParaRPr>
          </a:p>
          <a:p>
            <a:pPr>
              <a:buFont typeface="Arial"/>
              <a:buChar char="•"/>
            </a:pPr>
            <a:r>
              <a:rPr lang="en-US" dirty="0"/>
              <a:t>Misuse of alcohol or drug</a:t>
            </a:r>
            <a:endParaRPr lang="en-US" dirty="0">
              <a:cs typeface="Calibri"/>
            </a:endParaRPr>
          </a:p>
          <a:p>
            <a:pPr>
              <a:buFont typeface="Arial"/>
              <a:buChar char="•"/>
            </a:pPr>
            <a:endParaRPr lang="en-US" dirty="0">
              <a:cs typeface="Calibri"/>
            </a:endParaRPr>
          </a:p>
          <a:p>
            <a:pPr>
              <a:buFont typeface="Arial"/>
              <a:buChar char="•"/>
            </a:pPr>
            <a:r>
              <a:rPr lang="en-US" dirty="0">
                <a:cs typeface="Calibri"/>
              </a:rPr>
              <a:t>Bullying</a:t>
            </a:r>
          </a:p>
          <a:p>
            <a:pPr>
              <a:buFont typeface="Arial"/>
              <a:buChar char="•"/>
            </a:pPr>
            <a:endParaRPr lang="en-US" dirty="0">
              <a:cs typeface="Calibri"/>
            </a:endParaRPr>
          </a:p>
          <a:p>
            <a:pPr>
              <a:buFont typeface="Arial"/>
              <a:buChar char="•"/>
            </a:pP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7</a:t>
            </a:fld>
            <a:endParaRPr lang="en-GB"/>
          </a:p>
        </p:txBody>
      </p:sp>
    </p:spTree>
    <p:extLst>
      <p:ext uri="{BB962C8B-B14F-4D97-AF65-F5344CB8AC3E}">
        <p14:creationId xmlns:p14="http://schemas.microsoft.com/office/powerpoint/2010/main" val="854610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8</a:t>
            </a:fld>
            <a:endParaRPr lang="en-GB"/>
          </a:p>
        </p:txBody>
      </p:sp>
    </p:spTree>
    <p:extLst>
      <p:ext uri="{BB962C8B-B14F-4D97-AF65-F5344CB8AC3E}">
        <p14:creationId xmlns:p14="http://schemas.microsoft.com/office/powerpoint/2010/main" val="2673513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Internalising</a:t>
            </a:r>
            <a:r>
              <a:rPr lang="en-US" dirty="0">
                <a:cs typeface="Calibri"/>
              </a:rPr>
              <a:t> </a:t>
            </a:r>
            <a:r>
              <a:rPr lang="en-US" dirty="0" err="1">
                <a:cs typeface="Calibri"/>
              </a:rPr>
              <a:t>behaviour</a:t>
            </a:r>
            <a:r>
              <a:rPr lang="en-US" dirty="0">
                <a:cs typeface="Calibri"/>
              </a:rPr>
              <a:t>:</a:t>
            </a:r>
          </a:p>
          <a:p>
            <a:r>
              <a:rPr lang="en-US" dirty="0">
                <a:cs typeface="Calibri"/>
              </a:rPr>
              <a:t>Anxiety and depression</a:t>
            </a:r>
          </a:p>
          <a:p>
            <a:r>
              <a:rPr lang="en-US" dirty="0" err="1">
                <a:cs typeface="Calibri"/>
              </a:rPr>
              <a:t>Externalising</a:t>
            </a:r>
            <a:r>
              <a:rPr lang="en-US" dirty="0">
                <a:cs typeface="Calibri"/>
              </a:rPr>
              <a:t> </a:t>
            </a:r>
            <a:r>
              <a:rPr lang="en-US" dirty="0" err="1">
                <a:cs typeface="Calibri"/>
              </a:rPr>
              <a:t>behaviour</a:t>
            </a:r>
            <a:r>
              <a:rPr lang="en-US" dirty="0">
                <a:cs typeface="Calibri"/>
              </a:rPr>
              <a:t>:</a:t>
            </a:r>
          </a:p>
          <a:p>
            <a:r>
              <a:rPr lang="en-US" dirty="0" err="1">
                <a:cs typeface="Calibri"/>
              </a:rPr>
              <a:t>Agression</a:t>
            </a:r>
            <a:r>
              <a:rPr lang="en-US" dirty="0">
                <a:cs typeface="Calibri"/>
              </a:rPr>
              <a:t> and acting out. </a:t>
            </a:r>
          </a:p>
          <a:p>
            <a:endParaRPr lang="en-US" dirty="0">
              <a:cs typeface="Calibri"/>
            </a:endParaRPr>
          </a:p>
          <a:p>
            <a:r>
              <a:rPr lang="en-US" dirty="0">
                <a:cs typeface="Calibri"/>
              </a:rPr>
              <a:t>Children as young as three have shown signs of depression and withdrawal.</a:t>
            </a:r>
          </a:p>
        </p:txBody>
      </p:sp>
      <p:sp>
        <p:nvSpPr>
          <p:cNvPr id="4" name="Slide Number Placeholder 3"/>
          <p:cNvSpPr>
            <a:spLocks noGrp="1"/>
          </p:cNvSpPr>
          <p:nvPr>
            <p:ph type="sldNum" sz="quarter" idx="5"/>
          </p:nvPr>
        </p:nvSpPr>
        <p:spPr/>
        <p:txBody>
          <a:bodyPr/>
          <a:lstStyle/>
          <a:p>
            <a:fld id="{2BA120EF-048F-4AEF-8345-7FD1EBE392B5}" type="slidenum">
              <a:rPr lang="en-GB"/>
              <a:t>9</a:t>
            </a:fld>
            <a:endParaRPr lang="en-GB"/>
          </a:p>
        </p:txBody>
      </p:sp>
    </p:spTree>
    <p:extLst>
      <p:ext uri="{BB962C8B-B14F-4D97-AF65-F5344CB8AC3E}">
        <p14:creationId xmlns:p14="http://schemas.microsoft.com/office/powerpoint/2010/main" val="2115076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11</a:t>
            </a:fld>
            <a:endParaRPr lang="en-GB"/>
          </a:p>
        </p:txBody>
      </p:sp>
    </p:spTree>
    <p:extLst>
      <p:ext uri="{BB962C8B-B14F-4D97-AF65-F5344CB8AC3E}">
        <p14:creationId xmlns:p14="http://schemas.microsoft.com/office/powerpoint/2010/main" val="27656636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12</a:t>
            </a:fld>
            <a:endParaRPr lang="en-GB"/>
          </a:p>
        </p:txBody>
      </p:sp>
    </p:spTree>
    <p:extLst>
      <p:ext uri="{BB962C8B-B14F-4D97-AF65-F5344CB8AC3E}">
        <p14:creationId xmlns:p14="http://schemas.microsoft.com/office/powerpoint/2010/main" val="1629044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Legislation: Children Act, Mental Health Act, Mental Capacity Act, in Wales we also have the Social Services and Well-being Act –2014 – link available on </a:t>
            </a:r>
            <a:r>
              <a:rPr lang="en-US" dirty="0" err="1">
                <a:cs typeface="Calibri"/>
              </a:rPr>
              <a:t>moodle</a:t>
            </a:r>
          </a:p>
          <a:p>
            <a:r>
              <a:rPr lang="en-US" dirty="0">
                <a:cs typeface="Calibri"/>
              </a:rPr>
              <a:t>Common Law: Confidentiality (keeping personal information private) and what is in the public interest to disclose</a:t>
            </a:r>
          </a:p>
          <a:p>
            <a:r>
              <a:rPr lang="en-US" dirty="0">
                <a:cs typeface="Calibri"/>
              </a:rPr>
              <a:t>Different parts of the law can be in conflict. Discussion Point.</a:t>
            </a:r>
          </a:p>
          <a:p>
            <a:r>
              <a:rPr lang="en-US" dirty="0">
                <a:cs typeface="Calibri"/>
              </a:rPr>
              <a:t>Case Law: The Gaskin Case (right of access to their own education, </a:t>
            </a:r>
            <a:r>
              <a:rPr lang="en-US" dirty="0" err="1">
                <a:cs typeface="Calibri"/>
              </a:rPr>
              <a:t>sociak</a:t>
            </a:r>
            <a:r>
              <a:rPr lang="en-US" dirty="0">
                <a:cs typeface="Calibri"/>
              </a:rPr>
              <a:t> work and personal files) and the Gillick Case (children under the age of 16 can access confidential information) often referred to as the Fraser Guidelines.</a:t>
            </a:r>
          </a:p>
        </p:txBody>
      </p:sp>
      <p:sp>
        <p:nvSpPr>
          <p:cNvPr id="4" name="Slide Number Placeholder 3"/>
          <p:cNvSpPr>
            <a:spLocks noGrp="1"/>
          </p:cNvSpPr>
          <p:nvPr>
            <p:ph type="sldNum" sz="quarter" idx="5"/>
          </p:nvPr>
        </p:nvSpPr>
        <p:spPr/>
        <p:txBody>
          <a:bodyPr/>
          <a:lstStyle/>
          <a:p>
            <a:fld id="{2BA120EF-048F-4AEF-8345-7FD1EBE392B5}" type="slidenum">
              <a:rPr lang="en-GB"/>
              <a:t>13</a:t>
            </a:fld>
            <a:endParaRPr lang="en-GB"/>
          </a:p>
        </p:txBody>
      </p:sp>
    </p:spTree>
    <p:extLst>
      <p:ext uri="{BB962C8B-B14F-4D97-AF65-F5344CB8AC3E}">
        <p14:creationId xmlns:p14="http://schemas.microsoft.com/office/powerpoint/2010/main" val="2023220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14</a:t>
            </a:fld>
            <a:endParaRPr lang="en-GB"/>
          </a:p>
        </p:txBody>
      </p:sp>
    </p:spTree>
    <p:extLst>
      <p:ext uri="{BB962C8B-B14F-4D97-AF65-F5344CB8AC3E}">
        <p14:creationId xmlns:p14="http://schemas.microsoft.com/office/powerpoint/2010/main" val="40529533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15</a:t>
            </a:fld>
            <a:endParaRPr lang="en-GB"/>
          </a:p>
        </p:txBody>
      </p:sp>
    </p:spTree>
    <p:extLst>
      <p:ext uri="{BB962C8B-B14F-4D97-AF65-F5344CB8AC3E}">
        <p14:creationId xmlns:p14="http://schemas.microsoft.com/office/powerpoint/2010/main" val="1642333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right is an entitlement which is often based on the law, and is also one which is ethically justified and right.</a:t>
            </a:r>
          </a:p>
          <a:p>
            <a:endParaRPr lang="en-US" dirty="0">
              <a:cs typeface="Calibri"/>
            </a:endParaRPr>
          </a:p>
          <a:p>
            <a:r>
              <a:rPr lang="en-US" dirty="0">
                <a:cs typeface="Calibri"/>
              </a:rPr>
              <a:t>Consider the rights of the child (UNCRC) and think about the four previous ethical principles: Autonomy, </a:t>
            </a:r>
            <a:r>
              <a:rPr lang="en-US" dirty="0" err="1">
                <a:cs typeface="Calibri"/>
              </a:rPr>
              <a:t>Welare</a:t>
            </a:r>
            <a:r>
              <a:rPr lang="en-US" dirty="0">
                <a:cs typeface="Calibri"/>
              </a:rPr>
              <a:t>, Avoiding Harm and Justice.</a:t>
            </a:r>
          </a:p>
        </p:txBody>
      </p:sp>
      <p:sp>
        <p:nvSpPr>
          <p:cNvPr id="4" name="Slide Number Placeholder 3"/>
          <p:cNvSpPr>
            <a:spLocks noGrp="1"/>
          </p:cNvSpPr>
          <p:nvPr>
            <p:ph type="sldNum" sz="quarter" idx="5"/>
          </p:nvPr>
        </p:nvSpPr>
        <p:spPr/>
        <p:txBody>
          <a:bodyPr/>
          <a:lstStyle/>
          <a:p>
            <a:fld id="{2BA120EF-048F-4AEF-8345-7FD1EBE392B5}" type="slidenum">
              <a:rPr lang="en-GB"/>
              <a:t>16</a:t>
            </a:fld>
            <a:endParaRPr lang="en-GB"/>
          </a:p>
        </p:txBody>
      </p:sp>
    </p:spTree>
    <p:extLst>
      <p:ext uri="{BB962C8B-B14F-4D97-AF65-F5344CB8AC3E}">
        <p14:creationId xmlns:p14="http://schemas.microsoft.com/office/powerpoint/2010/main" val="1183432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touched on these at an earlier point in the slides, but we need to explore these in a little more depth:</a:t>
            </a:r>
          </a:p>
          <a:p>
            <a:r>
              <a:rPr lang="en-US" dirty="0">
                <a:cs typeface="Calibri"/>
              </a:rPr>
              <a:t>Capacity refers to the ability of the individual to understand what is happening and the </a:t>
            </a:r>
            <a:r>
              <a:rPr lang="en-US" dirty="0" err="1">
                <a:cs typeface="Calibri"/>
              </a:rPr>
              <a:t>descisions</a:t>
            </a:r>
            <a:r>
              <a:rPr lang="en-US" dirty="0">
                <a:cs typeface="Calibri"/>
              </a:rPr>
              <a:t> that are being made. (The Mental Capacity ACT Code of practice (2007) provides key information here and what to do if the individual lacks capacity</a:t>
            </a:r>
          </a:p>
          <a:p>
            <a:r>
              <a:rPr lang="en-US" dirty="0" err="1">
                <a:cs typeface="Calibri"/>
              </a:rPr>
              <a:t>Compentence</a:t>
            </a:r>
            <a:r>
              <a:rPr lang="en-US" dirty="0">
                <a:cs typeface="Calibri"/>
              </a:rPr>
              <a:t>: This is from the </a:t>
            </a:r>
            <a:r>
              <a:rPr lang="en-US" dirty="0" err="1">
                <a:cs typeface="Calibri"/>
              </a:rPr>
              <a:t>MEntal</a:t>
            </a:r>
            <a:r>
              <a:rPr lang="en-US" dirty="0">
                <a:cs typeface="Calibri"/>
              </a:rPr>
              <a:t> Health ACT 1983 code of practice: It is similar to capacity, but explores the maturity level of the individual and whether they are mature enough to make a decision</a:t>
            </a:r>
          </a:p>
          <a:p>
            <a:r>
              <a:rPr lang="en-US" dirty="0">
                <a:cs typeface="Calibri"/>
              </a:rPr>
              <a:t>Consent: </a:t>
            </a:r>
            <a:r>
              <a:rPr lang="en-US" dirty="0"/>
              <a:t>The voluntary and continuing permission of a patient to be given a particular treatment, based on a sufficient knowledge</a:t>
            </a:r>
            <a:endParaRPr lang="en-US" dirty="0">
              <a:cs typeface="Calibri" panose="020F0502020204030204"/>
            </a:endParaRPr>
          </a:p>
          <a:p>
            <a:r>
              <a:rPr lang="en-US" dirty="0">
                <a:cs typeface="Calibri" panose="020F0502020204030204"/>
              </a:rPr>
              <a:t>Confidentiality: </a:t>
            </a:r>
            <a:r>
              <a:rPr lang="en-US" dirty="0"/>
              <a:t>The right to non-disclosure of personal information to a third party for example a teacher or parent.</a:t>
            </a:r>
          </a:p>
        </p:txBody>
      </p:sp>
      <p:sp>
        <p:nvSpPr>
          <p:cNvPr id="4" name="Slide Number Placeholder 3"/>
          <p:cNvSpPr>
            <a:spLocks noGrp="1"/>
          </p:cNvSpPr>
          <p:nvPr>
            <p:ph type="sldNum" sz="quarter" idx="5"/>
          </p:nvPr>
        </p:nvSpPr>
        <p:spPr/>
        <p:txBody>
          <a:bodyPr/>
          <a:lstStyle/>
          <a:p>
            <a:fld id="{2BA120EF-048F-4AEF-8345-7FD1EBE392B5}" type="slidenum">
              <a:rPr lang="en-GB"/>
              <a:t>17</a:t>
            </a:fld>
            <a:endParaRPr lang="en-GB"/>
          </a:p>
        </p:txBody>
      </p:sp>
    </p:spTree>
    <p:extLst>
      <p:ext uri="{BB962C8B-B14F-4D97-AF65-F5344CB8AC3E}">
        <p14:creationId xmlns:p14="http://schemas.microsoft.com/office/powerpoint/2010/main" val="774445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Ethical Dilemma </a:t>
            </a:r>
            <a:r>
              <a:rPr lang="en-US" dirty="0" err="1">
                <a:cs typeface="Calibri"/>
              </a:rPr>
              <a:t>Jack#s</a:t>
            </a:r>
            <a:r>
              <a:rPr lang="en-US" dirty="0">
                <a:cs typeface="Calibri"/>
              </a:rPr>
              <a:t> situation...worksheet for Tuesday</a:t>
            </a:r>
          </a:p>
        </p:txBody>
      </p:sp>
      <p:sp>
        <p:nvSpPr>
          <p:cNvPr id="4" name="Slide Number Placeholder 3"/>
          <p:cNvSpPr>
            <a:spLocks noGrp="1"/>
          </p:cNvSpPr>
          <p:nvPr>
            <p:ph type="sldNum" sz="quarter" idx="5"/>
          </p:nvPr>
        </p:nvSpPr>
        <p:spPr/>
        <p:txBody>
          <a:bodyPr/>
          <a:lstStyle/>
          <a:p>
            <a:fld id="{2BA120EF-048F-4AEF-8345-7FD1EBE392B5}" type="slidenum">
              <a:rPr lang="en-GB"/>
              <a:t>18</a:t>
            </a:fld>
            <a:endParaRPr lang="en-GB"/>
          </a:p>
        </p:txBody>
      </p:sp>
    </p:spTree>
    <p:extLst>
      <p:ext uri="{BB962C8B-B14F-4D97-AF65-F5344CB8AC3E}">
        <p14:creationId xmlns:p14="http://schemas.microsoft.com/office/powerpoint/2010/main" val="2488302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0-5  requires consent for ongoing and everyday decisions</a:t>
            </a:r>
          </a:p>
          <a:p>
            <a:r>
              <a:rPr lang="en-US" dirty="0">
                <a:cs typeface="Calibri"/>
              </a:rPr>
              <a:t>5-11 consent is still required here, but there is developing awareness of competence</a:t>
            </a:r>
          </a:p>
          <a:p>
            <a:r>
              <a:rPr lang="en-US" dirty="0">
                <a:cs typeface="Calibri"/>
              </a:rPr>
              <a:t>11-16 Competence is used this approach is based on the Gillick case</a:t>
            </a:r>
          </a:p>
          <a:p>
            <a:r>
              <a:rPr lang="en-US" dirty="0">
                <a:cs typeface="Calibri"/>
              </a:rPr>
              <a:t>16-17 </a:t>
            </a:r>
            <a:r>
              <a:rPr lang="en-US" dirty="0"/>
              <a:t>Same as adults, so a young person is assumed to be able to make their own decisions, in relation to:</a:t>
            </a:r>
            <a:endParaRPr lang="en-US" dirty="0">
              <a:cs typeface="Calibri"/>
            </a:endParaRPr>
          </a:p>
          <a:p>
            <a:pPr marL="171450" indent="-171450">
              <a:buFont typeface="Arial"/>
              <a:buChar char="•"/>
            </a:pPr>
            <a:r>
              <a:rPr lang="en-US" dirty="0"/>
              <a:t>Capacity</a:t>
            </a:r>
            <a:endParaRPr lang="en-US" dirty="0">
              <a:cs typeface="Calibri"/>
            </a:endParaRPr>
          </a:p>
          <a:p>
            <a:pPr marL="171450" indent="-171450">
              <a:buFont typeface="Arial"/>
              <a:buChar char="•"/>
            </a:pPr>
            <a:r>
              <a:rPr lang="en-US" dirty="0"/>
              <a:t>Consent</a:t>
            </a:r>
            <a:endParaRPr lang="en-US" dirty="0">
              <a:cs typeface="Calibri"/>
            </a:endParaRPr>
          </a:p>
          <a:p>
            <a:pPr marL="171450" indent="-171450">
              <a:buFont typeface="Arial"/>
              <a:buChar char="•"/>
            </a:pPr>
            <a:r>
              <a:rPr lang="en-US" dirty="0"/>
              <a:t>Confidentiality</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BA120EF-048F-4AEF-8345-7FD1EBE392B5}" type="slidenum">
              <a:rPr lang="en-GB"/>
              <a:t>19</a:t>
            </a:fld>
            <a:endParaRPr lang="en-GB"/>
          </a:p>
        </p:txBody>
      </p:sp>
    </p:spTree>
    <p:extLst>
      <p:ext uri="{BB962C8B-B14F-4D97-AF65-F5344CB8AC3E}">
        <p14:creationId xmlns:p14="http://schemas.microsoft.com/office/powerpoint/2010/main" val="7388855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Impairment: such as brain trauma, disability</a:t>
            </a:r>
          </a:p>
          <a:p>
            <a:r>
              <a:rPr lang="en-US" dirty="0">
                <a:cs typeface="Calibri"/>
              </a:rPr>
              <a:t>2. Lack of ability to make a mature decision, e.g. regarding contraception or termination of pregnancy</a:t>
            </a:r>
          </a:p>
          <a:p>
            <a:r>
              <a:rPr lang="en-US" dirty="0">
                <a:cs typeface="Calibri"/>
              </a:rPr>
              <a:t>3. Lack of competence to refuse consent to medical treatment (e.g. blood transfusion </a:t>
            </a:r>
            <a:r>
              <a:rPr lang="en-US" dirty="0" err="1">
                <a:cs typeface="Calibri"/>
              </a:rPr>
              <a:t>etc</a:t>
            </a:r>
            <a:r>
              <a:rPr lang="en-US" dirty="0">
                <a:cs typeface="Calibri"/>
              </a:rPr>
              <a:t>).</a:t>
            </a:r>
          </a:p>
        </p:txBody>
      </p:sp>
      <p:sp>
        <p:nvSpPr>
          <p:cNvPr id="4" name="Slide Number Placeholder 3"/>
          <p:cNvSpPr>
            <a:spLocks noGrp="1"/>
          </p:cNvSpPr>
          <p:nvPr>
            <p:ph type="sldNum" sz="quarter" idx="5"/>
          </p:nvPr>
        </p:nvSpPr>
        <p:spPr/>
        <p:txBody>
          <a:bodyPr/>
          <a:lstStyle/>
          <a:p>
            <a:fld id="{2BA120EF-048F-4AEF-8345-7FD1EBE392B5}" type="slidenum">
              <a:rPr lang="en-GB"/>
              <a:t>20</a:t>
            </a:fld>
            <a:endParaRPr lang="en-GB"/>
          </a:p>
        </p:txBody>
      </p:sp>
    </p:spTree>
    <p:extLst>
      <p:ext uri="{BB962C8B-B14F-4D97-AF65-F5344CB8AC3E}">
        <p14:creationId xmlns:p14="http://schemas.microsoft.com/office/powerpoint/2010/main" val="3878622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Parental Responsibility is defined by the Children Act 1989 as being all the rights, duties, powers and responsibility which a parent of a child has in relation to the child and his or her property. It includes rights and duties with regard to education, choice of religion, administration of a child’s property and choice of residence.</a:t>
            </a:r>
          </a:p>
        </p:txBody>
      </p:sp>
      <p:sp>
        <p:nvSpPr>
          <p:cNvPr id="4" name="Slide Number Placeholder 3"/>
          <p:cNvSpPr>
            <a:spLocks noGrp="1"/>
          </p:cNvSpPr>
          <p:nvPr>
            <p:ph type="sldNum" sz="quarter" idx="5"/>
          </p:nvPr>
        </p:nvSpPr>
        <p:spPr/>
        <p:txBody>
          <a:bodyPr/>
          <a:lstStyle/>
          <a:p>
            <a:fld id="{2BA120EF-048F-4AEF-8345-7FD1EBE392B5}" type="slidenum">
              <a:rPr lang="en-GB"/>
              <a:t>21</a:t>
            </a:fld>
            <a:endParaRPr lang="en-GB"/>
          </a:p>
        </p:txBody>
      </p:sp>
    </p:spTree>
    <p:extLst>
      <p:ext uri="{BB962C8B-B14F-4D97-AF65-F5344CB8AC3E}">
        <p14:creationId xmlns:p14="http://schemas.microsoft.com/office/powerpoint/2010/main" val="3635662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2/27/2024</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21373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05695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19473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31926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71829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88859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77957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524940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2677305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56070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2/27/2024</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75844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2/27/2024</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672594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87182" y="893935"/>
            <a:ext cx="3756670" cy="3339390"/>
          </a:xfrm>
        </p:spPr>
        <p:txBody>
          <a:bodyPr anchor="b">
            <a:normAutofit/>
          </a:bodyPr>
          <a:lstStyle/>
          <a:p>
            <a:r>
              <a:rPr lang="en-GB" sz="5100">
                <a:cs typeface="Calibri Light"/>
              </a:rPr>
              <a:t>Mental Health and Children and Young People</a:t>
            </a:r>
            <a:endParaRPr lang="en-GB" sz="5100"/>
          </a:p>
        </p:txBody>
      </p:sp>
      <p:sp>
        <p:nvSpPr>
          <p:cNvPr id="3" name="Subtitle 2"/>
          <p:cNvSpPr>
            <a:spLocks noGrp="1"/>
          </p:cNvSpPr>
          <p:nvPr>
            <p:ph type="subTitle" idx="1"/>
          </p:nvPr>
        </p:nvSpPr>
        <p:spPr>
          <a:xfrm>
            <a:off x="7587181" y="4382814"/>
            <a:ext cx="3756669" cy="1403837"/>
          </a:xfrm>
        </p:spPr>
        <p:txBody>
          <a:bodyPr vert="horz" lIns="91440" tIns="45720" rIns="91440" bIns="45720" rtlCol="0" anchor="t">
            <a:normAutofit/>
          </a:bodyPr>
          <a:lstStyle/>
          <a:p>
            <a:r>
              <a:rPr lang="en-GB" dirty="0">
                <a:cs typeface="Calibri"/>
              </a:rPr>
              <a:t>Safeguarding, Legal and Ethical Issues</a:t>
            </a:r>
          </a:p>
          <a:p>
            <a:r>
              <a:rPr lang="en-GB" dirty="0">
                <a:cs typeface="Calibri"/>
              </a:rPr>
              <a:t>(</a:t>
            </a:r>
            <a:r>
              <a:rPr lang="en-GB" dirty="0" err="1">
                <a:cs typeface="Calibri"/>
              </a:rPr>
              <a:t>MIndED</a:t>
            </a:r>
            <a:r>
              <a:rPr lang="en-GB" dirty="0">
                <a:cs typeface="Calibri"/>
              </a:rPr>
              <a:t>)</a:t>
            </a:r>
          </a:p>
        </p:txBody>
      </p:sp>
      <p:pic>
        <p:nvPicPr>
          <p:cNvPr id="23" name="Picture 3">
            <a:extLst>
              <a:ext uri="{FF2B5EF4-FFF2-40B4-BE49-F238E27FC236}">
                <a16:creationId xmlns:a16="http://schemas.microsoft.com/office/drawing/2014/main" id="{6D5BF1B1-5BE9-4063-A4FB-58472906F3A0}"/>
              </a:ext>
            </a:extLst>
          </p:cNvPr>
          <p:cNvPicPr>
            <a:picLocks noChangeAspect="1"/>
          </p:cNvPicPr>
          <p:nvPr/>
        </p:nvPicPr>
        <p:blipFill rotWithShape="1">
          <a:blip r:embed="rId2"/>
          <a:srcRect l="14160" r="16810" b="-3"/>
          <a:stretch/>
        </p:blipFill>
        <p:spPr>
          <a:xfrm>
            <a:off x="20" y="10"/>
            <a:ext cx="7102529" cy="6857990"/>
          </a:xfrm>
          <a:prstGeom prst="rect">
            <a:avLst/>
          </a:prstGeom>
        </p:spPr>
      </p:pic>
      <p:sp>
        <p:nvSpPr>
          <p:cNvPr id="24"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76A65-D8E8-4F34-966D-6950CBE39656}"/>
              </a:ext>
            </a:extLst>
          </p:cNvPr>
          <p:cNvSpPr>
            <a:spLocks noGrp="1"/>
          </p:cNvSpPr>
          <p:nvPr>
            <p:ph type="title"/>
          </p:nvPr>
        </p:nvSpPr>
        <p:spPr>
          <a:xfrm>
            <a:off x="758952" y="3928374"/>
            <a:ext cx="3888994" cy="2033652"/>
          </a:xfrm>
        </p:spPr>
        <p:txBody>
          <a:bodyPr>
            <a:normAutofit/>
          </a:bodyPr>
          <a:lstStyle/>
          <a:p>
            <a:r>
              <a:rPr lang="en-GB" dirty="0"/>
              <a:t>Aims</a:t>
            </a:r>
          </a:p>
        </p:txBody>
      </p:sp>
      <p:sp>
        <p:nvSpPr>
          <p:cNvPr id="11" name="Rectangle 10">
            <a:extLst>
              <a:ext uri="{FF2B5EF4-FFF2-40B4-BE49-F238E27FC236}">
                <a16:creationId xmlns:a16="http://schemas.microsoft.com/office/drawing/2014/main" id="{5EF13EA1-F66C-4347-AEBF-A5438DF27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
            <a:ext cx="12191999" cy="3474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7AF099B-7763-4576-9914-09268D7DD584}"/>
              </a:ext>
            </a:extLst>
          </p:cNvPr>
          <p:cNvPicPr>
            <a:picLocks noChangeAspect="1"/>
          </p:cNvPicPr>
          <p:nvPr/>
        </p:nvPicPr>
        <p:blipFill>
          <a:blip r:embed="rId2"/>
          <a:stretch>
            <a:fillRect/>
          </a:stretch>
        </p:blipFill>
        <p:spPr>
          <a:xfrm>
            <a:off x="2367699" y="442291"/>
            <a:ext cx="7453553" cy="2590110"/>
          </a:xfrm>
          <a:prstGeom prst="rect">
            <a:avLst/>
          </a:pr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132777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
        <p:nvSpPr>
          <p:cNvPr id="3" name="Content Placeholder 2">
            <a:extLst>
              <a:ext uri="{FF2B5EF4-FFF2-40B4-BE49-F238E27FC236}">
                <a16:creationId xmlns:a16="http://schemas.microsoft.com/office/drawing/2014/main" id="{6C934EF8-DBDB-4F03-9776-CE82696F2EE9}"/>
              </a:ext>
            </a:extLst>
          </p:cNvPr>
          <p:cNvSpPr>
            <a:spLocks noGrp="1"/>
          </p:cNvSpPr>
          <p:nvPr>
            <p:ph idx="1"/>
          </p:nvPr>
        </p:nvSpPr>
        <p:spPr>
          <a:xfrm>
            <a:off x="5291335" y="3928374"/>
            <a:ext cx="6138665" cy="2033652"/>
          </a:xfrm>
        </p:spPr>
        <p:txBody>
          <a:bodyPr vert="horz" lIns="91440" tIns="45720" rIns="91440" bIns="45720" rtlCol="0">
            <a:normAutofit lnSpcReduction="10000"/>
          </a:bodyPr>
          <a:lstStyle/>
          <a:p>
            <a:pPr>
              <a:lnSpc>
                <a:spcPct val="100000"/>
              </a:lnSpc>
            </a:pPr>
            <a:r>
              <a:rPr lang="en-GB" sz="1700" dirty="0"/>
              <a:t>Safeguarding </a:t>
            </a:r>
          </a:p>
          <a:p>
            <a:pPr>
              <a:lnSpc>
                <a:spcPct val="100000"/>
              </a:lnSpc>
            </a:pPr>
            <a:r>
              <a:rPr lang="en-GB" sz="1700" dirty="0"/>
              <a:t>Types of Abuse</a:t>
            </a:r>
          </a:p>
          <a:p>
            <a:pPr>
              <a:lnSpc>
                <a:spcPct val="100000"/>
              </a:lnSpc>
            </a:pPr>
            <a:r>
              <a:rPr lang="en-GB" sz="1700" dirty="0"/>
              <a:t>Legislation and Legal Framework</a:t>
            </a:r>
          </a:p>
          <a:p>
            <a:pPr>
              <a:lnSpc>
                <a:spcPct val="100000"/>
              </a:lnSpc>
            </a:pPr>
            <a:r>
              <a:rPr lang="en-GB" sz="1700" dirty="0"/>
              <a:t>Ethical Frameworks</a:t>
            </a:r>
          </a:p>
          <a:p>
            <a:pPr>
              <a:lnSpc>
                <a:spcPct val="100000"/>
              </a:lnSpc>
            </a:pPr>
            <a:r>
              <a:rPr lang="en-GB" sz="1700" dirty="0"/>
              <a:t>Confidentiality and Autonomy: working with children and young people. </a:t>
            </a:r>
          </a:p>
          <a:p>
            <a:pPr>
              <a:lnSpc>
                <a:spcPct val="100000"/>
              </a:lnSpc>
            </a:pPr>
            <a:endParaRPr lang="en-GB" sz="1700" dirty="0"/>
          </a:p>
          <a:p>
            <a:pPr marL="0" indent="0">
              <a:lnSpc>
                <a:spcPct val="100000"/>
              </a:lnSpc>
              <a:buNone/>
            </a:pPr>
            <a:endParaRPr lang="en-GB" sz="1700" dirty="0"/>
          </a:p>
        </p:txBody>
      </p:sp>
    </p:spTree>
    <p:extLst>
      <p:ext uri="{BB962C8B-B14F-4D97-AF65-F5344CB8AC3E}">
        <p14:creationId xmlns:p14="http://schemas.microsoft.com/office/powerpoint/2010/main" val="116671424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A45F4-0C3A-4E5D-B0BB-13020B91DA60}"/>
              </a:ext>
            </a:extLst>
          </p:cNvPr>
          <p:cNvSpPr>
            <a:spLocks noGrp="1"/>
          </p:cNvSpPr>
          <p:nvPr>
            <p:ph type="title"/>
          </p:nvPr>
        </p:nvSpPr>
        <p:spPr>
          <a:xfrm>
            <a:off x="1068497" y="1063256"/>
            <a:ext cx="5312254" cy="1540106"/>
          </a:xfrm>
        </p:spPr>
        <p:txBody>
          <a:bodyPr>
            <a:normAutofit/>
          </a:bodyPr>
          <a:lstStyle/>
          <a:p>
            <a:r>
              <a:rPr lang="en-GB" sz="5600" dirty="0"/>
              <a:t>Background </a:t>
            </a:r>
          </a:p>
        </p:txBody>
      </p:sp>
      <p:cxnSp>
        <p:nvCxnSpPr>
          <p:cNvPr id="21" name="Straight Connector 19">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691EF9-9DA8-428D-BB24-443F5B3F1CB9}"/>
              </a:ext>
            </a:extLst>
          </p:cNvPr>
          <p:cNvSpPr>
            <a:spLocks noGrp="1"/>
          </p:cNvSpPr>
          <p:nvPr>
            <p:ph idx="1"/>
          </p:nvPr>
        </p:nvSpPr>
        <p:spPr>
          <a:xfrm>
            <a:off x="1068497" y="2933390"/>
            <a:ext cx="5312254" cy="2861349"/>
          </a:xfrm>
        </p:spPr>
        <p:txBody>
          <a:bodyPr vert="horz" lIns="91440" tIns="45720" rIns="91440" bIns="45720" rtlCol="0">
            <a:normAutofit/>
          </a:bodyPr>
          <a:lstStyle/>
          <a:p>
            <a:pPr>
              <a:lnSpc>
                <a:spcPct val="100000"/>
              </a:lnSpc>
            </a:pPr>
            <a:r>
              <a:rPr lang="en-GB" sz="1600" dirty="0"/>
              <a:t>Lord Lamming (2003 and 2009)</a:t>
            </a:r>
            <a:endParaRPr lang="en-US" sz="1600" dirty="0"/>
          </a:p>
          <a:p>
            <a:pPr>
              <a:lnSpc>
                <a:spcPct val="100000"/>
              </a:lnSpc>
            </a:pPr>
            <a:r>
              <a:rPr lang="en-GB" sz="1600" i="0" dirty="0"/>
              <a:t>'Everybody's responsibility'</a:t>
            </a:r>
            <a:endParaRPr lang="en-GB" sz="1600" dirty="0"/>
          </a:p>
          <a:p>
            <a:pPr>
              <a:lnSpc>
                <a:spcPct val="100000"/>
              </a:lnSpc>
            </a:pPr>
            <a:r>
              <a:rPr lang="en-GB" sz="1600" i="0" dirty="0"/>
              <a:t>Despite legal and policy frameworks, </a:t>
            </a:r>
            <a:r>
              <a:rPr lang="en-GB" sz="1600" dirty="0"/>
              <a:t>here in the UK 30-35,000 children are receiving support for being at risk or have suffered significant harm.</a:t>
            </a:r>
          </a:p>
          <a:p>
            <a:pPr>
              <a:lnSpc>
                <a:spcPct val="100000"/>
              </a:lnSpc>
            </a:pPr>
            <a:r>
              <a:rPr lang="en-GB" sz="1600" dirty="0"/>
              <a:t>Within the last five years, about 10% of children are looked after, away from the family home.</a:t>
            </a:r>
          </a:p>
          <a:p>
            <a:pPr>
              <a:lnSpc>
                <a:spcPct val="100000"/>
              </a:lnSpc>
            </a:pPr>
            <a:r>
              <a:rPr lang="en-GB" sz="1600" dirty="0"/>
              <a:t>This may well increase because of the Covid-19 pandemic. </a:t>
            </a:r>
          </a:p>
        </p:txBody>
      </p:sp>
      <p:pic>
        <p:nvPicPr>
          <p:cNvPr id="4" name="Picture 4">
            <a:extLst>
              <a:ext uri="{FF2B5EF4-FFF2-40B4-BE49-F238E27FC236}">
                <a16:creationId xmlns:a16="http://schemas.microsoft.com/office/drawing/2014/main" id="{B9844F96-B1DD-451A-8972-AEFC6F750EB2}"/>
              </a:ext>
            </a:extLst>
          </p:cNvPr>
          <p:cNvPicPr>
            <a:picLocks noChangeAspect="1"/>
          </p:cNvPicPr>
          <p:nvPr/>
        </p:nvPicPr>
        <p:blipFill rotWithShape="1">
          <a:blip r:embed="rId3"/>
          <a:srcRect r="2" b="2836"/>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2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54775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8" name="Straight Connector 17">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76114C-D61B-7472-ADA0-F60E8C9260E4}"/>
              </a:ext>
            </a:extLst>
          </p:cNvPr>
          <p:cNvSpPr>
            <a:spLocks noGrp="1"/>
          </p:cNvSpPr>
          <p:nvPr>
            <p:ph type="title"/>
          </p:nvPr>
        </p:nvSpPr>
        <p:spPr>
          <a:xfrm>
            <a:off x="758952" y="1128811"/>
            <a:ext cx="3447288" cy="3342290"/>
          </a:xfrm>
        </p:spPr>
        <p:txBody>
          <a:bodyPr vert="horz" lIns="91440" tIns="45720" rIns="91440" bIns="45720" rtlCol="0" anchor="b">
            <a:normAutofit/>
          </a:bodyPr>
          <a:lstStyle/>
          <a:p>
            <a:r>
              <a:rPr lang="en-US" sz="2600" i="1" kern="1200" spc="100" baseline="0">
                <a:solidFill>
                  <a:schemeClr val="bg1"/>
                </a:solidFill>
                <a:latin typeface="+mj-lt"/>
                <a:ea typeface="+mj-ea"/>
                <a:cs typeface="+mj-cs"/>
              </a:rPr>
              <a:t>Every Child Matters (2003)</a:t>
            </a:r>
            <a:br>
              <a:rPr lang="en-US" sz="2600" i="1" kern="1200" spc="100" baseline="0">
                <a:solidFill>
                  <a:schemeClr val="bg1"/>
                </a:solidFill>
                <a:latin typeface="+mj-lt"/>
                <a:ea typeface="+mj-ea"/>
                <a:cs typeface="+mj-cs"/>
              </a:rPr>
            </a:br>
            <a:br>
              <a:rPr lang="en-US" sz="2600" i="1" kern="1200" spc="100" baseline="0">
                <a:solidFill>
                  <a:schemeClr val="bg1"/>
                </a:solidFill>
                <a:latin typeface="+mj-lt"/>
                <a:ea typeface="+mj-ea"/>
                <a:cs typeface="+mj-cs"/>
              </a:rPr>
            </a:br>
            <a:r>
              <a:rPr lang="en-US" sz="2600" i="1" kern="1200" spc="100" baseline="0">
                <a:solidFill>
                  <a:schemeClr val="bg1"/>
                </a:solidFill>
                <a:latin typeface="+mj-lt"/>
                <a:ea typeface="+mj-ea"/>
                <a:cs typeface="+mj-cs"/>
              </a:rPr>
              <a:t>The Munro review (2011) added an additional framework to this and includes the terms ‘Early help’ and ‘child-centred'. </a:t>
            </a:r>
          </a:p>
        </p:txBody>
      </p:sp>
      <p:pic>
        <p:nvPicPr>
          <p:cNvPr id="4" name="Content Placeholder 3">
            <a:extLst>
              <a:ext uri="{FF2B5EF4-FFF2-40B4-BE49-F238E27FC236}">
                <a16:creationId xmlns:a16="http://schemas.microsoft.com/office/drawing/2014/main" id="{A030DA7E-7007-1E06-2259-94D6EC535FF7}"/>
              </a:ext>
            </a:extLst>
          </p:cNvPr>
          <p:cNvPicPr>
            <a:picLocks noGrp="1" noChangeAspect="1"/>
          </p:cNvPicPr>
          <p:nvPr>
            <p:ph idx="1"/>
          </p:nvPr>
        </p:nvPicPr>
        <p:blipFill>
          <a:blip r:embed="rId3"/>
          <a:stretch>
            <a:fillRect/>
          </a:stretch>
        </p:blipFill>
        <p:spPr>
          <a:xfrm>
            <a:off x="6096000" y="96799"/>
            <a:ext cx="4969565" cy="6626088"/>
          </a:xfrm>
          <a:prstGeom prst="rect">
            <a:avLst/>
          </a:prstGeom>
        </p:spPr>
      </p:pic>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959311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93497-9A77-4F97-9954-6BAC25309118}"/>
              </a:ext>
            </a:extLst>
          </p:cNvPr>
          <p:cNvSpPr>
            <a:spLocks noGrp="1"/>
          </p:cNvSpPr>
          <p:nvPr>
            <p:ph type="title"/>
          </p:nvPr>
        </p:nvSpPr>
        <p:spPr/>
        <p:txBody>
          <a:bodyPr/>
          <a:lstStyle/>
          <a:p>
            <a:r>
              <a:rPr lang="en-GB" dirty="0"/>
              <a:t>Legislation</a:t>
            </a:r>
          </a:p>
        </p:txBody>
      </p:sp>
      <p:graphicFrame>
        <p:nvGraphicFramePr>
          <p:cNvPr id="14" name="Content Placeholder 2">
            <a:extLst>
              <a:ext uri="{FF2B5EF4-FFF2-40B4-BE49-F238E27FC236}">
                <a16:creationId xmlns:a16="http://schemas.microsoft.com/office/drawing/2014/main" id="{BB3961CC-6B6D-4CDF-B8BC-4EA67FDA0305}"/>
              </a:ext>
            </a:extLst>
          </p:cNvPr>
          <p:cNvGraphicFramePr>
            <a:graphicFrameLocks noGrp="1"/>
          </p:cNvGraphicFramePr>
          <p:nvPr>
            <p:ph idx="1"/>
          </p:nvPr>
        </p:nvGraphicFramePr>
        <p:xfrm>
          <a:off x="5184648" y="758952"/>
          <a:ext cx="6245352" cy="475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20192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EFA744-289C-477A-9C93-023A9CAED38D}"/>
              </a:ext>
            </a:extLst>
          </p:cNvPr>
          <p:cNvSpPr>
            <a:spLocks noGrp="1"/>
          </p:cNvSpPr>
          <p:nvPr>
            <p:ph type="title"/>
          </p:nvPr>
        </p:nvSpPr>
        <p:spPr>
          <a:xfrm>
            <a:off x="758952" y="758951"/>
            <a:ext cx="4782039" cy="1966747"/>
          </a:xfrm>
        </p:spPr>
        <p:txBody>
          <a:bodyPr anchor="ctr">
            <a:normAutofit/>
          </a:bodyPr>
          <a:lstStyle/>
          <a:p>
            <a:r>
              <a:rPr lang="en-GB" dirty="0"/>
              <a:t>Child Abuse</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4A9AE6-69A8-49B6-9D9C-903F296E2A78}"/>
              </a:ext>
            </a:extLst>
          </p:cNvPr>
          <p:cNvSpPr>
            <a:spLocks noGrp="1"/>
          </p:cNvSpPr>
          <p:nvPr>
            <p:ph idx="1"/>
          </p:nvPr>
        </p:nvSpPr>
        <p:spPr>
          <a:xfrm>
            <a:off x="758826" y="3161684"/>
            <a:ext cx="4782166" cy="2620405"/>
          </a:xfrm>
        </p:spPr>
        <p:txBody>
          <a:bodyPr vert="horz" lIns="91440" tIns="45720" rIns="91440" bIns="45720" rtlCol="0">
            <a:noAutofit/>
          </a:bodyPr>
          <a:lstStyle/>
          <a:p>
            <a:pPr>
              <a:lnSpc>
                <a:spcPct val="100000"/>
              </a:lnSpc>
            </a:pPr>
            <a:r>
              <a:rPr lang="en-GB" sz="2400" dirty="0"/>
              <a:t>What is abuse?</a:t>
            </a:r>
          </a:p>
          <a:p>
            <a:pPr>
              <a:lnSpc>
                <a:spcPct val="100000"/>
              </a:lnSpc>
            </a:pPr>
            <a:r>
              <a:rPr lang="en-GB" sz="2400" dirty="0"/>
              <a:t>Severe maltreatment which can have a physical or emotional impact on the child or young person.</a:t>
            </a:r>
          </a:p>
          <a:p>
            <a:pPr>
              <a:lnSpc>
                <a:spcPct val="100000"/>
              </a:lnSpc>
            </a:pPr>
            <a:r>
              <a:rPr lang="en-GB" sz="2400" dirty="0"/>
              <a:t>Family home, institutional setting, community environment. </a:t>
            </a:r>
          </a:p>
        </p:txBody>
      </p:sp>
      <p:pic>
        <p:nvPicPr>
          <p:cNvPr id="4" name="Picture 4">
            <a:extLst>
              <a:ext uri="{FF2B5EF4-FFF2-40B4-BE49-F238E27FC236}">
                <a16:creationId xmlns:a16="http://schemas.microsoft.com/office/drawing/2014/main" id="{A8FE9743-84D0-421A-A273-C1322075202D}"/>
              </a:ext>
            </a:extLst>
          </p:cNvPr>
          <p:cNvPicPr>
            <a:picLocks noChangeAspect="1"/>
          </p:cNvPicPr>
          <p:nvPr/>
        </p:nvPicPr>
        <p:blipFill rotWithShape="1">
          <a:blip r:embed="rId3"/>
          <a:srcRect t="4588" b="11038"/>
          <a:stretch/>
        </p:blipFill>
        <p:spPr>
          <a:xfrm>
            <a:off x="6096000" y="10"/>
            <a:ext cx="6095998" cy="6857990"/>
          </a:xfrm>
          <a:prstGeom prst="rect">
            <a:avLst/>
          </a:pr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032654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86738-CA0D-4B2E-96F4-4ACD01E990B8}"/>
              </a:ext>
            </a:extLst>
          </p:cNvPr>
          <p:cNvSpPr>
            <a:spLocks noGrp="1"/>
          </p:cNvSpPr>
          <p:nvPr>
            <p:ph type="title"/>
          </p:nvPr>
        </p:nvSpPr>
        <p:spPr>
          <a:xfrm>
            <a:off x="758951" y="1063256"/>
            <a:ext cx="3866215" cy="4450575"/>
          </a:xfrm>
        </p:spPr>
        <p:txBody>
          <a:bodyPr>
            <a:normAutofit/>
          </a:bodyPr>
          <a:lstStyle/>
          <a:p>
            <a:r>
              <a:rPr lang="en-GB" dirty="0"/>
              <a:t>The Different Types of Abuse</a:t>
            </a:r>
          </a:p>
        </p:txBody>
      </p:sp>
      <p:cxnSp>
        <p:nvCxnSpPr>
          <p:cNvPr id="6" name="Straight Connector 9">
            <a:extLst>
              <a:ext uri="{FF2B5EF4-FFF2-40B4-BE49-F238E27FC236}">
                <a16:creationId xmlns:a16="http://schemas.microsoft.com/office/drawing/2014/main" id="{C629AF8A-C09C-4B6F-B505-26D1FD0FBE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2998"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62C5F8-355D-4DA3-9FC1-B0C008127246}"/>
              </a:ext>
            </a:extLst>
          </p:cNvPr>
          <p:cNvSpPr>
            <a:spLocks noGrp="1"/>
          </p:cNvSpPr>
          <p:nvPr>
            <p:ph idx="1"/>
          </p:nvPr>
        </p:nvSpPr>
        <p:spPr>
          <a:xfrm>
            <a:off x="5274732" y="165652"/>
            <a:ext cx="6155267" cy="6520070"/>
          </a:xfrm>
        </p:spPr>
        <p:txBody>
          <a:bodyPr vert="horz" lIns="91440" tIns="45720" rIns="91440" bIns="45720" rtlCol="0">
            <a:normAutofit/>
          </a:bodyPr>
          <a:lstStyle/>
          <a:p>
            <a:pPr>
              <a:lnSpc>
                <a:spcPct val="100000"/>
              </a:lnSpc>
            </a:pPr>
            <a:r>
              <a:rPr lang="en-GB" sz="1800" dirty="0"/>
              <a:t>Physical Abuse</a:t>
            </a:r>
          </a:p>
          <a:p>
            <a:pPr>
              <a:lnSpc>
                <a:spcPct val="100000"/>
              </a:lnSpc>
            </a:pPr>
            <a:r>
              <a:rPr lang="en-US" sz="1800" i="1" dirty="0">
                <a:ea typeface="+mn-lt"/>
                <a:cs typeface="+mn-lt"/>
              </a:rPr>
              <a:t>Physical force that results in harm for the child’s health, survival, development or dignity.</a:t>
            </a:r>
            <a:endParaRPr lang="en-GB" sz="1800" i="1" dirty="0"/>
          </a:p>
          <a:p>
            <a:pPr>
              <a:lnSpc>
                <a:spcPct val="100000"/>
              </a:lnSpc>
            </a:pPr>
            <a:r>
              <a:rPr lang="en-GB" sz="1800" dirty="0"/>
              <a:t>Emotional Abuse</a:t>
            </a:r>
          </a:p>
          <a:p>
            <a:pPr>
              <a:lnSpc>
                <a:spcPct val="100000"/>
              </a:lnSpc>
            </a:pPr>
            <a:r>
              <a:rPr lang="en-GB" sz="1800" i="1" dirty="0">
                <a:ea typeface="+mn-lt"/>
                <a:cs typeface="+mn-lt"/>
              </a:rPr>
              <a:t>Persistent emotional maltreatment of a child such as to cause severe and persistent adverse effects on the child’s emotional development.</a:t>
            </a:r>
            <a:endParaRPr lang="en-GB" sz="1800" i="1" dirty="0"/>
          </a:p>
          <a:p>
            <a:pPr>
              <a:lnSpc>
                <a:spcPct val="100000"/>
              </a:lnSpc>
            </a:pPr>
            <a:r>
              <a:rPr lang="en-GB" sz="1800" dirty="0"/>
              <a:t>Sexual Abuse</a:t>
            </a:r>
            <a:endParaRPr lang="en-GB" sz="1800" i="1" dirty="0"/>
          </a:p>
          <a:p>
            <a:pPr>
              <a:lnSpc>
                <a:spcPct val="100000"/>
              </a:lnSpc>
            </a:pPr>
            <a:r>
              <a:rPr lang="en-GB" sz="1800" i="1" dirty="0">
                <a:ea typeface="+mn-lt"/>
                <a:cs typeface="+mn-lt"/>
              </a:rPr>
              <a:t>The involvement of a child in sexual activity that he or she does not fully comprehend, is unable to give informed consent to, or for which the child is not developmentally prepared, </a:t>
            </a:r>
          </a:p>
          <a:p>
            <a:pPr>
              <a:lnSpc>
                <a:spcPct val="100000"/>
              </a:lnSpc>
            </a:pPr>
            <a:r>
              <a:rPr lang="en-GB" sz="1800" i="1" dirty="0"/>
              <a:t>Neglect</a:t>
            </a:r>
          </a:p>
          <a:p>
            <a:pPr>
              <a:lnSpc>
                <a:spcPct val="100000"/>
              </a:lnSpc>
            </a:pPr>
            <a:r>
              <a:rPr lang="en-GB" sz="1800" i="1" dirty="0">
                <a:ea typeface="+mn-lt"/>
                <a:cs typeface="+mn-lt"/>
              </a:rPr>
              <a:t>The persistent failure to meet a child’s basic physical and/or psychological needs, likely to result in the serious impairment of the child’s health or development.</a:t>
            </a:r>
            <a:endParaRPr lang="en-GB" sz="1800" i="1" dirty="0"/>
          </a:p>
          <a:p>
            <a:pPr>
              <a:lnSpc>
                <a:spcPct val="100000"/>
              </a:lnSpc>
            </a:pPr>
            <a:r>
              <a:rPr lang="en-GB" sz="1800" dirty="0"/>
              <a:t>Bullying</a:t>
            </a:r>
          </a:p>
          <a:p>
            <a:pPr>
              <a:lnSpc>
                <a:spcPct val="100000"/>
              </a:lnSpc>
            </a:pPr>
            <a:endParaRPr lang="en-GB" sz="1300" i="1" dirty="0"/>
          </a:p>
          <a:p>
            <a:pPr>
              <a:lnSpc>
                <a:spcPct val="100000"/>
              </a:lnSpc>
            </a:pPr>
            <a:endParaRPr lang="en-GB" sz="1300" dirty="0"/>
          </a:p>
          <a:p>
            <a:pPr>
              <a:lnSpc>
                <a:spcPct val="100000"/>
              </a:lnSpc>
            </a:pPr>
            <a:endParaRPr lang="en-GB" sz="1300" dirty="0"/>
          </a:p>
        </p:txBody>
      </p:sp>
      <p:sp>
        <p:nvSpPr>
          <p:cNvPr id="7"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035676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440BA-CAB1-421C-B30B-4EEF7A060173}"/>
              </a:ext>
            </a:extLst>
          </p:cNvPr>
          <p:cNvSpPr>
            <a:spLocks noGrp="1"/>
          </p:cNvSpPr>
          <p:nvPr>
            <p:ph type="title"/>
          </p:nvPr>
        </p:nvSpPr>
        <p:spPr>
          <a:xfrm>
            <a:off x="1068497" y="1063256"/>
            <a:ext cx="5312254" cy="1540106"/>
          </a:xfrm>
        </p:spPr>
        <p:txBody>
          <a:bodyPr>
            <a:normAutofit/>
          </a:bodyPr>
          <a:lstStyle/>
          <a:p>
            <a:r>
              <a:rPr lang="en-GB" sz="5100"/>
              <a:t>Impact on Mental Health</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4AE21E-7CC9-4782-9CE6-CA84A646E370}"/>
              </a:ext>
            </a:extLst>
          </p:cNvPr>
          <p:cNvSpPr>
            <a:spLocks noGrp="1"/>
          </p:cNvSpPr>
          <p:nvPr>
            <p:ph idx="1"/>
          </p:nvPr>
        </p:nvSpPr>
        <p:spPr>
          <a:xfrm>
            <a:off x="1068497" y="2603362"/>
            <a:ext cx="5312254" cy="4128742"/>
          </a:xfrm>
        </p:spPr>
        <p:txBody>
          <a:bodyPr vert="horz" lIns="91440" tIns="45720" rIns="91440" bIns="45720" rtlCol="0">
            <a:noAutofit/>
          </a:bodyPr>
          <a:lstStyle/>
          <a:p>
            <a:pPr>
              <a:lnSpc>
                <a:spcPct val="100000"/>
              </a:lnSpc>
            </a:pPr>
            <a:r>
              <a:rPr lang="en-GB" dirty="0"/>
              <a:t>Life-long consequences:</a:t>
            </a:r>
            <a:endParaRPr lang="en-US" dirty="0"/>
          </a:p>
          <a:p>
            <a:pPr marL="525780" lvl="1" indent="-342900">
              <a:lnSpc>
                <a:spcPct val="100000"/>
              </a:lnSpc>
              <a:buFont typeface="Arial" panose="020B0604020202020204" pitchFamily="34" charset="0"/>
              <a:buChar char="•"/>
            </a:pPr>
            <a:r>
              <a:rPr lang="en-GB" sz="2000" i="0" dirty="0"/>
              <a:t>Low self esteem</a:t>
            </a:r>
          </a:p>
          <a:p>
            <a:pPr marL="525780" lvl="1" indent="-342900">
              <a:lnSpc>
                <a:spcPct val="100000"/>
              </a:lnSpc>
              <a:buFont typeface="Arial" panose="020B0604020202020204" pitchFamily="34" charset="0"/>
              <a:buChar char="•"/>
            </a:pPr>
            <a:r>
              <a:rPr lang="en-GB" sz="2000" i="0" dirty="0"/>
              <a:t>Poor self confidence</a:t>
            </a:r>
          </a:p>
          <a:p>
            <a:pPr marL="525780" lvl="1" indent="-342900">
              <a:lnSpc>
                <a:spcPct val="100000"/>
              </a:lnSpc>
              <a:buFont typeface="Arial" panose="020B0604020202020204" pitchFamily="34" charset="0"/>
              <a:buChar char="•"/>
            </a:pPr>
            <a:r>
              <a:rPr lang="en-GB" sz="2000" i="0" dirty="0"/>
              <a:t>Anxiety</a:t>
            </a:r>
          </a:p>
          <a:p>
            <a:pPr marL="525780" lvl="1" indent="-342900">
              <a:lnSpc>
                <a:spcPct val="100000"/>
              </a:lnSpc>
              <a:buFont typeface="Arial" panose="020B0604020202020204" pitchFamily="34" charset="0"/>
              <a:buChar char="•"/>
            </a:pPr>
            <a:r>
              <a:rPr lang="en-GB" sz="2000" i="0" dirty="0"/>
              <a:t>Depression</a:t>
            </a:r>
          </a:p>
          <a:p>
            <a:pPr marL="525780" lvl="1" indent="-342900">
              <a:lnSpc>
                <a:spcPct val="100000"/>
              </a:lnSpc>
              <a:buFont typeface="Arial" panose="020B0604020202020204" pitchFamily="34" charset="0"/>
              <a:buChar char="•"/>
            </a:pPr>
            <a:endParaRPr lang="en-GB" sz="2000" i="0" dirty="0"/>
          </a:p>
          <a:p>
            <a:pPr marL="525780" lvl="1" indent="-342900">
              <a:lnSpc>
                <a:spcPct val="100000"/>
              </a:lnSpc>
              <a:buFont typeface="Arial" panose="020B0604020202020204" pitchFamily="34" charset="0"/>
              <a:buChar char="•"/>
            </a:pPr>
            <a:r>
              <a:rPr lang="en-GB" sz="2000" i="0" dirty="0"/>
              <a:t>Poor relationships in adulthood</a:t>
            </a:r>
          </a:p>
          <a:p>
            <a:pPr marL="525780" lvl="1" indent="-342900">
              <a:lnSpc>
                <a:spcPct val="100000"/>
              </a:lnSpc>
              <a:buFont typeface="Arial" panose="020B0604020202020204" pitchFamily="34" charset="0"/>
              <a:buChar char="•"/>
            </a:pPr>
            <a:r>
              <a:rPr lang="en-GB" sz="2000" i="0" dirty="0"/>
              <a:t>Risk-taking behaviours </a:t>
            </a:r>
          </a:p>
          <a:p>
            <a:pPr marL="525780" lvl="1" indent="-342900">
              <a:lnSpc>
                <a:spcPct val="100000"/>
              </a:lnSpc>
              <a:buFont typeface="Arial" panose="020B0604020202020204" pitchFamily="34" charset="0"/>
              <a:buChar char="•"/>
            </a:pPr>
            <a:r>
              <a:rPr lang="en-GB" sz="2000" i="0" dirty="0"/>
              <a:t>Illnesses.</a:t>
            </a:r>
          </a:p>
        </p:txBody>
      </p:sp>
      <p:pic>
        <p:nvPicPr>
          <p:cNvPr id="4" name="Picture 4">
            <a:extLst>
              <a:ext uri="{FF2B5EF4-FFF2-40B4-BE49-F238E27FC236}">
                <a16:creationId xmlns:a16="http://schemas.microsoft.com/office/drawing/2014/main" id="{F3EC7E83-E8F1-4AE6-93FD-6EB15396C9B6}"/>
              </a:ext>
            </a:extLst>
          </p:cNvPr>
          <p:cNvPicPr>
            <a:picLocks noChangeAspect="1"/>
          </p:cNvPicPr>
          <p:nvPr/>
        </p:nvPicPr>
        <p:blipFill rotWithShape="1">
          <a:blip r:embed="rId3"/>
          <a:srcRect l="23969" r="25271" b="-1"/>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941507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93039-8749-4F99-A3D4-C91FB87D6518}"/>
              </a:ext>
            </a:extLst>
          </p:cNvPr>
          <p:cNvSpPr>
            <a:spLocks noGrp="1"/>
          </p:cNvSpPr>
          <p:nvPr>
            <p:ph type="title"/>
          </p:nvPr>
        </p:nvSpPr>
        <p:spPr>
          <a:xfrm>
            <a:off x="1068497" y="1063256"/>
            <a:ext cx="5312254" cy="1540106"/>
          </a:xfrm>
        </p:spPr>
        <p:txBody>
          <a:bodyPr>
            <a:normAutofit/>
          </a:bodyPr>
          <a:lstStyle/>
          <a:p>
            <a:r>
              <a:rPr lang="en-GB" sz="5100"/>
              <a:t>Impact on Mental Health</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4BDF40-9235-4EAD-A5DD-8AF08AA2CE3B}"/>
              </a:ext>
            </a:extLst>
          </p:cNvPr>
          <p:cNvSpPr>
            <a:spLocks noGrp="1"/>
          </p:cNvSpPr>
          <p:nvPr>
            <p:ph idx="1"/>
          </p:nvPr>
        </p:nvSpPr>
        <p:spPr>
          <a:xfrm>
            <a:off x="1068497" y="2933390"/>
            <a:ext cx="5312254" cy="2861349"/>
          </a:xfrm>
        </p:spPr>
        <p:txBody>
          <a:bodyPr vert="horz" lIns="91440" tIns="45720" rIns="91440" bIns="45720" rtlCol="0">
            <a:normAutofit/>
          </a:bodyPr>
          <a:lstStyle/>
          <a:p>
            <a:r>
              <a:rPr lang="en-GB" dirty="0"/>
              <a:t>On the child:</a:t>
            </a:r>
            <a:endParaRPr lang="en-US" dirty="0"/>
          </a:p>
          <a:p>
            <a:pPr lvl="1"/>
            <a:r>
              <a:rPr lang="en-GB" i="0" dirty="0"/>
              <a:t>Internalising behaviour</a:t>
            </a:r>
          </a:p>
          <a:p>
            <a:pPr lvl="1"/>
            <a:r>
              <a:rPr lang="en-GB" i="0" dirty="0"/>
              <a:t>Externalising behaviour </a:t>
            </a:r>
          </a:p>
          <a:p>
            <a:pPr lvl="1"/>
            <a:endParaRPr lang="en-GB" i="0" dirty="0"/>
          </a:p>
          <a:p>
            <a:pPr lvl="1"/>
            <a:endParaRPr lang="en-GB" i="0" dirty="0"/>
          </a:p>
        </p:txBody>
      </p:sp>
      <p:pic>
        <p:nvPicPr>
          <p:cNvPr id="4" name="Picture 4" descr="A picture containing person, young, hair, staring&#10;&#10;Description automatically generated">
            <a:extLst>
              <a:ext uri="{FF2B5EF4-FFF2-40B4-BE49-F238E27FC236}">
                <a16:creationId xmlns:a16="http://schemas.microsoft.com/office/drawing/2014/main" id="{299E5DE2-A90E-432F-8B92-03FBFC01E58E}"/>
              </a:ext>
            </a:extLst>
          </p:cNvPr>
          <p:cNvPicPr>
            <a:picLocks noChangeAspect="1"/>
          </p:cNvPicPr>
          <p:nvPr/>
        </p:nvPicPr>
        <p:blipFill rotWithShape="1">
          <a:blip r:embed="rId3"/>
          <a:srcRect l="21996" r="27245" b="-1"/>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186539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880BA-EA13-4006-9A94-720ED600B289}"/>
              </a:ext>
            </a:extLst>
          </p:cNvPr>
          <p:cNvSpPr>
            <a:spLocks noGrp="1"/>
          </p:cNvSpPr>
          <p:nvPr>
            <p:ph type="title"/>
          </p:nvPr>
        </p:nvSpPr>
        <p:spPr>
          <a:xfrm>
            <a:off x="758952" y="420625"/>
            <a:ext cx="10667998" cy="1326814"/>
          </a:xfrm>
        </p:spPr>
        <p:txBody>
          <a:bodyPr anchor="ctr">
            <a:normAutofit/>
          </a:bodyPr>
          <a:lstStyle/>
          <a:p>
            <a:r>
              <a:rPr lang="en-GB" dirty="0"/>
              <a:t>Impact on Mental Health</a:t>
            </a:r>
          </a:p>
        </p:txBody>
      </p:sp>
      <p:cxnSp>
        <p:nvCxnSpPr>
          <p:cNvPr id="11" name="Straight Connector 1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493BD959-8AC4-4D28-9D6B-8B2838E839CF}"/>
              </a:ext>
            </a:extLst>
          </p:cNvPr>
          <p:cNvPicPr>
            <a:picLocks noChangeAspect="1"/>
          </p:cNvPicPr>
          <p:nvPr/>
        </p:nvPicPr>
        <p:blipFill rotWithShape="1">
          <a:blip r:embed="rId2"/>
          <a:srcRect l="8861"/>
          <a:stretch/>
        </p:blipFill>
        <p:spPr>
          <a:xfrm>
            <a:off x="20" y="2202302"/>
            <a:ext cx="7534635" cy="4670981"/>
          </a:xfrm>
          <a:prstGeom prst="rect">
            <a:avLst/>
          </a:prstGeom>
        </p:spPr>
      </p:pic>
      <p:sp>
        <p:nvSpPr>
          <p:cNvPr id="3" name="Content Placeholder 2">
            <a:extLst>
              <a:ext uri="{FF2B5EF4-FFF2-40B4-BE49-F238E27FC236}">
                <a16:creationId xmlns:a16="http://schemas.microsoft.com/office/drawing/2014/main" id="{8FCA0374-0F75-403A-AF9D-85FC86CDA6EF}"/>
              </a:ext>
            </a:extLst>
          </p:cNvPr>
          <p:cNvSpPr>
            <a:spLocks noGrp="1"/>
          </p:cNvSpPr>
          <p:nvPr>
            <p:ph idx="1"/>
          </p:nvPr>
        </p:nvSpPr>
        <p:spPr>
          <a:xfrm>
            <a:off x="7888666" y="2202302"/>
            <a:ext cx="3541205" cy="3579788"/>
          </a:xfrm>
        </p:spPr>
        <p:txBody>
          <a:bodyPr vert="horz" lIns="91440" tIns="45720" rIns="91440" bIns="45720" rtlCol="0">
            <a:normAutofit/>
          </a:bodyPr>
          <a:lstStyle/>
          <a:p>
            <a:r>
              <a:rPr lang="en-GB" dirty="0"/>
              <a:t>Young People</a:t>
            </a:r>
          </a:p>
          <a:p>
            <a:r>
              <a:rPr lang="en-GB" dirty="0"/>
              <a:t>The risk of suicide in young people doubles if they have experienced abuse in childhood.</a:t>
            </a:r>
          </a:p>
          <a:p>
            <a:r>
              <a:rPr lang="en-GB" dirty="0"/>
              <a:t>Depression and anxiety can begin at this time, as can eating disorders and psychotic episodes. </a:t>
            </a:r>
          </a:p>
          <a:p>
            <a:endParaRPr lang="en-GB" dirty="0"/>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550187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EAC33-93A1-4F6F-8174-2722E941B149}"/>
              </a:ext>
            </a:extLst>
          </p:cNvPr>
          <p:cNvSpPr>
            <a:spLocks noGrp="1"/>
          </p:cNvSpPr>
          <p:nvPr>
            <p:ph type="title"/>
          </p:nvPr>
        </p:nvSpPr>
        <p:spPr>
          <a:xfrm>
            <a:off x="758952" y="758951"/>
            <a:ext cx="4782039" cy="1966747"/>
          </a:xfrm>
        </p:spPr>
        <p:txBody>
          <a:bodyPr anchor="ctr">
            <a:normAutofit/>
          </a:bodyPr>
          <a:lstStyle/>
          <a:p>
            <a:r>
              <a:rPr lang="en-GB" dirty="0"/>
              <a:t>Check Your Understanding</a:t>
            </a:r>
          </a:p>
        </p:txBody>
      </p:sp>
      <p:cxnSp>
        <p:nvCxnSpPr>
          <p:cNvPr id="22" name="Straight Connector 21">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1603AD-BE49-49E8-8597-6A69D7DE622F}"/>
              </a:ext>
            </a:extLst>
          </p:cNvPr>
          <p:cNvSpPr>
            <a:spLocks noGrp="1"/>
          </p:cNvSpPr>
          <p:nvPr>
            <p:ph idx="1"/>
          </p:nvPr>
        </p:nvSpPr>
        <p:spPr>
          <a:xfrm>
            <a:off x="758826" y="3161684"/>
            <a:ext cx="4782166" cy="2620405"/>
          </a:xfrm>
        </p:spPr>
        <p:txBody>
          <a:bodyPr vert="horz" lIns="91440" tIns="45720" rIns="91440" bIns="45720" rtlCol="0">
            <a:normAutofit/>
          </a:bodyPr>
          <a:lstStyle/>
          <a:p>
            <a:pPr>
              <a:lnSpc>
                <a:spcPct val="100000"/>
              </a:lnSpc>
            </a:pPr>
            <a:r>
              <a:rPr lang="en-GB" sz="3600" dirty="0"/>
              <a:t>NSPCC </a:t>
            </a:r>
          </a:p>
          <a:p>
            <a:pPr>
              <a:lnSpc>
                <a:spcPct val="100000"/>
              </a:lnSpc>
            </a:pPr>
            <a:r>
              <a:rPr lang="en-GB" sz="3600" dirty="0"/>
              <a:t>'What is Child Abuse?'.</a:t>
            </a:r>
          </a:p>
        </p:txBody>
      </p:sp>
      <p:pic>
        <p:nvPicPr>
          <p:cNvPr id="15" name="Picture 15" descr="A picture containing text, table, indoor, person&#10;&#10;Description automatically generated">
            <a:extLst>
              <a:ext uri="{FF2B5EF4-FFF2-40B4-BE49-F238E27FC236}">
                <a16:creationId xmlns:a16="http://schemas.microsoft.com/office/drawing/2014/main" id="{FC4DE23D-2E47-4DC9-8045-CD79AEF12D09}"/>
              </a:ext>
            </a:extLst>
          </p:cNvPr>
          <p:cNvPicPr>
            <a:picLocks noChangeAspect="1"/>
          </p:cNvPicPr>
          <p:nvPr/>
        </p:nvPicPr>
        <p:blipFill rotWithShape="1">
          <a:blip r:embed="rId3"/>
          <a:srcRect l="13457" r="27209" b="-1"/>
          <a:stretch/>
        </p:blipFill>
        <p:spPr>
          <a:xfrm>
            <a:off x="6096000" y="10"/>
            <a:ext cx="6095998" cy="6857990"/>
          </a:xfrm>
          <a:prstGeom prst="rect">
            <a:avLst/>
          </a:prstGeom>
        </p:spPr>
      </p:pic>
      <p:sp>
        <p:nvSpPr>
          <p:cNvPr id="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651697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B4AA9-D087-4BE7-A8B3-4EEAA03C0923}"/>
              </a:ext>
            </a:extLst>
          </p:cNvPr>
          <p:cNvSpPr>
            <a:spLocks noGrp="1"/>
          </p:cNvSpPr>
          <p:nvPr>
            <p:ph type="title"/>
          </p:nvPr>
        </p:nvSpPr>
        <p:spPr>
          <a:xfrm>
            <a:off x="1068497" y="1063256"/>
            <a:ext cx="5312254" cy="1540106"/>
          </a:xfrm>
        </p:spPr>
        <p:txBody>
          <a:bodyPr>
            <a:normAutofit/>
          </a:bodyPr>
          <a:lstStyle/>
          <a:p>
            <a:r>
              <a:rPr lang="en-GB" sz="5100" dirty="0"/>
              <a:t>Legal and Ethical Frameworks</a:t>
            </a:r>
          </a:p>
        </p:txBody>
      </p:sp>
      <p:cxnSp>
        <p:nvCxnSpPr>
          <p:cNvPr id="12"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CBDD43-3F05-4686-9F36-F29EF30287F4}"/>
              </a:ext>
            </a:extLst>
          </p:cNvPr>
          <p:cNvSpPr>
            <a:spLocks noGrp="1"/>
          </p:cNvSpPr>
          <p:nvPr>
            <p:ph idx="1"/>
          </p:nvPr>
        </p:nvSpPr>
        <p:spPr>
          <a:xfrm>
            <a:off x="1068497" y="2933390"/>
            <a:ext cx="5312254" cy="2861349"/>
          </a:xfrm>
        </p:spPr>
        <p:txBody>
          <a:bodyPr vert="horz" lIns="91440" tIns="45720" rIns="91440" bIns="45720" rtlCol="0">
            <a:normAutofit/>
          </a:bodyPr>
          <a:lstStyle/>
          <a:p>
            <a:r>
              <a:rPr lang="en-US" dirty="0">
                <a:cs typeface="Calibri"/>
              </a:rPr>
              <a:t>Capacity</a:t>
            </a:r>
          </a:p>
          <a:p>
            <a:r>
              <a:rPr lang="en-US" dirty="0">
                <a:cs typeface="Calibri"/>
              </a:rPr>
              <a:t>Competence</a:t>
            </a:r>
          </a:p>
          <a:p>
            <a:r>
              <a:rPr lang="en-US" dirty="0">
                <a:cs typeface="Calibri"/>
              </a:rPr>
              <a:t>Consent and </a:t>
            </a:r>
          </a:p>
          <a:p>
            <a:r>
              <a:rPr lang="en-US" dirty="0">
                <a:cs typeface="Calibri"/>
              </a:rPr>
              <a:t>Confidentiality </a:t>
            </a:r>
            <a:endParaRPr lang="en-GB" dirty="0"/>
          </a:p>
        </p:txBody>
      </p:sp>
      <p:sp>
        <p:nvSpPr>
          <p:cNvPr id="14" name="Freeform: Shape 13">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cales of Justice">
            <a:extLst>
              <a:ext uri="{FF2B5EF4-FFF2-40B4-BE49-F238E27FC236}">
                <a16:creationId xmlns:a16="http://schemas.microsoft.com/office/drawing/2014/main" id="{AA029E1F-83D0-6611-7EB8-CEBE1935A17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50087" y="1663890"/>
            <a:ext cx="3434963" cy="3434963"/>
          </a:xfrm>
          <a:prstGeom prst="rect">
            <a:avLst/>
          </a:prstGeom>
        </p:spPr>
      </p:pic>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11797753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D893A-0658-4A30-8B64-16D9EF1EC7D1}"/>
              </a:ext>
            </a:extLst>
          </p:cNvPr>
          <p:cNvSpPr>
            <a:spLocks noGrp="1"/>
          </p:cNvSpPr>
          <p:nvPr>
            <p:ph type="title"/>
          </p:nvPr>
        </p:nvSpPr>
        <p:spPr>
          <a:xfrm>
            <a:off x="5148335" y="1075911"/>
            <a:ext cx="6281663" cy="1635757"/>
          </a:xfrm>
        </p:spPr>
        <p:txBody>
          <a:bodyPr anchor="ctr">
            <a:normAutofit/>
          </a:bodyPr>
          <a:lstStyle/>
          <a:p>
            <a:r>
              <a:rPr lang="en-GB" sz="5600"/>
              <a:t>What is the Law made up of?</a:t>
            </a:r>
          </a:p>
        </p:txBody>
      </p:sp>
      <p:pic>
        <p:nvPicPr>
          <p:cNvPr id="4" name="Picture 4" descr="A picture containing indoor, hammer, tool&#10;&#10;Description automatically generated">
            <a:extLst>
              <a:ext uri="{FF2B5EF4-FFF2-40B4-BE49-F238E27FC236}">
                <a16:creationId xmlns:a16="http://schemas.microsoft.com/office/drawing/2014/main" id="{6749934E-9877-4303-9FA6-FD56E2968A4B}"/>
              </a:ext>
            </a:extLst>
          </p:cNvPr>
          <p:cNvPicPr>
            <a:picLocks noChangeAspect="1"/>
          </p:cNvPicPr>
          <p:nvPr/>
        </p:nvPicPr>
        <p:blipFill rotWithShape="1">
          <a:blip r:embed="rId3"/>
          <a:srcRect l="39510" r="15622"/>
          <a:stretch/>
        </p:blipFill>
        <p:spPr>
          <a:xfrm>
            <a:off x="758952" y="1078710"/>
            <a:ext cx="3836956" cy="4703378"/>
          </a:xfrm>
          <a:prstGeom prst="rect">
            <a:avLst/>
          </a:prstGeom>
        </p:spPr>
      </p:pic>
      <p:cxnSp>
        <p:nvCxnSpPr>
          <p:cNvPr id="7" name="Straight Connector 10">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18C631-B960-4258-B709-D7F134C311BB}"/>
              </a:ext>
            </a:extLst>
          </p:cNvPr>
          <p:cNvSpPr>
            <a:spLocks noGrp="1"/>
          </p:cNvSpPr>
          <p:nvPr>
            <p:ph idx="1"/>
          </p:nvPr>
        </p:nvSpPr>
        <p:spPr>
          <a:xfrm>
            <a:off x="5148208" y="3161680"/>
            <a:ext cx="6281663" cy="3298755"/>
          </a:xfrm>
        </p:spPr>
        <p:txBody>
          <a:bodyPr vert="horz" lIns="91440" tIns="45720" rIns="91440" bIns="45720" rtlCol="0">
            <a:normAutofit/>
          </a:bodyPr>
          <a:lstStyle/>
          <a:p>
            <a:pPr>
              <a:lnSpc>
                <a:spcPct val="100000"/>
              </a:lnSpc>
            </a:pPr>
            <a:r>
              <a:rPr lang="en-GB" sz="1800" dirty="0"/>
              <a:t>Legislation: this is passed by either Parliament or the Welsh Government</a:t>
            </a:r>
          </a:p>
          <a:p>
            <a:pPr>
              <a:lnSpc>
                <a:spcPct val="100000"/>
              </a:lnSpc>
            </a:pPr>
            <a:r>
              <a:rPr lang="en-GB" sz="1800" dirty="0"/>
              <a:t>Case Law: Decisions made by courts, which are referred to in future similar cases</a:t>
            </a:r>
          </a:p>
          <a:p>
            <a:pPr>
              <a:lnSpc>
                <a:spcPct val="100000"/>
              </a:lnSpc>
            </a:pPr>
            <a:r>
              <a:rPr lang="en-GB" sz="1800" dirty="0"/>
              <a:t>Common Law: Custom and Practice, often built up over decades by judges. Each case is judged individually.</a:t>
            </a:r>
          </a:p>
          <a:p>
            <a:pPr>
              <a:lnSpc>
                <a:spcPct val="100000"/>
              </a:lnSpc>
            </a:pPr>
            <a:endParaRPr lang="en-GB" sz="1800" dirty="0"/>
          </a:p>
          <a:p>
            <a:pPr>
              <a:lnSpc>
                <a:spcPct val="100000"/>
              </a:lnSpc>
            </a:pPr>
            <a:r>
              <a:rPr lang="en-GB" sz="1800" dirty="0"/>
              <a:t>So how does this relate specifically to children and young people? </a:t>
            </a:r>
          </a:p>
        </p:txBody>
      </p:sp>
      <p:sp>
        <p:nvSpPr>
          <p:cNvPr id="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315621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DF8E8-C1F8-4380-96F3-5B24CBC54C08}"/>
              </a:ext>
            </a:extLst>
          </p:cNvPr>
          <p:cNvSpPr>
            <a:spLocks noGrp="1"/>
          </p:cNvSpPr>
          <p:nvPr>
            <p:ph type="title"/>
          </p:nvPr>
        </p:nvSpPr>
        <p:spPr>
          <a:xfrm>
            <a:off x="758952" y="758951"/>
            <a:ext cx="4782039" cy="1966747"/>
          </a:xfrm>
        </p:spPr>
        <p:txBody>
          <a:bodyPr anchor="ctr">
            <a:normAutofit/>
          </a:bodyPr>
          <a:lstStyle/>
          <a:p>
            <a:r>
              <a:rPr lang="en-GB" dirty="0"/>
              <a:t>Ethics</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2B7D7A-B75B-4520-B652-1592C8883DAC}"/>
              </a:ext>
            </a:extLst>
          </p:cNvPr>
          <p:cNvSpPr>
            <a:spLocks noGrp="1"/>
          </p:cNvSpPr>
          <p:nvPr>
            <p:ph idx="1"/>
          </p:nvPr>
        </p:nvSpPr>
        <p:spPr>
          <a:xfrm>
            <a:off x="758825" y="3161684"/>
            <a:ext cx="5277539" cy="3441030"/>
          </a:xfrm>
        </p:spPr>
        <p:txBody>
          <a:bodyPr vert="horz" lIns="91440" tIns="45720" rIns="91440" bIns="45720" rtlCol="0">
            <a:normAutofit/>
          </a:bodyPr>
          <a:lstStyle/>
          <a:p>
            <a:r>
              <a:rPr lang="en-GB" dirty="0"/>
              <a:t>Ethics consider what is:</a:t>
            </a:r>
            <a:endParaRPr lang="en-US" dirty="0"/>
          </a:p>
          <a:p>
            <a:r>
              <a:rPr lang="en-GB" dirty="0"/>
              <a:t>Right</a:t>
            </a:r>
          </a:p>
          <a:p>
            <a:r>
              <a:rPr lang="en-GB" dirty="0"/>
              <a:t>Fair</a:t>
            </a:r>
          </a:p>
          <a:p>
            <a:r>
              <a:rPr lang="en-GB" dirty="0"/>
              <a:t>What is the best decision in the interest of the child. </a:t>
            </a:r>
          </a:p>
        </p:txBody>
      </p:sp>
      <p:pic>
        <p:nvPicPr>
          <p:cNvPr id="4" name="Picture 4" descr="A picture containing text, sky, sign, outdoor&#10;&#10;Description automatically generated">
            <a:extLst>
              <a:ext uri="{FF2B5EF4-FFF2-40B4-BE49-F238E27FC236}">
                <a16:creationId xmlns:a16="http://schemas.microsoft.com/office/drawing/2014/main" id="{771FC054-5031-4CE2-BD33-4F83061D1E8F}"/>
              </a:ext>
            </a:extLst>
          </p:cNvPr>
          <p:cNvPicPr>
            <a:picLocks noChangeAspect="1"/>
          </p:cNvPicPr>
          <p:nvPr/>
        </p:nvPicPr>
        <p:blipFill>
          <a:blip r:embed="rId3"/>
          <a:stretch>
            <a:fillRect/>
          </a:stretch>
        </p:blipFill>
        <p:spPr>
          <a:xfrm>
            <a:off x="6231886" y="1423256"/>
            <a:ext cx="5221611" cy="3694289"/>
          </a:xfrm>
          <a:prstGeom prst="rect">
            <a:avLst/>
          </a:prstGeom>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44178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4" name="Straight Connector 23">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4" descr="Text&#10;&#10;Description automatically generated">
            <a:extLst>
              <a:ext uri="{FF2B5EF4-FFF2-40B4-BE49-F238E27FC236}">
                <a16:creationId xmlns:a16="http://schemas.microsoft.com/office/drawing/2014/main" id="{874D3DD9-8217-40AE-97B0-157A0D8A445A}"/>
              </a:ext>
            </a:extLst>
          </p:cNvPr>
          <p:cNvPicPr>
            <a:picLocks noChangeAspect="1"/>
          </p:cNvPicPr>
          <p:nvPr/>
        </p:nvPicPr>
        <p:blipFill rotWithShape="1">
          <a:blip r:embed="rId3"/>
          <a:srcRect t="8190" b="10288"/>
          <a:stretch/>
        </p:blipFill>
        <p:spPr>
          <a:xfrm>
            <a:off x="1" y="10"/>
            <a:ext cx="12191999" cy="6857990"/>
          </a:xfrm>
          <a:prstGeom prst="rect">
            <a:avLst/>
          </a:prstGeom>
        </p:spPr>
      </p:pic>
      <p:sp>
        <p:nvSpPr>
          <p:cNvPr id="28" name="Rectangle 27">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497FC8-B261-49B3-A2D0-79B0E96BD741}"/>
              </a:ext>
            </a:extLst>
          </p:cNvPr>
          <p:cNvSpPr>
            <a:spLocks noGrp="1"/>
          </p:cNvSpPr>
          <p:nvPr>
            <p:ph type="title"/>
          </p:nvPr>
        </p:nvSpPr>
        <p:spPr>
          <a:xfrm>
            <a:off x="758952" y="1143000"/>
            <a:ext cx="4572000" cy="2984701"/>
          </a:xfrm>
        </p:spPr>
        <p:txBody>
          <a:bodyPr vert="horz" lIns="91440" tIns="45720" rIns="91440" bIns="45720" rtlCol="0" anchor="b">
            <a:normAutofit/>
          </a:bodyPr>
          <a:lstStyle/>
          <a:p>
            <a:r>
              <a:rPr lang="en-US">
                <a:solidFill>
                  <a:srgbClr val="FFFFFF"/>
                </a:solidFill>
              </a:rPr>
              <a:t>Ethical Frameworks</a:t>
            </a:r>
          </a:p>
        </p:txBody>
      </p:sp>
      <p:cxnSp>
        <p:nvCxnSpPr>
          <p:cNvPr id="30" name="Straight Connector 29">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2"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090780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296F5-F203-48B5-B01E-A9F43C219C4C}"/>
              </a:ext>
            </a:extLst>
          </p:cNvPr>
          <p:cNvSpPr>
            <a:spLocks noGrp="1"/>
          </p:cNvSpPr>
          <p:nvPr>
            <p:ph type="title"/>
          </p:nvPr>
        </p:nvSpPr>
        <p:spPr>
          <a:xfrm>
            <a:off x="5148335" y="758952"/>
            <a:ext cx="6281663" cy="1952716"/>
          </a:xfrm>
        </p:spPr>
        <p:txBody>
          <a:bodyPr anchor="ctr">
            <a:normAutofit/>
          </a:bodyPr>
          <a:lstStyle/>
          <a:p>
            <a:r>
              <a:rPr lang="en-GB" dirty="0"/>
              <a:t>Ethics and Law</a:t>
            </a:r>
          </a:p>
        </p:txBody>
      </p:sp>
      <p:pic>
        <p:nvPicPr>
          <p:cNvPr id="5" name="Picture 4" descr="Question mark on green pastel background">
            <a:extLst>
              <a:ext uri="{FF2B5EF4-FFF2-40B4-BE49-F238E27FC236}">
                <a16:creationId xmlns:a16="http://schemas.microsoft.com/office/drawing/2014/main" id="{3AD8198A-429F-451C-BCD6-E0BFDF1E2BA0}"/>
              </a:ext>
            </a:extLst>
          </p:cNvPr>
          <p:cNvPicPr>
            <a:picLocks noChangeAspect="1"/>
          </p:cNvPicPr>
          <p:nvPr/>
        </p:nvPicPr>
        <p:blipFill rotWithShape="1">
          <a:blip r:embed="rId3"/>
          <a:srcRect l="45049" r="4692" b="4"/>
          <a:stretch/>
        </p:blipFill>
        <p:spPr>
          <a:xfrm>
            <a:off x="20" y="10"/>
            <a:ext cx="4595888" cy="6857990"/>
          </a:xfrm>
          <a:prstGeom prst="rect">
            <a:avLst/>
          </a:prstGeom>
        </p:spPr>
      </p:pic>
      <p:cxnSp>
        <p:nvCxnSpPr>
          <p:cNvPr id="11" name="Straight Connector 10">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0C0C33-29EF-4D2E-AEB7-80C70BBE88CE}"/>
              </a:ext>
            </a:extLst>
          </p:cNvPr>
          <p:cNvSpPr>
            <a:spLocks noGrp="1"/>
          </p:cNvSpPr>
          <p:nvPr>
            <p:ph idx="1"/>
          </p:nvPr>
        </p:nvSpPr>
        <p:spPr>
          <a:xfrm>
            <a:off x="5148208" y="3161680"/>
            <a:ext cx="6281663" cy="2620409"/>
          </a:xfrm>
        </p:spPr>
        <p:txBody>
          <a:bodyPr vert="horz" lIns="91440" tIns="45720" rIns="91440" bIns="45720" rtlCol="0">
            <a:normAutofit/>
          </a:bodyPr>
          <a:lstStyle/>
          <a:p>
            <a:r>
              <a:rPr lang="en-GB" dirty="0"/>
              <a:t>How do you think Ethics and Law might be connected?</a:t>
            </a:r>
          </a:p>
          <a:p>
            <a:endParaRPr lang="en-GB" dirty="0"/>
          </a:p>
          <a:p>
            <a:r>
              <a:rPr lang="en-GB" dirty="0"/>
              <a:t>How might this connect to the UNCRC?</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503512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6DAF8-512D-4BD3-BBF4-5F49D8DCC7C7}"/>
              </a:ext>
            </a:extLst>
          </p:cNvPr>
          <p:cNvSpPr>
            <a:spLocks noGrp="1"/>
          </p:cNvSpPr>
          <p:nvPr>
            <p:ph type="title"/>
          </p:nvPr>
        </p:nvSpPr>
        <p:spPr/>
        <p:txBody>
          <a:bodyPr/>
          <a:lstStyle/>
          <a:p>
            <a:r>
              <a:rPr lang="en-GB" dirty="0"/>
              <a:t>Key Principles</a:t>
            </a:r>
          </a:p>
        </p:txBody>
      </p:sp>
      <p:graphicFrame>
        <p:nvGraphicFramePr>
          <p:cNvPr id="6" name="Content Placeholder 2">
            <a:extLst>
              <a:ext uri="{FF2B5EF4-FFF2-40B4-BE49-F238E27FC236}">
                <a16:creationId xmlns:a16="http://schemas.microsoft.com/office/drawing/2014/main" id="{D0E72484-D652-44FB-B22B-FD0496ABDAD8}"/>
              </a:ext>
            </a:extLst>
          </p:cNvPr>
          <p:cNvGraphicFramePr>
            <a:graphicFrameLocks noGrp="1"/>
          </p:cNvGraphicFramePr>
          <p:nvPr>
            <p:ph idx="1"/>
          </p:nvPr>
        </p:nvGraphicFramePr>
        <p:xfrm>
          <a:off x="5184648" y="758952"/>
          <a:ext cx="6245352" cy="475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854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4B47F-3678-45D7-AABF-AB16E4C79D11}"/>
              </a:ext>
            </a:extLst>
          </p:cNvPr>
          <p:cNvSpPr>
            <a:spLocks noGrp="1"/>
          </p:cNvSpPr>
          <p:nvPr>
            <p:ph type="title"/>
          </p:nvPr>
        </p:nvSpPr>
        <p:spPr>
          <a:xfrm>
            <a:off x="758952" y="758951"/>
            <a:ext cx="4782039" cy="1966747"/>
          </a:xfrm>
        </p:spPr>
        <p:txBody>
          <a:bodyPr anchor="ctr">
            <a:normAutofit/>
          </a:bodyPr>
          <a:lstStyle/>
          <a:p>
            <a:r>
              <a:rPr lang="en-GB" sz="4700"/>
              <a:t>Gillick Competence (Fraser Guidelines)</a:t>
            </a:r>
          </a:p>
        </p:txBody>
      </p:sp>
      <p:cxnSp>
        <p:nvCxnSpPr>
          <p:cNvPr id="8" name="Straight Connector 11">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DFA4A6-2F48-4216-9926-3CD98AC595B6}"/>
              </a:ext>
            </a:extLst>
          </p:cNvPr>
          <p:cNvSpPr>
            <a:spLocks noGrp="1"/>
          </p:cNvSpPr>
          <p:nvPr>
            <p:ph idx="1"/>
          </p:nvPr>
        </p:nvSpPr>
        <p:spPr>
          <a:xfrm>
            <a:off x="758826" y="3161684"/>
            <a:ext cx="4782166" cy="2620405"/>
          </a:xfrm>
        </p:spPr>
        <p:txBody>
          <a:bodyPr vert="horz" lIns="91440" tIns="45720" rIns="91440" bIns="45720" rtlCol="0">
            <a:normAutofit/>
          </a:bodyPr>
          <a:lstStyle/>
          <a:p>
            <a:pPr>
              <a:lnSpc>
                <a:spcPct val="100000"/>
              </a:lnSpc>
            </a:pPr>
            <a:r>
              <a:rPr lang="en-GB" sz="1700"/>
              <a:t>Applies to young people under the age of 16.</a:t>
            </a:r>
            <a:endParaRPr lang="en-US" sz="1700"/>
          </a:p>
          <a:p>
            <a:pPr>
              <a:lnSpc>
                <a:spcPct val="100000"/>
              </a:lnSpc>
            </a:pPr>
            <a:r>
              <a:rPr lang="en-GB" sz="1700"/>
              <a:t>It explores whether the young person has enough understanding and intelligence to be able to understand the intervention that is being suggested.</a:t>
            </a:r>
          </a:p>
          <a:p>
            <a:pPr>
              <a:lnSpc>
                <a:spcPct val="100000"/>
              </a:lnSpc>
            </a:pPr>
            <a:r>
              <a:rPr lang="en-GB" sz="1700"/>
              <a:t>The Mental Health Act states:</a:t>
            </a:r>
          </a:p>
          <a:p>
            <a:pPr>
              <a:lnSpc>
                <a:spcPct val="100000"/>
              </a:lnSpc>
            </a:pPr>
            <a:endParaRPr lang="en-GB" sz="1700"/>
          </a:p>
        </p:txBody>
      </p:sp>
      <p:sp>
        <p:nvSpPr>
          <p:cNvPr id="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Table 4">
            <a:extLst>
              <a:ext uri="{FF2B5EF4-FFF2-40B4-BE49-F238E27FC236}">
                <a16:creationId xmlns:a16="http://schemas.microsoft.com/office/drawing/2014/main" id="{3123A7E8-1543-4BFB-AB09-8372073098BE}"/>
              </a:ext>
            </a:extLst>
          </p:cNvPr>
          <p:cNvGraphicFramePr>
            <a:graphicFrameLocks noGrp="1"/>
          </p:cNvGraphicFramePr>
          <p:nvPr/>
        </p:nvGraphicFramePr>
        <p:xfrm>
          <a:off x="6231886" y="783121"/>
          <a:ext cx="5221611" cy="5363792"/>
        </p:xfrm>
        <a:graphic>
          <a:graphicData uri="http://schemas.openxmlformats.org/drawingml/2006/table">
            <a:tbl>
              <a:tblPr firstRow="1" bandRow="1">
                <a:tableStyleId>{5C22544A-7EE6-4342-B048-85BDC9FD1C3A}</a:tableStyleId>
              </a:tblPr>
              <a:tblGrid>
                <a:gridCol w="5221611">
                  <a:extLst>
                    <a:ext uri="{9D8B030D-6E8A-4147-A177-3AD203B41FA5}">
                      <a16:colId xmlns:a16="http://schemas.microsoft.com/office/drawing/2014/main" val="52441470"/>
                    </a:ext>
                  </a:extLst>
                </a:gridCol>
              </a:tblGrid>
              <a:tr h="2749636">
                <a:tc>
                  <a:txBody>
                    <a:bodyPr/>
                    <a:lstStyle/>
                    <a:p>
                      <a:pPr fontAlgn="base"/>
                      <a:r>
                        <a:rPr lang="en-GB" sz="1700">
                          <a:effectLst/>
                        </a:rPr>
                        <a:t>19.34 in the case of Gillick , the court held that children who have sufficient understanding and intelligence to enable them to understand fully what is involved in a proposed intervention will also have the competence to consent to that intervention. In such cases, the child sometimes described as being ' Gillick competent'. A child may be Gillick competent to consent to admission to hospital, medical treatment, research or any other activity that requires their consent</a:t>
                      </a:r>
                    </a:p>
                  </a:txBody>
                  <a:tcPr marL="45548" marR="45548" marT="45548" marB="45548" anchor="ctr"/>
                </a:tc>
                <a:extLst>
                  <a:ext uri="{0D108BD9-81ED-4DB2-BD59-A6C34878D82A}">
                    <a16:rowId xmlns:a16="http://schemas.microsoft.com/office/drawing/2014/main" val="4094710502"/>
                  </a:ext>
                </a:extLst>
              </a:tr>
              <a:tr h="2224924">
                <a:tc>
                  <a:txBody>
                    <a:bodyPr/>
                    <a:lstStyle/>
                    <a:p>
                      <a:pPr fontAlgn="base"/>
                      <a:r>
                        <a:rPr lang="en-GB" sz="1700">
                          <a:effectLst/>
                        </a:rPr>
                        <a:t>19.35 the concept of Gillick competence reflects the child’s increasing development to maturity. The understanding required to make decisions about different interventions will vary considerably. A child may have competence to consent to some interventions but not others. The child’s competence to consent should be assessed carefully in relation to each decision that needs to be made</a:t>
                      </a:r>
                    </a:p>
                  </a:txBody>
                  <a:tcPr marL="45548" marR="45548" marT="45548" marB="45548" anchor="ctr"/>
                </a:tc>
                <a:extLst>
                  <a:ext uri="{0D108BD9-81ED-4DB2-BD59-A6C34878D82A}">
                    <a16:rowId xmlns:a16="http://schemas.microsoft.com/office/drawing/2014/main" val="2428965875"/>
                  </a:ext>
                </a:extLst>
              </a:tr>
            </a:tbl>
          </a:graphicData>
        </a:graphic>
      </p:graphicFrame>
    </p:spTree>
    <p:extLst>
      <p:ext uri="{BB962C8B-B14F-4D97-AF65-F5344CB8AC3E}">
        <p14:creationId xmlns:p14="http://schemas.microsoft.com/office/powerpoint/2010/main" val="4243627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A57EE-1F84-4FB9-805A-ED148BD133E4}"/>
              </a:ext>
            </a:extLst>
          </p:cNvPr>
          <p:cNvSpPr>
            <a:spLocks noGrp="1"/>
          </p:cNvSpPr>
          <p:nvPr>
            <p:ph type="title"/>
          </p:nvPr>
        </p:nvSpPr>
        <p:spPr>
          <a:xfrm>
            <a:off x="1068497" y="1063255"/>
            <a:ext cx="3122148" cy="4807541"/>
          </a:xfrm>
        </p:spPr>
        <p:txBody>
          <a:bodyPr>
            <a:normAutofit/>
          </a:bodyPr>
          <a:lstStyle/>
          <a:p>
            <a:r>
              <a:rPr lang="en-GB" sz="3800"/>
              <a:t>Right to Confidentiality</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56C1F3A7-4593-4E0E-9BEC-CB827763EE14}"/>
              </a:ext>
            </a:extLst>
          </p:cNvPr>
          <p:cNvGraphicFramePr>
            <a:graphicFrameLocks noGrp="1"/>
          </p:cNvGraphicFramePr>
          <p:nvPr>
            <p:ph idx="1"/>
            <p:extLst>
              <p:ext uri="{D42A27DB-BD31-4B8C-83A1-F6EECF244321}">
                <p14:modId xmlns:p14="http://schemas.microsoft.com/office/powerpoint/2010/main" val="404824569"/>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0739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91D2D-5A1B-496A-B868-CC413591E647}"/>
              </a:ext>
            </a:extLst>
          </p:cNvPr>
          <p:cNvSpPr>
            <a:spLocks noGrp="1"/>
          </p:cNvSpPr>
          <p:nvPr>
            <p:ph type="title"/>
          </p:nvPr>
        </p:nvSpPr>
        <p:spPr>
          <a:xfrm>
            <a:off x="1068497" y="1063255"/>
            <a:ext cx="3122148" cy="4807541"/>
          </a:xfrm>
        </p:spPr>
        <p:txBody>
          <a:bodyPr>
            <a:normAutofit/>
          </a:bodyPr>
          <a:lstStyle/>
          <a:p>
            <a:r>
              <a:rPr lang="en-GB" sz="5600"/>
              <a:t>Autonomy</a:t>
            </a:r>
          </a:p>
        </p:txBody>
      </p:sp>
      <p:cxnSp>
        <p:nvCxnSpPr>
          <p:cNvPr id="11" name="Straight Connector 10">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2BF20947-6C87-404D-8763-A31C6E28B58F}"/>
              </a:ext>
            </a:extLst>
          </p:cNvPr>
          <p:cNvGraphicFramePr>
            <a:graphicFrameLocks noGrp="1"/>
          </p:cNvGraphicFramePr>
          <p:nvPr>
            <p:ph idx="1"/>
            <p:extLst>
              <p:ext uri="{D42A27DB-BD31-4B8C-83A1-F6EECF244321}">
                <p14:modId xmlns:p14="http://schemas.microsoft.com/office/powerpoint/2010/main" val="2288169165"/>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7219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800A4-6B43-422C-9C7A-04A2AD979067}"/>
              </a:ext>
            </a:extLst>
          </p:cNvPr>
          <p:cNvSpPr>
            <a:spLocks noGrp="1"/>
          </p:cNvSpPr>
          <p:nvPr>
            <p:ph type="title"/>
          </p:nvPr>
        </p:nvSpPr>
        <p:spPr>
          <a:xfrm>
            <a:off x="758952" y="420625"/>
            <a:ext cx="10667998" cy="1326814"/>
          </a:xfrm>
        </p:spPr>
        <p:txBody>
          <a:bodyPr anchor="ctr">
            <a:normAutofit/>
          </a:bodyPr>
          <a:lstStyle/>
          <a:p>
            <a:r>
              <a:rPr lang="en-GB" dirty="0"/>
              <a:t>Parental responsibility</a:t>
            </a:r>
          </a:p>
        </p:txBody>
      </p:sp>
      <p:cxnSp>
        <p:nvCxnSpPr>
          <p:cNvPr id="11" name="Straight Connector 1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ground, outdoor, standing&#10;&#10;Description automatically generated">
            <a:extLst>
              <a:ext uri="{FF2B5EF4-FFF2-40B4-BE49-F238E27FC236}">
                <a16:creationId xmlns:a16="http://schemas.microsoft.com/office/drawing/2014/main" id="{3F1FE1F0-9756-459E-8348-728429FC1EB4}"/>
              </a:ext>
            </a:extLst>
          </p:cNvPr>
          <p:cNvPicPr>
            <a:picLocks noChangeAspect="1"/>
          </p:cNvPicPr>
          <p:nvPr/>
        </p:nvPicPr>
        <p:blipFill rotWithShape="1">
          <a:blip r:embed="rId3"/>
          <a:srcRect t="7126" r="2" b="2"/>
          <a:stretch/>
        </p:blipFill>
        <p:spPr>
          <a:xfrm>
            <a:off x="20" y="2202302"/>
            <a:ext cx="7534635" cy="4670981"/>
          </a:xfrm>
          <a:prstGeom prst="rect">
            <a:avLst/>
          </a:prstGeom>
        </p:spPr>
      </p:pic>
      <p:sp>
        <p:nvSpPr>
          <p:cNvPr id="3" name="Content Placeholder 2">
            <a:extLst>
              <a:ext uri="{FF2B5EF4-FFF2-40B4-BE49-F238E27FC236}">
                <a16:creationId xmlns:a16="http://schemas.microsoft.com/office/drawing/2014/main" id="{04558D91-AA3E-4D3F-BDCE-5CEBFC58885C}"/>
              </a:ext>
            </a:extLst>
          </p:cNvPr>
          <p:cNvSpPr>
            <a:spLocks noGrp="1"/>
          </p:cNvSpPr>
          <p:nvPr>
            <p:ph idx="1"/>
          </p:nvPr>
        </p:nvSpPr>
        <p:spPr>
          <a:xfrm>
            <a:off x="7888666" y="2202302"/>
            <a:ext cx="3541205" cy="3579788"/>
          </a:xfrm>
        </p:spPr>
        <p:txBody>
          <a:bodyPr vert="horz" lIns="91440" tIns="45720" rIns="91440" bIns="45720" rtlCol="0">
            <a:normAutofit/>
          </a:bodyPr>
          <a:lstStyle/>
          <a:p>
            <a:r>
              <a:rPr lang="en-GB" dirty="0"/>
              <a:t>Many parents assume that they also have rights, however, these are actually very limited by law. </a:t>
            </a:r>
            <a:br>
              <a:rPr lang="en-GB" dirty="0"/>
            </a:br>
            <a:r>
              <a:rPr lang="en-GB" dirty="0"/>
              <a:t>This was replaced by the concept of 'Parental Responsibility'. </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786052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8DA99-EAC4-4F99-8425-BBD43E0C26D1}"/>
              </a:ext>
            </a:extLst>
          </p:cNvPr>
          <p:cNvSpPr>
            <a:spLocks noGrp="1"/>
          </p:cNvSpPr>
          <p:nvPr>
            <p:ph type="title"/>
          </p:nvPr>
        </p:nvSpPr>
        <p:spPr/>
        <p:txBody>
          <a:bodyPr/>
          <a:lstStyle/>
          <a:p>
            <a:r>
              <a:rPr lang="en-GB" dirty="0"/>
              <a:t>Summary</a:t>
            </a:r>
          </a:p>
        </p:txBody>
      </p:sp>
      <p:graphicFrame>
        <p:nvGraphicFramePr>
          <p:cNvPr id="5" name="Content Placeholder 2">
            <a:extLst>
              <a:ext uri="{FF2B5EF4-FFF2-40B4-BE49-F238E27FC236}">
                <a16:creationId xmlns:a16="http://schemas.microsoft.com/office/drawing/2014/main" id="{2809F6E3-71CF-48DD-B94B-A412BA9D98F2}"/>
              </a:ext>
            </a:extLst>
          </p:cNvPr>
          <p:cNvGraphicFramePr>
            <a:graphicFrameLocks noGrp="1"/>
          </p:cNvGraphicFramePr>
          <p:nvPr>
            <p:ph idx="1"/>
            <p:extLst>
              <p:ext uri="{D42A27DB-BD31-4B8C-83A1-F6EECF244321}">
                <p14:modId xmlns:p14="http://schemas.microsoft.com/office/powerpoint/2010/main" val="480095553"/>
              </p:ext>
            </p:extLst>
          </p:nvPr>
        </p:nvGraphicFramePr>
        <p:xfrm>
          <a:off x="5184648" y="758952"/>
          <a:ext cx="6245352" cy="4754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635982"/>
      </p:ext>
    </p:extLst>
  </p:cSld>
  <p:clrMapOvr>
    <a:masterClrMapping/>
  </p:clrMapOvr>
</p:sld>
</file>

<file path=ppt/theme/theme1.xml><?xml version="1.0" encoding="utf-8"?>
<a:theme xmlns:a="http://schemas.openxmlformats.org/drawingml/2006/main" name="HeadlinesVTI">
  <a:themeElements>
    <a:clrScheme name="AnalogousFromRegularSeed_2SEEDS">
      <a:dk1>
        <a:srgbClr val="000000"/>
      </a:dk1>
      <a:lt1>
        <a:srgbClr val="FFFFFF"/>
      </a:lt1>
      <a:dk2>
        <a:srgbClr val="161734"/>
      </a:dk2>
      <a:lt2>
        <a:srgbClr val="F3F3F0"/>
      </a:lt2>
      <a:accent1>
        <a:srgbClr val="282CD8"/>
      </a:accent1>
      <a:accent2>
        <a:srgbClr val="297DE7"/>
      </a:accent2>
      <a:accent3>
        <a:srgbClr val="7329E7"/>
      </a:accent3>
      <a:accent4>
        <a:srgbClr val="D56C17"/>
      </a:accent4>
      <a:accent5>
        <a:srgbClr val="C3AD23"/>
      </a:accent5>
      <a:accent6>
        <a:srgbClr val="8CBB14"/>
      </a:accent6>
      <a:hlink>
        <a:srgbClr val="929030"/>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251</TotalTime>
  <Words>1536</Words>
  <Application>Microsoft Office PowerPoint</Application>
  <PresentationFormat>Widescreen</PresentationFormat>
  <Paragraphs>193</Paragraphs>
  <Slides>22</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Avenir Next LT Pro</vt:lpstr>
      <vt:lpstr>Arial</vt:lpstr>
      <vt:lpstr>Calibri Light</vt:lpstr>
      <vt:lpstr>Calibri</vt:lpstr>
      <vt:lpstr>Sitka Banner</vt:lpstr>
      <vt:lpstr>HeadlinesVTI</vt:lpstr>
      <vt:lpstr>Mental Health and Children and Young People</vt:lpstr>
      <vt:lpstr>Aims</vt:lpstr>
      <vt:lpstr>Background </vt:lpstr>
      <vt:lpstr>Every Child Matters (2003)  The Munro review (2011) added an additional framework to this and includes the terms ‘Early help’ and ‘child-centred'. </vt:lpstr>
      <vt:lpstr>Legislation</vt:lpstr>
      <vt:lpstr>Child Abuse</vt:lpstr>
      <vt:lpstr>The Different Types of Abuse</vt:lpstr>
      <vt:lpstr>Impact on Mental Health</vt:lpstr>
      <vt:lpstr>Impact on Mental Health</vt:lpstr>
      <vt:lpstr>Impact on Mental Health</vt:lpstr>
      <vt:lpstr>Check Your Understanding</vt:lpstr>
      <vt:lpstr>Legal and Ethical Frameworks</vt:lpstr>
      <vt:lpstr>What is the Law made up of?</vt:lpstr>
      <vt:lpstr>Ethics</vt:lpstr>
      <vt:lpstr>Ethical Frameworks</vt:lpstr>
      <vt:lpstr>Ethics and Law</vt:lpstr>
      <vt:lpstr>Key Principles</vt:lpstr>
      <vt:lpstr>Gillick Competence (Fraser Guidelines)</vt:lpstr>
      <vt:lpstr>Right to Confidentiality</vt:lpstr>
      <vt:lpstr>Autonomy</vt:lpstr>
      <vt:lpstr>Parental responsibility</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541</cp:revision>
  <dcterms:created xsi:type="dcterms:W3CDTF">2021-04-25T06:09:09Z</dcterms:created>
  <dcterms:modified xsi:type="dcterms:W3CDTF">2024-02-27T22:21:42Z</dcterms:modified>
</cp:coreProperties>
</file>