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
  </p:notesMasterIdLst>
  <p:sldIdLst>
    <p:sldId id="278" r:id="rId2"/>
    <p:sldId id="276" r:id="rId3"/>
    <p:sldId id="277" r:id="rId4"/>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39">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8E8E8"/>
    <a:srgbClr val="E0E0E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809"/>
    <p:restoredTop sz="94643"/>
  </p:normalViewPr>
  <p:slideViewPr>
    <p:cSldViewPr>
      <p:cViewPr varScale="1">
        <p:scale>
          <a:sx n="90" d="100"/>
          <a:sy n="90" d="100"/>
        </p:scale>
        <p:origin x="432" y="200"/>
      </p:cViewPr>
      <p:guideLst>
        <p:guide orient="horz" pos="2160"/>
        <p:guide pos="3839"/>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AB488F7-1FAC-40D2-BB7E-BA3CE28D8950}" type="datetimeFigureOut">
              <a:rPr lang="en-US" smtClean="0"/>
              <a:pPr/>
              <a:t>3/20/19</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A2D21D1-52E2-420B-B491-CFF6D7BB79FB}" type="slidenum">
              <a:rPr lang="en-US" smtClean="0"/>
              <a:pPr/>
              <a:t>‹#›</a:t>
            </a:fld>
            <a:endParaRPr lang="en-US" dirty="0"/>
          </a:p>
        </p:txBody>
      </p:sp>
    </p:spTree>
    <p:extLst>
      <p:ext uri="{BB962C8B-B14F-4D97-AF65-F5344CB8AC3E}">
        <p14:creationId xmlns:p14="http://schemas.microsoft.com/office/powerpoint/2010/main" val="2239478695"/>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1"/>
        </a:solidFill>
        <a:latin typeface="+mn-lt"/>
        <a:ea typeface="+mn-ea"/>
        <a:cs typeface="+mn-cs"/>
      </a:defRPr>
    </a:lvl1pPr>
    <a:lvl2pPr marL="609493" algn="l" defTabSz="1218987" rtl="0" eaLnBrk="1" latinLnBrk="0" hangingPunct="1">
      <a:defRPr sz="1600" kern="1200">
        <a:solidFill>
          <a:schemeClr val="tx1"/>
        </a:solidFill>
        <a:latin typeface="+mn-lt"/>
        <a:ea typeface="+mn-ea"/>
        <a:cs typeface="+mn-cs"/>
      </a:defRPr>
    </a:lvl2pPr>
    <a:lvl3pPr marL="1218987" algn="l" defTabSz="1218987" rtl="0" eaLnBrk="1" latinLnBrk="0" hangingPunct="1">
      <a:defRPr sz="1600" kern="1200">
        <a:solidFill>
          <a:schemeClr val="tx1"/>
        </a:solidFill>
        <a:latin typeface="+mn-lt"/>
        <a:ea typeface="+mn-ea"/>
        <a:cs typeface="+mn-cs"/>
      </a:defRPr>
    </a:lvl3pPr>
    <a:lvl4pPr marL="1828480" algn="l" defTabSz="1218987" rtl="0" eaLnBrk="1" latinLnBrk="0" hangingPunct="1">
      <a:defRPr sz="1600" kern="1200">
        <a:solidFill>
          <a:schemeClr val="tx1"/>
        </a:solidFill>
        <a:latin typeface="+mn-lt"/>
        <a:ea typeface="+mn-ea"/>
        <a:cs typeface="+mn-cs"/>
      </a:defRPr>
    </a:lvl4pPr>
    <a:lvl5pPr marL="2437973" algn="l" defTabSz="1218987" rtl="0" eaLnBrk="1" latinLnBrk="0" hangingPunct="1">
      <a:defRPr sz="1600" kern="1200">
        <a:solidFill>
          <a:schemeClr val="tx1"/>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7" name="Rectangle 6"/>
          <p:cNvSpPr/>
          <p:nvPr/>
        </p:nvSpPr>
        <p:spPr>
          <a:xfrm>
            <a:off x="0" y="3886200"/>
            <a:ext cx="12188825" cy="2971800"/>
          </a:xfrm>
          <a:prstGeom prst="rect">
            <a:avLst/>
          </a:prstGeom>
          <a:gradFill flip="none" rotWithShape="1">
            <a:gsLst>
              <a:gs pos="100000">
                <a:schemeClr val="bg1">
                  <a:lumMod val="65000"/>
                  <a:alpha val="53000"/>
                </a:schemeClr>
              </a:gs>
              <a:gs pos="0">
                <a:schemeClr val="bg1">
                  <a:lumMod val="95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9" rIns="91436" bIns="45719" rtlCol="0" anchor="ctr"/>
          <a:lstStyle/>
          <a:p>
            <a:pPr algn="ctr"/>
            <a:endParaRPr lang="en-US" dirty="0">
              <a:solidFill>
                <a:prstClr val="white"/>
              </a:solidFill>
            </a:endParaRPr>
          </a:p>
        </p:txBody>
      </p:sp>
      <p:sp>
        <p:nvSpPr>
          <p:cNvPr id="2" name="Title 1"/>
          <p:cNvSpPr>
            <a:spLocks noGrp="1"/>
          </p:cNvSpPr>
          <p:nvPr>
            <p:ph type="ctrTitle"/>
          </p:nvPr>
        </p:nvSpPr>
        <p:spPr>
          <a:xfrm>
            <a:off x="914162" y="3887117"/>
            <a:ext cx="10360501" cy="610820"/>
          </a:xfrm>
        </p:spPr>
        <p:txBody>
          <a:bodyPr/>
          <a:lstStyle>
            <a:lvl1pPr algn="ctr">
              <a:defRPr lang="en-US" sz="4000" kern="1200" smtClean="0">
                <a:solidFill>
                  <a:schemeClr val="tx1">
                    <a:lumMod val="75000"/>
                    <a:lumOff val="25000"/>
                  </a:schemeClr>
                </a:solidFill>
                <a:latin typeface="+mj-lt"/>
                <a:ea typeface="+mj-ea"/>
                <a:cs typeface="+mj-cs"/>
              </a:defRPr>
            </a:lvl1pPr>
          </a:lstStyle>
          <a:p>
            <a:r>
              <a:rPr lang="en-US"/>
              <a:t>Click to edit Master title style</a:t>
            </a:r>
          </a:p>
        </p:txBody>
      </p:sp>
      <p:sp>
        <p:nvSpPr>
          <p:cNvPr id="3" name="Subtitle 2"/>
          <p:cNvSpPr>
            <a:spLocks noGrp="1"/>
          </p:cNvSpPr>
          <p:nvPr>
            <p:ph type="subTitle" idx="1"/>
          </p:nvPr>
        </p:nvSpPr>
        <p:spPr>
          <a:xfrm>
            <a:off x="1828324" y="4399020"/>
            <a:ext cx="8532178" cy="764440"/>
          </a:xfrm>
        </p:spPr>
        <p:txBody>
          <a:bodyPr>
            <a:normAutofit/>
          </a:bodyPr>
          <a:lstStyle>
            <a:lvl1pPr marL="0" indent="0" algn="ctr">
              <a:buNone/>
              <a:defRPr lang="en-US" sz="2400" kern="1200" smtClean="0">
                <a:solidFill>
                  <a:schemeClr val="tx1">
                    <a:lumMod val="65000"/>
                    <a:lumOff val="35000"/>
                  </a:schemeClr>
                </a:solidFill>
                <a:latin typeface="+mj-lt"/>
                <a:ea typeface="+mj-ea"/>
                <a:cs typeface="+mj-cs"/>
              </a:defRPr>
            </a:lvl1pPr>
            <a:lvl2pPr marL="609468" indent="0" algn="ctr">
              <a:buNone/>
              <a:defRPr>
                <a:solidFill>
                  <a:schemeClr val="tx1">
                    <a:tint val="75000"/>
                  </a:schemeClr>
                </a:solidFill>
              </a:defRPr>
            </a:lvl2pPr>
            <a:lvl3pPr marL="1218936" indent="0" algn="ctr">
              <a:buNone/>
              <a:defRPr>
                <a:solidFill>
                  <a:schemeClr val="tx1">
                    <a:tint val="75000"/>
                  </a:schemeClr>
                </a:solidFill>
              </a:defRPr>
            </a:lvl3pPr>
            <a:lvl4pPr marL="1828404" indent="0" algn="ctr">
              <a:buNone/>
              <a:defRPr>
                <a:solidFill>
                  <a:schemeClr val="tx1">
                    <a:tint val="75000"/>
                  </a:schemeClr>
                </a:solidFill>
              </a:defRPr>
            </a:lvl4pPr>
            <a:lvl5pPr marL="2437872" indent="0" algn="ctr">
              <a:buNone/>
              <a:defRPr>
                <a:solidFill>
                  <a:schemeClr val="tx1">
                    <a:tint val="75000"/>
                  </a:schemeClr>
                </a:solidFill>
              </a:defRPr>
            </a:lvl5pPr>
            <a:lvl6pPr marL="3047340" indent="0" algn="ctr">
              <a:buNone/>
              <a:defRPr>
                <a:solidFill>
                  <a:schemeClr val="tx1">
                    <a:tint val="75000"/>
                  </a:schemeClr>
                </a:solidFill>
              </a:defRPr>
            </a:lvl6pPr>
            <a:lvl7pPr marL="3656808" indent="0" algn="ctr">
              <a:buNone/>
              <a:defRPr>
                <a:solidFill>
                  <a:schemeClr val="tx1">
                    <a:tint val="75000"/>
                  </a:schemeClr>
                </a:solidFill>
              </a:defRPr>
            </a:lvl7pPr>
            <a:lvl8pPr marL="4266275" indent="0" algn="ctr">
              <a:buNone/>
              <a:defRPr>
                <a:solidFill>
                  <a:schemeClr val="tx1">
                    <a:tint val="75000"/>
                  </a:schemeClr>
                </a:solidFill>
              </a:defRPr>
            </a:lvl8pPr>
            <a:lvl9pPr marL="4875744"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9578D6DB-6798-42D2-B9AD-FC6F1C72FC30}" type="datetimeFigureOut">
              <a:rPr lang="en-US" smtClean="0"/>
              <a:pPr/>
              <a:t>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5EDE275-BE14-4364-AEA2-5F5667C0FD49}" type="slidenum">
              <a:rPr lang="en-US" smtClean="0"/>
              <a:pPr/>
              <a:t>‹#›</a:t>
            </a:fld>
            <a:endParaRPr lang="en-US" dirty="0"/>
          </a:p>
        </p:txBody>
      </p:sp>
    </p:spTree>
    <p:extLst>
      <p:ext uri="{BB962C8B-B14F-4D97-AF65-F5344CB8AC3E}">
        <p14:creationId xmlns:p14="http://schemas.microsoft.com/office/powerpoint/2010/main" val="1741541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162" y="2130426"/>
            <a:ext cx="10360501" cy="1470025"/>
          </a:xfrm>
        </p:spPr>
        <p:txBody>
          <a:bodyPr/>
          <a:lstStyle/>
          <a:p>
            <a:r>
              <a:rPr lang="en-US"/>
              <a:t>Click to edit Master title style</a:t>
            </a:r>
          </a:p>
        </p:txBody>
      </p:sp>
      <p:sp>
        <p:nvSpPr>
          <p:cNvPr id="3" name="Subtitle 2"/>
          <p:cNvSpPr>
            <a:spLocks noGrp="1"/>
          </p:cNvSpPr>
          <p:nvPr>
            <p:ph type="subTitle" idx="1"/>
          </p:nvPr>
        </p:nvSpPr>
        <p:spPr>
          <a:xfrm>
            <a:off x="1828324" y="3886200"/>
            <a:ext cx="8532178" cy="1752600"/>
          </a:xfrm>
        </p:spPr>
        <p:txBody>
          <a:bodyPr/>
          <a:lstStyle>
            <a:lvl1pPr marL="0" indent="0" algn="ctr">
              <a:buNone/>
              <a:defRPr>
                <a:solidFill>
                  <a:schemeClr val="tx1">
                    <a:tint val="75000"/>
                  </a:schemeClr>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25404F2-BE9A-4460-8815-8F645183555F}" type="datetimeFigureOut">
              <a:rPr lang="en-US" smtClean="0"/>
              <a:pPr/>
              <a:t>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6E69268-9C8B-4EBF-A9EE-DC5DC2D48DC3}" type="slidenum">
              <a:rPr lang="en-US" smtClean="0"/>
              <a:pPr/>
              <a:t>‹#›</a:t>
            </a:fld>
            <a:endParaRPr lang="en-US" dirty="0"/>
          </a:p>
        </p:txBody>
      </p:sp>
    </p:spTree>
    <p:extLst>
      <p:ext uri="{BB962C8B-B14F-4D97-AF65-F5344CB8AC3E}">
        <p14:creationId xmlns:p14="http://schemas.microsoft.com/office/powerpoint/2010/main" val="39577184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5404F2-BE9A-4460-8815-8F645183555F}" type="datetimeFigureOut">
              <a:rPr lang="en-US" smtClean="0"/>
              <a:pPr/>
              <a:t>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6E69268-9C8B-4EBF-A9EE-DC5DC2D48DC3}" type="slidenum">
              <a:rPr lang="en-US" smtClean="0"/>
              <a:pPr/>
              <a:t>‹#›</a:t>
            </a:fld>
            <a:endParaRPr lang="en-US" dirty="0"/>
          </a:p>
        </p:txBody>
      </p:sp>
    </p:spTree>
    <p:extLst>
      <p:ext uri="{BB962C8B-B14F-4D97-AF65-F5344CB8AC3E}">
        <p14:creationId xmlns:p14="http://schemas.microsoft.com/office/powerpoint/2010/main" val="3519236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2833" y="4406901"/>
            <a:ext cx="10360501" cy="1362075"/>
          </a:xfrm>
        </p:spPr>
        <p:txBody>
          <a:bodyPr anchor="t"/>
          <a:lstStyle>
            <a:lvl1pPr algn="l">
              <a:defRPr sz="5300" b="1" cap="all"/>
            </a:lvl1pPr>
          </a:lstStyle>
          <a:p>
            <a:r>
              <a:rPr lang="en-US"/>
              <a:t>Click to edit Master title style</a:t>
            </a:r>
          </a:p>
        </p:txBody>
      </p:sp>
      <p:sp>
        <p:nvSpPr>
          <p:cNvPr id="3" name="Text Placeholder 2"/>
          <p:cNvSpPr>
            <a:spLocks noGrp="1"/>
          </p:cNvSpPr>
          <p:nvPr>
            <p:ph type="body" idx="1"/>
          </p:nvPr>
        </p:nvSpPr>
        <p:spPr>
          <a:xfrm>
            <a:off x="962833" y="2906713"/>
            <a:ext cx="10360501" cy="1500187"/>
          </a:xfrm>
        </p:spPr>
        <p:txBody>
          <a:bodyPr anchor="b"/>
          <a:lstStyle>
            <a:lvl1pPr marL="0" indent="0">
              <a:buNone/>
              <a:defRPr sz="2700">
                <a:solidFill>
                  <a:schemeClr val="tx1">
                    <a:tint val="75000"/>
                  </a:schemeClr>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5404F2-BE9A-4460-8815-8F645183555F}" type="datetimeFigureOut">
              <a:rPr lang="en-US" smtClean="0"/>
              <a:pPr/>
              <a:t>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6E69268-9C8B-4EBF-A9EE-DC5DC2D48DC3}" type="slidenum">
              <a:rPr lang="en-US" smtClean="0"/>
              <a:pPr/>
              <a:t>‹#›</a:t>
            </a:fld>
            <a:endParaRPr lang="en-US" dirty="0"/>
          </a:p>
        </p:txBody>
      </p:sp>
    </p:spTree>
    <p:extLst>
      <p:ext uri="{BB962C8B-B14F-4D97-AF65-F5344CB8AC3E}">
        <p14:creationId xmlns:p14="http://schemas.microsoft.com/office/powerpoint/2010/main" val="21181707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441" y="1600201"/>
            <a:ext cx="5383398" cy="4525963"/>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5986" y="1600201"/>
            <a:ext cx="5383398" cy="4525963"/>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25404F2-BE9A-4460-8815-8F645183555F}" type="datetimeFigureOut">
              <a:rPr lang="en-US" smtClean="0"/>
              <a:pPr/>
              <a:t>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6E69268-9C8B-4EBF-A9EE-DC5DC2D48DC3}" type="slidenum">
              <a:rPr lang="en-US" smtClean="0"/>
              <a:pPr/>
              <a:t>‹#›</a:t>
            </a:fld>
            <a:endParaRPr lang="en-US" dirty="0"/>
          </a:p>
        </p:txBody>
      </p:sp>
    </p:spTree>
    <p:extLst>
      <p:ext uri="{BB962C8B-B14F-4D97-AF65-F5344CB8AC3E}">
        <p14:creationId xmlns:p14="http://schemas.microsoft.com/office/powerpoint/2010/main" val="3053186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441" y="1535113"/>
            <a:ext cx="5385514" cy="639763"/>
          </a:xfrm>
        </p:spPr>
        <p:txBody>
          <a:bodyPr anchor="b"/>
          <a:lstStyle>
            <a:lvl1pPr marL="0" indent="0">
              <a:buNone/>
              <a:defRPr sz="32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609441" y="2174875"/>
            <a:ext cx="5385514" cy="3951288"/>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1756" y="1535113"/>
            <a:ext cx="5387630" cy="639763"/>
          </a:xfrm>
        </p:spPr>
        <p:txBody>
          <a:bodyPr anchor="b"/>
          <a:lstStyle>
            <a:lvl1pPr marL="0" indent="0">
              <a:buNone/>
              <a:defRPr sz="32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191756" y="2174875"/>
            <a:ext cx="5387630" cy="3951288"/>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25404F2-BE9A-4460-8815-8F645183555F}" type="datetimeFigureOut">
              <a:rPr lang="en-US" smtClean="0"/>
              <a:pPr/>
              <a:t>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96E69268-9C8B-4EBF-A9EE-DC5DC2D48DC3}" type="slidenum">
              <a:rPr lang="en-US" smtClean="0"/>
              <a:pPr/>
              <a:t>‹#›</a:t>
            </a:fld>
            <a:endParaRPr lang="en-US" dirty="0"/>
          </a:p>
        </p:txBody>
      </p:sp>
    </p:spTree>
    <p:extLst>
      <p:ext uri="{BB962C8B-B14F-4D97-AF65-F5344CB8AC3E}">
        <p14:creationId xmlns:p14="http://schemas.microsoft.com/office/powerpoint/2010/main" val="7958990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lvl1pPr>
              <a:defRPr sz="3600"/>
            </a:lvl1pPr>
          </a:lstStyle>
          <a:p>
            <a:r>
              <a:rPr lang="en-US"/>
              <a:t>Click to edit Master title style</a:t>
            </a:r>
          </a:p>
        </p:txBody>
      </p:sp>
      <p:sp>
        <p:nvSpPr>
          <p:cNvPr id="3" name="Date Placeholder 2"/>
          <p:cNvSpPr>
            <a:spLocks noGrp="1"/>
          </p:cNvSpPr>
          <p:nvPr>
            <p:ph type="dt" sz="half" idx="10"/>
          </p:nvPr>
        </p:nvSpPr>
        <p:spPr/>
        <p:txBody>
          <a:bodyPr/>
          <a:lstStyle/>
          <a:p>
            <a:fld id="{425404F2-BE9A-4460-8815-8F645183555F}" type="datetimeFigureOut">
              <a:rPr lang="en-US" smtClean="0"/>
              <a:pPr/>
              <a:t>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96E69268-9C8B-4EBF-A9EE-DC5DC2D48DC3}" type="slidenum">
              <a:rPr lang="en-US" smtClean="0"/>
              <a:pPr/>
              <a:t>‹#›</a:t>
            </a:fld>
            <a:endParaRPr lang="en-US" dirty="0"/>
          </a:p>
        </p:txBody>
      </p:sp>
    </p:spTree>
    <p:extLst>
      <p:ext uri="{BB962C8B-B14F-4D97-AF65-F5344CB8AC3E}">
        <p14:creationId xmlns:p14="http://schemas.microsoft.com/office/powerpoint/2010/main" val="1429874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lvl1pPr>
              <a:defRPr sz="3600"/>
            </a:lvl1pPr>
          </a:lstStyle>
          <a:p>
            <a:r>
              <a:rPr lang="en-US"/>
              <a:t>Click to edit Master title style</a:t>
            </a:r>
          </a:p>
        </p:txBody>
      </p:sp>
      <p:sp>
        <p:nvSpPr>
          <p:cNvPr id="3" name="Date Placeholder 2"/>
          <p:cNvSpPr>
            <a:spLocks noGrp="1"/>
          </p:cNvSpPr>
          <p:nvPr>
            <p:ph type="dt" sz="half" idx="10"/>
          </p:nvPr>
        </p:nvSpPr>
        <p:spPr/>
        <p:txBody>
          <a:bodyPr/>
          <a:lstStyle/>
          <a:p>
            <a:fld id="{425404F2-BE9A-4460-8815-8F645183555F}" type="datetimeFigureOut">
              <a:rPr lang="en-US" smtClean="0"/>
              <a:pPr/>
              <a:t>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96E69268-9C8B-4EBF-A9EE-DC5DC2D48DC3}" type="slidenum">
              <a:rPr lang="en-US" smtClean="0"/>
              <a:pPr/>
              <a:t>‹#›</a:t>
            </a:fld>
            <a:endParaRPr lang="en-US" dirty="0"/>
          </a:p>
        </p:txBody>
      </p:sp>
    </p:spTree>
    <p:extLst>
      <p:ext uri="{BB962C8B-B14F-4D97-AF65-F5344CB8AC3E}">
        <p14:creationId xmlns:p14="http://schemas.microsoft.com/office/powerpoint/2010/main" val="1429874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25404F2-BE9A-4460-8815-8F645183555F}" type="datetimeFigureOut">
              <a:rPr lang="en-US" smtClean="0"/>
              <a:pPr/>
              <a:t>3/20/19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96E69268-9C8B-4EBF-A9EE-DC5DC2D48DC3}" type="slidenum">
              <a:rPr lang="en-US" smtClean="0"/>
              <a:pPr/>
              <a:t>‹#›</a:t>
            </a:fld>
            <a:endParaRPr lang="en-US" dirty="0"/>
          </a:p>
        </p:txBody>
      </p:sp>
    </p:spTree>
    <p:extLst>
      <p:ext uri="{BB962C8B-B14F-4D97-AF65-F5344CB8AC3E}">
        <p14:creationId xmlns:p14="http://schemas.microsoft.com/office/powerpoint/2010/main" val="16812494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443" y="273049"/>
            <a:ext cx="4010039" cy="1162051"/>
          </a:xfrm>
        </p:spPr>
        <p:txBody>
          <a:bodyPr anchor="b"/>
          <a:lstStyle>
            <a:lvl1pPr algn="l">
              <a:defRPr sz="2700" b="1"/>
            </a:lvl1pPr>
          </a:lstStyle>
          <a:p>
            <a:r>
              <a:rPr lang="en-US"/>
              <a:t>Click to edit Master title style</a:t>
            </a:r>
          </a:p>
        </p:txBody>
      </p:sp>
      <p:sp>
        <p:nvSpPr>
          <p:cNvPr id="3" name="Content Placeholder 2"/>
          <p:cNvSpPr>
            <a:spLocks noGrp="1"/>
          </p:cNvSpPr>
          <p:nvPr>
            <p:ph idx="1"/>
          </p:nvPr>
        </p:nvSpPr>
        <p:spPr>
          <a:xfrm>
            <a:off x="4765492" y="273052"/>
            <a:ext cx="6813892" cy="5853113"/>
          </a:xfrm>
        </p:spPr>
        <p:txBody>
          <a:bodyPr/>
          <a:lstStyle>
            <a:lvl1pPr>
              <a:defRPr sz="4300"/>
            </a:lvl1pPr>
            <a:lvl2pPr>
              <a:defRPr sz="3700"/>
            </a:lvl2pPr>
            <a:lvl3pPr>
              <a:defRPr sz="3200"/>
            </a:lvl3pPr>
            <a:lvl4pPr>
              <a:defRPr sz="2700"/>
            </a:lvl4pPr>
            <a:lvl5pPr>
              <a:defRPr sz="2700"/>
            </a:lvl5pPr>
            <a:lvl6pPr>
              <a:defRPr sz="2700"/>
            </a:lvl6pPr>
            <a:lvl7pPr>
              <a:defRPr sz="2700"/>
            </a:lvl7pPr>
            <a:lvl8pPr>
              <a:defRPr sz="2700"/>
            </a:lvl8pPr>
            <a:lvl9pPr>
              <a:defRPr sz="2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443" y="1435102"/>
            <a:ext cx="4010039" cy="4691063"/>
          </a:xfrm>
        </p:spPr>
        <p:txBody>
          <a:bodyPr/>
          <a:lstStyle>
            <a:lvl1pPr marL="0" indent="0">
              <a:buNone/>
              <a:defRPr sz="19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425404F2-BE9A-4460-8815-8F645183555F}" type="datetimeFigureOut">
              <a:rPr lang="en-US" smtClean="0"/>
              <a:pPr/>
              <a:t>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6E69268-9C8B-4EBF-A9EE-DC5DC2D48DC3}" type="slidenum">
              <a:rPr lang="en-US" smtClean="0"/>
              <a:pPr/>
              <a:t>‹#›</a:t>
            </a:fld>
            <a:endParaRPr lang="en-US" dirty="0"/>
          </a:p>
        </p:txBody>
      </p:sp>
    </p:spTree>
    <p:extLst>
      <p:ext uri="{BB962C8B-B14F-4D97-AF65-F5344CB8AC3E}">
        <p14:creationId xmlns:p14="http://schemas.microsoft.com/office/powerpoint/2010/main" val="11290817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095" y="4800600"/>
            <a:ext cx="7313295" cy="566739"/>
          </a:xfrm>
        </p:spPr>
        <p:txBody>
          <a:bodyPr anchor="b"/>
          <a:lstStyle>
            <a:lvl1pPr algn="l">
              <a:defRPr sz="2700" b="1"/>
            </a:lvl1pPr>
          </a:lstStyle>
          <a:p>
            <a:r>
              <a:rPr lang="en-US"/>
              <a:t>Click to edit Master title style</a:t>
            </a:r>
          </a:p>
        </p:txBody>
      </p:sp>
      <p:sp>
        <p:nvSpPr>
          <p:cNvPr id="3" name="Picture Placeholder 2"/>
          <p:cNvSpPr>
            <a:spLocks noGrp="1"/>
          </p:cNvSpPr>
          <p:nvPr>
            <p:ph type="pic" idx="1"/>
          </p:nvPr>
        </p:nvSpPr>
        <p:spPr>
          <a:xfrm>
            <a:off x="2389095" y="612775"/>
            <a:ext cx="7313295" cy="4114800"/>
          </a:xfrm>
        </p:spPr>
        <p:txBody>
          <a:bodyPr/>
          <a:lstStyle>
            <a:lvl1pPr marL="0" indent="0">
              <a:buNone/>
              <a:defRPr sz="43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endParaRPr lang="en-US" dirty="0"/>
          </a:p>
        </p:txBody>
      </p:sp>
      <p:sp>
        <p:nvSpPr>
          <p:cNvPr id="4" name="Text Placeholder 3"/>
          <p:cNvSpPr>
            <a:spLocks noGrp="1"/>
          </p:cNvSpPr>
          <p:nvPr>
            <p:ph type="body" sz="half" idx="2"/>
          </p:nvPr>
        </p:nvSpPr>
        <p:spPr>
          <a:xfrm>
            <a:off x="2389095" y="5367338"/>
            <a:ext cx="7313295" cy="804863"/>
          </a:xfrm>
        </p:spPr>
        <p:txBody>
          <a:bodyPr/>
          <a:lstStyle>
            <a:lvl1pPr marL="0" indent="0">
              <a:buNone/>
              <a:defRPr sz="19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425404F2-BE9A-4460-8815-8F645183555F}" type="datetimeFigureOut">
              <a:rPr lang="en-US" smtClean="0"/>
              <a:pPr/>
              <a:t>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6E69268-9C8B-4EBF-A9EE-DC5DC2D48DC3}" type="slidenum">
              <a:rPr lang="en-US" smtClean="0"/>
              <a:pPr/>
              <a:t>‹#›</a:t>
            </a:fld>
            <a:endParaRPr lang="en-US" dirty="0"/>
          </a:p>
        </p:txBody>
      </p:sp>
    </p:spTree>
    <p:extLst>
      <p:ext uri="{BB962C8B-B14F-4D97-AF65-F5344CB8AC3E}">
        <p14:creationId xmlns:p14="http://schemas.microsoft.com/office/powerpoint/2010/main" val="3753814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5404F2-BE9A-4460-8815-8F645183555F}" type="datetimeFigureOut">
              <a:rPr lang="en-US" smtClean="0"/>
              <a:pPr/>
              <a:t>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6E69268-9C8B-4EBF-A9EE-DC5DC2D48DC3}" type="slidenum">
              <a:rPr lang="en-US" smtClean="0"/>
              <a:pPr/>
              <a:t>‹#›</a:t>
            </a:fld>
            <a:endParaRPr lang="en-US" dirty="0"/>
          </a:p>
        </p:txBody>
      </p:sp>
    </p:spTree>
    <p:extLst>
      <p:ext uri="{BB962C8B-B14F-4D97-AF65-F5344CB8AC3E}">
        <p14:creationId xmlns:p14="http://schemas.microsoft.com/office/powerpoint/2010/main" val="39841580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274639"/>
            <a:ext cx="2742486"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441" y="274639"/>
            <a:ext cx="802431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5404F2-BE9A-4460-8815-8F645183555F}" type="datetimeFigureOut">
              <a:rPr lang="en-US" smtClean="0"/>
              <a:pPr/>
              <a:t>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6E69268-9C8B-4EBF-A9EE-DC5DC2D48DC3}" type="slidenum">
              <a:rPr lang="en-US" smtClean="0"/>
              <a:pPr/>
              <a:t>‹#›</a:t>
            </a:fld>
            <a:endParaRPr lang="en-US" dirty="0"/>
          </a:p>
        </p:txBody>
      </p:sp>
    </p:spTree>
    <p:extLst>
      <p:ext uri="{BB962C8B-B14F-4D97-AF65-F5344CB8AC3E}">
        <p14:creationId xmlns:p14="http://schemas.microsoft.com/office/powerpoint/2010/main" val="535022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441" y="274639"/>
            <a:ext cx="10969943" cy="711081"/>
          </a:xfrm>
          <a:prstGeom prst="rect">
            <a:avLst/>
          </a:prstGeom>
        </p:spPr>
        <p:txBody>
          <a:bodyPr vert="horz" lIns="121899" tIns="60949" rIns="121899" bIns="60949" rtlCol="0" anchor="ctr">
            <a:normAutofit/>
          </a:bodyPr>
          <a:lstStyle/>
          <a:p>
            <a:r>
              <a:rPr lang="en-US"/>
              <a:t>Click to edit Master title style</a:t>
            </a:r>
          </a:p>
        </p:txBody>
      </p:sp>
      <p:sp>
        <p:nvSpPr>
          <p:cNvPr id="3" name="Text Placeholder 2"/>
          <p:cNvSpPr>
            <a:spLocks noGrp="1"/>
          </p:cNvSpPr>
          <p:nvPr>
            <p:ph type="body" idx="1"/>
          </p:nvPr>
        </p:nvSpPr>
        <p:spPr>
          <a:xfrm>
            <a:off x="609441" y="1138425"/>
            <a:ext cx="10969943" cy="4987739"/>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441" y="6356351"/>
            <a:ext cx="2844059" cy="365125"/>
          </a:xfrm>
          <a:prstGeom prst="rect">
            <a:avLst/>
          </a:prstGeom>
        </p:spPr>
        <p:txBody>
          <a:bodyPr vert="horz" lIns="121899" tIns="60949" rIns="121899" bIns="60949" rtlCol="0" anchor="ctr"/>
          <a:lstStyle>
            <a:lvl1pPr algn="l">
              <a:defRPr sz="1600">
                <a:solidFill>
                  <a:schemeClr val="tx1">
                    <a:tint val="75000"/>
                  </a:schemeClr>
                </a:solidFill>
              </a:defRPr>
            </a:lvl1pPr>
          </a:lstStyle>
          <a:p>
            <a:fld id="{425404F2-BE9A-4460-8815-8F645183555F}" type="datetimeFigureOut">
              <a:rPr lang="en-US" smtClean="0"/>
              <a:pPr/>
              <a:t>3/20/19</a:t>
            </a:fld>
            <a:endParaRPr lang="en-US" dirty="0"/>
          </a:p>
        </p:txBody>
      </p:sp>
      <p:sp>
        <p:nvSpPr>
          <p:cNvPr id="5" name="Footer Placeholder 4"/>
          <p:cNvSpPr>
            <a:spLocks noGrp="1"/>
          </p:cNvSpPr>
          <p:nvPr>
            <p:ph type="ftr" sz="quarter" idx="3"/>
          </p:nvPr>
        </p:nvSpPr>
        <p:spPr>
          <a:xfrm>
            <a:off x="4164515" y="6356351"/>
            <a:ext cx="3859795" cy="365125"/>
          </a:xfrm>
          <a:prstGeom prst="rect">
            <a:avLst/>
          </a:prstGeom>
        </p:spPr>
        <p:txBody>
          <a:bodyPr vert="horz" lIns="121899" tIns="60949" rIns="121899" bIns="60949" rtlCol="0" anchor="ctr"/>
          <a:lstStyle>
            <a:lvl1pPr algn="ctr">
              <a:defRPr sz="16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35325" y="6356351"/>
            <a:ext cx="2844059" cy="365125"/>
          </a:xfrm>
          <a:prstGeom prst="rect">
            <a:avLst/>
          </a:prstGeom>
        </p:spPr>
        <p:txBody>
          <a:bodyPr vert="horz" lIns="121899" tIns="60949" rIns="121899" bIns="60949" rtlCol="0" anchor="ctr"/>
          <a:lstStyle>
            <a:lvl1pPr algn="r">
              <a:defRPr sz="1600">
                <a:solidFill>
                  <a:schemeClr val="tx1">
                    <a:tint val="75000"/>
                  </a:schemeClr>
                </a:solidFill>
              </a:defRPr>
            </a:lvl1pPr>
          </a:lstStyle>
          <a:p>
            <a:fld id="{96E69268-9C8B-4EBF-A9EE-DC5DC2D48DC3}" type="slidenum">
              <a:rPr lang="en-US" smtClean="0"/>
              <a:pPr/>
              <a:t>‹#›</a:t>
            </a:fld>
            <a:endParaRPr lang="en-US" dirty="0"/>
          </a:p>
        </p:txBody>
      </p:sp>
    </p:spTree>
    <p:extLst>
      <p:ext uri="{BB962C8B-B14F-4D97-AF65-F5344CB8AC3E}">
        <p14:creationId xmlns:p14="http://schemas.microsoft.com/office/powerpoint/2010/main" val="1974508044"/>
      </p:ext>
    </p:extLst>
  </p:cSld>
  <p:clrMap bg1="lt1" tx1="dk1" bg2="lt2" tx2="dk2" accent1="accent1" accent2="accent2" accent3="accent3" accent4="accent4" accent5="accent5" accent6="accent6" hlink="hlink" folHlink="folHlink"/>
  <p:sldLayoutIdLst>
    <p:sldLayoutId id="2147483661" r:id="rId1"/>
    <p:sldLayoutId id="2147483649" r:id="rId2"/>
    <p:sldLayoutId id="2147483650" r:id="rId3"/>
    <p:sldLayoutId id="2147483651" r:id="rId4"/>
    <p:sldLayoutId id="2147483652" r:id="rId5"/>
    <p:sldLayoutId id="2147483653" r:id="rId6"/>
    <p:sldLayoutId id="2147483654" r:id="rId7"/>
    <p:sldLayoutId id="2147483662" r:id="rId8"/>
    <p:sldLayoutId id="2147483655" r:id="rId9"/>
    <p:sldLayoutId id="2147483656" r:id="rId10"/>
    <p:sldLayoutId id="2147483657" r:id="rId11"/>
    <p:sldLayoutId id="2147483658" r:id="rId12"/>
    <p:sldLayoutId id="2147483659" r:id="rId13"/>
  </p:sldLayoutIdLst>
  <p:txStyles>
    <p:titleStyle>
      <a:lvl1pPr algn="l" defTabSz="1218987" rtl="0" eaLnBrk="1" latinLnBrk="0" hangingPunct="1">
        <a:spcBef>
          <a:spcPct val="0"/>
        </a:spcBef>
        <a:buNone/>
        <a:defRPr sz="3600" kern="1200">
          <a:solidFill>
            <a:schemeClr val="tx1"/>
          </a:solidFill>
          <a:latin typeface="+mj-lt"/>
          <a:ea typeface="+mj-ea"/>
          <a:cs typeface="+mj-cs"/>
        </a:defRPr>
      </a:lvl1pPr>
    </p:titleStyle>
    <p:bodyStyle>
      <a:lvl1pPr marL="457120" indent="-457120" algn="l" defTabSz="1218987" rtl="0" eaLnBrk="1" latinLnBrk="0" hangingPunct="1">
        <a:spcBef>
          <a:spcPct val="20000"/>
        </a:spcBef>
        <a:buFont typeface="Arial" pitchFamily="34" charset="0"/>
        <a:buChar char="•"/>
        <a:defRPr sz="3600" kern="1200">
          <a:solidFill>
            <a:schemeClr val="tx1"/>
          </a:solidFill>
          <a:latin typeface="+mj-lt"/>
          <a:ea typeface="+mn-ea"/>
          <a:cs typeface="+mn-cs"/>
        </a:defRPr>
      </a:lvl1pPr>
      <a:lvl2pPr marL="990427" indent="-380933" algn="l" defTabSz="1218987" rtl="0" eaLnBrk="1" latinLnBrk="0" hangingPunct="1">
        <a:spcBef>
          <a:spcPct val="20000"/>
        </a:spcBef>
        <a:buFont typeface="Arial" pitchFamily="34" charset="0"/>
        <a:buChar char="–"/>
        <a:defRPr sz="3200" kern="1200">
          <a:solidFill>
            <a:schemeClr val="tx1"/>
          </a:solidFill>
          <a:latin typeface="+mj-lt"/>
          <a:ea typeface="+mn-ea"/>
          <a:cs typeface="+mn-cs"/>
        </a:defRPr>
      </a:lvl2pPr>
      <a:lvl3pPr marL="1523733" indent="-304747" algn="l" defTabSz="1218987" rtl="0" eaLnBrk="1" latinLnBrk="0" hangingPunct="1">
        <a:spcBef>
          <a:spcPct val="20000"/>
        </a:spcBef>
        <a:buFont typeface="Arial" pitchFamily="34" charset="0"/>
        <a:buChar char="•"/>
        <a:defRPr sz="2400" kern="1200">
          <a:solidFill>
            <a:schemeClr val="tx1"/>
          </a:solidFill>
          <a:latin typeface="+mj-lt"/>
          <a:ea typeface="+mn-ea"/>
          <a:cs typeface="+mn-cs"/>
        </a:defRPr>
      </a:lvl3pPr>
      <a:lvl4pPr marL="2133227" indent="-304747" algn="l" defTabSz="1218987" rtl="0" eaLnBrk="1" latinLnBrk="0" hangingPunct="1">
        <a:spcBef>
          <a:spcPct val="20000"/>
        </a:spcBef>
        <a:buFont typeface="Arial" pitchFamily="34" charset="0"/>
        <a:buChar char="–"/>
        <a:defRPr sz="2000" kern="1200">
          <a:solidFill>
            <a:schemeClr val="tx1"/>
          </a:solidFill>
          <a:latin typeface="+mj-lt"/>
          <a:ea typeface="+mn-ea"/>
          <a:cs typeface="+mn-cs"/>
        </a:defRPr>
      </a:lvl4pPr>
      <a:lvl5pPr marL="2742720" indent="-304747" algn="l" defTabSz="1218987" rtl="0" eaLnBrk="1" latinLnBrk="0" hangingPunct="1">
        <a:spcBef>
          <a:spcPct val="20000"/>
        </a:spcBef>
        <a:buFont typeface="Arial" pitchFamily="34" charset="0"/>
        <a:buChar char="»"/>
        <a:defRPr sz="2000" kern="1200">
          <a:solidFill>
            <a:schemeClr val="tx1"/>
          </a:solidFill>
          <a:latin typeface="+mj-lt"/>
          <a:ea typeface="+mn-ea"/>
          <a:cs typeface="+mn-cs"/>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hyperlink" Target="https://pixabay.com/en/backpacking-hiking-camping-backpack-23788/"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28263FE5-4E7E-F64D-9B71-B4580A59EF39}"/>
              </a:ext>
            </a:extLst>
          </p:cNvPr>
          <p:cNvSpPr>
            <a:spLocks noGrp="1" noChangeArrowheads="1"/>
          </p:cNvSpPr>
          <p:nvPr>
            <p:ph type="title"/>
          </p:nvPr>
        </p:nvSpPr>
        <p:spPr bwMode="auto">
          <a:xfrm>
            <a:off x="837981" y="365125"/>
            <a:ext cx="10512862" cy="132556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lvl1pPr indent="177800" eaLnBrk="0" fontAlgn="base" hangingPunct="0">
              <a:spcBef>
                <a:spcPct val="0"/>
              </a:spcBef>
              <a:spcAft>
                <a:spcPct val="0"/>
              </a:spcAft>
              <a:defRPr>
                <a:solidFill>
                  <a:schemeClr val="tx1"/>
                </a:solidFill>
                <a:latin typeface="Arial" panose="020B0604020202020204" pitchFamily="34" charset="0"/>
              </a:defRPr>
            </a:lvl1pPr>
            <a:lvl2pPr marL="457200" eaLnBrk="0" fontAlgn="base" hangingPunct="0">
              <a:spcBef>
                <a:spcPct val="0"/>
              </a:spcBef>
              <a:spcAft>
                <a:spcPct val="0"/>
              </a:spcAft>
              <a:defRPr>
                <a:solidFill>
                  <a:schemeClr val="tx1"/>
                </a:solidFill>
                <a:latin typeface="Arial" panose="020B0604020202020204" pitchFamily="34" charset="0"/>
              </a:defRPr>
            </a:lvl2pPr>
            <a:lvl3pPr marL="914400" eaLnBrk="0" fontAlgn="base" hangingPunct="0">
              <a:spcBef>
                <a:spcPct val="0"/>
              </a:spcBef>
              <a:spcAft>
                <a:spcPct val="0"/>
              </a:spcAft>
              <a:defRPr>
                <a:solidFill>
                  <a:schemeClr val="tx1"/>
                </a:solidFill>
                <a:latin typeface="Arial" panose="020B0604020202020204" pitchFamily="34" charset="0"/>
              </a:defRPr>
            </a:lvl3pPr>
            <a:lvl4pPr marL="1371600" eaLnBrk="0" fontAlgn="base" hangingPunct="0">
              <a:spcBef>
                <a:spcPct val="0"/>
              </a:spcBef>
              <a:spcAft>
                <a:spcPct val="0"/>
              </a:spcAft>
              <a:defRPr>
                <a:solidFill>
                  <a:schemeClr val="tx1"/>
                </a:solidFill>
                <a:latin typeface="Arial" panose="020B0604020202020204" pitchFamily="34" charset="0"/>
              </a:defRPr>
            </a:lvl4pPr>
            <a:lvl5pPr marL="1828800" eaLnBrk="0" fontAlgn="base" hangingPunct="0">
              <a:spcBef>
                <a:spcPct val="0"/>
              </a:spcBef>
              <a:spcAft>
                <a:spcPct val="0"/>
              </a:spcAft>
              <a:defRPr>
                <a:solidFill>
                  <a:schemeClr val="tx1"/>
                </a:solidFill>
                <a:latin typeface="Arial" panose="020B0604020202020204" pitchFamily="34" charset="0"/>
              </a:defRPr>
            </a:lvl5pPr>
            <a:lvl6pPr marL="2286000" eaLnBrk="0" fontAlgn="base" hangingPunct="0">
              <a:spcBef>
                <a:spcPct val="0"/>
              </a:spcBef>
              <a:spcAft>
                <a:spcPct val="0"/>
              </a:spcAft>
              <a:defRPr>
                <a:solidFill>
                  <a:schemeClr val="tx1"/>
                </a:solidFill>
                <a:latin typeface="Arial" panose="020B0604020202020204" pitchFamily="34" charset="0"/>
              </a:defRPr>
            </a:lvl6pPr>
            <a:lvl7pPr marL="2743200" eaLnBrk="0" fontAlgn="base" hangingPunct="0">
              <a:spcBef>
                <a:spcPct val="0"/>
              </a:spcBef>
              <a:spcAft>
                <a:spcPct val="0"/>
              </a:spcAft>
              <a:defRPr>
                <a:solidFill>
                  <a:schemeClr val="tx1"/>
                </a:solidFill>
                <a:latin typeface="Arial" panose="020B0604020202020204" pitchFamily="34" charset="0"/>
              </a:defRPr>
            </a:lvl7pPr>
            <a:lvl8pPr marL="3200400" eaLnBrk="0" fontAlgn="base" hangingPunct="0">
              <a:spcBef>
                <a:spcPct val="0"/>
              </a:spcBef>
              <a:spcAft>
                <a:spcPct val="0"/>
              </a:spcAft>
              <a:defRPr>
                <a:solidFill>
                  <a:schemeClr val="tx1"/>
                </a:solidFill>
                <a:latin typeface="Arial" panose="020B0604020202020204" pitchFamily="34" charset="0"/>
              </a:defRPr>
            </a:lvl8pPr>
            <a:lvl9pPr marL="3657600" eaLnBrk="0" fontAlgn="base" hangingPunct="0">
              <a:spcBef>
                <a:spcPct val="0"/>
              </a:spcBef>
              <a:spcAft>
                <a:spcPct val="0"/>
              </a:spcAft>
              <a:defRPr>
                <a:solidFill>
                  <a:schemeClr val="tx1"/>
                </a:solidFill>
                <a:latin typeface="Arial" panose="020B0604020202020204" pitchFamily="34" charset="0"/>
              </a:defRPr>
            </a:lvl9pPr>
          </a:lstStyle>
          <a:p>
            <a:pPr marL="0" marR="0" lvl="0" indent="177800" defTabSz="914400" rtl="0" eaLnBrk="0" fontAlgn="base" latinLnBrk="0" hangingPunct="0">
              <a:lnSpc>
                <a:spcPct val="90000"/>
              </a:lnSpc>
              <a:spcBef>
                <a:spcPct val="0"/>
              </a:spcBef>
              <a:spcAft>
                <a:spcPct val="0"/>
              </a:spcAft>
              <a:buClrTx/>
              <a:buSzTx/>
              <a:buFontTx/>
              <a:buNone/>
              <a:tabLst/>
            </a:pPr>
            <a:r>
              <a:rPr kumimoji="0" lang="en-US" altLang="en-US" sz="1700" b="1" i="0" u="none" strike="noStrike" cap="none" normalizeH="0" baseline="0" dirty="0">
                <a:ln>
                  <a:noFill/>
                </a:ln>
                <a:effectLst/>
                <a:latin typeface="Times New Roman" panose="02020603050405020304" pitchFamily="18" charset="0"/>
                <a:ea typeface="MS Minngs"/>
              </a:rPr>
              <a:t>School of Sport, Health &amp; Outdoor Education</a:t>
            </a:r>
            <a:endParaRPr kumimoji="0" lang="en-US" altLang="en-US" sz="1700" b="0" i="0" u="none" strike="noStrike" cap="none" normalizeH="0" baseline="0" dirty="0">
              <a:ln>
                <a:noFill/>
              </a:ln>
              <a:effectLst/>
            </a:endParaRPr>
          </a:p>
          <a:p>
            <a:pPr marL="0" marR="0" lvl="0" indent="177800" defTabSz="914400" rtl="0" eaLnBrk="0" fontAlgn="base" latinLnBrk="0" hangingPunct="0">
              <a:lnSpc>
                <a:spcPct val="90000"/>
              </a:lnSpc>
              <a:spcBef>
                <a:spcPct val="0"/>
              </a:spcBef>
              <a:spcAft>
                <a:spcPct val="0"/>
              </a:spcAft>
              <a:buClrTx/>
              <a:buSzTx/>
              <a:buFontTx/>
              <a:buNone/>
              <a:tabLst/>
            </a:pPr>
            <a:r>
              <a:rPr kumimoji="0" lang="en-US" altLang="en-US" sz="1700" b="0" i="0" u="sng" strike="noStrike" cap="none" normalizeH="0" baseline="0" dirty="0">
                <a:ln>
                  <a:noFill/>
                </a:ln>
                <a:effectLst/>
                <a:latin typeface="Times New Roman" panose="02020603050405020304" pitchFamily="18" charset="0"/>
                <a:ea typeface="MS Minngs"/>
              </a:rPr>
              <a:t>Assessment Feedback Sheet</a:t>
            </a:r>
            <a:endParaRPr kumimoji="0" lang="en-US" altLang="en-US" sz="1700" b="0" i="0" u="none" strike="noStrike" cap="none" normalizeH="0" baseline="0" dirty="0">
              <a:ln>
                <a:noFill/>
              </a:ln>
              <a:effectLst/>
            </a:endParaRPr>
          </a:p>
          <a:p>
            <a:pPr marL="0" marR="0" lvl="0" indent="177800" defTabSz="914400" rtl="0" eaLnBrk="0" fontAlgn="base" latinLnBrk="0" hangingPunct="0">
              <a:lnSpc>
                <a:spcPct val="90000"/>
              </a:lnSpc>
              <a:spcBef>
                <a:spcPct val="0"/>
              </a:spcBef>
              <a:spcAft>
                <a:spcPct val="0"/>
              </a:spcAft>
              <a:buClrTx/>
              <a:buSzTx/>
              <a:buFontTx/>
              <a:buNone/>
              <a:tabLst/>
            </a:pPr>
            <a:r>
              <a:rPr kumimoji="0" lang="en-US" altLang="en-US" sz="1700" b="1" i="0" u="none" strike="noStrike" cap="none" normalizeH="0" baseline="0" dirty="0">
                <a:ln>
                  <a:noFill/>
                </a:ln>
                <a:effectLst/>
                <a:latin typeface="Times New Roman" panose="02020603050405020304" pitchFamily="18" charset="0"/>
                <a:ea typeface="MS Minngs"/>
              </a:rPr>
              <a:t>	                Student No./Name:1803365</a:t>
            </a:r>
            <a:r>
              <a:rPr lang="en-US" altLang="en-US" sz="1700" b="1" dirty="0">
                <a:latin typeface="Times New Roman" panose="02020603050405020304" pitchFamily="18" charset="0"/>
                <a:ea typeface="MS Minngs"/>
              </a:rPr>
              <a:t> </a:t>
            </a:r>
            <a:r>
              <a:rPr kumimoji="0" lang="en-US" altLang="en-US" sz="1700" b="1" i="0" u="none" strike="noStrike" cap="none" normalizeH="0" baseline="0" dirty="0">
                <a:ln>
                  <a:noFill/>
                </a:ln>
                <a:effectLst/>
                <a:latin typeface="Times New Roman" panose="02020603050405020304" pitchFamily="18" charset="0"/>
                <a:ea typeface="MS Minngs"/>
              </a:rPr>
              <a:t>Carly </a:t>
            </a:r>
            <a:r>
              <a:rPr kumimoji="0" lang="en-US" altLang="en-US" sz="1700" b="1" i="0" u="none" strike="noStrike" cap="none" normalizeH="0" baseline="0" dirty="0" err="1">
                <a:ln>
                  <a:noFill/>
                </a:ln>
                <a:effectLst/>
                <a:latin typeface="Times New Roman" panose="02020603050405020304" pitchFamily="18" charset="0"/>
                <a:ea typeface="MS Minngs"/>
              </a:rPr>
              <a:t>Pegg</a:t>
            </a:r>
            <a:r>
              <a:rPr kumimoji="0" lang="en-US" altLang="en-US" sz="1700" b="1" i="0" u="none" strike="noStrike" cap="none" normalizeH="0" baseline="0" dirty="0">
                <a:ln>
                  <a:noFill/>
                </a:ln>
                <a:effectLst/>
                <a:latin typeface="Times New Roman" panose="02020603050405020304" pitchFamily="18" charset="0"/>
                <a:ea typeface="MS Minngs"/>
              </a:rPr>
              <a:t>	</a:t>
            </a:r>
            <a:endParaRPr kumimoji="0" lang="en-US" altLang="en-US" sz="1700" b="0" i="0" u="none" strike="noStrike" cap="none" normalizeH="0" baseline="0" dirty="0">
              <a:ln>
                <a:noFill/>
              </a:ln>
              <a:effectLst/>
            </a:endParaRPr>
          </a:p>
          <a:p>
            <a:pPr marL="0" marR="0" lvl="0" indent="177800" defTabSz="914400" rtl="0" eaLnBrk="0" fontAlgn="base" latinLnBrk="0" hangingPunct="0">
              <a:lnSpc>
                <a:spcPct val="90000"/>
              </a:lnSpc>
              <a:spcBef>
                <a:spcPct val="0"/>
              </a:spcBef>
              <a:spcAft>
                <a:spcPct val="0"/>
              </a:spcAft>
              <a:buClrTx/>
              <a:buSzTx/>
              <a:buFontTx/>
              <a:buNone/>
              <a:tabLst/>
            </a:pPr>
            <a:r>
              <a:rPr kumimoji="0" lang="en-US" altLang="en-US" sz="1700" b="1" i="0" u="none" strike="noStrike" cap="none" normalizeH="0" baseline="0" dirty="0">
                <a:ln>
                  <a:noFill/>
                </a:ln>
                <a:effectLst/>
                <a:latin typeface="Times New Roman" panose="02020603050405020304" pitchFamily="18" charset="0"/>
                <a:ea typeface="MS Minngs"/>
              </a:rPr>
              <a:t>                                               Module:	Adventure and Challenge in the curriculum</a:t>
            </a:r>
            <a:endParaRPr kumimoji="0" lang="en-US" altLang="en-US" sz="1700" b="0" i="0" u="none" strike="noStrike" cap="none" normalizeH="0" baseline="0" dirty="0">
              <a:ln>
                <a:noFill/>
              </a:ln>
              <a:effectLst/>
            </a:endParaRPr>
          </a:p>
          <a:p>
            <a:pPr defTabSz="914400">
              <a:lnSpc>
                <a:spcPct val="90000"/>
              </a:lnSpc>
            </a:pPr>
            <a:r>
              <a:rPr kumimoji="0" lang="en-US" altLang="en-US" sz="1700" b="1" i="0" u="none" strike="noStrike" cap="none" normalizeH="0" baseline="0" dirty="0">
                <a:ln>
                  <a:noFill/>
                </a:ln>
                <a:effectLst/>
                <a:latin typeface="Times New Roman" panose="02020603050405020304" pitchFamily="18" charset="0"/>
                <a:ea typeface="MS Minngs"/>
              </a:rPr>
              <a:t>                                     Module Code: </a:t>
            </a:r>
            <a:r>
              <a:rPr lang="en-GB" sz="1600" dirty="0"/>
              <a:t>SHSS4074</a:t>
            </a:r>
            <a:r>
              <a:rPr lang="en-GB" sz="1800" dirty="0"/>
              <a:t> </a:t>
            </a:r>
            <a:endParaRPr kumimoji="0" lang="en-US" altLang="en-US" sz="1700" b="0" i="0" u="none" strike="noStrike" cap="none" normalizeH="0" baseline="0" dirty="0">
              <a:ln>
                <a:noFill/>
              </a:ln>
              <a:effectLst/>
            </a:endParaRPr>
          </a:p>
          <a:p>
            <a:pPr marL="0" marR="0" lvl="0" indent="177800" defTabSz="914400" rtl="0" eaLnBrk="0" fontAlgn="base" latinLnBrk="0" hangingPunct="0">
              <a:lnSpc>
                <a:spcPct val="90000"/>
              </a:lnSpc>
              <a:spcBef>
                <a:spcPct val="0"/>
              </a:spcBef>
              <a:spcAft>
                <a:spcPct val="0"/>
              </a:spcAft>
              <a:buClrTx/>
              <a:buSzTx/>
              <a:buFontTx/>
              <a:buNone/>
              <a:tabLst/>
            </a:pPr>
            <a:endParaRPr kumimoji="0" lang="en-US" altLang="en-US" sz="1700" b="0" i="0" u="none" strike="noStrike" cap="none" normalizeH="0" baseline="0" dirty="0">
              <a:ln>
                <a:noFill/>
              </a:ln>
              <a:effectLst/>
              <a:latin typeface="Arial" panose="020B0604020202020204" pitchFamily="34" charset="0"/>
            </a:endParaRPr>
          </a:p>
        </p:txBody>
      </p:sp>
      <p:graphicFrame>
        <p:nvGraphicFramePr>
          <p:cNvPr id="3" name="Table 2">
            <a:extLst>
              <a:ext uri="{FF2B5EF4-FFF2-40B4-BE49-F238E27FC236}">
                <a16:creationId xmlns:a16="http://schemas.microsoft.com/office/drawing/2014/main" id="{F27FB17D-F6A4-6B4F-A625-8C554BBFD10F}"/>
              </a:ext>
            </a:extLst>
          </p:cNvPr>
          <p:cNvGraphicFramePr>
            <a:graphicFrameLocks noGrp="1"/>
          </p:cNvGraphicFramePr>
          <p:nvPr>
            <p:extLst>
              <p:ext uri="{D42A27DB-BD31-4B8C-83A1-F6EECF244321}">
                <p14:modId xmlns:p14="http://schemas.microsoft.com/office/powerpoint/2010/main" val="3668820375"/>
              </p:ext>
            </p:extLst>
          </p:nvPr>
        </p:nvGraphicFramePr>
        <p:xfrm>
          <a:off x="828459" y="1934343"/>
          <a:ext cx="10525734" cy="4133908"/>
        </p:xfrm>
        <a:graphic>
          <a:graphicData uri="http://schemas.openxmlformats.org/drawingml/2006/table">
            <a:tbl>
              <a:tblPr/>
              <a:tblGrid>
                <a:gridCol w="4552539">
                  <a:extLst>
                    <a:ext uri="{9D8B030D-6E8A-4147-A177-3AD203B41FA5}">
                      <a16:colId xmlns:a16="http://schemas.microsoft.com/office/drawing/2014/main" val="1252654746"/>
                    </a:ext>
                  </a:extLst>
                </a:gridCol>
                <a:gridCol w="615899">
                  <a:extLst>
                    <a:ext uri="{9D8B030D-6E8A-4147-A177-3AD203B41FA5}">
                      <a16:colId xmlns:a16="http://schemas.microsoft.com/office/drawing/2014/main" val="1464752333"/>
                    </a:ext>
                  </a:extLst>
                </a:gridCol>
                <a:gridCol w="180827">
                  <a:extLst>
                    <a:ext uri="{9D8B030D-6E8A-4147-A177-3AD203B41FA5}">
                      <a16:colId xmlns:a16="http://schemas.microsoft.com/office/drawing/2014/main" val="1264988986"/>
                    </a:ext>
                  </a:extLst>
                </a:gridCol>
                <a:gridCol w="496404">
                  <a:extLst>
                    <a:ext uri="{9D8B030D-6E8A-4147-A177-3AD203B41FA5}">
                      <a16:colId xmlns:a16="http://schemas.microsoft.com/office/drawing/2014/main" val="451727964"/>
                    </a:ext>
                  </a:extLst>
                </a:gridCol>
                <a:gridCol w="822709">
                  <a:extLst>
                    <a:ext uri="{9D8B030D-6E8A-4147-A177-3AD203B41FA5}">
                      <a16:colId xmlns:a16="http://schemas.microsoft.com/office/drawing/2014/main" val="3399034705"/>
                    </a:ext>
                  </a:extLst>
                </a:gridCol>
                <a:gridCol w="597015">
                  <a:extLst>
                    <a:ext uri="{9D8B030D-6E8A-4147-A177-3AD203B41FA5}">
                      <a16:colId xmlns:a16="http://schemas.microsoft.com/office/drawing/2014/main" val="2522179399"/>
                    </a:ext>
                  </a:extLst>
                </a:gridCol>
                <a:gridCol w="161944">
                  <a:extLst>
                    <a:ext uri="{9D8B030D-6E8A-4147-A177-3AD203B41FA5}">
                      <a16:colId xmlns:a16="http://schemas.microsoft.com/office/drawing/2014/main" val="3922808726"/>
                    </a:ext>
                  </a:extLst>
                </a:gridCol>
                <a:gridCol w="609705">
                  <a:extLst>
                    <a:ext uri="{9D8B030D-6E8A-4147-A177-3AD203B41FA5}">
                      <a16:colId xmlns:a16="http://schemas.microsoft.com/office/drawing/2014/main" val="1774381655"/>
                    </a:ext>
                  </a:extLst>
                </a:gridCol>
                <a:gridCol w="676174">
                  <a:extLst>
                    <a:ext uri="{9D8B030D-6E8A-4147-A177-3AD203B41FA5}">
                      <a16:colId xmlns:a16="http://schemas.microsoft.com/office/drawing/2014/main" val="2885484979"/>
                    </a:ext>
                  </a:extLst>
                </a:gridCol>
                <a:gridCol w="544142">
                  <a:extLst>
                    <a:ext uri="{9D8B030D-6E8A-4147-A177-3AD203B41FA5}">
                      <a16:colId xmlns:a16="http://schemas.microsoft.com/office/drawing/2014/main" val="69040219"/>
                    </a:ext>
                  </a:extLst>
                </a:gridCol>
                <a:gridCol w="112414">
                  <a:extLst>
                    <a:ext uri="{9D8B030D-6E8A-4147-A177-3AD203B41FA5}">
                      <a16:colId xmlns:a16="http://schemas.microsoft.com/office/drawing/2014/main" val="2067285562"/>
                    </a:ext>
                  </a:extLst>
                </a:gridCol>
                <a:gridCol w="712430">
                  <a:extLst>
                    <a:ext uri="{9D8B030D-6E8A-4147-A177-3AD203B41FA5}">
                      <a16:colId xmlns:a16="http://schemas.microsoft.com/office/drawing/2014/main" val="896900052"/>
                    </a:ext>
                  </a:extLst>
                </a:gridCol>
                <a:gridCol w="443532">
                  <a:extLst>
                    <a:ext uri="{9D8B030D-6E8A-4147-A177-3AD203B41FA5}">
                      <a16:colId xmlns:a16="http://schemas.microsoft.com/office/drawing/2014/main" val="3613539496"/>
                    </a:ext>
                  </a:extLst>
                </a:gridCol>
              </a:tblGrid>
              <a:tr h="252342">
                <a:tc gridSpan="13">
                  <a:txBody>
                    <a:bodyPr/>
                    <a:lstStyle/>
                    <a:p>
                      <a:pPr algn="ctr" fontAlgn="t">
                        <a:spcBef>
                          <a:spcPts val="0"/>
                        </a:spcBef>
                        <a:spcAft>
                          <a:spcPts val="0"/>
                        </a:spcAft>
                      </a:pPr>
                      <a:r>
                        <a:rPr lang="en-GB" sz="900" b="1" i="0" u="none" strike="noStrike">
                          <a:effectLst/>
                          <a:latin typeface="Times New Roman" panose="02020603050405020304" pitchFamily="18" charset="0"/>
                          <a:ea typeface="MS Minngs"/>
                        </a:rPr>
                        <a:t>Personal Evaluation</a:t>
                      </a:r>
                      <a:r>
                        <a:rPr lang="en-GB" sz="900" b="0" i="0" u="none" strike="noStrike">
                          <a:effectLst/>
                          <a:latin typeface="Times New Roman" panose="02020603050405020304" pitchFamily="18" charset="0"/>
                          <a:ea typeface="MS Minngs"/>
                        </a:rPr>
                        <a:t> – to support your academic progress please complete the section below </a:t>
                      </a:r>
                      <a:r>
                        <a:rPr lang="en-GB" sz="900" b="1" i="0" u="sng" strike="noStrike">
                          <a:effectLst/>
                          <a:latin typeface="Times New Roman" panose="02020603050405020304" pitchFamily="18" charset="0"/>
                          <a:ea typeface="MS Minngs"/>
                        </a:rPr>
                        <a:t>BEFORE</a:t>
                      </a:r>
                      <a:r>
                        <a:rPr lang="en-GB" sz="900" b="0" i="0" u="none" strike="noStrike">
                          <a:effectLst/>
                          <a:latin typeface="Times New Roman" panose="02020603050405020304" pitchFamily="18" charset="0"/>
                          <a:ea typeface="MS Minngs"/>
                        </a:rPr>
                        <a:t> submitting your work.</a:t>
                      </a:r>
                      <a:endParaRPr lang="en-GB" sz="1700" b="0" i="0" u="none" strike="noStrike">
                        <a:effectLst/>
                        <a:latin typeface="Arial" panose="020B0604020202020204" pitchFamily="34" charset="0"/>
                      </a:endParaRPr>
                    </a:p>
                  </a:txBody>
                  <a:tcPr marL="87014" marR="87014" marT="43507" marB="43507">
                    <a:lnL w="66675" cap="flat" cmpd="dbl"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66675" cap="flat" cmpd="dbl"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518900532"/>
                  </a:ext>
                </a:extLst>
              </a:tr>
              <a:tr h="295849">
                <a:tc gridSpan="3">
                  <a:txBody>
                    <a:bodyPr/>
                    <a:lstStyle/>
                    <a:p>
                      <a:pPr marL="73152" marR="73152" algn="l" fontAlgn="t">
                        <a:spcBef>
                          <a:spcPts val="0"/>
                        </a:spcBef>
                        <a:spcAft>
                          <a:spcPts val="0"/>
                        </a:spcAft>
                      </a:pPr>
                      <a:r>
                        <a:rPr lang="en-GB" sz="900" b="0" i="0" u="none" strike="noStrike">
                          <a:effectLst/>
                          <a:latin typeface="Times New Roman" panose="02020603050405020304" pitchFamily="18" charset="0"/>
                          <a:ea typeface="MS Minngs"/>
                        </a:rPr>
                        <a:t>What do you consider to be the best aspects of this work?</a:t>
                      </a:r>
                      <a:endParaRPr lang="en-GB" sz="1700" b="0" i="0" u="none" strike="noStrike">
                        <a:effectLst/>
                        <a:latin typeface="Arial" panose="020B0604020202020204" pitchFamily="34" charset="0"/>
                      </a:endParaRPr>
                    </a:p>
                  </a:txBody>
                  <a:tcPr marL="87014" marR="87014" marT="43507" marB="43507">
                    <a:lnL w="66675"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hMerge="1">
                  <a:txBody>
                    <a:bodyPr/>
                    <a:lstStyle/>
                    <a:p>
                      <a:endParaRPr lang="en-US"/>
                    </a:p>
                  </a:txBody>
                  <a:tcPr/>
                </a:tc>
                <a:tc gridSpan="10">
                  <a:txBody>
                    <a:bodyPr/>
                    <a:lstStyle/>
                    <a:p>
                      <a:pPr algn="ctr" fontAlgn="t">
                        <a:spcBef>
                          <a:spcPts val="0"/>
                        </a:spcBef>
                        <a:spcAft>
                          <a:spcPts val="0"/>
                        </a:spcAft>
                      </a:pPr>
                      <a:r>
                        <a:rPr lang="en-GB" sz="1100" b="1" i="0" u="none" strike="noStrike" dirty="0">
                          <a:effectLst/>
                          <a:latin typeface="Times New Roman" panose="02020603050405020304" pitchFamily="18" charset="0"/>
                          <a:ea typeface="MS Minngs"/>
                        </a:rPr>
                        <a:t>My Lovely Flower Petal Design </a:t>
                      </a:r>
                      <a:endParaRPr lang="en-GB" sz="1700" b="0" i="0" u="none" strike="noStrike" dirty="0">
                        <a:effectLst/>
                        <a:latin typeface="Arial" panose="020B0604020202020204" pitchFamily="34" charset="0"/>
                      </a:endParaRPr>
                    </a:p>
                  </a:txBody>
                  <a:tcPr marL="87014" marR="87014" marT="43507" marB="43507">
                    <a:lnL w="12700" cap="flat" cmpd="sng"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492157426"/>
                  </a:ext>
                </a:extLst>
              </a:tr>
              <a:tr h="295849">
                <a:tc gridSpan="3">
                  <a:txBody>
                    <a:bodyPr/>
                    <a:lstStyle/>
                    <a:p>
                      <a:pPr marL="73152" marR="73152" algn="l" fontAlgn="t">
                        <a:spcBef>
                          <a:spcPts val="0"/>
                        </a:spcBef>
                        <a:spcAft>
                          <a:spcPts val="0"/>
                        </a:spcAft>
                      </a:pPr>
                      <a:r>
                        <a:rPr lang="en-GB" sz="900" b="0" i="0" u="none" strike="noStrike">
                          <a:effectLst/>
                          <a:latin typeface="Times New Roman" panose="02020603050405020304" pitchFamily="18" charset="0"/>
                          <a:ea typeface="MS Minngs"/>
                        </a:rPr>
                        <a:t>Which aspects do you consider could have been improved in this piece of work?</a:t>
                      </a:r>
                      <a:endParaRPr lang="en-GB" sz="1700" b="0" i="0" u="none" strike="noStrike">
                        <a:effectLst/>
                        <a:latin typeface="Arial" panose="020B0604020202020204" pitchFamily="34" charset="0"/>
                      </a:endParaRPr>
                    </a:p>
                  </a:txBody>
                  <a:tcPr marL="87014" marR="87014" marT="43507" marB="43507">
                    <a:lnL w="66675"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hMerge="1">
                  <a:txBody>
                    <a:bodyPr/>
                    <a:lstStyle/>
                    <a:p>
                      <a:endParaRPr lang="en-US"/>
                    </a:p>
                  </a:txBody>
                  <a:tcPr/>
                </a:tc>
                <a:tc gridSpan="10">
                  <a:txBody>
                    <a:bodyPr/>
                    <a:lstStyle/>
                    <a:p>
                      <a:pPr algn="ctr" fontAlgn="t">
                        <a:spcBef>
                          <a:spcPts val="0"/>
                        </a:spcBef>
                        <a:spcAft>
                          <a:spcPts val="0"/>
                        </a:spcAft>
                      </a:pPr>
                      <a:r>
                        <a:rPr lang="en-GB" sz="1100" b="1" i="0" u="none" strike="noStrike" dirty="0">
                          <a:effectLst/>
                          <a:latin typeface="Times New Roman" panose="02020603050405020304" pitchFamily="18" charset="0"/>
                          <a:ea typeface="MS Minngs"/>
                        </a:rPr>
                        <a:t>More Sources </a:t>
                      </a:r>
                      <a:endParaRPr lang="en-GB" sz="1700" b="0" i="0" u="none" strike="noStrike" dirty="0">
                        <a:effectLst/>
                        <a:latin typeface="Arial" panose="020B0604020202020204" pitchFamily="34" charset="0"/>
                      </a:endParaRPr>
                    </a:p>
                  </a:txBody>
                  <a:tcPr marL="87014" marR="87014" marT="43507" marB="43507">
                    <a:lnL w="12700" cap="flat" cmpd="sng"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80821628"/>
                  </a:ext>
                </a:extLst>
              </a:tr>
              <a:tr h="295849">
                <a:tc gridSpan="3">
                  <a:txBody>
                    <a:bodyPr/>
                    <a:lstStyle/>
                    <a:p>
                      <a:pPr marL="73152" marR="73152" algn="l" fontAlgn="t">
                        <a:spcBef>
                          <a:spcPts val="0"/>
                        </a:spcBef>
                        <a:spcAft>
                          <a:spcPts val="0"/>
                        </a:spcAft>
                      </a:pPr>
                      <a:r>
                        <a:rPr lang="en-GB" sz="900" b="0" i="0" u="none" strike="noStrike">
                          <a:effectLst/>
                          <a:latin typeface="Times New Roman" panose="02020603050405020304" pitchFamily="18" charset="0"/>
                          <a:ea typeface="MS Minngs"/>
                        </a:rPr>
                        <a:t>What have you found most satisfying whilst undertaking this submission?</a:t>
                      </a:r>
                      <a:endParaRPr lang="en-GB" sz="1700" b="0" i="0" u="none" strike="noStrike">
                        <a:effectLst/>
                        <a:latin typeface="Arial" panose="020B0604020202020204" pitchFamily="34" charset="0"/>
                      </a:endParaRPr>
                    </a:p>
                  </a:txBody>
                  <a:tcPr marL="87014" marR="87014" marT="43507" marB="43507">
                    <a:lnL w="66675"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hMerge="1">
                  <a:txBody>
                    <a:bodyPr/>
                    <a:lstStyle/>
                    <a:p>
                      <a:endParaRPr lang="en-US"/>
                    </a:p>
                  </a:txBody>
                  <a:tcPr/>
                </a:tc>
                <a:tc gridSpan="10">
                  <a:txBody>
                    <a:bodyPr/>
                    <a:lstStyle/>
                    <a:p>
                      <a:pPr algn="ctr" fontAlgn="t">
                        <a:spcBef>
                          <a:spcPts val="0"/>
                        </a:spcBef>
                        <a:spcAft>
                          <a:spcPts val="0"/>
                        </a:spcAft>
                      </a:pPr>
                      <a:r>
                        <a:rPr lang="en-GB" sz="1100" b="1" i="0" u="none" strike="noStrike" dirty="0">
                          <a:effectLst/>
                          <a:latin typeface="Times New Roman" panose="02020603050405020304" pitchFamily="18" charset="0"/>
                          <a:ea typeface="MS Minngs"/>
                        </a:rPr>
                        <a:t> Reading about the topic</a:t>
                      </a:r>
                      <a:endParaRPr lang="en-GB" sz="1700" b="0" i="0" u="none" strike="noStrike" dirty="0">
                        <a:effectLst/>
                        <a:latin typeface="Arial" panose="020B0604020202020204" pitchFamily="34" charset="0"/>
                      </a:endParaRPr>
                    </a:p>
                  </a:txBody>
                  <a:tcPr marL="87014" marR="87014" marT="43507" marB="43507">
                    <a:lnL w="12700" cap="flat" cmpd="sng"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244384545"/>
                  </a:ext>
                </a:extLst>
              </a:tr>
              <a:tr h="295849">
                <a:tc rowSpan="2">
                  <a:txBody>
                    <a:bodyPr/>
                    <a:lstStyle/>
                    <a:p>
                      <a:pPr algn="l" fontAlgn="t">
                        <a:spcBef>
                          <a:spcPts val="0"/>
                        </a:spcBef>
                        <a:spcAft>
                          <a:spcPts val="0"/>
                        </a:spcAft>
                      </a:pPr>
                      <a:r>
                        <a:rPr lang="en-GB" sz="1100" b="1" i="0" u="none" strike="noStrike">
                          <a:effectLst/>
                          <a:latin typeface="Times New Roman" panose="02020603050405020304" pitchFamily="18" charset="0"/>
                          <a:ea typeface="MS Minngs"/>
                        </a:rPr>
                        <a:t> </a:t>
                      </a:r>
                      <a:endParaRPr lang="en-GB" sz="1700" b="0" i="0" u="none" strike="noStrike">
                        <a:effectLst/>
                        <a:latin typeface="Arial" panose="020B0604020202020204" pitchFamily="34" charset="0"/>
                      </a:endParaRPr>
                    </a:p>
                    <a:p>
                      <a:pPr algn="ctr" fontAlgn="t">
                        <a:spcBef>
                          <a:spcPts val="0"/>
                        </a:spcBef>
                        <a:spcAft>
                          <a:spcPts val="0"/>
                        </a:spcAft>
                      </a:pPr>
                      <a:r>
                        <a:rPr lang="en-GB" sz="1100" b="1" i="0" u="none" strike="noStrike">
                          <a:effectLst/>
                          <a:latin typeface="Times New Roman" panose="02020603050405020304" pitchFamily="18" charset="0"/>
                          <a:ea typeface="MS Minngs"/>
                        </a:rPr>
                        <a:t>ASSESSMENT CRITERIA</a:t>
                      </a:r>
                      <a:endParaRPr lang="en-GB" sz="1700" b="0" i="0" u="none" strike="noStrike">
                        <a:effectLst/>
                        <a:latin typeface="Arial" panose="020B0604020202020204" pitchFamily="34" charset="0"/>
                      </a:endParaRPr>
                    </a:p>
                  </a:txBody>
                  <a:tcPr marL="87014" marR="87014" marT="43507" marB="43507">
                    <a:lnL w="66675"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rowSpan="2" gridSpan="2">
                  <a:txBody>
                    <a:bodyPr/>
                    <a:lstStyle/>
                    <a:p>
                      <a:pPr marL="73152" marR="73152" algn="l" fontAlgn="t">
                        <a:spcBef>
                          <a:spcPts val="0"/>
                        </a:spcBef>
                        <a:spcAft>
                          <a:spcPts val="0"/>
                        </a:spcAft>
                      </a:pPr>
                      <a:r>
                        <a:rPr lang="en-GB" sz="800" b="0" i="0" u="none" strike="noStrike">
                          <a:effectLst/>
                          <a:latin typeface="Times New Roman" panose="02020603050405020304" pitchFamily="18" charset="0"/>
                          <a:ea typeface="MS Minngs"/>
                        </a:rPr>
                        <a:t>Learning</a:t>
                      </a:r>
                      <a:endParaRPr lang="en-GB" sz="1700" b="0" i="0" u="none" strike="noStrike">
                        <a:effectLst/>
                        <a:latin typeface="Arial" panose="020B0604020202020204" pitchFamily="34" charset="0"/>
                      </a:endParaRPr>
                    </a:p>
                    <a:p>
                      <a:pPr marL="73152" marR="73152" algn="l" fontAlgn="t">
                        <a:spcBef>
                          <a:spcPts val="0"/>
                        </a:spcBef>
                        <a:spcAft>
                          <a:spcPts val="0"/>
                        </a:spcAft>
                      </a:pPr>
                      <a:r>
                        <a:rPr lang="en-GB" sz="800" b="0" i="0" u="none" strike="noStrike">
                          <a:effectLst/>
                          <a:latin typeface="Times New Roman" panose="02020603050405020304" pitchFamily="18" charset="0"/>
                          <a:ea typeface="MS Minngs"/>
                        </a:rPr>
                        <a:t>Outcomes</a:t>
                      </a:r>
                      <a:endParaRPr lang="en-GB" sz="1700" b="0" i="0" u="none" strike="noStrike">
                        <a:effectLst/>
                        <a:latin typeface="Arial" panose="020B0604020202020204" pitchFamily="34" charset="0"/>
                      </a:endParaRPr>
                    </a:p>
                    <a:p>
                      <a:pPr marL="73152" marR="73152" algn="l" fontAlgn="t">
                        <a:spcBef>
                          <a:spcPts val="0"/>
                        </a:spcBef>
                        <a:spcAft>
                          <a:spcPts val="0"/>
                        </a:spcAft>
                      </a:pPr>
                      <a:r>
                        <a:rPr lang="en-GB" sz="800" b="0" i="0" u="none" strike="noStrike">
                          <a:effectLst/>
                          <a:latin typeface="Times New Roman" panose="02020603050405020304" pitchFamily="18" charset="0"/>
                          <a:ea typeface="MS Minngs"/>
                        </a:rPr>
                        <a:t> </a:t>
                      </a:r>
                      <a:endParaRPr lang="en-GB" sz="1700" b="0" i="0" u="none" strike="noStrike">
                        <a:effectLst/>
                        <a:latin typeface="Arial" panose="020B0604020202020204" pitchFamily="34" charset="0"/>
                      </a:endParaRPr>
                    </a:p>
                    <a:p>
                      <a:pPr marL="73152" marR="73152" algn="ctr" fontAlgn="t">
                        <a:spcBef>
                          <a:spcPts val="0"/>
                        </a:spcBef>
                        <a:spcAft>
                          <a:spcPts val="0"/>
                        </a:spcAft>
                      </a:pPr>
                      <a:r>
                        <a:rPr lang="en-GB" sz="800" b="1" i="0" u="none" strike="noStrike">
                          <a:effectLst/>
                          <a:latin typeface="Times New Roman" panose="02020603050405020304" pitchFamily="18" charset="0"/>
                          <a:ea typeface="MS Minngs"/>
                        </a:rPr>
                        <a:t> </a:t>
                      </a:r>
                      <a:endParaRPr lang="en-GB" sz="1700" b="0" i="0" u="none" strike="noStrike">
                        <a:effectLst/>
                        <a:latin typeface="Arial" panose="020B0604020202020204" pitchFamily="34" charset="0"/>
                      </a:endParaRPr>
                    </a:p>
                  </a:txBody>
                  <a:tcPr marL="87014" marR="87014" marT="43507" marB="4350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rowSpan="2" hMerge="1">
                  <a:txBody>
                    <a:bodyPr/>
                    <a:lstStyle/>
                    <a:p>
                      <a:endParaRPr lang="en-US"/>
                    </a:p>
                  </a:txBody>
                  <a:tcPr/>
                </a:tc>
                <a:tc gridSpan="10">
                  <a:txBody>
                    <a:bodyPr/>
                    <a:lstStyle/>
                    <a:p>
                      <a:pPr algn="ctr" fontAlgn="t">
                        <a:spcBef>
                          <a:spcPts val="0"/>
                        </a:spcBef>
                        <a:spcAft>
                          <a:spcPts val="0"/>
                        </a:spcAft>
                      </a:pPr>
                      <a:r>
                        <a:rPr lang="en-GB" sz="1100" b="1" i="0" u="none" strike="noStrike">
                          <a:effectLst/>
                          <a:latin typeface="Times New Roman" panose="02020603050405020304" pitchFamily="18" charset="0"/>
                          <a:ea typeface="MS Minngs"/>
                        </a:rPr>
                        <a:t>GRADE</a:t>
                      </a:r>
                      <a:endParaRPr lang="en-GB" sz="1700" b="0" i="0" u="none" strike="noStrike">
                        <a:effectLst/>
                        <a:latin typeface="Arial" panose="020B0604020202020204" pitchFamily="34" charset="0"/>
                      </a:endParaRPr>
                    </a:p>
                  </a:txBody>
                  <a:tcPr marL="87014" marR="87014" marT="43507" marB="43507">
                    <a:lnL w="12700" cap="flat" cmpd="sng"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675322863"/>
                  </a:ext>
                </a:extLst>
              </a:tr>
              <a:tr h="507946">
                <a:tc vMerge="1">
                  <a:txBody>
                    <a:bodyPr/>
                    <a:lstStyle/>
                    <a:p>
                      <a:endParaRPr lang="en-US"/>
                    </a:p>
                  </a:txBody>
                  <a:tcPr/>
                </a:tc>
                <a:tc gridSpan="2" vMerge="1">
                  <a:txBody>
                    <a:bodyPr/>
                    <a:lstStyle/>
                    <a:p>
                      <a:endParaRPr lang="en-US"/>
                    </a:p>
                  </a:txBody>
                  <a:tcPr/>
                </a:tc>
                <a:tc hMerge="1" vMerge="1">
                  <a:txBody>
                    <a:bodyPr/>
                    <a:lstStyle/>
                    <a:p>
                      <a:endParaRPr lang="en-US"/>
                    </a:p>
                  </a:txBody>
                  <a:tcPr/>
                </a:tc>
                <a:tc>
                  <a:txBody>
                    <a:bodyPr/>
                    <a:lstStyle/>
                    <a:p>
                      <a:pPr algn="ctr" fontAlgn="t">
                        <a:spcBef>
                          <a:spcPts val="0"/>
                        </a:spcBef>
                        <a:spcAft>
                          <a:spcPts val="0"/>
                        </a:spcAft>
                      </a:pPr>
                      <a:r>
                        <a:rPr lang="en-GB" sz="800" b="1" i="0" u="none" strike="noStrike">
                          <a:effectLst/>
                          <a:latin typeface="Times New Roman" panose="02020603050405020304" pitchFamily="18" charset="0"/>
                          <a:ea typeface="MS Minngs"/>
                        </a:rPr>
                        <a:t>Poor</a:t>
                      </a:r>
                      <a:endParaRPr lang="en-GB" sz="1700" b="0" i="0" u="none" strike="noStrike">
                        <a:effectLst/>
                        <a:latin typeface="Arial" panose="020B0604020202020204" pitchFamily="34" charset="0"/>
                      </a:endParaRPr>
                    </a:p>
                    <a:p>
                      <a:pPr algn="ctr" fontAlgn="t">
                        <a:spcBef>
                          <a:spcPts val="0"/>
                        </a:spcBef>
                        <a:spcAft>
                          <a:spcPts val="0"/>
                        </a:spcAft>
                      </a:pPr>
                      <a:r>
                        <a:rPr lang="en-GB" sz="800" b="1" i="0" u="none" strike="noStrike">
                          <a:effectLst/>
                          <a:latin typeface="Times New Roman" panose="02020603050405020304" pitchFamily="18" charset="0"/>
                          <a:ea typeface="MS Minngs"/>
                        </a:rPr>
                        <a:t>0-25%</a:t>
                      </a:r>
                      <a:endParaRPr lang="en-GB" sz="1700" b="0" i="0" u="none" strike="noStrike">
                        <a:effectLst/>
                        <a:latin typeface="Arial" panose="020B0604020202020204" pitchFamily="34" charset="0"/>
                      </a:endParaRPr>
                    </a:p>
                  </a:txBody>
                  <a:tcPr marL="65261" marR="65261" marT="906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spcBef>
                          <a:spcPts val="0"/>
                        </a:spcBef>
                        <a:spcAft>
                          <a:spcPts val="0"/>
                        </a:spcAft>
                      </a:pPr>
                      <a:r>
                        <a:rPr lang="en-GB" sz="800" b="1" i="0" u="none" strike="noStrike">
                          <a:effectLst/>
                          <a:latin typeface="Times New Roman" panose="02020603050405020304" pitchFamily="18" charset="0"/>
                          <a:ea typeface="MS Minngs"/>
                        </a:rPr>
                        <a:t>Unsatisfactory</a:t>
                      </a:r>
                      <a:endParaRPr lang="en-GB" sz="1700" b="0" i="0" u="none" strike="noStrike">
                        <a:effectLst/>
                        <a:latin typeface="Arial" panose="020B0604020202020204" pitchFamily="34" charset="0"/>
                      </a:endParaRPr>
                    </a:p>
                    <a:p>
                      <a:pPr algn="ctr" fontAlgn="t">
                        <a:spcBef>
                          <a:spcPts val="0"/>
                        </a:spcBef>
                        <a:spcAft>
                          <a:spcPts val="0"/>
                        </a:spcAft>
                      </a:pPr>
                      <a:r>
                        <a:rPr lang="en-GB" sz="800" b="1" i="0" u="none" strike="noStrike">
                          <a:effectLst/>
                          <a:latin typeface="Times New Roman" panose="02020603050405020304" pitchFamily="18" charset="0"/>
                          <a:ea typeface="MS Minngs"/>
                        </a:rPr>
                        <a:t>26-39%</a:t>
                      </a:r>
                      <a:endParaRPr lang="en-GB" sz="1700" b="0" i="0" u="none" strike="noStrike">
                        <a:effectLst/>
                        <a:latin typeface="Arial" panose="020B0604020202020204" pitchFamily="34" charset="0"/>
                      </a:endParaRPr>
                    </a:p>
                  </a:txBody>
                  <a:tcPr marL="65261" marR="65261" marT="906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ctr" fontAlgn="t">
                        <a:spcBef>
                          <a:spcPts val="0"/>
                        </a:spcBef>
                        <a:spcAft>
                          <a:spcPts val="0"/>
                        </a:spcAft>
                      </a:pPr>
                      <a:r>
                        <a:rPr lang="en-GB" sz="800" b="1" i="0" u="none" strike="noStrike">
                          <a:effectLst/>
                          <a:latin typeface="Times New Roman" panose="02020603050405020304" pitchFamily="18" charset="0"/>
                          <a:ea typeface="MS Minngs"/>
                        </a:rPr>
                        <a:t>Satisfactory</a:t>
                      </a:r>
                      <a:endParaRPr lang="en-GB" sz="1700" b="0" i="0" u="none" strike="noStrike">
                        <a:effectLst/>
                        <a:latin typeface="Arial" panose="020B0604020202020204" pitchFamily="34" charset="0"/>
                      </a:endParaRPr>
                    </a:p>
                    <a:p>
                      <a:pPr algn="ctr" fontAlgn="t">
                        <a:spcBef>
                          <a:spcPts val="0"/>
                        </a:spcBef>
                        <a:spcAft>
                          <a:spcPts val="0"/>
                        </a:spcAft>
                      </a:pPr>
                      <a:r>
                        <a:rPr lang="en-GB" sz="800" b="1" i="0" u="none" strike="noStrike">
                          <a:effectLst/>
                          <a:latin typeface="Times New Roman" panose="02020603050405020304" pitchFamily="18" charset="0"/>
                          <a:ea typeface="MS Minngs"/>
                        </a:rPr>
                        <a:t>40 – 49%</a:t>
                      </a:r>
                      <a:endParaRPr lang="en-GB" sz="1700" b="0" i="0" u="none" strike="noStrike">
                        <a:effectLst/>
                        <a:latin typeface="Arial" panose="020B0604020202020204" pitchFamily="34" charset="0"/>
                      </a:endParaRPr>
                    </a:p>
                  </a:txBody>
                  <a:tcPr marL="87014" marR="87014" marT="43507" marB="4350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t">
                        <a:spcBef>
                          <a:spcPts val="0"/>
                        </a:spcBef>
                        <a:spcAft>
                          <a:spcPts val="0"/>
                        </a:spcAft>
                      </a:pPr>
                      <a:r>
                        <a:rPr lang="en-GB" sz="800" b="1" i="0" u="none" strike="noStrike">
                          <a:effectLst/>
                          <a:latin typeface="Times New Roman" panose="02020603050405020304" pitchFamily="18" charset="0"/>
                          <a:ea typeface="MS Minngs"/>
                        </a:rPr>
                        <a:t>Good</a:t>
                      </a:r>
                      <a:endParaRPr lang="en-GB" sz="1700" b="0" i="0" u="none" strike="noStrike">
                        <a:effectLst/>
                        <a:latin typeface="Arial" panose="020B0604020202020204" pitchFamily="34" charset="0"/>
                      </a:endParaRPr>
                    </a:p>
                    <a:p>
                      <a:pPr algn="ctr" fontAlgn="t">
                        <a:spcBef>
                          <a:spcPts val="0"/>
                        </a:spcBef>
                        <a:spcAft>
                          <a:spcPts val="0"/>
                        </a:spcAft>
                      </a:pPr>
                      <a:r>
                        <a:rPr lang="en-GB" sz="800" b="1" i="0" u="none" strike="noStrike">
                          <a:effectLst/>
                          <a:latin typeface="Times New Roman" panose="02020603050405020304" pitchFamily="18" charset="0"/>
                          <a:ea typeface="MS Minngs"/>
                        </a:rPr>
                        <a:t>50 – 59%</a:t>
                      </a:r>
                      <a:endParaRPr lang="en-GB" sz="1700" b="0" i="0" u="none" strike="noStrike">
                        <a:effectLst/>
                        <a:latin typeface="Arial" panose="020B0604020202020204" pitchFamily="34" charset="0"/>
                      </a:endParaRPr>
                    </a:p>
                  </a:txBody>
                  <a:tcPr marL="65261" marR="65261" marT="906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spcBef>
                          <a:spcPts val="0"/>
                        </a:spcBef>
                        <a:spcAft>
                          <a:spcPts val="0"/>
                        </a:spcAft>
                      </a:pPr>
                      <a:r>
                        <a:rPr lang="en-GB" sz="800" b="1" i="0" u="none" strike="noStrike">
                          <a:effectLst/>
                          <a:latin typeface="Times New Roman" panose="02020603050405020304" pitchFamily="18" charset="0"/>
                          <a:ea typeface="MS Minngs"/>
                        </a:rPr>
                        <a:t>Very Good</a:t>
                      </a:r>
                      <a:endParaRPr lang="en-GB" sz="1700" b="0" i="0" u="none" strike="noStrike">
                        <a:effectLst/>
                        <a:latin typeface="Arial" panose="020B0604020202020204" pitchFamily="34" charset="0"/>
                      </a:endParaRPr>
                    </a:p>
                    <a:p>
                      <a:pPr algn="ctr" fontAlgn="t">
                        <a:spcBef>
                          <a:spcPts val="0"/>
                        </a:spcBef>
                        <a:spcAft>
                          <a:spcPts val="0"/>
                        </a:spcAft>
                      </a:pPr>
                      <a:r>
                        <a:rPr lang="en-GB" sz="800" b="1" i="0" u="none" strike="noStrike">
                          <a:effectLst/>
                          <a:latin typeface="Times New Roman" panose="02020603050405020304" pitchFamily="18" charset="0"/>
                          <a:ea typeface="MS Minngs"/>
                        </a:rPr>
                        <a:t>60 – 69%</a:t>
                      </a:r>
                      <a:endParaRPr lang="en-GB" sz="1700" b="0" i="0" u="none" strike="noStrike">
                        <a:effectLst/>
                        <a:latin typeface="Arial" panose="020B0604020202020204" pitchFamily="34" charset="0"/>
                      </a:endParaRPr>
                    </a:p>
                  </a:txBody>
                  <a:tcPr marL="65261" marR="65261" marT="906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ctr" fontAlgn="t">
                        <a:spcBef>
                          <a:spcPts val="0"/>
                        </a:spcBef>
                        <a:spcAft>
                          <a:spcPts val="0"/>
                        </a:spcAft>
                      </a:pPr>
                      <a:r>
                        <a:rPr lang="en-GB" sz="800" b="1" i="0" u="none" strike="noStrike">
                          <a:effectLst/>
                          <a:latin typeface="Times New Roman" panose="02020603050405020304" pitchFamily="18" charset="0"/>
                          <a:ea typeface="MS Minngs"/>
                        </a:rPr>
                        <a:t>Excellent</a:t>
                      </a:r>
                      <a:endParaRPr lang="en-GB" sz="1700" b="0" i="0" u="none" strike="noStrike">
                        <a:effectLst/>
                        <a:latin typeface="Arial" panose="020B0604020202020204" pitchFamily="34" charset="0"/>
                      </a:endParaRPr>
                    </a:p>
                    <a:p>
                      <a:pPr algn="ctr" fontAlgn="t">
                        <a:spcBef>
                          <a:spcPts val="0"/>
                        </a:spcBef>
                        <a:spcAft>
                          <a:spcPts val="0"/>
                        </a:spcAft>
                      </a:pPr>
                      <a:r>
                        <a:rPr lang="en-GB" sz="800" b="1" i="0" u="none" strike="noStrike">
                          <a:effectLst/>
                          <a:latin typeface="Times New Roman" panose="02020603050405020304" pitchFamily="18" charset="0"/>
                          <a:ea typeface="MS Minngs"/>
                        </a:rPr>
                        <a:t>70 – 85%</a:t>
                      </a:r>
                      <a:endParaRPr lang="en-GB" sz="1700" b="0" i="0" u="none" strike="noStrike">
                        <a:effectLst/>
                        <a:latin typeface="Arial" panose="020B0604020202020204" pitchFamily="34" charset="0"/>
                      </a:endParaRPr>
                    </a:p>
                  </a:txBody>
                  <a:tcPr marL="87014" marR="87014" marT="43507" marB="4350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t">
                        <a:spcBef>
                          <a:spcPts val="0"/>
                        </a:spcBef>
                        <a:spcAft>
                          <a:spcPts val="0"/>
                        </a:spcAft>
                      </a:pPr>
                      <a:r>
                        <a:rPr lang="en-GB" sz="800" b="1" i="0" u="none" strike="noStrike">
                          <a:effectLst/>
                          <a:latin typeface="Times New Roman" panose="02020603050405020304" pitchFamily="18" charset="0"/>
                          <a:ea typeface="MS Minngs"/>
                        </a:rPr>
                        <a:t>Exceptional</a:t>
                      </a:r>
                      <a:endParaRPr lang="en-GB" sz="1700" b="0" i="0" u="none" strike="noStrike">
                        <a:effectLst/>
                        <a:latin typeface="Arial" panose="020B0604020202020204" pitchFamily="34" charset="0"/>
                      </a:endParaRPr>
                    </a:p>
                    <a:p>
                      <a:pPr algn="ctr" fontAlgn="t">
                        <a:spcBef>
                          <a:spcPts val="0"/>
                        </a:spcBef>
                        <a:spcAft>
                          <a:spcPts val="0"/>
                        </a:spcAft>
                      </a:pPr>
                      <a:r>
                        <a:rPr lang="en-GB" sz="800" b="1" i="0" u="none" strike="noStrike">
                          <a:effectLst/>
                          <a:latin typeface="Times New Roman" panose="02020603050405020304" pitchFamily="18" charset="0"/>
                          <a:ea typeface="MS Minngs"/>
                        </a:rPr>
                        <a:t>86– 100%</a:t>
                      </a:r>
                      <a:endParaRPr lang="en-GB" sz="1700" b="0" i="0" u="none" strike="noStrike">
                        <a:effectLst/>
                        <a:latin typeface="Arial" panose="020B0604020202020204" pitchFamily="34" charset="0"/>
                      </a:endParaRPr>
                    </a:p>
                    <a:p>
                      <a:pPr algn="ctr" fontAlgn="t">
                        <a:spcBef>
                          <a:spcPts val="0"/>
                        </a:spcBef>
                        <a:spcAft>
                          <a:spcPts val="0"/>
                        </a:spcAft>
                      </a:pPr>
                      <a:r>
                        <a:rPr lang="en-GB" sz="800" b="1" i="0" u="none" strike="noStrike">
                          <a:effectLst/>
                          <a:latin typeface="Times New Roman" panose="02020603050405020304" pitchFamily="18" charset="0"/>
                          <a:ea typeface="MS Minngs"/>
                        </a:rPr>
                        <a:t>Poor</a:t>
                      </a:r>
                      <a:endParaRPr lang="en-GB" sz="1700" b="0" i="0" u="none" strike="noStrike">
                        <a:effectLst/>
                        <a:latin typeface="Arial" panose="020B0604020202020204" pitchFamily="34" charset="0"/>
                      </a:endParaRPr>
                    </a:p>
                    <a:p>
                      <a:pPr algn="ctr" fontAlgn="t">
                        <a:spcBef>
                          <a:spcPts val="0"/>
                        </a:spcBef>
                        <a:spcAft>
                          <a:spcPts val="0"/>
                        </a:spcAft>
                      </a:pPr>
                      <a:r>
                        <a:rPr lang="en-GB" sz="800" b="1" i="0" u="none" strike="noStrike">
                          <a:effectLst/>
                          <a:latin typeface="Times New Roman" panose="02020603050405020304" pitchFamily="18" charset="0"/>
                          <a:ea typeface="MS Minngs"/>
                        </a:rPr>
                        <a:t>0-25%</a:t>
                      </a:r>
                      <a:endParaRPr lang="en-GB" sz="1700" b="0" i="0" u="none" strike="noStrike">
                        <a:effectLst/>
                        <a:latin typeface="Arial" panose="020B0604020202020204" pitchFamily="34" charset="0"/>
                      </a:endParaRPr>
                    </a:p>
                  </a:txBody>
                  <a:tcPr marL="65261" marR="65261" marT="906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900" b="1" i="0" u="none" strike="noStrike">
                          <a:effectLst/>
                          <a:latin typeface="Times New Roman" panose="02020603050405020304" pitchFamily="18" charset="0"/>
                          <a:ea typeface="MS Minngs"/>
                        </a:rPr>
                        <a:t> </a:t>
                      </a:r>
                      <a:endParaRPr lang="en-GB" sz="1700" b="0" i="0" u="none" strike="noStrike">
                        <a:effectLst/>
                        <a:latin typeface="Arial" panose="020B0604020202020204" pitchFamily="34" charset="0"/>
                      </a:endParaRPr>
                    </a:p>
                    <a:p>
                      <a:pPr algn="l" fontAlgn="t">
                        <a:spcBef>
                          <a:spcPts val="0"/>
                        </a:spcBef>
                        <a:spcAft>
                          <a:spcPts val="0"/>
                        </a:spcAft>
                      </a:pPr>
                      <a:r>
                        <a:rPr lang="en-GB" sz="900" b="1" i="0" u="none" strike="noStrike">
                          <a:effectLst/>
                          <a:latin typeface="Times New Roman" panose="02020603050405020304" pitchFamily="18" charset="0"/>
                          <a:ea typeface="MS Minngs"/>
                        </a:rPr>
                        <a:t>  %</a:t>
                      </a:r>
                      <a:endParaRPr lang="en-GB" sz="1700" b="0" i="0" u="none" strike="noStrike">
                        <a:effectLst/>
                        <a:latin typeface="Arial" panose="020B0604020202020204" pitchFamily="34" charset="0"/>
                      </a:endParaRPr>
                    </a:p>
                  </a:txBody>
                  <a:tcPr marL="65261" marR="65261" marT="9064" marB="0">
                    <a:lnL w="12700" cap="flat" cmpd="sng"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4853835"/>
                  </a:ext>
                </a:extLst>
              </a:tr>
              <a:tr h="304913">
                <a:tc>
                  <a:txBody>
                    <a:bodyPr/>
                    <a:lstStyle/>
                    <a:p>
                      <a:pPr algn="l" fontAlgn="t">
                        <a:spcBef>
                          <a:spcPts val="0"/>
                        </a:spcBef>
                        <a:spcAft>
                          <a:spcPts val="0"/>
                        </a:spcAft>
                      </a:pPr>
                      <a:r>
                        <a:rPr lang="en-GB" sz="900" b="0" i="0" u="none" strike="noStrike">
                          <a:effectLst/>
                          <a:latin typeface="Times New Roman" panose="02020603050405020304" pitchFamily="18" charset="0"/>
                          <a:ea typeface="MS Minngs"/>
                        </a:rPr>
                        <a:t>Demonstrate Knowledge and understanding of the concept of models based practice in physical education</a:t>
                      </a:r>
                      <a:endParaRPr lang="en-GB" sz="1700" b="0" i="0" u="none" strike="noStrike">
                        <a:effectLst/>
                        <a:latin typeface="Arial" panose="020B0604020202020204" pitchFamily="34" charset="0"/>
                      </a:endParaRPr>
                    </a:p>
                  </a:txBody>
                  <a:tcPr marL="65261" marR="65261" marT="9064" marB="0">
                    <a:lnL w="66675"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ctr" fontAlgn="t">
                        <a:spcBef>
                          <a:spcPts val="0"/>
                        </a:spcBef>
                        <a:spcAft>
                          <a:spcPts val="0"/>
                        </a:spcAft>
                      </a:pPr>
                      <a:r>
                        <a:rPr lang="en-GB" sz="900" b="1" i="0" u="none" strike="noStrike">
                          <a:effectLst/>
                          <a:latin typeface="Times New Roman" panose="02020603050405020304" pitchFamily="18" charset="0"/>
                          <a:ea typeface="MS Minngs"/>
                        </a:rPr>
                        <a:t>1</a:t>
                      </a:r>
                      <a:endParaRPr lang="en-GB" sz="1700" b="0" i="0" u="none" strike="noStrike">
                        <a:effectLst/>
                        <a:latin typeface="Arial" panose="020B0604020202020204" pitchFamily="34" charset="0"/>
                      </a:endParaRPr>
                    </a:p>
                  </a:txBody>
                  <a:tcPr marL="87014" marR="87014" marT="43507" marB="4350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t">
                        <a:spcBef>
                          <a:spcPts val="0"/>
                        </a:spcBef>
                        <a:spcAft>
                          <a:spcPts val="0"/>
                        </a:spcAft>
                      </a:pPr>
                      <a:r>
                        <a:rPr lang="en-GB" sz="900" b="0" i="0" u="none" strike="noStrike">
                          <a:effectLst/>
                          <a:latin typeface="Times New Roman" panose="02020603050405020304" pitchFamily="18" charset="0"/>
                          <a:ea typeface="MS Minngs"/>
                        </a:rPr>
                        <a:t> </a:t>
                      </a:r>
                      <a:endParaRPr lang="en-GB" sz="1700" b="0" i="0" u="none" strike="noStrike">
                        <a:effectLst/>
                        <a:latin typeface="Arial" panose="020B0604020202020204" pitchFamily="34" charset="0"/>
                      </a:endParaRPr>
                    </a:p>
                  </a:txBody>
                  <a:tcPr marL="65261" marR="65261" marT="906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spcBef>
                          <a:spcPts val="0"/>
                        </a:spcBef>
                        <a:spcAft>
                          <a:spcPts val="0"/>
                        </a:spcAft>
                      </a:pPr>
                      <a:r>
                        <a:rPr lang="en-GB" sz="900" b="0" i="0" u="none" strike="noStrike">
                          <a:effectLst/>
                          <a:latin typeface="Times New Roman" panose="02020603050405020304" pitchFamily="18" charset="0"/>
                          <a:ea typeface="MS Minngs"/>
                        </a:rPr>
                        <a:t> </a:t>
                      </a:r>
                      <a:endParaRPr lang="en-GB" sz="1700" b="0" i="0" u="none" strike="noStrike">
                        <a:effectLst/>
                        <a:latin typeface="Arial" panose="020B0604020202020204" pitchFamily="34" charset="0"/>
                      </a:endParaRPr>
                    </a:p>
                  </a:txBody>
                  <a:tcPr marL="65261" marR="65261" marT="906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ctr" fontAlgn="t">
                        <a:spcBef>
                          <a:spcPts val="0"/>
                        </a:spcBef>
                        <a:spcAft>
                          <a:spcPts val="0"/>
                        </a:spcAft>
                      </a:pPr>
                      <a:r>
                        <a:rPr lang="en-GB" sz="900" b="0" i="0" u="none" strike="noStrike">
                          <a:effectLst/>
                          <a:latin typeface="Times New Roman" panose="02020603050405020304" pitchFamily="18" charset="0"/>
                          <a:ea typeface="MS Minngs"/>
                        </a:rPr>
                        <a:t> </a:t>
                      </a:r>
                      <a:endParaRPr lang="en-GB" sz="1700" b="0" i="0" u="none" strike="noStrike">
                        <a:effectLst/>
                        <a:latin typeface="Arial" panose="020B0604020202020204" pitchFamily="34" charset="0"/>
                      </a:endParaRPr>
                    </a:p>
                  </a:txBody>
                  <a:tcPr marL="87014" marR="87014" marT="43507" marB="4350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t">
                        <a:spcBef>
                          <a:spcPts val="0"/>
                        </a:spcBef>
                        <a:spcAft>
                          <a:spcPts val="0"/>
                        </a:spcAft>
                      </a:pPr>
                      <a:r>
                        <a:rPr lang="en-GB" sz="900" b="0" i="0" u="none" strike="noStrike">
                          <a:effectLst/>
                          <a:latin typeface="Times New Roman" panose="02020603050405020304" pitchFamily="18" charset="0"/>
                          <a:ea typeface="MS Minngs"/>
                        </a:rPr>
                        <a:t> </a:t>
                      </a:r>
                      <a:endParaRPr lang="en-GB" sz="1700" b="0" i="0" u="none" strike="noStrike">
                        <a:effectLst/>
                        <a:latin typeface="Arial" panose="020B0604020202020204" pitchFamily="34" charset="0"/>
                      </a:endParaRPr>
                    </a:p>
                  </a:txBody>
                  <a:tcPr marL="65261" marR="65261" marT="906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spcBef>
                          <a:spcPts val="0"/>
                        </a:spcBef>
                        <a:spcAft>
                          <a:spcPts val="0"/>
                        </a:spcAft>
                      </a:pPr>
                      <a:r>
                        <a:rPr lang="en-GB" sz="900" b="0" i="0" u="none" strike="noStrike">
                          <a:effectLst/>
                          <a:latin typeface="Times New Roman" panose="02020603050405020304" pitchFamily="18" charset="0"/>
                          <a:ea typeface="MS Minngs"/>
                        </a:rPr>
                        <a:t> </a:t>
                      </a:r>
                      <a:endParaRPr lang="en-GB" sz="1700" b="0" i="0" u="none" strike="noStrike">
                        <a:effectLst/>
                        <a:latin typeface="Arial" panose="020B0604020202020204" pitchFamily="34" charset="0"/>
                      </a:endParaRPr>
                    </a:p>
                  </a:txBody>
                  <a:tcPr marL="65261" marR="65261" marT="906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r" fontAlgn="t">
                        <a:spcBef>
                          <a:spcPts val="0"/>
                        </a:spcBef>
                        <a:spcAft>
                          <a:spcPts val="0"/>
                        </a:spcAft>
                      </a:pPr>
                      <a:r>
                        <a:rPr lang="en-GB" sz="1100" b="0" i="0" u="none" strike="noStrike">
                          <a:effectLst/>
                          <a:latin typeface="Times New Roman" panose="02020603050405020304" pitchFamily="18" charset="0"/>
                          <a:ea typeface="MS Minngs"/>
                        </a:rPr>
                        <a:t> </a:t>
                      </a:r>
                      <a:endParaRPr lang="en-GB" sz="1700" b="0" i="0" u="none" strike="noStrike">
                        <a:effectLst/>
                        <a:latin typeface="Arial" panose="020B0604020202020204" pitchFamily="34" charset="0"/>
                      </a:endParaRPr>
                    </a:p>
                  </a:txBody>
                  <a:tcPr marL="87014" marR="87014" marT="43507" marB="4350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t">
                        <a:spcBef>
                          <a:spcPts val="0"/>
                        </a:spcBef>
                        <a:spcAft>
                          <a:spcPts val="0"/>
                        </a:spcAft>
                      </a:pPr>
                      <a:r>
                        <a:rPr lang="en-GB" sz="900" b="0" i="0" u="none" strike="noStrike">
                          <a:effectLst/>
                          <a:latin typeface="Times New Roman" panose="02020603050405020304" pitchFamily="18" charset="0"/>
                          <a:ea typeface="MS Minngs"/>
                        </a:rPr>
                        <a:t> </a:t>
                      </a:r>
                      <a:endParaRPr lang="en-GB" sz="1700" b="0" i="0" u="none" strike="noStrike">
                        <a:effectLst/>
                        <a:latin typeface="Arial" panose="020B0604020202020204" pitchFamily="34" charset="0"/>
                      </a:endParaRPr>
                    </a:p>
                  </a:txBody>
                  <a:tcPr marL="65261" marR="65261" marT="906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900" b="1" i="0" u="none" strike="noStrike">
                          <a:effectLst/>
                          <a:latin typeface="Times New Roman" panose="02020603050405020304" pitchFamily="18" charset="0"/>
                          <a:ea typeface="MS Minngs"/>
                        </a:rPr>
                        <a:t>30%</a:t>
                      </a:r>
                      <a:endParaRPr lang="en-GB" sz="1700" b="0" i="0" u="none" strike="noStrike">
                        <a:effectLst/>
                        <a:latin typeface="Arial" panose="020B0604020202020204" pitchFamily="34" charset="0"/>
                      </a:endParaRPr>
                    </a:p>
                  </a:txBody>
                  <a:tcPr marL="65261" marR="65261" marT="9064" marB="0">
                    <a:lnL w="12700" cap="flat" cmpd="sng"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9365556"/>
                  </a:ext>
                </a:extLst>
              </a:tr>
              <a:tr h="266844">
                <a:tc>
                  <a:txBody>
                    <a:bodyPr/>
                    <a:lstStyle/>
                    <a:p>
                      <a:pPr algn="l" fontAlgn="t">
                        <a:spcBef>
                          <a:spcPts val="0"/>
                        </a:spcBef>
                        <a:spcAft>
                          <a:spcPts val="0"/>
                        </a:spcAft>
                      </a:pPr>
                      <a:r>
                        <a:rPr lang="en-GB" sz="900" b="0" i="0" u="none" strike="noStrike">
                          <a:effectLst/>
                          <a:latin typeface="Times New Roman" panose="02020603050405020304" pitchFamily="18" charset="0"/>
                          <a:ea typeface="MS Minngs"/>
                        </a:rPr>
                        <a:t>Evaluate the contribution of an Outdoor Adventure model within physical education. </a:t>
                      </a:r>
                      <a:endParaRPr lang="en-GB" sz="1700" b="0" i="0" u="none" strike="noStrike">
                        <a:effectLst/>
                        <a:latin typeface="Arial" panose="020B0604020202020204" pitchFamily="34" charset="0"/>
                      </a:endParaRPr>
                    </a:p>
                  </a:txBody>
                  <a:tcPr marL="65261" marR="65261" marT="9064" marB="0">
                    <a:lnL w="66675"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ctr" fontAlgn="t">
                        <a:spcBef>
                          <a:spcPts val="0"/>
                        </a:spcBef>
                        <a:spcAft>
                          <a:spcPts val="0"/>
                        </a:spcAft>
                      </a:pPr>
                      <a:r>
                        <a:rPr lang="en-GB" sz="900" b="1" i="0" u="none" strike="noStrike">
                          <a:effectLst/>
                          <a:latin typeface="Times New Roman" panose="02020603050405020304" pitchFamily="18" charset="0"/>
                          <a:ea typeface="MS Minngs"/>
                        </a:rPr>
                        <a:t>2</a:t>
                      </a:r>
                      <a:endParaRPr lang="en-GB" sz="1700" b="0" i="0" u="none" strike="noStrike">
                        <a:effectLst/>
                        <a:latin typeface="Arial" panose="020B0604020202020204" pitchFamily="34" charset="0"/>
                      </a:endParaRPr>
                    </a:p>
                  </a:txBody>
                  <a:tcPr marL="87014" marR="87014" marT="43507" marB="4350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t">
                        <a:spcBef>
                          <a:spcPts val="0"/>
                        </a:spcBef>
                        <a:spcAft>
                          <a:spcPts val="0"/>
                        </a:spcAft>
                      </a:pPr>
                      <a:r>
                        <a:rPr lang="en-GB" sz="900" b="0" i="0" u="none" strike="noStrike">
                          <a:effectLst/>
                          <a:latin typeface="Times New Roman" panose="02020603050405020304" pitchFamily="18" charset="0"/>
                          <a:ea typeface="MS Minngs"/>
                        </a:rPr>
                        <a:t> </a:t>
                      </a:r>
                      <a:endParaRPr lang="en-GB" sz="1700" b="0" i="0" u="none" strike="noStrike">
                        <a:effectLst/>
                        <a:latin typeface="Arial" panose="020B0604020202020204" pitchFamily="34" charset="0"/>
                      </a:endParaRPr>
                    </a:p>
                  </a:txBody>
                  <a:tcPr marL="65261" marR="65261" marT="906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spcBef>
                          <a:spcPts val="0"/>
                        </a:spcBef>
                        <a:spcAft>
                          <a:spcPts val="0"/>
                        </a:spcAft>
                      </a:pPr>
                      <a:r>
                        <a:rPr lang="en-GB" sz="900" b="0" i="0" u="none" strike="noStrike">
                          <a:effectLst/>
                          <a:latin typeface="Times New Roman" panose="02020603050405020304" pitchFamily="18" charset="0"/>
                          <a:ea typeface="MS Minngs"/>
                        </a:rPr>
                        <a:t> </a:t>
                      </a:r>
                      <a:endParaRPr lang="en-GB" sz="1700" b="0" i="0" u="none" strike="noStrike">
                        <a:effectLst/>
                        <a:latin typeface="Arial" panose="020B0604020202020204" pitchFamily="34" charset="0"/>
                      </a:endParaRPr>
                    </a:p>
                  </a:txBody>
                  <a:tcPr marL="65261" marR="65261" marT="906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ctr" fontAlgn="t">
                        <a:spcBef>
                          <a:spcPts val="0"/>
                        </a:spcBef>
                        <a:spcAft>
                          <a:spcPts val="0"/>
                        </a:spcAft>
                      </a:pPr>
                      <a:r>
                        <a:rPr lang="en-GB" sz="900" b="0" i="0" u="none" strike="noStrike">
                          <a:effectLst/>
                          <a:latin typeface="Times New Roman" panose="02020603050405020304" pitchFamily="18" charset="0"/>
                          <a:ea typeface="MS Minngs"/>
                        </a:rPr>
                        <a:t> </a:t>
                      </a:r>
                      <a:endParaRPr lang="en-GB" sz="1700" b="0" i="0" u="none" strike="noStrike">
                        <a:effectLst/>
                        <a:latin typeface="Arial" panose="020B0604020202020204" pitchFamily="34" charset="0"/>
                      </a:endParaRPr>
                    </a:p>
                  </a:txBody>
                  <a:tcPr marL="87014" marR="87014" marT="43507" marB="4350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l" fontAlgn="t">
                        <a:spcBef>
                          <a:spcPts val="0"/>
                        </a:spcBef>
                        <a:spcAft>
                          <a:spcPts val="0"/>
                        </a:spcAft>
                      </a:pPr>
                      <a:r>
                        <a:rPr lang="en-GB" sz="900" b="0" i="0" u="none" strike="noStrike">
                          <a:effectLst/>
                          <a:latin typeface="Times New Roman" panose="02020603050405020304" pitchFamily="18" charset="0"/>
                          <a:ea typeface="MS Minngs"/>
                        </a:rPr>
                        <a:t> </a:t>
                      </a:r>
                      <a:endParaRPr lang="en-GB" sz="1700" b="0" i="0" u="none" strike="noStrike">
                        <a:effectLst/>
                        <a:latin typeface="Arial" panose="020B0604020202020204" pitchFamily="34" charset="0"/>
                      </a:endParaRPr>
                    </a:p>
                  </a:txBody>
                  <a:tcPr marL="65261" marR="65261" marT="906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900" b="0" i="0" u="none" strike="noStrike">
                          <a:effectLst/>
                          <a:latin typeface="Times New Roman" panose="02020603050405020304" pitchFamily="18" charset="0"/>
                          <a:ea typeface="MS Minngs"/>
                        </a:rPr>
                        <a:t> </a:t>
                      </a:r>
                      <a:endParaRPr lang="en-GB" sz="1700" b="0" i="0" u="none" strike="noStrike">
                        <a:effectLst/>
                        <a:latin typeface="Arial" panose="020B0604020202020204" pitchFamily="34" charset="0"/>
                      </a:endParaRPr>
                    </a:p>
                  </a:txBody>
                  <a:tcPr marL="65261" marR="65261" marT="906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l" fontAlgn="t">
                        <a:spcBef>
                          <a:spcPts val="0"/>
                        </a:spcBef>
                        <a:spcAft>
                          <a:spcPts val="0"/>
                        </a:spcAft>
                      </a:pPr>
                      <a:r>
                        <a:rPr lang="en-GB" sz="1000" b="0" i="0" u="none" strike="noStrike">
                          <a:effectLst/>
                          <a:latin typeface="Times New Roman" panose="02020603050405020304" pitchFamily="18" charset="0"/>
                          <a:ea typeface="MS Minngs"/>
                        </a:rPr>
                        <a:t> </a:t>
                      </a:r>
                      <a:endParaRPr lang="en-GB" sz="1700" b="0" i="0" u="none" strike="noStrike">
                        <a:effectLst/>
                        <a:latin typeface="Arial" panose="020B0604020202020204" pitchFamily="34" charset="0"/>
                      </a:endParaRPr>
                    </a:p>
                  </a:txBody>
                  <a:tcPr marL="87014" marR="87014" marT="43507" marB="4350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t">
                        <a:spcBef>
                          <a:spcPts val="0"/>
                        </a:spcBef>
                        <a:spcAft>
                          <a:spcPts val="0"/>
                        </a:spcAft>
                      </a:pPr>
                      <a:r>
                        <a:rPr lang="en-GB" sz="900" b="0" i="0" u="none" strike="noStrike">
                          <a:effectLst/>
                          <a:latin typeface="Times New Roman" panose="02020603050405020304" pitchFamily="18" charset="0"/>
                          <a:ea typeface="MS Minngs"/>
                        </a:rPr>
                        <a:t> </a:t>
                      </a:r>
                      <a:endParaRPr lang="en-GB" sz="1700" b="0" i="0" u="none" strike="noStrike">
                        <a:effectLst/>
                        <a:latin typeface="Arial" panose="020B0604020202020204" pitchFamily="34" charset="0"/>
                      </a:endParaRPr>
                    </a:p>
                  </a:txBody>
                  <a:tcPr marL="65261" marR="65261" marT="906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900" b="1" i="0" u="none" strike="noStrike">
                          <a:effectLst/>
                          <a:latin typeface="Times New Roman" panose="02020603050405020304" pitchFamily="18" charset="0"/>
                          <a:ea typeface="MS Minngs"/>
                        </a:rPr>
                        <a:t>35%</a:t>
                      </a:r>
                      <a:endParaRPr lang="en-GB" sz="1700" b="0" i="0" u="none" strike="noStrike">
                        <a:effectLst/>
                        <a:latin typeface="Arial" panose="020B0604020202020204" pitchFamily="34" charset="0"/>
                      </a:endParaRPr>
                    </a:p>
                  </a:txBody>
                  <a:tcPr marL="65261" marR="65261" marT="9064" marB="0">
                    <a:lnL w="12700" cap="flat" cmpd="sng"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57378122"/>
                  </a:ext>
                </a:extLst>
              </a:tr>
              <a:tr h="382863">
                <a:tc>
                  <a:txBody>
                    <a:bodyPr/>
                    <a:lstStyle/>
                    <a:p>
                      <a:pPr algn="l" fontAlgn="t">
                        <a:spcBef>
                          <a:spcPts val="0"/>
                        </a:spcBef>
                        <a:spcAft>
                          <a:spcPts val="0"/>
                        </a:spcAft>
                      </a:pPr>
                      <a:r>
                        <a:rPr lang="en-GB" sz="900" b="0" i="0" u="none" strike="noStrike">
                          <a:effectLst/>
                          <a:latin typeface="Times New Roman" panose="02020603050405020304" pitchFamily="18" charset="0"/>
                          <a:ea typeface="MS Minngs"/>
                        </a:rPr>
                        <a:t>Understand the role of outdoor learning and adventurous activities in the development of children’s physical literacy</a:t>
                      </a:r>
                      <a:endParaRPr lang="en-GB" sz="1700" b="0" i="0" u="none" strike="noStrike">
                        <a:effectLst/>
                        <a:latin typeface="Arial" panose="020B0604020202020204" pitchFamily="34" charset="0"/>
                      </a:endParaRPr>
                    </a:p>
                  </a:txBody>
                  <a:tcPr marL="65261" marR="65261" marT="9064" marB="0">
                    <a:lnL w="66675"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ctr" fontAlgn="t">
                        <a:spcBef>
                          <a:spcPts val="0"/>
                        </a:spcBef>
                        <a:spcAft>
                          <a:spcPts val="0"/>
                        </a:spcAft>
                      </a:pPr>
                      <a:r>
                        <a:rPr lang="en-GB" sz="900" b="1" i="0" u="none" strike="noStrike">
                          <a:effectLst/>
                          <a:latin typeface="Times New Roman" panose="02020603050405020304" pitchFamily="18" charset="0"/>
                          <a:ea typeface="MS Minngs"/>
                        </a:rPr>
                        <a:t> </a:t>
                      </a:r>
                      <a:endParaRPr lang="en-GB" sz="1700" b="0" i="0" u="none" strike="noStrike">
                        <a:effectLst/>
                        <a:latin typeface="Arial" panose="020B0604020202020204" pitchFamily="34" charset="0"/>
                      </a:endParaRPr>
                    </a:p>
                    <a:p>
                      <a:pPr algn="ctr" fontAlgn="t">
                        <a:spcBef>
                          <a:spcPts val="0"/>
                        </a:spcBef>
                        <a:spcAft>
                          <a:spcPts val="0"/>
                        </a:spcAft>
                      </a:pPr>
                      <a:r>
                        <a:rPr lang="en-GB" sz="900" b="1" i="0" u="none" strike="noStrike">
                          <a:effectLst/>
                          <a:latin typeface="Times New Roman" panose="02020603050405020304" pitchFamily="18" charset="0"/>
                          <a:ea typeface="MS Minngs"/>
                        </a:rPr>
                        <a:t>3</a:t>
                      </a:r>
                      <a:endParaRPr lang="en-GB" sz="1700" b="0" i="0" u="none" strike="noStrike">
                        <a:effectLst/>
                        <a:latin typeface="Arial" panose="020B0604020202020204" pitchFamily="34" charset="0"/>
                      </a:endParaRPr>
                    </a:p>
                  </a:txBody>
                  <a:tcPr marL="87014" marR="87014" marT="43507" marB="4350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t">
                        <a:spcBef>
                          <a:spcPts val="0"/>
                        </a:spcBef>
                        <a:spcAft>
                          <a:spcPts val="0"/>
                        </a:spcAft>
                      </a:pPr>
                      <a:r>
                        <a:rPr lang="en-GB" sz="900" b="0" i="0" u="none" strike="noStrike">
                          <a:effectLst/>
                          <a:latin typeface="Times New Roman" panose="02020603050405020304" pitchFamily="18" charset="0"/>
                          <a:ea typeface="MS Minngs"/>
                        </a:rPr>
                        <a:t> </a:t>
                      </a:r>
                      <a:endParaRPr lang="en-GB" sz="1700" b="0" i="0" u="none" strike="noStrike">
                        <a:effectLst/>
                        <a:latin typeface="Arial" panose="020B0604020202020204" pitchFamily="34" charset="0"/>
                      </a:endParaRPr>
                    </a:p>
                  </a:txBody>
                  <a:tcPr marL="65261" marR="65261" marT="906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spcBef>
                          <a:spcPts val="0"/>
                        </a:spcBef>
                        <a:spcAft>
                          <a:spcPts val="0"/>
                        </a:spcAft>
                      </a:pPr>
                      <a:r>
                        <a:rPr lang="en-GB" sz="900" b="0" i="0" u="none" strike="noStrike">
                          <a:effectLst/>
                          <a:latin typeface="Times New Roman" panose="02020603050405020304" pitchFamily="18" charset="0"/>
                          <a:ea typeface="MS Minngs"/>
                        </a:rPr>
                        <a:t> </a:t>
                      </a:r>
                      <a:endParaRPr lang="en-GB" sz="1700" b="0" i="0" u="none" strike="noStrike">
                        <a:effectLst/>
                        <a:latin typeface="Arial" panose="020B0604020202020204" pitchFamily="34" charset="0"/>
                      </a:endParaRPr>
                    </a:p>
                  </a:txBody>
                  <a:tcPr marL="65261" marR="65261" marT="906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ctr" fontAlgn="t">
                        <a:spcBef>
                          <a:spcPts val="0"/>
                        </a:spcBef>
                        <a:spcAft>
                          <a:spcPts val="0"/>
                        </a:spcAft>
                      </a:pPr>
                      <a:r>
                        <a:rPr lang="en-GB" sz="900" b="0" i="0" u="none" strike="noStrike">
                          <a:effectLst/>
                          <a:latin typeface="Times New Roman" panose="02020603050405020304" pitchFamily="18" charset="0"/>
                          <a:ea typeface="MS Minngs"/>
                        </a:rPr>
                        <a:t> </a:t>
                      </a:r>
                      <a:endParaRPr lang="en-GB" sz="1700" b="0" i="0" u="none" strike="noStrike">
                        <a:effectLst/>
                        <a:latin typeface="Arial" panose="020B0604020202020204" pitchFamily="34" charset="0"/>
                      </a:endParaRPr>
                    </a:p>
                  </a:txBody>
                  <a:tcPr marL="87014" marR="87014" marT="43507" marB="4350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r" fontAlgn="t">
                        <a:spcBef>
                          <a:spcPts val="0"/>
                        </a:spcBef>
                        <a:spcAft>
                          <a:spcPts val="0"/>
                        </a:spcAft>
                      </a:pPr>
                      <a:r>
                        <a:rPr lang="en-GB" sz="900" b="0" i="0" u="none" strike="noStrike">
                          <a:effectLst/>
                          <a:latin typeface="Times New Roman" panose="02020603050405020304" pitchFamily="18" charset="0"/>
                          <a:ea typeface="MS Minngs"/>
                        </a:rPr>
                        <a:t> </a:t>
                      </a:r>
                      <a:endParaRPr lang="en-GB" sz="1700" b="0" i="0" u="none" strike="noStrike">
                        <a:effectLst/>
                        <a:latin typeface="Arial" panose="020B0604020202020204" pitchFamily="34" charset="0"/>
                      </a:endParaRPr>
                    </a:p>
                  </a:txBody>
                  <a:tcPr marL="65261" marR="65261" marT="906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t">
                        <a:spcBef>
                          <a:spcPts val="0"/>
                        </a:spcBef>
                        <a:spcAft>
                          <a:spcPts val="0"/>
                        </a:spcAft>
                      </a:pPr>
                      <a:r>
                        <a:rPr lang="en-GB" sz="900" b="0" i="0" u="none" strike="noStrike">
                          <a:effectLst/>
                          <a:latin typeface="Times New Roman" panose="02020603050405020304" pitchFamily="18" charset="0"/>
                          <a:ea typeface="MS Minngs"/>
                        </a:rPr>
                        <a:t> </a:t>
                      </a:r>
                      <a:endParaRPr lang="en-GB" sz="1700" b="0" i="0" u="none" strike="noStrike">
                        <a:effectLst/>
                        <a:latin typeface="Arial" panose="020B0604020202020204" pitchFamily="34" charset="0"/>
                      </a:endParaRPr>
                    </a:p>
                  </a:txBody>
                  <a:tcPr marL="65261" marR="65261" marT="906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indent="182880" algn="r" fontAlgn="t">
                        <a:spcBef>
                          <a:spcPts val="0"/>
                        </a:spcBef>
                        <a:spcAft>
                          <a:spcPts val="0"/>
                        </a:spcAft>
                      </a:pPr>
                      <a:r>
                        <a:rPr lang="en-GB" sz="900" b="0" i="0" u="none" strike="noStrike">
                          <a:effectLst/>
                          <a:latin typeface="Times New Roman" panose="02020603050405020304" pitchFamily="18" charset="0"/>
                          <a:ea typeface="MS Minngs"/>
                        </a:rPr>
                        <a:t> </a:t>
                      </a:r>
                      <a:endParaRPr lang="en-GB" sz="1700" b="0" i="0" u="none" strike="noStrike">
                        <a:effectLst/>
                        <a:latin typeface="Arial" panose="020B0604020202020204" pitchFamily="34" charset="0"/>
                      </a:endParaRPr>
                    </a:p>
                  </a:txBody>
                  <a:tcPr marL="87014" marR="87014" marT="43507" marB="4350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t">
                        <a:spcBef>
                          <a:spcPts val="0"/>
                        </a:spcBef>
                        <a:spcAft>
                          <a:spcPts val="0"/>
                        </a:spcAft>
                      </a:pPr>
                      <a:r>
                        <a:rPr lang="en-GB" sz="900" b="0" i="0" u="none" strike="noStrike">
                          <a:effectLst/>
                          <a:latin typeface="Times New Roman" panose="02020603050405020304" pitchFamily="18" charset="0"/>
                          <a:ea typeface="MS Minngs"/>
                        </a:rPr>
                        <a:t> </a:t>
                      </a:r>
                      <a:endParaRPr lang="en-GB" sz="1700" b="0" i="0" u="none" strike="noStrike">
                        <a:effectLst/>
                        <a:latin typeface="Arial" panose="020B0604020202020204" pitchFamily="34" charset="0"/>
                      </a:endParaRPr>
                    </a:p>
                  </a:txBody>
                  <a:tcPr marL="65261" marR="65261" marT="906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900" b="1" i="0" u="none" strike="noStrike">
                          <a:effectLst/>
                          <a:latin typeface="Times New Roman" panose="02020603050405020304" pitchFamily="18" charset="0"/>
                          <a:ea typeface="MS Minngs"/>
                        </a:rPr>
                        <a:t>35%</a:t>
                      </a:r>
                      <a:endParaRPr lang="en-GB" sz="1700" b="0" i="0" u="none" strike="noStrike">
                        <a:effectLst/>
                        <a:latin typeface="Arial" panose="020B0604020202020204" pitchFamily="34" charset="0"/>
                      </a:endParaRPr>
                    </a:p>
                  </a:txBody>
                  <a:tcPr marL="65261" marR="65261" marT="9064" marB="0">
                    <a:lnL w="12700" cap="flat" cmpd="sng"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51128780"/>
                  </a:ext>
                </a:extLst>
              </a:tr>
              <a:tr h="382863">
                <a:tc gridSpan="12">
                  <a:txBody>
                    <a:bodyPr/>
                    <a:lstStyle/>
                    <a:p>
                      <a:pPr algn="l" fontAlgn="t">
                        <a:spcBef>
                          <a:spcPts val="0"/>
                        </a:spcBef>
                        <a:spcAft>
                          <a:spcPts val="0"/>
                        </a:spcAft>
                      </a:pPr>
                      <a:r>
                        <a:rPr lang="en-GB" sz="900" b="0" i="0" u="none" strike="noStrike">
                          <a:effectLst/>
                          <a:latin typeface="Times New Roman" panose="02020603050405020304" pitchFamily="18" charset="0"/>
                          <a:ea typeface="MS Minngs"/>
                        </a:rPr>
                        <a:t>It is expected that students will present work that is proof read and follows the School </a:t>
                      </a:r>
                      <a:r>
                        <a:rPr lang="en-GB" sz="900" b="1" i="0" u="none" strike="noStrike">
                          <a:effectLst/>
                          <a:latin typeface="Times New Roman" panose="02020603050405020304" pitchFamily="18" charset="0"/>
                          <a:ea typeface="MS Minngs"/>
                        </a:rPr>
                        <a:t>Reference Guide</a:t>
                      </a:r>
                      <a:r>
                        <a:rPr lang="en-GB" sz="900" b="0" i="0" u="none" strike="noStrike">
                          <a:effectLst/>
                          <a:latin typeface="Times New Roman" panose="02020603050405020304" pitchFamily="18" charset="0"/>
                          <a:ea typeface="MS Minngs"/>
                        </a:rPr>
                        <a:t> and </a:t>
                      </a:r>
                      <a:r>
                        <a:rPr lang="en-GB" sz="900" b="1" i="0" u="none" strike="noStrike">
                          <a:effectLst/>
                          <a:latin typeface="Times New Roman" panose="02020603050405020304" pitchFamily="18" charset="0"/>
                          <a:ea typeface="MS Minngs"/>
                        </a:rPr>
                        <a:t>Assessment Checklist.</a:t>
                      </a:r>
                      <a:r>
                        <a:rPr lang="en-GB" sz="900" b="0" i="0" u="none" strike="noStrike">
                          <a:effectLst/>
                          <a:latin typeface="Times New Roman" panose="02020603050405020304" pitchFamily="18" charset="0"/>
                          <a:ea typeface="MS Minngs"/>
                        </a:rPr>
                        <a:t> Therefore a range of 0 – 10 marks will be deducted for non-completion of any of the points on the </a:t>
                      </a:r>
                      <a:r>
                        <a:rPr lang="en-GB" sz="900" b="1" i="0" u="none" strike="noStrike">
                          <a:effectLst/>
                          <a:latin typeface="Times New Roman" panose="02020603050405020304" pitchFamily="18" charset="0"/>
                          <a:ea typeface="MS Minngs"/>
                        </a:rPr>
                        <a:t>checklist below</a:t>
                      </a:r>
                      <a:r>
                        <a:rPr lang="en-GB" sz="900" b="0" i="0" u="none" strike="noStrike">
                          <a:effectLst/>
                          <a:latin typeface="Times New Roman" panose="02020603050405020304" pitchFamily="18" charset="0"/>
                          <a:ea typeface="MS Minngs"/>
                        </a:rPr>
                        <a:t>.</a:t>
                      </a:r>
                      <a:endParaRPr lang="en-GB" sz="1700" b="0" i="0" u="none" strike="noStrike">
                        <a:effectLst/>
                        <a:latin typeface="Arial" panose="020B0604020202020204" pitchFamily="34" charset="0"/>
                      </a:endParaRPr>
                    </a:p>
                  </a:txBody>
                  <a:tcPr marL="87014" marR="87014" marT="43507" marB="43507">
                    <a:lnL w="66675"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l" fontAlgn="t">
                        <a:spcBef>
                          <a:spcPts val="0"/>
                        </a:spcBef>
                        <a:spcAft>
                          <a:spcPts val="0"/>
                        </a:spcAft>
                      </a:pPr>
                      <a:r>
                        <a:rPr lang="en-GB" sz="1100" b="1" i="0" u="none" strike="noStrike">
                          <a:effectLst/>
                          <a:latin typeface="Times New Roman" panose="02020603050405020304" pitchFamily="18" charset="0"/>
                          <a:ea typeface="MS Minngs"/>
                        </a:rPr>
                        <a:t> </a:t>
                      </a:r>
                      <a:endParaRPr lang="en-GB" sz="1700" b="0" i="0" u="none" strike="noStrike">
                        <a:effectLst/>
                        <a:latin typeface="Arial" panose="020B0604020202020204" pitchFamily="34" charset="0"/>
                      </a:endParaRPr>
                    </a:p>
                  </a:txBody>
                  <a:tcPr marL="65261" marR="65261" marT="9064" marB="0">
                    <a:lnL w="12700" cap="flat" cmpd="sng"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18155674"/>
                  </a:ext>
                </a:extLst>
              </a:tr>
              <a:tr h="469878">
                <a:tc gridSpan="13">
                  <a:txBody>
                    <a:bodyPr/>
                    <a:lstStyle/>
                    <a:p>
                      <a:pPr algn="l" fontAlgn="t">
                        <a:spcBef>
                          <a:spcPts val="0"/>
                        </a:spcBef>
                        <a:spcAft>
                          <a:spcPts val="0"/>
                        </a:spcAft>
                      </a:pPr>
                      <a:r>
                        <a:rPr lang="en-GB" sz="1100" b="1" i="0" u="none" strike="noStrike">
                          <a:effectLst/>
                          <a:latin typeface="Times New Roman" panose="02020603050405020304" pitchFamily="18" charset="0"/>
                          <a:ea typeface="MS Minngs"/>
                        </a:rPr>
                        <a:t>TUTOR COMMENTS:</a:t>
                      </a:r>
                      <a:endParaRPr lang="en-GB" sz="1700" b="0" i="0" u="none" strike="noStrike">
                        <a:effectLst/>
                        <a:latin typeface="Arial" panose="020B0604020202020204" pitchFamily="34" charset="0"/>
                      </a:endParaRPr>
                    </a:p>
                    <a:p>
                      <a:pPr marL="594360" marR="731520" algn="just" fontAlgn="t">
                        <a:spcBef>
                          <a:spcPts val="0"/>
                        </a:spcBef>
                        <a:spcAft>
                          <a:spcPts val="0"/>
                        </a:spcAft>
                      </a:pPr>
                      <a:r>
                        <a:rPr lang="en-GB" sz="1100" b="1" i="0" u="none" strike="noStrike">
                          <a:effectLst/>
                          <a:latin typeface="Times New Roman" panose="02020603050405020304" pitchFamily="18" charset="0"/>
                          <a:ea typeface="MS Minngs"/>
                        </a:rPr>
                        <a:t> </a:t>
                      </a:r>
                      <a:endParaRPr lang="en-GB" sz="1700" b="0" i="0" u="none" strike="noStrike">
                        <a:effectLst/>
                        <a:latin typeface="Arial" panose="020B0604020202020204" pitchFamily="34" charset="0"/>
                      </a:endParaRPr>
                    </a:p>
                  </a:txBody>
                  <a:tcPr marL="87014" marR="87014" marT="43507" marB="43507">
                    <a:lnL w="66675" cap="flat" cmpd="dbl"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352892782"/>
                  </a:ext>
                </a:extLst>
              </a:tr>
              <a:tr h="382863">
                <a:tc gridSpan="2">
                  <a:txBody>
                    <a:bodyPr/>
                    <a:lstStyle/>
                    <a:p>
                      <a:pPr algn="l" fontAlgn="t">
                        <a:spcBef>
                          <a:spcPts val="0"/>
                        </a:spcBef>
                        <a:spcAft>
                          <a:spcPts val="0"/>
                        </a:spcAft>
                      </a:pPr>
                      <a:r>
                        <a:rPr lang="en-GB" sz="900" b="1" i="0" u="none" strike="noStrike">
                          <a:effectLst/>
                          <a:latin typeface="Times New Roman" panose="02020603050405020304" pitchFamily="18" charset="0"/>
                          <a:ea typeface="MS Minngs"/>
                        </a:rPr>
                        <a:t> Submission date: </a:t>
                      </a:r>
                      <a:endParaRPr lang="en-GB" sz="1700" b="0" i="0" u="none" strike="noStrike">
                        <a:effectLst/>
                        <a:latin typeface="Arial" panose="020B0604020202020204" pitchFamily="34" charset="0"/>
                      </a:endParaRPr>
                    </a:p>
                    <a:p>
                      <a:pPr algn="l" fontAlgn="t">
                        <a:spcBef>
                          <a:spcPts val="0"/>
                        </a:spcBef>
                        <a:spcAft>
                          <a:spcPts val="0"/>
                        </a:spcAft>
                      </a:pPr>
                      <a:r>
                        <a:rPr lang="en-GB" sz="900" b="1" i="0" u="none" strike="noStrike">
                          <a:effectLst/>
                          <a:latin typeface="Times New Roman" panose="02020603050405020304" pitchFamily="18" charset="0"/>
                          <a:ea typeface="MS Minngs"/>
                        </a:rPr>
                        <a:t>via Turnitin</a:t>
                      </a:r>
                      <a:endParaRPr lang="en-GB" sz="1700" b="0" i="0" u="none" strike="noStrike">
                        <a:effectLst/>
                        <a:latin typeface="Arial" panose="020B0604020202020204" pitchFamily="34" charset="0"/>
                      </a:endParaRPr>
                    </a:p>
                  </a:txBody>
                  <a:tcPr marL="87014" marR="87014" marT="43507" marB="43507">
                    <a:lnL w="66675"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6675" cap="flat" cmpd="dbl" algn="ctr">
                      <a:solidFill>
                        <a:srgbClr val="000000"/>
                      </a:solidFill>
                      <a:prstDash val="solid"/>
                      <a:round/>
                      <a:headEnd type="none" w="med" len="med"/>
                      <a:tailEnd type="none" w="med" len="med"/>
                    </a:lnB>
                  </a:tcPr>
                </a:tc>
                <a:tc hMerge="1">
                  <a:txBody>
                    <a:bodyPr/>
                    <a:lstStyle/>
                    <a:p>
                      <a:endParaRPr lang="en-US"/>
                    </a:p>
                  </a:txBody>
                  <a:tcPr/>
                </a:tc>
                <a:tc gridSpan="4">
                  <a:txBody>
                    <a:bodyPr/>
                    <a:lstStyle/>
                    <a:p>
                      <a:pPr algn="l" fontAlgn="t">
                        <a:spcBef>
                          <a:spcPts val="0"/>
                        </a:spcBef>
                        <a:spcAft>
                          <a:spcPts val="0"/>
                        </a:spcAft>
                      </a:pPr>
                      <a:r>
                        <a:rPr lang="en-GB" sz="900" b="1" i="0" u="none" strike="noStrike">
                          <a:effectLst/>
                          <a:latin typeface="Times New Roman" panose="02020603050405020304" pitchFamily="18" charset="0"/>
                          <a:ea typeface="MS Minngs"/>
                        </a:rPr>
                        <a:t>Return date:</a:t>
                      </a:r>
                      <a:endParaRPr lang="en-GB" sz="1700" b="0" i="0" u="none" strike="noStrike">
                        <a:effectLst/>
                        <a:latin typeface="Arial" panose="020B0604020202020204" pitchFamily="34" charset="0"/>
                      </a:endParaRPr>
                    </a:p>
                    <a:p>
                      <a:pPr algn="l" fontAlgn="t">
                        <a:spcBef>
                          <a:spcPts val="0"/>
                        </a:spcBef>
                        <a:spcAft>
                          <a:spcPts val="0"/>
                        </a:spcAft>
                      </a:pPr>
                      <a:r>
                        <a:rPr lang="en-GB" sz="900" b="1" i="0" u="none" strike="noStrike">
                          <a:effectLst/>
                          <a:latin typeface="Times New Roman" panose="02020603050405020304" pitchFamily="18" charset="0"/>
                          <a:ea typeface="MS Minngs"/>
                        </a:rPr>
                        <a:t>(at least within 4 weeks)</a:t>
                      </a:r>
                      <a:endParaRPr lang="en-GB" sz="1700" b="0" i="0" u="none" strike="noStrike">
                        <a:effectLst/>
                        <a:latin typeface="Arial" panose="020B0604020202020204" pitchFamily="34" charset="0"/>
                      </a:endParaRPr>
                    </a:p>
                  </a:txBody>
                  <a:tcPr marL="87014" marR="87014" marT="43507" marB="4350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6675" cap="flat" cmpd="dbl" algn="ctr">
                      <a:solidFill>
                        <a:srgbClr val="000000"/>
                      </a:solidFill>
                      <a:prstDash val="solid"/>
                      <a:round/>
                      <a:headEnd type="none" w="med" len="med"/>
                      <a:tailEnd type="none" w="med" len="med"/>
                    </a:lnB>
                  </a:tcPr>
                </a:tc>
                <a:tc hMerge="1">
                  <a:txBody>
                    <a:bodyPr/>
                    <a:lstStyle/>
                    <a:p>
                      <a:endParaRPr lang="en-US"/>
                    </a:p>
                  </a:txBody>
                  <a:tcPr/>
                </a:tc>
                <a:tc hMerge="1">
                  <a:txBody>
                    <a:bodyPr/>
                    <a:lstStyle/>
                    <a:p>
                      <a:endParaRPr lang="en-US"/>
                    </a:p>
                  </a:txBody>
                  <a:tcPr/>
                </a:tc>
                <a:tc hMerge="1">
                  <a:txBody>
                    <a:bodyPr/>
                    <a:lstStyle/>
                    <a:p>
                      <a:endParaRPr lang="en-US"/>
                    </a:p>
                  </a:txBody>
                  <a:tcPr/>
                </a:tc>
                <a:tc gridSpan="4">
                  <a:txBody>
                    <a:bodyPr/>
                    <a:lstStyle/>
                    <a:p>
                      <a:pPr algn="l" fontAlgn="t">
                        <a:spcBef>
                          <a:spcPts val="0"/>
                        </a:spcBef>
                        <a:spcAft>
                          <a:spcPts val="0"/>
                        </a:spcAft>
                      </a:pPr>
                      <a:r>
                        <a:rPr lang="en-GB" sz="900" b="1" i="0" u="none" strike="noStrike">
                          <a:effectLst/>
                          <a:latin typeface="Times New Roman" panose="02020603050405020304" pitchFamily="18" charset="0"/>
                          <a:ea typeface="MS Minngs"/>
                        </a:rPr>
                        <a:t>Tutor: </a:t>
                      </a:r>
                      <a:endParaRPr lang="en-GB" sz="1700" b="0" i="0" u="none" strike="noStrike">
                        <a:effectLst/>
                        <a:latin typeface="Arial" panose="020B0604020202020204" pitchFamily="34" charset="0"/>
                      </a:endParaRPr>
                    </a:p>
                  </a:txBody>
                  <a:tcPr marL="87014" marR="87014" marT="43507" marB="4350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6675" cap="flat" cmpd="dbl" algn="ctr">
                      <a:solidFill>
                        <a:srgbClr val="000000"/>
                      </a:solidFill>
                      <a:prstDash val="solid"/>
                      <a:round/>
                      <a:headEnd type="none" w="med" len="med"/>
                      <a:tailEnd type="none" w="med" len="med"/>
                    </a:lnB>
                  </a:tcPr>
                </a:tc>
                <a:tc hMerge="1">
                  <a:txBody>
                    <a:bodyPr/>
                    <a:lstStyle/>
                    <a:p>
                      <a:endParaRPr lang="en-US"/>
                    </a:p>
                  </a:txBody>
                  <a:tcPr/>
                </a:tc>
                <a:tc hMerge="1">
                  <a:txBody>
                    <a:bodyPr/>
                    <a:lstStyle/>
                    <a:p>
                      <a:endParaRPr lang="en-US"/>
                    </a:p>
                  </a:txBody>
                  <a:tcPr/>
                </a:tc>
                <a:tc hMerge="1">
                  <a:txBody>
                    <a:bodyPr/>
                    <a:lstStyle/>
                    <a:p>
                      <a:endParaRPr lang="en-US"/>
                    </a:p>
                  </a:txBody>
                  <a:tcPr/>
                </a:tc>
                <a:tc gridSpan="3">
                  <a:txBody>
                    <a:bodyPr/>
                    <a:lstStyle/>
                    <a:p>
                      <a:pPr algn="l" fontAlgn="t">
                        <a:spcBef>
                          <a:spcPts val="0"/>
                        </a:spcBef>
                        <a:spcAft>
                          <a:spcPts val="0"/>
                        </a:spcAft>
                      </a:pPr>
                      <a:r>
                        <a:rPr lang="en-GB" sz="900" b="1" i="0" u="none" strike="noStrike" dirty="0">
                          <a:effectLst/>
                          <a:latin typeface="Times New Roman" panose="02020603050405020304" pitchFamily="18" charset="0"/>
                          <a:ea typeface="MS Minngs"/>
                        </a:rPr>
                        <a:t>Mark: </a:t>
                      </a:r>
                      <a:endParaRPr lang="en-GB" sz="1700" b="0" i="0" u="none" strike="noStrike" dirty="0">
                        <a:effectLst/>
                        <a:latin typeface="Arial" panose="020B0604020202020204" pitchFamily="34" charset="0"/>
                      </a:endParaRPr>
                    </a:p>
                  </a:txBody>
                  <a:tcPr marL="87014" marR="87014" marT="43507" marB="43507">
                    <a:lnL w="12700" cap="flat" cmpd="sng"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6675" cap="flat" cmpd="dbl" algn="ctr">
                      <a:solidFill>
                        <a:srgbClr val="000000"/>
                      </a:solidFill>
                      <a:prstDash val="solid"/>
                      <a:round/>
                      <a:headEnd type="none" w="med" len="med"/>
                      <a:tailEnd type="none" w="med" len="med"/>
                    </a:lnB>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2783984292"/>
                  </a:ext>
                </a:extLst>
              </a:tr>
            </a:tbl>
          </a:graphicData>
        </a:graphic>
      </p:graphicFrame>
    </p:spTree>
    <p:extLst>
      <p:ext uri="{BB962C8B-B14F-4D97-AF65-F5344CB8AC3E}">
        <p14:creationId xmlns:p14="http://schemas.microsoft.com/office/powerpoint/2010/main" val="42696683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2700000" scaled="1"/>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6686" y="-63110"/>
            <a:ext cx="10969943" cy="711081"/>
          </a:xfrm>
        </p:spPr>
        <p:txBody>
          <a:bodyPr/>
          <a:lstStyle/>
          <a:p>
            <a:r>
              <a:rPr lang="en-IN" dirty="0">
                <a:solidFill>
                  <a:srgbClr val="7030A0"/>
                </a:solidFill>
              </a:rPr>
              <a:t>Outdoor Learning and Adventure meets Physical Literacy</a:t>
            </a:r>
          </a:p>
        </p:txBody>
      </p:sp>
      <p:grpSp>
        <p:nvGrpSpPr>
          <p:cNvPr id="31" name="Group 30"/>
          <p:cNvGrpSpPr/>
          <p:nvPr/>
        </p:nvGrpSpPr>
        <p:grpSpPr>
          <a:xfrm>
            <a:off x="-12701" y="804354"/>
            <a:ext cx="6382444" cy="5862582"/>
            <a:chOff x="3407432" y="1152319"/>
            <a:chExt cx="5373960" cy="5286836"/>
          </a:xfrm>
          <a:effectLst>
            <a:outerShdw blurRad="381000" dist="88900" dir="2700000" algn="tl" rotWithShape="0">
              <a:prstClr val="black">
                <a:alpha val="48000"/>
              </a:prstClr>
            </a:outerShdw>
          </a:effectLst>
        </p:grpSpPr>
        <p:sp>
          <p:nvSpPr>
            <p:cNvPr id="7" name="Freeform 6"/>
            <p:cNvSpPr>
              <a:spLocks/>
            </p:cNvSpPr>
            <p:nvPr/>
          </p:nvSpPr>
          <p:spPr bwMode="auto">
            <a:xfrm>
              <a:off x="5243895" y="1152319"/>
              <a:ext cx="1676883" cy="1931347"/>
            </a:xfrm>
            <a:custGeom>
              <a:avLst/>
              <a:gdLst>
                <a:gd name="T0" fmla="*/ 1570 w 1944"/>
                <a:gd name="T1" fmla="*/ 0 h 2239"/>
                <a:gd name="T2" fmla="*/ 1579 w 1944"/>
                <a:gd name="T3" fmla="*/ 0 h 2239"/>
                <a:gd name="T4" fmla="*/ 1594 w 1944"/>
                <a:gd name="T5" fmla="*/ 2 h 2239"/>
                <a:gd name="T6" fmla="*/ 1613 w 1944"/>
                <a:gd name="T7" fmla="*/ 4 h 2239"/>
                <a:gd name="T8" fmla="*/ 1638 w 1944"/>
                <a:gd name="T9" fmla="*/ 6 h 2239"/>
                <a:gd name="T10" fmla="*/ 1664 w 1944"/>
                <a:gd name="T11" fmla="*/ 11 h 2239"/>
                <a:gd name="T12" fmla="*/ 1692 w 1944"/>
                <a:gd name="T13" fmla="*/ 19 h 2239"/>
                <a:gd name="T14" fmla="*/ 1725 w 1944"/>
                <a:gd name="T15" fmla="*/ 28 h 2239"/>
                <a:gd name="T16" fmla="*/ 1755 w 1944"/>
                <a:gd name="T17" fmla="*/ 40 h 2239"/>
                <a:gd name="T18" fmla="*/ 1787 w 1944"/>
                <a:gd name="T19" fmla="*/ 57 h 2239"/>
                <a:gd name="T20" fmla="*/ 1817 w 1944"/>
                <a:gd name="T21" fmla="*/ 76 h 2239"/>
                <a:gd name="T22" fmla="*/ 1846 w 1944"/>
                <a:gd name="T23" fmla="*/ 98 h 2239"/>
                <a:gd name="T24" fmla="*/ 1874 w 1944"/>
                <a:gd name="T25" fmla="*/ 125 h 2239"/>
                <a:gd name="T26" fmla="*/ 1897 w 1944"/>
                <a:gd name="T27" fmla="*/ 157 h 2239"/>
                <a:gd name="T28" fmla="*/ 1917 w 1944"/>
                <a:gd name="T29" fmla="*/ 195 h 2239"/>
                <a:gd name="T30" fmla="*/ 1933 w 1944"/>
                <a:gd name="T31" fmla="*/ 238 h 2239"/>
                <a:gd name="T32" fmla="*/ 1942 w 1944"/>
                <a:gd name="T33" fmla="*/ 285 h 2239"/>
                <a:gd name="T34" fmla="*/ 1944 w 1944"/>
                <a:gd name="T35" fmla="*/ 340 h 2239"/>
                <a:gd name="T36" fmla="*/ 1944 w 1944"/>
                <a:gd name="T37" fmla="*/ 440 h 2239"/>
                <a:gd name="T38" fmla="*/ 1944 w 1944"/>
                <a:gd name="T39" fmla="*/ 531 h 2239"/>
                <a:gd name="T40" fmla="*/ 1944 w 1944"/>
                <a:gd name="T41" fmla="*/ 612 h 2239"/>
                <a:gd name="T42" fmla="*/ 1944 w 1944"/>
                <a:gd name="T43" fmla="*/ 684 h 2239"/>
                <a:gd name="T44" fmla="*/ 1944 w 1944"/>
                <a:gd name="T45" fmla="*/ 797 h 2239"/>
                <a:gd name="T46" fmla="*/ 1944 w 1944"/>
                <a:gd name="T47" fmla="*/ 839 h 2239"/>
                <a:gd name="T48" fmla="*/ 1944 w 1944"/>
                <a:gd name="T49" fmla="*/ 869 h 2239"/>
                <a:gd name="T50" fmla="*/ 1944 w 1944"/>
                <a:gd name="T51" fmla="*/ 886 h 2239"/>
                <a:gd name="T52" fmla="*/ 1944 w 1944"/>
                <a:gd name="T53" fmla="*/ 892 h 2239"/>
                <a:gd name="T54" fmla="*/ 1314 w 1944"/>
                <a:gd name="T55" fmla="*/ 2231 h 2239"/>
                <a:gd name="T56" fmla="*/ 634 w 1944"/>
                <a:gd name="T57" fmla="*/ 2239 h 2239"/>
                <a:gd name="T58" fmla="*/ 0 w 1944"/>
                <a:gd name="T59" fmla="*/ 886 h 2239"/>
                <a:gd name="T60" fmla="*/ 0 w 1944"/>
                <a:gd name="T61" fmla="*/ 312 h 2239"/>
                <a:gd name="T62" fmla="*/ 0 w 1944"/>
                <a:gd name="T63" fmla="*/ 308 h 2239"/>
                <a:gd name="T64" fmla="*/ 0 w 1944"/>
                <a:gd name="T65" fmla="*/ 301 h 2239"/>
                <a:gd name="T66" fmla="*/ 0 w 1944"/>
                <a:gd name="T67" fmla="*/ 287 h 2239"/>
                <a:gd name="T68" fmla="*/ 2 w 1944"/>
                <a:gd name="T69" fmla="*/ 268 h 2239"/>
                <a:gd name="T70" fmla="*/ 6 w 1944"/>
                <a:gd name="T71" fmla="*/ 248 h 2239"/>
                <a:gd name="T72" fmla="*/ 13 w 1944"/>
                <a:gd name="T73" fmla="*/ 223 h 2239"/>
                <a:gd name="T74" fmla="*/ 21 w 1944"/>
                <a:gd name="T75" fmla="*/ 197 h 2239"/>
                <a:gd name="T76" fmla="*/ 32 w 1944"/>
                <a:gd name="T77" fmla="*/ 170 h 2239"/>
                <a:gd name="T78" fmla="*/ 47 w 1944"/>
                <a:gd name="T79" fmla="*/ 142 h 2239"/>
                <a:gd name="T80" fmla="*/ 64 w 1944"/>
                <a:gd name="T81" fmla="*/ 115 h 2239"/>
                <a:gd name="T82" fmla="*/ 87 w 1944"/>
                <a:gd name="T83" fmla="*/ 89 h 2239"/>
                <a:gd name="T84" fmla="*/ 115 w 1944"/>
                <a:gd name="T85" fmla="*/ 66 h 2239"/>
                <a:gd name="T86" fmla="*/ 148 w 1944"/>
                <a:gd name="T87" fmla="*/ 44 h 2239"/>
                <a:gd name="T88" fmla="*/ 185 w 1944"/>
                <a:gd name="T89" fmla="*/ 27 h 2239"/>
                <a:gd name="T90" fmla="*/ 229 w 1944"/>
                <a:gd name="T91" fmla="*/ 13 h 2239"/>
                <a:gd name="T92" fmla="*/ 278 w 1944"/>
                <a:gd name="T93" fmla="*/ 4 h 2239"/>
                <a:gd name="T94" fmla="*/ 337 w 1944"/>
                <a:gd name="T95" fmla="*/ 0 h 2239"/>
                <a:gd name="T96" fmla="*/ 1566 w 1944"/>
                <a:gd name="T97" fmla="*/ 0 h 2239"/>
                <a:gd name="T98" fmla="*/ 1570 w 1944"/>
                <a:gd name="T99" fmla="*/ 0 h 22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1944" h="2239">
                  <a:moveTo>
                    <a:pt x="1570" y="0"/>
                  </a:moveTo>
                  <a:lnTo>
                    <a:pt x="1579" y="0"/>
                  </a:lnTo>
                  <a:lnTo>
                    <a:pt x="1594" y="2"/>
                  </a:lnTo>
                  <a:lnTo>
                    <a:pt x="1613" y="4"/>
                  </a:lnTo>
                  <a:lnTo>
                    <a:pt x="1638" y="6"/>
                  </a:lnTo>
                  <a:lnTo>
                    <a:pt x="1664" y="11"/>
                  </a:lnTo>
                  <a:lnTo>
                    <a:pt x="1692" y="19"/>
                  </a:lnTo>
                  <a:lnTo>
                    <a:pt x="1725" y="28"/>
                  </a:lnTo>
                  <a:lnTo>
                    <a:pt x="1755" y="40"/>
                  </a:lnTo>
                  <a:lnTo>
                    <a:pt x="1787" y="57"/>
                  </a:lnTo>
                  <a:lnTo>
                    <a:pt x="1817" y="76"/>
                  </a:lnTo>
                  <a:lnTo>
                    <a:pt x="1846" y="98"/>
                  </a:lnTo>
                  <a:lnTo>
                    <a:pt x="1874" y="125"/>
                  </a:lnTo>
                  <a:lnTo>
                    <a:pt x="1897" y="157"/>
                  </a:lnTo>
                  <a:lnTo>
                    <a:pt x="1917" y="195"/>
                  </a:lnTo>
                  <a:lnTo>
                    <a:pt x="1933" y="238"/>
                  </a:lnTo>
                  <a:lnTo>
                    <a:pt x="1942" y="285"/>
                  </a:lnTo>
                  <a:lnTo>
                    <a:pt x="1944" y="340"/>
                  </a:lnTo>
                  <a:lnTo>
                    <a:pt x="1944" y="440"/>
                  </a:lnTo>
                  <a:lnTo>
                    <a:pt x="1944" y="531"/>
                  </a:lnTo>
                  <a:lnTo>
                    <a:pt x="1944" y="612"/>
                  </a:lnTo>
                  <a:lnTo>
                    <a:pt x="1944" y="684"/>
                  </a:lnTo>
                  <a:lnTo>
                    <a:pt x="1944" y="797"/>
                  </a:lnTo>
                  <a:lnTo>
                    <a:pt x="1944" y="839"/>
                  </a:lnTo>
                  <a:lnTo>
                    <a:pt x="1944" y="869"/>
                  </a:lnTo>
                  <a:lnTo>
                    <a:pt x="1944" y="886"/>
                  </a:lnTo>
                  <a:lnTo>
                    <a:pt x="1944" y="892"/>
                  </a:lnTo>
                  <a:lnTo>
                    <a:pt x="1314" y="2231"/>
                  </a:lnTo>
                  <a:lnTo>
                    <a:pt x="634" y="2239"/>
                  </a:lnTo>
                  <a:lnTo>
                    <a:pt x="0" y="886"/>
                  </a:lnTo>
                  <a:lnTo>
                    <a:pt x="0" y="312"/>
                  </a:lnTo>
                  <a:lnTo>
                    <a:pt x="0" y="308"/>
                  </a:lnTo>
                  <a:lnTo>
                    <a:pt x="0" y="301"/>
                  </a:lnTo>
                  <a:lnTo>
                    <a:pt x="0" y="287"/>
                  </a:lnTo>
                  <a:lnTo>
                    <a:pt x="2" y="268"/>
                  </a:lnTo>
                  <a:lnTo>
                    <a:pt x="6" y="248"/>
                  </a:lnTo>
                  <a:lnTo>
                    <a:pt x="13" y="223"/>
                  </a:lnTo>
                  <a:lnTo>
                    <a:pt x="21" y="197"/>
                  </a:lnTo>
                  <a:lnTo>
                    <a:pt x="32" y="170"/>
                  </a:lnTo>
                  <a:lnTo>
                    <a:pt x="47" y="142"/>
                  </a:lnTo>
                  <a:lnTo>
                    <a:pt x="64" y="115"/>
                  </a:lnTo>
                  <a:lnTo>
                    <a:pt x="87" y="89"/>
                  </a:lnTo>
                  <a:lnTo>
                    <a:pt x="115" y="66"/>
                  </a:lnTo>
                  <a:lnTo>
                    <a:pt x="148" y="44"/>
                  </a:lnTo>
                  <a:lnTo>
                    <a:pt x="185" y="27"/>
                  </a:lnTo>
                  <a:lnTo>
                    <a:pt x="229" y="13"/>
                  </a:lnTo>
                  <a:lnTo>
                    <a:pt x="278" y="4"/>
                  </a:lnTo>
                  <a:lnTo>
                    <a:pt x="337" y="0"/>
                  </a:lnTo>
                  <a:lnTo>
                    <a:pt x="1566" y="0"/>
                  </a:lnTo>
                  <a:lnTo>
                    <a:pt x="1570" y="0"/>
                  </a:lnTo>
                  <a:close/>
                </a:path>
              </a:pathLst>
            </a:custGeom>
            <a:gradFill flip="none" rotWithShape="1">
              <a:gsLst>
                <a:gs pos="0">
                  <a:schemeClr val="bg1"/>
                </a:gs>
                <a:gs pos="83000">
                  <a:schemeClr val="bg1">
                    <a:lumMod val="85000"/>
                  </a:schemeClr>
                </a:gs>
              </a:gsLst>
              <a:lin ang="8100000" scaled="1"/>
              <a:tileRect/>
            </a:gradFill>
            <a:ln w="19050">
              <a:solidFill>
                <a:schemeClr val="bg1"/>
              </a:solidFill>
              <a:prstDash val="solid"/>
              <a:round/>
              <a:headEnd/>
              <a:tailEnd/>
            </a:ln>
            <a:effectLst/>
          </p:spPr>
          <p:txBody>
            <a:bodyPr vert="horz" wrap="square" lIns="91440" tIns="45720" rIns="91440" bIns="45720" numCol="1" anchor="t" anchorCtr="0" compatLnSpc="1">
              <a:prstTxWarp prst="textNoShape">
                <a:avLst/>
              </a:prstTxWarp>
            </a:bodyPr>
            <a:lstStyle/>
            <a:p>
              <a:endParaRPr lang="en-IN" dirty="0"/>
            </a:p>
          </p:txBody>
        </p:sp>
        <p:sp>
          <p:nvSpPr>
            <p:cNvPr id="8" name="Freeform 7"/>
            <p:cNvSpPr>
              <a:spLocks/>
            </p:cNvSpPr>
            <p:nvPr/>
          </p:nvSpPr>
          <p:spPr bwMode="auto">
            <a:xfrm>
              <a:off x="6461014" y="1592242"/>
              <a:ext cx="2087477" cy="1996904"/>
            </a:xfrm>
            <a:custGeom>
              <a:avLst/>
              <a:gdLst>
                <a:gd name="T0" fmla="*/ 1299 w 2420"/>
                <a:gd name="T1" fmla="*/ 0 h 2315"/>
                <a:gd name="T2" fmla="*/ 1342 w 2420"/>
                <a:gd name="T3" fmla="*/ 8 h 2315"/>
                <a:gd name="T4" fmla="*/ 1388 w 2420"/>
                <a:gd name="T5" fmla="*/ 23 h 2315"/>
                <a:gd name="T6" fmla="*/ 1433 w 2420"/>
                <a:gd name="T7" fmla="*/ 47 h 2315"/>
                <a:gd name="T8" fmla="*/ 1480 w 2420"/>
                <a:gd name="T9" fmla="*/ 85 h 2315"/>
                <a:gd name="T10" fmla="*/ 1528 w 2420"/>
                <a:gd name="T11" fmla="*/ 134 h 2315"/>
                <a:gd name="T12" fmla="*/ 2316 w 2420"/>
                <a:gd name="T13" fmla="*/ 1077 h 2315"/>
                <a:gd name="T14" fmla="*/ 2318 w 2420"/>
                <a:gd name="T15" fmla="*/ 1081 h 2315"/>
                <a:gd name="T16" fmla="*/ 2325 w 2420"/>
                <a:gd name="T17" fmla="*/ 1090 h 2315"/>
                <a:gd name="T18" fmla="*/ 2337 w 2420"/>
                <a:gd name="T19" fmla="*/ 1105 h 2315"/>
                <a:gd name="T20" fmla="*/ 2350 w 2420"/>
                <a:gd name="T21" fmla="*/ 1126 h 2315"/>
                <a:gd name="T22" fmla="*/ 2365 w 2420"/>
                <a:gd name="T23" fmla="*/ 1151 h 2315"/>
                <a:gd name="T24" fmla="*/ 2380 w 2420"/>
                <a:gd name="T25" fmla="*/ 1179 h 2315"/>
                <a:gd name="T26" fmla="*/ 2395 w 2420"/>
                <a:gd name="T27" fmla="*/ 1213 h 2315"/>
                <a:gd name="T28" fmla="*/ 2407 w 2420"/>
                <a:gd name="T29" fmla="*/ 1249 h 2315"/>
                <a:gd name="T30" fmla="*/ 2416 w 2420"/>
                <a:gd name="T31" fmla="*/ 1287 h 2315"/>
                <a:gd name="T32" fmla="*/ 2420 w 2420"/>
                <a:gd name="T33" fmla="*/ 1328 h 2315"/>
                <a:gd name="T34" fmla="*/ 2420 w 2420"/>
                <a:gd name="T35" fmla="*/ 1370 h 2315"/>
                <a:gd name="T36" fmla="*/ 2412 w 2420"/>
                <a:gd name="T37" fmla="*/ 1413 h 2315"/>
                <a:gd name="T38" fmla="*/ 2399 w 2420"/>
                <a:gd name="T39" fmla="*/ 1457 h 2315"/>
                <a:gd name="T40" fmla="*/ 2375 w 2420"/>
                <a:gd name="T41" fmla="*/ 1500 h 2315"/>
                <a:gd name="T42" fmla="*/ 2343 w 2420"/>
                <a:gd name="T43" fmla="*/ 1544 h 2315"/>
                <a:gd name="T44" fmla="*/ 2297 w 2420"/>
                <a:gd name="T45" fmla="*/ 1587 h 2315"/>
                <a:gd name="T46" fmla="*/ 2227 w 2420"/>
                <a:gd name="T47" fmla="*/ 1644 h 2315"/>
                <a:gd name="T48" fmla="*/ 2163 w 2420"/>
                <a:gd name="T49" fmla="*/ 1699 h 2315"/>
                <a:gd name="T50" fmla="*/ 2104 w 2420"/>
                <a:gd name="T51" fmla="*/ 1748 h 2315"/>
                <a:gd name="T52" fmla="*/ 2053 w 2420"/>
                <a:gd name="T53" fmla="*/ 1791 h 2315"/>
                <a:gd name="T54" fmla="*/ 2006 w 2420"/>
                <a:gd name="T55" fmla="*/ 1829 h 2315"/>
                <a:gd name="T56" fmla="*/ 1966 w 2420"/>
                <a:gd name="T57" fmla="*/ 1863 h 2315"/>
                <a:gd name="T58" fmla="*/ 1934 w 2420"/>
                <a:gd name="T59" fmla="*/ 1890 h 2315"/>
                <a:gd name="T60" fmla="*/ 1908 w 2420"/>
                <a:gd name="T61" fmla="*/ 1912 h 2315"/>
                <a:gd name="T62" fmla="*/ 1889 w 2420"/>
                <a:gd name="T63" fmla="*/ 1927 h 2315"/>
                <a:gd name="T64" fmla="*/ 1877 w 2420"/>
                <a:gd name="T65" fmla="*/ 1937 h 2315"/>
                <a:gd name="T66" fmla="*/ 1874 w 2420"/>
                <a:gd name="T67" fmla="*/ 1941 h 2315"/>
                <a:gd name="T68" fmla="*/ 440 w 2420"/>
                <a:gd name="T69" fmla="*/ 2315 h 2315"/>
                <a:gd name="T70" fmla="*/ 0 w 2420"/>
                <a:gd name="T71" fmla="*/ 1797 h 2315"/>
                <a:gd name="T72" fmla="*/ 633 w 2420"/>
                <a:gd name="T73" fmla="*/ 444 h 2315"/>
                <a:gd name="T74" fmla="*/ 1074 w 2420"/>
                <a:gd name="T75" fmla="*/ 76 h 2315"/>
                <a:gd name="T76" fmla="*/ 1078 w 2420"/>
                <a:gd name="T77" fmla="*/ 74 h 2315"/>
                <a:gd name="T78" fmla="*/ 1087 w 2420"/>
                <a:gd name="T79" fmla="*/ 64 h 2315"/>
                <a:gd name="T80" fmla="*/ 1104 w 2420"/>
                <a:gd name="T81" fmla="*/ 55 h 2315"/>
                <a:gd name="T82" fmla="*/ 1125 w 2420"/>
                <a:gd name="T83" fmla="*/ 42 h 2315"/>
                <a:gd name="T84" fmla="*/ 1151 w 2420"/>
                <a:gd name="T85" fmla="*/ 29 h 2315"/>
                <a:gd name="T86" fmla="*/ 1183 w 2420"/>
                <a:gd name="T87" fmla="*/ 15 h 2315"/>
                <a:gd name="T88" fmla="*/ 1217 w 2420"/>
                <a:gd name="T89" fmla="*/ 6 h 2315"/>
                <a:gd name="T90" fmla="*/ 1257 w 2420"/>
                <a:gd name="T91" fmla="*/ 0 h 2315"/>
                <a:gd name="T92" fmla="*/ 1299 w 2420"/>
                <a:gd name="T93" fmla="*/ 0 h 23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420" h="2315">
                  <a:moveTo>
                    <a:pt x="1299" y="0"/>
                  </a:moveTo>
                  <a:lnTo>
                    <a:pt x="1342" y="8"/>
                  </a:lnTo>
                  <a:lnTo>
                    <a:pt x="1388" y="23"/>
                  </a:lnTo>
                  <a:lnTo>
                    <a:pt x="1433" y="47"/>
                  </a:lnTo>
                  <a:lnTo>
                    <a:pt x="1480" y="85"/>
                  </a:lnTo>
                  <a:lnTo>
                    <a:pt x="1528" y="134"/>
                  </a:lnTo>
                  <a:lnTo>
                    <a:pt x="2316" y="1077"/>
                  </a:lnTo>
                  <a:lnTo>
                    <a:pt x="2318" y="1081"/>
                  </a:lnTo>
                  <a:lnTo>
                    <a:pt x="2325" y="1090"/>
                  </a:lnTo>
                  <a:lnTo>
                    <a:pt x="2337" y="1105"/>
                  </a:lnTo>
                  <a:lnTo>
                    <a:pt x="2350" y="1126"/>
                  </a:lnTo>
                  <a:lnTo>
                    <a:pt x="2365" y="1151"/>
                  </a:lnTo>
                  <a:lnTo>
                    <a:pt x="2380" y="1179"/>
                  </a:lnTo>
                  <a:lnTo>
                    <a:pt x="2395" y="1213"/>
                  </a:lnTo>
                  <a:lnTo>
                    <a:pt x="2407" y="1249"/>
                  </a:lnTo>
                  <a:lnTo>
                    <a:pt x="2416" y="1287"/>
                  </a:lnTo>
                  <a:lnTo>
                    <a:pt x="2420" y="1328"/>
                  </a:lnTo>
                  <a:lnTo>
                    <a:pt x="2420" y="1370"/>
                  </a:lnTo>
                  <a:lnTo>
                    <a:pt x="2412" y="1413"/>
                  </a:lnTo>
                  <a:lnTo>
                    <a:pt x="2399" y="1457"/>
                  </a:lnTo>
                  <a:lnTo>
                    <a:pt x="2375" y="1500"/>
                  </a:lnTo>
                  <a:lnTo>
                    <a:pt x="2343" y="1544"/>
                  </a:lnTo>
                  <a:lnTo>
                    <a:pt x="2297" y="1587"/>
                  </a:lnTo>
                  <a:lnTo>
                    <a:pt x="2227" y="1644"/>
                  </a:lnTo>
                  <a:lnTo>
                    <a:pt x="2163" y="1699"/>
                  </a:lnTo>
                  <a:lnTo>
                    <a:pt x="2104" y="1748"/>
                  </a:lnTo>
                  <a:lnTo>
                    <a:pt x="2053" y="1791"/>
                  </a:lnTo>
                  <a:lnTo>
                    <a:pt x="2006" y="1829"/>
                  </a:lnTo>
                  <a:lnTo>
                    <a:pt x="1966" y="1863"/>
                  </a:lnTo>
                  <a:lnTo>
                    <a:pt x="1934" y="1890"/>
                  </a:lnTo>
                  <a:lnTo>
                    <a:pt x="1908" y="1912"/>
                  </a:lnTo>
                  <a:lnTo>
                    <a:pt x="1889" y="1927"/>
                  </a:lnTo>
                  <a:lnTo>
                    <a:pt x="1877" y="1937"/>
                  </a:lnTo>
                  <a:lnTo>
                    <a:pt x="1874" y="1941"/>
                  </a:lnTo>
                  <a:lnTo>
                    <a:pt x="440" y="2315"/>
                  </a:lnTo>
                  <a:lnTo>
                    <a:pt x="0" y="1797"/>
                  </a:lnTo>
                  <a:lnTo>
                    <a:pt x="633" y="444"/>
                  </a:lnTo>
                  <a:lnTo>
                    <a:pt x="1074" y="76"/>
                  </a:lnTo>
                  <a:lnTo>
                    <a:pt x="1078" y="74"/>
                  </a:lnTo>
                  <a:lnTo>
                    <a:pt x="1087" y="64"/>
                  </a:lnTo>
                  <a:lnTo>
                    <a:pt x="1104" y="55"/>
                  </a:lnTo>
                  <a:lnTo>
                    <a:pt x="1125" y="42"/>
                  </a:lnTo>
                  <a:lnTo>
                    <a:pt x="1151" y="29"/>
                  </a:lnTo>
                  <a:lnTo>
                    <a:pt x="1183" y="15"/>
                  </a:lnTo>
                  <a:lnTo>
                    <a:pt x="1217" y="6"/>
                  </a:lnTo>
                  <a:lnTo>
                    <a:pt x="1257" y="0"/>
                  </a:lnTo>
                  <a:lnTo>
                    <a:pt x="1299" y="0"/>
                  </a:lnTo>
                  <a:close/>
                </a:path>
              </a:pathLst>
            </a:custGeom>
            <a:gradFill flip="none" rotWithShape="1">
              <a:gsLst>
                <a:gs pos="0">
                  <a:schemeClr val="bg1"/>
                </a:gs>
                <a:gs pos="92000">
                  <a:schemeClr val="bg1">
                    <a:lumMod val="85000"/>
                  </a:schemeClr>
                </a:gs>
              </a:gsLst>
              <a:lin ang="11400000" scaled="0"/>
              <a:tileRect/>
            </a:gradFill>
            <a:ln w="19050">
              <a:solidFill>
                <a:schemeClr val="bg1"/>
              </a:solidFill>
              <a:prstDash val="solid"/>
              <a:round/>
              <a:headEnd/>
              <a:tailEnd/>
            </a:ln>
            <a:effectLst/>
          </p:spPr>
          <p:txBody>
            <a:bodyPr vert="horz" wrap="square" lIns="91440" tIns="45720" rIns="91440" bIns="45720" numCol="1" anchor="t" anchorCtr="0" compatLnSpc="1">
              <a:prstTxWarp prst="textNoShape">
                <a:avLst/>
              </a:prstTxWarp>
            </a:bodyPr>
            <a:lstStyle/>
            <a:p>
              <a:endParaRPr lang="en-IN" dirty="0"/>
            </a:p>
          </p:txBody>
        </p:sp>
        <p:sp>
          <p:nvSpPr>
            <p:cNvPr id="9" name="Freeform 8"/>
            <p:cNvSpPr>
              <a:spLocks/>
            </p:cNvSpPr>
            <p:nvPr/>
          </p:nvSpPr>
          <p:spPr bwMode="auto">
            <a:xfrm>
              <a:off x="6710304" y="3375222"/>
              <a:ext cx="2071088" cy="1745889"/>
            </a:xfrm>
            <a:custGeom>
              <a:avLst/>
              <a:gdLst>
                <a:gd name="T0" fmla="*/ 1596 w 2401"/>
                <a:gd name="T1" fmla="*/ 0 h 2024"/>
                <a:gd name="T2" fmla="*/ 2156 w 2401"/>
                <a:gd name="T3" fmla="*/ 121 h 2024"/>
                <a:gd name="T4" fmla="*/ 2159 w 2401"/>
                <a:gd name="T5" fmla="*/ 123 h 2024"/>
                <a:gd name="T6" fmla="*/ 2169 w 2401"/>
                <a:gd name="T7" fmla="*/ 125 h 2024"/>
                <a:gd name="T8" fmla="*/ 2182 w 2401"/>
                <a:gd name="T9" fmla="*/ 129 h 2024"/>
                <a:gd name="T10" fmla="*/ 2199 w 2401"/>
                <a:gd name="T11" fmla="*/ 134 h 2024"/>
                <a:gd name="T12" fmla="*/ 2218 w 2401"/>
                <a:gd name="T13" fmla="*/ 142 h 2024"/>
                <a:gd name="T14" fmla="*/ 2241 w 2401"/>
                <a:gd name="T15" fmla="*/ 153 h 2024"/>
                <a:gd name="T16" fmla="*/ 2265 w 2401"/>
                <a:gd name="T17" fmla="*/ 166 h 2024"/>
                <a:gd name="T18" fmla="*/ 2288 w 2401"/>
                <a:gd name="T19" fmla="*/ 183 h 2024"/>
                <a:gd name="T20" fmla="*/ 2313 w 2401"/>
                <a:gd name="T21" fmla="*/ 204 h 2024"/>
                <a:gd name="T22" fmla="*/ 2335 w 2401"/>
                <a:gd name="T23" fmla="*/ 227 h 2024"/>
                <a:gd name="T24" fmla="*/ 2356 w 2401"/>
                <a:gd name="T25" fmla="*/ 255 h 2024"/>
                <a:gd name="T26" fmla="*/ 2373 w 2401"/>
                <a:gd name="T27" fmla="*/ 285 h 2024"/>
                <a:gd name="T28" fmla="*/ 2386 w 2401"/>
                <a:gd name="T29" fmla="*/ 323 h 2024"/>
                <a:gd name="T30" fmla="*/ 2396 w 2401"/>
                <a:gd name="T31" fmla="*/ 363 h 2024"/>
                <a:gd name="T32" fmla="*/ 2401 w 2401"/>
                <a:gd name="T33" fmla="*/ 408 h 2024"/>
                <a:gd name="T34" fmla="*/ 2400 w 2401"/>
                <a:gd name="T35" fmla="*/ 459 h 2024"/>
                <a:gd name="T36" fmla="*/ 2390 w 2401"/>
                <a:gd name="T37" fmla="*/ 516 h 2024"/>
                <a:gd name="T38" fmla="*/ 2127 w 2401"/>
                <a:gd name="T39" fmla="*/ 1717 h 2024"/>
                <a:gd name="T40" fmla="*/ 2127 w 2401"/>
                <a:gd name="T41" fmla="*/ 1721 h 2024"/>
                <a:gd name="T42" fmla="*/ 2125 w 2401"/>
                <a:gd name="T43" fmla="*/ 1731 h 2024"/>
                <a:gd name="T44" fmla="*/ 2120 w 2401"/>
                <a:gd name="T45" fmla="*/ 1748 h 2024"/>
                <a:gd name="T46" fmla="*/ 2114 w 2401"/>
                <a:gd name="T47" fmla="*/ 1769 h 2024"/>
                <a:gd name="T48" fmla="*/ 2105 w 2401"/>
                <a:gd name="T49" fmla="*/ 1793 h 2024"/>
                <a:gd name="T50" fmla="*/ 2091 w 2401"/>
                <a:gd name="T51" fmla="*/ 1820 h 2024"/>
                <a:gd name="T52" fmla="*/ 2078 w 2401"/>
                <a:gd name="T53" fmla="*/ 1848 h 2024"/>
                <a:gd name="T54" fmla="*/ 2059 w 2401"/>
                <a:gd name="T55" fmla="*/ 1878 h 2024"/>
                <a:gd name="T56" fmla="*/ 2038 w 2401"/>
                <a:gd name="T57" fmla="*/ 1908 h 2024"/>
                <a:gd name="T58" fmla="*/ 2012 w 2401"/>
                <a:gd name="T59" fmla="*/ 1937 h 2024"/>
                <a:gd name="T60" fmla="*/ 1984 w 2401"/>
                <a:gd name="T61" fmla="*/ 1961 h 2024"/>
                <a:gd name="T62" fmla="*/ 1951 w 2401"/>
                <a:gd name="T63" fmla="*/ 1986 h 2024"/>
                <a:gd name="T64" fmla="*/ 1914 w 2401"/>
                <a:gd name="T65" fmla="*/ 2003 h 2024"/>
                <a:gd name="T66" fmla="*/ 1872 w 2401"/>
                <a:gd name="T67" fmla="*/ 2016 h 2024"/>
                <a:gd name="T68" fmla="*/ 1825 w 2401"/>
                <a:gd name="T69" fmla="*/ 2024 h 2024"/>
                <a:gd name="T70" fmla="*/ 1772 w 2401"/>
                <a:gd name="T71" fmla="*/ 2024 h 2024"/>
                <a:gd name="T72" fmla="*/ 1715 w 2401"/>
                <a:gd name="T73" fmla="*/ 2014 h 2024"/>
                <a:gd name="T74" fmla="*/ 1617 w 2401"/>
                <a:gd name="T75" fmla="*/ 1993 h 2024"/>
                <a:gd name="T76" fmla="*/ 1528 w 2401"/>
                <a:gd name="T77" fmla="*/ 1974 h 2024"/>
                <a:gd name="T78" fmla="*/ 1448 w 2401"/>
                <a:gd name="T79" fmla="*/ 1957 h 2024"/>
                <a:gd name="T80" fmla="*/ 1378 w 2401"/>
                <a:gd name="T81" fmla="*/ 1940 h 2024"/>
                <a:gd name="T82" fmla="*/ 1318 w 2401"/>
                <a:gd name="T83" fmla="*/ 1929 h 2024"/>
                <a:gd name="T84" fmla="*/ 1267 w 2401"/>
                <a:gd name="T85" fmla="*/ 1918 h 2024"/>
                <a:gd name="T86" fmla="*/ 1227 w 2401"/>
                <a:gd name="T87" fmla="*/ 1908 h 2024"/>
                <a:gd name="T88" fmla="*/ 1199 w 2401"/>
                <a:gd name="T89" fmla="*/ 1903 h 2024"/>
                <a:gd name="T90" fmla="*/ 1182 w 2401"/>
                <a:gd name="T91" fmla="*/ 1899 h 2024"/>
                <a:gd name="T92" fmla="*/ 1174 w 2401"/>
                <a:gd name="T93" fmla="*/ 1897 h 2024"/>
                <a:gd name="T94" fmla="*/ 0 w 2401"/>
                <a:gd name="T95" fmla="*/ 998 h 2024"/>
                <a:gd name="T96" fmla="*/ 138 w 2401"/>
                <a:gd name="T97" fmla="*/ 331 h 2024"/>
                <a:gd name="T98" fmla="*/ 1596 w 2401"/>
                <a:gd name="T99" fmla="*/ 0 h 20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401" h="2024">
                  <a:moveTo>
                    <a:pt x="1596" y="0"/>
                  </a:moveTo>
                  <a:lnTo>
                    <a:pt x="2156" y="121"/>
                  </a:lnTo>
                  <a:lnTo>
                    <a:pt x="2159" y="123"/>
                  </a:lnTo>
                  <a:lnTo>
                    <a:pt x="2169" y="125"/>
                  </a:lnTo>
                  <a:lnTo>
                    <a:pt x="2182" y="129"/>
                  </a:lnTo>
                  <a:lnTo>
                    <a:pt x="2199" y="134"/>
                  </a:lnTo>
                  <a:lnTo>
                    <a:pt x="2218" y="142"/>
                  </a:lnTo>
                  <a:lnTo>
                    <a:pt x="2241" y="153"/>
                  </a:lnTo>
                  <a:lnTo>
                    <a:pt x="2265" y="166"/>
                  </a:lnTo>
                  <a:lnTo>
                    <a:pt x="2288" y="183"/>
                  </a:lnTo>
                  <a:lnTo>
                    <a:pt x="2313" y="204"/>
                  </a:lnTo>
                  <a:lnTo>
                    <a:pt x="2335" y="227"/>
                  </a:lnTo>
                  <a:lnTo>
                    <a:pt x="2356" y="255"/>
                  </a:lnTo>
                  <a:lnTo>
                    <a:pt x="2373" y="285"/>
                  </a:lnTo>
                  <a:lnTo>
                    <a:pt x="2386" y="323"/>
                  </a:lnTo>
                  <a:lnTo>
                    <a:pt x="2396" y="363"/>
                  </a:lnTo>
                  <a:lnTo>
                    <a:pt x="2401" y="408"/>
                  </a:lnTo>
                  <a:lnTo>
                    <a:pt x="2400" y="459"/>
                  </a:lnTo>
                  <a:lnTo>
                    <a:pt x="2390" y="516"/>
                  </a:lnTo>
                  <a:lnTo>
                    <a:pt x="2127" y="1717"/>
                  </a:lnTo>
                  <a:lnTo>
                    <a:pt x="2127" y="1721"/>
                  </a:lnTo>
                  <a:lnTo>
                    <a:pt x="2125" y="1731"/>
                  </a:lnTo>
                  <a:lnTo>
                    <a:pt x="2120" y="1748"/>
                  </a:lnTo>
                  <a:lnTo>
                    <a:pt x="2114" y="1769"/>
                  </a:lnTo>
                  <a:lnTo>
                    <a:pt x="2105" y="1793"/>
                  </a:lnTo>
                  <a:lnTo>
                    <a:pt x="2091" y="1820"/>
                  </a:lnTo>
                  <a:lnTo>
                    <a:pt x="2078" y="1848"/>
                  </a:lnTo>
                  <a:lnTo>
                    <a:pt x="2059" y="1878"/>
                  </a:lnTo>
                  <a:lnTo>
                    <a:pt x="2038" y="1908"/>
                  </a:lnTo>
                  <a:lnTo>
                    <a:pt x="2012" y="1937"/>
                  </a:lnTo>
                  <a:lnTo>
                    <a:pt x="1984" y="1961"/>
                  </a:lnTo>
                  <a:lnTo>
                    <a:pt x="1951" y="1986"/>
                  </a:lnTo>
                  <a:lnTo>
                    <a:pt x="1914" y="2003"/>
                  </a:lnTo>
                  <a:lnTo>
                    <a:pt x="1872" y="2016"/>
                  </a:lnTo>
                  <a:lnTo>
                    <a:pt x="1825" y="2024"/>
                  </a:lnTo>
                  <a:lnTo>
                    <a:pt x="1772" y="2024"/>
                  </a:lnTo>
                  <a:lnTo>
                    <a:pt x="1715" y="2014"/>
                  </a:lnTo>
                  <a:lnTo>
                    <a:pt x="1617" y="1993"/>
                  </a:lnTo>
                  <a:lnTo>
                    <a:pt x="1528" y="1974"/>
                  </a:lnTo>
                  <a:lnTo>
                    <a:pt x="1448" y="1957"/>
                  </a:lnTo>
                  <a:lnTo>
                    <a:pt x="1378" y="1940"/>
                  </a:lnTo>
                  <a:lnTo>
                    <a:pt x="1318" y="1929"/>
                  </a:lnTo>
                  <a:lnTo>
                    <a:pt x="1267" y="1918"/>
                  </a:lnTo>
                  <a:lnTo>
                    <a:pt x="1227" y="1908"/>
                  </a:lnTo>
                  <a:lnTo>
                    <a:pt x="1199" y="1903"/>
                  </a:lnTo>
                  <a:lnTo>
                    <a:pt x="1182" y="1899"/>
                  </a:lnTo>
                  <a:lnTo>
                    <a:pt x="1174" y="1897"/>
                  </a:lnTo>
                  <a:lnTo>
                    <a:pt x="0" y="998"/>
                  </a:lnTo>
                  <a:lnTo>
                    <a:pt x="138" y="331"/>
                  </a:lnTo>
                  <a:lnTo>
                    <a:pt x="1596" y="0"/>
                  </a:lnTo>
                  <a:close/>
                </a:path>
              </a:pathLst>
            </a:custGeom>
            <a:gradFill flip="none" rotWithShape="1">
              <a:gsLst>
                <a:gs pos="0">
                  <a:schemeClr val="bg1"/>
                </a:gs>
                <a:gs pos="89000">
                  <a:schemeClr val="bg1">
                    <a:lumMod val="85000"/>
                  </a:schemeClr>
                </a:gs>
              </a:gsLst>
              <a:lin ang="14400000" scaled="0"/>
              <a:tileRect/>
            </a:gradFill>
            <a:ln w="19050">
              <a:solidFill>
                <a:schemeClr val="bg1"/>
              </a:solidFill>
              <a:prstDash val="solid"/>
              <a:round/>
              <a:headEnd/>
              <a:tailEnd/>
            </a:ln>
            <a:effectLst/>
          </p:spPr>
          <p:txBody>
            <a:bodyPr vert="horz" wrap="square" lIns="91440" tIns="45720" rIns="91440" bIns="45720" numCol="1" anchor="t" anchorCtr="0" compatLnSpc="1">
              <a:prstTxWarp prst="textNoShape">
                <a:avLst/>
              </a:prstTxWarp>
            </a:bodyPr>
            <a:lstStyle/>
            <a:p>
              <a:endParaRPr lang="en-IN" dirty="0"/>
            </a:p>
          </p:txBody>
        </p:sp>
        <p:sp>
          <p:nvSpPr>
            <p:cNvPr id="10" name="Freeform 9"/>
            <p:cNvSpPr>
              <a:spLocks/>
            </p:cNvSpPr>
            <p:nvPr/>
          </p:nvSpPr>
          <p:spPr bwMode="auto">
            <a:xfrm>
              <a:off x="6128053" y="4282672"/>
              <a:ext cx="1781257" cy="2128880"/>
            </a:xfrm>
            <a:custGeom>
              <a:avLst/>
              <a:gdLst>
                <a:gd name="T0" fmla="*/ 607 w 2065"/>
                <a:gd name="T1" fmla="*/ 0 h 2468"/>
                <a:gd name="T2" fmla="*/ 1777 w 2065"/>
                <a:gd name="T3" fmla="*/ 930 h 2468"/>
                <a:gd name="T4" fmla="*/ 2033 w 2065"/>
                <a:gd name="T5" fmla="*/ 1444 h 2468"/>
                <a:gd name="T6" fmla="*/ 2033 w 2065"/>
                <a:gd name="T7" fmla="*/ 1448 h 2468"/>
                <a:gd name="T8" fmla="*/ 2038 w 2065"/>
                <a:gd name="T9" fmla="*/ 1455 h 2468"/>
                <a:gd name="T10" fmla="*/ 2044 w 2065"/>
                <a:gd name="T11" fmla="*/ 1470 h 2468"/>
                <a:gd name="T12" fmla="*/ 2050 w 2065"/>
                <a:gd name="T13" fmla="*/ 1489 h 2468"/>
                <a:gd name="T14" fmla="*/ 2055 w 2065"/>
                <a:gd name="T15" fmla="*/ 1512 h 2468"/>
                <a:gd name="T16" fmla="*/ 2061 w 2065"/>
                <a:gd name="T17" fmla="*/ 1540 h 2468"/>
                <a:gd name="T18" fmla="*/ 2065 w 2065"/>
                <a:gd name="T19" fmla="*/ 1569 h 2468"/>
                <a:gd name="T20" fmla="*/ 2065 w 2065"/>
                <a:gd name="T21" fmla="*/ 1601 h 2468"/>
                <a:gd name="T22" fmla="*/ 2063 w 2065"/>
                <a:gd name="T23" fmla="*/ 1635 h 2468"/>
                <a:gd name="T24" fmla="*/ 2055 w 2065"/>
                <a:gd name="T25" fmla="*/ 1671 h 2468"/>
                <a:gd name="T26" fmla="*/ 2042 w 2065"/>
                <a:gd name="T27" fmla="*/ 1705 h 2468"/>
                <a:gd name="T28" fmla="*/ 2023 w 2065"/>
                <a:gd name="T29" fmla="*/ 1741 h 2468"/>
                <a:gd name="T30" fmla="*/ 1999 w 2065"/>
                <a:gd name="T31" fmla="*/ 1776 h 2468"/>
                <a:gd name="T32" fmla="*/ 1965 w 2065"/>
                <a:gd name="T33" fmla="*/ 1810 h 2468"/>
                <a:gd name="T34" fmla="*/ 1921 w 2065"/>
                <a:gd name="T35" fmla="*/ 1843 h 2468"/>
                <a:gd name="T36" fmla="*/ 1868 w 2065"/>
                <a:gd name="T37" fmla="*/ 1873 h 2468"/>
                <a:gd name="T38" fmla="*/ 768 w 2065"/>
                <a:gd name="T39" fmla="*/ 2419 h 2468"/>
                <a:gd name="T40" fmla="*/ 764 w 2065"/>
                <a:gd name="T41" fmla="*/ 2421 h 2468"/>
                <a:gd name="T42" fmla="*/ 754 w 2065"/>
                <a:gd name="T43" fmla="*/ 2424 h 2468"/>
                <a:gd name="T44" fmla="*/ 739 w 2065"/>
                <a:gd name="T45" fmla="*/ 2432 h 2468"/>
                <a:gd name="T46" fmla="*/ 719 w 2065"/>
                <a:gd name="T47" fmla="*/ 2440 h 2468"/>
                <a:gd name="T48" fmla="*/ 694 w 2065"/>
                <a:gd name="T49" fmla="*/ 2447 h 2468"/>
                <a:gd name="T50" fmla="*/ 664 w 2065"/>
                <a:gd name="T51" fmla="*/ 2455 h 2468"/>
                <a:gd name="T52" fmla="*/ 632 w 2065"/>
                <a:gd name="T53" fmla="*/ 2460 h 2468"/>
                <a:gd name="T54" fmla="*/ 597 w 2065"/>
                <a:gd name="T55" fmla="*/ 2466 h 2468"/>
                <a:gd name="T56" fmla="*/ 562 w 2065"/>
                <a:gd name="T57" fmla="*/ 2468 h 2468"/>
                <a:gd name="T58" fmla="*/ 524 w 2065"/>
                <a:gd name="T59" fmla="*/ 2466 h 2468"/>
                <a:gd name="T60" fmla="*/ 486 w 2065"/>
                <a:gd name="T61" fmla="*/ 2458 h 2468"/>
                <a:gd name="T62" fmla="*/ 446 w 2065"/>
                <a:gd name="T63" fmla="*/ 2447 h 2468"/>
                <a:gd name="T64" fmla="*/ 408 w 2065"/>
                <a:gd name="T65" fmla="*/ 2430 h 2468"/>
                <a:gd name="T66" fmla="*/ 372 w 2065"/>
                <a:gd name="T67" fmla="*/ 2406 h 2468"/>
                <a:gd name="T68" fmla="*/ 338 w 2065"/>
                <a:gd name="T69" fmla="*/ 2373 h 2468"/>
                <a:gd name="T70" fmla="*/ 306 w 2065"/>
                <a:gd name="T71" fmla="*/ 2332 h 2468"/>
                <a:gd name="T72" fmla="*/ 276 w 2065"/>
                <a:gd name="T73" fmla="*/ 2283 h 2468"/>
                <a:gd name="T74" fmla="*/ 236 w 2065"/>
                <a:gd name="T75" fmla="*/ 2201 h 2468"/>
                <a:gd name="T76" fmla="*/ 199 w 2065"/>
                <a:gd name="T77" fmla="*/ 2126 h 2468"/>
                <a:gd name="T78" fmla="*/ 164 w 2065"/>
                <a:gd name="T79" fmla="*/ 2058 h 2468"/>
                <a:gd name="T80" fmla="*/ 134 w 2065"/>
                <a:gd name="T81" fmla="*/ 1996 h 2468"/>
                <a:gd name="T82" fmla="*/ 108 w 2065"/>
                <a:gd name="T83" fmla="*/ 1943 h 2468"/>
                <a:gd name="T84" fmla="*/ 85 w 2065"/>
                <a:gd name="T85" fmla="*/ 1895 h 2468"/>
                <a:gd name="T86" fmla="*/ 66 w 2065"/>
                <a:gd name="T87" fmla="*/ 1858 h 2468"/>
                <a:gd name="T88" fmla="*/ 51 w 2065"/>
                <a:gd name="T89" fmla="*/ 1827 h 2468"/>
                <a:gd name="T90" fmla="*/ 40 w 2065"/>
                <a:gd name="T91" fmla="*/ 1805 h 2468"/>
                <a:gd name="T92" fmla="*/ 34 w 2065"/>
                <a:gd name="T93" fmla="*/ 1792 h 2468"/>
                <a:gd name="T94" fmla="*/ 30 w 2065"/>
                <a:gd name="T95" fmla="*/ 1788 h 2468"/>
                <a:gd name="T96" fmla="*/ 0 w 2065"/>
                <a:gd name="T97" fmla="*/ 308 h 2468"/>
                <a:gd name="T98" fmla="*/ 607 w 2065"/>
                <a:gd name="T99" fmla="*/ 0 h 24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065" h="2468">
                  <a:moveTo>
                    <a:pt x="607" y="0"/>
                  </a:moveTo>
                  <a:lnTo>
                    <a:pt x="1777" y="930"/>
                  </a:lnTo>
                  <a:lnTo>
                    <a:pt x="2033" y="1444"/>
                  </a:lnTo>
                  <a:lnTo>
                    <a:pt x="2033" y="1448"/>
                  </a:lnTo>
                  <a:lnTo>
                    <a:pt x="2038" y="1455"/>
                  </a:lnTo>
                  <a:lnTo>
                    <a:pt x="2044" y="1470"/>
                  </a:lnTo>
                  <a:lnTo>
                    <a:pt x="2050" y="1489"/>
                  </a:lnTo>
                  <a:lnTo>
                    <a:pt x="2055" y="1512"/>
                  </a:lnTo>
                  <a:lnTo>
                    <a:pt x="2061" y="1540"/>
                  </a:lnTo>
                  <a:lnTo>
                    <a:pt x="2065" y="1569"/>
                  </a:lnTo>
                  <a:lnTo>
                    <a:pt x="2065" y="1601"/>
                  </a:lnTo>
                  <a:lnTo>
                    <a:pt x="2063" y="1635"/>
                  </a:lnTo>
                  <a:lnTo>
                    <a:pt x="2055" y="1671"/>
                  </a:lnTo>
                  <a:lnTo>
                    <a:pt x="2042" y="1705"/>
                  </a:lnTo>
                  <a:lnTo>
                    <a:pt x="2023" y="1741"/>
                  </a:lnTo>
                  <a:lnTo>
                    <a:pt x="1999" y="1776"/>
                  </a:lnTo>
                  <a:lnTo>
                    <a:pt x="1965" y="1810"/>
                  </a:lnTo>
                  <a:lnTo>
                    <a:pt x="1921" y="1843"/>
                  </a:lnTo>
                  <a:lnTo>
                    <a:pt x="1868" y="1873"/>
                  </a:lnTo>
                  <a:lnTo>
                    <a:pt x="768" y="2419"/>
                  </a:lnTo>
                  <a:lnTo>
                    <a:pt x="764" y="2421"/>
                  </a:lnTo>
                  <a:lnTo>
                    <a:pt x="754" y="2424"/>
                  </a:lnTo>
                  <a:lnTo>
                    <a:pt x="739" y="2432"/>
                  </a:lnTo>
                  <a:lnTo>
                    <a:pt x="719" y="2440"/>
                  </a:lnTo>
                  <a:lnTo>
                    <a:pt x="694" y="2447"/>
                  </a:lnTo>
                  <a:lnTo>
                    <a:pt x="664" y="2455"/>
                  </a:lnTo>
                  <a:lnTo>
                    <a:pt x="632" y="2460"/>
                  </a:lnTo>
                  <a:lnTo>
                    <a:pt x="597" y="2466"/>
                  </a:lnTo>
                  <a:lnTo>
                    <a:pt x="562" y="2468"/>
                  </a:lnTo>
                  <a:lnTo>
                    <a:pt x="524" y="2466"/>
                  </a:lnTo>
                  <a:lnTo>
                    <a:pt x="486" y="2458"/>
                  </a:lnTo>
                  <a:lnTo>
                    <a:pt x="446" y="2447"/>
                  </a:lnTo>
                  <a:lnTo>
                    <a:pt x="408" y="2430"/>
                  </a:lnTo>
                  <a:lnTo>
                    <a:pt x="372" y="2406"/>
                  </a:lnTo>
                  <a:lnTo>
                    <a:pt x="338" y="2373"/>
                  </a:lnTo>
                  <a:lnTo>
                    <a:pt x="306" y="2332"/>
                  </a:lnTo>
                  <a:lnTo>
                    <a:pt x="276" y="2283"/>
                  </a:lnTo>
                  <a:lnTo>
                    <a:pt x="236" y="2201"/>
                  </a:lnTo>
                  <a:lnTo>
                    <a:pt x="199" y="2126"/>
                  </a:lnTo>
                  <a:lnTo>
                    <a:pt x="164" y="2058"/>
                  </a:lnTo>
                  <a:lnTo>
                    <a:pt x="134" y="1996"/>
                  </a:lnTo>
                  <a:lnTo>
                    <a:pt x="108" y="1943"/>
                  </a:lnTo>
                  <a:lnTo>
                    <a:pt x="85" y="1895"/>
                  </a:lnTo>
                  <a:lnTo>
                    <a:pt x="66" y="1858"/>
                  </a:lnTo>
                  <a:lnTo>
                    <a:pt x="51" y="1827"/>
                  </a:lnTo>
                  <a:lnTo>
                    <a:pt x="40" y="1805"/>
                  </a:lnTo>
                  <a:lnTo>
                    <a:pt x="34" y="1792"/>
                  </a:lnTo>
                  <a:lnTo>
                    <a:pt x="30" y="1788"/>
                  </a:lnTo>
                  <a:lnTo>
                    <a:pt x="0" y="308"/>
                  </a:lnTo>
                  <a:lnTo>
                    <a:pt x="607" y="0"/>
                  </a:lnTo>
                  <a:close/>
                </a:path>
              </a:pathLst>
            </a:custGeom>
            <a:gradFill flip="none" rotWithShape="1">
              <a:gsLst>
                <a:gs pos="0">
                  <a:schemeClr val="bg1"/>
                </a:gs>
                <a:gs pos="89000">
                  <a:schemeClr val="bg1">
                    <a:lumMod val="85000"/>
                  </a:schemeClr>
                </a:gs>
              </a:gsLst>
              <a:lin ang="12600000" scaled="0"/>
              <a:tileRect/>
            </a:gradFill>
            <a:ln w="19050">
              <a:solidFill>
                <a:schemeClr val="bg1"/>
              </a:solidFill>
              <a:prstDash val="solid"/>
              <a:round/>
              <a:headEnd/>
              <a:tailEnd/>
            </a:ln>
            <a:effectLst/>
          </p:spPr>
          <p:txBody>
            <a:bodyPr vert="horz" wrap="square" lIns="91440" tIns="45720" rIns="91440" bIns="45720" numCol="1" anchor="t" anchorCtr="0" compatLnSpc="1">
              <a:prstTxWarp prst="textNoShape">
                <a:avLst/>
              </a:prstTxWarp>
            </a:bodyPr>
            <a:lstStyle/>
            <a:p>
              <a:endParaRPr lang="en-IN" dirty="0"/>
            </a:p>
          </p:txBody>
        </p:sp>
        <p:sp>
          <p:nvSpPr>
            <p:cNvPr id="11" name="Freeform 10"/>
            <p:cNvSpPr>
              <a:spLocks/>
            </p:cNvSpPr>
            <p:nvPr/>
          </p:nvSpPr>
          <p:spPr bwMode="auto">
            <a:xfrm>
              <a:off x="4296766" y="4302511"/>
              <a:ext cx="1765730" cy="2136644"/>
            </a:xfrm>
            <a:custGeom>
              <a:avLst/>
              <a:gdLst>
                <a:gd name="T0" fmla="*/ 1433 w 2047"/>
                <a:gd name="T1" fmla="*/ 0 h 2477"/>
                <a:gd name="T2" fmla="*/ 2047 w 2047"/>
                <a:gd name="T3" fmla="*/ 291 h 2477"/>
                <a:gd name="T4" fmla="*/ 2027 w 2047"/>
                <a:gd name="T5" fmla="*/ 1784 h 2477"/>
                <a:gd name="T6" fmla="*/ 1777 w 2047"/>
                <a:gd name="T7" fmla="*/ 2299 h 2477"/>
                <a:gd name="T8" fmla="*/ 1775 w 2047"/>
                <a:gd name="T9" fmla="*/ 2303 h 2477"/>
                <a:gd name="T10" fmla="*/ 1769 w 2047"/>
                <a:gd name="T11" fmla="*/ 2311 h 2477"/>
                <a:gd name="T12" fmla="*/ 1762 w 2047"/>
                <a:gd name="T13" fmla="*/ 2324 h 2477"/>
                <a:gd name="T14" fmla="*/ 1750 w 2047"/>
                <a:gd name="T15" fmla="*/ 2341 h 2477"/>
                <a:gd name="T16" fmla="*/ 1737 w 2047"/>
                <a:gd name="T17" fmla="*/ 2360 h 2477"/>
                <a:gd name="T18" fmla="*/ 1718 w 2047"/>
                <a:gd name="T19" fmla="*/ 2381 h 2477"/>
                <a:gd name="T20" fmla="*/ 1698 w 2047"/>
                <a:gd name="T21" fmla="*/ 2401 h 2477"/>
                <a:gd name="T22" fmla="*/ 1673 w 2047"/>
                <a:gd name="T23" fmla="*/ 2422 h 2477"/>
                <a:gd name="T24" fmla="*/ 1645 w 2047"/>
                <a:gd name="T25" fmla="*/ 2441 h 2477"/>
                <a:gd name="T26" fmla="*/ 1612 w 2047"/>
                <a:gd name="T27" fmla="*/ 2456 h 2477"/>
                <a:gd name="T28" fmla="*/ 1577 w 2047"/>
                <a:gd name="T29" fmla="*/ 2469 h 2477"/>
                <a:gd name="T30" fmla="*/ 1537 w 2047"/>
                <a:gd name="T31" fmla="*/ 2475 h 2477"/>
                <a:gd name="T32" fmla="*/ 1493 w 2047"/>
                <a:gd name="T33" fmla="*/ 2477 h 2477"/>
                <a:gd name="T34" fmla="*/ 1444 w 2047"/>
                <a:gd name="T35" fmla="*/ 2469 h 2477"/>
                <a:gd name="T36" fmla="*/ 1393 w 2047"/>
                <a:gd name="T37" fmla="*/ 2456 h 2477"/>
                <a:gd name="T38" fmla="*/ 1336 w 2047"/>
                <a:gd name="T39" fmla="*/ 2434 h 2477"/>
                <a:gd name="T40" fmla="*/ 230 w 2047"/>
                <a:gd name="T41" fmla="*/ 1897 h 2477"/>
                <a:gd name="T42" fmla="*/ 228 w 2047"/>
                <a:gd name="T43" fmla="*/ 1895 h 2477"/>
                <a:gd name="T44" fmla="*/ 219 w 2047"/>
                <a:gd name="T45" fmla="*/ 1889 h 2477"/>
                <a:gd name="T46" fmla="*/ 204 w 2047"/>
                <a:gd name="T47" fmla="*/ 1882 h 2477"/>
                <a:gd name="T48" fmla="*/ 185 w 2047"/>
                <a:gd name="T49" fmla="*/ 1871 h 2477"/>
                <a:gd name="T50" fmla="*/ 164 w 2047"/>
                <a:gd name="T51" fmla="*/ 1855 h 2477"/>
                <a:gd name="T52" fmla="*/ 139 w 2047"/>
                <a:gd name="T53" fmla="*/ 1837 h 2477"/>
                <a:gd name="T54" fmla="*/ 115 w 2047"/>
                <a:gd name="T55" fmla="*/ 1816 h 2477"/>
                <a:gd name="T56" fmla="*/ 90 w 2047"/>
                <a:gd name="T57" fmla="*/ 1791 h 2477"/>
                <a:gd name="T58" fmla="*/ 66 w 2047"/>
                <a:gd name="T59" fmla="*/ 1763 h 2477"/>
                <a:gd name="T60" fmla="*/ 45 w 2047"/>
                <a:gd name="T61" fmla="*/ 1733 h 2477"/>
                <a:gd name="T62" fmla="*/ 26 w 2047"/>
                <a:gd name="T63" fmla="*/ 1699 h 2477"/>
                <a:gd name="T64" fmla="*/ 13 w 2047"/>
                <a:gd name="T65" fmla="*/ 1661 h 2477"/>
                <a:gd name="T66" fmla="*/ 3 w 2047"/>
                <a:gd name="T67" fmla="*/ 1619 h 2477"/>
                <a:gd name="T68" fmla="*/ 0 w 2047"/>
                <a:gd name="T69" fmla="*/ 1576 h 2477"/>
                <a:gd name="T70" fmla="*/ 5 w 2047"/>
                <a:gd name="T71" fmla="*/ 1529 h 2477"/>
                <a:gd name="T72" fmla="*/ 17 w 2047"/>
                <a:gd name="T73" fmla="*/ 1479 h 2477"/>
                <a:gd name="T74" fmla="*/ 39 w 2047"/>
                <a:gd name="T75" fmla="*/ 1425 h 2477"/>
                <a:gd name="T76" fmla="*/ 79 w 2047"/>
                <a:gd name="T77" fmla="*/ 1343 h 2477"/>
                <a:gd name="T78" fmla="*/ 115 w 2047"/>
                <a:gd name="T79" fmla="*/ 1268 h 2477"/>
                <a:gd name="T80" fmla="*/ 149 w 2047"/>
                <a:gd name="T81" fmla="*/ 1200 h 2477"/>
                <a:gd name="T82" fmla="*/ 179 w 2047"/>
                <a:gd name="T83" fmla="*/ 1137 h 2477"/>
                <a:gd name="T84" fmla="*/ 204 w 2047"/>
                <a:gd name="T85" fmla="*/ 1085 h 2477"/>
                <a:gd name="T86" fmla="*/ 226 w 2047"/>
                <a:gd name="T87" fmla="*/ 1037 h 2477"/>
                <a:gd name="T88" fmla="*/ 245 w 2047"/>
                <a:gd name="T89" fmla="*/ 1000 h 2477"/>
                <a:gd name="T90" fmla="*/ 260 w 2047"/>
                <a:gd name="T91" fmla="*/ 967 h 2477"/>
                <a:gd name="T92" fmla="*/ 272 w 2047"/>
                <a:gd name="T93" fmla="*/ 947 h 2477"/>
                <a:gd name="T94" fmla="*/ 277 w 2047"/>
                <a:gd name="T95" fmla="*/ 933 h 2477"/>
                <a:gd name="T96" fmla="*/ 279 w 2047"/>
                <a:gd name="T97" fmla="*/ 928 h 2477"/>
                <a:gd name="T98" fmla="*/ 1433 w 2047"/>
                <a:gd name="T99" fmla="*/ 0 h 24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047" h="2477">
                  <a:moveTo>
                    <a:pt x="1433" y="0"/>
                  </a:moveTo>
                  <a:lnTo>
                    <a:pt x="2047" y="291"/>
                  </a:lnTo>
                  <a:lnTo>
                    <a:pt x="2027" y="1784"/>
                  </a:lnTo>
                  <a:lnTo>
                    <a:pt x="1777" y="2299"/>
                  </a:lnTo>
                  <a:lnTo>
                    <a:pt x="1775" y="2303"/>
                  </a:lnTo>
                  <a:lnTo>
                    <a:pt x="1769" y="2311"/>
                  </a:lnTo>
                  <a:lnTo>
                    <a:pt x="1762" y="2324"/>
                  </a:lnTo>
                  <a:lnTo>
                    <a:pt x="1750" y="2341"/>
                  </a:lnTo>
                  <a:lnTo>
                    <a:pt x="1737" y="2360"/>
                  </a:lnTo>
                  <a:lnTo>
                    <a:pt x="1718" y="2381"/>
                  </a:lnTo>
                  <a:lnTo>
                    <a:pt x="1698" y="2401"/>
                  </a:lnTo>
                  <a:lnTo>
                    <a:pt x="1673" y="2422"/>
                  </a:lnTo>
                  <a:lnTo>
                    <a:pt x="1645" y="2441"/>
                  </a:lnTo>
                  <a:lnTo>
                    <a:pt x="1612" y="2456"/>
                  </a:lnTo>
                  <a:lnTo>
                    <a:pt x="1577" y="2469"/>
                  </a:lnTo>
                  <a:lnTo>
                    <a:pt x="1537" y="2475"/>
                  </a:lnTo>
                  <a:lnTo>
                    <a:pt x="1493" y="2477"/>
                  </a:lnTo>
                  <a:lnTo>
                    <a:pt x="1444" y="2469"/>
                  </a:lnTo>
                  <a:lnTo>
                    <a:pt x="1393" y="2456"/>
                  </a:lnTo>
                  <a:lnTo>
                    <a:pt x="1336" y="2434"/>
                  </a:lnTo>
                  <a:lnTo>
                    <a:pt x="230" y="1897"/>
                  </a:lnTo>
                  <a:lnTo>
                    <a:pt x="228" y="1895"/>
                  </a:lnTo>
                  <a:lnTo>
                    <a:pt x="219" y="1889"/>
                  </a:lnTo>
                  <a:lnTo>
                    <a:pt x="204" y="1882"/>
                  </a:lnTo>
                  <a:lnTo>
                    <a:pt x="185" y="1871"/>
                  </a:lnTo>
                  <a:lnTo>
                    <a:pt x="164" y="1855"/>
                  </a:lnTo>
                  <a:lnTo>
                    <a:pt x="139" y="1837"/>
                  </a:lnTo>
                  <a:lnTo>
                    <a:pt x="115" y="1816"/>
                  </a:lnTo>
                  <a:lnTo>
                    <a:pt x="90" y="1791"/>
                  </a:lnTo>
                  <a:lnTo>
                    <a:pt x="66" y="1763"/>
                  </a:lnTo>
                  <a:lnTo>
                    <a:pt x="45" y="1733"/>
                  </a:lnTo>
                  <a:lnTo>
                    <a:pt x="26" y="1699"/>
                  </a:lnTo>
                  <a:lnTo>
                    <a:pt x="13" y="1661"/>
                  </a:lnTo>
                  <a:lnTo>
                    <a:pt x="3" y="1619"/>
                  </a:lnTo>
                  <a:lnTo>
                    <a:pt x="0" y="1576"/>
                  </a:lnTo>
                  <a:lnTo>
                    <a:pt x="5" y="1529"/>
                  </a:lnTo>
                  <a:lnTo>
                    <a:pt x="17" y="1479"/>
                  </a:lnTo>
                  <a:lnTo>
                    <a:pt x="39" y="1425"/>
                  </a:lnTo>
                  <a:lnTo>
                    <a:pt x="79" y="1343"/>
                  </a:lnTo>
                  <a:lnTo>
                    <a:pt x="115" y="1268"/>
                  </a:lnTo>
                  <a:lnTo>
                    <a:pt x="149" y="1200"/>
                  </a:lnTo>
                  <a:lnTo>
                    <a:pt x="179" y="1137"/>
                  </a:lnTo>
                  <a:lnTo>
                    <a:pt x="204" y="1085"/>
                  </a:lnTo>
                  <a:lnTo>
                    <a:pt x="226" y="1037"/>
                  </a:lnTo>
                  <a:lnTo>
                    <a:pt x="245" y="1000"/>
                  </a:lnTo>
                  <a:lnTo>
                    <a:pt x="260" y="967"/>
                  </a:lnTo>
                  <a:lnTo>
                    <a:pt x="272" y="947"/>
                  </a:lnTo>
                  <a:lnTo>
                    <a:pt x="277" y="933"/>
                  </a:lnTo>
                  <a:lnTo>
                    <a:pt x="279" y="928"/>
                  </a:lnTo>
                  <a:lnTo>
                    <a:pt x="1433" y="0"/>
                  </a:lnTo>
                  <a:close/>
                </a:path>
              </a:pathLst>
            </a:custGeom>
            <a:gradFill flip="none" rotWithShape="1">
              <a:gsLst>
                <a:gs pos="0">
                  <a:schemeClr val="bg1"/>
                </a:gs>
                <a:gs pos="91000">
                  <a:schemeClr val="bg1">
                    <a:lumMod val="85000"/>
                  </a:schemeClr>
                </a:gs>
              </a:gsLst>
              <a:lin ang="13800000" scaled="0"/>
              <a:tileRect/>
            </a:gradFill>
            <a:ln w="19050">
              <a:solidFill>
                <a:schemeClr val="bg1"/>
              </a:solidFill>
              <a:prstDash val="solid"/>
              <a:round/>
              <a:headEnd/>
              <a:tailEnd/>
            </a:ln>
            <a:effectLst/>
          </p:spPr>
          <p:txBody>
            <a:bodyPr vert="horz" wrap="square" lIns="91440" tIns="45720" rIns="91440" bIns="45720" numCol="1" anchor="t" anchorCtr="0" compatLnSpc="1">
              <a:prstTxWarp prst="textNoShape">
                <a:avLst/>
              </a:prstTxWarp>
            </a:bodyPr>
            <a:lstStyle/>
            <a:p>
              <a:endParaRPr lang="en-IN" dirty="0"/>
            </a:p>
          </p:txBody>
        </p:sp>
        <p:sp>
          <p:nvSpPr>
            <p:cNvPr id="12" name="Freeform 11"/>
            <p:cNvSpPr>
              <a:spLocks/>
            </p:cNvSpPr>
            <p:nvPr/>
          </p:nvSpPr>
          <p:spPr bwMode="auto">
            <a:xfrm>
              <a:off x="3407432" y="3399375"/>
              <a:ext cx="2065050" cy="1749339"/>
            </a:xfrm>
            <a:custGeom>
              <a:avLst/>
              <a:gdLst>
                <a:gd name="T0" fmla="*/ 804 w 2394"/>
                <a:gd name="T1" fmla="*/ 0 h 2028"/>
                <a:gd name="T2" fmla="*/ 2246 w 2394"/>
                <a:gd name="T3" fmla="*/ 339 h 2028"/>
                <a:gd name="T4" fmla="*/ 2394 w 2394"/>
                <a:gd name="T5" fmla="*/ 1002 h 2028"/>
                <a:gd name="T6" fmla="*/ 1201 w 2394"/>
                <a:gd name="T7" fmla="*/ 1903 h 2028"/>
                <a:gd name="T8" fmla="*/ 639 w 2394"/>
                <a:gd name="T9" fmla="*/ 2022 h 2028"/>
                <a:gd name="T10" fmla="*/ 635 w 2394"/>
                <a:gd name="T11" fmla="*/ 2022 h 2028"/>
                <a:gd name="T12" fmla="*/ 626 w 2394"/>
                <a:gd name="T13" fmla="*/ 2024 h 2028"/>
                <a:gd name="T14" fmla="*/ 611 w 2394"/>
                <a:gd name="T15" fmla="*/ 2026 h 2028"/>
                <a:gd name="T16" fmla="*/ 592 w 2394"/>
                <a:gd name="T17" fmla="*/ 2028 h 2028"/>
                <a:gd name="T18" fmla="*/ 567 w 2394"/>
                <a:gd name="T19" fmla="*/ 2028 h 2028"/>
                <a:gd name="T20" fmla="*/ 539 w 2394"/>
                <a:gd name="T21" fmla="*/ 2026 h 2028"/>
                <a:gd name="T22" fmla="*/ 511 w 2394"/>
                <a:gd name="T23" fmla="*/ 2022 h 2028"/>
                <a:gd name="T24" fmla="*/ 478 w 2394"/>
                <a:gd name="T25" fmla="*/ 2014 h 2028"/>
                <a:gd name="T26" fmla="*/ 446 w 2394"/>
                <a:gd name="T27" fmla="*/ 2005 h 2028"/>
                <a:gd name="T28" fmla="*/ 414 w 2394"/>
                <a:gd name="T29" fmla="*/ 1988 h 2028"/>
                <a:gd name="T30" fmla="*/ 384 w 2394"/>
                <a:gd name="T31" fmla="*/ 1967 h 2028"/>
                <a:gd name="T32" fmla="*/ 354 w 2394"/>
                <a:gd name="T33" fmla="*/ 1941 h 2028"/>
                <a:gd name="T34" fmla="*/ 325 w 2394"/>
                <a:gd name="T35" fmla="*/ 1907 h 2028"/>
                <a:gd name="T36" fmla="*/ 301 w 2394"/>
                <a:gd name="T37" fmla="*/ 1865 h 2028"/>
                <a:gd name="T38" fmla="*/ 280 w 2394"/>
                <a:gd name="T39" fmla="*/ 1816 h 2028"/>
                <a:gd name="T40" fmla="*/ 265 w 2394"/>
                <a:gd name="T41" fmla="*/ 1758 h 2028"/>
                <a:gd name="T42" fmla="*/ 9 w 2394"/>
                <a:gd name="T43" fmla="*/ 556 h 2028"/>
                <a:gd name="T44" fmla="*/ 9 w 2394"/>
                <a:gd name="T45" fmla="*/ 552 h 2028"/>
                <a:gd name="T46" fmla="*/ 8 w 2394"/>
                <a:gd name="T47" fmla="*/ 541 h 2028"/>
                <a:gd name="T48" fmla="*/ 4 w 2394"/>
                <a:gd name="T49" fmla="*/ 524 h 2028"/>
                <a:gd name="T50" fmla="*/ 2 w 2394"/>
                <a:gd name="T51" fmla="*/ 503 h 2028"/>
                <a:gd name="T52" fmla="*/ 0 w 2394"/>
                <a:gd name="T53" fmla="*/ 477 h 2028"/>
                <a:gd name="T54" fmla="*/ 0 w 2394"/>
                <a:gd name="T55" fmla="*/ 446 h 2028"/>
                <a:gd name="T56" fmla="*/ 2 w 2394"/>
                <a:gd name="T57" fmla="*/ 414 h 2028"/>
                <a:gd name="T58" fmla="*/ 6 w 2394"/>
                <a:gd name="T59" fmla="*/ 380 h 2028"/>
                <a:gd name="T60" fmla="*/ 13 w 2394"/>
                <a:gd name="T61" fmla="*/ 344 h 2028"/>
                <a:gd name="T62" fmla="*/ 25 w 2394"/>
                <a:gd name="T63" fmla="*/ 308 h 2028"/>
                <a:gd name="T64" fmla="*/ 40 w 2394"/>
                <a:gd name="T65" fmla="*/ 273 h 2028"/>
                <a:gd name="T66" fmla="*/ 61 w 2394"/>
                <a:gd name="T67" fmla="*/ 239 h 2028"/>
                <a:gd name="T68" fmla="*/ 87 w 2394"/>
                <a:gd name="T69" fmla="*/ 206 h 2028"/>
                <a:gd name="T70" fmla="*/ 121 w 2394"/>
                <a:gd name="T71" fmla="*/ 176 h 2028"/>
                <a:gd name="T72" fmla="*/ 161 w 2394"/>
                <a:gd name="T73" fmla="*/ 152 h 2028"/>
                <a:gd name="T74" fmla="*/ 208 w 2394"/>
                <a:gd name="T75" fmla="*/ 129 h 2028"/>
                <a:gd name="T76" fmla="*/ 263 w 2394"/>
                <a:gd name="T77" fmla="*/ 114 h 2028"/>
                <a:gd name="T78" fmla="*/ 361 w 2394"/>
                <a:gd name="T79" fmla="*/ 93 h 2028"/>
                <a:gd name="T80" fmla="*/ 450 w 2394"/>
                <a:gd name="T81" fmla="*/ 74 h 2028"/>
                <a:gd name="T82" fmla="*/ 529 w 2394"/>
                <a:gd name="T83" fmla="*/ 57 h 2028"/>
                <a:gd name="T84" fmla="*/ 601 w 2394"/>
                <a:gd name="T85" fmla="*/ 42 h 2028"/>
                <a:gd name="T86" fmla="*/ 662 w 2394"/>
                <a:gd name="T87" fmla="*/ 31 h 2028"/>
                <a:gd name="T88" fmla="*/ 713 w 2394"/>
                <a:gd name="T89" fmla="*/ 19 h 2028"/>
                <a:gd name="T90" fmla="*/ 753 w 2394"/>
                <a:gd name="T91" fmla="*/ 10 h 2028"/>
                <a:gd name="T92" fmla="*/ 781 w 2394"/>
                <a:gd name="T93" fmla="*/ 4 h 2028"/>
                <a:gd name="T94" fmla="*/ 798 w 2394"/>
                <a:gd name="T95" fmla="*/ 0 h 2028"/>
                <a:gd name="T96" fmla="*/ 804 w 2394"/>
                <a:gd name="T97" fmla="*/ 0 h 20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394" h="2028">
                  <a:moveTo>
                    <a:pt x="804" y="0"/>
                  </a:moveTo>
                  <a:lnTo>
                    <a:pt x="2246" y="339"/>
                  </a:lnTo>
                  <a:lnTo>
                    <a:pt x="2394" y="1002"/>
                  </a:lnTo>
                  <a:lnTo>
                    <a:pt x="1201" y="1903"/>
                  </a:lnTo>
                  <a:lnTo>
                    <a:pt x="639" y="2022"/>
                  </a:lnTo>
                  <a:lnTo>
                    <a:pt x="635" y="2022"/>
                  </a:lnTo>
                  <a:lnTo>
                    <a:pt x="626" y="2024"/>
                  </a:lnTo>
                  <a:lnTo>
                    <a:pt x="611" y="2026"/>
                  </a:lnTo>
                  <a:lnTo>
                    <a:pt x="592" y="2028"/>
                  </a:lnTo>
                  <a:lnTo>
                    <a:pt x="567" y="2028"/>
                  </a:lnTo>
                  <a:lnTo>
                    <a:pt x="539" y="2026"/>
                  </a:lnTo>
                  <a:lnTo>
                    <a:pt x="511" y="2022"/>
                  </a:lnTo>
                  <a:lnTo>
                    <a:pt x="478" y="2014"/>
                  </a:lnTo>
                  <a:lnTo>
                    <a:pt x="446" y="2005"/>
                  </a:lnTo>
                  <a:lnTo>
                    <a:pt x="414" y="1988"/>
                  </a:lnTo>
                  <a:lnTo>
                    <a:pt x="384" y="1967"/>
                  </a:lnTo>
                  <a:lnTo>
                    <a:pt x="354" y="1941"/>
                  </a:lnTo>
                  <a:lnTo>
                    <a:pt x="325" y="1907"/>
                  </a:lnTo>
                  <a:lnTo>
                    <a:pt x="301" y="1865"/>
                  </a:lnTo>
                  <a:lnTo>
                    <a:pt x="280" y="1816"/>
                  </a:lnTo>
                  <a:lnTo>
                    <a:pt x="265" y="1758"/>
                  </a:lnTo>
                  <a:lnTo>
                    <a:pt x="9" y="556"/>
                  </a:lnTo>
                  <a:lnTo>
                    <a:pt x="9" y="552"/>
                  </a:lnTo>
                  <a:lnTo>
                    <a:pt x="8" y="541"/>
                  </a:lnTo>
                  <a:lnTo>
                    <a:pt x="4" y="524"/>
                  </a:lnTo>
                  <a:lnTo>
                    <a:pt x="2" y="503"/>
                  </a:lnTo>
                  <a:lnTo>
                    <a:pt x="0" y="477"/>
                  </a:lnTo>
                  <a:lnTo>
                    <a:pt x="0" y="446"/>
                  </a:lnTo>
                  <a:lnTo>
                    <a:pt x="2" y="414"/>
                  </a:lnTo>
                  <a:lnTo>
                    <a:pt x="6" y="380"/>
                  </a:lnTo>
                  <a:lnTo>
                    <a:pt x="13" y="344"/>
                  </a:lnTo>
                  <a:lnTo>
                    <a:pt x="25" y="308"/>
                  </a:lnTo>
                  <a:lnTo>
                    <a:pt x="40" y="273"/>
                  </a:lnTo>
                  <a:lnTo>
                    <a:pt x="61" y="239"/>
                  </a:lnTo>
                  <a:lnTo>
                    <a:pt x="87" y="206"/>
                  </a:lnTo>
                  <a:lnTo>
                    <a:pt x="121" y="176"/>
                  </a:lnTo>
                  <a:lnTo>
                    <a:pt x="161" y="152"/>
                  </a:lnTo>
                  <a:lnTo>
                    <a:pt x="208" y="129"/>
                  </a:lnTo>
                  <a:lnTo>
                    <a:pt x="263" y="114"/>
                  </a:lnTo>
                  <a:lnTo>
                    <a:pt x="361" y="93"/>
                  </a:lnTo>
                  <a:lnTo>
                    <a:pt x="450" y="74"/>
                  </a:lnTo>
                  <a:lnTo>
                    <a:pt x="529" y="57"/>
                  </a:lnTo>
                  <a:lnTo>
                    <a:pt x="601" y="42"/>
                  </a:lnTo>
                  <a:lnTo>
                    <a:pt x="662" y="31"/>
                  </a:lnTo>
                  <a:lnTo>
                    <a:pt x="713" y="19"/>
                  </a:lnTo>
                  <a:lnTo>
                    <a:pt x="753" y="10"/>
                  </a:lnTo>
                  <a:lnTo>
                    <a:pt x="781" y="4"/>
                  </a:lnTo>
                  <a:lnTo>
                    <a:pt x="798" y="0"/>
                  </a:lnTo>
                  <a:lnTo>
                    <a:pt x="804" y="0"/>
                  </a:lnTo>
                  <a:close/>
                </a:path>
              </a:pathLst>
            </a:custGeom>
            <a:gradFill flip="none" rotWithShape="1">
              <a:gsLst>
                <a:gs pos="0">
                  <a:schemeClr val="bg1"/>
                </a:gs>
                <a:gs pos="94000">
                  <a:schemeClr val="bg1">
                    <a:lumMod val="85000"/>
                  </a:schemeClr>
                </a:gs>
              </a:gsLst>
              <a:lin ang="9600000" scaled="0"/>
              <a:tileRect/>
            </a:gradFill>
            <a:ln w="19050">
              <a:solidFill>
                <a:schemeClr val="bg1"/>
              </a:solidFill>
              <a:prstDash val="solid"/>
              <a:round/>
              <a:headEnd/>
              <a:tailEnd/>
            </a:ln>
            <a:effectLst/>
          </p:spPr>
          <p:txBody>
            <a:bodyPr vert="horz" wrap="square" lIns="91440" tIns="45720" rIns="91440" bIns="45720" numCol="1" anchor="t" anchorCtr="0" compatLnSpc="1">
              <a:prstTxWarp prst="textNoShape">
                <a:avLst/>
              </a:prstTxWarp>
            </a:bodyPr>
            <a:lstStyle/>
            <a:p>
              <a:endParaRPr lang="en-IN" dirty="0"/>
            </a:p>
          </p:txBody>
        </p:sp>
        <p:sp>
          <p:nvSpPr>
            <p:cNvPr id="13" name="Freeform 12"/>
            <p:cNvSpPr>
              <a:spLocks/>
            </p:cNvSpPr>
            <p:nvPr/>
          </p:nvSpPr>
          <p:spPr bwMode="auto">
            <a:xfrm>
              <a:off x="3616180" y="1621570"/>
              <a:ext cx="2099554" cy="1984828"/>
            </a:xfrm>
            <a:custGeom>
              <a:avLst/>
              <a:gdLst>
                <a:gd name="T0" fmla="*/ 1178 w 2434"/>
                <a:gd name="T1" fmla="*/ 0 h 2301"/>
                <a:gd name="T2" fmla="*/ 1227 w 2434"/>
                <a:gd name="T3" fmla="*/ 4 h 2301"/>
                <a:gd name="T4" fmla="*/ 1276 w 2434"/>
                <a:gd name="T5" fmla="*/ 19 h 2301"/>
                <a:gd name="T6" fmla="*/ 1329 w 2434"/>
                <a:gd name="T7" fmla="*/ 44 h 2301"/>
                <a:gd name="T8" fmla="*/ 1382 w 2434"/>
                <a:gd name="T9" fmla="*/ 81 h 2301"/>
                <a:gd name="T10" fmla="*/ 1452 w 2434"/>
                <a:gd name="T11" fmla="*/ 140 h 2301"/>
                <a:gd name="T12" fmla="*/ 1517 w 2434"/>
                <a:gd name="T13" fmla="*/ 193 h 2301"/>
                <a:gd name="T14" fmla="*/ 1575 w 2434"/>
                <a:gd name="T15" fmla="*/ 242 h 2301"/>
                <a:gd name="T16" fmla="*/ 1628 w 2434"/>
                <a:gd name="T17" fmla="*/ 286 h 2301"/>
                <a:gd name="T18" fmla="*/ 1673 w 2434"/>
                <a:gd name="T19" fmla="*/ 323 h 2301"/>
                <a:gd name="T20" fmla="*/ 1713 w 2434"/>
                <a:gd name="T21" fmla="*/ 357 h 2301"/>
                <a:gd name="T22" fmla="*/ 1747 w 2434"/>
                <a:gd name="T23" fmla="*/ 384 h 2301"/>
                <a:gd name="T24" fmla="*/ 1772 w 2434"/>
                <a:gd name="T25" fmla="*/ 406 h 2301"/>
                <a:gd name="T26" fmla="*/ 1791 w 2434"/>
                <a:gd name="T27" fmla="*/ 422 h 2301"/>
                <a:gd name="T28" fmla="*/ 1804 w 2434"/>
                <a:gd name="T29" fmla="*/ 431 h 2301"/>
                <a:gd name="T30" fmla="*/ 1808 w 2434"/>
                <a:gd name="T31" fmla="*/ 435 h 2301"/>
                <a:gd name="T32" fmla="*/ 2434 w 2434"/>
                <a:gd name="T33" fmla="*/ 1774 h 2301"/>
                <a:gd name="T34" fmla="*/ 2004 w 2434"/>
                <a:gd name="T35" fmla="*/ 2301 h 2301"/>
                <a:gd name="T36" fmla="*/ 558 w 2434"/>
                <a:gd name="T37" fmla="*/ 1925 h 2301"/>
                <a:gd name="T38" fmla="*/ 117 w 2434"/>
                <a:gd name="T39" fmla="*/ 1559 h 2301"/>
                <a:gd name="T40" fmla="*/ 113 w 2434"/>
                <a:gd name="T41" fmla="*/ 1557 h 2301"/>
                <a:gd name="T42" fmla="*/ 106 w 2434"/>
                <a:gd name="T43" fmla="*/ 1549 h 2301"/>
                <a:gd name="T44" fmla="*/ 93 w 2434"/>
                <a:gd name="T45" fmla="*/ 1536 h 2301"/>
                <a:gd name="T46" fmla="*/ 78 w 2434"/>
                <a:gd name="T47" fmla="*/ 1519 h 2301"/>
                <a:gd name="T48" fmla="*/ 62 w 2434"/>
                <a:gd name="T49" fmla="*/ 1498 h 2301"/>
                <a:gd name="T50" fmla="*/ 45 w 2434"/>
                <a:gd name="T51" fmla="*/ 1474 h 2301"/>
                <a:gd name="T52" fmla="*/ 28 w 2434"/>
                <a:gd name="T53" fmla="*/ 1446 h 2301"/>
                <a:gd name="T54" fmla="*/ 15 w 2434"/>
                <a:gd name="T55" fmla="*/ 1412 h 2301"/>
                <a:gd name="T56" fmla="*/ 6 w 2434"/>
                <a:gd name="T57" fmla="*/ 1376 h 2301"/>
                <a:gd name="T58" fmla="*/ 0 w 2434"/>
                <a:gd name="T59" fmla="*/ 1338 h 2301"/>
                <a:gd name="T60" fmla="*/ 2 w 2434"/>
                <a:gd name="T61" fmla="*/ 1294 h 2301"/>
                <a:gd name="T62" fmla="*/ 9 w 2434"/>
                <a:gd name="T63" fmla="*/ 1249 h 2301"/>
                <a:gd name="T64" fmla="*/ 27 w 2434"/>
                <a:gd name="T65" fmla="*/ 1202 h 2301"/>
                <a:gd name="T66" fmla="*/ 55 w 2434"/>
                <a:gd name="T67" fmla="*/ 1153 h 2301"/>
                <a:gd name="T68" fmla="*/ 93 w 2434"/>
                <a:gd name="T69" fmla="*/ 1102 h 2301"/>
                <a:gd name="T70" fmla="*/ 877 w 2434"/>
                <a:gd name="T71" fmla="*/ 155 h 2301"/>
                <a:gd name="T72" fmla="*/ 881 w 2434"/>
                <a:gd name="T73" fmla="*/ 151 h 2301"/>
                <a:gd name="T74" fmla="*/ 891 w 2434"/>
                <a:gd name="T75" fmla="*/ 142 h 2301"/>
                <a:gd name="T76" fmla="*/ 904 w 2434"/>
                <a:gd name="T77" fmla="*/ 127 h 2301"/>
                <a:gd name="T78" fmla="*/ 925 w 2434"/>
                <a:gd name="T79" fmla="*/ 108 h 2301"/>
                <a:gd name="T80" fmla="*/ 949 w 2434"/>
                <a:gd name="T81" fmla="*/ 87 h 2301"/>
                <a:gd name="T82" fmla="*/ 978 w 2434"/>
                <a:gd name="T83" fmla="*/ 66 h 2301"/>
                <a:gd name="T84" fmla="*/ 1012 w 2434"/>
                <a:gd name="T85" fmla="*/ 46 h 2301"/>
                <a:gd name="T86" fmla="*/ 1049 w 2434"/>
                <a:gd name="T87" fmla="*/ 27 h 2301"/>
                <a:gd name="T88" fmla="*/ 1089 w 2434"/>
                <a:gd name="T89" fmla="*/ 12 h 2301"/>
                <a:gd name="T90" fmla="*/ 1133 w 2434"/>
                <a:gd name="T91" fmla="*/ 2 h 2301"/>
                <a:gd name="T92" fmla="*/ 1178 w 2434"/>
                <a:gd name="T93" fmla="*/ 0 h 23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434" h="2301">
                  <a:moveTo>
                    <a:pt x="1178" y="0"/>
                  </a:moveTo>
                  <a:lnTo>
                    <a:pt x="1227" y="4"/>
                  </a:lnTo>
                  <a:lnTo>
                    <a:pt x="1276" y="19"/>
                  </a:lnTo>
                  <a:lnTo>
                    <a:pt x="1329" y="44"/>
                  </a:lnTo>
                  <a:lnTo>
                    <a:pt x="1382" y="81"/>
                  </a:lnTo>
                  <a:lnTo>
                    <a:pt x="1452" y="140"/>
                  </a:lnTo>
                  <a:lnTo>
                    <a:pt x="1517" y="193"/>
                  </a:lnTo>
                  <a:lnTo>
                    <a:pt x="1575" y="242"/>
                  </a:lnTo>
                  <a:lnTo>
                    <a:pt x="1628" y="286"/>
                  </a:lnTo>
                  <a:lnTo>
                    <a:pt x="1673" y="323"/>
                  </a:lnTo>
                  <a:lnTo>
                    <a:pt x="1713" y="357"/>
                  </a:lnTo>
                  <a:lnTo>
                    <a:pt x="1747" y="384"/>
                  </a:lnTo>
                  <a:lnTo>
                    <a:pt x="1772" y="406"/>
                  </a:lnTo>
                  <a:lnTo>
                    <a:pt x="1791" y="422"/>
                  </a:lnTo>
                  <a:lnTo>
                    <a:pt x="1804" y="431"/>
                  </a:lnTo>
                  <a:lnTo>
                    <a:pt x="1808" y="435"/>
                  </a:lnTo>
                  <a:lnTo>
                    <a:pt x="2434" y="1774"/>
                  </a:lnTo>
                  <a:lnTo>
                    <a:pt x="2004" y="2301"/>
                  </a:lnTo>
                  <a:lnTo>
                    <a:pt x="558" y="1925"/>
                  </a:lnTo>
                  <a:lnTo>
                    <a:pt x="117" y="1559"/>
                  </a:lnTo>
                  <a:lnTo>
                    <a:pt x="113" y="1557"/>
                  </a:lnTo>
                  <a:lnTo>
                    <a:pt x="106" y="1549"/>
                  </a:lnTo>
                  <a:lnTo>
                    <a:pt x="93" y="1536"/>
                  </a:lnTo>
                  <a:lnTo>
                    <a:pt x="78" y="1519"/>
                  </a:lnTo>
                  <a:lnTo>
                    <a:pt x="62" y="1498"/>
                  </a:lnTo>
                  <a:lnTo>
                    <a:pt x="45" y="1474"/>
                  </a:lnTo>
                  <a:lnTo>
                    <a:pt x="28" y="1446"/>
                  </a:lnTo>
                  <a:lnTo>
                    <a:pt x="15" y="1412"/>
                  </a:lnTo>
                  <a:lnTo>
                    <a:pt x="6" y="1376"/>
                  </a:lnTo>
                  <a:lnTo>
                    <a:pt x="0" y="1338"/>
                  </a:lnTo>
                  <a:lnTo>
                    <a:pt x="2" y="1294"/>
                  </a:lnTo>
                  <a:lnTo>
                    <a:pt x="9" y="1249"/>
                  </a:lnTo>
                  <a:lnTo>
                    <a:pt x="27" y="1202"/>
                  </a:lnTo>
                  <a:lnTo>
                    <a:pt x="55" y="1153"/>
                  </a:lnTo>
                  <a:lnTo>
                    <a:pt x="93" y="1102"/>
                  </a:lnTo>
                  <a:lnTo>
                    <a:pt x="877" y="155"/>
                  </a:lnTo>
                  <a:lnTo>
                    <a:pt x="881" y="151"/>
                  </a:lnTo>
                  <a:lnTo>
                    <a:pt x="891" y="142"/>
                  </a:lnTo>
                  <a:lnTo>
                    <a:pt x="904" y="127"/>
                  </a:lnTo>
                  <a:lnTo>
                    <a:pt x="925" y="108"/>
                  </a:lnTo>
                  <a:lnTo>
                    <a:pt x="949" y="87"/>
                  </a:lnTo>
                  <a:lnTo>
                    <a:pt x="978" y="66"/>
                  </a:lnTo>
                  <a:lnTo>
                    <a:pt x="1012" y="46"/>
                  </a:lnTo>
                  <a:lnTo>
                    <a:pt x="1049" y="27"/>
                  </a:lnTo>
                  <a:lnTo>
                    <a:pt x="1089" y="12"/>
                  </a:lnTo>
                  <a:lnTo>
                    <a:pt x="1133" y="2"/>
                  </a:lnTo>
                  <a:lnTo>
                    <a:pt x="1178" y="0"/>
                  </a:lnTo>
                  <a:close/>
                </a:path>
              </a:pathLst>
            </a:custGeom>
            <a:gradFill flip="none" rotWithShape="1">
              <a:gsLst>
                <a:gs pos="0">
                  <a:schemeClr val="bg1"/>
                </a:gs>
                <a:gs pos="93000">
                  <a:schemeClr val="bg1">
                    <a:lumMod val="85000"/>
                  </a:schemeClr>
                </a:gs>
              </a:gsLst>
              <a:lin ang="12000000" scaled="0"/>
              <a:tileRect/>
            </a:gradFill>
            <a:ln w="19050">
              <a:solidFill>
                <a:schemeClr val="bg1"/>
              </a:solidFill>
              <a:prstDash val="solid"/>
              <a:round/>
              <a:headEnd/>
              <a:tailEnd/>
            </a:ln>
            <a:effectLst/>
          </p:spPr>
          <p:txBody>
            <a:bodyPr vert="horz" wrap="square" lIns="91440" tIns="45720" rIns="91440" bIns="45720" numCol="1" anchor="t" anchorCtr="0" compatLnSpc="1">
              <a:prstTxWarp prst="textNoShape">
                <a:avLst/>
              </a:prstTxWarp>
            </a:bodyPr>
            <a:lstStyle/>
            <a:p>
              <a:endParaRPr lang="en-IN" dirty="0"/>
            </a:p>
          </p:txBody>
        </p:sp>
      </p:grpSp>
      <p:sp>
        <p:nvSpPr>
          <p:cNvPr id="14" name="Freeform 13"/>
          <p:cNvSpPr>
            <a:spLocks/>
          </p:cNvSpPr>
          <p:nvPr/>
        </p:nvSpPr>
        <p:spPr bwMode="auto">
          <a:xfrm>
            <a:off x="3478364" y="2841125"/>
            <a:ext cx="838746" cy="768876"/>
          </a:xfrm>
          <a:custGeom>
            <a:avLst/>
            <a:gdLst>
              <a:gd name="T0" fmla="*/ 344 w 866"/>
              <a:gd name="T1" fmla="*/ 0 h 912"/>
              <a:gd name="T2" fmla="*/ 371 w 866"/>
              <a:gd name="T3" fmla="*/ 5 h 912"/>
              <a:gd name="T4" fmla="*/ 395 w 866"/>
              <a:gd name="T5" fmla="*/ 18 h 912"/>
              <a:gd name="T6" fmla="*/ 416 w 866"/>
              <a:gd name="T7" fmla="*/ 37 h 912"/>
              <a:gd name="T8" fmla="*/ 842 w 866"/>
              <a:gd name="T9" fmla="*/ 547 h 912"/>
              <a:gd name="T10" fmla="*/ 857 w 866"/>
              <a:gd name="T11" fmla="*/ 572 h 912"/>
              <a:gd name="T12" fmla="*/ 864 w 866"/>
              <a:gd name="T13" fmla="*/ 598 h 912"/>
              <a:gd name="T14" fmla="*/ 866 w 866"/>
              <a:gd name="T15" fmla="*/ 625 h 912"/>
              <a:gd name="T16" fmla="*/ 861 w 866"/>
              <a:gd name="T17" fmla="*/ 651 h 912"/>
              <a:gd name="T18" fmla="*/ 847 w 866"/>
              <a:gd name="T19" fmla="*/ 676 h 912"/>
              <a:gd name="T20" fmla="*/ 828 w 866"/>
              <a:gd name="T21" fmla="*/ 697 h 912"/>
              <a:gd name="T22" fmla="*/ 600 w 866"/>
              <a:gd name="T23" fmla="*/ 887 h 912"/>
              <a:gd name="T24" fmla="*/ 577 w 866"/>
              <a:gd name="T25" fmla="*/ 903 h 912"/>
              <a:gd name="T26" fmla="*/ 550 w 866"/>
              <a:gd name="T27" fmla="*/ 910 h 912"/>
              <a:gd name="T28" fmla="*/ 522 w 866"/>
              <a:gd name="T29" fmla="*/ 912 h 912"/>
              <a:gd name="T30" fmla="*/ 496 w 866"/>
              <a:gd name="T31" fmla="*/ 906 h 912"/>
              <a:gd name="T32" fmla="*/ 471 w 866"/>
              <a:gd name="T33" fmla="*/ 893 h 912"/>
              <a:gd name="T34" fmla="*/ 450 w 866"/>
              <a:gd name="T35" fmla="*/ 874 h 912"/>
              <a:gd name="T36" fmla="*/ 25 w 866"/>
              <a:gd name="T37" fmla="*/ 364 h 912"/>
              <a:gd name="T38" fmla="*/ 10 w 866"/>
              <a:gd name="T39" fmla="*/ 340 h 912"/>
              <a:gd name="T40" fmla="*/ 2 w 866"/>
              <a:gd name="T41" fmla="*/ 313 h 912"/>
              <a:gd name="T42" fmla="*/ 0 w 866"/>
              <a:gd name="T43" fmla="*/ 287 h 912"/>
              <a:gd name="T44" fmla="*/ 6 w 866"/>
              <a:gd name="T45" fmla="*/ 260 h 912"/>
              <a:gd name="T46" fmla="*/ 19 w 866"/>
              <a:gd name="T47" fmla="*/ 236 h 912"/>
              <a:gd name="T48" fmla="*/ 38 w 866"/>
              <a:gd name="T49" fmla="*/ 215 h 912"/>
              <a:gd name="T50" fmla="*/ 267 w 866"/>
              <a:gd name="T51" fmla="*/ 24 h 912"/>
              <a:gd name="T52" fmla="*/ 291 w 866"/>
              <a:gd name="T53" fmla="*/ 9 h 912"/>
              <a:gd name="T54" fmla="*/ 318 w 866"/>
              <a:gd name="T55" fmla="*/ 1 h 912"/>
              <a:gd name="T56" fmla="*/ 344 w 866"/>
              <a:gd name="T57" fmla="*/ 0 h 9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866" h="912">
                <a:moveTo>
                  <a:pt x="344" y="0"/>
                </a:moveTo>
                <a:lnTo>
                  <a:pt x="371" y="5"/>
                </a:lnTo>
                <a:lnTo>
                  <a:pt x="395" y="18"/>
                </a:lnTo>
                <a:lnTo>
                  <a:pt x="416" y="37"/>
                </a:lnTo>
                <a:lnTo>
                  <a:pt x="842" y="547"/>
                </a:lnTo>
                <a:lnTo>
                  <a:pt x="857" y="572"/>
                </a:lnTo>
                <a:lnTo>
                  <a:pt x="864" y="598"/>
                </a:lnTo>
                <a:lnTo>
                  <a:pt x="866" y="625"/>
                </a:lnTo>
                <a:lnTo>
                  <a:pt x="861" y="651"/>
                </a:lnTo>
                <a:lnTo>
                  <a:pt x="847" y="676"/>
                </a:lnTo>
                <a:lnTo>
                  <a:pt x="828" y="697"/>
                </a:lnTo>
                <a:lnTo>
                  <a:pt x="600" y="887"/>
                </a:lnTo>
                <a:lnTo>
                  <a:pt x="577" y="903"/>
                </a:lnTo>
                <a:lnTo>
                  <a:pt x="550" y="910"/>
                </a:lnTo>
                <a:lnTo>
                  <a:pt x="522" y="912"/>
                </a:lnTo>
                <a:lnTo>
                  <a:pt x="496" y="906"/>
                </a:lnTo>
                <a:lnTo>
                  <a:pt x="471" y="893"/>
                </a:lnTo>
                <a:lnTo>
                  <a:pt x="450" y="874"/>
                </a:lnTo>
                <a:lnTo>
                  <a:pt x="25" y="364"/>
                </a:lnTo>
                <a:lnTo>
                  <a:pt x="10" y="340"/>
                </a:lnTo>
                <a:lnTo>
                  <a:pt x="2" y="313"/>
                </a:lnTo>
                <a:lnTo>
                  <a:pt x="0" y="287"/>
                </a:lnTo>
                <a:lnTo>
                  <a:pt x="6" y="260"/>
                </a:lnTo>
                <a:lnTo>
                  <a:pt x="19" y="236"/>
                </a:lnTo>
                <a:lnTo>
                  <a:pt x="38" y="215"/>
                </a:lnTo>
                <a:lnTo>
                  <a:pt x="267" y="24"/>
                </a:lnTo>
                <a:lnTo>
                  <a:pt x="291" y="9"/>
                </a:lnTo>
                <a:lnTo>
                  <a:pt x="318" y="1"/>
                </a:lnTo>
                <a:lnTo>
                  <a:pt x="344" y="0"/>
                </a:lnTo>
                <a:close/>
              </a:path>
            </a:pathLst>
          </a:custGeom>
          <a:solidFill>
            <a:schemeClr val="accent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IN" dirty="0"/>
          </a:p>
        </p:txBody>
      </p:sp>
      <p:sp>
        <p:nvSpPr>
          <p:cNvPr id="15" name="Freeform 14"/>
          <p:cNvSpPr>
            <a:spLocks/>
          </p:cNvSpPr>
          <p:nvPr/>
        </p:nvSpPr>
        <p:spPr bwMode="auto">
          <a:xfrm>
            <a:off x="3688023" y="3504426"/>
            <a:ext cx="658733" cy="883834"/>
          </a:xfrm>
          <a:custGeom>
            <a:avLst/>
            <a:gdLst>
              <a:gd name="T0" fmla="*/ 240 w 643"/>
              <a:gd name="T1" fmla="*/ 0 h 924"/>
              <a:gd name="T2" fmla="*/ 269 w 643"/>
              <a:gd name="T3" fmla="*/ 2 h 924"/>
              <a:gd name="T4" fmla="*/ 560 w 643"/>
              <a:gd name="T5" fmla="*/ 64 h 924"/>
              <a:gd name="T6" fmla="*/ 586 w 643"/>
              <a:gd name="T7" fmla="*/ 73 h 924"/>
              <a:gd name="T8" fmla="*/ 609 w 643"/>
              <a:gd name="T9" fmla="*/ 90 h 924"/>
              <a:gd name="T10" fmla="*/ 626 w 643"/>
              <a:gd name="T11" fmla="*/ 111 h 924"/>
              <a:gd name="T12" fmla="*/ 639 w 643"/>
              <a:gd name="T13" fmla="*/ 136 h 924"/>
              <a:gd name="T14" fmla="*/ 643 w 643"/>
              <a:gd name="T15" fmla="*/ 162 h 924"/>
              <a:gd name="T16" fmla="*/ 641 w 643"/>
              <a:gd name="T17" fmla="*/ 191 h 924"/>
              <a:gd name="T18" fmla="*/ 499 w 643"/>
              <a:gd name="T19" fmla="*/ 839 h 924"/>
              <a:gd name="T20" fmla="*/ 490 w 643"/>
              <a:gd name="T21" fmla="*/ 867 h 924"/>
              <a:gd name="T22" fmla="*/ 475 w 643"/>
              <a:gd name="T23" fmla="*/ 888 h 924"/>
              <a:gd name="T24" fmla="*/ 454 w 643"/>
              <a:gd name="T25" fmla="*/ 907 h 924"/>
              <a:gd name="T26" fmla="*/ 429 w 643"/>
              <a:gd name="T27" fmla="*/ 918 h 924"/>
              <a:gd name="T28" fmla="*/ 403 w 643"/>
              <a:gd name="T29" fmla="*/ 924 h 924"/>
              <a:gd name="T30" fmla="*/ 375 w 643"/>
              <a:gd name="T31" fmla="*/ 920 h 924"/>
              <a:gd name="T32" fmla="*/ 83 w 643"/>
              <a:gd name="T33" fmla="*/ 857 h 924"/>
              <a:gd name="T34" fmla="*/ 57 w 643"/>
              <a:gd name="T35" fmla="*/ 848 h 924"/>
              <a:gd name="T36" fmla="*/ 34 w 643"/>
              <a:gd name="T37" fmla="*/ 831 h 924"/>
              <a:gd name="T38" fmla="*/ 15 w 643"/>
              <a:gd name="T39" fmla="*/ 810 h 924"/>
              <a:gd name="T40" fmla="*/ 4 w 643"/>
              <a:gd name="T41" fmla="*/ 786 h 924"/>
              <a:gd name="T42" fmla="*/ 0 w 643"/>
              <a:gd name="T43" fmla="*/ 759 h 924"/>
              <a:gd name="T44" fmla="*/ 2 w 643"/>
              <a:gd name="T45" fmla="*/ 731 h 924"/>
              <a:gd name="T46" fmla="*/ 142 w 643"/>
              <a:gd name="T47" fmla="*/ 83 h 924"/>
              <a:gd name="T48" fmla="*/ 153 w 643"/>
              <a:gd name="T49" fmla="*/ 56 h 924"/>
              <a:gd name="T50" fmla="*/ 168 w 643"/>
              <a:gd name="T51" fmla="*/ 34 h 924"/>
              <a:gd name="T52" fmla="*/ 189 w 643"/>
              <a:gd name="T53" fmla="*/ 15 h 924"/>
              <a:gd name="T54" fmla="*/ 214 w 643"/>
              <a:gd name="T55" fmla="*/ 4 h 924"/>
              <a:gd name="T56" fmla="*/ 240 w 643"/>
              <a:gd name="T57" fmla="*/ 0 h 9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43" h="924">
                <a:moveTo>
                  <a:pt x="240" y="0"/>
                </a:moveTo>
                <a:lnTo>
                  <a:pt x="269" y="2"/>
                </a:lnTo>
                <a:lnTo>
                  <a:pt x="560" y="64"/>
                </a:lnTo>
                <a:lnTo>
                  <a:pt x="586" y="73"/>
                </a:lnTo>
                <a:lnTo>
                  <a:pt x="609" y="90"/>
                </a:lnTo>
                <a:lnTo>
                  <a:pt x="626" y="111"/>
                </a:lnTo>
                <a:lnTo>
                  <a:pt x="639" y="136"/>
                </a:lnTo>
                <a:lnTo>
                  <a:pt x="643" y="162"/>
                </a:lnTo>
                <a:lnTo>
                  <a:pt x="641" y="191"/>
                </a:lnTo>
                <a:lnTo>
                  <a:pt x="499" y="839"/>
                </a:lnTo>
                <a:lnTo>
                  <a:pt x="490" y="867"/>
                </a:lnTo>
                <a:lnTo>
                  <a:pt x="475" y="888"/>
                </a:lnTo>
                <a:lnTo>
                  <a:pt x="454" y="907"/>
                </a:lnTo>
                <a:lnTo>
                  <a:pt x="429" y="918"/>
                </a:lnTo>
                <a:lnTo>
                  <a:pt x="403" y="924"/>
                </a:lnTo>
                <a:lnTo>
                  <a:pt x="375" y="920"/>
                </a:lnTo>
                <a:lnTo>
                  <a:pt x="83" y="857"/>
                </a:lnTo>
                <a:lnTo>
                  <a:pt x="57" y="848"/>
                </a:lnTo>
                <a:lnTo>
                  <a:pt x="34" y="831"/>
                </a:lnTo>
                <a:lnTo>
                  <a:pt x="15" y="810"/>
                </a:lnTo>
                <a:lnTo>
                  <a:pt x="4" y="786"/>
                </a:lnTo>
                <a:lnTo>
                  <a:pt x="0" y="759"/>
                </a:lnTo>
                <a:lnTo>
                  <a:pt x="2" y="731"/>
                </a:lnTo>
                <a:lnTo>
                  <a:pt x="142" y="83"/>
                </a:lnTo>
                <a:lnTo>
                  <a:pt x="153" y="56"/>
                </a:lnTo>
                <a:lnTo>
                  <a:pt x="168" y="34"/>
                </a:lnTo>
                <a:lnTo>
                  <a:pt x="189" y="15"/>
                </a:lnTo>
                <a:lnTo>
                  <a:pt x="214" y="4"/>
                </a:lnTo>
                <a:lnTo>
                  <a:pt x="240" y="0"/>
                </a:lnTo>
                <a:close/>
              </a:path>
            </a:pathLst>
          </a:custGeom>
          <a:solidFill>
            <a:schemeClr val="accent3"/>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IN" dirty="0"/>
          </a:p>
        </p:txBody>
      </p:sp>
      <p:sp>
        <p:nvSpPr>
          <p:cNvPr id="16" name="Freeform 15"/>
          <p:cNvSpPr>
            <a:spLocks/>
          </p:cNvSpPr>
          <p:nvPr/>
        </p:nvSpPr>
        <p:spPr bwMode="auto">
          <a:xfrm>
            <a:off x="3107827" y="4260867"/>
            <a:ext cx="963001" cy="739399"/>
          </a:xfrm>
          <a:custGeom>
            <a:avLst/>
            <a:gdLst>
              <a:gd name="T0" fmla="*/ 709 w 940"/>
              <a:gd name="T1" fmla="*/ 0 h 773"/>
              <a:gd name="T2" fmla="*/ 736 w 940"/>
              <a:gd name="T3" fmla="*/ 6 h 773"/>
              <a:gd name="T4" fmla="*/ 760 w 940"/>
              <a:gd name="T5" fmla="*/ 17 h 773"/>
              <a:gd name="T6" fmla="*/ 781 w 940"/>
              <a:gd name="T7" fmla="*/ 36 h 773"/>
              <a:gd name="T8" fmla="*/ 798 w 940"/>
              <a:gd name="T9" fmla="*/ 58 h 773"/>
              <a:gd name="T10" fmla="*/ 930 w 940"/>
              <a:gd name="T11" fmla="*/ 325 h 773"/>
              <a:gd name="T12" fmla="*/ 938 w 940"/>
              <a:gd name="T13" fmla="*/ 351 h 773"/>
              <a:gd name="T14" fmla="*/ 940 w 940"/>
              <a:gd name="T15" fmla="*/ 380 h 773"/>
              <a:gd name="T16" fmla="*/ 934 w 940"/>
              <a:gd name="T17" fmla="*/ 406 h 773"/>
              <a:gd name="T18" fmla="*/ 923 w 940"/>
              <a:gd name="T19" fmla="*/ 431 h 773"/>
              <a:gd name="T20" fmla="*/ 906 w 940"/>
              <a:gd name="T21" fmla="*/ 451 h 773"/>
              <a:gd name="T22" fmla="*/ 881 w 940"/>
              <a:gd name="T23" fmla="*/ 468 h 773"/>
              <a:gd name="T24" fmla="*/ 286 w 940"/>
              <a:gd name="T25" fmla="*/ 763 h 773"/>
              <a:gd name="T26" fmla="*/ 259 w 940"/>
              <a:gd name="T27" fmla="*/ 771 h 773"/>
              <a:gd name="T28" fmla="*/ 233 w 940"/>
              <a:gd name="T29" fmla="*/ 773 h 773"/>
              <a:gd name="T30" fmla="*/ 204 w 940"/>
              <a:gd name="T31" fmla="*/ 769 h 773"/>
              <a:gd name="T32" fmla="*/ 182 w 940"/>
              <a:gd name="T33" fmla="*/ 756 h 773"/>
              <a:gd name="T34" fmla="*/ 159 w 940"/>
              <a:gd name="T35" fmla="*/ 739 h 773"/>
              <a:gd name="T36" fmla="*/ 144 w 940"/>
              <a:gd name="T37" fmla="*/ 714 h 773"/>
              <a:gd name="T38" fmla="*/ 11 w 940"/>
              <a:gd name="T39" fmla="*/ 448 h 773"/>
              <a:gd name="T40" fmla="*/ 2 w 940"/>
              <a:gd name="T41" fmla="*/ 421 h 773"/>
              <a:gd name="T42" fmla="*/ 0 w 940"/>
              <a:gd name="T43" fmla="*/ 393 h 773"/>
              <a:gd name="T44" fmla="*/ 6 w 940"/>
              <a:gd name="T45" fmla="*/ 366 h 773"/>
              <a:gd name="T46" fmla="*/ 19 w 940"/>
              <a:gd name="T47" fmla="*/ 342 h 773"/>
              <a:gd name="T48" fmla="*/ 36 w 940"/>
              <a:gd name="T49" fmla="*/ 321 h 773"/>
              <a:gd name="T50" fmla="*/ 59 w 940"/>
              <a:gd name="T51" fmla="*/ 306 h 773"/>
              <a:gd name="T52" fmla="*/ 654 w 940"/>
              <a:gd name="T53" fmla="*/ 11 h 773"/>
              <a:gd name="T54" fmla="*/ 681 w 940"/>
              <a:gd name="T55" fmla="*/ 2 h 773"/>
              <a:gd name="T56" fmla="*/ 709 w 940"/>
              <a:gd name="T57" fmla="*/ 0 h 7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940" h="773">
                <a:moveTo>
                  <a:pt x="709" y="0"/>
                </a:moveTo>
                <a:lnTo>
                  <a:pt x="736" y="6"/>
                </a:lnTo>
                <a:lnTo>
                  <a:pt x="760" y="17"/>
                </a:lnTo>
                <a:lnTo>
                  <a:pt x="781" y="36"/>
                </a:lnTo>
                <a:lnTo>
                  <a:pt x="798" y="58"/>
                </a:lnTo>
                <a:lnTo>
                  <a:pt x="930" y="325"/>
                </a:lnTo>
                <a:lnTo>
                  <a:pt x="938" y="351"/>
                </a:lnTo>
                <a:lnTo>
                  <a:pt x="940" y="380"/>
                </a:lnTo>
                <a:lnTo>
                  <a:pt x="934" y="406"/>
                </a:lnTo>
                <a:lnTo>
                  <a:pt x="923" y="431"/>
                </a:lnTo>
                <a:lnTo>
                  <a:pt x="906" y="451"/>
                </a:lnTo>
                <a:lnTo>
                  <a:pt x="881" y="468"/>
                </a:lnTo>
                <a:lnTo>
                  <a:pt x="286" y="763"/>
                </a:lnTo>
                <a:lnTo>
                  <a:pt x="259" y="771"/>
                </a:lnTo>
                <a:lnTo>
                  <a:pt x="233" y="773"/>
                </a:lnTo>
                <a:lnTo>
                  <a:pt x="204" y="769"/>
                </a:lnTo>
                <a:lnTo>
                  <a:pt x="182" y="756"/>
                </a:lnTo>
                <a:lnTo>
                  <a:pt x="159" y="739"/>
                </a:lnTo>
                <a:lnTo>
                  <a:pt x="144" y="714"/>
                </a:lnTo>
                <a:lnTo>
                  <a:pt x="11" y="448"/>
                </a:lnTo>
                <a:lnTo>
                  <a:pt x="2" y="421"/>
                </a:lnTo>
                <a:lnTo>
                  <a:pt x="0" y="393"/>
                </a:lnTo>
                <a:lnTo>
                  <a:pt x="6" y="366"/>
                </a:lnTo>
                <a:lnTo>
                  <a:pt x="19" y="342"/>
                </a:lnTo>
                <a:lnTo>
                  <a:pt x="36" y="321"/>
                </a:lnTo>
                <a:lnTo>
                  <a:pt x="59" y="306"/>
                </a:lnTo>
                <a:lnTo>
                  <a:pt x="654" y="11"/>
                </a:lnTo>
                <a:lnTo>
                  <a:pt x="681" y="2"/>
                </a:lnTo>
                <a:lnTo>
                  <a:pt x="709" y="0"/>
                </a:lnTo>
                <a:close/>
              </a:path>
            </a:pathLst>
          </a:custGeom>
          <a:solidFill>
            <a:schemeClr val="accent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IN" dirty="0"/>
          </a:p>
        </p:txBody>
      </p:sp>
      <p:sp>
        <p:nvSpPr>
          <p:cNvPr id="17" name="Freeform 16"/>
          <p:cNvSpPr>
            <a:spLocks/>
          </p:cNvSpPr>
          <p:nvPr/>
        </p:nvSpPr>
        <p:spPr bwMode="auto">
          <a:xfrm>
            <a:off x="2181095" y="4314669"/>
            <a:ext cx="963001" cy="735573"/>
          </a:xfrm>
          <a:custGeom>
            <a:avLst/>
            <a:gdLst>
              <a:gd name="T0" fmla="*/ 227 w 940"/>
              <a:gd name="T1" fmla="*/ 0 h 769"/>
              <a:gd name="T2" fmla="*/ 256 w 940"/>
              <a:gd name="T3" fmla="*/ 2 h 769"/>
              <a:gd name="T4" fmla="*/ 282 w 940"/>
              <a:gd name="T5" fmla="*/ 9 h 769"/>
              <a:gd name="T6" fmla="*/ 880 w 940"/>
              <a:gd name="T7" fmla="*/ 300 h 769"/>
              <a:gd name="T8" fmla="*/ 904 w 940"/>
              <a:gd name="T9" fmla="*/ 315 h 769"/>
              <a:gd name="T10" fmla="*/ 921 w 940"/>
              <a:gd name="T11" fmla="*/ 336 h 769"/>
              <a:gd name="T12" fmla="*/ 934 w 940"/>
              <a:gd name="T13" fmla="*/ 361 h 769"/>
              <a:gd name="T14" fmla="*/ 940 w 940"/>
              <a:gd name="T15" fmla="*/ 387 h 769"/>
              <a:gd name="T16" fmla="*/ 938 w 940"/>
              <a:gd name="T17" fmla="*/ 415 h 769"/>
              <a:gd name="T18" fmla="*/ 929 w 940"/>
              <a:gd name="T19" fmla="*/ 442 h 769"/>
              <a:gd name="T20" fmla="*/ 798 w 940"/>
              <a:gd name="T21" fmla="*/ 708 h 769"/>
              <a:gd name="T22" fmla="*/ 783 w 940"/>
              <a:gd name="T23" fmla="*/ 733 h 769"/>
              <a:gd name="T24" fmla="*/ 762 w 940"/>
              <a:gd name="T25" fmla="*/ 752 h 769"/>
              <a:gd name="T26" fmla="*/ 738 w 940"/>
              <a:gd name="T27" fmla="*/ 763 h 769"/>
              <a:gd name="T28" fmla="*/ 711 w 940"/>
              <a:gd name="T29" fmla="*/ 769 h 769"/>
              <a:gd name="T30" fmla="*/ 685 w 940"/>
              <a:gd name="T31" fmla="*/ 767 h 769"/>
              <a:gd name="T32" fmla="*/ 657 w 940"/>
              <a:gd name="T33" fmla="*/ 757 h 769"/>
              <a:gd name="T34" fmla="*/ 59 w 940"/>
              <a:gd name="T35" fmla="*/ 468 h 769"/>
              <a:gd name="T36" fmla="*/ 36 w 940"/>
              <a:gd name="T37" fmla="*/ 453 h 769"/>
              <a:gd name="T38" fmla="*/ 17 w 940"/>
              <a:gd name="T39" fmla="*/ 432 h 769"/>
              <a:gd name="T40" fmla="*/ 6 w 940"/>
              <a:gd name="T41" fmla="*/ 408 h 769"/>
              <a:gd name="T42" fmla="*/ 0 w 940"/>
              <a:gd name="T43" fmla="*/ 381 h 769"/>
              <a:gd name="T44" fmla="*/ 2 w 940"/>
              <a:gd name="T45" fmla="*/ 353 h 769"/>
              <a:gd name="T46" fmla="*/ 10 w 940"/>
              <a:gd name="T47" fmla="*/ 327 h 769"/>
              <a:gd name="T48" fmla="*/ 140 w 940"/>
              <a:gd name="T49" fmla="*/ 58 h 769"/>
              <a:gd name="T50" fmla="*/ 155 w 940"/>
              <a:gd name="T51" fmla="*/ 36 h 769"/>
              <a:gd name="T52" fmla="*/ 176 w 940"/>
              <a:gd name="T53" fmla="*/ 17 h 769"/>
              <a:gd name="T54" fmla="*/ 201 w 940"/>
              <a:gd name="T55" fmla="*/ 5 h 769"/>
              <a:gd name="T56" fmla="*/ 227 w 940"/>
              <a:gd name="T57" fmla="*/ 0 h 7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940" h="769">
                <a:moveTo>
                  <a:pt x="227" y="0"/>
                </a:moveTo>
                <a:lnTo>
                  <a:pt x="256" y="2"/>
                </a:lnTo>
                <a:lnTo>
                  <a:pt x="282" y="9"/>
                </a:lnTo>
                <a:lnTo>
                  <a:pt x="880" y="300"/>
                </a:lnTo>
                <a:lnTo>
                  <a:pt x="904" y="315"/>
                </a:lnTo>
                <a:lnTo>
                  <a:pt x="921" y="336"/>
                </a:lnTo>
                <a:lnTo>
                  <a:pt x="934" y="361"/>
                </a:lnTo>
                <a:lnTo>
                  <a:pt x="940" y="387"/>
                </a:lnTo>
                <a:lnTo>
                  <a:pt x="938" y="415"/>
                </a:lnTo>
                <a:lnTo>
                  <a:pt x="929" y="442"/>
                </a:lnTo>
                <a:lnTo>
                  <a:pt x="798" y="708"/>
                </a:lnTo>
                <a:lnTo>
                  <a:pt x="783" y="733"/>
                </a:lnTo>
                <a:lnTo>
                  <a:pt x="762" y="752"/>
                </a:lnTo>
                <a:lnTo>
                  <a:pt x="738" y="763"/>
                </a:lnTo>
                <a:lnTo>
                  <a:pt x="711" y="769"/>
                </a:lnTo>
                <a:lnTo>
                  <a:pt x="685" y="767"/>
                </a:lnTo>
                <a:lnTo>
                  <a:pt x="657" y="757"/>
                </a:lnTo>
                <a:lnTo>
                  <a:pt x="59" y="468"/>
                </a:lnTo>
                <a:lnTo>
                  <a:pt x="36" y="453"/>
                </a:lnTo>
                <a:lnTo>
                  <a:pt x="17" y="432"/>
                </a:lnTo>
                <a:lnTo>
                  <a:pt x="6" y="408"/>
                </a:lnTo>
                <a:lnTo>
                  <a:pt x="0" y="381"/>
                </a:lnTo>
                <a:lnTo>
                  <a:pt x="2" y="353"/>
                </a:lnTo>
                <a:lnTo>
                  <a:pt x="10" y="327"/>
                </a:lnTo>
                <a:lnTo>
                  <a:pt x="140" y="58"/>
                </a:lnTo>
                <a:lnTo>
                  <a:pt x="155" y="36"/>
                </a:lnTo>
                <a:lnTo>
                  <a:pt x="176" y="17"/>
                </a:lnTo>
                <a:lnTo>
                  <a:pt x="201" y="5"/>
                </a:lnTo>
                <a:lnTo>
                  <a:pt x="227"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IN" dirty="0"/>
          </a:p>
        </p:txBody>
      </p:sp>
      <p:sp>
        <p:nvSpPr>
          <p:cNvPr id="18" name="Freeform 17"/>
          <p:cNvSpPr>
            <a:spLocks/>
          </p:cNvSpPr>
          <p:nvPr/>
        </p:nvSpPr>
        <p:spPr bwMode="auto">
          <a:xfrm>
            <a:off x="1841056" y="3532160"/>
            <a:ext cx="656684" cy="882878"/>
          </a:xfrm>
          <a:custGeom>
            <a:avLst/>
            <a:gdLst>
              <a:gd name="T0" fmla="*/ 403 w 641"/>
              <a:gd name="T1" fmla="*/ 0 h 923"/>
              <a:gd name="T2" fmla="*/ 431 w 641"/>
              <a:gd name="T3" fmla="*/ 5 h 923"/>
              <a:gd name="T4" fmla="*/ 456 w 641"/>
              <a:gd name="T5" fmla="*/ 17 h 923"/>
              <a:gd name="T6" fmla="*/ 477 w 641"/>
              <a:gd name="T7" fmla="*/ 34 h 923"/>
              <a:gd name="T8" fmla="*/ 492 w 641"/>
              <a:gd name="T9" fmla="*/ 56 h 923"/>
              <a:gd name="T10" fmla="*/ 501 w 641"/>
              <a:gd name="T11" fmla="*/ 83 h 923"/>
              <a:gd name="T12" fmla="*/ 639 w 641"/>
              <a:gd name="T13" fmla="*/ 733 h 923"/>
              <a:gd name="T14" fmla="*/ 641 w 641"/>
              <a:gd name="T15" fmla="*/ 761 h 923"/>
              <a:gd name="T16" fmla="*/ 635 w 641"/>
              <a:gd name="T17" fmla="*/ 787 h 923"/>
              <a:gd name="T18" fmla="*/ 624 w 641"/>
              <a:gd name="T19" fmla="*/ 812 h 923"/>
              <a:gd name="T20" fmla="*/ 607 w 641"/>
              <a:gd name="T21" fmla="*/ 833 h 923"/>
              <a:gd name="T22" fmla="*/ 584 w 641"/>
              <a:gd name="T23" fmla="*/ 850 h 923"/>
              <a:gd name="T24" fmla="*/ 558 w 641"/>
              <a:gd name="T25" fmla="*/ 859 h 923"/>
              <a:gd name="T26" fmla="*/ 267 w 641"/>
              <a:gd name="T27" fmla="*/ 922 h 923"/>
              <a:gd name="T28" fmla="*/ 238 w 641"/>
              <a:gd name="T29" fmla="*/ 923 h 923"/>
              <a:gd name="T30" fmla="*/ 210 w 641"/>
              <a:gd name="T31" fmla="*/ 918 h 923"/>
              <a:gd name="T32" fmla="*/ 185 w 641"/>
              <a:gd name="T33" fmla="*/ 906 h 923"/>
              <a:gd name="T34" fmla="*/ 165 w 641"/>
              <a:gd name="T35" fmla="*/ 888 h 923"/>
              <a:gd name="T36" fmla="*/ 149 w 641"/>
              <a:gd name="T37" fmla="*/ 865 h 923"/>
              <a:gd name="T38" fmla="*/ 140 w 641"/>
              <a:gd name="T39" fmla="*/ 838 h 923"/>
              <a:gd name="T40" fmla="*/ 2 w 641"/>
              <a:gd name="T41" fmla="*/ 189 h 923"/>
              <a:gd name="T42" fmla="*/ 0 w 641"/>
              <a:gd name="T43" fmla="*/ 160 h 923"/>
              <a:gd name="T44" fmla="*/ 6 w 641"/>
              <a:gd name="T45" fmla="*/ 134 h 923"/>
              <a:gd name="T46" fmla="*/ 17 w 641"/>
              <a:gd name="T47" fmla="*/ 109 h 923"/>
              <a:gd name="T48" fmla="*/ 34 w 641"/>
              <a:gd name="T49" fmla="*/ 88 h 923"/>
              <a:gd name="T50" fmla="*/ 57 w 641"/>
              <a:gd name="T51" fmla="*/ 73 h 923"/>
              <a:gd name="T52" fmla="*/ 85 w 641"/>
              <a:gd name="T53" fmla="*/ 64 h 923"/>
              <a:gd name="T54" fmla="*/ 374 w 641"/>
              <a:gd name="T55" fmla="*/ 2 h 923"/>
              <a:gd name="T56" fmla="*/ 403 w 641"/>
              <a:gd name="T57" fmla="*/ 0 h 9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41" h="923">
                <a:moveTo>
                  <a:pt x="403" y="0"/>
                </a:moveTo>
                <a:lnTo>
                  <a:pt x="431" y="5"/>
                </a:lnTo>
                <a:lnTo>
                  <a:pt x="456" y="17"/>
                </a:lnTo>
                <a:lnTo>
                  <a:pt x="477" y="34"/>
                </a:lnTo>
                <a:lnTo>
                  <a:pt x="492" y="56"/>
                </a:lnTo>
                <a:lnTo>
                  <a:pt x="501" y="83"/>
                </a:lnTo>
                <a:lnTo>
                  <a:pt x="639" y="733"/>
                </a:lnTo>
                <a:lnTo>
                  <a:pt x="641" y="761"/>
                </a:lnTo>
                <a:lnTo>
                  <a:pt x="635" y="787"/>
                </a:lnTo>
                <a:lnTo>
                  <a:pt x="624" y="812"/>
                </a:lnTo>
                <a:lnTo>
                  <a:pt x="607" y="833"/>
                </a:lnTo>
                <a:lnTo>
                  <a:pt x="584" y="850"/>
                </a:lnTo>
                <a:lnTo>
                  <a:pt x="558" y="859"/>
                </a:lnTo>
                <a:lnTo>
                  <a:pt x="267" y="922"/>
                </a:lnTo>
                <a:lnTo>
                  <a:pt x="238" y="923"/>
                </a:lnTo>
                <a:lnTo>
                  <a:pt x="210" y="918"/>
                </a:lnTo>
                <a:lnTo>
                  <a:pt x="185" y="906"/>
                </a:lnTo>
                <a:lnTo>
                  <a:pt x="165" y="888"/>
                </a:lnTo>
                <a:lnTo>
                  <a:pt x="149" y="865"/>
                </a:lnTo>
                <a:lnTo>
                  <a:pt x="140" y="838"/>
                </a:lnTo>
                <a:lnTo>
                  <a:pt x="2" y="189"/>
                </a:lnTo>
                <a:lnTo>
                  <a:pt x="0" y="160"/>
                </a:lnTo>
                <a:lnTo>
                  <a:pt x="6" y="134"/>
                </a:lnTo>
                <a:lnTo>
                  <a:pt x="17" y="109"/>
                </a:lnTo>
                <a:lnTo>
                  <a:pt x="34" y="88"/>
                </a:lnTo>
                <a:lnTo>
                  <a:pt x="57" y="73"/>
                </a:lnTo>
                <a:lnTo>
                  <a:pt x="85" y="64"/>
                </a:lnTo>
                <a:lnTo>
                  <a:pt x="374" y="2"/>
                </a:lnTo>
                <a:lnTo>
                  <a:pt x="403" y="0"/>
                </a:lnTo>
                <a:close/>
              </a:path>
            </a:pathLst>
          </a:custGeom>
          <a:solidFill>
            <a:schemeClr val="accent5"/>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IN" dirty="0"/>
          </a:p>
        </p:txBody>
      </p:sp>
      <p:sp>
        <p:nvSpPr>
          <p:cNvPr id="19" name="Freeform 18"/>
          <p:cNvSpPr>
            <a:spLocks/>
          </p:cNvSpPr>
          <p:nvPr/>
        </p:nvSpPr>
        <p:spPr bwMode="auto">
          <a:xfrm>
            <a:off x="1927519" y="2799940"/>
            <a:ext cx="887190" cy="873313"/>
          </a:xfrm>
          <a:custGeom>
            <a:avLst/>
            <a:gdLst>
              <a:gd name="T0" fmla="*/ 520 w 866"/>
              <a:gd name="T1" fmla="*/ 0 h 913"/>
              <a:gd name="T2" fmla="*/ 548 w 866"/>
              <a:gd name="T3" fmla="*/ 0 h 913"/>
              <a:gd name="T4" fmla="*/ 575 w 866"/>
              <a:gd name="T5" fmla="*/ 10 h 913"/>
              <a:gd name="T6" fmla="*/ 599 w 866"/>
              <a:gd name="T7" fmla="*/ 25 h 913"/>
              <a:gd name="T8" fmla="*/ 828 w 866"/>
              <a:gd name="T9" fmla="*/ 214 h 913"/>
              <a:gd name="T10" fmla="*/ 847 w 866"/>
              <a:gd name="T11" fmla="*/ 235 h 913"/>
              <a:gd name="T12" fmla="*/ 860 w 866"/>
              <a:gd name="T13" fmla="*/ 259 h 913"/>
              <a:gd name="T14" fmla="*/ 866 w 866"/>
              <a:gd name="T15" fmla="*/ 286 h 913"/>
              <a:gd name="T16" fmla="*/ 864 w 866"/>
              <a:gd name="T17" fmla="*/ 314 h 913"/>
              <a:gd name="T18" fmla="*/ 856 w 866"/>
              <a:gd name="T19" fmla="*/ 340 h 913"/>
              <a:gd name="T20" fmla="*/ 841 w 866"/>
              <a:gd name="T21" fmla="*/ 363 h 913"/>
              <a:gd name="T22" fmla="*/ 416 w 866"/>
              <a:gd name="T23" fmla="*/ 875 h 913"/>
              <a:gd name="T24" fmla="*/ 395 w 866"/>
              <a:gd name="T25" fmla="*/ 894 h 913"/>
              <a:gd name="T26" fmla="*/ 371 w 866"/>
              <a:gd name="T27" fmla="*/ 907 h 913"/>
              <a:gd name="T28" fmla="*/ 344 w 866"/>
              <a:gd name="T29" fmla="*/ 913 h 913"/>
              <a:gd name="T30" fmla="*/ 318 w 866"/>
              <a:gd name="T31" fmla="*/ 911 h 913"/>
              <a:gd name="T32" fmla="*/ 291 w 866"/>
              <a:gd name="T33" fmla="*/ 903 h 913"/>
              <a:gd name="T34" fmla="*/ 267 w 866"/>
              <a:gd name="T35" fmla="*/ 888 h 913"/>
              <a:gd name="T36" fmla="*/ 38 w 866"/>
              <a:gd name="T37" fmla="*/ 697 h 913"/>
              <a:gd name="T38" fmla="*/ 19 w 866"/>
              <a:gd name="T39" fmla="*/ 677 h 913"/>
              <a:gd name="T40" fmla="*/ 6 w 866"/>
              <a:gd name="T41" fmla="*/ 652 h 913"/>
              <a:gd name="T42" fmla="*/ 0 w 866"/>
              <a:gd name="T43" fmla="*/ 626 h 913"/>
              <a:gd name="T44" fmla="*/ 2 w 866"/>
              <a:gd name="T45" fmla="*/ 599 h 913"/>
              <a:gd name="T46" fmla="*/ 9 w 866"/>
              <a:gd name="T47" fmla="*/ 573 h 913"/>
              <a:gd name="T48" fmla="*/ 24 w 866"/>
              <a:gd name="T49" fmla="*/ 548 h 913"/>
              <a:gd name="T50" fmla="*/ 448 w 866"/>
              <a:gd name="T51" fmla="*/ 38 h 913"/>
              <a:gd name="T52" fmla="*/ 469 w 866"/>
              <a:gd name="T53" fmla="*/ 19 h 913"/>
              <a:gd name="T54" fmla="*/ 493 w 866"/>
              <a:gd name="T55" fmla="*/ 6 h 913"/>
              <a:gd name="T56" fmla="*/ 520 w 866"/>
              <a:gd name="T57" fmla="*/ 0 h 9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866" h="913">
                <a:moveTo>
                  <a:pt x="520" y="0"/>
                </a:moveTo>
                <a:lnTo>
                  <a:pt x="548" y="0"/>
                </a:lnTo>
                <a:lnTo>
                  <a:pt x="575" y="10"/>
                </a:lnTo>
                <a:lnTo>
                  <a:pt x="599" y="25"/>
                </a:lnTo>
                <a:lnTo>
                  <a:pt x="828" y="214"/>
                </a:lnTo>
                <a:lnTo>
                  <a:pt x="847" y="235"/>
                </a:lnTo>
                <a:lnTo>
                  <a:pt x="860" y="259"/>
                </a:lnTo>
                <a:lnTo>
                  <a:pt x="866" y="286"/>
                </a:lnTo>
                <a:lnTo>
                  <a:pt x="864" y="314"/>
                </a:lnTo>
                <a:lnTo>
                  <a:pt x="856" y="340"/>
                </a:lnTo>
                <a:lnTo>
                  <a:pt x="841" y="363"/>
                </a:lnTo>
                <a:lnTo>
                  <a:pt x="416" y="875"/>
                </a:lnTo>
                <a:lnTo>
                  <a:pt x="395" y="894"/>
                </a:lnTo>
                <a:lnTo>
                  <a:pt x="371" y="907"/>
                </a:lnTo>
                <a:lnTo>
                  <a:pt x="344" y="913"/>
                </a:lnTo>
                <a:lnTo>
                  <a:pt x="318" y="911"/>
                </a:lnTo>
                <a:lnTo>
                  <a:pt x="291" y="903"/>
                </a:lnTo>
                <a:lnTo>
                  <a:pt x="267" y="888"/>
                </a:lnTo>
                <a:lnTo>
                  <a:pt x="38" y="697"/>
                </a:lnTo>
                <a:lnTo>
                  <a:pt x="19" y="677"/>
                </a:lnTo>
                <a:lnTo>
                  <a:pt x="6" y="652"/>
                </a:lnTo>
                <a:lnTo>
                  <a:pt x="0" y="626"/>
                </a:lnTo>
                <a:lnTo>
                  <a:pt x="2" y="599"/>
                </a:lnTo>
                <a:lnTo>
                  <a:pt x="9" y="573"/>
                </a:lnTo>
                <a:lnTo>
                  <a:pt x="24" y="548"/>
                </a:lnTo>
                <a:lnTo>
                  <a:pt x="448" y="38"/>
                </a:lnTo>
                <a:lnTo>
                  <a:pt x="469" y="19"/>
                </a:lnTo>
                <a:lnTo>
                  <a:pt x="493" y="6"/>
                </a:lnTo>
                <a:lnTo>
                  <a:pt x="520" y="0"/>
                </a:lnTo>
                <a:close/>
              </a:path>
            </a:pathLst>
          </a:custGeom>
          <a:solidFill>
            <a:schemeClr val="accent6"/>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IN" dirty="0"/>
          </a:p>
        </p:txBody>
      </p:sp>
      <p:sp>
        <p:nvSpPr>
          <p:cNvPr id="20" name="Freeform 19"/>
          <p:cNvSpPr>
            <a:spLocks/>
          </p:cNvSpPr>
          <p:nvPr/>
        </p:nvSpPr>
        <p:spPr bwMode="auto">
          <a:xfrm>
            <a:off x="2654538" y="2691206"/>
            <a:ext cx="899484" cy="487831"/>
          </a:xfrm>
          <a:custGeom>
            <a:avLst/>
            <a:gdLst>
              <a:gd name="T0" fmla="*/ 106 w 878"/>
              <a:gd name="T1" fmla="*/ 0 h 510"/>
              <a:gd name="T2" fmla="*/ 772 w 878"/>
              <a:gd name="T3" fmla="*/ 0 h 510"/>
              <a:gd name="T4" fmla="*/ 804 w 878"/>
              <a:gd name="T5" fmla="*/ 6 h 510"/>
              <a:gd name="T6" fmla="*/ 834 w 878"/>
              <a:gd name="T7" fmla="*/ 21 h 510"/>
              <a:gd name="T8" fmla="*/ 857 w 878"/>
              <a:gd name="T9" fmla="*/ 44 h 510"/>
              <a:gd name="T10" fmla="*/ 872 w 878"/>
              <a:gd name="T11" fmla="*/ 74 h 510"/>
              <a:gd name="T12" fmla="*/ 878 w 878"/>
              <a:gd name="T13" fmla="*/ 106 h 510"/>
              <a:gd name="T14" fmla="*/ 878 w 878"/>
              <a:gd name="T15" fmla="*/ 404 h 510"/>
              <a:gd name="T16" fmla="*/ 872 w 878"/>
              <a:gd name="T17" fmla="*/ 437 h 510"/>
              <a:gd name="T18" fmla="*/ 857 w 878"/>
              <a:gd name="T19" fmla="*/ 467 h 510"/>
              <a:gd name="T20" fmla="*/ 834 w 878"/>
              <a:gd name="T21" fmla="*/ 489 h 510"/>
              <a:gd name="T22" fmla="*/ 804 w 878"/>
              <a:gd name="T23" fmla="*/ 505 h 510"/>
              <a:gd name="T24" fmla="*/ 772 w 878"/>
              <a:gd name="T25" fmla="*/ 510 h 510"/>
              <a:gd name="T26" fmla="*/ 106 w 878"/>
              <a:gd name="T27" fmla="*/ 510 h 510"/>
              <a:gd name="T28" fmla="*/ 74 w 878"/>
              <a:gd name="T29" fmla="*/ 505 h 510"/>
              <a:gd name="T30" fmla="*/ 44 w 878"/>
              <a:gd name="T31" fmla="*/ 489 h 510"/>
              <a:gd name="T32" fmla="*/ 21 w 878"/>
              <a:gd name="T33" fmla="*/ 467 h 510"/>
              <a:gd name="T34" fmla="*/ 6 w 878"/>
              <a:gd name="T35" fmla="*/ 437 h 510"/>
              <a:gd name="T36" fmla="*/ 0 w 878"/>
              <a:gd name="T37" fmla="*/ 404 h 510"/>
              <a:gd name="T38" fmla="*/ 0 w 878"/>
              <a:gd name="T39" fmla="*/ 106 h 510"/>
              <a:gd name="T40" fmla="*/ 6 w 878"/>
              <a:gd name="T41" fmla="*/ 74 h 510"/>
              <a:gd name="T42" fmla="*/ 21 w 878"/>
              <a:gd name="T43" fmla="*/ 44 h 510"/>
              <a:gd name="T44" fmla="*/ 44 w 878"/>
              <a:gd name="T45" fmla="*/ 21 h 510"/>
              <a:gd name="T46" fmla="*/ 74 w 878"/>
              <a:gd name="T47" fmla="*/ 6 h 510"/>
              <a:gd name="T48" fmla="*/ 106 w 878"/>
              <a:gd name="T49" fmla="*/ 0 h 5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878" h="510">
                <a:moveTo>
                  <a:pt x="106" y="0"/>
                </a:moveTo>
                <a:lnTo>
                  <a:pt x="772" y="0"/>
                </a:lnTo>
                <a:lnTo>
                  <a:pt x="804" y="6"/>
                </a:lnTo>
                <a:lnTo>
                  <a:pt x="834" y="21"/>
                </a:lnTo>
                <a:lnTo>
                  <a:pt x="857" y="44"/>
                </a:lnTo>
                <a:lnTo>
                  <a:pt x="872" y="74"/>
                </a:lnTo>
                <a:lnTo>
                  <a:pt x="878" y="106"/>
                </a:lnTo>
                <a:lnTo>
                  <a:pt x="878" y="404"/>
                </a:lnTo>
                <a:lnTo>
                  <a:pt x="872" y="437"/>
                </a:lnTo>
                <a:lnTo>
                  <a:pt x="857" y="467"/>
                </a:lnTo>
                <a:lnTo>
                  <a:pt x="834" y="489"/>
                </a:lnTo>
                <a:lnTo>
                  <a:pt x="804" y="505"/>
                </a:lnTo>
                <a:lnTo>
                  <a:pt x="772" y="510"/>
                </a:lnTo>
                <a:lnTo>
                  <a:pt x="106" y="510"/>
                </a:lnTo>
                <a:lnTo>
                  <a:pt x="74" y="505"/>
                </a:lnTo>
                <a:lnTo>
                  <a:pt x="44" y="489"/>
                </a:lnTo>
                <a:lnTo>
                  <a:pt x="21" y="467"/>
                </a:lnTo>
                <a:lnTo>
                  <a:pt x="6" y="437"/>
                </a:lnTo>
                <a:lnTo>
                  <a:pt x="0" y="404"/>
                </a:lnTo>
                <a:lnTo>
                  <a:pt x="0" y="106"/>
                </a:lnTo>
                <a:lnTo>
                  <a:pt x="6" y="74"/>
                </a:lnTo>
                <a:lnTo>
                  <a:pt x="21" y="44"/>
                </a:lnTo>
                <a:lnTo>
                  <a:pt x="44" y="21"/>
                </a:lnTo>
                <a:lnTo>
                  <a:pt x="74" y="6"/>
                </a:lnTo>
                <a:lnTo>
                  <a:pt x="106"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IN" dirty="0"/>
          </a:p>
        </p:txBody>
      </p:sp>
      <p:sp>
        <p:nvSpPr>
          <p:cNvPr id="21" name="Freeform 20"/>
          <p:cNvSpPr>
            <a:spLocks/>
          </p:cNvSpPr>
          <p:nvPr/>
        </p:nvSpPr>
        <p:spPr bwMode="auto">
          <a:xfrm>
            <a:off x="3409305" y="2887706"/>
            <a:ext cx="850310" cy="760443"/>
          </a:xfrm>
          <a:custGeom>
            <a:avLst/>
            <a:gdLst>
              <a:gd name="T0" fmla="*/ 155 w 830"/>
              <a:gd name="T1" fmla="*/ 0 h 795"/>
              <a:gd name="T2" fmla="*/ 136 w 830"/>
              <a:gd name="T3" fmla="*/ 20 h 795"/>
              <a:gd name="T4" fmla="*/ 125 w 830"/>
              <a:gd name="T5" fmla="*/ 45 h 795"/>
              <a:gd name="T6" fmla="*/ 119 w 830"/>
              <a:gd name="T7" fmla="*/ 71 h 795"/>
              <a:gd name="T8" fmla="*/ 121 w 830"/>
              <a:gd name="T9" fmla="*/ 98 h 795"/>
              <a:gd name="T10" fmla="*/ 129 w 830"/>
              <a:gd name="T11" fmla="*/ 124 h 795"/>
              <a:gd name="T12" fmla="*/ 144 w 830"/>
              <a:gd name="T13" fmla="*/ 149 h 795"/>
              <a:gd name="T14" fmla="*/ 569 w 830"/>
              <a:gd name="T15" fmla="*/ 657 h 795"/>
              <a:gd name="T16" fmla="*/ 590 w 830"/>
              <a:gd name="T17" fmla="*/ 678 h 795"/>
              <a:gd name="T18" fmla="*/ 615 w 830"/>
              <a:gd name="T19" fmla="*/ 689 h 795"/>
              <a:gd name="T20" fmla="*/ 641 w 830"/>
              <a:gd name="T21" fmla="*/ 695 h 795"/>
              <a:gd name="T22" fmla="*/ 668 w 830"/>
              <a:gd name="T23" fmla="*/ 695 h 795"/>
              <a:gd name="T24" fmla="*/ 694 w 830"/>
              <a:gd name="T25" fmla="*/ 687 h 795"/>
              <a:gd name="T26" fmla="*/ 719 w 830"/>
              <a:gd name="T27" fmla="*/ 672 h 795"/>
              <a:gd name="T28" fmla="*/ 830 w 830"/>
              <a:gd name="T29" fmla="*/ 578 h 795"/>
              <a:gd name="T30" fmla="*/ 828 w 830"/>
              <a:gd name="T31" fmla="*/ 580 h 795"/>
              <a:gd name="T32" fmla="*/ 600 w 830"/>
              <a:gd name="T33" fmla="*/ 770 h 795"/>
              <a:gd name="T34" fmla="*/ 577 w 830"/>
              <a:gd name="T35" fmla="*/ 786 h 795"/>
              <a:gd name="T36" fmla="*/ 550 w 830"/>
              <a:gd name="T37" fmla="*/ 793 h 795"/>
              <a:gd name="T38" fmla="*/ 522 w 830"/>
              <a:gd name="T39" fmla="*/ 795 h 795"/>
              <a:gd name="T40" fmla="*/ 496 w 830"/>
              <a:gd name="T41" fmla="*/ 789 h 795"/>
              <a:gd name="T42" fmla="*/ 471 w 830"/>
              <a:gd name="T43" fmla="*/ 776 h 795"/>
              <a:gd name="T44" fmla="*/ 450 w 830"/>
              <a:gd name="T45" fmla="*/ 757 h 795"/>
              <a:gd name="T46" fmla="*/ 25 w 830"/>
              <a:gd name="T47" fmla="*/ 247 h 795"/>
              <a:gd name="T48" fmla="*/ 10 w 830"/>
              <a:gd name="T49" fmla="*/ 223 h 795"/>
              <a:gd name="T50" fmla="*/ 2 w 830"/>
              <a:gd name="T51" fmla="*/ 196 h 795"/>
              <a:gd name="T52" fmla="*/ 0 w 830"/>
              <a:gd name="T53" fmla="*/ 170 h 795"/>
              <a:gd name="T54" fmla="*/ 6 w 830"/>
              <a:gd name="T55" fmla="*/ 143 h 795"/>
              <a:gd name="T56" fmla="*/ 19 w 830"/>
              <a:gd name="T57" fmla="*/ 119 h 795"/>
              <a:gd name="T58" fmla="*/ 38 w 830"/>
              <a:gd name="T59" fmla="*/ 98 h 795"/>
              <a:gd name="T60" fmla="*/ 155 w 830"/>
              <a:gd name="T61" fmla="*/ 0 h 7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830" h="795">
                <a:moveTo>
                  <a:pt x="155" y="0"/>
                </a:moveTo>
                <a:lnTo>
                  <a:pt x="136" y="20"/>
                </a:lnTo>
                <a:lnTo>
                  <a:pt x="125" y="45"/>
                </a:lnTo>
                <a:lnTo>
                  <a:pt x="119" y="71"/>
                </a:lnTo>
                <a:lnTo>
                  <a:pt x="121" y="98"/>
                </a:lnTo>
                <a:lnTo>
                  <a:pt x="129" y="124"/>
                </a:lnTo>
                <a:lnTo>
                  <a:pt x="144" y="149"/>
                </a:lnTo>
                <a:lnTo>
                  <a:pt x="569" y="657"/>
                </a:lnTo>
                <a:lnTo>
                  <a:pt x="590" y="678"/>
                </a:lnTo>
                <a:lnTo>
                  <a:pt x="615" y="689"/>
                </a:lnTo>
                <a:lnTo>
                  <a:pt x="641" y="695"/>
                </a:lnTo>
                <a:lnTo>
                  <a:pt x="668" y="695"/>
                </a:lnTo>
                <a:lnTo>
                  <a:pt x="694" y="687"/>
                </a:lnTo>
                <a:lnTo>
                  <a:pt x="719" y="672"/>
                </a:lnTo>
                <a:lnTo>
                  <a:pt x="830" y="578"/>
                </a:lnTo>
                <a:lnTo>
                  <a:pt x="828" y="580"/>
                </a:lnTo>
                <a:lnTo>
                  <a:pt x="600" y="770"/>
                </a:lnTo>
                <a:lnTo>
                  <a:pt x="577" y="786"/>
                </a:lnTo>
                <a:lnTo>
                  <a:pt x="550" y="793"/>
                </a:lnTo>
                <a:lnTo>
                  <a:pt x="522" y="795"/>
                </a:lnTo>
                <a:lnTo>
                  <a:pt x="496" y="789"/>
                </a:lnTo>
                <a:lnTo>
                  <a:pt x="471" y="776"/>
                </a:lnTo>
                <a:lnTo>
                  <a:pt x="450" y="757"/>
                </a:lnTo>
                <a:lnTo>
                  <a:pt x="25" y="247"/>
                </a:lnTo>
                <a:lnTo>
                  <a:pt x="10" y="223"/>
                </a:lnTo>
                <a:lnTo>
                  <a:pt x="2" y="196"/>
                </a:lnTo>
                <a:lnTo>
                  <a:pt x="0" y="170"/>
                </a:lnTo>
                <a:lnTo>
                  <a:pt x="6" y="143"/>
                </a:lnTo>
                <a:lnTo>
                  <a:pt x="19" y="119"/>
                </a:lnTo>
                <a:lnTo>
                  <a:pt x="38" y="98"/>
                </a:lnTo>
                <a:lnTo>
                  <a:pt x="155" y="0"/>
                </a:lnTo>
                <a:close/>
              </a:path>
            </a:pathLst>
          </a:custGeom>
          <a:solidFill>
            <a:schemeClr val="accent2">
              <a:lumMod val="75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IN" dirty="0"/>
          </a:p>
        </p:txBody>
      </p:sp>
      <p:sp>
        <p:nvSpPr>
          <p:cNvPr id="22" name="Freeform 21"/>
          <p:cNvSpPr>
            <a:spLocks/>
          </p:cNvSpPr>
          <p:nvPr/>
        </p:nvSpPr>
        <p:spPr bwMode="auto">
          <a:xfrm>
            <a:off x="3705182" y="3560688"/>
            <a:ext cx="416959" cy="881921"/>
          </a:xfrm>
          <a:custGeom>
            <a:avLst/>
            <a:gdLst>
              <a:gd name="T0" fmla="*/ 240 w 407"/>
              <a:gd name="T1" fmla="*/ 0 h 922"/>
              <a:gd name="T2" fmla="*/ 269 w 407"/>
              <a:gd name="T3" fmla="*/ 2 h 922"/>
              <a:gd name="T4" fmla="*/ 407 w 407"/>
              <a:gd name="T5" fmla="*/ 32 h 922"/>
              <a:gd name="T6" fmla="*/ 376 w 407"/>
              <a:gd name="T7" fmla="*/ 34 h 922"/>
              <a:gd name="T8" fmla="*/ 348 w 407"/>
              <a:gd name="T9" fmla="*/ 43 h 922"/>
              <a:gd name="T10" fmla="*/ 324 w 407"/>
              <a:gd name="T11" fmla="*/ 60 h 922"/>
              <a:gd name="T12" fmla="*/ 305 w 407"/>
              <a:gd name="T13" fmla="*/ 85 h 922"/>
              <a:gd name="T14" fmla="*/ 293 w 407"/>
              <a:gd name="T15" fmla="*/ 115 h 922"/>
              <a:gd name="T16" fmla="*/ 151 w 407"/>
              <a:gd name="T17" fmla="*/ 763 h 922"/>
              <a:gd name="T18" fmla="*/ 150 w 407"/>
              <a:gd name="T19" fmla="*/ 791 h 922"/>
              <a:gd name="T20" fmla="*/ 155 w 407"/>
              <a:gd name="T21" fmla="*/ 818 h 922"/>
              <a:gd name="T22" fmla="*/ 167 w 407"/>
              <a:gd name="T23" fmla="*/ 842 h 922"/>
              <a:gd name="T24" fmla="*/ 184 w 407"/>
              <a:gd name="T25" fmla="*/ 863 h 922"/>
              <a:gd name="T26" fmla="*/ 206 w 407"/>
              <a:gd name="T27" fmla="*/ 880 h 922"/>
              <a:gd name="T28" fmla="*/ 233 w 407"/>
              <a:gd name="T29" fmla="*/ 890 h 922"/>
              <a:gd name="T30" fmla="*/ 386 w 407"/>
              <a:gd name="T31" fmla="*/ 922 h 922"/>
              <a:gd name="T32" fmla="*/ 375 w 407"/>
              <a:gd name="T33" fmla="*/ 920 h 922"/>
              <a:gd name="T34" fmla="*/ 83 w 407"/>
              <a:gd name="T35" fmla="*/ 857 h 922"/>
              <a:gd name="T36" fmla="*/ 57 w 407"/>
              <a:gd name="T37" fmla="*/ 848 h 922"/>
              <a:gd name="T38" fmla="*/ 34 w 407"/>
              <a:gd name="T39" fmla="*/ 831 h 922"/>
              <a:gd name="T40" fmla="*/ 15 w 407"/>
              <a:gd name="T41" fmla="*/ 810 h 922"/>
              <a:gd name="T42" fmla="*/ 4 w 407"/>
              <a:gd name="T43" fmla="*/ 786 h 922"/>
              <a:gd name="T44" fmla="*/ 0 w 407"/>
              <a:gd name="T45" fmla="*/ 759 h 922"/>
              <a:gd name="T46" fmla="*/ 2 w 407"/>
              <a:gd name="T47" fmla="*/ 731 h 922"/>
              <a:gd name="T48" fmla="*/ 142 w 407"/>
              <a:gd name="T49" fmla="*/ 83 h 922"/>
              <a:gd name="T50" fmla="*/ 153 w 407"/>
              <a:gd name="T51" fmla="*/ 56 h 922"/>
              <a:gd name="T52" fmla="*/ 168 w 407"/>
              <a:gd name="T53" fmla="*/ 34 h 922"/>
              <a:gd name="T54" fmla="*/ 189 w 407"/>
              <a:gd name="T55" fmla="*/ 15 h 922"/>
              <a:gd name="T56" fmla="*/ 214 w 407"/>
              <a:gd name="T57" fmla="*/ 4 h 922"/>
              <a:gd name="T58" fmla="*/ 240 w 407"/>
              <a:gd name="T59" fmla="*/ 0 h 9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07" h="922">
                <a:moveTo>
                  <a:pt x="240" y="0"/>
                </a:moveTo>
                <a:lnTo>
                  <a:pt x="269" y="2"/>
                </a:lnTo>
                <a:lnTo>
                  <a:pt x="407" y="32"/>
                </a:lnTo>
                <a:lnTo>
                  <a:pt x="376" y="34"/>
                </a:lnTo>
                <a:lnTo>
                  <a:pt x="348" y="43"/>
                </a:lnTo>
                <a:lnTo>
                  <a:pt x="324" y="60"/>
                </a:lnTo>
                <a:lnTo>
                  <a:pt x="305" y="85"/>
                </a:lnTo>
                <a:lnTo>
                  <a:pt x="293" y="115"/>
                </a:lnTo>
                <a:lnTo>
                  <a:pt x="151" y="763"/>
                </a:lnTo>
                <a:lnTo>
                  <a:pt x="150" y="791"/>
                </a:lnTo>
                <a:lnTo>
                  <a:pt x="155" y="818"/>
                </a:lnTo>
                <a:lnTo>
                  <a:pt x="167" y="842"/>
                </a:lnTo>
                <a:lnTo>
                  <a:pt x="184" y="863"/>
                </a:lnTo>
                <a:lnTo>
                  <a:pt x="206" y="880"/>
                </a:lnTo>
                <a:lnTo>
                  <a:pt x="233" y="890"/>
                </a:lnTo>
                <a:lnTo>
                  <a:pt x="386" y="922"/>
                </a:lnTo>
                <a:lnTo>
                  <a:pt x="375" y="920"/>
                </a:lnTo>
                <a:lnTo>
                  <a:pt x="83" y="857"/>
                </a:lnTo>
                <a:lnTo>
                  <a:pt x="57" y="848"/>
                </a:lnTo>
                <a:lnTo>
                  <a:pt x="34" y="831"/>
                </a:lnTo>
                <a:lnTo>
                  <a:pt x="15" y="810"/>
                </a:lnTo>
                <a:lnTo>
                  <a:pt x="4" y="786"/>
                </a:lnTo>
                <a:lnTo>
                  <a:pt x="0" y="759"/>
                </a:lnTo>
                <a:lnTo>
                  <a:pt x="2" y="731"/>
                </a:lnTo>
                <a:lnTo>
                  <a:pt x="142" y="83"/>
                </a:lnTo>
                <a:lnTo>
                  <a:pt x="153" y="56"/>
                </a:lnTo>
                <a:lnTo>
                  <a:pt x="168" y="34"/>
                </a:lnTo>
                <a:lnTo>
                  <a:pt x="189" y="15"/>
                </a:lnTo>
                <a:lnTo>
                  <a:pt x="214" y="4"/>
                </a:lnTo>
                <a:lnTo>
                  <a:pt x="240" y="0"/>
                </a:lnTo>
                <a:close/>
              </a:path>
            </a:pathLst>
          </a:custGeom>
          <a:solidFill>
            <a:schemeClr val="accent3">
              <a:lumMod val="75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IN" dirty="0"/>
          </a:p>
        </p:txBody>
      </p:sp>
      <p:sp>
        <p:nvSpPr>
          <p:cNvPr id="23" name="Freeform 22"/>
          <p:cNvSpPr>
            <a:spLocks/>
          </p:cNvSpPr>
          <p:nvPr/>
        </p:nvSpPr>
        <p:spPr bwMode="auto">
          <a:xfrm>
            <a:off x="3036401" y="4268332"/>
            <a:ext cx="954806" cy="556700"/>
          </a:xfrm>
          <a:custGeom>
            <a:avLst/>
            <a:gdLst>
              <a:gd name="T0" fmla="*/ 709 w 932"/>
              <a:gd name="T1" fmla="*/ 0 h 582"/>
              <a:gd name="T2" fmla="*/ 736 w 932"/>
              <a:gd name="T3" fmla="*/ 6 h 582"/>
              <a:gd name="T4" fmla="*/ 760 w 932"/>
              <a:gd name="T5" fmla="*/ 17 h 582"/>
              <a:gd name="T6" fmla="*/ 781 w 932"/>
              <a:gd name="T7" fmla="*/ 36 h 582"/>
              <a:gd name="T8" fmla="*/ 798 w 932"/>
              <a:gd name="T9" fmla="*/ 58 h 582"/>
              <a:gd name="T10" fmla="*/ 930 w 932"/>
              <a:gd name="T11" fmla="*/ 325 h 582"/>
              <a:gd name="T12" fmla="*/ 932 w 932"/>
              <a:gd name="T13" fmla="*/ 331 h 582"/>
              <a:gd name="T14" fmla="*/ 866 w 932"/>
              <a:gd name="T15" fmla="*/ 198 h 582"/>
              <a:gd name="T16" fmla="*/ 851 w 932"/>
              <a:gd name="T17" fmla="*/ 176 h 582"/>
              <a:gd name="T18" fmla="*/ 830 w 932"/>
              <a:gd name="T19" fmla="*/ 157 h 582"/>
              <a:gd name="T20" fmla="*/ 806 w 932"/>
              <a:gd name="T21" fmla="*/ 145 h 582"/>
              <a:gd name="T22" fmla="*/ 779 w 932"/>
              <a:gd name="T23" fmla="*/ 140 h 582"/>
              <a:gd name="T24" fmla="*/ 751 w 932"/>
              <a:gd name="T25" fmla="*/ 142 h 582"/>
              <a:gd name="T26" fmla="*/ 724 w 932"/>
              <a:gd name="T27" fmla="*/ 151 h 582"/>
              <a:gd name="T28" fmla="*/ 129 w 932"/>
              <a:gd name="T29" fmla="*/ 446 h 582"/>
              <a:gd name="T30" fmla="*/ 106 w 932"/>
              <a:gd name="T31" fmla="*/ 461 h 582"/>
              <a:gd name="T32" fmla="*/ 89 w 932"/>
              <a:gd name="T33" fmla="*/ 482 h 582"/>
              <a:gd name="T34" fmla="*/ 76 w 932"/>
              <a:gd name="T35" fmla="*/ 504 h 582"/>
              <a:gd name="T36" fmla="*/ 70 w 932"/>
              <a:gd name="T37" fmla="*/ 531 h 582"/>
              <a:gd name="T38" fmla="*/ 70 w 932"/>
              <a:gd name="T39" fmla="*/ 557 h 582"/>
              <a:gd name="T40" fmla="*/ 78 w 932"/>
              <a:gd name="T41" fmla="*/ 582 h 582"/>
              <a:gd name="T42" fmla="*/ 11 w 932"/>
              <a:gd name="T43" fmla="*/ 448 h 582"/>
              <a:gd name="T44" fmla="*/ 2 w 932"/>
              <a:gd name="T45" fmla="*/ 421 h 582"/>
              <a:gd name="T46" fmla="*/ 0 w 932"/>
              <a:gd name="T47" fmla="*/ 393 h 582"/>
              <a:gd name="T48" fmla="*/ 6 w 932"/>
              <a:gd name="T49" fmla="*/ 366 h 582"/>
              <a:gd name="T50" fmla="*/ 19 w 932"/>
              <a:gd name="T51" fmla="*/ 342 h 582"/>
              <a:gd name="T52" fmla="*/ 36 w 932"/>
              <a:gd name="T53" fmla="*/ 321 h 582"/>
              <a:gd name="T54" fmla="*/ 59 w 932"/>
              <a:gd name="T55" fmla="*/ 306 h 582"/>
              <a:gd name="T56" fmla="*/ 654 w 932"/>
              <a:gd name="T57" fmla="*/ 11 h 582"/>
              <a:gd name="T58" fmla="*/ 681 w 932"/>
              <a:gd name="T59" fmla="*/ 2 h 582"/>
              <a:gd name="T60" fmla="*/ 709 w 932"/>
              <a:gd name="T61" fmla="*/ 0 h 5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932" h="582">
                <a:moveTo>
                  <a:pt x="709" y="0"/>
                </a:moveTo>
                <a:lnTo>
                  <a:pt x="736" y="6"/>
                </a:lnTo>
                <a:lnTo>
                  <a:pt x="760" y="17"/>
                </a:lnTo>
                <a:lnTo>
                  <a:pt x="781" y="36"/>
                </a:lnTo>
                <a:lnTo>
                  <a:pt x="798" y="58"/>
                </a:lnTo>
                <a:lnTo>
                  <a:pt x="930" y="325"/>
                </a:lnTo>
                <a:lnTo>
                  <a:pt x="932" y="331"/>
                </a:lnTo>
                <a:lnTo>
                  <a:pt x="866" y="198"/>
                </a:lnTo>
                <a:lnTo>
                  <a:pt x="851" y="176"/>
                </a:lnTo>
                <a:lnTo>
                  <a:pt x="830" y="157"/>
                </a:lnTo>
                <a:lnTo>
                  <a:pt x="806" y="145"/>
                </a:lnTo>
                <a:lnTo>
                  <a:pt x="779" y="140"/>
                </a:lnTo>
                <a:lnTo>
                  <a:pt x="751" y="142"/>
                </a:lnTo>
                <a:lnTo>
                  <a:pt x="724" y="151"/>
                </a:lnTo>
                <a:lnTo>
                  <a:pt x="129" y="446"/>
                </a:lnTo>
                <a:lnTo>
                  <a:pt x="106" y="461"/>
                </a:lnTo>
                <a:lnTo>
                  <a:pt x="89" y="482"/>
                </a:lnTo>
                <a:lnTo>
                  <a:pt x="76" y="504"/>
                </a:lnTo>
                <a:lnTo>
                  <a:pt x="70" y="531"/>
                </a:lnTo>
                <a:lnTo>
                  <a:pt x="70" y="557"/>
                </a:lnTo>
                <a:lnTo>
                  <a:pt x="78" y="582"/>
                </a:lnTo>
                <a:lnTo>
                  <a:pt x="11" y="448"/>
                </a:lnTo>
                <a:lnTo>
                  <a:pt x="2" y="421"/>
                </a:lnTo>
                <a:lnTo>
                  <a:pt x="0" y="393"/>
                </a:lnTo>
                <a:lnTo>
                  <a:pt x="6" y="366"/>
                </a:lnTo>
                <a:lnTo>
                  <a:pt x="19" y="342"/>
                </a:lnTo>
                <a:lnTo>
                  <a:pt x="36" y="321"/>
                </a:lnTo>
                <a:lnTo>
                  <a:pt x="59" y="306"/>
                </a:lnTo>
                <a:lnTo>
                  <a:pt x="654" y="11"/>
                </a:lnTo>
                <a:lnTo>
                  <a:pt x="681" y="2"/>
                </a:lnTo>
                <a:lnTo>
                  <a:pt x="709" y="0"/>
                </a:lnTo>
                <a:close/>
              </a:path>
            </a:pathLst>
          </a:custGeom>
          <a:solidFill>
            <a:schemeClr val="accent4">
              <a:lumMod val="75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IN" dirty="0"/>
          </a:p>
        </p:txBody>
      </p:sp>
      <p:sp>
        <p:nvSpPr>
          <p:cNvPr id="24" name="Freeform 23"/>
          <p:cNvSpPr>
            <a:spLocks/>
          </p:cNvSpPr>
          <p:nvPr/>
        </p:nvSpPr>
        <p:spPr bwMode="auto">
          <a:xfrm>
            <a:off x="2305561" y="4278328"/>
            <a:ext cx="887190" cy="681049"/>
          </a:xfrm>
          <a:custGeom>
            <a:avLst/>
            <a:gdLst>
              <a:gd name="T0" fmla="*/ 153 w 866"/>
              <a:gd name="T1" fmla="*/ 0 h 712"/>
              <a:gd name="T2" fmla="*/ 182 w 866"/>
              <a:gd name="T3" fmla="*/ 2 h 712"/>
              <a:gd name="T4" fmla="*/ 208 w 866"/>
              <a:gd name="T5" fmla="*/ 9 h 712"/>
              <a:gd name="T6" fmla="*/ 806 w 866"/>
              <a:gd name="T7" fmla="*/ 300 h 712"/>
              <a:gd name="T8" fmla="*/ 830 w 866"/>
              <a:gd name="T9" fmla="*/ 315 h 712"/>
              <a:gd name="T10" fmla="*/ 847 w 866"/>
              <a:gd name="T11" fmla="*/ 336 h 712"/>
              <a:gd name="T12" fmla="*/ 860 w 866"/>
              <a:gd name="T13" fmla="*/ 361 h 712"/>
              <a:gd name="T14" fmla="*/ 866 w 866"/>
              <a:gd name="T15" fmla="*/ 387 h 712"/>
              <a:gd name="T16" fmla="*/ 864 w 866"/>
              <a:gd name="T17" fmla="*/ 415 h 712"/>
              <a:gd name="T18" fmla="*/ 855 w 866"/>
              <a:gd name="T19" fmla="*/ 442 h 712"/>
              <a:gd name="T20" fmla="*/ 724 w 866"/>
              <a:gd name="T21" fmla="*/ 708 h 712"/>
              <a:gd name="T22" fmla="*/ 724 w 866"/>
              <a:gd name="T23" fmla="*/ 712 h 712"/>
              <a:gd name="T24" fmla="*/ 789 w 866"/>
              <a:gd name="T25" fmla="*/ 580 h 712"/>
              <a:gd name="T26" fmla="*/ 796 w 866"/>
              <a:gd name="T27" fmla="*/ 553 h 712"/>
              <a:gd name="T28" fmla="*/ 798 w 866"/>
              <a:gd name="T29" fmla="*/ 525 h 712"/>
              <a:gd name="T30" fmla="*/ 792 w 866"/>
              <a:gd name="T31" fmla="*/ 499 h 712"/>
              <a:gd name="T32" fmla="*/ 781 w 866"/>
              <a:gd name="T33" fmla="*/ 474 h 712"/>
              <a:gd name="T34" fmla="*/ 762 w 866"/>
              <a:gd name="T35" fmla="*/ 453 h 712"/>
              <a:gd name="T36" fmla="*/ 739 w 866"/>
              <a:gd name="T37" fmla="*/ 438 h 712"/>
              <a:gd name="T38" fmla="*/ 142 w 866"/>
              <a:gd name="T39" fmla="*/ 147 h 712"/>
              <a:gd name="T40" fmla="*/ 115 w 866"/>
              <a:gd name="T41" fmla="*/ 140 h 712"/>
              <a:gd name="T42" fmla="*/ 87 w 866"/>
              <a:gd name="T43" fmla="*/ 138 h 712"/>
              <a:gd name="T44" fmla="*/ 63 w 866"/>
              <a:gd name="T45" fmla="*/ 143 h 712"/>
              <a:gd name="T46" fmla="*/ 38 w 866"/>
              <a:gd name="T47" fmla="*/ 155 h 712"/>
              <a:gd name="T48" fmla="*/ 17 w 866"/>
              <a:gd name="T49" fmla="*/ 172 h 712"/>
              <a:gd name="T50" fmla="*/ 0 w 866"/>
              <a:gd name="T51" fmla="*/ 194 h 712"/>
              <a:gd name="T52" fmla="*/ 66 w 866"/>
              <a:gd name="T53" fmla="*/ 58 h 712"/>
              <a:gd name="T54" fmla="*/ 81 w 866"/>
              <a:gd name="T55" fmla="*/ 36 h 712"/>
              <a:gd name="T56" fmla="*/ 102 w 866"/>
              <a:gd name="T57" fmla="*/ 17 h 712"/>
              <a:gd name="T58" fmla="*/ 127 w 866"/>
              <a:gd name="T59" fmla="*/ 5 h 712"/>
              <a:gd name="T60" fmla="*/ 153 w 866"/>
              <a:gd name="T61" fmla="*/ 0 h 7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866" h="712">
                <a:moveTo>
                  <a:pt x="153" y="0"/>
                </a:moveTo>
                <a:lnTo>
                  <a:pt x="182" y="2"/>
                </a:lnTo>
                <a:lnTo>
                  <a:pt x="208" y="9"/>
                </a:lnTo>
                <a:lnTo>
                  <a:pt x="806" y="300"/>
                </a:lnTo>
                <a:lnTo>
                  <a:pt x="830" y="315"/>
                </a:lnTo>
                <a:lnTo>
                  <a:pt x="847" y="336"/>
                </a:lnTo>
                <a:lnTo>
                  <a:pt x="860" y="361"/>
                </a:lnTo>
                <a:lnTo>
                  <a:pt x="866" y="387"/>
                </a:lnTo>
                <a:lnTo>
                  <a:pt x="864" y="415"/>
                </a:lnTo>
                <a:lnTo>
                  <a:pt x="855" y="442"/>
                </a:lnTo>
                <a:lnTo>
                  <a:pt x="724" y="708"/>
                </a:lnTo>
                <a:lnTo>
                  <a:pt x="724" y="712"/>
                </a:lnTo>
                <a:lnTo>
                  <a:pt x="789" y="580"/>
                </a:lnTo>
                <a:lnTo>
                  <a:pt x="796" y="553"/>
                </a:lnTo>
                <a:lnTo>
                  <a:pt x="798" y="525"/>
                </a:lnTo>
                <a:lnTo>
                  <a:pt x="792" y="499"/>
                </a:lnTo>
                <a:lnTo>
                  <a:pt x="781" y="474"/>
                </a:lnTo>
                <a:lnTo>
                  <a:pt x="762" y="453"/>
                </a:lnTo>
                <a:lnTo>
                  <a:pt x="739" y="438"/>
                </a:lnTo>
                <a:lnTo>
                  <a:pt x="142" y="147"/>
                </a:lnTo>
                <a:lnTo>
                  <a:pt x="115" y="140"/>
                </a:lnTo>
                <a:lnTo>
                  <a:pt x="87" y="138"/>
                </a:lnTo>
                <a:lnTo>
                  <a:pt x="63" y="143"/>
                </a:lnTo>
                <a:lnTo>
                  <a:pt x="38" y="155"/>
                </a:lnTo>
                <a:lnTo>
                  <a:pt x="17" y="172"/>
                </a:lnTo>
                <a:lnTo>
                  <a:pt x="0" y="194"/>
                </a:lnTo>
                <a:lnTo>
                  <a:pt x="66" y="58"/>
                </a:lnTo>
                <a:lnTo>
                  <a:pt x="81" y="36"/>
                </a:lnTo>
                <a:lnTo>
                  <a:pt x="102" y="17"/>
                </a:lnTo>
                <a:lnTo>
                  <a:pt x="127" y="5"/>
                </a:lnTo>
                <a:lnTo>
                  <a:pt x="153" y="0"/>
                </a:lnTo>
                <a:close/>
              </a:path>
            </a:pathLst>
          </a:custGeom>
          <a:solidFill>
            <a:schemeClr val="accent1">
              <a:lumMod val="75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IN" dirty="0"/>
          </a:p>
        </p:txBody>
      </p:sp>
      <p:sp>
        <p:nvSpPr>
          <p:cNvPr id="25" name="Freeform 24"/>
          <p:cNvSpPr>
            <a:spLocks/>
          </p:cNvSpPr>
          <p:nvPr/>
        </p:nvSpPr>
        <p:spPr bwMode="auto">
          <a:xfrm>
            <a:off x="2091891" y="3591203"/>
            <a:ext cx="408764" cy="881921"/>
          </a:xfrm>
          <a:custGeom>
            <a:avLst/>
            <a:gdLst>
              <a:gd name="T0" fmla="*/ 161 w 399"/>
              <a:gd name="T1" fmla="*/ 0 h 922"/>
              <a:gd name="T2" fmla="*/ 189 w 399"/>
              <a:gd name="T3" fmla="*/ 5 h 922"/>
              <a:gd name="T4" fmla="*/ 214 w 399"/>
              <a:gd name="T5" fmla="*/ 17 h 922"/>
              <a:gd name="T6" fmla="*/ 235 w 399"/>
              <a:gd name="T7" fmla="*/ 34 h 922"/>
              <a:gd name="T8" fmla="*/ 250 w 399"/>
              <a:gd name="T9" fmla="*/ 56 h 922"/>
              <a:gd name="T10" fmla="*/ 259 w 399"/>
              <a:gd name="T11" fmla="*/ 83 h 922"/>
              <a:gd name="T12" fmla="*/ 397 w 399"/>
              <a:gd name="T13" fmla="*/ 733 h 922"/>
              <a:gd name="T14" fmla="*/ 399 w 399"/>
              <a:gd name="T15" fmla="*/ 761 h 922"/>
              <a:gd name="T16" fmla="*/ 393 w 399"/>
              <a:gd name="T17" fmla="*/ 787 h 922"/>
              <a:gd name="T18" fmla="*/ 382 w 399"/>
              <a:gd name="T19" fmla="*/ 812 h 922"/>
              <a:gd name="T20" fmla="*/ 365 w 399"/>
              <a:gd name="T21" fmla="*/ 833 h 922"/>
              <a:gd name="T22" fmla="*/ 342 w 399"/>
              <a:gd name="T23" fmla="*/ 850 h 922"/>
              <a:gd name="T24" fmla="*/ 316 w 399"/>
              <a:gd name="T25" fmla="*/ 859 h 922"/>
              <a:gd name="T26" fmla="*/ 25 w 399"/>
              <a:gd name="T27" fmla="*/ 922 h 922"/>
              <a:gd name="T28" fmla="*/ 13 w 399"/>
              <a:gd name="T29" fmla="*/ 922 h 922"/>
              <a:gd name="T30" fmla="*/ 170 w 399"/>
              <a:gd name="T31" fmla="*/ 889 h 922"/>
              <a:gd name="T32" fmla="*/ 197 w 399"/>
              <a:gd name="T33" fmla="*/ 880 h 922"/>
              <a:gd name="T34" fmla="*/ 219 w 399"/>
              <a:gd name="T35" fmla="*/ 863 h 922"/>
              <a:gd name="T36" fmla="*/ 236 w 399"/>
              <a:gd name="T37" fmla="*/ 842 h 922"/>
              <a:gd name="T38" fmla="*/ 250 w 399"/>
              <a:gd name="T39" fmla="*/ 818 h 922"/>
              <a:gd name="T40" fmla="*/ 253 w 399"/>
              <a:gd name="T41" fmla="*/ 791 h 922"/>
              <a:gd name="T42" fmla="*/ 252 w 399"/>
              <a:gd name="T43" fmla="*/ 763 h 922"/>
              <a:gd name="T44" fmla="*/ 114 w 399"/>
              <a:gd name="T45" fmla="*/ 113 h 922"/>
              <a:gd name="T46" fmla="*/ 102 w 399"/>
              <a:gd name="T47" fmla="*/ 85 h 922"/>
              <a:gd name="T48" fmla="*/ 85 w 399"/>
              <a:gd name="T49" fmla="*/ 60 h 922"/>
              <a:gd name="T50" fmla="*/ 59 w 399"/>
              <a:gd name="T51" fmla="*/ 41 h 922"/>
              <a:gd name="T52" fmla="*/ 30 w 399"/>
              <a:gd name="T53" fmla="*/ 32 h 922"/>
              <a:gd name="T54" fmla="*/ 0 w 399"/>
              <a:gd name="T55" fmla="*/ 30 h 922"/>
              <a:gd name="T56" fmla="*/ 132 w 399"/>
              <a:gd name="T57" fmla="*/ 2 h 922"/>
              <a:gd name="T58" fmla="*/ 161 w 399"/>
              <a:gd name="T59" fmla="*/ 0 h 9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399" h="922">
                <a:moveTo>
                  <a:pt x="161" y="0"/>
                </a:moveTo>
                <a:lnTo>
                  <a:pt x="189" y="5"/>
                </a:lnTo>
                <a:lnTo>
                  <a:pt x="214" y="17"/>
                </a:lnTo>
                <a:lnTo>
                  <a:pt x="235" y="34"/>
                </a:lnTo>
                <a:lnTo>
                  <a:pt x="250" y="56"/>
                </a:lnTo>
                <a:lnTo>
                  <a:pt x="259" y="83"/>
                </a:lnTo>
                <a:lnTo>
                  <a:pt x="397" y="733"/>
                </a:lnTo>
                <a:lnTo>
                  <a:pt x="399" y="761"/>
                </a:lnTo>
                <a:lnTo>
                  <a:pt x="393" y="787"/>
                </a:lnTo>
                <a:lnTo>
                  <a:pt x="382" y="812"/>
                </a:lnTo>
                <a:lnTo>
                  <a:pt x="365" y="833"/>
                </a:lnTo>
                <a:lnTo>
                  <a:pt x="342" y="850"/>
                </a:lnTo>
                <a:lnTo>
                  <a:pt x="316" y="859"/>
                </a:lnTo>
                <a:lnTo>
                  <a:pt x="25" y="922"/>
                </a:lnTo>
                <a:lnTo>
                  <a:pt x="13" y="922"/>
                </a:lnTo>
                <a:lnTo>
                  <a:pt x="170" y="889"/>
                </a:lnTo>
                <a:lnTo>
                  <a:pt x="197" y="880"/>
                </a:lnTo>
                <a:lnTo>
                  <a:pt x="219" y="863"/>
                </a:lnTo>
                <a:lnTo>
                  <a:pt x="236" y="842"/>
                </a:lnTo>
                <a:lnTo>
                  <a:pt x="250" y="818"/>
                </a:lnTo>
                <a:lnTo>
                  <a:pt x="253" y="791"/>
                </a:lnTo>
                <a:lnTo>
                  <a:pt x="252" y="763"/>
                </a:lnTo>
                <a:lnTo>
                  <a:pt x="114" y="113"/>
                </a:lnTo>
                <a:lnTo>
                  <a:pt x="102" y="85"/>
                </a:lnTo>
                <a:lnTo>
                  <a:pt x="85" y="60"/>
                </a:lnTo>
                <a:lnTo>
                  <a:pt x="59" y="41"/>
                </a:lnTo>
                <a:lnTo>
                  <a:pt x="30" y="32"/>
                </a:lnTo>
                <a:lnTo>
                  <a:pt x="0" y="30"/>
                </a:lnTo>
                <a:lnTo>
                  <a:pt x="132" y="2"/>
                </a:lnTo>
                <a:lnTo>
                  <a:pt x="161" y="0"/>
                </a:lnTo>
                <a:close/>
              </a:path>
            </a:pathLst>
          </a:custGeom>
          <a:solidFill>
            <a:schemeClr val="accent5">
              <a:lumMod val="75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IN" dirty="0"/>
          </a:p>
        </p:txBody>
      </p:sp>
      <p:sp>
        <p:nvSpPr>
          <p:cNvPr id="26" name="Freeform 25"/>
          <p:cNvSpPr>
            <a:spLocks/>
          </p:cNvSpPr>
          <p:nvPr/>
        </p:nvSpPr>
        <p:spPr bwMode="auto">
          <a:xfrm>
            <a:off x="1953332" y="2906400"/>
            <a:ext cx="858504" cy="759486"/>
          </a:xfrm>
          <a:custGeom>
            <a:avLst/>
            <a:gdLst>
              <a:gd name="T0" fmla="*/ 687 w 838"/>
              <a:gd name="T1" fmla="*/ 0 h 794"/>
              <a:gd name="T2" fmla="*/ 800 w 838"/>
              <a:gd name="T3" fmla="*/ 95 h 794"/>
              <a:gd name="T4" fmla="*/ 819 w 838"/>
              <a:gd name="T5" fmla="*/ 116 h 794"/>
              <a:gd name="T6" fmla="*/ 832 w 838"/>
              <a:gd name="T7" fmla="*/ 140 h 794"/>
              <a:gd name="T8" fmla="*/ 838 w 838"/>
              <a:gd name="T9" fmla="*/ 167 h 794"/>
              <a:gd name="T10" fmla="*/ 836 w 838"/>
              <a:gd name="T11" fmla="*/ 195 h 794"/>
              <a:gd name="T12" fmla="*/ 828 w 838"/>
              <a:gd name="T13" fmla="*/ 221 h 794"/>
              <a:gd name="T14" fmla="*/ 813 w 838"/>
              <a:gd name="T15" fmla="*/ 244 h 794"/>
              <a:gd name="T16" fmla="*/ 388 w 838"/>
              <a:gd name="T17" fmla="*/ 756 h 794"/>
              <a:gd name="T18" fmla="*/ 367 w 838"/>
              <a:gd name="T19" fmla="*/ 775 h 794"/>
              <a:gd name="T20" fmla="*/ 343 w 838"/>
              <a:gd name="T21" fmla="*/ 788 h 794"/>
              <a:gd name="T22" fmla="*/ 316 w 838"/>
              <a:gd name="T23" fmla="*/ 794 h 794"/>
              <a:gd name="T24" fmla="*/ 290 w 838"/>
              <a:gd name="T25" fmla="*/ 792 h 794"/>
              <a:gd name="T26" fmla="*/ 263 w 838"/>
              <a:gd name="T27" fmla="*/ 784 h 794"/>
              <a:gd name="T28" fmla="*/ 239 w 838"/>
              <a:gd name="T29" fmla="*/ 769 h 794"/>
              <a:gd name="T30" fmla="*/ 10 w 838"/>
              <a:gd name="T31" fmla="*/ 578 h 794"/>
              <a:gd name="T32" fmla="*/ 4 w 838"/>
              <a:gd name="T33" fmla="*/ 575 h 794"/>
              <a:gd name="T34" fmla="*/ 0 w 838"/>
              <a:gd name="T35" fmla="*/ 569 h 794"/>
              <a:gd name="T36" fmla="*/ 116 w 838"/>
              <a:gd name="T37" fmla="*/ 665 h 794"/>
              <a:gd name="T38" fmla="*/ 138 w 838"/>
              <a:gd name="T39" fmla="*/ 680 h 794"/>
              <a:gd name="T40" fmla="*/ 165 w 838"/>
              <a:gd name="T41" fmla="*/ 688 h 794"/>
              <a:gd name="T42" fmla="*/ 193 w 838"/>
              <a:gd name="T43" fmla="*/ 688 h 794"/>
              <a:gd name="T44" fmla="*/ 220 w 838"/>
              <a:gd name="T45" fmla="*/ 682 h 794"/>
              <a:gd name="T46" fmla="*/ 244 w 838"/>
              <a:gd name="T47" fmla="*/ 671 h 794"/>
              <a:gd name="T48" fmla="*/ 265 w 838"/>
              <a:gd name="T49" fmla="*/ 650 h 794"/>
              <a:gd name="T50" fmla="*/ 689 w 838"/>
              <a:gd name="T51" fmla="*/ 140 h 794"/>
              <a:gd name="T52" fmla="*/ 706 w 838"/>
              <a:gd name="T53" fmla="*/ 114 h 794"/>
              <a:gd name="T54" fmla="*/ 713 w 838"/>
              <a:gd name="T55" fmla="*/ 85 h 794"/>
              <a:gd name="T56" fmla="*/ 711 w 838"/>
              <a:gd name="T57" fmla="*/ 55 h 794"/>
              <a:gd name="T58" fmla="*/ 704 w 838"/>
              <a:gd name="T59" fmla="*/ 27 h 794"/>
              <a:gd name="T60" fmla="*/ 687 w 838"/>
              <a:gd name="T61" fmla="*/ 0 h 7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838" h="794">
                <a:moveTo>
                  <a:pt x="687" y="0"/>
                </a:moveTo>
                <a:lnTo>
                  <a:pt x="800" y="95"/>
                </a:lnTo>
                <a:lnTo>
                  <a:pt x="819" y="116"/>
                </a:lnTo>
                <a:lnTo>
                  <a:pt x="832" y="140"/>
                </a:lnTo>
                <a:lnTo>
                  <a:pt x="838" y="167"/>
                </a:lnTo>
                <a:lnTo>
                  <a:pt x="836" y="195"/>
                </a:lnTo>
                <a:lnTo>
                  <a:pt x="828" y="221"/>
                </a:lnTo>
                <a:lnTo>
                  <a:pt x="813" y="244"/>
                </a:lnTo>
                <a:lnTo>
                  <a:pt x="388" y="756"/>
                </a:lnTo>
                <a:lnTo>
                  <a:pt x="367" y="775"/>
                </a:lnTo>
                <a:lnTo>
                  <a:pt x="343" y="788"/>
                </a:lnTo>
                <a:lnTo>
                  <a:pt x="316" y="794"/>
                </a:lnTo>
                <a:lnTo>
                  <a:pt x="290" y="792"/>
                </a:lnTo>
                <a:lnTo>
                  <a:pt x="263" y="784"/>
                </a:lnTo>
                <a:lnTo>
                  <a:pt x="239" y="769"/>
                </a:lnTo>
                <a:lnTo>
                  <a:pt x="10" y="578"/>
                </a:lnTo>
                <a:lnTo>
                  <a:pt x="4" y="575"/>
                </a:lnTo>
                <a:lnTo>
                  <a:pt x="0" y="569"/>
                </a:lnTo>
                <a:lnTo>
                  <a:pt x="116" y="665"/>
                </a:lnTo>
                <a:lnTo>
                  <a:pt x="138" y="680"/>
                </a:lnTo>
                <a:lnTo>
                  <a:pt x="165" y="688"/>
                </a:lnTo>
                <a:lnTo>
                  <a:pt x="193" y="688"/>
                </a:lnTo>
                <a:lnTo>
                  <a:pt x="220" y="682"/>
                </a:lnTo>
                <a:lnTo>
                  <a:pt x="244" y="671"/>
                </a:lnTo>
                <a:lnTo>
                  <a:pt x="265" y="650"/>
                </a:lnTo>
                <a:lnTo>
                  <a:pt x="689" y="140"/>
                </a:lnTo>
                <a:lnTo>
                  <a:pt x="706" y="114"/>
                </a:lnTo>
                <a:lnTo>
                  <a:pt x="713" y="85"/>
                </a:lnTo>
                <a:lnTo>
                  <a:pt x="711" y="55"/>
                </a:lnTo>
                <a:lnTo>
                  <a:pt x="704" y="27"/>
                </a:lnTo>
                <a:lnTo>
                  <a:pt x="687" y="0"/>
                </a:lnTo>
                <a:close/>
              </a:path>
            </a:pathLst>
          </a:custGeom>
          <a:solidFill>
            <a:schemeClr val="accent6">
              <a:lumMod val="75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IN" dirty="0"/>
          </a:p>
        </p:txBody>
      </p:sp>
      <p:sp>
        <p:nvSpPr>
          <p:cNvPr id="27" name="Freeform 26"/>
          <p:cNvSpPr>
            <a:spLocks/>
          </p:cNvSpPr>
          <p:nvPr/>
        </p:nvSpPr>
        <p:spPr bwMode="auto">
          <a:xfrm>
            <a:off x="2653893" y="2836136"/>
            <a:ext cx="899484" cy="240090"/>
          </a:xfrm>
          <a:custGeom>
            <a:avLst/>
            <a:gdLst>
              <a:gd name="T0" fmla="*/ 0 w 878"/>
              <a:gd name="T1" fmla="*/ 0 h 251"/>
              <a:gd name="T2" fmla="*/ 6 w 878"/>
              <a:gd name="T3" fmla="*/ 34 h 251"/>
              <a:gd name="T4" fmla="*/ 21 w 878"/>
              <a:gd name="T5" fmla="*/ 62 h 251"/>
              <a:gd name="T6" fmla="*/ 44 w 878"/>
              <a:gd name="T7" fmla="*/ 85 h 251"/>
              <a:gd name="T8" fmla="*/ 74 w 878"/>
              <a:gd name="T9" fmla="*/ 100 h 251"/>
              <a:gd name="T10" fmla="*/ 106 w 878"/>
              <a:gd name="T11" fmla="*/ 106 h 251"/>
              <a:gd name="T12" fmla="*/ 772 w 878"/>
              <a:gd name="T13" fmla="*/ 106 h 251"/>
              <a:gd name="T14" fmla="*/ 804 w 878"/>
              <a:gd name="T15" fmla="*/ 100 h 251"/>
              <a:gd name="T16" fmla="*/ 834 w 878"/>
              <a:gd name="T17" fmla="*/ 85 h 251"/>
              <a:gd name="T18" fmla="*/ 857 w 878"/>
              <a:gd name="T19" fmla="*/ 62 h 251"/>
              <a:gd name="T20" fmla="*/ 872 w 878"/>
              <a:gd name="T21" fmla="*/ 34 h 251"/>
              <a:gd name="T22" fmla="*/ 878 w 878"/>
              <a:gd name="T23" fmla="*/ 0 h 251"/>
              <a:gd name="T24" fmla="*/ 878 w 878"/>
              <a:gd name="T25" fmla="*/ 145 h 251"/>
              <a:gd name="T26" fmla="*/ 872 w 878"/>
              <a:gd name="T27" fmla="*/ 178 h 251"/>
              <a:gd name="T28" fmla="*/ 857 w 878"/>
              <a:gd name="T29" fmla="*/ 208 h 251"/>
              <a:gd name="T30" fmla="*/ 834 w 878"/>
              <a:gd name="T31" fmla="*/ 230 h 251"/>
              <a:gd name="T32" fmla="*/ 804 w 878"/>
              <a:gd name="T33" fmla="*/ 246 h 251"/>
              <a:gd name="T34" fmla="*/ 772 w 878"/>
              <a:gd name="T35" fmla="*/ 251 h 251"/>
              <a:gd name="T36" fmla="*/ 106 w 878"/>
              <a:gd name="T37" fmla="*/ 251 h 251"/>
              <a:gd name="T38" fmla="*/ 74 w 878"/>
              <a:gd name="T39" fmla="*/ 246 h 251"/>
              <a:gd name="T40" fmla="*/ 44 w 878"/>
              <a:gd name="T41" fmla="*/ 230 h 251"/>
              <a:gd name="T42" fmla="*/ 21 w 878"/>
              <a:gd name="T43" fmla="*/ 208 h 251"/>
              <a:gd name="T44" fmla="*/ 6 w 878"/>
              <a:gd name="T45" fmla="*/ 178 h 251"/>
              <a:gd name="T46" fmla="*/ 0 w 878"/>
              <a:gd name="T47" fmla="*/ 145 h 251"/>
              <a:gd name="T48" fmla="*/ 0 w 878"/>
              <a:gd name="T49" fmla="*/ 0 h 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878" h="251">
                <a:moveTo>
                  <a:pt x="0" y="0"/>
                </a:moveTo>
                <a:lnTo>
                  <a:pt x="6" y="34"/>
                </a:lnTo>
                <a:lnTo>
                  <a:pt x="21" y="62"/>
                </a:lnTo>
                <a:lnTo>
                  <a:pt x="44" y="85"/>
                </a:lnTo>
                <a:lnTo>
                  <a:pt x="74" y="100"/>
                </a:lnTo>
                <a:lnTo>
                  <a:pt x="106" y="106"/>
                </a:lnTo>
                <a:lnTo>
                  <a:pt x="772" y="106"/>
                </a:lnTo>
                <a:lnTo>
                  <a:pt x="804" y="100"/>
                </a:lnTo>
                <a:lnTo>
                  <a:pt x="834" y="85"/>
                </a:lnTo>
                <a:lnTo>
                  <a:pt x="857" y="62"/>
                </a:lnTo>
                <a:lnTo>
                  <a:pt x="872" y="34"/>
                </a:lnTo>
                <a:lnTo>
                  <a:pt x="878" y="0"/>
                </a:lnTo>
                <a:lnTo>
                  <a:pt x="878" y="145"/>
                </a:lnTo>
                <a:lnTo>
                  <a:pt x="872" y="178"/>
                </a:lnTo>
                <a:lnTo>
                  <a:pt x="857" y="208"/>
                </a:lnTo>
                <a:lnTo>
                  <a:pt x="834" y="230"/>
                </a:lnTo>
                <a:lnTo>
                  <a:pt x="804" y="246"/>
                </a:lnTo>
                <a:lnTo>
                  <a:pt x="772" y="251"/>
                </a:lnTo>
                <a:lnTo>
                  <a:pt x="106" y="251"/>
                </a:lnTo>
                <a:lnTo>
                  <a:pt x="74" y="246"/>
                </a:lnTo>
                <a:lnTo>
                  <a:pt x="44" y="230"/>
                </a:lnTo>
                <a:lnTo>
                  <a:pt x="21" y="208"/>
                </a:lnTo>
                <a:lnTo>
                  <a:pt x="6" y="178"/>
                </a:lnTo>
                <a:lnTo>
                  <a:pt x="0" y="145"/>
                </a:lnTo>
                <a:lnTo>
                  <a:pt x="0" y="0"/>
                </a:lnTo>
                <a:close/>
              </a:path>
            </a:pathLst>
          </a:custGeom>
          <a:solidFill>
            <a:schemeClr val="accent1">
              <a:lumMod val="75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IN" dirty="0"/>
          </a:p>
        </p:txBody>
      </p:sp>
      <p:sp>
        <p:nvSpPr>
          <p:cNvPr id="28" name="Freeform 27"/>
          <p:cNvSpPr>
            <a:spLocks/>
          </p:cNvSpPr>
          <p:nvPr/>
        </p:nvSpPr>
        <p:spPr bwMode="auto">
          <a:xfrm>
            <a:off x="2157830" y="2950200"/>
            <a:ext cx="1931125" cy="1765757"/>
          </a:xfrm>
          <a:custGeom>
            <a:avLst/>
            <a:gdLst>
              <a:gd name="T0" fmla="*/ 1261 w 1885"/>
              <a:gd name="T1" fmla="*/ 0 h 1846"/>
              <a:gd name="T2" fmla="*/ 1299 w 1885"/>
              <a:gd name="T3" fmla="*/ 4 h 1846"/>
              <a:gd name="T4" fmla="*/ 1337 w 1885"/>
              <a:gd name="T5" fmla="*/ 15 h 1846"/>
              <a:gd name="T6" fmla="*/ 1375 w 1885"/>
              <a:gd name="T7" fmla="*/ 34 h 1846"/>
              <a:gd name="T8" fmla="*/ 1409 w 1885"/>
              <a:gd name="T9" fmla="*/ 57 h 1846"/>
              <a:gd name="T10" fmla="*/ 1435 w 1885"/>
              <a:gd name="T11" fmla="*/ 81 h 1846"/>
              <a:gd name="T12" fmla="*/ 1838 w 1885"/>
              <a:gd name="T13" fmla="*/ 584 h 1846"/>
              <a:gd name="T14" fmla="*/ 1857 w 1885"/>
              <a:gd name="T15" fmla="*/ 614 h 1846"/>
              <a:gd name="T16" fmla="*/ 1872 w 1885"/>
              <a:gd name="T17" fmla="*/ 652 h 1846"/>
              <a:gd name="T18" fmla="*/ 1881 w 1885"/>
              <a:gd name="T19" fmla="*/ 693 h 1846"/>
              <a:gd name="T20" fmla="*/ 1885 w 1885"/>
              <a:gd name="T21" fmla="*/ 733 h 1846"/>
              <a:gd name="T22" fmla="*/ 1881 w 1885"/>
              <a:gd name="T23" fmla="*/ 771 h 1846"/>
              <a:gd name="T24" fmla="*/ 1740 w 1885"/>
              <a:gd name="T25" fmla="*/ 1396 h 1846"/>
              <a:gd name="T26" fmla="*/ 1726 w 1885"/>
              <a:gd name="T27" fmla="*/ 1432 h 1846"/>
              <a:gd name="T28" fmla="*/ 1708 w 1885"/>
              <a:gd name="T29" fmla="*/ 1468 h 1846"/>
              <a:gd name="T30" fmla="*/ 1681 w 1885"/>
              <a:gd name="T31" fmla="*/ 1500 h 1846"/>
              <a:gd name="T32" fmla="*/ 1651 w 1885"/>
              <a:gd name="T33" fmla="*/ 1526 h 1846"/>
              <a:gd name="T34" fmla="*/ 1621 w 1885"/>
              <a:gd name="T35" fmla="*/ 1547 h 1846"/>
              <a:gd name="T36" fmla="*/ 1042 w 1885"/>
              <a:gd name="T37" fmla="*/ 1827 h 1846"/>
              <a:gd name="T38" fmla="*/ 1006 w 1885"/>
              <a:gd name="T39" fmla="*/ 1840 h 1846"/>
              <a:gd name="T40" fmla="*/ 966 w 1885"/>
              <a:gd name="T41" fmla="*/ 1846 h 1846"/>
              <a:gd name="T42" fmla="*/ 925 w 1885"/>
              <a:gd name="T43" fmla="*/ 1846 h 1846"/>
              <a:gd name="T44" fmla="*/ 885 w 1885"/>
              <a:gd name="T45" fmla="*/ 1840 h 1846"/>
              <a:gd name="T46" fmla="*/ 851 w 1885"/>
              <a:gd name="T47" fmla="*/ 1829 h 1846"/>
              <a:gd name="T48" fmla="*/ 270 w 1885"/>
              <a:gd name="T49" fmla="*/ 1551 h 1846"/>
              <a:gd name="T50" fmla="*/ 238 w 1885"/>
              <a:gd name="T51" fmla="*/ 1532 h 1846"/>
              <a:gd name="T52" fmla="*/ 208 w 1885"/>
              <a:gd name="T53" fmla="*/ 1504 h 1846"/>
              <a:gd name="T54" fmla="*/ 182 w 1885"/>
              <a:gd name="T55" fmla="*/ 1472 h 1846"/>
              <a:gd name="T56" fmla="*/ 163 w 1885"/>
              <a:gd name="T57" fmla="*/ 1438 h 1846"/>
              <a:gd name="T58" fmla="*/ 149 w 1885"/>
              <a:gd name="T59" fmla="*/ 1402 h 1846"/>
              <a:gd name="T60" fmla="*/ 4 w 1885"/>
              <a:gd name="T61" fmla="*/ 776 h 1846"/>
              <a:gd name="T62" fmla="*/ 0 w 1885"/>
              <a:gd name="T63" fmla="*/ 739 h 1846"/>
              <a:gd name="T64" fmla="*/ 4 w 1885"/>
              <a:gd name="T65" fmla="*/ 699 h 1846"/>
              <a:gd name="T66" fmla="*/ 13 w 1885"/>
              <a:gd name="T67" fmla="*/ 657 h 1846"/>
              <a:gd name="T68" fmla="*/ 27 w 1885"/>
              <a:gd name="T69" fmla="*/ 620 h 1846"/>
              <a:gd name="T70" fmla="*/ 47 w 1885"/>
              <a:gd name="T71" fmla="*/ 589 h 1846"/>
              <a:gd name="T72" fmla="*/ 446 w 1885"/>
              <a:gd name="T73" fmla="*/ 85 h 1846"/>
              <a:gd name="T74" fmla="*/ 473 w 1885"/>
              <a:gd name="T75" fmla="*/ 58 h 1846"/>
              <a:gd name="T76" fmla="*/ 505 w 1885"/>
              <a:gd name="T77" fmla="*/ 36 h 1846"/>
              <a:gd name="T78" fmla="*/ 543 w 1885"/>
              <a:gd name="T79" fmla="*/ 19 h 1846"/>
              <a:gd name="T80" fmla="*/ 582 w 1885"/>
              <a:gd name="T81" fmla="*/ 6 h 1846"/>
              <a:gd name="T82" fmla="*/ 618 w 1885"/>
              <a:gd name="T83" fmla="*/ 2 h 1846"/>
              <a:gd name="T84" fmla="*/ 1261 w 1885"/>
              <a:gd name="T85" fmla="*/ 0 h 18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885" h="1846">
                <a:moveTo>
                  <a:pt x="1261" y="0"/>
                </a:moveTo>
                <a:lnTo>
                  <a:pt x="1299" y="4"/>
                </a:lnTo>
                <a:lnTo>
                  <a:pt x="1337" y="15"/>
                </a:lnTo>
                <a:lnTo>
                  <a:pt x="1375" y="34"/>
                </a:lnTo>
                <a:lnTo>
                  <a:pt x="1409" y="57"/>
                </a:lnTo>
                <a:lnTo>
                  <a:pt x="1435" y="81"/>
                </a:lnTo>
                <a:lnTo>
                  <a:pt x="1838" y="584"/>
                </a:lnTo>
                <a:lnTo>
                  <a:pt x="1857" y="614"/>
                </a:lnTo>
                <a:lnTo>
                  <a:pt x="1872" y="652"/>
                </a:lnTo>
                <a:lnTo>
                  <a:pt x="1881" y="693"/>
                </a:lnTo>
                <a:lnTo>
                  <a:pt x="1885" y="733"/>
                </a:lnTo>
                <a:lnTo>
                  <a:pt x="1881" y="771"/>
                </a:lnTo>
                <a:lnTo>
                  <a:pt x="1740" y="1396"/>
                </a:lnTo>
                <a:lnTo>
                  <a:pt x="1726" y="1432"/>
                </a:lnTo>
                <a:lnTo>
                  <a:pt x="1708" y="1468"/>
                </a:lnTo>
                <a:lnTo>
                  <a:pt x="1681" y="1500"/>
                </a:lnTo>
                <a:lnTo>
                  <a:pt x="1651" y="1526"/>
                </a:lnTo>
                <a:lnTo>
                  <a:pt x="1621" y="1547"/>
                </a:lnTo>
                <a:lnTo>
                  <a:pt x="1042" y="1827"/>
                </a:lnTo>
                <a:lnTo>
                  <a:pt x="1006" y="1840"/>
                </a:lnTo>
                <a:lnTo>
                  <a:pt x="966" y="1846"/>
                </a:lnTo>
                <a:lnTo>
                  <a:pt x="925" y="1846"/>
                </a:lnTo>
                <a:lnTo>
                  <a:pt x="885" y="1840"/>
                </a:lnTo>
                <a:lnTo>
                  <a:pt x="851" y="1829"/>
                </a:lnTo>
                <a:lnTo>
                  <a:pt x="270" y="1551"/>
                </a:lnTo>
                <a:lnTo>
                  <a:pt x="238" y="1532"/>
                </a:lnTo>
                <a:lnTo>
                  <a:pt x="208" y="1504"/>
                </a:lnTo>
                <a:lnTo>
                  <a:pt x="182" y="1472"/>
                </a:lnTo>
                <a:lnTo>
                  <a:pt x="163" y="1438"/>
                </a:lnTo>
                <a:lnTo>
                  <a:pt x="149" y="1402"/>
                </a:lnTo>
                <a:lnTo>
                  <a:pt x="4" y="776"/>
                </a:lnTo>
                <a:lnTo>
                  <a:pt x="0" y="739"/>
                </a:lnTo>
                <a:lnTo>
                  <a:pt x="4" y="699"/>
                </a:lnTo>
                <a:lnTo>
                  <a:pt x="13" y="657"/>
                </a:lnTo>
                <a:lnTo>
                  <a:pt x="27" y="620"/>
                </a:lnTo>
                <a:lnTo>
                  <a:pt x="47" y="589"/>
                </a:lnTo>
                <a:lnTo>
                  <a:pt x="446" y="85"/>
                </a:lnTo>
                <a:lnTo>
                  <a:pt x="473" y="58"/>
                </a:lnTo>
                <a:lnTo>
                  <a:pt x="505" y="36"/>
                </a:lnTo>
                <a:lnTo>
                  <a:pt x="543" y="19"/>
                </a:lnTo>
                <a:lnTo>
                  <a:pt x="582" y="6"/>
                </a:lnTo>
                <a:lnTo>
                  <a:pt x="618" y="2"/>
                </a:lnTo>
                <a:lnTo>
                  <a:pt x="1261" y="0"/>
                </a:lnTo>
                <a:close/>
              </a:path>
            </a:pathLst>
          </a:custGeom>
          <a:gradFill flip="none" rotWithShape="1">
            <a:gsLst>
              <a:gs pos="0">
                <a:schemeClr val="accent5">
                  <a:lumMod val="40000"/>
                  <a:lumOff val="60000"/>
                  <a:tint val="66000"/>
                  <a:satMod val="160000"/>
                </a:schemeClr>
              </a:gs>
              <a:gs pos="50000">
                <a:schemeClr val="accent5">
                  <a:lumMod val="40000"/>
                  <a:lumOff val="60000"/>
                  <a:tint val="44500"/>
                  <a:satMod val="160000"/>
                </a:schemeClr>
              </a:gs>
              <a:gs pos="100000">
                <a:schemeClr val="accent5">
                  <a:lumMod val="40000"/>
                  <a:lumOff val="60000"/>
                  <a:tint val="23500"/>
                  <a:satMod val="160000"/>
                </a:schemeClr>
              </a:gs>
            </a:gsLst>
            <a:lin ang="8100000" scaled="1"/>
            <a:tileRect/>
          </a:gradFill>
          <a:ln w="0">
            <a:noFill/>
            <a:prstDash val="solid"/>
            <a:round/>
            <a:headEnd/>
            <a:tailEnd/>
          </a:ln>
          <a:effectLst>
            <a:outerShdw blurRad="190500" sx="102000" sy="102000" algn="ctr" rotWithShape="0">
              <a:prstClr val="black">
                <a:alpha val="8000"/>
              </a:prstClr>
            </a:outerShdw>
          </a:effectLst>
        </p:spPr>
        <p:txBody>
          <a:bodyPr vert="horz" wrap="square" lIns="91440" tIns="45720" rIns="91440" bIns="45720" numCol="1" anchor="t" anchorCtr="0" compatLnSpc="1">
            <a:prstTxWarp prst="textNoShape">
              <a:avLst/>
            </a:prstTxWarp>
          </a:bodyPr>
          <a:lstStyle/>
          <a:p>
            <a:endParaRPr lang="en-IN" dirty="0"/>
          </a:p>
        </p:txBody>
      </p:sp>
      <p:sp>
        <p:nvSpPr>
          <p:cNvPr id="42" name="TextBox 41"/>
          <p:cNvSpPr txBox="1"/>
          <p:nvPr/>
        </p:nvSpPr>
        <p:spPr>
          <a:xfrm>
            <a:off x="2338260" y="751825"/>
            <a:ext cx="1680522" cy="830997"/>
          </a:xfrm>
          <a:prstGeom prst="rect">
            <a:avLst/>
          </a:prstGeom>
          <a:noFill/>
        </p:spPr>
        <p:txBody>
          <a:bodyPr wrap="square" rtlCol="0" anchor="b">
            <a:spAutoFit/>
          </a:bodyPr>
          <a:lstStyle/>
          <a:p>
            <a:pPr algn="ctr"/>
            <a:r>
              <a:rPr lang="en-IN" sz="1600" b="1" dirty="0">
                <a:solidFill>
                  <a:schemeClr val="accent1"/>
                </a:solidFill>
                <a:latin typeface="Arial" pitchFamily="34" charset="0"/>
                <a:cs typeface="Arial" pitchFamily="34" charset="0"/>
              </a:rPr>
              <a:t>Outdoor Adventure Education</a:t>
            </a:r>
          </a:p>
        </p:txBody>
      </p:sp>
      <p:sp>
        <p:nvSpPr>
          <p:cNvPr id="44" name="TextBox 43"/>
          <p:cNvSpPr txBox="1"/>
          <p:nvPr/>
        </p:nvSpPr>
        <p:spPr>
          <a:xfrm>
            <a:off x="4060486" y="1614471"/>
            <a:ext cx="1634403" cy="584775"/>
          </a:xfrm>
          <a:prstGeom prst="rect">
            <a:avLst/>
          </a:prstGeom>
          <a:noFill/>
        </p:spPr>
        <p:txBody>
          <a:bodyPr wrap="square" rtlCol="0" anchor="b">
            <a:spAutoFit/>
          </a:bodyPr>
          <a:lstStyle/>
          <a:p>
            <a:pPr algn="ctr"/>
            <a:r>
              <a:rPr lang="en-GB" sz="1600" b="1" dirty="0">
                <a:solidFill>
                  <a:schemeClr val="accent2"/>
                </a:solidFill>
                <a:latin typeface="Arial" pitchFamily="34" charset="0"/>
                <a:cs typeface="Arial" pitchFamily="34" charset="0"/>
              </a:rPr>
              <a:t>Pedagogical </a:t>
            </a:r>
          </a:p>
          <a:p>
            <a:pPr algn="ctr"/>
            <a:r>
              <a:rPr lang="en-GB" sz="1600" b="1" dirty="0">
                <a:solidFill>
                  <a:schemeClr val="accent2"/>
                </a:solidFill>
                <a:latin typeface="Arial" pitchFamily="34" charset="0"/>
                <a:cs typeface="Arial" pitchFamily="34" charset="0"/>
              </a:rPr>
              <a:t>Models</a:t>
            </a:r>
          </a:p>
        </p:txBody>
      </p:sp>
      <p:sp>
        <p:nvSpPr>
          <p:cNvPr id="45" name="TextBox 44"/>
          <p:cNvSpPr txBox="1"/>
          <p:nvPr/>
        </p:nvSpPr>
        <p:spPr>
          <a:xfrm>
            <a:off x="4571403" y="3866463"/>
            <a:ext cx="1587968" cy="1061829"/>
          </a:xfrm>
          <a:prstGeom prst="rect">
            <a:avLst/>
          </a:prstGeom>
          <a:noFill/>
        </p:spPr>
        <p:txBody>
          <a:bodyPr wrap="square" rtlCol="0" anchor="t">
            <a:spAutoFit/>
          </a:bodyPr>
          <a:lstStyle/>
          <a:p>
            <a:pPr algn="ctr"/>
            <a:r>
              <a:rPr lang="en-US" sz="1050" b="1" kern="0" dirty="0">
                <a:cs typeface="Arial" pitchFamily="34" charset="0"/>
              </a:rPr>
              <a:t>Allowing perceived/managed risks will encourage active learning between individuals and their environment.</a:t>
            </a:r>
          </a:p>
        </p:txBody>
      </p:sp>
      <p:sp>
        <p:nvSpPr>
          <p:cNvPr id="46" name="TextBox 45"/>
          <p:cNvSpPr txBox="1"/>
          <p:nvPr/>
        </p:nvSpPr>
        <p:spPr>
          <a:xfrm>
            <a:off x="4585260" y="3354817"/>
            <a:ext cx="1592506" cy="584775"/>
          </a:xfrm>
          <a:prstGeom prst="rect">
            <a:avLst/>
          </a:prstGeom>
          <a:noFill/>
        </p:spPr>
        <p:txBody>
          <a:bodyPr wrap="square" rtlCol="0" anchor="b">
            <a:spAutoFit/>
          </a:bodyPr>
          <a:lstStyle/>
          <a:p>
            <a:pPr algn="ctr"/>
            <a:r>
              <a:rPr lang="en-IN" sz="1600" b="1" dirty="0">
                <a:solidFill>
                  <a:schemeClr val="accent3"/>
                </a:solidFill>
                <a:latin typeface="Arial" pitchFamily="34" charset="0"/>
                <a:cs typeface="Arial" pitchFamily="34" charset="0"/>
              </a:rPr>
              <a:t>Authentic</a:t>
            </a:r>
          </a:p>
          <a:p>
            <a:pPr algn="ctr"/>
            <a:r>
              <a:rPr lang="en-IN" sz="1600" b="1" dirty="0">
                <a:solidFill>
                  <a:schemeClr val="accent3"/>
                </a:solidFill>
                <a:latin typeface="Arial" pitchFamily="34" charset="0"/>
                <a:cs typeface="Arial" pitchFamily="34" charset="0"/>
              </a:rPr>
              <a:t>Learning</a:t>
            </a:r>
          </a:p>
        </p:txBody>
      </p:sp>
      <p:sp>
        <p:nvSpPr>
          <p:cNvPr id="48" name="TextBox 47"/>
          <p:cNvSpPr txBox="1"/>
          <p:nvPr/>
        </p:nvSpPr>
        <p:spPr>
          <a:xfrm>
            <a:off x="3278760" y="4810423"/>
            <a:ext cx="1567745" cy="584775"/>
          </a:xfrm>
          <a:prstGeom prst="rect">
            <a:avLst/>
          </a:prstGeom>
          <a:noFill/>
        </p:spPr>
        <p:txBody>
          <a:bodyPr wrap="square" rtlCol="0" anchor="b">
            <a:spAutoFit/>
          </a:bodyPr>
          <a:lstStyle/>
          <a:p>
            <a:pPr algn="ctr"/>
            <a:r>
              <a:rPr lang="en-GB" sz="1600" b="1" dirty="0">
                <a:solidFill>
                  <a:schemeClr val="accent4"/>
                </a:solidFill>
                <a:latin typeface="Arial" pitchFamily="34" charset="0"/>
                <a:cs typeface="Arial" pitchFamily="34" charset="0"/>
              </a:rPr>
              <a:t>Personal </a:t>
            </a:r>
          </a:p>
          <a:p>
            <a:pPr algn="ctr"/>
            <a:r>
              <a:rPr lang="en-GB" sz="1600" b="1" dirty="0">
                <a:solidFill>
                  <a:schemeClr val="accent4"/>
                </a:solidFill>
                <a:latin typeface="Arial" pitchFamily="34" charset="0"/>
                <a:cs typeface="Arial" pitchFamily="34" charset="0"/>
              </a:rPr>
              <a:t>Growth</a:t>
            </a:r>
            <a:endParaRPr lang="en-IN" sz="1600" b="1" dirty="0">
              <a:solidFill>
                <a:schemeClr val="accent4"/>
              </a:solidFill>
              <a:latin typeface="Arial" pitchFamily="34" charset="0"/>
              <a:cs typeface="Arial" pitchFamily="34" charset="0"/>
            </a:endParaRPr>
          </a:p>
        </p:txBody>
      </p:sp>
      <p:sp>
        <p:nvSpPr>
          <p:cNvPr id="49" name="TextBox 48"/>
          <p:cNvSpPr txBox="1"/>
          <p:nvPr/>
        </p:nvSpPr>
        <p:spPr>
          <a:xfrm>
            <a:off x="1451120" y="5339852"/>
            <a:ext cx="1481907" cy="1061829"/>
          </a:xfrm>
          <a:prstGeom prst="rect">
            <a:avLst/>
          </a:prstGeom>
          <a:noFill/>
        </p:spPr>
        <p:txBody>
          <a:bodyPr wrap="square" rtlCol="0" anchor="t">
            <a:spAutoFit/>
          </a:bodyPr>
          <a:lstStyle/>
          <a:p>
            <a:pPr algn="ctr"/>
            <a:r>
              <a:rPr lang="en-US" sz="1050" b="1" kern="0" dirty="0">
                <a:cs typeface="Arial" pitchFamily="34" charset="0"/>
              </a:rPr>
              <a:t>Studies support that there is a consistent </a:t>
            </a:r>
          </a:p>
          <a:p>
            <a:pPr algn="ctr"/>
            <a:r>
              <a:rPr lang="en-US" sz="1050" b="1" kern="0" dirty="0">
                <a:cs typeface="Arial" pitchFamily="34" charset="0"/>
              </a:rPr>
              <a:t> positive impact on the affective domain.</a:t>
            </a:r>
          </a:p>
          <a:p>
            <a:pPr algn="ctr"/>
            <a:r>
              <a:rPr lang="en-US" sz="1050" b="1" kern="0" dirty="0">
                <a:cs typeface="Arial" pitchFamily="34" charset="0"/>
              </a:rPr>
              <a:t>But all domains are challenged.</a:t>
            </a:r>
          </a:p>
        </p:txBody>
      </p:sp>
      <p:sp>
        <p:nvSpPr>
          <p:cNvPr id="50" name="TextBox 49"/>
          <p:cNvSpPr txBox="1"/>
          <p:nvPr/>
        </p:nvSpPr>
        <p:spPr>
          <a:xfrm>
            <a:off x="1621177" y="4832160"/>
            <a:ext cx="1195785" cy="584775"/>
          </a:xfrm>
          <a:prstGeom prst="rect">
            <a:avLst/>
          </a:prstGeom>
          <a:noFill/>
        </p:spPr>
        <p:txBody>
          <a:bodyPr wrap="square" rtlCol="0" anchor="b">
            <a:spAutoFit/>
          </a:bodyPr>
          <a:lstStyle/>
          <a:p>
            <a:pPr algn="ctr"/>
            <a:r>
              <a:rPr lang="en-IN" sz="1600" b="1" dirty="0">
                <a:solidFill>
                  <a:schemeClr val="accent1"/>
                </a:solidFill>
                <a:latin typeface="Arial" pitchFamily="34" charset="0"/>
                <a:cs typeface="Arial" pitchFamily="34" charset="0"/>
              </a:rPr>
              <a:t>Holistic</a:t>
            </a:r>
          </a:p>
          <a:p>
            <a:pPr algn="ctr"/>
            <a:r>
              <a:rPr lang="en-IN" sz="1600" b="1" dirty="0">
                <a:solidFill>
                  <a:schemeClr val="accent1"/>
                </a:solidFill>
                <a:latin typeface="Arial" pitchFamily="34" charset="0"/>
                <a:cs typeface="Arial" pitchFamily="34" charset="0"/>
              </a:rPr>
              <a:t> Learning</a:t>
            </a:r>
          </a:p>
        </p:txBody>
      </p:sp>
      <p:sp>
        <p:nvSpPr>
          <p:cNvPr id="52" name="TextBox 51"/>
          <p:cNvSpPr txBox="1"/>
          <p:nvPr/>
        </p:nvSpPr>
        <p:spPr>
          <a:xfrm>
            <a:off x="940826" y="1582722"/>
            <a:ext cx="1240269" cy="584775"/>
          </a:xfrm>
          <a:prstGeom prst="rect">
            <a:avLst/>
          </a:prstGeom>
          <a:noFill/>
        </p:spPr>
        <p:txBody>
          <a:bodyPr wrap="square" rtlCol="0" anchor="b">
            <a:spAutoFit/>
          </a:bodyPr>
          <a:lstStyle/>
          <a:p>
            <a:r>
              <a:rPr lang="en-GB" sz="1600" b="1" dirty="0">
                <a:solidFill>
                  <a:srgbClr val="7030A0"/>
                </a:solidFill>
                <a:latin typeface="Arial" pitchFamily="34" charset="0"/>
                <a:cs typeface="Arial" pitchFamily="34" charset="0"/>
              </a:rPr>
              <a:t>Health &amp; </a:t>
            </a:r>
          </a:p>
          <a:p>
            <a:r>
              <a:rPr lang="en-GB" sz="1600" b="1" dirty="0">
                <a:solidFill>
                  <a:srgbClr val="7030A0"/>
                </a:solidFill>
                <a:latin typeface="Arial" pitchFamily="34" charset="0"/>
                <a:cs typeface="Arial" pitchFamily="34" charset="0"/>
              </a:rPr>
              <a:t>Wellbeing</a:t>
            </a:r>
            <a:endParaRPr lang="en-IN" sz="1600" b="1" dirty="0">
              <a:solidFill>
                <a:srgbClr val="7030A0"/>
              </a:solidFill>
              <a:latin typeface="Arial" pitchFamily="34" charset="0"/>
              <a:cs typeface="Arial" pitchFamily="34" charset="0"/>
            </a:endParaRPr>
          </a:p>
        </p:txBody>
      </p:sp>
      <p:sp>
        <p:nvSpPr>
          <p:cNvPr id="53" name="TextBox 52"/>
          <p:cNvSpPr txBox="1"/>
          <p:nvPr/>
        </p:nvSpPr>
        <p:spPr>
          <a:xfrm>
            <a:off x="686145" y="2124864"/>
            <a:ext cx="1568056" cy="1061829"/>
          </a:xfrm>
          <a:prstGeom prst="rect">
            <a:avLst/>
          </a:prstGeom>
          <a:noFill/>
        </p:spPr>
        <p:txBody>
          <a:bodyPr wrap="square" rtlCol="0" anchor="t">
            <a:spAutoFit/>
          </a:bodyPr>
          <a:lstStyle/>
          <a:p>
            <a:r>
              <a:rPr lang="en-US" sz="1050" b="1" kern="0" dirty="0">
                <a:cs typeface="Arial" pitchFamily="34" charset="0"/>
              </a:rPr>
              <a:t>Environmental affordances and the natural diversity the outdoors can bring, supports improved co-ordination and balance</a:t>
            </a:r>
            <a:r>
              <a:rPr lang="en-US" sz="1050" b="1" kern="0" dirty="0">
                <a:solidFill>
                  <a:schemeClr val="tx1">
                    <a:lumMod val="75000"/>
                    <a:lumOff val="25000"/>
                  </a:schemeClr>
                </a:solidFill>
                <a:cs typeface="Arial" pitchFamily="34" charset="0"/>
              </a:rPr>
              <a:t>.</a:t>
            </a:r>
          </a:p>
        </p:txBody>
      </p:sp>
      <p:sp>
        <p:nvSpPr>
          <p:cNvPr id="54" name="TextBox 53"/>
          <p:cNvSpPr txBox="1"/>
          <p:nvPr/>
        </p:nvSpPr>
        <p:spPr>
          <a:xfrm>
            <a:off x="26876" y="3293529"/>
            <a:ext cx="1703195" cy="584775"/>
          </a:xfrm>
          <a:prstGeom prst="rect">
            <a:avLst/>
          </a:prstGeom>
          <a:noFill/>
        </p:spPr>
        <p:txBody>
          <a:bodyPr wrap="square" rtlCol="0" anchor="b">
            <a:spAutoFit/>
          </a:bodyPr>
          <a:lstStyle/>
          <a:p>
            <a:pPr algn="ctr"/>
            <a:r>
              <a:rPr lang="en-GB" sz="1600" b="1" dirty="0">
                <a:solidFill>
                  <a:schemeClr val="accent5">
                    <a:lumMod val="75000"/>
                  </a:schemeClr>
                </a:solidFill>
                <a:latin typeface="Arial" pitchFamily="34" charset="0"/>
                <a:cs typeface="Arial" pitchFamily="34" charset="0"/>
              </a:rPr>
              <a:t>Lifelong Learners</a:t>
            </a:r>
          </a:p>
        </p:txBody>
      </p:sp>
      <p:sp>
        <p:nvSpPr>
          <p:cNvPr id="55" name="TextBox 54"/>
          <p:cNvSpPr txBox="1"/>
          <p:nvPr/>
        </p:nvSpPr>
        <p:spPr>
          <a:xfrm>
            <a:off x="2197530" y="3320795"/>
            <a:ext cx="1929532" cy="830997"/>
          </a:xfrm>
          <a:prstGeom prst="rect">
            <a:avLst/>
          </a:prstGeom>
          <a:noFill/>
        </p:spPr>
        <p:txBody>
          <a:bodyPr wrap="square" rtlCol="0" anchor="ctr">
            <a:spAutoFit/>
          </a:bodyPr>
          <a:lstStyle/>
          <a:p>
            <a:pPr algn="ctr"/>
            <a:r>
              <a:rPr lang="en-US" b="1" kern="0" dirty="0">
                <a:solidFill>
                  <a:srgbClr val="7030A0"/>
                </a:solidFill>
                <a:latin typeface="Arial" pitchFamily="34" charset="0"/>
                <a:cs typeface="Arial" pitchFamily="34" charset="0"/>
              </a:rPr>
              <a:t>Physical </a:t>
            </a:r>
          </a:p>
          <a:p>
            <a:pPr algn="ctr"/>
            <a:r>
              <a:rPr lang="en-US" b="1" kern="0" dirty="0">
                <a:solidFill>
                  <a:srgbClr val="7030A0"/>
                </a:solidFill>
                <a:latin typeface="Arial" pitchFamily="34" charset="0"/>
                <a:cs typeface="Arial" pitchFamily="34" charset="0"/>
              </a:rPr>
              <a:t>Literacy </a:t>
            </a:r>
          </a:p>
        </p:txBody>
      </p:sp>
      <p:sp>
        <p:nvSpPr>
          <p:cNvPr id="56" name="TextBox 55"/>
          <p:cNvSpPr txBox="1"/>
          <p:nvPr/>
        </p:nvSpPr>
        <p:spPr>
          <a:xfrm>
            <a:off x="9099574" y="5000266"/>
            <a:ext cx="2590800" cy="1569660"/>
          </a:xfrm>
          <a:prstGeom prst="rect">
            <a:avLst/>
          </a:prstGeom>
          <a:noFill/>
        </p:spPr>
        <p:txBody>
          <a:bodyPr wrap="square" rtlCol="0" anchor="ctr">
            <a:spAutoFit/>
          </a:bodyPr>
          <a:lstStyle/>
          <a:p>
            <a:pPr algn="ctr"/>
            <a:r>
              <a:rPr lang="en-US" sz="1600" b="1" kern="0" dirty="0">
                <a:cs typeface="Arial" pitchFamily="34" charset="0"/>
              </a:rPr>
              <a:t>‘Learners need to be given a degree of responsibility for making judgements about their own and their peers learning’ (Kirk &amp; Flahterly, 2003).</a:t>
            </a:r>
          </a:p>
        </p:txBody>
      </p:sp>
      <p:sp>
        <p:nvSpPr>
          <p:cNvPr id="57" name="TextBox 56"/>
          <p:cNvSpPr txBox="1"/>
          <p:nvPr/>
        </p:nvSpPr>
        <p:spPr>
          <a:xfrm>
            <a:off x="7106087" y="3163818"/>
            <a:ext cx="2590800" cy="1938992"/>
          </a:xfrm>
          <a:prstGeom prst="rect">
            <a:avLst/>
          </a:prstGeom>
          <a:noFill/>
        </p:spPr>
        <p:txBody>
          <a:bodyPr wrap="square" rtlCol="0" anchor="ctr">
            <a:spAutoFit/>
          </a:bodyPr>
          <a:lstStyle/>
          <a:p>
            <a:pPr algn="ctr"/>
            <a:r>
              <a:rPr lang="en-GB" sz="1600" b="1" dirty="0"/>
              <a:t>‘It is important that children and young people see the relevance in their learning to the world beyond the school gates’ (Successful Futures, WAG 2019).</a:t>
            </a:r>
            <a:br>
              <a:rPr lang="en-GB" dirty="0"/>
            </a:br>
            <a:endParaRPr lang="en-GB" dirty="0"/>
          </a:p>
        </p:txBody>
      </p:sp>
      <p:sp>
        <p:nvSpPr>
          <p:cNvPr id="67" name="TextBox 66">
            <a:extLst>
              <a:ext uri="{FF2B5EF4-FFF2-40B4-BE49-F238E27FC236}">
                <a16:creationId xmlns:a16="http://schemas.microsoft.com/office/drawing/2014/main" id="{99E5E473-4611-0944-B82C-F6525C991435}"/>
              </a:ext>
            </a:extLst>
          </p:cNvPr>
          <p:cNvSpPr txBox="1"/>
          <p:nvPr/>
        </p:nvSpPr>
        <p:spPr>
          <a:xfrm>
            <a:off x="9250882" y="884529"/>
            <a:ext cx="2789662" cy="1569660"/>
          </a:xfrm>
          <a:prstGeom prst="rect">
            <a:avLst/>
          </a:prstGeom>
          <a:noFill/>
        </p:spPr>
        <p:txBody>
          <a:bodyPr wrap="square" rtlCol="0">
            <a:spAutoFit/>
          </a:bodyPr>
          <a:lstStyle/>
          <a:p>
            <a:pPr algn="ctr"/>
            <a:r>
              <a:rPr lang="en-US" sz="1600" b="1" dirty="0"/>
              <a:t>‘Motivation, confidence, physical competence and the knowledge to maintain physical activity throughout the life course’ (Whitehead, 2010).</a:t>
            </a:r>
          </a:p>
        </p:txBody>
      </p:sp>
      <p:sp>
        <p:nvSpPr>
          <p:cNvPr id="70" name="TextBox 69">
            <a:extLst>
              <a:ext uri="{FF2B5EF4-FFF2-40B4-BE49-F238E27FC236}">
                <a16:creationId xmlns:a16="http://schemas.microsoft.com/office/drawing/2014/main" id="{FD183282-B504-B548-AF45-26DDE629063C}"/>
              </a:ext>
            </a:extLst>
          </p:cNvPr>
          <p:cNvSpPr txBox="1"/>
          <p:nvPr/>
        </p:nvSpPr>
        <p:spPr>
          <a:xfrm>
            <a:off x="3306976" y="5283782"/>
            <a:ext cx="1604987" cy="1061829"/>
          </a:xfrm>
          <a:prstGeom prst="rect">
            <a:avLst/>
          </a:prstGeom>
          <a:noFill/>
        </p:spPr>
        <p:txBody>
          <a:bodyPr wrap="square" rtlCol="0">
            <a:spAutoFit/>
          </a:bodyPr>
          <a:lstStyle/>
          <a:p>
            <a:pPr algn="ctr"/>
            <a:r>
              <a:rPr lang="en-US" sz="1050" b="1" dirty="0">
                <a:cs typeface="Arial" panose="020B0604020202020204" pitchFamily="34" charset="0"/>
              </a:rPr>
              <a:t>‘Personal growth through adventure is the major theme in OAE Model’. Developing resilience and creating a positive self concept.</a:t>
            </a:r>
          </a:p>
        </p:txBody>
      </p:sp>
      <p:sp>
        <p:nvSpPr>
          <p:cNvPr id="73" name="TextBox 72">
            <a:extLst>
              <a:ext uri="{FF2B5EF4-FFF2-40B4-BE49-F238E27FC236}">
                <a16:creationId xmlns:a16="http://schemas.microsoft.com/office/drawing/2014/main" id="{FD4DA71F-E42C-F84E-A387-EB6EFD637470}"/>
              </a:ext>
            </a:extLst>
          </p:cNvPr>
          <p:cNvSpPr txBox="1"/>
          <p:nvPr/>
        </p:nvSpPr>
        <p:spPr>
          <a:xfrm>
            <a:off x="2327265" y="1481238"/>
            <a:ext cx="1679575" cy="1061829"/>
          </a:xfrm>
          <a:prstGeom prst="rect">
            <a:avLst/>
          </a:prstGeom>
          <a:noFill/>
        </p:spPr>
        <p:txBody>
          <a:bodyPr wrap="square" rtlCol="0">
            <a:spAutoFit/>
          </a:bodyPr>
          <a:lstStyle/>
          <a:p>
            <a:pPr algn="ctr"/>
            <a:r>
              <a:rPr lang="en-US" sz="1050" b="1" dirty="0"/>
              <a:t>Unique opportunity in physical education.</a:t>
            </a:r>
          </a:p>
          <a:p>
            <a:pPr algn="ctr"/>
            <a:r>
              <a:rPr lang="en-US" sz="1050" b="1" dirty="0"/>
              <a:t>Pupils can experience new and different challenges, </a:t>
            </a:r>
          </a:p>
          <a:p>
            <a:pPr algn="ctr"/>
            <a:r>
              <a:rPr lang="en-US" sz="1050" b="1" dirty="0"/>
              <a:t>that standard PE can not give.</a:t>
            </a:r>
          </a:p>
        </p:txBody>
      </p:sp>
      <p:sp>
        <p:nvSpPr>
          <p:cNvPr id="74" name="TextBox 73">
            <a:extLst>
              <a:ext uri="{FF2B5EF4-FFF2-40B4-BE49-F238E27FC236}">
                <a16:creationId xmlns:a16="http://schemas.microsoft.com/office/drawing/2014/main" id="{F45E3D11-C078-5244-8AE9-16FBF52DFC0C}"/>
              </a:ext>
            </a:extLst>
          </p:cNvPr>
          <p:cNvSpPr txBox="1"/>
          <p:nvPr/>
        </p:nvSpPr>
        <p:spPr>
          <a:xfrm>
            <a:off x="4016623" y="2070117"/>
            <a:ext cx="1821607" cy="1223412"/>
          </a:xfrm>
          <a:prstGeom prst="rect">
            <a:avLst/>
          </a:prstGeom>
          <a:noFill/>
        </p:spPr>
        <p:txBody>
          <a:bodyPr wrap="square" rtlCol="0">
            <a:spAutoFit/>
          </a:bodyPr>
          <a:lstStyle/>
          <a:p>
            <a:pPr marL="171450" indent="-171450">
              <a:buFont typeface="Arial" panose="020B0604020202020204" pitchFamily="34" charset="0"/>
              <a:buChar char="•"/>
            </a:pPr>
            <a:r>
              <a:rPr lang="en-US" sz="1050" b="1" dirty="0"/>
              <a:t>Has an overall plan (Master Plan)</a:t>
            </a:r>
          </a:p>
          <a:p>
            <a:pPr marL="171450" indent="-171450">
              <a:buFont typeface="Arial" panose="020B0604020202020204" pitchFamily="34" charset="0"/>
              <a:buChar char="•"/>
            </a:pPr>
            <a:r>
              <a:rPr lang="en-US" sz="1050" b="1" dirty="0"/>
              <a:t>Domain priorities and interactions</a:t>
            </a:r>
          </a:p>
          <a:p>
            <a:pPr marL="171450" indent="-171450">
              <a:buFont typeface="Arial" panose="020B0604020202020204" pitchFamily="34" charset="0"/>
              <a:buChar char="•"/>
            </a:pPr>
            <a:r>
              <a:rPr lang="en-US" sz="1050" b="1" dirty="0"/>
              <a:t>Assessment throughout the unit</a:t>
            </a:r>
          </a:p>
          <a:p>
            <a:pPr marL="171450" indent="-171450">
              <a:buFont typeface="Arial" panose="020B0604020202020204" pitchFamily="34" charset="0"/>
              <a:buChar char="•"/>
            </a:pPr>
            <a:r>
              <a:rPr lang="en-US" sz="1050" b="1" dirty="0"/>
              <a:t>Learning outcome</a:t>
            </a:r>
          </a:p>
        </p:txBody>
      </p:sp>
      <p:sp>
        <p:nvSpPr>
          <p:cNvPr id="75" name="TextBox 74">
            <a:extLst>
              <a:ext uri="{FF2B5EF4-FFF2-40B4-BE49-F238E27FC236}">
                <a16:creationId xmlns:a16="http://schemas.microsoft.com/office/drawing/2014/main" id="{A340A23B-A662-4E4A-B3C0-43D1AF3A16C9}"/>
              </a:ext>
            </a:extLst>
          </p:cNvPr>
          <p:cNvSpPr txBox="1"/>
          <p:nvPr/>
        </p:nvSpPr>
        <p:spPr>
          <a:xfrm>
            <a:off x="216013" y="3809806"/>
            <a:ext cx="1631108" cy="1223412"/>
          </a:xfrm>
          <a:prstGeom prst="rect">
            <a:avLst/>
          </a:prstGeom>
          <a:noFill/>
        </p:spPr>
        <p:txBody>
          <a:bodyPr wrap="square" rtlCol="0">
            <a:spAutoFit/>
          </a:bodyPr>
          <a:lstStyle/>
          <a:p>
            <a:r>
              <a:rPr lang="en-US" sz="1050" b="1" dirty="0"/>
              <a:t>OAE encourages skills that a child can develop and carry with them into adulthood. Leadership, teamwork, resilience and co-operation are just some of these skills.</a:t>
            </a:r>
          </a:p>
        </p:txBody>
      </p:sp>
      <p:sp>
        <p:nvSpPr>
          <p:cNvPr id="77" name="TextBox 76">
            <a:extLst>
              <a:ext uri="{FF2B5EF4-FFF2-40B4-BE49-F238E27FC236}">
                <a16:creationId xmlns:a16="http://schemas.microsoft.com/office/drawing/2014/main" id="{C04C6E40-AE0C-EF4F-BF2D-86E61CEE1E81}"/>
              </a:ext>
            </a:extLst>
          </p:cNvPr>
          <p:cNvSpPr txBox="1"/>
          <p:nvPr/>
        </p:nvSpPr>
        <p:spPr>
          <a:xfrm>
            <a:off x="6608658" y="740606"/>
            <a:ext cx="2417670" cy="2469907"/>
          </a:xfrm>
          <a:prstGeom prst="rect">
            <a:avLst/>
          </a:prstGeom>
          <a:noFill/>
        </p:spPr>
        <p:txBody>
          <a:bodyPr wrap="square" rtlCol="0">
            <a:spAutoFit/>
          </a:bodyPr>
          <a:lstStyle/>
          <a:p>
            <a:pPr algn="ctr"/>
            <a:r>
              <a:rPr lang="en-GB" sz="1600" b="1" dirty="0"/>
              <a:t>‘A pedagogical model identifies distinctive learning outcomes and shows how these might be best achieved through their tight alignment with teaching strategies and curriculum or subject matter’ (Kirk, 2013). </a:t>
            </a:r>
          </a:p>
          <a:p>
            <a:endParaRPr lang="en-US" sz="1050" dirty="0"/>
          </a:p>
        </p:txBody>
      </p:sp>
      <p:pic>
        <p:nvPicPr>
          <p:cNvPr id="91" name="Picture 90" descr="A drawing of a face&#13;&#10;&#13;&#10;Description automatically generated">
            <a:extLst>
              <a:ext uri="{FF2B5EF4-FFF2-40B4-BE49-F238E27FC236}">
                <a16:creationId xmlns:a16="http://schemas.microsoft.com/office/drawing/2014/main" id="{3D091D23-659D-8C46-99D1-EA4B9026B4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41843" y="4766209"/>
            <a:ext cx="2868637" cy="1897577"/>
          </a:xfrm>
          <a:prstGeom prst="rect">
            <a:avLst/>
          </a:prstGeom>
        </p:spPr>
      </p:pic>
      <p:pic>
        <p:nvPicPr>
          <p:cNvPr id="93" name="Picture 92" descr="Free vector graphic: Backpacking, Hiking, Camping - Free ...">
            <a:extLst>
              <a:ext uri="{FF2B5EF4-FFF2-40B4-BE49-F238E27FC236}">
                <a16:creationId xmlns:a16="http://schemas.microsoft.com/office/drawing/2014/main" id="{38390957-AF38-B84C-AAFA-209CDF21E6E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004037" y="2533235"/>
            <a:ext cx="1462592" cy="2115936"/>
          </a:xfrm>
          <a:prstGeom prst="rect">
            <a:avLst/>
          </a:prstGeom>
        </p:spPr>
      </p:pic>
      <p:sp>
        <p:nvSpPr>
          <p:cNvPr id="3" name="TextBox 2">
            <a:extLst>
              <a:ext uri="{FF2B5EF4-FFF2-40B4-BE49-F238E27FC236}">
                <a16:creationId xmlns:a16="http://schemas.microsoft.com/office/drawing/2014/main" id="{55286B8E-D9DA-A64B-8744-F8D531B4D912}"/>
              </a:ext>
            </a:extLst>
          </p:cNvPr>
          <p:cNvSpPr txBox="1"/>
          <p:nvPr/>
        </p:nvSpPr>
        <p:spPr>
          <a:xfrm>
            <a:off x="23751" y="6405494"/>
            <a:ext cx="1481906" cy="338554"/>
          </a:xfrm>
          <a:prstGeom prst="rect">
            <a:avLst/>
          </a:prstGeom>
          <a:noFill/>
        </p:spPr>
        <p:txBody>
          <a:bodyPr wrap="square" rtlCol="0">
            <a:spAutoFit/>
          </a:bodyPr>
          <a:lstStyle/>
          <a:p>
            <a:r>
              <a:rPr lang="en-GB" sz="800" dirty="0"/>
              <a:t>Williams &amp; Wainwright, (2016).</a:t>
            </a:r>
          </a:p>
          <a:p>
            <a:r>
              <a:rPr lang="en-GB" sz="800" dirty="0"/>
              <a:t>Metzler, (2005)  </a:t>
            </a:r>
            <a:endParaRPr lang="en-GB" sz="2000" dirty="0"/>
          </a:p>
        </p:txBody>
      </p:sp>
    </p:spTree>
    <p:extLst>
      <p:ext uri="{BB962C8B-B14F-4D97-AF65-F5344CB8AC3E}">
        <p14:creationId xmlns:p14="http://schemas.microsoft.com/office/powerpoint/2010/main" val="6864161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808C3-53E3-7442-B66C-AECDAB291630}"/>
              </a:ext>
            </a:extLst>
          </p:cNvPr>
          <p:cNvSpPr>
            <a:spLocks noGrp="1"/>
          </p:cNvSpPr>
          <p:nvPr>
            <p:ph type="title"/>
          </p:nvPr>
        </p:nvSpPr>
        <p:spPr/>
        <p:txBody>
          <a:bodyPr/>
          <a:lstStyle/>
          <a:p>
            <a:r>
              <a:rPr lang="en-US" dirty="0"/>
              <a:t>Reference List</a:t>
            </a:r>
          </a:p>
        </p:txBody>
      </p:sp>
      <p:sp>
        <p:nvSpPr>
          <p:cNvPr id="3" name="TextBox 2">
            <a:extLst>
              <a:ext uri="{FF2B5EF4-FFF2-40B4-BE49-F238E27FC236}">
                <a16:creationId xmlns:a16="http://schemas.microsoft.com/office/drawing/2014/main" id="{02032894-884F-A74A-8EF7-98DD325E6EA0}"/>
              </a:ext>
            </a:extLst>
          </p:cNvPr>
          <p:cNvSpPr txBox="1"/>
          <p:nvPr/>
        </p:nvSpPr>
        <p:spPr>
          <a:xfrm>
            <a:off x="305070" y="1172939"/>
            <a:ext cx="10927243" cy="2616101"/>
          </a:xfrm>
          <a:prstGeom prst="rect">
            <a:avLst/>
          </a:prstGeom>
          <a:noFill/>
        </p:spPr>
        <p:txBody>
          <a:bodyPr wrap="square" rtlCol="0">
            <a:spAutoFit/>
          </a:bodyPr>
          <a:lstStyle/>
          <a:p>
            <a:r>
              <a:rPr lang="en-GB" sz="2000" dirty="0"/>
              <a:t>Donaldson, G. (2015) </a:t>
            </a:r>
            <a:r>
              <a:rPr lang="en-GB" sz="2000" i="1" dirty="0"/>
              <a:t>Successful Futures, </a:t>
            </a:r>
            <a:r>
              <a:rPr lang="en-GB" sz="2000" dirty="0"/>
              <a:t>Cardiff: WAG</a:t>
            </a:r>
            <a:r>
              <a:rPr lang="en-GB" sz="2000" i="1" dirty="0"/>
              <a:t>.</a:t>
            </a:r>
          </a:p>
          <a:p>
            <a:endParaRPr lang="en-GB" sz="2000" dirty="0"/>
          </a:p>
          <a:p>
            <a:r>
              <a:rPr lang="en-GB" sz="2000" dirty="0"/>
              <a:t>Kirk, D. &amp; O’Flaherty, M. (2003) Learning theory and authentic assessment in physical education, paper presented to the Physical and Sport Education Special Interest Group at the Annual Conference of the British Educational Research Association (BERA), Edinburgh, 10 – 13.</a:t>
            </a:r>
          </a:p>
          <a:p>
            <a:endParaRPr lang="en-GB" sz="2000" dirty="0"/>
          </a:p>
          <a:p>
            <a:endParaRPr lang="en-GB" sz="2000" dirty="0"/>
          </a:p>
          <a:p>
            <a:endParaRPr lang="en-US" dirty="0"/>
          </a:p>
        </p:txBody>
      </p:sp>
      <p:sp>
        <p:nvSpPr>
          <p:cNvPr id="4" name="TextBox 3">
            <a:extLst>
              <a:ext uri="{FF2B5EF4-FFF2-40B4-BE49-F238E27FC236}">
                <a16:creationId xmlns:a16="http://schemas.microsoft.com/office/drawing/2014/main" id="{388F898E-7AED-DF49-B57C-AA4C9889E8A5}"/>
              </a:ext>
            </a:extLst>
          </p:cNvPr>
          <p:cNvSpPr txBox="1"/>
          <p:nvPr/>
        </p:nvSpPr>
        <p:spPr>
          <a:xfrm>
            <a:off x="305070" y="2852936"/>
            <a:ext cx="9877153" cy="4216539"/>
          </a:xfrm>
          <a:prstGeom prst="rect">
            <a:avLst/>
          </a:prstGeom>
          <a:noFill/>
        </p:spPr>
        <p:txBody>
          <a:bodyPr wrap="square" rtlCol="0">
            <a:spAutoFit/>
          </a:bodyPr>
          <a:lstStyle/>
          <a:p>
            <a:r>
              <a:rPr lang="en-GB" sz="2000" dirty="0"/>
              <a:t>David Kirk (2013) Educational Value and Models-Based Practice in Physical Education, Educational Philosophy and Theory, 45:9, 973-986, DOI: 10.1080/00131857.2013.785352.</a:t>
            </a:r>
          </a:p>
          <a:p>
            <a:endParaRPr lang="en-GB" sz="2000" dirty="0"/>
          </a:p>
          <a:p>
            <a:r>
              <a:rPr lang="en-GB" sz="2000" dirty="0"/>
              <a:t>Metzler, M.W. (2005)</a:t>
            </a:r>
            <a:r>
              <a:rPr lang="en-GB" sz="2000" i="1" dirty="0"/>
              <a:t> Instructional models for physical education </a:t>
            </a:r>
            <a:r>
              <a:rPr lang="en-GB" sz="2000" dirty="0"/>
              <a:t>2nd Ed. Arizona: Holcombe Hathaway Publishers.</a:t>
            </a:r>
          </a:p>
          <a:p>
            <a:r>
              <a:rPr lang="en-GB" dirty="0"/>
              <a:t> </a:t>
            </a:r>
          </a:p>
          <a:p>
            <a:r>
              <a:rPr lang="en-GB" sz="2000" dirty="0"/>
              <a:t>Whitehead, M. (2010) </a:t>
            </a:r>
            <a:r>
              <a:rPr lang="en-GB" sz="2000" i="1" dirty="0"/>
              <a:t>Physical Literacy: Throughout the </a:t>
            </a:r>
            <a:r>
              <a:rPr lang="en-GB" sz="2000" i="1" dirty="0" err="1"/>
              <a:t>Lifecourse</a:t>
            </a:r>
            <a:r>
              <a:rPr lang="en-GB" sz="2000" i="1" dirty="0"/>
              <a:t>. </a:t>
            </a:r>
            <a:r>
              <a:rPr lang="en-GB" sz="2000" dirty="0"/>
              <a:t>London: Routledge.</a:t>
            </a:r>
          </a:p>
          <a:p>
            <a:endParaRPr lang="en-GB" sz="2000" dirty="0"/>
          </a:p>
          <a:p>
            <a:r>
              <a:rPr lang="en-GB" sz="2000" dirty="0"/>
              <a:t>Andy Williams &amp; </a:t>
            </a:r>
            <a:r>
              <a:rPr lang="en-GB" sz="2000" dirty="0" err="1"/>
              <a:t>Nalda</a:t>
            </a:r>
            <a:r>
              <a:rPr lang="en-GB" sz="2000" dirty="0"/>
              <a:t> Wainwright (2016) A new pedagogical model for adventure in the curriculum: part one – advocating for the model, Physical Education and Sport Pedagogy, 21:5, 481-500, DOI: 10.1080/17408989.2015.1048211. </a:t>
            </a:r>
          </a:p>
          <a:p>
            <a:endParaRPr lang="en-GB" sz="2000" dirty="0"/>
          </a:p>
          <a:p>
            <a:endParaRPr lang="en-US" dirty="0"/>
          </a:p>
        </p:txBody>
      </p:sp>
    </p:spTree>
    <p:extLst>
      <p:ext uri="{BB962C8B-B14F-4D97-AF65-F5344CB8AC3E}">
        <p14:creationId xmlns:p14="http://schemas.microsoft.com/office/powerpoint/2010/main" val="4270878267"/>
      </p:ext>
    </p:extLst>
  </p:cSld>
  <p:clrMapOvr>
    <a:masterClrMapping/>
  </p:clrMapOvr>
</p:sld>
</file>

<file path=ppt/theme/theme1.xml><?xml version="1.0" encoding="utf-8"?>
<a:theme xmlns:a="http://schemas.openxmlformats.org/drawingml/2006/main" name="Office Theme">
  <a:themeElements>
    <a:clrScheme name="Custom 102">
      <a:dk1>
        <a:sysClr val="windowText" lastClr="000000"/>
      </a:dk1>
      <a:lt1>
        <a:sysClr val="window" lastClr="FFFFFF"/>
      </a:lt1>
      <a:dk2>
        <a:srgbClr val="1F497D"/>
      </a:dk2>
      <a:lt2>
        <a:srgbClr val="EEECE1"/>
      </a:lt2>
      <a:accent1>
        <a:srgbClr val="F8991D"/>
      </a:accent1>
      <a:accent2>
        <a:srgbClr val="03A788"/>
      </a:accent2>
      <a:accent3>
        <a:srgbClr val="D83234"/>
      </a:accent3>
      <a:accent4>
        <a:srgbClr val="037AB4"/>
      </a:accent4>
      <a:accent5>
        <a:srgbClr val="65A443"/>
      </a:accent5>
      <a:accent6>
        <a:srgbClr val="A35BA4"/>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TotalTime>
  <Words>645</Words>
  <Application>Microsoft Macintosh PowerPoint</Application>
  <PresentationFormat>Custom</PresentationFormat>
  <Paragraphs>125</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Times New Roman</vt:lpstr>
      <vt:lpstr>Office Theme</vt:lpstr>
      <vt:lpstr>School of Sport, Health &amp; Outdoor Education Assessment Feedback Sheet                  Student No./Name:1803365 Carly Pegg                                                 Module: Adventure and Challenge in the curriculum                                      Module Code: SHSS4074  </vt:lpstr>
      <vt:lpstr>Outdoor Learning and Adventure meets Physical Literacy</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School of Sport, Health &amp; Outdoor Education Assessment Feedback Sheet                  Student No./Name:1803365 Carly Pegg                                                 Module: Adventure and Challenge in the curriculum                                      Module Code: SHSS4074  </dc:title>
  <dc:creator>Carly Pegg (1803365)</dc:creator>
  <cp:lastModifiedBy>Carly Pegg (1803365)</cp:lastModifiedBy>
  <cp:revision>3</cp:revision>
  <dcterms:created xsi:type="dcterms:W3CDTF">2019-03-20T20:25:21Z</dcterms:created>
  <dcterms:modified xsi:type="dcterms:W3CDTF">2019-03-20T20:40:23Z</dcterms:modified>
</cp:coreProperties>
</file>