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9" r:id="rId6"/>
    <p:sldId id="260" r:id="rId7"/>
    <p:sldId id="261" r:id="rId8"/>
    <p:sldId id="263" r:id="rId9"/>
    <p:sldId id="262" r:id="rId10"/>
    <p:sldId id="264" r:id="rId11"/>
    <p:sldId id="265" r:id="rId12"/>
    <p:sldId id="266" r:id="rId13"/>
    <p:sldId id="267" r:id="rId14"/>
    <p:sldId id="268" r:id="rId15"/>
    <p:sldId id="270" r:id="rId16"/>
    <p:sldId id="272" r:id="rId17"/>
    <p:sldId id="271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262A3-6EC1-4FA8-A747-E4E6420C0A1E}" type="datetimeFigureOut">
              <a:rPr lang="en-GB" smtClean="0"/>
              <a:t>29/06/2016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FE876-EB26-4A1B-9346-22D234687094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262A3-6EC1-4FA8-A747-E4E6420C0A1E}" type="datetimeFigureOut">
              <a:rPr lang="en-GB" smtClean="0"/>
              <a:t>29/06/2016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FE876-EB26-4A1B-9346-22D234687094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262A3-6EC1-4FA8-A747-E4E6420C0A1E}" type="datetimeFigureOut">
              <a:rPr lang="en-GB" smtClean="0"/>
              <a:t>29/06/2016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FE876-EB26-4A1B-9346-22D234687094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262A3-6EC1-4FA8-A747-E4E6420C0A1E}" type="datetimeFigureOut">
              <a:rPr lang="en-GB" smtClean="0"/>
              <a:t>29/06/2016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FE876-EB26-4A1B-9346-22D234687094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262A3-6EC1-4FA8-A747-E4E6420C0A1E}" type="datetimeFigureOut">
              <a:rPr lang="en-GB" smtClean="0"/>
              <a:t>29/06/2016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FE876-EB26-4A1B-9346-22D234687094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262A3-6EC1-4FA8-A747-E4E6420C0A1E}" type="datetimeFigureOut">
              <a:rPr lang="en-GB" smtClean="0"/>
              <a:t>29/06/2016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FE876-EB26-4A1B-9346-22D234687094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262A3-6EC1-4FA8-A747-E4E6420C0A1E}" type="datetimeFigureOut">
              <a:rPr lang="en-GB" smtClean="0"/>
              <a:t>29/06/2016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FE876-EB26-4A1B-9346-22D234687094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262A3-6EC1-4FA8-A747-E4E6420C0A1E}" type="datetimeFigureOut">
              <a:rPr lang="en-GB" smtClean="0"/>
              <a:t>29/06/2016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FE876-EB26-4A1B-9346-22D234687094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262A3-6EC1-4FA8-A747-E4E6420C0A1E}" type="datetimeFigureOut">
              <a:rPr lang="en-GB" smtClean="0"/>
              <a:t>29/06/2016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FE876-EB26-4A1B-9346-22D234687094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262A3-6EC1-4FA8-A747-E4E6420C0A1E}" type="datetimeFigureOut">
              <a:rPr lang="en-GB" smtClean="0"/>
              <a:t>29/06/2016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FE876-EB26-4A1B-9346-22D234687094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262A3-6EC1-4FA8-A747-E4E6420C0A1E}" type="datetimeFigureOut">
              <a:rPr lang="en-GB" smtClean="0"/>
              <a:t>29/06/2016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1FE876-EB26-4A1B-9346-22D23468709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6F262A3-6EC1-4FA8-A747-E4E6420C0A1E}" type="datetimeFigureOut">
              <a:rPr lang="en-GB" smtClean="0"/>
              <a:t>29/06/2016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871FE876-EB26-4A1B-9346-22D234687094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ssociationfornutrition.org/Default.aspx?tabid=223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da.uk.com/foodfacts/home" TargetMode="External"/><Relationship Id="rId2" Type="http://schemas.openxmlformats.org/officeDocument/2006/relationships/hyperlink" Target="http://www.ndr-uk.org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Workshop for BSc Health, Nutrition and Lifestyle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Chris Cashin RD, MSc, SENr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228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aim of today :-</a:t>
            </a:r>
          </a:p>
          <a:p>
            <a:r>
              <a:rPr lang="en-GB" dirty="0" smtClean="0"/>
              <a:t>Look at AFN and your prospects post degree</a:t>
            </a:r>
          </a:p>
          <a:p>
            <a:r>
              <a:rPr lang="en-GB" dirty="0" smtClean="0"/>
              <a:t>Listen to Nutritionists who work in the industry</a:t>
            </a:r>
          </a:p>
          <a:p>
            <a:r>
              <a:rPr lang="en-GB" dirty="0" smtClean="0"/>
              <a:t>Review some aspects of practice.</a:t>
            </a:r>
          </a:p>
          <a:p>
            <a:r>
              <a:rPr lang="en-GB" dirty="0" smtClean="0"/>
              <a:t>Ask as many questions as you like!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Welcome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6674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First – well done everybody you have achieved some excellent results!</a:t>
            </a:r>
          </a:p>
          <a:p>
            <a:endParaRPr lang="en-GB" dirty="0"/>
          </a:p>
          <a:p>
            <a:r>
              <a:rPr lang="en-GB" dirty="0" smtClean="0"/>
              <a:t>So what are you going to do now –rest or look for a job</a:t>
            </a:r>
          </a:p>
          <a:p>
            <a:endParaRPr lang="en-GB" dirty="0"/>
          </a:p>
          <a:p>
            <a:r>
              <a:rPr lang="en-GB" dirty="0" smtClean="0"/>
              <a:t>It will always be competitive but you have to stand out!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Next step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12635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Make sure you CV is up to date – plenty of practical advice available</a:t>
            </a:r>
          </a:p>
          <a:p>
            <a:r>
              <a:rPr lang="en-GB" dirty="0" smtClean="0"/>
              <a:t>Use the opportunities you have had at the University – if you think you are good at communication don’t just say you are show an example – talks given , meetings chaired – use them!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Practical things to do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981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8256"/>
            <a:ext cx="8352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4199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Get yourself registered</a:t>
            </a:r>
          </a:p>
          <a:p>
            <a:endParaRPr lang="en-GB" dirty="0"/>
          </a:p>
          <a:p>
            <a:r>
              <a:rPr lang="en-GB" dirty="0" smtClean="0">
                <a:hlinkClick r:id="rId2"/>
              </a:rPr>
              <a:t>http://www.associationfornutrition.org/Default.aspx?tabid=223</a:t>
            </a:r>
            <a:endParaRPr lang="en-GB" dirty="0" smtClean="0"/>
          </a:p>
          <a:p>
            <a:endParaRPr lang="en-GB" dirty="0"/>
          </a:p>
          <a:p>
            <a:r>
              <a:rPr lang="en-GB" dirty="0" smtClean="0"/>
              <a:t>It will take you some time!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Association for Nutrition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78152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Evidence – module specs, evidence of work placements etc.</a:t>
            </a:r>
          </a:p>
          <a:p>
            <a:endParaRPr lang="en-GB" dirty="0"/>
          </a:p>
          <a:p>
            <a:r>
              <a:rPr lang="en-GB" dirty="0" smtClean="0"/>
              <a:t>If you are struggling then ask us – I will act as a mentor 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will you need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90897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Professional standards</a:t>
            </a:r>
          </a:p>
          <a:p>
            <a:r>
              <a:rPr lang="en-GB" dirty="0" smtClean="0"/>
              <a:t>Code of Conduct</a:t>
            </a:r>
          </a:p>
          <a:p>
            <a:r>
              <a:rPr lang="en-GB" dirty="0" smtClean="0"/>
              <a:t>Professional Insurance – a must!</a:t>
            </a:r>
          </a:p>
          <a:p>
            <a:r>
              <a:rPr lang="en-GB" dirty="0" smtClean="0"/>
              <a:t>Guidance from your profession</a:t>
            </a:r>
          </a:p>
          <a:p>
            <a:r>
              <a:rPr lang="en-GB" dirty="0" smtClean="0"/>
              <a:t>Professional register – if you work freelance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join?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476320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Refer to list – it is not endless you may find some jobs will appear in the oddest places!</a:t>
            </a:r>
          </a:p>
          <a:p>
            <a:endParaRPr lang="en-GB" dirty="0"/>
          </a:p>
          <a:p>
            <a:r>
              <a:rPr lang="en-GB" dirty="0" smtClean="0"/>
              <a:t>Register with job agencies 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Where to look for a job?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81609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Same standards – all the more reason to become a Reg Nutritionist</a:t>
            </a:r>
          </a:p>
          <a:p>
            <a:r>
              <a:rPr lang="en-GB" dirty="0" smtClean="0"/>
              <a:t>Premises</a:t>
            </a:r>
          </a:p>
          <a:p>
            <a:r>
              <a:rPr lang="en-GB" dirty="0" smtClean="0"/>
              <a:t>Computer and software</a:t>
            </a:r>
          </a:p>
          <a:p>
            <a:r>
              <a:rPr lang="en-GB" dirty="0" smtClean="0"/>
              <a:t>Information for clients</a:t>
            </a:r>
          </a:p>
          <a:p>
            <a:r>
              <a:rPr lang="en-GB" dirty="0" smtClean="0"/>
              <a:t>Storage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if you work freelance?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10885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Professional Insurance</a:t>
            </a:r>
          </a:p>
          <a:p>
            <a:r>
              <a:rPr lang="en-GB" dirty="0" smtClean="0"/>
              <a:t>Data protection – register with Data Protection Agency if you use a computer</a:t>
            </a:r>
          </a:p>
          <a:p>
            <a:r>
              <a:rPr lang="en-GB" dirty="0" smtClean="0"/>
              <a:t>Paper notes must be stored in a safe and secure place</a:t>
            </a:r>
          </a:p>
          <a:p>
            <a:r>
              <a:rPr lang="en-GB" dirty="0" smtClean="0"/>
              <a:t>Food Hygiene Certificate</a:t>
            </a:r>
          </a:p>
          <a:p>
            <a:r>
              <a:rPr lang="en-GB" dirty="0" smtClean="0"/>
              <a:t>Good quality literature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Important Issues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22041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Over to you!</a:t>
            </a:r>
          </a:p>
          <a:p>
            <a:endParaRPr lang="en-GB" dirty="0" smtClean="0"/>
          </a:p>
          <a:p>
            <a:r>
              <a:rPr lang="en-GB" dirty="0" smtClean="0"/>
              <a:t>Some examples of information</a:t>
            </a:r>
          </a:p>
          <a:p>
            <a:endParaRPr lang="en-GB" dirty="0"/>
          </a:p>
          <a:p>
            <a:r>
              <a:rPr lang="en-GB" dirty="0" smtClean="0">
                <a:hlinkClick r:id="rId2"/>
              </a:rPr>
              <a:t>http://www.ndr-uk.org/</a:t>
            </a:r>
            <a:endParaRPr lang="en-GB" dirty="0" smtClean="0"/>
          </a:p>
          <a:p>
            <a:r>
              <a:rPr lang="en-GB" dirty="0" smtClean="0">
                <a:hlinkClick r:id="rId3"/>
              </a:rPr>
              <a:t>https://www.bda.uk.com/foodfacts/home</a:t>
            </a:r>
            <a:endParaRPr lang="en-GB" dirty="0" smtClean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to give to clients?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11726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Cheaper option but may be easier these days!</a:t>
            </a:r>
          </a:p>
          <a:p>
            <a:r>
              <a:rPr lang="en-GB" dirty="0" smtClean="0"/>
              <a:t>Build up a database of meal plans etc. </a:t>
            </a:r>
          </a:p>
          <a:p>
            <a:r>
              <a:rPr lang="en-GB" dirty="0" smtClean="0"/>
              <a:t>Recipes </a:t>
            </a:r>
          </a:p>
          <a:p>
            <a:r>
              <a:rPr lang="en-GB" dirty="0" smtClean="0"/>
              <a:t>Have an update plan</a:t>
            </a:r>
          </a:p>
          <a:p>
            <a:endParaRPr lang="en-GB" dirty="0"/>
          </a:p>
          <a:p>
            <a:r>
              <a:rPr lang="en-GB" dirty="0" smtClean="0"/>
              <a:t>Always date and sign !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Produce your own!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06102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Very important – I use NHS standard of keeping records for 8 years.</a:t>
            </a:r>
          </a:p>
          <a:p>
            <a:r>
              <a:rPr lang="en-US" dirty="0" smtClean="0"/>
              <a:t>Aim to have all of the information on a client</a:t>
            </a:r>
          </a:p>
          <a:p>
            <a:r>
              <a:rPr lang="en-US" dirty="0" smtClean="0"/>
              <a:t>Stored safely – locked away</a:t>
            </a:r>
          </a:p>
          <a:p>
            <a:r>
              <a:rPr lang="en-US" dirty="0" smtClean="0"/>
              <a:t>Care when travelling as well</a:t>
            </a:r>
          </a:p>
          <a:p>
            <a:r>
              <a:rPr lang="en-US" dirty="0" smtClean="0"/>
              <a:t>Always record phone calls , home visits, clinic visits etc. 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Record Keeping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2260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Means that you set the same standards as anyone working for an organisation</a:t>
            </a:r>
          </a:p>
          <a:p>
            <a:endParaRPr lang="en-US" dirty="0"/>
          </a:p>
          <a:p>
            <a:r>
              <a:rPr lang="en-US" dirty="0" smtClean="0"/>
              <a:t>Use Social Media – care of course!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Being Freelance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46023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Ask yourself – do you know what a Dietitian does?</a:t>
            </a:r>
          </a:p>
          <a:p>
            <a:r>
              <a:rPr lang="en-GB" dirty="0" smtClean="0"/>
              <a:t>If you do you have 2 options</a:t>
            </a:r>
          </a:p>
          <a:p>
            <a:endParaRPr lang="en-GB" dirty="0"/>
          </a:p>
          <a:p>
            <a:r>
              <a:rPr lang="en-GB" dirty="0" smtClean="0"/>
              <a:t>1) 3-4 year undergraduate degree</a:t>
            </a:r>
          </a:p>
          <a:p>
            <a:r>
              <a:rPr lang="en-GB" dirty="0" smtClean="0"/>
              <a:t>2) 2 year Masters degree but you need 50 credits of physiology to include 20 credits of biochemistry</a:t>
            </a:r>
          </a:p>
          <a:p>
            <a:r>
              <a:rPr lang="en-GB" dirty="0" smtClean="0"/>
              <a:t>You need a 2:1 or above for the masters.</a:t>
            </a:r>
          </a:p>
          <a:p>
            <a:r>
              <a:rPr lang="en-GB" dirty="0" smtClean="0"/>
              <a:t>You will need to do a Biochemistry module ! 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What if you want to become a Dietitian?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51177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Any Questions?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Any Questions?</a:t>
            </a:r>
            <a:endParaRPr lang="en-US" dirty="0"/>
          </a:p>
        </p:txBody>
      </p:sp>
      <p:pic>
        <p:nvPicPr>
          <p:cNvPr id="4" name="Picture 3" descr="AA02633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255" y="3356393"/>
            <a:ext cx="3121256" cy="2645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5491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Waveform.thmx</Template>
  <TotalTime>256</TotalTime>
  <Words>508</Words>
  <Application>Microsoft Office PowerPoint</Application>
  <PresentationFormat>On-screen Show (4:3)</PresentationFormat>
  <Paragraphs>83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Waveform</vt:lpstr>
      <vt:lpstr>Workshop for BSc Health, Nutrition and Lifestyle</vt:lpstr>
      <vt:lpstr>Welcome</vt:lpstr>
      <vt:lpstr>Next step</vt:lpstr>
      <vt:lpstr>Practical things to do</vt:lpstr>
      <vt:lpstr>PowerPoint Presentation</vt:lpstr>
      <vt:lpstr>Association for Nutrition </vt:lpstr>
      <vt:lpstr>What will you need </vt:lpstr>
      <vt:lpstr>Why join?</vt:lpstr>
      <vt:lpstr>Where to look for a job?</vt:lpstr>
      <vt:lpstr>What if you work freelance?</vt:lpstr>
      <vt:lpstr>Important Issues</vt:lpstr>
      <vt:lpstr>What to give to clients?</vt:lpstr>
      <vt:lpstr>Produce your own!</vt:lpstr>
      <vt:lpstr>Record Keeping</vt:lpstr>
      <vt:lpstr>Being Freelance </vt:lpstr>
      <vt:lpstr>What if you want to become a Dietitian?</vt:lpstr>
      <vt:lpstr>Any 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Workshop for BSc Health, Nutrition and Lifestyle</dc:title>
  <dc:creator>Administrator</dc:creator>
  <cp:lastModifiedBy>Administrator</cp:lastModifiedBy>
  <cp:revision>8</cp:revision>
  <dcterms:created xsi:type="dcterms:W3CDTF">2016-06-27T11:14:53Z</dcterms:created>
  <dcterms:modified xsi:type="dcterms:W3CDTF">2016-06-29T09:58:29Z</dcterms:modified>
</cp:coreProperties>
</file>