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63" r:id="rId3"/>
    <p:sldId id="461" r:id="rId4"/>
    <p:sldId id="470" r:id="rId5"/>
    <p:sldId id="472" r:id="rId6"/>
    <p:sldId id="471" r:id="rId7"/>
    <p:sldId id="481" r:id="rId8"/>
    <p:sldId id="482" r:id="rId9"/>
    <p:sldId id="483" r:id="rId10"/>
    <p:sldId id="484" r:id="rId11"/>
    <p:sldId id="464" r:id="rId12"/>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4E066A4-A474-4424-85BF-9CECB9531F0E}">
          <p14:sldIdLst>
            <p14:sldId id="256"/>
            <p14:sldId id="263"/>
            <p14:sldId id="461"/>
            <p14:sldId id="470"/>
            <p14:sldId id="472"/>
            <p14:sldId id="471"/>
            <p14:sldId id="481"/>
            <p14:sldId id="482"/>
            <p14:sldId id="483"/>
            <p14:sldId id="484"/>
            <p14:sldId id="46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4F7F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956996-E363-41D6-9BC0-2303644A1DDE}" v="3" dt="2026-10-12T20:03:16.7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501" autoAdjust="0"/>
  </p:normalViewPr>
  <p:slideViewPr>
    <p:cSldViewPr snapToGrid="0">
      <p:cViewPr varScale="1">
        <p:scale>
          <a:sx n="84" d="100"/>
          <a:sy n="84" d="100"/>
        </p:scale>
        <p:origin x="92"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gs" Target="tags/tag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undo redo custSel addSld delSld modSld sldOrd delMainMaster addSection delSection modSection">
      <pc:chgData name="Alisdair Cunningham" userId="67e8d9ba-4582-42f1-b26c-e866daa7f65b" providerId="ADAL" clId="{D55405F9-96CE-42DD-9571-C3D40844E8B0}" dt="2026-10-12T20:03:16.721" v="21979"/>
      <pc:docMkLst>
        <pc:docMk/>
      </pc:docMkLst>
      <pc:sldChg chg="delSp modSp mod">
        <pc:chgData name="Alisdair Cunningham" userId="67e8d9ba-4582-42f1-b26c-e866daa7f65b" providerId="ADAL" clId="{D55405F9-96CE-42DD-9571-C3D40844E8B0}" dt="2026-10-12T20:03:16.721" v="21979"/>
        <pc:sldMkLst>
          <pc:docMk/>
          <pc:sldMk cId="3701768522" sldId="256"/>
        </pc:sldMkLst>
        <pc:spChg chg="mod">
          <ac:chgData name="Alisdair Cunningham" userId="67e8d9ba-4582-42f1-b26c-e866daa7f65b" providerId="ADAL" clId="{D55405F9-96CE-42DD-9571-C3D40844E8B0}" dt="2026-10-12T20:01:53.563" v="21973" actId="20577"/>
          <ac:spMkLst>
            <pc:docMk/>
            <pc:sldMk cId="3701768522" sldId="256"/>
            <ac:spMk id="29" creationId="{57CC4A95-AF50-3264-EFBB-B7B2A4AC5E30}"/>
          </ac:spMkLst>
        </pc:spChg>
        <pc:spChg chg="mod">
          <ac:chgData name="Alisdair Cunningham" userId="67e8d9ba-4582-42f1-b26c-e866daa7f65b" providerId="ADAL" clId="{D55405F9-96CE-42DD-9571-C3D40844E8B0}" dt="2026-10-12T20:03:16.721" v="21979"/>
          <ac:spMkLst>
            <pc:docMk/>
            <pc:sldMk cId="3701768522" sldId="256"/>
            <ac:spMk id="38" creationId="{065D01E9-11A0-DBC0-6713-29D01B31E987}"/>
          </ac:spMkLst>
        </pc:spChg>
        <pc:spChg chg="mod">
          <ac:chgData name="Alisdair Cunningham" userId="67e8d9ba-4582-42f1-b26c-e866daa7f65b" providerId="ADAL" clId="{D55405F9-96CE-42DD-9571-C3D40844E8B0}" dt="2026-10-12T20:03:16.721" v="21979"/>
          <ac:spMkLst>
            <pc:docMk/>
            <pc:sldMk cId="3701768522" sldId="256"/>
            <ac:spMk id="39" creationId="{28BEEBE5-1649-2D3F-4E37-5E30C4D917BA}"/>
          </ac:spMkLst>
        </pc:spChg>
      </pc:sldChg>
      <pc:sldChg chg="addSp delSp modSp add del mod">
        <pc:chgData name="Alisdair Cunningham" userId="67e8d9ba-4582-42f1-b26c-e866daa7f65b" providerId="ADAL" clId="{D55405F9-96CE-42DD-9571-C3D40844E8B0}" dt="2026-10-12T19:54:26.358" v="21923" actId="47"/>
        <pc:sldMkLst>
          <pc:docMk/>
          <pc:sldMk cId="1337602262" sldId="260"/>
        </pc:sldMkLst>
        <pc:spChg chg="add mod">
          <ac:chgData name="Alisdair Cunningham" userId="67e8d9ba-4582-42f1-b26c-e866daa7f65b" providerId="ADAL" clId="{D55405F9-96CE-42DD-9571-C3D40844E8B0}" dt="2026-10-12T19:54:17.365" v="21913"/>
          <ac:spMkLst>
            <pc:docMk/>
            <pc:sldMk cId="1337602262" sldId="260"/>
            <ac:spMk id="4" creationId="{B09708A2-8707-9C94-BC3F-8EC22517899A}"/>
          </ac:spMkLst>
        </pc:spChg>
        <pc:spChg chg="mod">
          <ac:chgData name="Alisdair Cunningham" userId="67e8d9ba-4582-42f1-b26c-e866daa7f65b" providerId="ADAL" clId="{D55405F9-96CE-42DD-9571-C3D40844E8B0}" dt="2026-10-12T19:54:17.365" v="21913"/>
          <ac:spMkLst>
            <pc:docMk/>
            <pc:sldMk cId="1337602262" sldId="260"/>
            <ac:spMk id="8" creationId="{C39BE701-A67E-5BFD-B044-ECF13A621788}"/>
          </ac:spMkLst>
        </pc:spChg>
      </pc:sldChg>
      <pc:sldChg chg="delSp modSp mod">
        <pc:chgData name="Alisdair Cunningham" userId="67e8d9ba-4582-42f1-b26c-e866daa7f65b" providerId="ADAL" clId="{D55405F9-96CE-42DD-9571-C3D40844E8B0}" dt="2026-10-12T20:03:16.721" v="21979"/>
        <pc:sldMkLst>
          <pc:docMk/>
          <pc:sldMk cId="2545193714" sldId="263"/>
        </pc:sldMkLst>
        <pc:spChg chg="mod">
          <ac:chgData name="Alisdair Cunningham" userId="67e8d9ba-4582-42f1-b26c-e866daa7f65b" providerId="ADAL" clId="{D55405F9-96CE-42DD-9571-C3D40844E8B0}" dt="2026-10-12T20:03:16.721" v="21979"/>
          <ac:spMkLst>
            <pc:docMk/>
            <pc:sldMk cId="2545193714" sldId="263"/>
            <ac:spMk id="2" creationId="{F51C16DF-F564-481C-CCA4-180408A5301A}"/>
          </ac:spMkLst>
        </pc:spChg>
        <pc:spChg chg="mod">
          <ac:chgData name="Alisdair Cunningham" userId="67e8d9ba-4582-42f1-b26c-e866daa7f65b" providerId="ADAL" clId="{D55405F9-96CE-42DD-9571-C3D40844E8B0}" dt="2026-10-12T19:58:18.716" v="21950" actId="1076"/>
          <ac:spMkLst>
            <pc:docMk/>
            <pc:sldMk cId="2545193714" sldId="263"/>
            <ac:spMk id="6" creationId="{4DDF89E3-11D7-1C67-6295-D47358C3C8FF}"/>
          </ac:spMkLst>
        </pc:spChg>
        <pc:spChg chg="mod">
          <ac:chgData name="Alisdair Cunningham" userId="67e8d9ba-4582-42f1-b26c-e866daa7f65b" providerId="ADAL" clId="{D55405F9-96CE-42DD-9571-C3D40844E8B0}" dt="2026-10-12T19:54:17.365" v="21913"/>
          <ac:spMkLst>
            <pc:docMk/>
            <pc:sldMk cId="2545193714" sldId="263"/>
            <ac:spMk id="8" creationId="{C39BE701-A67E-5BFD-B044-ECF13A621788}"/>
          </ac:spMkLst>
        </pc:spChg>
      </pc:sldChg>
      <pc:sldChg chg="addSp delSp modSp add del mod">
        <pc:chgData name="Alisdair Cunningham" userId="67e8d9ba-4582-42f1-b26c-e866daa7f65b" providerId="ADAL" clId="{D55405F9-96CE-42DD-9571-C3D40844E8B0}" dt="2026-10-12T19:54:25.402" v="21921" actId="47"/>
        <pc:sldMkLst>
          <pc:docMk/>
          <pc:sldMk cId="2419514132" sldId="264"/>
        </pc:sldMkLst>
        <pc:spChg chg="add mod">
          <ac:chgData name="Alisdair Cunningham" userId="67e8d9ba-4582-42f1-b26c-e866daa7f65b" providerId="ADAL" clId="{D55405F9-96CE-42DD-9571-C3D40844E8B0}" dt="2026-10-12T19:54:17.365" v="21913"/>
          <ac:spMkLst>
            <pc:docMk/>
            <pc:sldMk cId="2419514132" sldId="264"/>
            <ac:spMk id="6" creationId="{E9F3EB8E-641B-7669-952D-D6098E4C5C6D}"/>
          </ac:spMkLst>
        </pc:spChg>
        <pc:spChg chg="mod">
          <ac:chgData name="Alisdair Cunningham" userId="67e8d9ba-4582-42f1-b26c-e866daa7f65b" providerId="ADAL" clId="{D55405F9-96CE-42DD-9571-C3D40844E8B0}" dt="2026-10-12T19:54:17.365" v="21913"/>
          <ac:spMkLst>
            <pc:docMk/>
            <pc:sldMk cId="2419514132" sldId="264"/>
            <ac:spMk id="8" creationId="{C39BE701-A67E-5BFD-B044-ECF13A621788}"/>
          </ac:spMkLst>
        </pc:spChg>
      </pc:sldChg>
      <pc:sldChg chg="addSp delSp modSp add del mod">
        <pc:chgData name="Alisdair Cunningham" userId="67e8d9ba-4582-42f1-b26c-e866daa7f65b" providerId="ADAL" clId="{D55405F9-96CE-42DD-9571-C3D40844E8B0}" dt="2026-10-12T19:55:06.047" v="21933" actId="47"/>
        <pc:sldMkLst>
          <pc:docMk/>
          <pc:sldMk cId="603132133" sldId="273"/>
        </pc:sldMkLst>
        <pc:spChg chg="add mod">
          <ac:chgData name="Alisdair Cunningham" userId="67e8d9ba-4582-42f1-b26c-e866daa7f65b" providerId="ADAL" clId="{D55405F9-96CE-42DD-9571-C3D40844E8B0}" dt="2026-10-12T19:54:17.365" v="21913"/>
          <ac:spMkLst>
            <pc:docMk/>
            <pc:sldMk cId="603132133" sldId="273"/>
            <ac:spMk id="6" creationId="{DB2466C1-CCE9-BC21-B4FF-49E6916D44FF}"/>
          </ac:spMkLst>
        </pc:spChg>
        <pc:spChg chg="mod">
          <ac:chgData name="Alisdair Cunningham" userId="67e8d9ba-4582-42f1-b26c-e866daa7f65b" providerId="ADAL" clId="{D55405F9-96CE-42DD-9571-C3D40844E8B0}" dt="2026-10-12T19:54:17.365" v="21913"/>
          <ac:spMkLst>
            <pc:docMk/>
            <pc:sldMk cId="603132133" sldId="273"/>
            <ac:spMk id="8" creationId="{C39BE701-A67E-5BFD-B044-ECF13A621788}"/>
          </ac:spMkLst>
        </pc:spChg>
      </pc:sldChg>
      <pc:sldChg chg="addSp delSp modSp add del mod">
        <pc:chgData name="Alisdair Cunningham" userId="67e8d9ba-4582-42f1-b26c-e866daa7f65b" providerId="ADAL" clId="{D55405F9-96CE-42DD-9571-C3D40844E8B0}" dt="2026-10-12T19:55:06.047" v="21933" actId="47"/>
        <pc:sldMkLst>
          <pc:docMk/>
          <pc:sldMk cId="4047606436" sldId="274"/>
        </pc:sldMkLst>
        <pc:spChg chg="mod">
          <ac:chgData name="Alisdair Cunningham" userId="67e8d9ba-4582-42f1-b26c-e866daa7f65b" providerId="ADAL" clId="{D55405F9-96CE-42DD-9571-C3D40844E8B0}" dt="2026-10-12T19:54:17.365" v="21913"/>
          <ac:spMkLst>
            <pc:docMk/>
            <pc:sldMk cId="4047606436" sldId="274"/>
            <ac:spMk id="8" creationId="{F251E4FB-8681-17E7-2159-71DD25B05D40}"/>
          </ac:spMkLst>
        </pc:spChg>
        <pc:spChg chg="add mod">
          <ac:chgData name="Alisdair Cunningham" userId="67e8d9ba-4582-42f1-b26c-e866daa7f65b" providerId="ADAL" clId="{D55405F9-96CE-42DD-9571-C3D40844E8B0}" dt="2026-10-12T19:54:17.365" v="21913"/>
          <ac:spMkLst>
            <pc:docMk/>
            <pc:sldMk cId="4047606436" sldId="274"/>
            <ac:spMk id="11" creationId="{C4E1D6C7-A244-ABF7-6EFC-3F41DD08A45F}"/>
          </ac:spMkLst>
        </pc:spChg>
      </pc:sldChg>
      <pc:sldChg chg="addSp delSp modSp add del mod">
        <pc:chgData name="Alisdair Cunningham" userId="67e8d9ba-4582-42f1-b26c-e866daa7f65b" providerId="ADAL" clId="{D55405F9-96CE-42DD-9571-C3D40844E8B0}" dt="2026-10-12T19:54:20.916" v="21914" actId="47"/>
        <pc:sldMkLst>
          <pc:docMk/>
          <pc:sldMk cId="1563429719" sldId="277"/>
        </pc:sldMkLst>
      </pc:sldChg>
      <pc:sldChg chg="addSp delSp modSp add del mod">
        <pc:chgData name="Alisdair Cunningham" userId="67e8d9ba-4582-42f1-b26c-e866daa7f65b" providerId="ADAL" clId="{D55405F9-96CE-42DD-9571-C3D40844E8B0}" dt="2026-10-12T19:54:21.379" v="21915" actId="47"/>
        <pc:sldMkLst>
          <pc:docMk/>
          <pc:sldMk cId="959121649" sldId="278"/>
        </pc:sldMkLst>
        <pc:spChg chg="add mod">
          <ac:chgData name="Alisdair Cunningham" userId="67e8d9ba-4582-42f1-b26c-e866daa7f65b" providerId="ADAL" clId="{D55405F9-96CE-42DD-9571-C3D40844E8B0}" dt="2026-10-12T19:54:17.365" v="21913"/>
          <ac:spMkLst>
            <pc:docMk/>
            <pc:sldMk cId="959121649" sldId="278"/>
            <ac:spMk id="6" creationId="{5AEBC9D4-3B1E-C2C3-CEE1-CA3011F164E7}"/>
          </ac:spMkLst>
        </pc:spChg>
      </pc:sldChg>
      <pc:sldChg chg="addSp delSp modSp add del mod">
        <pc:chgData name="Alisdair Cunningham" userId="67e8d9ba-4582-42f1-b26c-e866daa7f65b" providerId="ADAL" clId="{D55405F9-96CE-42DD-9571-C3D40844E8B0}" dt="2026-10-12T19:54:26.528" v="21924" actId="47"/>
        <pc:sldMkLst>
          <pc:docMk/>
          <pc:sldMk cId="2251658311" sldId="279"/>
        </pc:sldMkLst>
        <pc:spChg chg="add mod">
          <ac:chgData name="Alisdair Cunningham" userId="67e8d9ba-4582-42f1-b26c-e866daa7f65b" providerId="ADAL" clId="{D55405F9-96CE-42DD-9571-C3D40844E8B0}" dt="2026-10-12T19:54:17.365" v="21913"/>
          <ac:spMkLst>
            <pc:docMk/>
            <pc:sldMk cId="2251658311" sldId="279"/>
            <ac:spMk id="3" creationId="{FE22A5FF-DDD4-32E2-D3BE-3106F2C77D68}"/>
          </ac:spMkLst>
        </pc:spChg>
        <pc:spChg chg="mod">
          <ac:chgData name="Alisdair Cunningham" userId="67e8d9ba-4582-42f1-b26c-e866daa7f65b" providerId="ADAL" clId="{D55405F9-96CE-42DD-9571-C3D40844E8B0}" dt="2026-10-12T19:54:17.365" v="21913"/>
          <ac:spMkLst>
            <pc:docMk/>
            <pc:sldMk cId="2251658311" sldId="279"/>
            <ac:spMk id="8" creationId="{C88FD876-2C82-0E8F-8AF3-FB46A4AC2AF3}"/>
          </ac:spMkLst>
        </pc:spChg>
      </pc:sldChg>
      <pc:sldChg chg="addSp delSp modSp add del mod">
        <pc:chgData name="Alisdair Cunningham" userId="67e8d9ba-4582-42f1-b26c-e866daa7f65b" providerId="ADAL" clId="{D55405F9-96CE-42DD-9571-C3D40844E8B0}" dt="2026-10-12T19:54:26.694" v="21925" actId="47"/>
        <pc:sldMkLst>
          <pc:docMk/>
          <pc:sldMk cId="3493182546" sldId="281"/>
        </pc:sldMkLst>
        <pc:spChg chg="mod">
          <ac:chgData name="Alisdair Cunningham" userId="67e8d9ba-4582-42f1-b26c-e866daa7f65b" providerId="ADAL" clId="{D55405F9-96CE-42DD-9571-C3D40844E8B0}" dt="2026-10-12T19:54:17.365" v="21913"/>
          <ac:spMkLst>
            <pc:docMk/>
            <pc:sldMk cId="3493182546" sldId="281"/>
            <ac:spMk id="8" creationId="{E4538F97-7E02-CEB0-2463-01D75CBE8B1C}"/>
          </ac:spMkLst>
        </pc:spChg>
        <pc:spChg chg="add mod">
          <ac:chgData name="Alisdair Cunningham" userId="67e8d9ba-4582-42f1-b26c-e866daa7f65b" providerId="ADAL" clId="{D55405F9-96CE-42DD-9571-C3D40844E8B0}" dt="2026-10-12T19:54:17.365" v="21913"/>
          <ac:spMkLst>
            <pc:docMk/>
            <pc:sldMk cId="3493182546" sldId="281"/>
            <ac:spMk id="9" creationId="{B521F26F-F878-F4DB-AB09-3AD470A34D63}"/>
          </ac:spMkLst>
        </pc:spChg>
      </pc:sldChg>
      <pc:sldChg chg="addSp delSp modSp add del mod">
        <pc:chgData name="Alisdair Cunningham" userId="67e8d9ba-4582-42f1-b26c-e866daa7f65b" providerId="ADAL" clId="{D55405F9-96CE-42DD-9571-C3D40844E8B0}" dt="2026-10-12T19:54:26.869" v="21926" actId="47"/>
        <pc:sldMkLst>
          <pc:docMk/>
          <pc:sldMk cId="3560335547" sldId="282"/>
        </pc:sldMkLst>
        <pc:spChg chg="mod">
          <ac:chgData name="Alisdair Cunningham" userId="67e8d9ba-4582-42f1-b26c-e866daa7f65b" providerId="ADAL" clId="{D55405F9-96CE-42DD-9571-C3D40844E8B0}" dt="2026-10-12T19:54:17.365" v="21913"/>
          <ac:spMkLst>
            <pc:docMk/>
            <pc:sldMk cId="3560335547" sldId="282"/>
            <ac:spMk id="8" creationId="{989F4C2C-504A-EFEF-46C2-248E54B4D7A6}"/>
          </ac:spMkLst>
        </pc:spChg>
        <pc:spChg chg="add mod">
          <ac:chgData name="Alisdair Cunningham" userId="67e8d9ba-4582-42f1-b26c-e866daa7f65b" providerId="ADAL" clId="{D55405F9-96CE-42DD-9571-C3D40844E8B0}" dt="2026-10-12T19:54:17.365" v="21913"/>
          <ac:spMkLst>
            <pc:docMk/>
            <pc:sldMk cId="3560335547" sldId="282"/>
            <ac:spMk id="10" creationId="{437292FC-567E-E6AD-217B-C05209FF6AB0}"/>
          </ac:spMkLst>
        </pc:spChg>
      </pc:sldChg>
      <pc:sldChg chg="addSp delSp modSp add del mod">
        <pc:chgData name="Alisdair Cunningham" userId="67e8d9ba-4582-42f1-b26c-e866daa7f65b" providerId="ADAL" clId="{D55405F9-96CE-42DD-9571-C3D40844E8B0}" dt="2026-10-12T19:54:22.496" v="21916" actId="47"/>
        <pc:sldMkLst>
          <pc:docMk/>
          <pc:sldMk cId="1368121596" sldId="283"/>
        </pc:sldMkLst>
      </pc:sldChg>
      <pc:sldChg chg="addSp delSp modSp add del mod">
        <pc:chgData name="Alisdair Cunningham" userId="67e8d9ba-4582-42f1-b26c-e866daa7f65b" providerId="ADAL" clId="{D55405F9-96CE-42DD-9571-C3D40844E8B0}" dt="2026-10-12T19:55:06.047" v="21933" actId="47"/>
        <pc:sldMkLst>
          <pc:docMk/>
          <pc:sldMk cId="3725324007" sldId="284"/>
        </pc:sldMkLst>
        <pc:spChg chg="mod">
          <ac:chgData name="Alisdair Cunningham" userId="67e8d9ba-4582-42f1-b26c-e866daa7f65b" providerId="ADAL" clId="{D55405F9-96CE-42DD-9571-C3D40844E8B0}" dt="2026-10-12T19:54:17.365" v="21913"/>
          <ac:spMkLst>
            <pc:docMk/>
            <pc:sldMk cId="3725324007" sldId="284"/>
            <ac:spMk id="8" creationId="{3F3348CF-69D8-5B79-474A-C7FE40522BEA}"/>
          </ac:spMkLst>
        </pc:spChg>
      </pc:sldChg>
      <pc:sldChg chg="addSp delSp modSp add del mod setBg delDesignElem">
        <pc:chgData name="Alisdair Cunningham" userId="67e8d9ba-4582-42f1-b26c-e866daa7f65b" providerId="ADAL" clId="{D55405F9-96CE-42DD-9571-C3D40844E8B0}" dt="2026-10-12T19:54:28.407" v="21932" actId="47"/>
        <pc:sldMkLst>
          <pc:docMk/>
          <pc:sldMk cId="4294077380" sldId="425"/>
        </pc:sldMkLst>
        <pc:spChg chg="add mod">
          <ac:chgData name="Alisdair Cunningham" userId="67e8d9ba-4582-42f1-b26c-e866daa7f65b" providerId="ADAL" clId="{D55405F9-96CE-42DD-9571-C3D40844E8B0}" dt="2026-10-12T19:54:17.365" v="21913"/>
          <ac:spMkLst>
            <pc:docMk/>
            <pc:sldMk cId="4294077380" sldId="425"/>
            <ac:spMk id="7" creationId="{C7F8DED5-FB47-454D-A49F-4F74C20F0E3A}"/>
          </ac:spMkLst>
        </pc:spChg>
      </pc:sldChg>
      <pc:sldChg chg="addSp delSp modSp add del mod setBg delDesignElem">
        <pc:chgData name="Alisdair Cunningham" userId="67e8d9ba-4582-42f1-b26c-e866daa7f65b" providerId="ADAL" clId="{D55405F9-96CE-42DD-9571-C3D40844E8B0}" dt="2026-10-12T19:54:28.310" v="21931" actId="47"/>
        <pc:sldMkLst>
          <pc:docMk/>
          <pc:sldMk cId="87649284" sldId="436"/>
        </pc:sldMkLst>
        <pc:spChg chg="add mod">
          <ac:chgData name="Alisdair Cunningham" userId="67e8d9ba-4582-42f1-b26c-e866daa7f65b" providerId="ADAL" clId="{D55405F9-96CE-42DD-9571-C3D40844E8B0}" dt="2026-10-12T19:54:17.365" v="21913"/>
          <ac:spMkLst>
            <pc:docMk/>
            <pc:sldMk cId="87649284" sldId="436"/>
            <ac:spMk id="5" creationId="{5A5E1561-673F-A634-CA4F-2D6EE1B2FD8A}"/>
          </ac:spMkLst>
        </pc:spChg>
      </pc:sldChg>
      <pc:sldChg chg="addSp modSp add del mod">
        <pc:chgData name="Alisdair Cunningham" userId="67e8d9ba-4582-42f1-b26c-e866daa7f65b" providerId="ADAL" clId="{D55405F9-96CE-42DD-9571-C3D40844E8B0}" dt="2026-10-12T19:54:22.975" v="21917" actId="47"/>
        <pc:sldMkLst>
          <pc:docMk/>
          <pc:sldMk cId="1635377456" sldId="437"/>
        </pc:sldMkLst>
      </pc:sldChg>
      <pc:sldChg chg="addSp modSp add del mod">
        <pc:chgData name="Alisdair Cunningham" userId="67e8d9ba-4582-42f1-b26c-e866daa7f65b" providerId="ADAL" clId="{D55405F9-96CE-42DD-9571-C3D40844E8B0}" dt="2026-10-12T19:54:23.267" v="21918" actId="47"/>
        <pc:sldMkLst>
          <pc:docMk/>
          <pc:sldMk cId="825401054" sldId="438"/>
        </pc:sldMkLst>
      </pc:sldChg>
      <pc:sldChg chg="addSp modSp add del mod">
        <pc:chgData name="Alisdair Cunningham" userId="67e8d9ba-4582-42f1-b26c-e866daa7f65b" providerId="ADAL" clId="{D55405F9-96CE-42DD-9571-C3D40844E8B0}" dt="2026-10-12T19:54:23.650" v="21919" actId="47"/>
        <pc:sldMkLst>
          <pc:docMk/>
          <pc:sldMk cId="3578921043" sldId="439"/>
        </pc:sldMkLst>
        <pc:spChg chg="add mod">
          <ac:chgData name="Alisdair Cunningham" userId="67e8d9ba-4582-42f1-b26c-e866daa7f65b" providerId="ADAL" clId="{D55405F9-96CE-42DD-9571-C3D40844E8B0}" dt="2026-10-12T19:54:17.365" v="21913"/>
          <ac:spMkLst>
            <pc:docMk/>
            <pc:sldMk cId="3578921043" sldId="439"/>
            <ac:spMk id="19" creationId="{ED0EEF12-BD51-3C9B-51DB-859DAED0C67B}"/>
          </ac:spMkLst>
        </pc:spChg>
      </pc:sldChg>
      <pc:sldChg chg="addSp modSp add del mod">
        <pc:chgData name="Alisdair Cunningham" userId="67e8d9ba-4582-42f1-b26c-e866daa7f65b" providerId="ADAL" clId="{D55405F9-96CE-42DD-9571-C3D40844E8B0}" dt="2026-10-12T19:54:24.263" v="21920" actId="47"/>
        <pc:sldMkLst>
          <pc:docMk/>
          <pc:sldMk cId="3007328655" sldId="440"/>
        </pc:sldMkLst>
        <pc:spChg chg="add mod">
          <ac:chgData name="Alisdair Cunningham" userId="67e8d9ba-4582-42f1-b26c-e866daa7f65b" providerId="ADAL" clId="{D55405F9-96CE-42DD-9571-C3D40844E8B0}" dt="2026-10-12T19:54:17.365" v="21913"/>
          <ac:spMkLst>
            <pc:docMk/>
            <pc:sldMk cId="3007328655" sldId="440"/>
            <ac:spMk id="19" creationId="{BDB6E153-DC74-3501-EDBE-F337082C70D8}"/>
          </ac:spMkLst>
        </pc:spChg>
      </pc:sldChg>
      <pc:sldChg chg="addSp delSp modSp add del mod">
        <pc:chgData name="Alisdair Cunningham" userId="67e8d9ba-4582-42f1-b26c-e866daa7f65b" providerId="ADAL" clId="{D55405F9-96CE-42DD-9571-C3D40844E8B0}" dt="2026-10-12T19:54:27.276" v="21928" actId="47"/>
        <pc:sldMkLst>
          <pc:docMk/>
          <pc:sldMk cId="767010124" sldId="441"/>
        </pc:sldMkLst>
        <pc:spChg chg="add mod">
          <ac:chgData name="Alisdair Cunningham" userId="67e8d9ba-4582-42f1-b26c-e866daa7f65b" providerId="ADAL" clId="{D55405F9-96CE-42DD-9571-C3D40844E8B0}" dt="2026-10-12T19:54:17.365" v="21913"/>
          <ac:spMkLst>
            <pc:docMk/>
            <pc:sldMk cId="767010124" sldId="441"/>
            <ac:spMk id="3" creationId="{5BA05F2C-4D2F-BE02-9AD4-F6EE693D20C5}"/>
          </ac:spMkLst>
        </pc:spChg>
        <pc:spChg chg="mod">
          <ac:chgData name="Alisdair Cunningham" userId="67e8d9ba-4582-42f1-b26c-e866daa7f65b" providerId="ADAL" clId="{D55405F9-96CE-42DD-9571-C3D40844E8B0}" dt="2026-10-12T19:54:17.365" v="21913"/>
          <ac:spMkLst>
            <pc:docMk/>
            <pc:sldMk cId="767010124" sldId="441"/>
            <ac:spMk id="8" creationId="{CC027A59-BE04-9A0B-04C3-6865FB32C3EA}"/>
          </ac:spMkLst>
        </pc:spChg>
      </pc:sldChg>
      <pc:sldChg chg="addSp delSp modSp add del mod">
        <pc:chgData name="Alisdair Cunningham" userId="67e8d9ba-4582-42f1-b26c-e866daa7f65b" providerId="ADAL" clId="{D55405F9-96CE-42DD-9571-C3D40844E8B0}" dt="2026-10-12T19:54:27.066" v="21927" actId="47"/>
        <pc:sldMkLst>
          <pc:docMk/>
          <pc:sldMk cId="1178660545" sldId="443"/>
        </pc:sldMkLst>
        <pc:spChg chg="mod">
          <ac:chgData name="Alisdair Cunningham" userId="67e8d9ba-4582-42f1-b26c-e866daa7f65b" providerId="ADAL" clId="{D55405F9-96CE-42DD-9571-C3D40844E8B0}" dt="2026-10-12T19:54:17.365" v="21913"/>
          <ac:spMkLst>
            <pc:docMk/>
            <pc:sldMk cId="1178660545" sldId="443"/>
            <ac:spMk id="8" creationId="{4DE9683D-C39F-6358-3C25-58476E9168CA}"/>
          </ac:spMkLst>
        </pc:spChg>
        <pc:spChg chg="add mod">
          <ac:chgData name="Alisdair Cunningham" userId="67e8d9ba-4582-42f1-b26c-e866daa7f65b" providerId="ADAL" clId="{D55405F9-96CE-42DD-9571-C3D40844E8B0}" dt="2026-10-12T19:54:17.365" v="21913"/>
          <ac:spMkLst>
            <pc:docMk/>
            <pc:sldMk cId="1178660545" sldId="443"/>
            <ac:spMk id="14" creationId="{FFF8C660-3EAC-68DE-878E-25774795A2D8}"/>
          </ac:spMkLst>
        </pc:spChg>
      </pc:sldChg>
      <pc:sldChg chg="delSp modSp add del mod">
        <pc:chgData name="Alisdair Cunningham" userId="67e8d9ba-4582-42f1-b26c-e866daa7f65b" providerId="ADAL" clId="{D55405F9-96CE-42DD-9571-C3D40844E8B0}" dt="2026-10-12T19:58:05.917" v="21948" actId="47"/>
        <pc:sldMkLst>
          <pc:docMk/>
          <pc:sldMk cId="2951137954" sldId="445"/>
        </pc:sldMkLst>
        <pc:spChg chg="mod">
          <ac:chgData name="Alisdair Cunningham" userId="67e8d9ba-4582-42f1-b26c-e866daa7f65b" providerId="ADAL" clId="{D55405F9-96CE-42DD-9571-C3D40844E8B0}" dt="2026-10-12T19:54:17.365" v="21913"/>
          <ac:spMkLst>
            <pc:docMk/>
            <pc:sldMk cId="2951137954" sldId="445"/>
            <ac:spMk id="8" creationId="{1DAEFE32-803F-620F-EA8C-AAAFAA1AD703}"/>
          </ac:spMkLst>
        </pc:spChg>
      </pc:sldChg>
      <pc:sldChg chg="addSp delSp modSp add del mod setBg delDesignElem">
        <pc:chgData name="Alisdair Cunningham" userId="67e8d9ba-4582-42f1-b26c-e866daa7f65b" providerId="ADAL" clId="{D55405F9-96CE-42DD-9571-C3D40844E8B0}" dt="2026-10-12T19:55:06.047" v="21933" actId="47"/>
        <pc:sldMkLst>
          <pc:docMk/>
          <pc:sldMk cId="3407537451" sldId="446"/>
        </pc:sldMkLst>
        <pc:spChg chg="mod">
          <ac:chgData name="Alisdair Cunningham" userId="67e8d9ba-4582-42f1-b26c-e866daa7f65b" providerId="ADAL" clId="{D55405F9-96CE-42DD-9571-C3D40844E8B0}" dt="2026-10-12T19:54:17.365" v="21913"/>
          <ac:spMkLst>
            <pc:docMk/>
            <pc:sldMk cId="3407537451" sldId="446"/>
            <ac:spMk id="29" creationId="{57CC4A95-AF50-3264-EFBB-B7B2A4AC5E30}"/>
          </ac:spMkLst>
        </pc:spChg>
      </pc:sldChg>
      <pc:sldChg chg="addSp delSp modSp add del mod">
        <pc:chgData name="Alisdair Cunningham" userId="67e8d9ba-4582-42f1-b26c-e866daa7f65b" providerId="ADAL" clId="{D55405F9-96CE-42DD-9571-C3D40844E8B0}" dt="2026-10-12T19:55:06.047" v="21933" actId="47"/>
        <pc:sldMkLst>
          <pc:docMk/>
          <pc:sldMk cId="4113921144" sldId="447"/>
        </pc:sldMkLst>
        <pc:spChg chg="mod">
          <ac:chgData name="Alisdair Cunningham" userId="67e8d9ba-4582-42f1-b26c-e866daa7f65b" providerId="ADAL" clId="{D55405F9-96CE-42DD-9571-C3D40844E8B0}" dt="2026-10-12T19:54:17.365" v="21913"/>
          <ac:spMkLst>
            <pc:docMk/>
            <pc:sldMk cId="4113921144" sldId="447"/>
            <ac:spMk id="8" creationId="{2A28DFE5-1C50-40D7-CB07-09B41AF0AE6C}"/>
          </ac:spMkLst>
        </pc:spChg>
        <pc:spChg chg="add mod">
          <ac:chgData name="Alisdair Cunningham" userId="67e8d9ba-4582-42f1-b26c-e866daa7f65b" providerId="ADAL" clId="{D55405F9-96CE-42DD-9571-C3D40844E8B0}" dt="2026-10-12T19:54:17.365" v="21913"/>
          <ac:spMkLst>
            <pc:docMk/>
            <pc:sldMk cId="4113921144" sldId="447"/>
            <ac:spMk id="10" creationId="{27C09305-A215-5A30-4513-8E2C780001A3}"/>
          </ac:spMkLst>
        </pc:spChg>
      </pc:sldChg>
      <pc:sldChg chg="addSp delSp modSp add del mod">
        <pc:chgData name="Alisdair Cunningham" userId="67e8d9ba-4582-42f1-b26c-e866daa7f65b" providerId="ADAL" clId="{D55405F9-96CE-42DD-9571-C3D40844E8B0}" dt="2026-10-12T19:55:06.047" v="21933" actId="47"/>
        <pc:sldMkLst>
          <pc:docMk/>
          <pc:sldMk cId="51616563" sldId="448"/>
        </pc:sldMkLst>
        <pc:spChg chg="mod">
          <ac:chgData name="Alisdair Cunningham" userId="67e8d9ba-4582-42f1-b26c-e866daa7f65b" providerId="ADAL" clId="{D55405F9-96CE-42DD-9571-C3D40844E8B0}" dt="2026-10-12T19:54:17.365" v="21913"/>
          <ac:spMkLst>
            <pc:docMk/>
            <pc:sldMk cId="51616563" sldId="448"/>
            <ac:spMk id="8" creationId="{4C5E0126-7647-6F83-9D53-69E3969DE735}"/>
          </ac:spMkLst>
        </pc:spChg>
        <pc:spChg chg="add mod">
          <ac:chgData name="Alisdair Cunningham" userId="67e8d9ba-4582-42f1-b26c-e866daa7f65b" providerId="ADAL" clId="{D55405F9-96CE-42DD-9571-C3D40844E8B0}" dt="2026-10-12T19:54:17.365" v="21913"/>
          <ac:spMkLst>
            <pc:docMk/>
            <pc:sldMk cId="51616563" sldId="448"/>
            <ac:spMk id="11" creationId="{88E5BD4A-AE83-0682-2947-32B8B4BB9F6C}"/>
          </ac:spMkLst>
        </pc:spChg>
      </pc:sldChg>
      <pc:sldChg chg="addSp delSp modSp add del mod">
        <pc:chgData name="Alisdair Cunningham" userId="67e8d9ba-4582-42f1-b26c-e866daa7f65b" providerId="ADAL" clId="{D55405F9-96CE-42DD-9571-C3D40844E8B0}" dt="2026-10-12T19:55:06.047" v="21933" actId="47"/>
        <pc:sldMkLst>
          <pc:docMk/>
          <pc:sldMk cId="204004710" sldId="449"/>
        </pc:sldMkLst>
        <pc:spChg chg="add mod">
          <ac:chgData name="Alisdair Cunningham" userId="67e8d9ba-4582-42f1-b26c-e866daa7f65b" providerId="ADAL" clId="{D55405F9-96CE-42DD-9571-C3D40844E8B0}" dt="2026-10-12T19:54:17.365" v="21913"/>
          <ac:spMkLst>
            <pc:docMk/>
            <pc:sldMk cId="204004710" sldId="449"/>
            <ac:spMk id="7" creationId="{EAE097DB-24D4-BFAC-E5A0-14604C15961A}"/>
          </ac:spMkLst>
        </pc:spChg>
        <pc:spChg chg="mod">
          <ac:chgData name="Alisdair Cunningham" userId="67e8d9ba-4582-42f1-b26c-e866daa7f65b" providerId="ADAL" clId="{D55405F9-96CE-42DD-9571-C3D40844E8B0}" dt="2026-10-12T19:54:17.365" v="21913"/>
          <ac:spMkLst>
            <pc:docMk/>
            <pc:sldMk cId="204004710" sldId="449"/>
            <ac:spMk id="8" creationId="{30B99203-33BE-7A8B-A13A-BF7814F92D44}"/>
          </ac:spMkLst>
        </pc:spChg>
      </pc:sldChg>
      <pc:sldChg chg="addSp delSp modSp add del mod">
        <pc:chgData name="Alisdair Cunningham" userId="67e8d9ba-4582-42f1-b26c-e866daa7f65b" providerId="ADAL" clId="{D55405F9-96CE-42DD-9571-C3D40844E8B0}" dt="2026-10-12T19:55:06.047" v="21933" actId="47"/>
        <pc:sldMkLst>
          <pc:docMk/>
          <pc:sldMk cId="3176888725" sldId="450"/>
        </pc:sldMkLst>
        <pc:spChg chg="mod">
          <ac:chgData name="Alisdair Cunningham" userId="67e8d9ba-4582-42f1-b26c-e866daa7f65b" providerId="ADAL" clId="{D55405F9-96CE-42DD-9571-C3D40844E8B0}" dt="2026-10-12T19:54:17.365" v="21913"/>
          <ac:spMkLst>
            <pc:docMk/>
            <pc:sldMk cId="3176888725" sldId="450"/>
            <ac:spMk id="8" creationId="{5D4DBAAB-F086-8BD9-1BCA-23780224E925}"/>
          </ac:spMkLst>
        </pc:spChg>
      </pc:sldChg>
      <pc:sldChg chg="addSp delSp modSp add del mod">
        <pc:chgData name="Alisdair Cunningham" userId="67e8d9ba-4582-42f1-b26c-e866daa7f65b" providerId="ADAL" clId="{D55405F9-96CE-42DD-9571-C3D40844E8B0}" dt="2026-10-12T19:55:06.047" v="21933" actId="47"/>
        <pc:sldMkLst>
          <pc:docMk/>
          <pc:sldMk cId="1760692934" sldId="451"/>
        </pc:sldMkLst>
        <pc:spChg chg="mod">
          <ac:chgData name="Alisdair Cunningham" userId="67e8d9ba-4582-42f1-b26c-e866daa7f65b" providerId="ADAL" clId="{D55405F9-96CE-42DD-9571-C3D40844E8B0}" dt="2026-10-12T19:54:17.365" v="21913"/>
          <ac:spMkLst>
            <pc:docMk/>
            <pc:sldMk cId="1760692934" sldId="451"/>
            <ac:spMk id="8" creationId="{2A6BCE48-4077-28A0-ED52-AC5EBFB8A086}"/>
          </ac:spMkLst>
        </pc:spChg>
        <pc:spChg chg="add mod">
          <ac:chgData name="Alisdair Cunningham" userId="67e8d9ba-4582-42f1-b26c-e866daa7f65b" providerId="ADAL" clId="{D55405F9-96CE-42DD-9571-C3D40844E8B0}" dt="2026-10-12T19:54:17.365" v="21913"/>
          <ac:spMkLst>
            <pc:docMk/>
            <pc:sldMk cId="1760692934" sldId="451"/>
            <ac:spMk id="53" creationId="{80126200-2E97-E11C-B5CE-ACA28352DAFD}"/>
          </ac:spMkLst>
        </pc:spChg>
      </pc:sldChg>
      <pc:sldChg chg="addSp delSp modSp add del mod">
        <pc:chgData name="Alisdair Cunningham" userId="67e8d9ba-4582-42f1-b26c-e866daa7f65b" providerId="ADAL" clId="{D55405F9-96CE-42DD-9571-C3D40844E8B0}" dt="2026-10-12T19:55:06.047" v="21933" actId="47"/>
        <pc:sldMkLst>
          <pc:docMk/>
          <pc:sldMk cId="1313203671" sldId="452"/>
        </pc:sldMkLst>
        <pc:spChg chg="mod">
          <ac:chgData name="Alisdair Cunningham" userId="67e8d9ba-4582-42f1-b26c-e866daa7f65b" providerId="ADAL" clId="{D55405F9-96CE-42DD-9571-C3D40844E8B0}" dt="2026-10-12T19:54:17.365" v="21913"/>
          <ac:spMkLst>
            <pc:docMk/>
            <pc:sldMk cId="1313203671" sldId="452"/>
            <ac:spMk id="8" creationId="{1B87F084-DEE1-7B83-F53F-337666361E95}"/>
          </ac:spMkLst>
        </pc:spChg>
        <pc:spChg chg="add mod">
          <ac:chgData name="Alisdair Cunningham" userId="67e8d9ba-4582-42f1-b26c-e866daa7f65b" providerId="ADAL" clId="{D55405F9-96CE-42DD-9571-C3D40844E8B0}" dt="2026-10-12T19:54:17.365" v="21913"/>
          <ac:spMkLst>
            <pc:docMk/>
            <pc:sldMk cId="1313203671" sldId="452"/>
            <ac:spMk id="9" creationId="{6FB1925D-9D28-5FAE-0AE4-CA74C5CA74D4}"/>
          </ac:spMkLst>
        </pc:spChg>
      </pc:sldChg>
      <pc:sldChg chg="addSp delSp modSp add del mod">
        <pc:chgData name="Alisdair Cunningham" userId="67e8d9ba-4582-42f1-b26c-e866daa7f65b" providerId="ADAL" clId="{D55405F9-96CE-42DD-9571-C3D40844E8B0}" dt="2026-10-12T19:55:06.047" v="21933" actId="47"/>
        <pc:sldMkLst>
          <pc:docMk/>
          <pc:sldMk cId="3044249254" sldId="453"/>
        </pc:sldMkLst>
        <pc:spChg chg="mod">
          <ac:chgData name="Alisdair Cunningham" userId="67e8d9ba-4582-42f1-b26c-e866daa7f65b" providerId="ADAL" clId="{D55405F9-96CE-42DD-9571-C3D40844E8B0}" dt="2026-10-12T19:54:17.365" v="21913"/>
          <ac:spMkLst>
            <pc:docMk/>
            <pc:sldMk cId="3044249254" sldId="453"/>
            <ac:spMk id="8" creationId="{EE824BEC-72B2-C8E3-E8BF-F0EF440E574C}"/>
          </ac:spMkLst>
        </pc:spChg>
        <pc:spChg chg="add mod">
          <ac:chgData name="Alisdair Cunningham" userId="67e8d9ba-4582-42f1-b26c-e866daa7f65b" providerId="ADAL" clId="{D55405F9-96CE-42DD-9571-C3D40844E8B0}" dt="2026-10-12T19:54:17.365" v="21913"/>
          <ac:spMkLst>
            <pc:docMk/>
            <pc:sldMk cId="3044249254" sldId="453"/>
            <ac:spMk id="10" creationId="{EBAA59B1-18F2-ACC1-D584-A51EA2C47CFE}"/>
          </ac:spMkLst>
        </pc:spChg>
      </pc:sldChg>
      <pc:sldChg chg="addSp delSp modSp add del mod ord">
        <pc:chgData name="Alisdair Cunningham" userId="67e8d9ba-4582-42f1-b26c-e866daa7f65b" providerId="ADAL" clId="{D55405F9-96CE-42DD-9571-C3D40844E8B0}" dt="2026-10-12T19:55:19.463" v="21935" actId="47"/>
        <pc:sldMkLst>
          <pc:docMk/>
          <pc:sldMk cId="2795350835" sldId="454"/>
        </pc:sldMkLst>
        <pc:spChg chg="mod">
          <ac:chgData name="Alisdair Cunningham" userId="67e8d9ba-4582-42f1-b26c-e866daa7f65b" providerId="ADAL" clId="{D55405F9-96CE-42DD-9571-C3D40844E8B0}" dt="2026-10-12T19:54:17.365" v="21913"/>
          <ac:spMkLst>
            <pc:docMk/>
            <pc:sldMk cId="2795350835" sldId="454"/>
            <ac:spMk id="8" creationId="{E16BE625-8693-A8ED-CDF8-8E56F1A6B4F1}"/>
          </ac:spMkLst>
        </pc:spChg>
        <pc:spChg chg="add mod">
          <ac:chgData name="Alisdair Cunningham" userId="67e8d9ba-4582-42f1-b26c-e866daa7f65b" providerId="ADAL" clId="{D55405F9-96CE-42DD-9571-C3D40844E8B0}" dt="2026-10-12T19:54:17.365" v="21913"/>
          <ac:spMkLst>
            <pc:docMk/>
            <pc:sldMk cId="2795350835" sldId="454"/>
            <ac:spMk id="9" creationId="{A47E025E-9268-B502-0E38-FD2658C824E5}"/>
          </ac:spMkLst>
        </pc:spChg>
      </pc:sldChg>
      <pc:sldChg chg="addSp delSp modSp add del mod">
        <pc:chgData name="Alisdair Cunningham" userId="67e8d9ba-4582-42f1-b26c-e866daa7f65b" providerId="ADAL" clId="{D55405F9-96CE-42DD-9571-C3D40844E8B0}" dt="2026-10-12T19:55:19.463" v="21935" actId="47"/>
        <pc:sldMkLst>
          <pc:docMk/>
          <pc:sldMk cId="2959287911" sldId="455"/>
        </pc:sldMkLst>
        <pc:spChg chg="mod">
          <ac:chgData name="Alisdair Cunningham" userId="67e8d9ba-4582-42f1-b26c-e866daa7f65b" providerId="ADAL" clId="{D55405F9-96CE-42DD-9571-C3D40844E8B0}" dt="2026-10-12T19:54:17.365" v="21913"/>
          <ac:spMkLst>
            <pc:docMk/>
            <pc:sldMk cId="2959287911" sldId="455"/>
            <ac:spMk id="8" creationId="{9CF204C2-67FB-BB71-E5A8-9606C612B03E}"/>
          </ac:spMkLst>
        </pc:spChg>
        <pc:spChg chg="add mod">
          <ac:chgData name="Alisdair Cunningham" userId="67e8d9ba-4582-42f1-b26c-e866daa7f65b" providerId="ADAL" clId="{D55405F9-96CE-42DD-9571-C3D40844E8B0}" dt="2026-10-12T19:54:17.365" v="21913"/>
          <ac:spMkLst>
            <pc:docMk/>
            <pc:sldMk cId="2959287911" sldId="455"/>
            <ac:spMk id="9" creationId="{11840631-FB33-7BBD-B2EE-971992771E3D}"/>
          </ac:spMkLst>
        </pc:spChg>
      </pc:sldChg>
      <pc:sldChg chg="addSp delSp modSp add del mod">
        <pc:chgData name="Alisdair Cunningham" userId="67e8d9ba-4582-42f1-b26c-e866daa7f65b" providerId="ADAL" clId="{D55405F9-96CE-42DD-9571-C3D40844E8B0}" dt="2026-10-12T19:55:06.047" v="21933" actId="47"/>
        <pc:sldMkLst>
          <pc:docMk/>
          <pc:sldMk cId="1549192429" sldId="456"/>
        </pc:sldMkLst>
        <pc:spChg chg="mod">
          <ac:chgData name="Alisdair Cunningham" userId="67e8d9ba-4582-42f1-b26c-e866daa7f65b" providerId="ADAL" clId="{D55405F9-96CE-42DD-9571-C3D40844E8B0}" dt="2026-10-12T19:54:17.365" v="21913"/>
          <ac:spMkLst>
            <pc:docMk/>
            <pc:sldMk cId="1549192429" sldId="456"/>
            <ac:spMk id="8" creationId="{D3167ED6-89FC-AFEB-6008-F5A828023018}"/>
          </ac:spMkLst>
        </pc:spChg>
      </pc:sldChg>
      <pc:sldChg chg="delSp modSp add del mod">
        <pc:chgData name="Alisdair Cunningham" userId="67e8d9ba-4582-42f1-b26c-e866daa7f65b" providerId="ADAL" clId="{D55405F9-96CE-42DD-9571-C3D40844E8B0}" dt="2026-10-12T19:54:26.122" v="21922" actId="47"/>
        <pc:sldMkLst>
          <pc:docMk/>
          <pc:sldMk cId="3151478621" sldId="457"/>
        </pc:sldMkLst>
        <pc:spChg chg="mod">
          <ac:chgData name="Alisdair Cunningham" userId="67e8d9ba-4582-42f1-b26c-e866daa7f65b" providerId="ADAL" clId="{D55405F9-96CE-42DD-9571-C3D40844E8B0}" dt="2026-10-12T19:54:17.365" v="21913"/>
          <ac:spMkLst>
            <pc:docMk/>
            <pc:sldMk cId="3151478621" sldId="457"/>
            <ac:spMk id="6" creationId="{235166F6-FC26-FEA3-54BD-87488C880939}"/>
          </ac:spMkLst>
        </pc:spChg>
        <pc:spChg chg="mod">
          <ac:chgData name="Alisdair Cunningham" userId="67e8d9ba-4582-42f1-b26c-e866daa7f65b" providerId="ADAL" clId="{D55405F9-96CE-42DD-9571-C3D40844E8B0}" dt="2026-10-12T19:54:17.365" v="21913"/>
          <ac:spMkLst>
            <pc:docMk/>
            <pc:sldMk cId="3151478621" sldId="457"/>
            <ac:spMk id="8" creationId="{73634281-6368-431F-3B48-EA876292D094}"/>
          </ac:spMkLst>
        </pc:spChg>
      </pc:sldChg>
      <pc:sldChg chg="addSp delSp modSp add del mod">
        <pc:chgData name="Alisdair Cunningham" userId="67e8d9ba-4582-42f1-b26c-e866daa7f65b" providerId="ADAL" clId="{D55405F9-96CE-42DD-9571-C3D40844E8B0}" dt="2026-10-12T19:54:27.577" v="21929" actId="47"/>
        <pc:sldMkLst>
          <pc:docMk/>
          <pc:sldMk cId="3318214995" sldId="460"/>
        </pc:sldMkLst>
        <pc:spChg chg="add mod">
          <ac:chgData name="Alisdair Cunningham" userId="67e8d9ba-4582-42f1-b26c-e866daa7f65b" providerId="ADAL" clId="{D55405F9-96CE-42DD-9571-C3D40844E8B0}" dt="2026-10-12T19:54:17.365" v="21913"/>
          <ac:spMkLst>
            <pc:docMk/>
            <pc:sldMk cId="3318214995" sldId="460"/>
            <ac:spMk id="3" creationId="{C9807FA2-8278-0679-211E-9CF50FD4B3A5}"/>
          </ac:spMkLst>
        </pc:spChg>
        <pc:spChg chg="mod">
          <ac:chgData name="Alisdair Cunningham" userId="67e8d9ba-4582-42f1-b26c-e866daa7f65b" providerId="ADAL" clId="{D55405F9-96CE-42DD-9571-C3D40844E8B0}" dt="2026-10-12T19:54:17.365" v="21913"/>
          <ac:spMkLst>
            <pc:docMk/>
            <pc:sldMk cId="3318214995" sldId="460"/>
            <ac:spMk id="8" creationId="{99EEC066-BFB3-E675-12CA-7ED515A37E79}"/>
          </ac:spMkLst>
        </pc:spChg>
      </pc:sldChg>
      <pc:sldChg chg="modSp add mod">
        <pc:chgData name="Alisdair Cunningham" userId="67e8d9ba-4582-42f1-b26c-e866daa7f65b" providerId="ADAL" clId="{D55405F9-96CE-42DD-9571-C3D40844E8B0}" dt="2026-10-12T20:03:16.721" v="21979"/>
        <pc:sldMkLst>
          <pc:docMk/>
          <pc:sldMk cId="868673687" sldId="461"/>
        </pc:sldMkLst>
        <pc:spChg chg="mod">
          <ac:chgData name="Alisdair Cunningham" userId="67e8d9ba-4582-42f1-b26c-e866daa7f65b" providerId="ADAL" clId="{D55405F9-96CE-42DD-9571-C3D40844E8B0}" dt="2026-10-12T20:03:16.721" v="21979"/>
          <ac:spMkLst>
            <pc:docMk/>
            <pc:sldMk cId="868673687" sldId="461"/>
            <ac:spMk id="2" creationId="{2E09A5D7-5D38-DBED-B270-30266A810580}"/>
          </ac:spMkLst>
        </pc:spChg>
        <pc:spChg chg="mod">
          <ac:chgData name="Alisdair Cunningham" userId="67e8d9ba-4582-42f1-b26c-e866daa7f65b" providerId="ADAL" clId="{D55405F9-96CE-42DD-9571-C3D40844E8B0}" dt="2026-10-12T19:54:17.365" v="21913"/>
          <ac:spMkLst>
            <pc:docMk/>
            <pc:sldMk cId="868673687" sldId="461"/>
            <ac:spMk id="8" creationId="{9944838D-6665-1C55-EF14-6D986E58ADCA}"/>
          </ac:spMkLst>
        </pc:spChg>
      </pc:sldChg>
      <pc:sldChg chg="del">
        <pc:chgData name="Alisdair Cunningham" userId="67e8d9ba-4582-42f1-b26c-e866daa7f65b" providerId="ADAL" clId="{D55405F9-96CE-42DD-9571-C3D40844E8B0}" dt="2026-10-12T19:55:06.047" v="21933" actId="47"/>
        <pc:sldMkLst>
          <pc:docMk/>
          <pc:sldMk cId="384200906" sldId="462"/>
        </pc:sldMkLst>
      </pc:sldChg>
      <pc:sldChg chg="del">
        <pc:chgData name="Alisdair Cunningham" userId="67e8d9ba-4582-42f1-b26c-e866daa7f65b" providerId="ADAL" clId="{D55405F9-96CE-42DD-9571-C3D40844E8B0}" dt="2026-10-12T19:55:06.047" v="21933" actId="47"/>
        <pc:sldMkLst>
          <pc:docMk/>
          <pc:sldMk cId="3475935762" sldId="463"/>
        </pc:sldMkLst>
      </pc:sldChg>
      <pc:sldChg chg="addSp delSp modSp add mod">
        <pc:chgData name="Alisdair Cunningham" userId="67e8d9ba-4582-42f1-b26c-e866daa7f65b" providerId="ADAL" clId="{D55405F9-96CE-42DD-9571-C3D40844E8B0}" dt="2026-10-12T20:03:16.721" v="21979"/>
        <pc:sldMkLst>
          <pc:docMk/>
          <pc:sldMk cId="4131492911" sldId="464"/>
        </pc:sldMkLst>
        <pc:spChg chg="mod">
          <ac:chgData name="Alisdair Cunningham" userId="67e8d9ba-4582-42f1-b26c-e866daa7f65b" providerId="ADAL" clId="{D55405F9-96CE-42DD-9571-C3D40844E8B0}" dt="2026-10-12T20:03:16.721" v="21979"/>
          <ac:spMkLst>
            <pc:docMk/>
            <pc:sldMk cId="4131492911" sldId="464"/>
            <ac:spMk id="2" creationId="{8C33E76C-2C0C-095F-4A41-0D865C719CEC}"/>
          </ac:spMkLst>
        </pc:spChg>
        <pc:spChg chg="mod">
          <ac:chgData name="Alisdair Cunningham" userId="67e8d9ba-4582-42f1-b26c-e866daa7f65b" providerId="ADAL" clId="{D55405F9-96CE-42DD-9571-C3D40844E8B0}" dt="2026-10-12T19:56:18.459" v="21942" actId="1076"/>
          <ac:spMkLst>
            <pc:docMk/>
            <pc:sldMk cId="4131492911" sldId="464"/>
            <ac:spMk id="6" creationId="{1CB147BA-3785-4D9B-5A0F-65A433EA21C0}"/>
          </ac:spMkLst>
        </pc:spChg>
        <pc:spChg chg="mod">
          <ac:chgData name="Alisdair Cunningham" userId="67e8d9ba-4582-42f1-b26c-e866daa7f65b" providerId="ADAL" clId="{D55405F9-96CE-42DD-9571-C3D40844E8B0}" dt="2026-10-12T19:54:17.365" v="21913"/>
          <ac:spMkLst>
            <pc:docMk/>
            <pc:sldMk cId="4131492911" sldId="464"/>
            <ac:spMk id="8" creationId="{8849A418-E648-102B-9335-3876BB4DF8E4}"/>
          </ac:spMkLst>
        </pc:spChg>
        <pc:picChg chg="del">
          <ac:chgData name="Alisdair Cunningham" userId="67e8d9ba-4582-42f1-b26c-e866daa7f65b" providerId="ADAL" clId="{D55405F9-96CE-42DD-9571-C3D40844E8B0}" dt="2026-10-12T19:56:14.668" v="21941" actId="478"/>
          <ac:picMkLst>
            <pc:docMk/>
            <pc:sldMk cId="4131492911" sldId="464"/>
            <ac:picMk id="4" creationId="{C55B8807-CD80-1101-F309-140976B181DA}"/>
          </ac:picMkLst>
        </pc:picChg>
      </pc:sldChg>
      <pc:sldChg chg="addSp delSp modSp add del mod">
        <pc:chgData name="Alisdair Cunningham" userId="67e8d9ba-4582-42f1-b26c-e866daa7f65b" providerId="ADAL" clId="{D55405F9-96CE-42DD-9571-C3D40844E8B0}" dt="2026-10-12T19:54:27.819" v="21930" actId="47"/>
        <pc:sldMkLst>
          <pc:docMk/>
          <pc:sldMk cId="4262578701" sldId="469"/>
        </pc:sldMkLst>
        <pc:spChg chg="mod">
          <ac:chgData name="Alisdair Cunningham" userId="67e8d9ba-4582-42f1-b26c-e866daa7f65b" providerId="ADAL" clId="{D55405F9-96CE-42DD-9571-C3D40844E8B0}" dt="2026-10-12T19:54:17.365" v="21913"/>
          <ac:spMkLst>
            <pc:docMk/>
            <pc:sldMk cId="4262578701" sldId="469"/>
            <ac:spMk id="3" creationId="{D8639D6A-BD81-6A28-8DB3-3CD118219155}"/>
          </ac:spMkLst>
        </pc:spChg>
        <pc:spChg chg="mod">
          <ac:chgData name="Alisdair Cunningham" userId="67e8d9ba-4582-42f1-b26c-e866daa7f65b" providerId="ADAL" clId="{D55405F9-96CE-42DD-9571-C3D40844E8B0}" dt="2026-10-12T19:54:17.365" v="21913"/>
          <ac:spMkLst>
            <pc:docMk/>
            <pc:sldMk cId="4262578701" sldId="469"/>
            <ac:spMk id="8" creationId="{2E6FF1BF-A35F-81F2-9A2D-B475A0A9A7D0}"/>
          </ac:spMkLst>
        </pc:spChg>
      </pc:sldChg>
      <pc:sldChg chg="addSp delSp modSp add mod setBg delAnim modAnim delDesignElem">
        <pc:chgData name="Alisdair Cunningham" userId="67e8d9ba-4582-42f1-b26c-e866daa7f65b" providerId="ADAL" clId="{D55405F9-96CE-42DD-9571-C3D40844E8B0}" dt="2026-10-12T20:03:16.721" v="21979"/>
        <pc:sldMkLst>
          <pc:docMk/>
          <pc:sldMk cId="3606968173" sldId="470"/>
        </pc:sldMkLst>
        <pc:spChg chg="add mod">
          <ac:chgData name="Alisdair Cunningham" userId="67e8d9ba-4582-42f1-b26c-e866daa7f65b" providerId="ADAL" clId="{D55405F9-96CE-42DD-9571-C3D40844E8B0}" dt="2026-10-12T19:54:17.365" v="21913"/>
          <ac:spMkLst>
            <pc:docMk/>
            <pc:sldMk cId="3606968173" sldId="470"/>
            <ac:spMk id="3" creationId="{6CE02DB0-E6F8-AC05-4ED7-52E7C2D9BE03}"/>
          </ac:spMkLst>
        </pc:spChg>
        <pc:spChg chg="mod">
          <ac:chgData name="Alisdair Cunningham" userId="67e8d9ba-4582-42f1-b26c-e866daa7f65b" providerId="ADAL" clId="{D55405F9-96CE-42DD-9571-C3D40844E8B0}" dt="2026-10-12T20:03:16.721" v="21979"/>
          <ac:spMkLst>
            <pc:docMk/>
            <pc:sldMk cId="3606968173" sldId="470"/>
            <ac:spMk id="16" creationId="{E5328796-A176-058C-8ED9-DE35BE847120}"/>
          </ac:spMkLst>
        </pc:spChg>
        <pc:spChg chg="add del mod">
          <ac:chgData name="Alisdair Cunningham" userId="67e8d9ba-4582-42f1-b26c-e866daa7f65b" providerId="ADAL" clId="{D55405F9-96CE-42DD-9571-C3D40844E8B0}" dt="2026-10-12T20:02:35.013" v="21978"/>
          <ac:spMkLst>
            <pc:docMk/>
            <pc:sldMk cId="3606968173" sldId="470"/>
            <ac:spMk id="25" creationId="{DF16BFB3-D019-2C7C-547A-14875FE4C42F}"/>
          </ac:spMkLst>
        </pc:spChg>
      </pc:sldChg>
      <pc:sldChg chg="addSp delSp modSp add mod delAnim">
        <pc:chgData name="Alisdair Cunningham" userId="67e8d9ba-4582-42f1-b26c-e866daa7f65b" providerId="ADAL" clId="{D55405F9-96CE-42DD-9571-C3D40844E8B0}" dt="2026-10-12T20:03:16.721" v="21979"/>
        <pc:sldMkLst>
          <pc:docMk/>
          <pc:sldMk cId="1680761708" sldId="471"/>
        </pc:sldMkLst>
        <pc:spChg chg="mod">
          <ac:chgData name="Alisdair Cunningham" userId="67e8d9ba-4582-42f1-b26c-e866daa7f65b" providerId="ADAL" clId="{D55405F9-96CE-42DD-9571-C3D40844E8B0}" dt="2026-10-12T19:54:17.365" v="21913"/>
          <ac:spMkLst>
            <pc:docMk/>
            <pc:sldMk cId="1680761708" sldId="471"/>
            <ac:spMk id="3" creationId="{51CDD7D7-0E24-9A87-890C-B15E8D7350B6}"/>
          </ac:spMkLst>
        </pc:spChg>
        <pc:spChg chg="mod">
          <ac:chgData name="Alisdair Cunningham" userId="67e8d9ba-4582-42f1-b26c-e866daa7f65b" providerId="ADAL" clId="{D55405F9-96CE-42DD-9571-C3D40844E8B0}" dt="2026-10-12T20:03:16.721" v="21979"/>
          <ac:spMkLst>
            <pc:docMk/>
            <pc:sldMk cId="1680761708" sldId="471"/>
            <ac:spMk id="16" creationId="{3D54414F-26E7-C652-C81D-4598DB73A8CA}"/>
          </ac:spMkLst>
        </pc:spChg>
        <pc:spChg chg="mod">
          <ac:chgData name="Alisdair Cunningham" userId="67e8d9ba-4582-42f1-b26c-e866daa7f65b" providerId="ADAL" clId="{D55405F9-96CE-42DD-9571-C3D40844E8B0}" dt="2026-10-12T20:02:35.013" v="21978"/>
          <ac:spMkLst>
            <pc:docMk/>
            <pc:sldMk cId="1680761708" sldId="471"/>
            <ac:spMk id="25" creationId="{437D851B-5BE9-10C5-4D42-EE8151CF5713}"/>
          </ac:spMkLst>
        </pc:spChg>
      </pc:sldChg>
      <pc:sldChg chg="modSp add">
        <pc:chgData name="Alisdair Cunningham" userId="67e8d9ba-4582-42f1-b26c-e866daa7f65b" providerId="ADAL" clId="{D55405F9-96CE-42DD-9571-C3D40844E8B0}" dt="2026-10-12T20:03:16.721" v="21979"/>
        <pc:sldMkLst>
          <pc:docMk/>
          <pc:sldMk cId="3548670677" sldId="472"/>
        </pc:sldMkLst>
        <pc:spChg chg="mod">
          <ac:chgData name="Alisdair Cunningham" userId="67e8d9ba-4582-42f1-b26c-e866daa7f65b" providerId="ADAL" clId="{D55405F9-96CE-42DD-9571-C3D40844E8B0}" dt="2026-10-12T19:54:17.365" v="21913"/>
          <ac:spMkLst>
            <pc:docMk/>
            <pc:sldMk cId="3548670677" sldId="472"/>
            <ac:spMk id="3" creationId="{AF1CD14A-3B9A-835B-7E3A-B113B0BDDFB7}"/>
          </ac:spMkLst>
        </pc:spChg>
        <pc:spChg chg="mod">
          <ac:chgData name="Alisdair Cunningham" userId="67e8d9ba-4582-42f1-b26c-e866daa7f65b" providerId="ADAL" clId="{D55405F9-96CE-42DD-9571-C3D40844E8B0}" dt="2026-10-12T20:03:16.721" v="21979"/>
          <ac:spMkLst>
            <pc:docMk/>
            <pc:sldMk cId="3548670677" sldId="472"/>
            <ac:spMk id="16" creationId="{1372530F-C9CC-522F-1829-C3C7B03D8BAF}"/>
          </ac:spMkLst>
        </pc:spChg>
        <pc:spChg chg="mod">
          <ac:chgData name="Alisdair Cunningham" userId="67e8d9ba-4582-42f1-b26c-e866daa7f65b" providerId="ADAL" clId="{D55405F9-96CE-42DD-9571-C3D40844E8B0}" dt="2026-10-12T20:02:35.013" v="21978"/>
          <ac:spMkLst>
            <pc:docMk/>
            <pc:sldMk cId="3548670677" sldId="472"/>
            <ac:spMk id="25" creationId="{B007ED3D-95AB-8FE1-74B9-CF26B0410E08}"/>
          </ac:spMkLst>
        </pc:spChg>
      </pc:sldChg>
      <pc:sldChg chg="addSp delSp modSp add del mod">
        <pc:chgData name="Alisdair Cunningham" userId="67e8d9ba-4582-42f1-b26c-e866daa7f65b" providerId="ADAL" clId="{D55405F9-96CE-42DD-9571-C3D40844E8B0}" dt="2026-10-12T19:55:50.509" v="21939" actId="47"/>
        <pc:sldMkLst>
          <pc:docMk/>
          <pc:sldMk cId="355405374" sldId="473"/>
        </pc:sldMkLst>
        <pc:spChg chg="mod">
          <ac:chgData name="Alisdair Cunningham" userId="67e8d9ba-4582-42f1-b26c-e866daa7f65b" providerId="ADAL" clId="{D55405F9-96CE-42DD-9571-C3D40844E8B0}" dt="2026-10-12T19:54:17.365" v="21913"/>
          <ac:spMkLst>
            <pc:docMk/>
            <pc:sldMk cId="355405374" sldId="473"/>
            <ac:spMk id="8" creationId="{FB96C57D-F317-F14A-B79C-8592BC5647C0}"/>
          </ac:spMkLst>
        </pc:spChg>
      </pc:sldChg>
      <pc:sldChg chg="addSp delSp modSp add del mod">
        <pc:chgData name="Alisdair Cunningham" userId="67e8d9ba-4582-42f1-b26c-e866daa7f65b" providerId="ADAL" clId="{D55405F9-96CE-42DD-9571-C3D40844E8B0}" dt="2026-10-12T19:55:40.443" v="21936" actId="47"/>
        <pc:sldMkLst>
          <pc:docMk/>
          <pc:sldMk cId="2738490765" sldId="474"/>
        </pc:sldMkLst>
        <pc:spChg chg="mod">
          <ac:chgData name="Alisdair Cunningham" userId="67e8d9ba-4582-42f1-b26c-e866daa7f65b" providerId="ADAL" clId="{D55405F9-96CE-42DD-9571-C3D40844E8B0}" dt="2026-10-12T19:54:17.365" v="21913"/>
          <ac:spMkLst>
            <pc:docMk/>
            <pc:sldMk cId="2738490765" sldId="474"/>
            <ac:spMk id="8" creationId="{E84BC9E5-9812-197B-B3B1-2395F6D3EC5B}"/>
          </ac:spMkLst>
        </pc:spChg>
      </pc:sldChg>
      <pc:sldChg chg="addSp delSp modSp add del mod">
        <pc:chgData name="Alisdair Cunningham" userId="67e8d9ba-4582-42f1-b26c-e866daa7f65b" providerId="ADAL" clId="{D55405F9-96CE-42DD-9571-C3D40844E8B0}" dt="2026-10-12T19:55:46.772" v="21938" actId="47"/>
        <pc:sldMkLst>
          <pc:docMk/>
          <pc:sldMk cId="3707044743" sldId="475"/>
        </pc:sldMkLst>
        <pc:spChg chg="mod">
          <ac:chgData name="Alisdair Cunningham" userId="67e8d9ba-4582-42f1-b26c-e866daa7f65b" providerId="ADAL" clId="{D55405F9-96CE-42DD-9571-C3D40844E8B0}" dt="2026-10-12T19:54:17.365" v="21913"/>
          <ac:spMkLst>
            <pc:docMk/>
            <pc:sldMk cId="3707044743" sldId="475"/>
            <ac:spMk id="8" creationId="{E4E0797D-2B8F-C267-3BF9-26FB41630B63}"/>
          </ac:spMkLst>
        </pc:spChg>
      </pc:sldChg>
      <pc:sldChg chg="addSp delSp modSp add del mod">
        <pc:chgData name="Alisdair Cunningham" userId="67e8d9ba-4582-42f1-b26c-e866daa7f65b" providerId="ADAL" clId="{D55405F9-96CE-42DD-9571-C3D40844E8B0}" dt="2026-10-12T19:55:46.772" v="21938" actId="47"/>
        <pc:sldMkLst>
          <pc:docMk/>
          <pc:sldMk cId="2099597506" sldId="476"/>
        </pc:sldMkLst>
        <pc:spChg chg="mod">
          <ac:chgData name="Alisdair Cunningham" userId="67e8d9ba-4582-42f1-b26c-e866daa7f65b" providerId="ADAL" clId="{D55405F9-96CE-42DD-9571-C3D40844E8B0}" dt="2026-10-12T19:54:17.365" v="21913"/>
          <ac:spMkLst>
            <pc:docMk/>
            <pc:sldMk cId="2099597506" sldId="476"/>
            <ac:spMk id="8" creationId="{964F324E-0DA6-6B9B-1365-CA9096AE7554}"/>
          </ac:spMkLst>
        </pc:spChg>
        <pc:spChg chg="add mod">
          <ac:chgData name="Alisdair Cunningham" userId="67e8d9ba-4582-42f1-b26c-e866daa7f65b" providerId="ADAL" clId="{D55405F9-96CE-42DD-9571-C3D40844E8B0}" dt="2026-10-12T19:54:17.365" v="21913"/>
          <ac:spMkLst>
            <pc:docMk/>
            <pc:sldMk cId="2099597506" sldId="476"/>
            <ac:spMk id="18" creationId="{C0AD461B-92F6-0291-8553-EADB793D5190}"/>
          </ac:spMkLst>
        </pc:spChg>
      </pc:sldChg>
      <pc:sldChg chg="addSp modSp add del mod">
        <pc:chgData name="Alisdair Cunningham" userId="67e8d9ba-4582-42f1-b26c-e866daa7f65b" providerId="ADAL" clId="{D55405F9-96CE-42DD-9571-C3D40844E8B0}" dt="2026-10-12T19:55:46.772" v="21938" actId="47"/>
        <pc:sldMkLst>
          <pc:docMk/>
          <pc:sldMk cId="7601345" sldId="477"/>
        </pc:sldMkLst>
        <pc:spChg chg="add mod">
          <ac:chgData name="Alisdair Cunningham" userId="67e8d9ba-4582-42f1-b26c-e866daa7f65b" providerId="ADAL" clId="{D55405F9-96CE-42DD-9571-C3D40844E8B0}" dt="2026-10-12T19:54:17.365" v="21913"/>
          <ac:spMkLst>
            <pc:docMk/>
            <pc:sldMk cId="7601345" sldId="477"/>
            <ac:spMk id="7" creationId="{2347DB7F-C5D2-3F99-E0D4-865004C863A3}"/>
          </ac:spMkLst>
        </pc:spChg>
        <pc:spChg chg="mod">
          <ac:chgData name="Alisdair Cunningham" userId="67e8d9ba-4582-42f1-b26c-e866daa7f65b" providerId="ADAL" clId="{D55405F9-96CE-42DD-9571-C3D40844E8B0}" dt="2026-10-12T19:54:17.365" v="21913"/>
          <ac:spMkLst>
            <pc:docMk/>
            <pc:sldMk cId="7601345" sldId="477"/>
            <ac:spMk id="8" creationId="{7C748833-23B5-6897-2E4B-7310D8AE65DE}"/>
          </ac:spMkLst>
        </pc:spChg>
      </pc:sldChg>
      <pc:sldChg chg="addSp delSp modSp add del mod">
        <pc:chgData name="Alisdair Cunningham" userId="67e8d9ba-4582-42f1-b26c-e866daa7f65b" providerId="ADAL" clId="{D55405F9-96CE-42DD-9571-C3D40844E8B0}" dt="2026-10-12T19:55:46.772" v="21938" actId="47"/>
        <pc:sldMkLst>
          <pc:docMk/>
          <pc:sldMk cId="1887054256" sldId="478"/>
        </pc:sldMkLst>
        <pc:spChg chg="add mod">
          <ac:chgData name="Alisdair Cunningham" userId="67e8d9ba-4582-42f1-b26c-e866daa7f65b" providerId="ADAL" clId="{D55405F9-96CE-42DD-9571-C3D40844E8B0}" dt="2026-10-12T19:54:17.365" v="21913"/>
          <ac:spMkLst>
            <pc:docMk/>
            <pc:sldMk cId="1887054256" sldId="478"/>
            <ac:spMk id="6" creationId="{2E2BF012-AAC1-58DA-0E55-0A96D753B4ED}"/>
          </ac:spMkLst>
        </pc:spChg>
        <pc:spChg chg="mod">
          <ac:chgData name="Alisdair Cunningham" userId="67e8d9ba-4582-42f1-b26c-e866daa7f65b" providerId="ADAL" clId="{D55405F9-96CE-42DD-9571-C3D40844E8B0}" dt="2026-10-12T19:54:17.365" v="21913"/>
          <ac:spMkLst>
            <pc:docMk/>
            <pc:sldMk cId="1887054256" sldId="478"/>
            <ac:spMk id="8" creationId="{E5BD9D7F-EE00-6C49-52E1-5EB03995275E}"/>
          </ac:spMkLst>
        </pc:spChg>
      </pc:sldChg>
      <pc:sldChg chg="addSp delSp modSp add del mod">
        <pc:chgData name="Alisdair Cunningham" userId="67e8d9ba-4582-42f1-b26c-e866daa7f65b" providerId="ADAL" clId="{D55405F9-96CE-42DD-9571-C3D40844E8B0}" dt="2026-10-12T19:55:46.772" v="21938" actId="47"/>
        <pc:sldMkLst>
          <pc:docMk/>
          <pc:sldMk cId="3373712788" sldId="479"/>
        </pc:sldMkLst>
        <pc:spChg chg="mod">
          <ac:chgData name="Alisdair Cunningham" userId="67e8d9ba-4582-42f1-b26c-e866daa7f65b" providerId="ADAL" clId="{D55405F9-96CE-42DD-9571-C3D40844E8B0}" dt="2026-10-12T19:54:17.365" v="21913"/>
          <ac:spMkLst>
            <pc:docMk/>
            <pc:sldMk cId="3373712788" sldId="479"/>
            <ac:spMk id="8" creationId="{8F1A7ACA-6117-89FC-62B0-68B4F6D46248}"/>
          </ac:spMkLst>
        </pc:spChg>
        <pc:spChg chg="add mod">
          <ac:chgData name="Alisdair Cunningham" userId="67e8d9ba-4582-42f1-b26c-e866daa7f65b" providerId="ADAL" clId="{D55405F9-96CE-42DD-9571-C3D40844E8B0}" dt="2026-10-12T19:54:17.365" v="21913"/>
          <ac:spMkLst>
            <pc:docMk/>
            <pc:sldMk cId="3373712788" sldId="479"/>
            <ac:spMk id="14" creationId="{C65AECDB-E354-1499-54AC-840F85C515BA}"/>
          </ac:spMkLst>
        </pc:spChg>
      </pc:sldChg>
      <pc:sldChg chg="addSp modSp add del mod">
        <pc:chgData name="Alisdair Cunningham" userId="67e8d9ba-4582-42f1-b26c-e866daa7f65b" providerId="ADAL" clId="{D55405F9-96CE-42DD-9571-C3D40844E8B0}" dt="2026-10-12T19:55:46.772" v="21938" actId="47"/>
        <pc:sldMkLst>
          <pc:docMk/>
          <pc:sldMk cId="185129305" sldId="480"/>
        </pc:sldMkLst>
        <pc:spChg chg="mod">
          <ac:chgData name="Alisdair Cunningham" userId="67e8d9ba-4582-42f1-b26c-e866daa7f65b" providerId="ADAL" clId="{D55405F9-96CE-42DD-9571-C3D40844E8B0}" dt="2026-10-12T19:54:17.365" v="21913"/>
          <ac:spMkLst>
            <pc:docMk/>
            <pc:sldMk cId="185129305" sldId="480"/>
            <ac:spMk id="8" creationId="{EB010161-1C52-08AA-5D79-A3207028712D}"/>
          </ac:spMkLst>
        </pc:spChg>
        <pc:spChg chg="add mod">
          <ac:chgData name="Alisdair Cunningham" userId="67e8d9ba-4582-42f1-b26c-e866daa7f65b" providerId="ADAL" clId="{D55405F9-96CE-42DD-9571-C3D40844E8B0}" dt="2026-10-12T19:54:17.365" v="21913"/>
          <ac:spMkLst>
            <pc:docMk/>
            <pc:sldMk cId="185129305" sldId="480"/>
            <ac:spMk id="13" creationId="{3AB27A70-EFCA-8C92-8C51-5891847A6D70}"/>
          </ac:spMkLst>
        </pc:spChg>
      </pc:sldChg>
      <pc:sldChg chg="addSp delSp modSp add mod">
        <pc:chgData name="Alisdair Cunningham" userId="67e8d9ba-4582-42f1-b26c-e866daa7f65b" providerId="ADAL" clId="{D55405F9-96CE-42DD-9571-C3D40844E8B0}" dt="2026-10-12T20:03:16.721" v="21979"/>
        <pc:sldMkLst>
          <pc:docMk/>
          <pc:sldMk cId="1246498005" sldId="481"/>
        </pc:sldMkLst>
        <pc:spChg chg="mod">
          <ac:chgData name="Alisdair Cunningham" userId="67e8d9ba-4582-42f1-b26c-e866daa7f65b" providerId="ADAL" clId="{D55405F9-96CE-42DD-9571-C3D40844E8B0}" dt="2026-10-12T20:03:16.721" v="21979"/>
          <ac:spMkLst>
            <pc:docMk/>
            <pc:sldMk cId="1246498005" sldId="481"/>
            <ac:spMk id="2" creationId="{3D44CF10-414F-E785-2B6A-D15C66F408E0}"/>
          </ac:spMkLst>
        </pc:spChg>
        <pc:spChg chg="mod">
          <ac:chgData name="Alisdair Cunningham" userId="67e8d9ba-4582-42f1-b26c-e866daa7f65b" providerId="ADAL" clId="{D55405F9-96CE-42DD-9571-C3D40844E8B0}" dt="2026-10-12T19:54:17.365" v="21913"/>
          <ac:spMkLst>
            <pc:docMk/>
            <pc:sldMk cId="1246498005" sldId="481"/>
            <ac:spMk id="8" creationId="{CF13147C-5293-EE4E-E0C1-072D3BA346D8}"/>
          </ac:spMkLst>
        </pc:spChg>
        <pc:spChg chg="add mod">
          <ac:chgData name="Alisdair Cunningham" userId="67e8d9ba-4582-42f1-b26c-e866daa7f65b" providerId="ADAL" clId="{D55405F9-96CE-42DD-9571-C3D40844E8B0}" dt="2026-10-12T20:02:35.013" v="21978"/>
          <ac:spMkLst>
            <pc:docMk/>
            <pc:sldMk cId="1246498005" sldId="481"/>
            <ac:spMk id="10" creationId="{BDDFC595-D1FA-CEDB-FA49-DC38554F080B}"/>
          </ac:spMkLst>
        </pc:spChg>
      </pc:sldChg>
      <pc:sldChg chg="addSp modSp add mod">
        <pc:chgData name="Alisdair Cunningham" userId="67e8d9ba-4582-42f1-b26c-e866daa7f65b" providerId="ADAL" clId="{D55405F9-96CE-42DD-9571-C3D40844E8B0}" dt="2026-10-12T20:03:16.721" v="21979"/>
        <pc:sldMkLst>
          <pc:docMk/>
          <pc:sldMk cId="635467857" sldId="482"/>
        </pc:sldMkLst>
        <pc:spChg chg="mod">
          <ac:chgData name="Alisdair Cunningham" userId="67e8d9ba-4582-42f1-b26c-e866daa7f65b" providerId="ADAL" clId="{D55405F9-96CE-42DD-9571-C3D40844E8B0}" dt="2026-10-12T20:03:16.721" v="21979"/>
          <ac:spMkLst>
            <pc:docMk/>
            <pc:sldMk cId="635467857" sldId="482"/>
            <ac:spMk id="2" creationId="{4B281B33-141D-378C-9EF1-0112C4387EF4}"/>
          </ac:spMkLst>
        </pc:spChg>
        <pc:spChg chg="mod">
          <ac:chgData name="Alisdair Cunningham" userId="67e8d9ba-4582-42f1-b26c-e866daa7f65b" providerId="ADAL" clId="{D55405F9-96CE-42DD-9571-C3D40844E8B0}" dt="2026-10-12T19:54:17.365" v="21913"/>
          <ac:spMkLst>
            <pc:docMk/>
            <pc:sldMk cId="635467857" sldId="482"/>
            <ac:spMk id="8" creationId="{F717850D-E328-98AA-F085-FB6298EA1D5C}"/>
          </ac:spMkLst>
        </pc:spChg>
        <pc:spChg chg="add mod">
          <ac:chgData name="Alisdair Cunningham" userId="67e8d9ba-4582-42f1-b26c-e866daa7f65b" providerId="ADAL" clId="{D55405F9-96CE-42DD-9571-C3D40844E8B0}" dt="2026-10-12T20:02:35.013" v="21978"/>
          <ac:spMkLst>
            <pc:docMk/>
            <pc:sldMk cId="635467857" sldId="482"/>
            <ac:spMk id="9" creationId="{80B30A5F-705E-E60C-953A-EF46FD31D109}"/>
          </ac:spMkLst>
        </pc:spChg>
      </pc:sldChg>
      <pc:sldChg chg="addSp modSp add mod">
        <pc:chgData name="Alisdair Cunningham" userId="67e8d9ba-4582-42f1-b26c-e866daa7f65b" providerId="ADAL" clId="{D55405F9-96CE-42DD-9571-C3D40844E8B0}" dt="2026-10-12T20:03:16.721" v="21979"/>
        <pc:sldMkLst>
          <pc:docMk/>
          <pc:sldMk cId="474404400" sldId="483"/>
        </pc:sldMkLst>
        <pc:spChg chg="mod">
          <ac:chgData name="Alisdair Cunningham" userId="67e8d9ba-4582-42f1-b26c-e866daa7f65b" providerId="ADAL" clId="{D55405F9-96CE-42DD-9571-C3D40844E8B0}" dt="2026-10-12T20:03:16.721" v="21979"/>
          <ac:spMkLst>
            <pc:docMk/>
            <pc:sldMk cId="474404400" sldId="483"/>
            <ac:spMk id="2" creationId="{250E1525-2785-8853-F6B0-74F7D7E12C5B}"/>
          </ac:spMkLst>
        </pc:spChg>
        <pc:spChg chg="mod">
          <ac:chgData name="Alisdair Cunningham" userId="67e8d9ba-4582-42f1-b26c-e866daa7f65b" providerId="ADAL" clId="{D55405F9-96CE-42DD-9571-C3D40844E8B0}" dt="2026-10-12T19:54:17.365" v="21913"/>
          <ac:spMkLst>
            <pc:docMk/>
            <pc:sldMk cId="474404400" sldId="483"/>
            <ac:spMk id="8" creationId="{0A55189B-86C4-77D0-DDDE-E7F1D9DB57A5}"/>
          </ac:spMkLst>
        </pc:spChg>
        <pc:spChg chg="add mod">
          <ac:chgData name="Alisdair Cunningham" userId="67e8d9ba-4582-42f1-b26c-e866daa7f65b" providerId="ADAL" clId="{D55405F9-96CE-42DD-9571-C3D40844E8B0}" dt="2026-10-12T20:02:35.013" v="21978"/>
          <ac:spMkLst>
            <pc:docMk/>
            <pc:sldMk cId="474404400" sldId="483"/>
            <ac:spMk id="10" creationId="{10228A0A-D4BA-6702-794B-A711BF30FECE}"/>
          </ac:spMkLst>
        </pc:spChg>
        <pc:spChg chg="mod">
          <ac:chgData name="Alisdair Cunningham" userId="67e8d9ba-4582-42f1-b26c-e866daa7f65b" providerId="ADAL" clId="{D55405F9-96CE-42DD-9571-C3D40844E8B0}" dt="2026-10-12T19:56:38.121" v="21947" actId="20577"/>
          <ac:spMkLst>
            <pc:docMk/>
            <pc:sldMk cId="474404400" sldId="483"/>
            <ac:spMk id="14" creationId="{4FF72B9B-487D-FBAB-CF70-C73340ED1648}"/>
          </ac:spMkLst>
        </pc:spChg>
      </pc:sldChg>
      <pc:sldChg chg="addSp delSp modSp add mod">
        <pc:chgData name="Alisdair Cunningham" userId="67e8d9ba-4582-42f1-b26c-e866daa7f65b" providerId="ADAL" clId="{D55405F9-96CE-42DD-9571-C3D40844E8B0}" dt="2026-10-12T20:03:16.721" v="21979"/>
        <pc:sldMkLst>
          <pc:docMk/>
          <pc:sldMk cId="3424086197" sldId="484"/>
        </pc:sldMkLst>
        <pc:spChg chg="mod">
          <ac:chgData name="Alisdair Cunningham" userId="67e8d9ba-4582-42f1-b26c-e866daa7f65b" providerId="ADAL" clId="{D55405F9-96CE-42DD-9571-C3D40844E8B0}" dt="2026-10-12T20:03:16.721" v="21979"/>
          <ac:spMkLst>
            <pc:docMk/>
            <pc:sldMk cId="3424086197" sldId="484"/>
            <ac:spMk id="2" creationId="{56BB3D03-CAF0-9B31-D6E4-CD56AECABFBD}"/>
          </ac:spMkLst>
        </pc:spChg>
        <pc:spChg chg="mod">
          <ac:chgData name="Alisdair Cunningham" userId="67e8d9ba-4582-42f1-b26c-e866daa7f65b" providerId="ADAL" clId="{D55405F9-96CE-42DD-9571-C3D40844E8B0}" dt="2026-10-12T19:54:17.365" v="21913"/>
          <ac:spMkLst>
            <pc:docMk/>
            <pc:sldMk cId="3424086197" sldId="484"/>
            <ac:spMk id="8" creationId="{DBED370D-9479-01DE-D369-39D9A07D0D32}"/>
          </ac:spMkLst>
        </pc:spChg>
        <pc:spChg chg="mod">
          <ac:chgData name="Alisdair Cunningham" userId="67e8d9ba-4582-42f1-b26c-e866daa7f65b" providerId="ADAL" clId="{D55405F9-96CE-42DD-9571-C3D40844E8B0}" dt="2026-10-12T20:02:35.013" v="21978"/>
          <ac:spMkLst>
            <pc:docMk/>
            <pc:sldMk cId="3424086197" sldId="484"/>
            <ac:spMk id="10" creationId="{6B221229-195B-F2AF-411E-57C9C0F66575}"/>
          </ac:spMkLst>
        </pc:spChg>
      </pc:sldChg>
      <pc:sldChg chg="modSp add del mod">
        <pc:chgData name="Alisdair Cunningham" userId="67e8d9ba-4582-42f1-b26c-e866daa7f65b" providerId="ADAL" clId="{D55405F9-96CE-42DD-9571-C3D40844E8B0}" dt="2026-10-12T19:55:42.162" v="21937" actId="47"/>
        <pc:sldMkLst>
          <pc:docMk/>
          <pc:sldMk cId="1523647689" sldId="485"/>
        </pc:sldMkLst>
        <pc:spChg chg="mod">
          <ac:chgData name="Alisdair Cunningham" userId="67e8d9ba-4582-42f1-b26c-e866daa7f65b" providerId="ADAL" clId="{D55405F9-96CE-42DD-9571-C3D40844E8B0}" dt="2026-10-12T19:54:17.365" v="21913"/>
          <ac:spMkLst>
            <pc:docMk/>
            <pc:sldMk cId="1523647689" sldId="485"/>
            <ac:spMk id="8" creationId="{E145A6FF-6586-F646-7E00-D711234442A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12/10/2026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12/10/2026</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12/10/2026</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12/10/2026</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12/10/2026</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12/10/2026</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12/10/2026</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12/10/2026</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12/10/2026</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12/10/2026</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12/10/2026</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12/10/2026</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10/12/2026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158568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12/10/2026</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1.xml"/><Relationship Id="rId5" Type="http://schemas.openxmlformats.org/officeDocument/2006/relationships/image" Target="../media/image5.jpg"/><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1.xml"/><Relationship Id="rId5" Type="http://schemas.openxmlformats.org/officeDocument/2006/relationships/image" Target="../media/image5.jpg"/><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1.xml"/><Relationship Id="rId5" Type="http://schemas.openxmlformats.org/officeDocument/2006/relationships/image" Target="../media/image5.jpg"/><Relationship Id="rId4" Type="http://schemas.openxmlformats.org/officeDocument/2006/relationships/image" Target="../media/image4.jp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5272390" y="747668"/>
            <a:ext cx="5101894"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ACBA6008 / 6015: </a:t>
            </a:r>
          </a:p>
          <a:p>
            <a:pPr algn="ctr">
              <a:lnSpc>
                <a:spcPct val="90000"/>
              </a:lnSpc>
              <a:spcBef>
                <a:spcPct val="0"/>
              </a:spcBef>
              <a:spcAft>
                <a:spcPts val="600"/>
              </a:spcAft>
            </a:pPr>
            <a:r>
              <a:rPr lang="en-GB" sz="5000" dirty="0">
                <a:latin typeface="+mj-lt"/>
                <a:ea typeface="+mj-ea"/>
                <a:cs typeface="+mj-cs"/>
              </a:rPr>
              <a:t>Gap Analysis and Ethics</a:t>
            </a:r>
            <a:endParaRPr lang="en-US" sz="5000"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a:blip r:embed="rId2">
            <a:extLst>
              <a:ext uri="{28A0092B-C50C-407E-A947-70E740481C1C}">
                <a14:useLocalDpi xmlns:a14="http://schemas.microsoft.com/office/drawing/2010/main" val="0"/>
              </a:ext>
            </a:extLst>
          </a:blip>
          <a:srcRect l="29487" r="29487"/>
          <a:stretch/>
        </p:blipFill>
        <p:spPr>
          <a:xfrm>
            <a:off x="0" y="10"/>
            <a:ext cx="5032443"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Box 37">
            <a:extLst>
              <a:ext uri="{FF2B5EF4-FFF2-40B4-BE49-F238E27FC236}">
                <a16:creationId xmlns:a16="http://schemas.microsoft.com/office/drawing/2014/main" id="{065D01E9-11A0-DBC0-6713-29D01B31E987}"/>
              </a:ext>
            </a:extLst>
          </p:cNvPr>
          <p:cNvSpPr txBox="1"/>
          <p:nvPr/>
        </p:nvSpPr>
        <p:spPr>
          <a:xfrm>
            <a:off x="6489160" y="4711788"/>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2026 / 2027</a:t>
            </a:r>
          </a:p>
          <a:p>
            <a:pPr algn="ctr"/>
            <a:endParaRPr lang="en-GB" dirty="0"/>
          </a:p>
          <a:p>
            <a:pPr algn="ctr"/>
            <a:r>
              <a:rPr lang="en-GB" dirty="0"/>
              <a:t>Oct 2026</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Oct 2026</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873F1B85-9AC9-4F3A-BBCA-D13FE0F4E82F}"/>
              </a:ext>
            </a:extLst>
          </p:cNvPr>
          <p:cNvPicPr>
            <a:picLocks noChangeAspect="1"/>
          </p:cNvPicPr>
          <p:nvPr/>
        </p:nvPicPr>
        <p:blipFill>
          <a:blip r:embed="rId2">
            <a:extLst>
              <a:ext uri="{28A0092B-C50C-407E-A947-70E740481C1C}">
                <a14:useLocalDpi xmlns:a14="http://schemas.microsoft.com/office/drawing/2010/main" val="0"/>
              </a:ext>
            </a:extLst>
          </a:blip>
          <a:srcRect l="29487" r="29487"/>
          <a:stretch/>
        </p:blipFill>
        <p:spPr>
          <a:xfrm>
            <a:off x="0" y="10"/>
            <a:ext cx="3649287"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solidFill>
            <a:schemeClr val="bg1"/>
          </a:solidFill>
        </p:spPr>
        <p:txBody>
          <a:bodyPr wrap="square" rtlCol="0">
            <a:spAutoFit/>
          </a:bodyPr>
          <a:lstStyle/>
          <a:p>
            <a:r>
              <a:rPr lang="fr-FR" dirty="0"/>
              <a:t>Module ACBA6008 / 6015: 2026 / 2027		</a:t>
            </a:r>
            <a:r>
              <a:rPr lang="fr-FR" b="1" dirty="0"/>
              <a:t>Example dissertations</a:t>
            </a:r>
            <a:endParaRPr lang="en-GB" b="1"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Oct 2026</a:t>
            </a:r>
          </a:p>
        </p:txBody>
      </p:sp>
      <p:sp>
        <p:nvSpPr>
          <p:cNvPr id="6" name="TextBox 5">
            <a:extLst>
              <a:ext uri="{FF2B5EF4-FFF2-40B4-BE49-F238E27FC236}">
                <a16:creationId xmlns:a16="http://schemas.microsoft.com/office/drawing/2014/main" id="{4DDF89E3-11D7-1C67-6295-D47358C3C8FF}"/>
              </a:ext>
            </a:extLst>
          </p:cNvPr>
          <p:cNvSpPr txBox="1"/>
          <p:nvPr/>
        </p:nvSpPr>
        <p:spPr>
          <a:xfrm>
            <a:off x="4174515" y="2139259"/>
            <a:ext cx="8011873" cy="2431435"/>
          </a:xfrm>
          <a:prstGeom prst="rect">
            <a:avLst/>
          </a:prstGeom>
          <a:noFill/>
        </p:spPr>
        <p:txBody>
          <a:bodyPr wrap="square" rtlCol="0">
            <a:spAutoFit/>
          </a:bodyPr>
          <a:lstStyle/>
          <a:p>
            <a:pPr algn="ctr"/>
            <a:r>
              <a:rPr lang="en-GB" sz="3200" b="1" dirty="0"/>
              <a:t>Example dissertations</a:t>
            </a:r>
          </a:p>
          <a:p>
            <a:endParaRPr lang="en-GB" sz="2400" dirty="0"/>
          </a:p>
          <a:p>
            <a:r>
              <a:rPr lang="en-GB" sz="2400" dirty="0"/>
              <a:t>I have shared with you (via Teams) a number of dissertation examples from the BSc Environment course (Wales, UK).</a:t>
            </a:r>
          </a:p>
          <a:p>
            <a:endParaRPr lang="en-GB" sz="2400" dirty="0"/>
          </a:p>
          <a:p>
            <a:r>
              <a:rPr lang="en-GB" sz="2400" dirty="0"/>
              <a:t>Please take your time to review these now</a:t>
            </a:r>
            <a:endParaRPr lang="en-GB" dirty="0"/>
          </a:p>
        </p:txBody>
      </p:sp>
    </p:spTree>
    <p:extLst>
      <p:ext uri="{BB962C8B-B14F-4D97-AF65-F5344CB8AC3E}">
        <p14:creationId xmlns:p14="http://schemas.microsoft.com/office/powerpoint/2010/main" val="2545193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EC13B9-CF13-766E-512D-D32A19932EE3}"/>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A140B5B4-C272-C90B-624F-7784A706A173}"/>
              </a:ext>
            </a:extLst>
          </p:cNvPr>
          <p:cNvPicPr>
            <a:picLocks noChangeAspect="1"/>
          </p:cNvPicPr>
          <p:nvPr/>
        </p:nvPicPr>
        <p:blipFill>
          <a:blip r:embed="rId2">
            <a:extLst>
              <a:ext uri="{28A0092B-C50C-407E-A947-70E740481C1C}">
                <a14:useLocalDpi xmlns:a14="http://schemas.microsoft.com/office/drawing/2010/main" val="0"/>
              </a:ext>
            </a:extLst>
          </a:blip>
          <a:srcRect l="29487" r="29487"/>
          <a:stretch/>
        </p:blipFill>
        <p:spPr>
          <a:xfrm>
            <a:off x="0" y="10"/>
            <a:ext cx="4422371"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8" name="TextBox 7">
            <a:extLst>
              <a:ext uri="{FF2B5EF4-FFF2-40B4-BE49-F238E27FC236}">
                <a16:creationId xmlns:a16="http://schemas.microsoft.com/office/drawing/2014/main" id="{9944838D-6665-1C55-EF14-6D986E58ADCA}"/>
              </a:ext>
            </a:extLst>
          </p:cNvPr>
          <p:cNvSpPr txBox="1"/>
          <p:nvPr/>
        </p:nvSpPr>
        <p:spPr>
          <a:xfrm>
            <a:off x="-1" y="0"/>
            <a:ext cx="12191999" cy="369332"/>
          </a:xfrm>
          <a:prstGeom prst="rect">
            <a:avLst/>
          </a:prstGeom>
          <a:solidFill>
            <a:schemeClr val="bg1"/>
          </a:solidFill>
        </p:spPr>
        <p:txBody>
          <a:bodyPr wrap="square" rtlCol="0">
            <a:spAutoFit/>
          </a:bodyPr>
          <a:lstStyle/>
          <a:p>
            <a:r>
              <a:rPr lang="fr-FR" dirty="0"/>
              <a:t>Module ACBA6008 / 6015: 2026 / 2027		</a:t>
            </a:r>
            <a:r>
              <a:rPr lang="fr-FR" b="1" dirty="0"/>
              <a:t>Example dissertations</a:t>
            </a:r>
            <a:endParaRPr lang="en-GB" b="1" dirty="0"/>
          </a:p>
        </p:txBody>
      </p:sp>
      <p:sp>
        <p:nvSpPr>
          <p:cNvPr id="2" name="TextBox 1">
            <a:extLst>
              <a:ext uri="{FF2B5EF4-FFF2-40B4-BE49-F238E27FC236}">
                <a16:creationId xmlns:a16="http://schemas.microsoft.com/office/drawing/2014/main" id="{2E09A5D7-5D38-DBED-B270-30266A810580}"/>
              </a:ext>
            </a:extLst>
          </p:cNvPr>
          <p:cNvSpPr txBox="1"/>
          <p:nvPr/>
        </p:nvSpPr>
        <p:spPr>
          <a:xfrm>
            <a:off x="10628852" y="0"/>
            <a:ext cx="1557536" cy="369332"/>
          </a:xfrm>
          <a:prstGeom prst="rect">
            <a:avLst/>
          </a:prstGeom>
          <a:noFill/>
        </p:spPr>
        <p:txBody>
          <a:bodyPr wrap="square" rtlCol="0">
            <a:spAutoFit/>
          </a:bodyPr>
          <a:lstStyle/>
          <a:p>
            <a:r>
              <a:rPr lang="en-GB" dirty="0"/>
              <a:t>Oct 2026</a:t>
            </a:r>
          </a:p>
        </p:txBody>
      </p:sp>
      <p:sp>
        <p:nvSpPr>
          <p:cNvPr id="6" name="TextBox 5">
            <a:extLst>
              <a:ext uri="{FF2B5EF4-FFF2-40B4-BE49-F238E27FC236}">
                <a16:creationId xmlns:a16="http://schemas.microsoft.com/office/drawing/2014/main" id="{4E6A06E0-E1DD-F120-5852-BDC49D688687}"/>
              </a:ext>
            </a:extLst>
          </p:cNvPr>
          <p:cNvSpPr txBox="1"/>
          <p:nvPr/>
        </p:nvSpPr>
        <p:spPr>
          <a:xfrm>
            <a:off x="4330931" y="687302"/>
            <a:ext cx="7739150" cy="5755422"/>
          </a:xfrm>
          <a:prstGeom prst="rect">
            <a:avLst/>
          </a:prstGeom>
          <a:noFill/>
        </p:spPr>
        <p:txBody>
          <a:bodyPr wrap="square" rtlCol="0">
            <a:spAutoFit/>
          </a:bodyPr>
          <a:lstStyle/>
          <a:p>
            <a:pPr algn="ctr"/>
            <a:r>
              <a:rPr lang="en-GB" sz="3200" b="1" i="1" dirty="0"/>
              <a:t>Having reviewed these examples, please carry out the following in pairs / groups:</a:t>
            </a:r>
          </a:p>
          <a:p>
            <a:pPr algn="ctr"/>
            <a:endParaRPr lang="en-GB" sz="3200" b="1" i="1" dirty="0"/>
          </a:p>
          <a:p>
            <a:pPr marL="457200" indent="-457200" algn="ctr">
              <a:buFontTx/>
              <a:buChar char="-"/>
            </a:pPr>
            <a:r>
              <a:rPr lang="en-GB" sz="3200" b="1" i="1" dirty="0"/>
              <a:t>Each person select an example case study and see if you can each find the following:</a:t>
            </a:r>
          </a:p>
          <a:p>
            <a:pPr marL="800100" lvl="1" indent="-342900" algn="ctr">
              <a:buFontTx/>
              <a:buChar char="-"/>
            </a:pPr>
            <a:r>
              <a:rPr lang="en-GB" sz="2000" b="1" i="1" dirty="0"/>
              <a:t>Identify the problem definition (how was this identified)?</a:t>
            </a:r>
          </a:p>
          <a:p>
            <a:pPr marL="800100" lvl="1" indent="-342900" algn="ctr">
              <a:buFontTx/>
              <a:buChar char="-"/>
            </a:pPr>
            <a:r>
              <a:rPr lang="en-GB" sz="2000" b="1" i="1" dirty="0"/>
              <a:t>Identify the research question</a:t>
            </a:r>
          </a:p>
          <a:p>
            <a:pPr marL="800100" lvl="1" indent="-342900" algn="ctr">
              <a:buFontTx/>
              <a:buChar char="-"/>
            </a:pPr>
            <a:r>
              <a:rPr lang="en-GB" sz="2000" b="1" i="1" dirty="0"/>
              <a:t>Identify the solution defence</a:t>
            </a:r>
          </a:p>
          <a:p>
            <a:pPr marL="800100" lvl="1" indent="-342900" algn="ctr">
              <a:buFontTx/>
              <a:buChar char="-"/>
            </a:pPr>
            <a:r>
              <a:rPr lang="en-GB" sz="2000" b="1" i="1" dirty="0"/>
              <a:t>Did the author explain the significance of the study?</a:t>
            </a:r>
          </a:p>
          <a:p>
            <a:pPr marL="342900" indent="-342900" algn="ctr">
              <a:buFontTx/>
              <a:buChar char="-"/>
            </a:pPr>
            <a:endParaRPr lang="en-GB" sz="3200" b="1" i="1" dirty="0"/>
          </a:p>
          <a:p>
            <a:pPr algn="ctr"/>
            <a:r>
              <a:rPr lang="en-GB" sz="3200" b="1" i="1" dirty="0"/>
              <a:t>Compare notes between your case studies to determine examples of better and worse practice </a:t>
            </a:r>
            <a:endParaRPr lang="en-GB" sz="2400" dirty="0"/>
          </a:p>
        </p:txBody>
      </p:sp>
    </p:spTree>
    <p:extLst>
      <p:ext uri="{BB962C8B-B14F-4D97-AF65-F5344CB8AC3E}">
        <p14:creationId xmlns:p14="http://schemas.microsoft.com/office/powerpoint/2010/main" val="8686736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Small bird on log">
            <a:extLst>
              <a:ext uri="{FF2B5EF4-FFF2-40B4-BE49-F238E27FC236}">
                <a16:creationId xmlns:a16="http://schemas.microsoft.com/office/drawing/2014/main" id="{F7429635-44CB-CFC6-7B29-AA3AD601BFB9}"/>
              </a:ext>
            </a:extLst>
          </p:cNvPr>
          <p:cNvPicPr>
            <a:picLocks noChangeAspect="1"/>
          </p:cNvPicPr>
          <p:nvPr/>
        </p:nvPicPr>
        <p:blipFill>
          <a:blip r:embed="rId2">
            <a:extLst>
              <a:ext uri="{28A0092B-C50C-407E-A947-70E740481C1C}">
                <a14:useLocalDpi xmlns:a14="http://schemas.microsoft.com/office/drawing/2010/main" val="0"/>
              </a:ext>
            </a:extLst>
          </a:blip>
          <a:srcRect t="6153" r="-2" b="12090"/>
          <a:stretch>
            <a:fillRect/>
          </a:stretch>
        </p:blipFill>
        <p:spPr>
          <a:xfrm>
            <a:off x="196555" y="353179"/>
            <a:ext cx="5804105" cy="3167426"/>
          </a:xfrm>
          <a:prstGeom prst="rect">
            <a:avLst/>
          </a:prstGeom>
        </p:spPr>
      </p:pic>
      <p:pic>
        <p:nvPicPr>
          <p:cNvPr id="13" name="Picture 12">
            <a:extLst>
              <a:ext uri="{FF2B5EF4-FFF2-40B4-BE49-F238E27FC236}">
                <a16:creationId xmlns:a16="http://schemas.microsoft.com/office/drawing/2014/main" id="{19677631-939E-C4E0-F1B5-F701587536DA}"/>
              </a:ext>
            </a:extLst>
          </p:cNvPr>
          <p:cNvPicPr>
            <a:picLocks noChangeAspect="1"/>
          </p:cNvPicPr>
          <p:nvPr/>
        </p:nvPicPr>
        <p:blipFill>
          <a:blip r:embed="rId3"/>
          <a:srcRect t="20215" b="16049"/>
          <a:stretch>
            <a:fillRect/>
          </a:stretch>
        </p:blipFill>
        <p:spPr>
          <a:xfrm>
            <a:off x="6193189" y="353179"/>
            <a:ext cx="5797883" cy="3167426"/>
          </a:xfrm>
          <a:prstGeom prst="rect">
            <a:avLst/>
          </a:prstGeom>
        </p:spPr>
      </p:pic>
      <p:pic>
        <p:nvPicPr>
          <p:cNvPr id="7" name="Picture 6" descr="River rocks">
            <a:extLst>
              <a:ext uri="{FF2B5EF4-FFF2-40B4-BE49-F238E27FC236}">
                <a16:creationId xmlns:a16="http://schemas.microsoft.com/office/drawing/2014/main" id="{07B19BB1-FBA8-D5B3-5DC3-DE65B89A5EC6}"/>
              </a:ext>
            </a:extLst>
          </p:cNvPr>
          <p:cNvPicPr>
            <a:picLocks noChangeAspect="1"/>
          </p:cNvPicPr>
          <p:nvPr/>
        </p:nvPicPr>
        <p:blipFill>
          <a:blip r:embed="rId4">
            <a:extLst>
              <a:ext uri="{28A0092B-C50C-407E-A947-70E740481C1C}">
                <a14:useLocalDpi xmlns:a14="http://schemas.microsoft.com/office/drawing/2010/main" val="0"/>
              </a:ext>
            </a:extLst>
          </a:blip>
          <a:srcRect r="-2" b="16036"/>
          <a:stretch>
            <a:fillRect/>
          </a:stretch>
        </p:blipFill>
        <p:spPr>
          <a:xfrm>
            <a:off x="196555" y="3692320"/>
            <a:ext cx="5804105" cy="2789948"/>
          </a:xfrm>
          <a:prstGeom prst="rect">
            <a:avLst/>
          </a:prstGeom>
        </p:spPr>
      </p:pic>
      <p:pic>
        <p:nvPicPr>
          <p:cNvPr id="11" name="Picture 10" descr="White rectangle on top of green leaves">
            <a:extLst>
              <a:ext uri="{FF2B5EF4-FFF2-40B4-BE49-F238E27FC236}">
                <a16:creationId xmlns:a16="http://schemas.microsoft.com/office/drawing/2014/main" id="{B6164FCC-38F3-1117-0CA5-C908C0CE94F8}"/>
              </a:ext>
            </a:extLst>
          </p:cNvPr>
          <p:cNvPicPr>
            <a:picLocks noChangeAspect="1"/>
          </p:cNvPicPr>
          <p:nvPr/>
        </p:nvPicPr>
        <p:blipFill>
          <a:blip r:embed="rId5">
            <a:extLst>
              <a:ext uri="{28A0092B-C50C-407E-A947-70E740481C1C}">
                <a14:useLocalDpi xmlns:a14="http://schemas.microsoft.com/office/drawing/2010/main" val="0"/>
              </a:ext>
            </a:extLst>
          </a:blip>
          <a:srcRect t="11970" r="2" b="15941"/>
          <a:stretch>
            <a:fillRect/>
          </a:stretch>
        </p:blipFill>
        <p:spPr>
          <a:xfrm>
            <a:off x="6193188" y="3692320"/>
            <a:ext cx="5797883" cy="2789948"/>
          </a:xfrm>
          <a:prstGeom prst="rect">
            <a:avLst/>
          </a:prstGeom>
        </p:spPr>
      </p:pic>
      <p:sp>
        <p:nvSpPr>
          <p:cNvPr id="3" name="TextBox 2">
            <a:extLst>
              <a:ext uri="{FF2B5EF4-FFF2-40B4-BE49-F238E27FC236}">
                <a16:creationId xmlns:a16="http://schemas.microsoft.com/office/drawing/2014/main" id="{6CE02DB0-E6F8-AC05-4ED7-52E7C2D9BE03}"/>
              </a:ext>
            </a:extLst>
          </p:cNvPr>
          <p:cNvSpPr txBox="1"/>
          <p:nvPr/>
        </p:nvSpPr>
        <p:spPr>
          <a:xfrm>
            <a:off x="-1" y="0"/>
            <a:ext cx="12191999" cy="369332"/>
          </a:xfrm>
          <a:prstGeom prst="rect">
            <a:avLst/>
          </a:prstGeom>
          <a:solidFill>
            <a:schemeClr val="bg1"/>
          </a:solidFill>
        </p:spPr>
        <p:txBody>
          <a:bodyPr wrap="square" rtlCol="0">
            <a:spAutoFit/>
          </a:bodyPr>
          <a:lstStyle/>
          <a:p>
            <a:r>
              <a:rPr lang="fr-FR" dirty="0"/>
              <a:t>Module ACBA6008 / 6015: 2026 / 2027	</a:t>
            </a:r>
            <a:r>
              <a:rPr lang="fr-FR" b="1" dirty="0"/>
              <a:t>Example dissertations: </a:t>
            </a:r>
            <a:r>
              <a:rPr lang="fr-FR" b="1" dirty="0" err="1"/>
              <a:t>Problem</a:t>
            </a:r>
            <a:r>
              <a:rPr lang="fr-FR" b="1" dirty="0"/>
              <a:t> Identification</a:t>
            </a:r>
            <a:endParaRPr lang="en-GB" b="1" dirty="0"/>
          </a:p>
        </p:txBody>
      </p:sp>
      <p:sp>
        <p:nvSpPr>
          <p:cNvPr id="12" name="TextBox 11">
            <a:extLst>
              <a:ext uri="{FF2B5EF4-FFF2-40B4-BE49-F238E27FC236}">
                <a16:creationId xmlns:a16="http://schemas.microsoft.com/office/drawing/2014/main" id="{1D93C063-5A7B-6E98-0E08-629EED5F1A31}"/>
              </a:ext>
            </a:extLst>
          </p:cNvPr>
          <p:cNvSpPr txBox="1"/>
          <p:nvPr/>
        </p:nvSpPr>
        <p:spPr>
          <a:xfrm>
            <a:off x="2423572" y="1529470"/>
            <a:ext cx="1347361" cy="830997"/>
          </a:xfrm>
          <a:prstGeom prst="rect">
            <a:avLst/>
          </a:prstGeom>
          <a:solidFill>
            <a:schemeClr val="bg1"/>
          </a:solidFill>
        </p:spPr>
        <p:txBody>
          <a:bodyPr wrap="square">
            <a:spAutoFit/>
          </a:bodyPr>
          <a:lstStyle/>
          <a:p>
            <a:pPr algn="ctr"/>
            <a:r>
              <a:rPr lang="en-GB" sz="1600" b="1" dirty="0"/>
              <a:t>Bird weights and climate change</a:t>
            </a:r>
            <a:endParaRPr lang="en-GB" sz="1600" dirty="0"/>
          </a:p>
        </p:txBody>
      </p:sp>
      <p:sp>
        <p:nvSpPr>
          <p:cNvPr id="16" name="TextBox 15">
            <a:extLst>
              <a:ext uri="{FF2B5EF4-FFF2-40B4-BE49-F238E27FC236}">
                <a16:creationId xmlns:a16="http://schemas.microsoft.com/office/drawing/2014/main" id="{E5328796-A176-058C-8ED9-DE35BE847120}"/>
              </a:ext>
            </a:extLst>
          </p:cNvPr>
          <p:cNvSpPr txBox="1"/>
          <p:nvPr/>
        </p:nvSpPr>
        <p:spPr>
          <a:xfrm>
            <a:off x="10628852" y="0"/>
            <a:ext cx="1557536" cy="369332"/>
          </a:xfrm>
          <a:prstGeom prst="rect">
            <a:avLst/>
          </a:prstGeom>
          <a:noFill/>
        </p:spPr>
        <p:txBody>
          <a:bodyPr wrap="square" rtlCol="0">
            <a:spAutoFit/>
          </a:bodyPr>
          <a:lstStyle/>
          <a:p>
            <a:r>
              <a:rPr lang="en-GB" dirty="0"/>
              <a:t>Oct 2026</a:t>
            </a:r>
          </a:p>
        </p:txBody>
      </p:sp>
      <p:sp>
        <p:nvSpPr>
          <p:cNvPr id="23" name="TextBox 22">
            <a:extLst>
              <a:ext uri="{FF2B5EF4-FFF2-40B4-BE49-F238E27FC236}">
                <a16:creationId xmlns:a16="http://schemas.microsoft.com/office/drawing/2014/main" id="{FAFBBED1-04F3-4A7C-BA16-56313DD8FC28}"/>
              </a:ext>
            </a:extLst>
          </p:cNvPr>
          <p:cNvSpPr txBox="1"/>
          <p:nvPr/>
        </p:nvSpPr>
        <p:spPr>
          <a:xfrm>
            <a:off x="8646029" y="1529469"/>
            <a:ext cx="1866329" cy="830997"/>
          </a:xfrm>
          <a:prstGeom prst="rect">
            <a:avLst/>
          </a:prstGeom>
          <a:solidFill>
            <a:schemeClr val="bg1"/>
          </a:solidFill>
        </p:spPr>
        <p:txBody>
          <a:bodyPr wrap="square">
            <a:spAutoFit/>
          </a:bodyPr>
          <a:lstStyle/>
          <a:p>
            <a:pPr algn="ctr"/>
            <a:r>
              <a:rPr lang="en-GB" sz="1600" b="1" dirty="0"/>
              <a:t>Volcanic Ash as a sustainable concrete material</a:t>
            </a:r>
            <a:endParaRPr lang="en-GB" sz="1600" dirty="0"/>
          </a:p>
        </p:txBody>
      </p:sp>
      <p:sp>
        <p:nvSpPr>
          <p:cNvPr id="25" name="TextBox 24">
            <a:extLst>
              <a:ext uri="{FF2B5EF4-FFF2-40B4-BE49-F238E27FC236}">
                <a16:creationId xmlns:a16="http://schemas.microsoft.com/office/drawing/2014/main" id="{DF16BFB3-D019-2C7C-547A-14875FE4C42F}"/>
              </a:ext>
            </a:extLst>
          </p:cNvPr>
          <p:cNvSpPr txBox="1"/>
          <p:nvPr/>
        </p:nvSpPr>
        <p:spPr>
          <a:xfrm>
            <a:off x="-1" y="6466114"/>
            <a:ext cx="9788057" cy="369332"/>
          </a:xfrm>
          <a:prstGeom prst="rect">
            <a:avLst/>
          </a:prstGeom>
          <a:noFill/>
        </p:spPr>
        <p:txBody>
          <a:bodyPr wrap="square" rtlCol="0">
            <a:spAutoFit/>
          </a:bodyPr>
          <a:lstStyle/>
          <a:p>
            <a:r>
              <a:rPr lang="fr-FR" dirty="0"/>
              <a:t>A. Cunningham			Week 3: Gap </a:t>
            </a:r>
            <a:r>
              <a:rPr lang="fr-FR" dirty="0" err="1"/>
              <a:t>Analysis</a:t>
            </a:r>
            <a:endParaRPr lang="en-GB" dirty="0"/>
          </a:p>
        </p:txBody>
      </p:sp>
      <p:sp>
        <p:nvSpPr>
          <p:cNvPr id="2" name="TextBox 1">
            <a:extLst>
              <a:ext uri="{FF2B5EF4-FFF2-40B4-BE49-F238E27FC236}">
                <a16:creationId xmlns:a16="http://schemas.microsoft.com/office/drawing/2014/main" id="{B4404B19-134D-2051-CE28-2C0251BFC891}"/>
              </a:ext>
            </a:extLst>
          </p:cNvPr>
          <p:cNvSpPr txBox="1"/>
          <p:nvPr/>
        </p:nvSpPr>
        <p:spPr>
          <a:xfrm>
            <a:off x="2164166" y="4841873"/>
            <a:ext cx="1505193" cy="584775"/>
          </a:xfrm>
          <a:prstGeom prst="rect">
            <a:avLst/>
          </a:prstGeom>
          <a:solidFill>
            <a:schemeClr val="bg1"/>
          </a:solidFill>
        </p:spPr>
        <p:txBody>
          <a:bodyPr wrap="square">
            <a:spAutoFit/>
          </a:bodyPr>
          <a:lstStyle/>
          <a:p>
            <a:pPr algn="ctr"/>
            <a:r>
              <a:rPr lang="en-GB" sz="1600" b="1" dirty="0"/>
              <a:t>River </a:t>
            </a:r>
          </a:p>
          <a:p>
            <a:pPr algn="ctr"/>
            <a:r>
              <a:rPr lang="en-GB" sz="1600" b="1" dirty="0"/>
              <a:t>pollution</a:t>
            </a:r>
            <a:endParaRPr lang="en-GB" sz="1600" dirty="0"/>
          </a:p>
        </p:txBody>
      </p:sp>
      <p:sp>
        <p:nvSpPr>
          <p:cNvPr id="4" name="TextBox 3">
            <a:extLst>
              <a:ext uri="{FF2B5EF4-FFF2-40B4-BE49-F238E27FC236}">
                <a16:creationId xmlns:a16="http://schemas.microsoft.com/office/drawing/2014/main" id="{094BA76D-E032-3CFC-FD89-2FD7130A49A4}"/>
              </a:ext>
            </a:extLst>
          </p:cNvPr>
          <p:cNvSpPr txBox="1"/>
          <p:nvPr/>
        </p:nvSpPr>
        <p:spPr>
          <a:xfrm>
            <a:off x="8522641" y="4663719"/>
            <a:ext cx="1505193" cy="830997"/>
          </a:xfrm>
          <a:prstGeom prst="rect">
            <a:avLst/>
          </a:prstGeom>
          <a:solidFill>
            <a:schemeClr val="bg1"/>
          </a:solidFill>
        </p:spPr>
        <p:txBody>
          <a:bodyPr wrap="square">
            <a:spAutoFit/>
          </a:bodyPr>
          <a:lstStyle/>
          <a:p>
            <a:pPr algn="ctr"/>
            <a:r>
              <a:rPr lang="en-GB" sz="1600" b="1" dirty="0"/>
              <a:t>Invasive plant species distribution</a:t>
            </a:r>
            <a:endParaRPr lang="en-GB" sz="1600" dirty="0"/>
          </a:p>
        </p:txBody>
      </p:sp>
      <p:sp>
        <p:nvSpPr>
          <p:cNvPr id="6" name="TextBox 5">
            <a:extLst>
              <a:ext uri="{FF2B5EF4-FFF2-40B4-BE49-F238E27FC236}">
                <a16:creationId xmlns:a16="http://schemas.microsoft.com/office/drawing/2014/main" id="{956DEB18-C6C4-C3C8-C62E-B9DA99108EA6}"/>
              </a:ext>
            </a:extLst>
          </p:cNvPr>
          <p:cNvSpPr txBox="1"/>
          <p:nvPr/>
        </p:nvSpPr>
        <p:spPr>
          <a:xfrm>
            <a:off x="1815828" y="3143126"/>
            <a:ext cx="8560340" cy="954107"/>
          </a:xfrm>
          <a:prstGeom prst="rect">
            <a:avLst/>
          </a:prstGeom>
          <a:solidFill>
            <a:schemeClr val="bg1"/>
          </a:solidFill>
        </p:spPr>
        <p:txBody>
          <a:bodyPr wrap="square">
            <a:spAutoFit/>
          </a:bodyPr>
          <a:lstStyle/>
          <a:p>
            <a:pPr algn="ctr"/>
            <a:r>
              <a:rPr lang="en-GB" sz="2800" b="1" i="1" dirty="0"/>
              <a:t>Activity: Find the problem statement and research question for each of the examples</a:t>
            </a:r>
            <a:endParaRPr lang="en-GB" sz="2800" i="1" dirty="0"/>
          </a:p>
        </p:txBody>
      </p:sp>
    </p:spTree>
    <p:extLst>
      <p:ext uri="{BB962C8B-B14F-4D97-AF65-F5344CB8AC3E}">
        <p14:creationId xmlns:p14="http://schemas.microsoft.com/office/powerpoint/2010/main" val="3606968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fade">
                                      <p:cBhvr>
                                        <p:cTn id="10" dur="500"/>
                                        <p:tgtEl>
                                          <p:spTgt spid="2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500"/>
                                        <p:tgtEl>
                                          <p:spTgt spid="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23" grpId="0" animBg="1"/>
      <p:bldP spid="2" grpId="0" animBg="1"/>
      <p:bldP spid="4" grpId="0" animBg="1"/>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58952D-95D5-4FC3-3BF7-D3F28ADF6F2F}"/>
            </a:ext>
          </a:extLst>
        </p:cNvPr>
        <p:cNvGrpSpPr/>
        <p:nvPr/>
      </p:nvGrpSpPr>
      <p:grpSpPr>
        <a:xfrm>
          <a:off x="0" y="0"/>
          <a:ext cx="0" cy="0"/>
          <a:chOff x="0" y="0"/>
          <a:chExt cx="0" cy="0"/>
        </a:xfrm>
      </p:grpSpPr>
      <p:pic>
        <p:nvPicPr>
          <p:cNvPr id="9" name="Picture 8" descr="Small bird on log">
            <a:extLst>
              <a:ext uri="{FF2B5EF4-FFF2-40B4-BE49-F238E27FC236}">
                <a16:creationId xmlns:a16="http://schemas.microsoft.com/office/drawing/2014/main" id="{08ABEE93-F592-5B16-DF76-E0DCD1AB0546}"/>
              </a:ext>
            </a:extLst>
          </p:cNvPr>
          <p:cNvPicPr>
            <a:picLocks noChangeAspect="1"/>
          </p:cNvPicPr>
          <p:nvPr/>
        </p:nvPicPr>
        <p:blipFill>
          <a:blip r:embed="rId2">
            <a:extLst>
              <a:ext uri="{28A0092B-C50C-407E-A947-70E740481C1C}">
                <a14:useLocalDpi xmlns:a14="http://schemas.microsoft.com/office/drawing/2010/main" val="0"/>
              </a:ext>
            </a:extLst>
          </a:blip>
          <a:srcRect t="6153" r="-2" b="12090"/>
          <a:stretch>
            <a:fillRect/>
          </a:stretch>
        </p:blipFill>
        <p:spPr>
          <a:xfrm>
            <a:off x="196555" y="353179"/>
            <a:ext cx="5804105" cy="3167426"/>
          </a:xfrm>
          <a:prstGeom prst="rect">
            <a:avLst/>
          </a:prstGeom>
        </p:spPr>
      </p:pic>
      <p:pic>
        <p:nvPicPr>
          <p:cNvPr id="13" name="Picture 12">
            <a:extLst>
              <a:ext uri="{FF2B5EF4-FFF2-40B4-BE49-F238E27FC236}">
                <a16:creationId xmlns:a16="http://schemas.microsoft.com/office/drawing/2014/main" id="{49A47872-FFC0-4F3D-D869-BD3A60A69768}"/>
              </a:ext>
            </a:extLst>
          </p:cNvPr>
          <p:cNvPicPr>
            <a:picLocks noChangeAspect="1"/>
          </p:cNvPicPr>
          <p:nvPr/>
        </p:nvPicPr>
        <p:blipFill>
          <a:blip r:embed="rId3"/>
          <a:srcRect t="20215" b="16049"/>
          <a:stretch>
            <a:fillRect/>
          </a:stretch>
        </p:blipFill>
        <p:spPr>
          <a:xfrm>
            <a:off x="6193189" y="353179"/>
            <a:ext cx="5797883" cy="3167426"/>
          </a:xfrm>
          <a:prstGeom prst="rect">
            <a:avLst/>
          </a:prstGeom>
        </p:spPr>
      </p:pic>
      <p:pic>
        <p:nvPicPr>
          <p:cNvPr id="7" name="Picture 6" descr="River rocks">
            <a:extLst>
              <a:ext uri="{FF2B5EF4-FFF2-40B4-BE49-F238E27FC236}">
                <a16:creationId xmlns:a16="http://schemas.microsoft.com/office/drawing/2014/main" id="{09C8CC87-B0DB-6D76-B9FD-D42F667A1DCD}"/>
              </a:ext>
            </a:extLst>
          </p:cNvPr>
          <p:cNvPicPr>
            <a:picLocks noChangeAspect="1"/>
          </p:cNvPicPr>
          <p:nvPr/>
        </p:nvPicPr>
        <p:blipFill>
          <a:blip r:embed="rId4">
            <a:extLst>
              <a:ext uri="{28A0092B-C50C-407E-A947-70E740481C1C}">
                <a14:useLocalDpi xmlns:a14="http://schemas.microsoft.com/office/drawing/2010/main" val="0"/>
              </a:ext>
            </a:extLst>
          </a:blip>
          <a:srcRect r="-2" b="16036"/>
          <a:stretch>
            <a:fillRect/>
          </a:stretch>
        </p:blipFill>
        <p:spPr>
          <a:xfrm>
            <a:off x="196555" y="3692320"/>
            <a:ext cx="5804105" cy="2789948"/>
          </a:xfrm>
          <a:prstGeom prst="rect">
            <a:avLst/>
          </a:prstGeom>
        </p:spPr>
      </p:pic>
      <p:pic>
        <p:nvPicPr>
          <p:cNvPr id="11" name="Picture 10" descr="White rectangle on top of green leaves">
            <a:extLst>
              <a:ext uri="{FF2B5EF4-FFF2-40B4-BE49-F238E27FC236}">
                <a16:creationId xmlns:a16="http://schemas.microsoft.com/office/drawing/2014/main" id="{9D28F5D5-0D89-FEEE-B629-18C21C7D5C26}"/>
              </a:ext>
            </a:extLst>
          </p:cNvPr>
          <p:cNvPicPr>
            <a:picLocks noChangeAspect="1"/>
          </p:cNvPicPr>
          <p:nvPr/>
        </p:nvPicPr>
        <p:blipFill>
          <a:blip r:embed="rId5">
            <a:extLst>
              <a:ext uri="{28A0092B-C50C-407E-A947-70E740481C1C}">
                <a14:useLocalDpi xmlns:a14="http://schemas.microsoft.com/office/drawing/2010/main" val="0"/>
              </a:ext>
            </a:extLst>
          </a:blip>
          <a:srcRect t="11970" r="2" b="15941"/>
          <a:stretch>
            <a:fillRect/>
          </a:stretch>
        </p:blipFill>
        <p:spPr>
          <a:xfrm>
            <a:off x="6193188" y="3692320"/>
            <a:ext cx="5797883" cy="2789948"/>
          </a:xfrm>
          <a:prstGeom prst="rect">
            <a:avLst/>
          </a:prstGeom>
        </p:spPr>
      </p:pic>
      <p:sp>
        <p:nvSpPr>
          <p:cNvPr id="3" name="TextBox 2">
            <a:extLst>
              <a:ext uri="{FF2B5EF4-FFF2-40B4-BE49-F238E27FC236}">
                <a16:creationId xmlns:a16="http://schemas.microsoft.com/office/drawing/2014/main" id="{AF1CD14A-3B9A-835B-7E3A-B113B0BDDFB7}"/>
              </a:ext>
            </a:extLst>
          </p:cNvPr>
          <p:cNvSpPr txBox="1"/>
          <p:nvPr/>
        </p:nvSpPr>
        <p:spPr>
          <a:xfrm>
            <a:off x="-1" y="0"/>
            <a:ext cx="12191999" cy="369332"/>
          </a:xfrm>
          <a:prstGeom prst="rect">
            <a:avLst/>
          </a:prstGeom>
          <a:solidFill>
            <a:schemeClr val="bg1"/>
          </a:solidFill>
        </p:spPr>
        <p:txBody>
          <a:bodyPr wrap="square" rtlCol="0">
            <a:spAutoFit/>
          </a:bodyPr>
          <a:lstStyle/>
          <a:p>
            <a:r>
              <a:rPr lang="fr-FR" dirty="0"/>
              <a:t>Module ACBA6008 / 6015: 2026 / 2027	</a:t>
            </a:r>
            <a:r>
              <a:rPr lang="fr-FR" b="1" dirty="0"/>
              <a:t>Example dissertations: </a:t>
            </a:r>
            <a:r>
              <a:rPr lang="fr-FR" b="1" dirty="0" err="1"/>
              <a:t>Problem</a:t>
            </a:r>
            <a:r>
              <a:rPr lang="fr-FR" b="1" dirty="0"/>
              <a:t> Identification</a:t>
            </a:r>
            <a:endParaRPr lang="en-GB" b="1" dirty="0"/>
          </a:p>
        </p:txBody>
      </p:sp>
      <p:sp>
        <p:nvSpPr>
          <p:cNvPr id="5" name="TextBox 4">
            <a:extLst>
              <a:ext uri="{FF2B5EF4-FFF2-40B4-BE49-F238E27FC236}">
                <a16:creationId xmlns:a16="http://schemas.microsoft.com/office/drawing/2014/main" id="{45E9705C-B6BB-4D6C-B7A4-188992F52E2F}"/>
              </a:ext>
            </a:extLst>
          </p:cNvPr>
          <p:cNvSpPr txBox="1"/>
          <p:nvPr/>
        </p:nvSpPr>
        <p:spPr>
          <a:xfrm>
            <a:off x="332282" y="3886965"/>
            <a:ext cx="5529943" cy="2400657"/>
          </a:xfrm>
          <a:prstGeom prst="rect">
            <a:avLst/>
          </a:prstGeom>
          <a:solidFill>
            <a:schemeClr val="bg1"/>
          </a:solidFill>
        </p:spPr>
        <p:txBody>
          <a:bodyPr wrap="square" rtlCol="0">
            <a:spAutoFit/>
          </a:bodyPr>
          <a:lstStyle/>
          <a:p>
            <a:pPr fontAlgn="t">
              <a:lnSpc>
                <a:spcPts val="1500"/>
              </a:lnSpc>
              <a:buNone/>
            </a:pPr>
            <a:r>
              <a:rPr lang="en-GB" sz="1000" b="1" dirty="0">
                <a:latin typeface="Segoe UI" panose="020B0502040204020203" pitchFamily="34" charset="0"/>
              </a:rPr>
              <a:t>Problem: </a:t>
            </a:r>
            <a:r>
              <a:rPr lang="en-GB" sz="1000" dirty="0">
                <a:latin typeface="Segoe UI" panose="020B0502040204020203" pitchFamily="34" charset="0"/>
              </a:rPr>
              <a:t>There is a gap in the literature evaluating the long-term ecological recovery of the Afon Cynon from the period of industrial pollution to the present.</a:t>
            </a:r>
          </a:p>
          <a:p>
            <a:pPr fontAlgn="t">
              <a:lnSpc>
                <a:spcPts val="1500"/>
              </a:lnSpc>
              <a:buNone/>
            </a:pPr>
            <a:r>
              <a:rPr lang="en-GB" sz="1000" b="1" dirty="0">
                <a:latin typeface="Segoe UI" panose="020B0502040204020203" pitchFamily="34" charset="0"/>
              </a:rPr>
              <a:t>Question: </a:t>
            </a:r>
            <a:r>
              <a:rPr lang="en-GB" sz="1000" dirty="0">
                <a:latin typeface="Segoe UI" panose="020B0502040204020203" pitchFamily="34" charset="0"/>
              </a:rPr>
              <a:t>To what extent has the ecological and environmental quality of the Afon Cynon recovered over the past 60 years?</a:t>
            </a:r>
          </a:p>
          <a:p>
            <a:pPr fontAlgn="t">
              <a:lnSpc>
                <a:spcPts val="1500"/>
              </a:lnSpc>
              <a:buNone/>
            </a:pPr>
            <a:r>
              <a:rPr lang="en-GB" sz="1000" b="1" dirty="0">
                <a:latin typeface="Segoe UI" panose="020B0502040204020203" pitchFamily="34" charset="0"/>
              </a:rPr>
              <a:t>Aim: </a:t>
            </a:r>
            <a:r>
              <a:rPr lang="en-GB" sz="1000" dirty="0">
                <a:latin typeface="Segoe UI" panose="020B0502040204020203" pitchFamily="34" charset="0"/>
              </a:rPr>
              <a:t>To assess the rate and extent of recovery of the Afon Cynon using historical and contemporary macroinvertebrate and water-quality data.</a:t>
            </a:r>
          </a:p>
          <a:p>
            <a:pPr fontAlgn="t">
              <a:lnSpc>
                <a:spcPts val="1500"/>
              </a:lnSpc>
              <a:buNone/>
            </a:pPr>
            <a:r>
              <a:rPr lang="en-GB" sz="1000" b="1" dirty="0">
                <a:latin typeface="Segoe UI" panose="020B0502040204020203" pitchFamily="34" charset="0"/>
              </a:rPr>
              <a:t>Supporting evidence from the dissertation</a:t>
            </a:r>
            <a:endParaRPr lang="en-GB" sz="1000" dirty="0">
              <a:latin typeface="Segoe UI" panose="020B0502040204020203" pitchFamily="34" charset="0"/>
            </a:endParaRPr>
          </a:p>
          <a:p>
            <a:pPr marL="342900" lvl="0" indent="-342900" fontAlgn="t">
              <a:lnSpc>
                <a:spcPts val="1500"/>
              </a:lnSpc>
              <a:buFont typeface="Arial" panose="020B0604020202020204" pitchFamily="34" charset="0"/>
              <a:buChar char="•"/>
            </a:pPr>
            <a:r>
              <a:rPr lang="en-GB" sz="1000" b="1" dirty="0">
                <a:latin typeface="Segoe UI" panose="020B0502040204020203" pitchFamily="34" charset="0"/>
              </a:rPr>
              <a:t>Problem (p. 10):</a:t>
            </a:r>
            <a:r>
              <a:rPr lang="en-GB" sz="1000" dirty="0">
                <a:latin typeface="Segoe UI" panose="020B0502040204020203" pitchFamily="34" charset="0"/>
              </a:rPr>
              <a:t> “...there is a gap in the literature evaluating long term trends beginning during the heavy industry that degraded the quality of the river in the first place.”</a:t>
            </a:r>
          </a:p>
          <a:p>
            <a:pPr marL="342900" lvl="0" indent="-342900" fontAlgn="t">
              <a:lnSpc>
                <a:spcPts val="1500"/>
              </a:lnSpc>
              <a:buFont typeface="Arial" panose="020B0604020202020204" pitchFamily="34" charset="0"/>
              <a:buChar char="•"/>
            </a:pPr>
            <a:r>
              <a:rPr lang="en-GB" sz="1000" b="1" dirty="0">
                <a:latin typeface="Segoe UI" panose="020B0502040204020203" pitchFamily="34" charset="0"/>
              </a:rPr>
              <a:t>Aim (p. 11):</a:t>
            </a:r>
            <a:r>
              <a:rPr lang="en-GB" sz="1000" dirty="0">
                <a:latin typeface="Segoe UI" panose="020B0502040204020203" pitchFamily="34" charset="0"/>
              </a:rPr>
              <a:t> “...look at the rate of ecological and environmental recovery since the 1971 study was published and identify the rate at which the water quality of the Afon Cynon has improved.”</a:t>
            </a:r>
            <a:endParaRPr lang="en-GB" sz="1000" dirty="0"/>
          </a:p>
        </p:txBody>
      </p:sp>
      <p:sp>
        <p:nvSpPr>
          <p:cNvPr id="12" name="TextBox 11">
            <a:extLst>
              <a:ext uri="{FF2B5EF4-FFF2-40B4-BE49-F238E27FC236}">
                <a16:creationId xmlns:a16="http://schemas.microsoft.com/office/drawing/2014/main" id="{B65834B1-16F8-2CC3-9B34-11B1A32CB666}"/>
              </a:ext>
            </a:extLst>
          </p:cNvPr>
          <p:cNvSpPr txBox="1"/>
          <p:nvPr/>
        </p:nvSpPr>
        <p:spPr>
          <a:xfrm>
            <a:off x="332282" y="790424"/>
            <a:ext cx="5600388" cy="2123658"/>
          </a:xfrm>
          <a:prstGeom prst="rect">
            <a:avLst/>
          </a:prstGeom>
          <a:solidFill>
            <a:schemeClr val="bg1"/>
          </a:solidFill>
        </p:spPr>
        <p:txBody>
          <a:bodyPr wrap="square">
            <a:spAutoFit/>
          </a:bodyPr>
          <a:lstStyle/>
          <a:p>
            <a:r>
              <a:rPr lang="en-GB" sz="1100" b="1" dirty="0"/>
              <a:t>Problem: </a:t>
            </a:r>
            <a:r>
              <a:rPr lang="en-GB" sz="1100" dirty="0"/>
              <a:t>We do not know whether observed changes in bird winter condition are driven by climate change alone or are also influenced by supplementary feeding. </a:t>
            </a:r>
          </a:p>
          <a:p>
            <a:r>
              <a:rPr lang="en-GB" sz="1100" b="1" dirty="0"/>
              <a:t>Question</a:t>
            </a:r>
            <a:r>
              <a:rPr lang="en-GB" sz="1100" dirty="0"/>
              <a:t>: How do climate and feeding behaviour affect winter body condition in passerine birds? </a:t>
            </a:r>
          </a:p>
          <a:p>
            <a:r>
              <a:rPr lang="en-GB" sz="1100" b="1" dirty="0"/>
              <a:t>Aim</a:t>
            </a:r>
            <a:r>
              <a:rPr lang="en-GB" sz="1100" dirty="0"/>
              <a:t>: Compare the residual body mass of feeder-using and ground-feeding species against temperature and rainfall data over time.</a:t>
            </a:r>
          </a:p>
          <a:p>
            <a:r>
              <a:rPr lang="en-GB" sz="1100" b="1" dirty="0"/>
              <a:t>Supporting evidence</a:t>
            </a:r>
            <a:r>
              <a:rPr lang="en-GB" sz="1100" b="1" dirty="0">
                <a:latin typeface="Segoe UI" panose="020B0502040204020203" pitchFamily="34" charset="0"/>
              </a:rPr>
              <a:t> </a:t>
            </a:r>
            <a:r>
              <a:rPr lang="en-GB" sz="1000" b="1" dirty="0">
                <a:latin typeface="Segoe UI" panose="020B0502040204020203" pitchFamily="34" charset="0"/>
              </a:rPr>
              <a:t>from the dissertation:</a:t>
            </a:r>
          </a:p>
          <a:p>
            <a:pPr marL="171450" indent="-171450">
              <a:buFont typeface="Arial" panose="020B0604020202020204" pitchFamily="34" charset="0"/>
              <a:buChar char="•"/>
            </a:pPr>
            <a:r>
              <a:rPr lang="en-GB" sz="1100" b="1" dirty="0"/>
              <a:t>Problem (Literature Review, pp. 11-12): </a:t>
            </a:r>
            <a:r>
              <a:rPr lang="en-GB" sz="1100" dirty="0"/>
              <a:t>“McLean et al. (2022) also caution that researchers often attribute trait change to climate change without confirming interspecific sensitivities to trait change, or the contribution of non-temperature factors...”</a:t>
            </a:r>
          </a:p>
          <a:p>
            <a:pPr marL="171450" indent="-171450">
              <a:buFont typeface="Arial" panose="020B0604020202020204" pitchFamily="34" charset="0"/>
              <a:buChar char="•"/>
            </a:pPr>
            <a:r>
              <a:rPr lang="en-GB" sz="1100" b="1" dirty="0"/>
              <a:t>Gap (p. 19): </a:t>
            </a:r>
            <a:r>
              <a:rPr lang="en-GB" sz="1100" dirty="0"/>
              <a:t>“Literature was not found relating to the effect of supplementary feeding over an extended period in relation to climate change.”</a:t>
            </a:r>
          </a:p>
        </p:txBody>
      </p:sp>
      <p:sp>
        <p:nvSpPr>
          <p:cNvPr id="16" name="TextBox 15">
            <a:extLst>
              <a:ext uri="{FF2B5EF4-FFF2-40B4-BE49-F238E27FC236}">
                <a16:creationId xmlns:a16="http://schemas.microsoft.com/office/drawing/2014/main" id="{1372530F-C9CC-522F-1829-C3C7B03D8BAF}"/>
              </a:ext>
            </a:extLst>
          </p:cNvPr>
          <p:cNvSpPr txBox="1"/>
          <p:nvPr/>
        </p:nvSpPr>
        <p:spPr>
          <a:xfrm>
            <a:off x="10628852" y="0"/>
            <a:ext cx="1557536" cy="369332"/>
          </a:xfrm>
          <a:prstGeom prst="rect">
            <a:avLst/>
          </a:prstGeom>
          <a:noFill/>
        </p:spPr>
        <p:txBody>
          <a:bodyPr wrap="square" rtlCol="0">
            <a:spAutoFit/>
          </a:bodyPr>
          <a:lstStyle/>
          <a:p>
            <a:r>
              <a:rPr lang="en-GB" dirty="0"/>
              <a:t>Oct 2026</a:t>
            </a:r>
          </a:p>
        </p:txBody>
      </p:sp>
      <p:sp>
        <p:nvSpPr>
          <p:cNvPr id="19" name="TextBox 18">
            <a:extLst>
              <a:ext uri="{FF2B5EF4-FFF2-40B4-BE49-F238E27FC236}">
                <a16:creationId xmlns:a16="http://schemas.microsoft.com/office/drawing/2014/main" id="{E6AE8DB0-7B5A-7732-9593-98482C67180A}"/>
              </a:ext>
            </a:extLst>
          </p:cNvPr>
          <p:cNvSpPr txBox="1"/>
          <p:nvPr/>
        </p:nvSpPr>
        <p:spPr>
          <a:xfrm>
            <a:off x="6291935" y="3886965"/>
            <a:ext cx="5600388" cy="2516073"/>
          </a:xfrm>
          <a:prstGeom prst="rect">
            <a:avLst/>
          </a:prstGeom>
          <a:solidFill>
            <a:schemeClr val="bg1"/>
          </a:solidFill>
        </p:spPr>
        <p:txBody>
          <a:bodyPr wrap="square">
            <a:spAutoFit/>
          </a:bodyPr>
          <a:lstStyle/>
          <a:p>
            <a:r>
              <a:rPr lang="en-GB" sz="1050" b="1" dirty="0"/>
              <a:t>Problem: </a:t>
            </a:r>
            <a:r>
              <a:rPr lang="en-GB" sz="1050" dirty="0"/>
              <a:t>Despite frequent claims that Japanese knotweed grows on coal spoil sites in South Wales, there is little research investigating its distribution on these sites or the environmental factors associated with its occurrence.</a:t>
            </a:r>
          </a:p>
          <a:p>
            <a:r>
              <a:rPr lang="en-GB" sz="1050" b="1" dirty="0"/>
              <a:t>Question: </a:t>
            </a:r>
            <a:r>
              <a:rPr lang="en-GB" sz="1050" dirty="0"/>
              <a:t>To what extent can GIS-based habitat suitability modelling predict the occurrence of Japanese knotweed on coal spoil sites in South Wales?</a:t>
            </a:r>
          </a:p>
          <a:p>
            <a:r>
              <a:rPr lang="en-GB" sz="1050" b="1" dirty="0"/>
              <a:t>Aim: </a:t>
            </a:r>
            <a:r>
              <a:rPr lang="en-GB" sz="1050" dirty="0"/>
              <a:t>To develop and evaluate a GIS-based habitat suitability model for predicting the occurrence of Japanese knotweed on coal spoil sites in South Wales.</a:t>
            </a:r>
          </a:p>
          <a:p>
            <a:r>
              <a:rPr lang="en-GB" sz="1050" b="1" dirty="0"/>
              <a:t>Supporting evidence from the dissertation</a:t>
            </a:r>
          </a:p>
          <a:p>
            <a:pPr marL="171450" indent="-171450">
              <a:buFont typeface="Arial" panose="020B0604020202020204" pitchFamily="34" charset="0"/>
              <a:buChar char="•"/>
            </a:pPr>
            <a:r>
              <a:rPr lang="en-GB" sz="1050" b="1" dirty="0"/>
              <a:t>Problem (Introduction, p. 7): </a:t>
            </a:r>
            <a:r>
              <a:rPr lang="en-GB" sz="1050" dirty="0"/>
              <a:t>“Yet, with the legacy of Welsh coal mining industry there is very little research on its growth on mine spoil.”</a:t>
            </a:r>
          </a:p>
          <a:p>
            <a:pPr marL="171450" indent="-171450">
              <a:buFont typeface="Arial" panose="020B0604020202020204" pitchFamily="34" charset="0"/>
              <a:buChar char="•"/>
            </a:pPr>
            <a:r>
              <a:rPr lang="en-GB" sz="1050" b="1" dirty="0"/>
              <a:t>Gap (Literature Review, p. 16): </a:t>
            </a:r>
            <a:r>
              <a:rPr lang="en-GB" sz="1050" dirty="0"/>
              <a:t>“...research investigating its distribution on mine spoil remains limited, particularly within Wales, where no studies were identified that assess the extent of occurrence across coal spoil sites or the environmental factors associated with its distribution.”</a:t>
            </a:r>
            <a:r>
              <a:rPr lang="en-GB" sz="1050" b="1" dirty="0"/>
              <a:t> </a:t>
            </a:r>
          </a:p>
          <a:p>
            <a:pPr marL="171450" indent="-171450">
              <a:buFont typeface="Arial" panose="020B0604020202020204" pitchFamily="34" charset="0"/>
              <a:buChar char="•"/>
            </a:pPr>
            <a:r>
              <a:rPr lang="en-GB" sz="1050" b="1" dirty="0"/>
              <a:t>Aim (p. 8): </a:t>
            </a:r>
            <a:r>
              <a:rPr lang="en-GB" sz="1050" dirty="0"/>
              <a:t>“To develop and evaluate a GIS based habitat suitability model for predicting the occurrence of Japanese knotweed (</a:t>
            </a:r>
            <a:r>
              <a:rPr lang="en-GB" sz="1050" dirty="0" err="1"/>
              <a:t>Fallopia</a:t>
            </a:r>
            <a:r>
              <a:rPr lang="en-GB" sz="1050" dirty="0"/>
              <a:t> Japonica) on coal spoil site in south Wales.”</a:t>
            </a:r>
          </a:p>
        </p:txBody>
      </p:sp>
      <p:sp>
        <p:nvSpPr>
          <p:cNvPr id="23" name="TextBox 22">
            <a:extLst>
              <a:ext uri="{FF2B5EF4-FFF2-40B4-BE49-F238E27FC236}">
                <a16:creationId xmlns:a16="http://schemas.microsoft.com/office/drawing/2014/main" id="{0A289FC4-ADAD-2BF5-BA9A-44347EE3FD41}"/>
              </a:ext>
            </a:extLst>
          </p:cNvPr>
          <p:cNvSpPr txBox="1"/>
          <p:nvPr/>
        </p:nvSpPr>
        <p:spPr>
          <a:xfrm>
            <a:off x="6291935" y="594962"/>
            <a:ext cx="5600388" cy="2708434"/>
          </a:xfrm>
          <a:prstGeom prst="rect">
            <a:avLst/>
          </a:prstGeom>
          <a:solidFill>
            <a:schemeClr val="bg1"/>
          </a:solidFill>
        </p:spPr>
        <p:txBody>
          <a:bodyPr wrap="square">
            <a:spAutoFit/>
          </a:bodyPr>
          <a:lstStyle/>
          <a:p>
            <a:r>
              <a:rPr lang="en-GB" sz="1000" b="1" dirty="0"/>
              <a:t>Problem:</a:t>
            </a:r>
            <a:r>
              <a:rPr lang="en-GB" sz="1000" dirty="0"/>
              <a:t> Concrete is essential to construction, but cement production has significant environmental impacts through high carbon emissions. While volcanic ash has been used historically and investigated elsewhere as a supplementary cementitious material, the suitability of volcanic ash from the 2021 eruption of La </a:t>
            </a:r>
            <a:r>
              <a:rPr lang="en-GB" sz="1000" dirty="0" err="1"/>
              <a:t>Soufrière</a:t>
            </a:r>
            <a:r>
              <a:rPr lang="en-GB" sz="1000" dirty="0"/>
              <a:t> in St. Vincent and the Grenadines for use as a partial cement replacement in concrete is not well established.</a:t>
            </a:r>
          </a:p>
          <a:p>
            <a:r>
              <a:rPr lang="en-GB" sz="1000" b="1" dirty="0"/>
              <a:t>Question:</a:t>
            </a:r>
            <a:r>
              <a:rPr lang="en-GB" sz="1000" dirty="0"/>
              <a:t> Can volcanic ash from the 2021 La </a:t>
            </a:r>
            <a:r>
              <a:rPr lang="en-GB" sz="1000" dirty="0" err="1"/>
              <a:t>Soufrière</a:t>
            </a:r>
            <a:r>
              <a:rPr lang="en-GB" sz="1000" dirty="0"/>
              <a:t> eruption be used as a suitable partial replacement for cement in concrete while maintaining acceptable engineering properties?</a:t>
            </a:r>
          </a:p>
          <a:p>
            <a:r>
              <a:rPr lang="en-GB" sz="1000" b="1" dirty="0"/>
              <a:t>Aim:</a:t>
            </a:r>
            <a:r>
              <a:rPr lang="en-GB" sz="1000" dirty="0"/>
              <a:t> To evaluate whether volcanic ash from St. Vincent and the Grenadines is a suitable partial replacement for cement in concrete by testing its effects on workability, density, compressive strength, and flexural strength.</a:t>
            </a:r>
          </a:p>
          <a:p>
            <a:r>
              <a:rPr lang="en-GB" sz="1000" b="1" dirty="0"/>
              <a:t>Supporting evidence from the dissertation:</a:t>
            </a:r>
          </a:p>
          <a:p>
            <a:pPr marL="171450" indent="-171450">
              <a:buFont typeface="Arial" panose="020B0604020202020204" pitchFamily="34" charset="0"/>
              <a:buChar char="•"/>
            </a:pPr>
            <a:r>
              <a:rPr lang="en-GB" sz="1000" b="1" dirty="0"/>
              <a:t>Problem (Introduction, p. 8):  </a:t>
            </a:r>
            <a:r>
              <a:rPr lang="en-GB" sz="1000" dirty="0"/>
              <a:t>“The process of making cement is harmful to the environment because of the tonnes of carbon emissions produced.”</a:t>
            </a:r>
          </a:p>
          <a:p>
            <a:pPr marL="171450" indent="-171450">
              <a:buFont typeface="Arial" panose="020B0604020202020204" pitchFamily="34" charset="0"/>
              <a:buChar char="•"/>
            </a:pPr>
            <a:r>
              <a:rPr lang="en-GB" sz="1000" b="1" dirty="0"/>
              <a:t>Context/Gap (Introduction, p. 8): </a:t>
            </a:r>
            <a:r>
              <a:rPr lang="en-GB" sz="1000" dirty="0"/>
              <a:t>“This paper aims to evaluate if the volcanic ash from St. Vincent and the Grenadines’ 2021 volcanic eruption is a suitable partial replacement for cement in concrete.”</a:t>
            </a:r>
          </a:p>
          <a:p>
            <a:pPr marL="171450" indent="-171450">
              <a:buFont typeface="Arial" panose="020B0604020202020204" pitchFamily="34" charset="0"/>
              <a:buChar char="•"/>
            </a:pPr>
            <a:r>
              <a:rPr lang="en-GB" sz="1000" b="1" dirty="0"/>
              <a:t>Aim (Introduction, p. 8): </a:t>
            </a:r>
            <a:r>
              <a:rPr lang="en-GB" sz="1000" dirty="0"/>
              <a:t>“To achieve the aim, this paper will test the workability, density, compressive strength (at 7 and 28 days), and flexural strength (at 28 days) of volcanic ash concrete...”</a:t>
            </a:r>
          </a:p>
        </p:txBody>
      </p:sp>
      <p:sp>
        <p:nvSpPr>
          <p:cNvPr id="25" name="TextBox 24">
            <a:extLst>
              <a:ext uri="{FF2B5EF4-FFF2-40B4-BE49-F238E27FC236}">
                <a16:creationId xmlns:a16="http://schemas.microsoft.com/office/drawing/2014/main" id="{B007ED3D-95AB-8FE1-74B9-CF26B0410E08}"/>
              </a:ext>
            </a:extLst>
          </p:cNvPr>
          <p:cNvSpPr txBox="1"/>
          <p:nvPr/>
        </p:nvSpPr>
        <p:spPr>
          <a:xfrm>
            <a:off x="-1" y="6466114"/>
            <a:ext cx="9788057" cy="369332"/>
          </a:xfrm>
          <a:prstGeom prst="rect">
            <a:avLst/>
          </a:prstGeom>
          <a:noFill/>
        </p:spPr>
        <p:txBody>
          <a:bodyPr wrap="square" rtlCol="0">
            <a:spAutoFit/>
          </a:bodyPr>
          <a:lstStyle/>
          <a:p>
            <a:r>
              <a:rPr lang="fr-FR" dirty="0"/>
              <a:t>A. Cunningham			Week 3: Gap </a:t>
            </a:r>
            <a:r>
              <a:rPr lang="fr-FR" dirty="0" err="1"/>
              <a:t>Analysis</a:t>
            </a:r>
            <a:endParaRPr lang="en-GB" dirty="0"/>
          </a:p>
        </p:txBody>
      </p:sp>
    </p:spTree>
    <p:extLst>
      <p:ext uri="{BB962C8B-B14F-4D97-AF65-F5344CB8AC3E}">
        <p14:creationId xmlns:p14="http://schemas.microsoft.com/office/powerpoint/2010/main" val="3548670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fade">
                                      <p:cBhvr>
                                        <p:cTn id="10" dur="500"/>
                                        <p:tgtEl>
                                          <p:spTgt spid="2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9"/>
                                        </p:tgtEl>
                                        <p:attrNameLst>
                                          <p:attrName>style.visibility</p:attrName>
                                        </p:attrNameLst>
                                      </p:cBhvr>
                                      <p:to>
                                        <p:strVal val="visible"/>
                                      </p:to>
                                    </p:set>
                                    <p:animEffect transition="in" filter="fade">
                                      <p:cBhvr>
                                        <p:cTn id="16"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2" grpId="0" animBg="1"/>
      <p:bldP spid="19" grpId="0" animBg="1"/>
      <p:bldP spid="2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0B580C-FBA7-A4F9-D48F-089567851291}"/>
            </a:ext>
          </a:extLst>
        </p:cNvPr>
        <p:cNvGrpSpPr/>
        <p:nvPr/>
      </p:nvGrpSpPr>
      <p:grpSpPr>
        <a:xfrm>
          <a:off x="0" y="0"/>
          <a:ext cx="0" cy="0"/>
          <a:chOff x="0" y="0"/>
          <a:chExt cx="0" cy="0"/>
        </a:xfrm>
      </p:grpSpPr>
      <p:pic>
        <p:nvPicPr>
          <p:cNvPr id="9" name="Picture 8" descr="Small bird on log">
            <a:extLst>
              <a:ext uri="{FF2B5EF4-FFF2-40B4-BE49-F238E27FC236}">
                <a16:creationId xmlns:a16="http://schemas.microsoft.com/office/drawing/2014/main" id="{0FAB1F87-E5CC-BE0B-0937-9890D00A8264}"/>
              </a:ext>
            </a:extLst>
          </p:cNvPr>
          <p:cNvPicPr>
            <a:picLocks noChangeAspect="1"/>
          </p:cNvPicPr>
          <p:nvPr/>
        </p:nvPicPr>
        <p:blipFill>
          <a:blip r:embed="rId2">
            <a:extLst>
              <a:ext uri="{28A0092B-C50C-407E-A947-70E740481C1C}">
                <a14:useLocalDpi xmlns:a14="http://schemas.microsoft.com/office/drawing/2010/main" val="0"/>
              </a:ext>
            </a:extLst>
          </a:blip>
          <a:srcRect t="6153" r="-2" b="12090"/>
          <a:stretch>
            <a:fillRect/>
          </a:stretch>
        </p:blipFill>
        <p:spPr>
          <a:xfrm>
            <a:off x="196555" y="353179"/>
            <a:ext cx="5804105" cy="3167426"/>
          </a:xfrm>
          <a:prstGeom prst="rect">
            <a:avLst/>
          </a:prstGeom>
        </p:spPr>
      </p:pic>
      <p:pic>
        <p:nvPicPr>
          <p:cNvPr id="13" name="Picture 12">
            <a:extLst>
              <a:ext uri="{FF2B5EF4-FFF2-40B4-BE49-F238E27FC236}">
                <a16:creationId xmlns:a16="http://schemas.microsoft.com/office/drawing/2014/main" id="{65705384-772A-1DF7-59E5-B85CFA323822}"/>
              </a:ext>
            </a:extLst>
          </p:cNvPr>
          <p:cNvPicPr>
            <a:picLocks noChangeAspect="1"/>
          </p:cNvPicPr>
          <p:nvPr/>
        </p:nvPicPr>
        <p:blipFill>
          <a:blip r:embed="rId3"/>
          <a:srcRect t="20215" b="16049"/>
          <a:stretch>
            <a:fillRect/>
          </a:stretch>
        </p:blipFill>
        <p:spPr>
          <a:xfrm>
            <a:off x="6193189" y="353179"/>
            <a:ext cx="5797883" cy="3167426"/>
          </a:xfrm>
          <a:prstGeom prst="rect">
            <a:avLst/>
          </a:prstGeom>
        </p:spPr>
      </p:pic>
      <p:pic>
        <p:nvPicPr>
          <p:cNvPr id="7" name="Picture 6" descr="River rocks">
            <a:extLst>
              <a:ext uri="{FF2B5EF4-FFF2-40B4-BE49-F238E27FC236}">
                <a16:creationId xmlns:a16="http://schemas.microsoft.com/office/drawing/2014/main" id="{65CE7A3F-D02C-24FD-70FE-172EC9129DC7}"/>
              </a:ext>
            </a:extLst>
          </p:cNvPr>
          <p:cNvPicPr>
            <a:picLocks noChangeAspect="1"/>
          </p:cNvPicPr>
          <p:nvPr/>
        </p:nvPicPr>
        <p:blipFill>
          <a:blip r:embed="rId4">
            <a:extLst>
              <a:ext uri="{28A0092B-C50C-407E-A947-70E740481C1C}">
                <a14:useLocalDpi xmlns:a14="http://schemas.microsoft.com/office/drawing/2010/main" val="0"/>
              </a:ext>
            </a:extLst>
          </a:blip>
          <a:srcRect r="-2" b="16036"/>
          <a:stretch>
            <a:fillRect/>
          </a:stretch>
        </p:blipFill>
        <p:spPr>
          <a:xfrm>
            <a:off x="196555" y="3692320"/>
            <a:ext cx="5804105" cy="2789948"/>
          </a:xfrm>
          <a:prstGeom prst="rect">
            <a:avLst/>
          </a:prstGeom>
        </p:spPr>
      </p:pic>
      <p:pic>
        <p:nvPicPr>
          <p:cNvPr id="11" name="Picture 10" descr="White rectangle on top of green leaves">
            <a:extLst>
              <a:ext uri="{FF2B5EF4-FFF2-40B4-BE49-F238E27FC236}">
                <a16:creationId xmlns:a16="http://schemas.microsoft.com/office/drawing/2014/main" id="{B2D65FCF-40CC-7E15-A5D2-EA62E62EBD3E}"/>
              </a:ext>
            </a:extLst>
          </p:cNvPr>
          <p:cNvPicPr>
            <a:picLocks noChangeAspect="1"/>
          </p:cNvPicPr>
          <p:nvPr/>
        </p:nvPicPr>
        <p:blipFill>
          <a:blip r:embed="rId5">
            <a:extLst>
              <a:ext uri="{28A0092B-C50C-407E-A947-70E740481C1C}">
                <a14:useLocalDpi xmlns:a14="http://schemas.microsoft.com/office/drawing/2010/main" val="0"/>
              </a:ext>
            </a:extLst>
          </a:blip>
          <a:srcRect t="11970" r="2" b="15941"/>
          <a:stretch>
            <a:fillRect/>
          </a:stretch>
        </p:blipFill>
        <p:spPr>
          <a:xfrm>
            <a:off x="6193188" y="3692320"/>
            <a:ext cx="5797883" cy="2789948"/>
          </a:xfrm>
          <a:prstGeom prst="rect">
            <a:avLst/>
          </a:prstGeom>
        </p:spPr>
      </p:pic>
      <p:sp>
        <p:nvSpPr>
          <p:cNvPr id="3" name="TextBox 2">
            <a:extLst>
              <a:ext uri="{FF2B5EF4-FFF2-40B4-BE49-F238E27FC236}">
                <a16:creationId xmlns:a16="http://schemas.microsoft.com/office/drawing/2014/main" id="{51CDD7D7-0E24-9A87-890C-B15E8D7350B6}"/>
              </a:ext>
            </a:extLst>
          </p:cNvPr>
          <p:cNvSpPr txBox="1"/>
          <p:nvPr/>
        </p:nvSpPr>
        <p:spPr>
          <a:xfrm>
            <a:off x="-1" y="0"/>
            <a:ext cx="12191999" cy="369332"/>
          </a:xfrm>
          <a:prstGeom prst="rect">
            <a:avLst/>
          </a:prstGeom>
          <a:solidFill>
            <a:schemeClr val="bg1"/>
          </a:solidFill>
        </p:spPr>
        <p:txBody>
          <a:bodyPr wrap="square" rtlCol="0">
            <a:spAutoFit/>
          </a:bodyPr>
          <a:lstStyle/>
          <a:p>
            <a:r>
              <a:rPr lang="fr-FR" dirty="0"/>
              <a:t>Module ACBA6008 / 6015: 2026 / 2027	</a:t>
            </a:r>
            <a:r>
              <a:rPr lang="fr-FR" b="1" dirty="0"/>
              <a:t>Example dissertations: </a:t>
            </a:r>
            <a:r>
              <a:rPr lang="fr-FR" b="1" dirty="0" err="1"/>
              <a:t>Problem</a:t>
            </a:r>
            <a:r>
              <a:rPr lang="fr-FR" b="1" dirty="0"/>
              <a:t> Identification</a:t>
            </a:r>
            <a:endParaRPr lang="en-GB" b="1" dirty="0"/>
          </a:p>
        </p:txBody>
      </p:sp>
      <p:sp>
        <p:nvSpPr>
          <p:cNvPr id="16" name="TextBox 15">
            <a:extLst>
              <a:ext uri="{FF2B5EF4-FFF2-40B4-BE49-F238E27FC236}">
                <a16:creationId xmlns:a16="http://schemas.microsoft.com/office/drawing/2014/main" id="{3D54414F-26E7-C652-C81D-4598DB73A8CA}"/>
              </a:ext>
            </a:extLst>
          </p:cNvPr>
          <p:cNvSpPr txBox="1"/>
          <p:nvPr/>
        </p:nvSpPr>
        <p:spPr>
          <a:xfrm>
            <a:off x="10628852" y="0"/>
            <a:ext cx="1557536" cy="369332"/>
          </a:xfrm>
          <a:prstGeom prst="rect">
            <a:avLst/>
          </a:prstGeom>
          <a:noFill/>
        </p:spPr>
        <p:txBody>
          <a:bodyPr wrap="square" rtlCol="0">
            <a:spAutoFit/>
          </a:bodyPr>
          <a:lstStyle/>
          <a:p>
            <a:r>
              <a:rPr lang="en-GB" dirty="0"/>
              <a:t>Oct 2026</a:t>
            </a:r>
          </a:p>
        </p:txBody>
      </p:sp>
      <p:sp>
        <p:nvSpPr>
          <p:cNvPr id="19" name="TextBox 18">
            <a:extLst>
              <a:ext uri="{FF2B5EF4-FFF2-40B4-BE49-F238E27FC236}">
                <a16:creationId xmlns:a16="http://schemas.microsoft.com/office/drawing/2014/main" id="{79D680BB-EF6F-4521-39A3-9D790AC0792F}"/>
              </a:ext>
            </a:extLst>
          </p:cNvPr>
          <p:cNvSpPr txBox="1"/>
          <p:nvPr/>
        </p:nvSpPr>
        <p:spPr>
          <a:xfrm>
            <a:off x="2266543" y="2483078"/>
            <a:ext cx="7658910" cy="2246769"/>
          </a:xfrm>
          <a:prstGeom prst="rect">
            <a:avLst/>
          </a:prstGeom>
          <a:solidFill>
            <a:schemeClr val="bg1"/>
          </a:solidFill>
        </p:spPr>
        <p:txBody>
          <a:bodyPr wrap="square">
            <a:spAutoFit/>
          </a:bodyPr>
          <a:lstStyle/>
          <a:p>
            <a:pPr algn="ctr"/>
            <a:r>
              <a:rPr lang="en-GB" sz="2800" b="1" dirty="0"/>
              <a:t>Key point: </a:t>
            </a:r>
          </a:p>
          <a:p>
            <a:pPr algn="ctr"/>
            <a:r>
              <a:rPr lang="en-GB" sz="2800" b="1" dirty="0"/>
              <a:t>Regardless of subject area, strong dissertations begin with a clearly defined problem, develop this into a research question, and create aims and objectives that directly address that question.</a:t>
            </a:r>
            <a:endParaRPr lang="en-GB" sz="2800" dirty="0"/>
          </a:p>
        </p:txBody>
      </p:sp>
      <p:sp>
        <p:nvSpPr>
          <p:cNvPr id="25" name="TextBox 24">
            <a:extLst>
              <a:ext uri="{FF2B5EF4-FFF2-40B4-BE49-F238E27FC236}">
                <a16:creationId xmlns:a16="http://schemas.microsoft.com/office/drawing/2014/main" id="{437D851B-5BE9-10C5-4D42-EE8151CF5713}"/>
              </a:ext>
            </a:extLst>
          </p:cNvPr>
          <p:cNvSpPr txBox="1"/>
          <p:nvPr/>
        </p:nvSpPr>
        <p:spPr>
          <a:xfrm>
            <a:off x="-1" y="6466114"/>
            <a:ext cx="9788057" cy="369332"/>
          </a:xfrm>
          <a:prstGeom prst="rect">
            <a:avLst/>
          </a:prstGeom>
          <a:noFill/>
        </p:spPr>
        <p:txBody>
          <a:bodyPr wrap="square" rtlCol="0">
            <a:spAutoFit/>
          </a:bodyPr>
          <a:lstStyle/>
          <a:p>
            <a:r>
              <a:rPr lang="fr-FR" dirty="0"/>
              <a:t>A. Cunningham			Week 3: Gap </a:t>
            </a:r>
            <a:r>
              <a:rPr lang="fr-FR" dirty="0" err="1"/>
              <a:t>Analysis</a:t>
            </a:r>
            <a:endParaRPr lang="en-GB" dirty="0"/>
          </a:p>
        </p:txBody>
      </p:sp>
    </p:spTree>
    <p:extLst>
      <p:ext uri="{BB962C8B-B14F-4D97-AF65-F5344CB8AC3E}">
        <p14:creationId xmlns:p14="http://schemas.microsoft.com/office/powerpoint/2010/main" val="1680761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B56D2A-58B8-CCFF-5033-480B019B9EFF}"/>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1CC44190-FE66-F24A-AA13-342376D6C536}"/>
              </a:ext>
            </a:extLst>
          </p:cNvPr>
          <p:cNvPicPr>
            <a:picLocks noChangeAspect="1"/>
          </p:cNvPicPr>
          <p:nvPr/>
        </p:nvPicPr>
        <p:blipFill>
          <a:blip r:embed="rId2"/>
          <a:stretch>
            <a:fillRect/>
          </a:stretch>
        </p:blipFill>
        <p:spPr>
          <a:xfrm>
            <a:off x="500873" y="3429000"/>
            <a:ext cx="4471959" cy="2556753"/>
          </a:xfrm>
          <a:prstGeom prst="rect">
            <a:avLst/>
          </a:prstGeom>
        </p:spPr>
      </p:pic>
      <p:sp>
        <p:nvSpPr>
          <p:cNvPr id="8" name="TextBox 7">
            <a:extLst>
              <a:ext uri="{FF2B5EF4-FFF2-40B4-BE49-F238E27FC236}">
                <a16:creationId xmlns:a16="http://schemas.microsoft.com/office/drawing/2014/main" id="{CF13147C-5293-EE4E-E0C1-072D3BA346D8}"/>
              </a:ext>
            </a:extLst>
          </p:cNvPr>
          <p:cNvSpPr txBox="1"/>
          <p:nvPr/>
        </p:nvSpPr>
        <p:spPr>
          <a:xfrm>
            <a:off x="-1" y="0"/>
            <a:ext cx="12191999" cy="369332"/>
          </a:xfrm>
          <a:prstGeom prst="rect">
            <a:avLst/>
          </a:prstGeom>
          <a:solidFill>
            <a:schemeClr val="bg1"/>
          </a:solidFill>
        </p:spPr>
        <p:txBody>
          <a:bodyPr wrap="square" rtlCol="0">
            <a:spAutoFit/>
          </a:bodyPr>
          <a:lstStyle/>
          <a:p>
            <a:r>
              <a:rPr lang="fr-FR" dirty="0"/>
              <a:t>Module ACBA6008 / 6015: 2026 / 2027		</a:t>
            </a:r>
            <a:r>
              <a:rPr lang="en-GB" b="1" dirty="0"/>
              <a:t> Gap Identification</a:t>
            </a:r>
          </a:p>
        </p:txBody>
      </p:sp>
      <p:sp>
        <p:nvSpPr>
          <p:cNvPr id="2" name="TextBox 1">
            <a:extLst>
              <a:ext uri="{FF2B5EF4-FFF2-40B4-BE49-F238E27FC236}">
                <a16:creationId xmlns:a16="http://schemas.microsoft.com/office/drawing/2014/main" id="{3D44CF10-414F-E785-2B6A-D15C66F408E0}"/>
              </a:ext>
            </a:extLst>
          </p:cNvPr>
          <p:cNvSpPr txBox="1"/>
          <p:nvPr/>
        </p:nvSpPr>
        <p:spPr>
          <a:xfrm>
            <a:off x="10628852" y="0"/>
            <a:ext cx="1557536" cy="369332"/>
          </a:xfrm>
          <a:prstGeom prst="rect">
            <a:avLst/>
          </a:prstGeom>
          <a:noFill/>
        </p:spPr>
        <p:txBody>
          <a:bodyPr wrap="square" rtlCol="0">
            <a:spAutoFit/>
          </a:bodyPr>
          <a:lstStyle/>
          <a:p>
            <a:r>
              <a:rPr lang="en-GB" dirty="0"/>
              <a:t>Oct 2026</a:t>
            </a:r>
          </a:p>
        </p:txBody>
      </p:sp>
      <p:sp>
        <p:nvSpPr>
          <p:cNvPr id="6" name="TextBox 5">
            <a:extLst>
              <a:ext uri="{FF2B5EF4-FFF2-40B4-BE49-F238E27FC236}">
                <a16:creationId xmlns:a16="http://schemas.microsoft.com/office/drawing/2014/main" id="{C371B010-9DD7-85B6-AFAC-4556CC715AB1}"/>
              </a:ext>
            </a:extLst>
          </p:cNvPr>
          <p:cNvSpPr txBox="1"/>
          <p:nvPr/>
        </p:nvSpPr>
        <p:spPr>
          <a:xfrm>
            <a:off x="5097292" y="2840889"/>
            <a:ext cx="6867728" cy="1446550"/>
          </a:xfrm>
          <a:prstGeom prst="rect">
            <a:avLst/>
          </a:prstGeom>
          <a:noFill/>
        </p:spPr>
        <p:txBody>
          <a:bodyPr wrap="square" rtlCol="0">
            <a:spAutoFit/>
          </a:bodyPr>
          <a:lstStyle/>
          <a:p>
            <a:pPr algn="ctr"/>
            <a:r>
              <a:rPr lang="en-GB" sz="3200" b="1" i="1" dirty="0"/>
              <a:t>How might you identify a suitable research gap?</a:t>
            </a:r>
            <a:endParaRPr lang="en-GB" sz="2400" b="1" i="1" dirty="0"/>
          </a:p>
          <a:p>
            <a:endParaRPr lang="en-GB" sz="2400" dirty="0"/>
          </a:p>
        </p:txBody>
      </p:sp>
      <p:pic>
        <p:nvPicPr>
          <p:cNvPr id="7" name="Picture 6">
            <a:extLst>
              <a:ext uri="{FF2B5EF4-FFF2-40B4-BE49-F238E27FC236}">
                <a16:creationId xmlns:a16="http://schemas.microsoft.com/office/drawing/2014/main" id="{0DE87B72-EC87-9982-F2BD-13009380DDFB}"/>
              </a:ext>
            </a:extLst>
          </p:cNvPr>
          <p:cNvPicPr>
            <a:picLocks noChangeAspect="1"/>
          </p:cNvPicPr>
          <p:nvPr/>
        </p:nvPicPr>
        <p:blipFill>
          <a:blip r:embed="rId3"/>
          <a:stretch>
            <a:fillRect/>
          </a:stretch>
        </p:blipFill>
        <p:spPr>
          <a:xfrm>
            <a:off x="500873" y="605018"/>
            <a:ext cx="4438650" cy="2400300"/>
          </a:xfrm>
          <a:prstGeom prst="rect">
            <a:avLst/>
          </a:prstGeom>
        </p:spPr>
      </p:pic>
      <p:sp>
        <p:nvSpPr>
          <p:cNvPr id="10" name="TextBox 9">
            <a:extLst>
              <a:ext uri="{FF2B5EF4-FFF2-40B4-BE49-F238E27FC236}">
                <a16:creationId xmlns:a16="http://schemas.microsoft.com/office/drawing/2014/main" id="{BDDFC595-D1FA-CEDB-FA49-DC38554F080B}"/>
              </a:ext>
            </a:extLst>
          </p:cNvPr>
          <p:cNvSpPr txBox="1"/>
          <p:nvPr/>
        </p:nvSpPr>
        <p:spPr>
          <a:xfrm>
            <a:off x="-1" y="6466114"/>
            <a:ext cx="9788057" cy="369332"/>
          </a:xfrm>
          <a:prstGeom prst="rect">
            <a:avLst/>
          </a:prstGeom>
          <a:noFill/>
        </p:spPr>
        <p:txBody>
          <a:bodyPr wrap="square" rtlCol="0">
            <a:spAutoFit/>
          </a:bodyPr>
          <a:lstStyle/>
          <a:p>
            <a:r>
              <a:rPr lang="fr-FR" dirty="0"/>
              <a:t>A. Cunningham			Week 3: Gap </a:t>
            </a:r>
            <a:r>
              <a:rPr lang="fr-FR" dirty="0" err="1"/>
              <a:t>Analysis</a:t>
            </a:r>
            <a:endParaRPr lang="en-GB" dirty="0"/>
          </a:p>
        </p:txBody>
      </p:sp>
    </p:spTree>
    <p:extLst>
      <p:ext uri="{BB962C8B-B14F-4D97-AF65-F5344CB8AC3E}">
        <p14:creationId xmlns:p14="http://schemas.microsoft.com/office/powerpoint/2010/main" val="12464980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BDFD65-84A4-A96D-8542-B9996497BDA9}"/>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E69EBAD1-B7AA-EE57-D92D-A64C5AAEC567}"/>
              </a:ext>
            </a:extLst>
          </p:cNvPr>
          <p:cNvPicPr>
            <a:picLocks noChangeAspect="1"/>
          </p:cNvPicPr>
          <p:nvPr/>
        </p:nvPicPr>
        <p:blipFill>
          <a:blip r:embed="rId2"/>
          <a:stretch>
            <a:fillRect/>
          </a:stretch>
        </p:blipFill>
        <p:spPr>
          <a:xfrm>
            <a:off x="500873" y="3429000"/>
            <a:ext cx="4471959" cy="2556753"/>
          </a:xfrm>
          <a:prstGeom prst="rect">
            <a:avLst/>
          </a:prstGeom>
        </p:spPr>
      </p:pic>
      <p:sp>
        <p:nvSpPr>
          <p:cNvPr id="8" name="TextBox 7">
            <a:extLst>
              <a:ext uri="{FF2B5EF4-FFF2-40B4-BE49-F238E27FC236}">
                <a16:creationId xmlns:a16="http://schemas.microsoft.com/office/drawing/2014/main" id="{F717850D-E328-98AA-F085-FB6298EA1D5C}"/>
              </a:ext>
            </a:extLst>
          </p:cNvPr>
          <p:cNvSpPr txBox="1"/>
          <p:nvPr/>
        </p:nvSpPr>
        <p:spPr>
          <a:xfrm>
            <a:off x="-1" y="0"/>
            <a:ext cx="12191999" cy="369332"/>
          </a:xfrm>
          <a:prstGeom prst="rect">
            <a:avLst/>
          </a:prstGeom>
          <a:solidFill>
            <a:schemeClr val="bg1"/>
          </a:solidFill>
        </p:spPr>
        <p:txBody>
          <a:bodyPr wrap="square" rtlCol="0">
            <a:spAutoFit/>
          </a:bodyPr>
          <a:lstStyle/>
          <a:p>
            <a:r>
              <a:rPr lang="fr-FR" dirty="0"/>
              <a:t>Module ACBA6008 / 6015: 2026 / 2027		</a:t>
            </a:r>
            <a:r>
              <a:rPr lang="en-GB" b="1" dirty="0"/>
              <a:t> Gap Identification</a:t>
            </a:r>
          </a:p>
        </p:txBody>
      </p:sp>
      <p:sp>
        <p:nvSpPr>
          <p:cNvPr id="2" name="TextBox 1">
            <a:extLst>
              <a:ext uri="{FF2B5EF4-FFF2-40B4-BE49-F238E27FC236}">
                <a16:creationId xmlns:a16="http://schemas.microsoft.com/office/drawing/2014/main" id="{4B281B33-141D-378C-9EF1-0112C4387EF4}"/>
              </a:ext>
            </a:extLst>
          </p:cNvPr>
          <p:cNvSpPr txBox="1"/>
          <p:nvPr/>
        </p:nvSpPr>
        <p:spPr>
          <a:xfrm>
            <a:off x="10628852" y="0"/>
            <a:ext cx="1557536" cy="369332"/>
          </a:xfrm>
          <a:prstGeom prst="rect">
            <a:avLst/>
          </a:prstGeom>
          <a:noFill/>
        </p:spPr>
        <p:txBody>
          <a:bodyPr wrap="square" rtlCol="0">
            <a:spAutoFit/>
          </a:bodyPr>
          <a:lstStyle/>
          <a:p>
            <a:r>
              <a:rPr lang="en-GB" dirty="0"/>
              <a:t>Oct 2026</a:t>
            </a:r>
          </a:p>
        </p:txBody>
      </p:sp>
      <p:sp>
        <p:nvSpPr>
          <p:cNvPr id="6" name="TextBox 5">
            <a:extLst>
              <a:ext uri="{FF2B5EF4-FFF2-40B4-BE49-F238E27FC236}">
                <a16:creationId xmlns:a16="http://schemas.microsoft.com/office/drawing/2014/main" id="{668B3FFF-BD67-7195-FAD8-3DDFA468C4AE}"/>
              </a:ext>
            </a:extLst>
          </p:cNvPr>
          <p:cNvSpPr txBox="1"/>
          <p:nvPr/>
        </p:nvSpPr>
        <p:spPr>
          <a:xfrm>
            <a:off x="5103776" y="605018"/>
            <a:ext cx="6867728" cy="5509200"/>
          </a:xfrm>
          <a:prstGeom prst="rect">
            <a:avLst/>
          </a:prstGeom>
          <a:noFill/>
        </p:spPr>
        <p:txBody>
          <a:bodyPr wrap="square" rtlCol="0">
            <a:spAutoFit/>
          </a:bodyPr>
          <a:lstStyle/>
          <a:p>
            <a:pPr algn="ctr"/>
            <a:r>
              <a:rPr lang="en-GB" sz="3200" dirty="0"/>
              <a:t>Most student projects do not invent a completely new concept.</a:t>
            </a:r>
          </a:p>
          <a:p>
            <a:pPr algn="ctr"/>
            <a:endParaRPr lang="en-GB" sz="3200" dirty="0"/>
          </a:p>
          <a:p>
            <a:pPr algn="ctr"/>
            <a:r>
              <a:rPr lang="en-GB" sz="3200" dirty="0"/>
              <a:t>Instead, they identify a gap by changing </a:t>
            </a:r>
            <a:r>
              <a:rPr lang="en-GB" sz="3200" b="1" dirty="0"/>
              <a:t>one</a:t>
            </a:r>
            <a:r>
              <a:rPr lang="en-GB" sz="3200" dirty="0"/>
              <a:t> element of another study:</a:t>
            </a:r>
          </a:p>
          <a:p>
            <a:pPr marL="457200" indent="-457200" algn="ctr">
              <a:buFont typeface="Arial" panose="020B0604020202020204" pitchFamily="34" charset="0"/>
              <a:buChar char="•"/>
            </a:pPr>
            <a:r>
              <a:rPr lang="en-GB" sz="3200" dirty="0"/>
              <a:t>Location</a:t>
            </a:r>
          </a:p>
          <a:p>
            <a:pPr marL="457200" indent="-457200" algn="ctr">
              <a:buFont typeface="Arial" panose="020B0604020202020204" pitchFamily="34" charset="0"/>
              <a:buChar char="•"/>
            </a:pPr>
            <a:r>
              <a:rPr lang="en-GB" sz="3200" dirty="0"/>
              <a:t>Method</a:t>
            </a:r>
          </a:p>
          <a:p>
            <a:pPr marL="457200" indent="-457200" algn="ctr">
              <a:buFont typeface="Arial" panose="020B0604020202020204" pitchFamily="34" charset="0"/>
              <a:buChar char="•"/>
            </a:pPr>
            <a:r>
              <a:rPr lang="en-GB" sz="3200" dirty="0"/>
              <a:t>Population</a:t>
            </a:r>
          </a:p>
          <a:p>
            <a:pPr marL="457200" indent="-457200" algn="ctr">
              <a:buFont typeface="Arial" panose="020B0604020202020204" pitchFamily="34" charset="0"/>
              <a:buChar char="•"/>
            </a:pPr>
            <a:r>
              <a:rPr lang="en-GB" sz="3200" dirty="0"/>
              <a:t>Time period</a:t>
            </a:r>
          </a:p>
          <a:p>
            <a:pPr marL="457200" indent="-457200" algn="ctr">
              <a:buFont typeface="Arial" panose="020B0604020202020204" pitchFamily="34" charset="0"/>
              <a:buChar char="•"/>
            </a:pPr>
            <a:r>
              <a:rPr lang="en-GB" sz="3200" dirty="0"/>
              <a:t>Technology</a:t>
            </a:r>
          </a:p>
          <a:p>
            <a:pPr marL="457200" indent="-457200" algn="ctr">
              <a:buFont typeface="Arial" panose="020B0604020202020204" pitchFamily="34" charset="0"/>
              <a:buChar char="•"/>
            </a:pPr>
            <a:r>
              <a:rPr lang="en-GB" sz="3200" dirty="0"/>
              <a:t>Variable</a:t>
            </a:r>
            <a:endParaRPr lang="en-GB" sz="2400" dirty="0"/>
          </a:p>
        </p:txBody>
      </p:sp>
      <p:pic>
        <p:nvPicPr>
          <p:cNvPr id="7" name="Picture 6">
            <a:extLst>
              <a:ext uri="{FF2B5EF4-FFF2-40B4-BE49-F238E27FC236}">
                <a16:creationId xmlns:a16="http://schemas.microsoft.com/office/drawing/2014/main" id="{6107F3B5-EE14-4489-E8A8-E48CE6FBDB7D}"/>
              </a:ext>
            </a:extLst>
          </p:cNvPr>
          <p:cNvPicPr>
            <a:picLocks noChangeAspect="1"/>
          </p:cNvPicPr>
          <p:nvPr/>
        </p:nvPicPr>
        <p:blipFill>
          <a:blip r:embed="rId3"/>
          <a:stretch>
            <a:fillRect/>
          </a:stretch>
        </p:blipFill>
        <p:spPr>
          <a:xfrm>
            <a:off x="500873" y="605018"/>
            <a:ext cx="4438650" cy="2400300"/>
          </a:xfrm>
          <a:prstGeom prst="rect">
            <a:avLst/>
          </a:prstGeom>
        </p:spPr>
      </p:pic>
      <p:sp>
        <p:nvSpPr>
          <p:cNvPr id="9" name="TextBox 8">
            <a:extLst>
              <a:ext uri="{FF2B5EF4-FFF2-40B4-BE49-F238E27FC236}">
                <a16:creationId xmlns:a16="http://schemas.microsoft.com/office/drawing/2014/main" id="{80B30A5F-705E-E60C-953A-EF46FD31D109}"/>
              </a:ext>
            </a:extLst>
          </p:cNvPr>
          <p:cNvSpPr txBox="1"/>
          <p:nvPr/>
        </p:nvSpPr>
        <p:spPr>
          <a:xfrm>
            <a:off x="-1" y="6466114"/>
            <a:ext cx="9788057" cy="369332"/>
          </a:xfrm>
          <a:prstGeom prst="rect">
            <a:avLst/>
          </a:prstGeom>
          <a:noFill/>
        </p:spPr>
        <p:txBody>
          <a:bodyPr wrap="square" rtlCol="0">
            <a:spAutoFit/>
          </a:bodyPr>
          <a:lstStyle/>
          <a:p>
            <a:r>
              <a:rPr lang="fr-FR" dirty="0"/>
              <a:t>A. Cunningham			Week 3: Gap </a:t>
            </a:r>
            <a:r>
              <a:rPr lang="fr-FR" dirty="0" err="1"/>
              <a:t>Analysis</a:t>
            </a:r>
            <a:endParaRPr lang="en-GB" dirty="0"/>
          </a:p>
        </p:txBody>
      </p:sp>
    </p:spTree>
    <p:extLst>
      <p:ext uri="{BB962C8B-B14F-4D97-AF65-F5344CB8AC3E}">
        <p14:creationId xmlns:p14="http://schemas.microsoft.com/office/powerpoint/2010/main" val="6354678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2B4203-D6D0-51E8-E173-70E6C060C5E2}"/>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4822773F-9A29-5E01-3A0F-FCB11BCAC45F}"/>
              </a:ext>
            </a:extLst>
          </p:cNvPr>
          <p:cNvPicPr>
            <a:picLocks noChangeAspect="1"/>
          </p:cNvPicPr>
          <p:nvPr/>
        </p:nvPicPr>
        <p:blipFill>
          <a:blip r:embed="rId2"/>
          <a:stretch>
            <a:fillRect/>
          </a:stretch>
        </p:blipFill>
        <p:spPr>
          <a:xfrm>
            <a:off x="500873" y="3429000"/>
            <a:ext cx="4471959" cy="2556753"/>
          </a:xfrm>
          <a:prstGeom prst="rect">
            <a:avLst/>
          </a:prstGeom>
        </p:spPr>
      </p:pic>
      <p:sp>
        <p:nvSpPr>
          <p:cNvPr id="8" name="TextBox 7">
            <a:extLst>
              <a:ext uri="{FF2B5EF4-FFF2-40B4-BE49-F238E27FC236}">
                <a16:creationId xmlns:a16="http://schemas.microsoft.com/office/drawing/2014/main" id="{0A55189B-86C4-77D0-DDDE-E7F1D9DB57A5}"/>
              </a:ext>
            </a:extLst>
          </p:cNvPr>
          <p:cNvSpPr txBox="1"/>
          <p:nvPr/>
        </p:nvSpPr>
        <p:spPr>
          <a:xfrm>
            <a:off x="-1" y="0"/>
            <a:ext cx="12191999" cy="369332"/>
          </a:xfrm>
          <a:prstGeom prst="rect">
            <a:avLst/>
          </a:prstGeom>
          <a:solidFill>
            <a:schemeClr val="bg1"/>
          </a:solidFill>
        </p:spPr>
        <p:txBody>
          <a:bodyPr wrap="square" rtlCol="0">
            <a:spAutoFit/>
          </a:bodyPr>
          <a:lstStyle/>
          <a:p>
            <a:r>
              <a:rPr lang="fr-FR" dirty="0"/>
              <a:t>Module ACBA6008 / 6015: 2026 / 2027		</a:t>
            </a:r>
            <a:r>
              <a:rPr lang="en-GB" b="1" dirty="0"/>
              <a:t> Gap Identification</a:t>
            </a:r>
          </a:p>
        </p:txBody>
      </p:sp>
      <p:sp>
        <p:nvSpPr>
          <p:cNvPr id="2" name="TextBox 1">
            <a:extLst>
              <a:ext uri="{FF2B5EF4-FFF2-40B4-BE49-F238E27FC236}">
                <a16:creationId xmlns:a16="http://schemas.microsoft.com/office/drawing/2014/main" id="{250E1525-2785-8853-F6B0-74F7D7E12C5B}"/>
              </a:ext>
            </a:extLst>
          </p:cNvPr>
          <p:cNvSpPr txBox="1"/>
          <p:nvPr/>
        </p:nvSpPr>
        <p:spPr>
          <a:xfrm>
            <a:off x="10628852" y="0"/>
            <a:ext cx="1557536" cy="369332"/>
          </a:xfrm>
          <a:prstGeom prst="rect">
            <a:avLst/>
          </a:prstGeom>
          <a:noFill/>
        </p:spPr>
        <p:txBody>
          <a:bodyPr wrap="square" rtlCol="0">
            <a:spAutoFit/>
          </a:bodyPr>
          <a:lstStyle/>
          <a:p>
            <a:r>
              <a:rPr lang="en-GB" dirty="0"/>
              <a:t>Oct 2026</a:t>
            </a:r>
          </a:p>
        </p:txBody>
      </p:sp>
      <p:sp>
        <p:nvSpPr>
          <p:cNvPr id="6" name="TextBox 5">
            <a:extLst>
              <a:ext uri="{FF2B5EF4-FFF2-40B4-BE49-F238E27FC236}">
                <a16:creationId xmlns:a16="http://schemas.microsoft.com/office/drawing/2014/main" id="{F7AD9FE0-BA4C-A2DB-A378-17F60B106B2B}"/>
              </a:ext>
            </a:extLst>
          </p:cNvPr>
          <p:cNvSpPr txBox="1"/>
          <p:nvPr/>
        </p:nvSpPr>
        <p:spPr>
          <a:xfrm>
            <a:off x="5103776" y="605018"/>
            <a:ext cx="6867728" cy="1200329"/>
          </a:xfrm>
          <a:prstGeom prst="rect">
            <a:avLst/>
          </a:prstGeom>
          <a:noFill/>
        </p:spPr>
        <p:txBody>
          <a:bodyPr wrap="square" rtlCol="0">
            <a:spAutoFit/>
          </a:bodyPr>
          <a:lstStyle/>
          <a:p>
            <a:pPr algn="ctr"/>
            <a:r>
              <a:rPr lang="en-GB" sz="2400" b="1" i="1" dirty="0"/>
              <a:t>Research Idea = Existing Knowledge + One Change</a:t>
            </a:r>
          </a:p>
          <a:p>
            <a:pPr algn="ctr"/>
            <a:endParaRPr lang="en-GB" sz="2400" dirty="0"/>
          </a:p>
          <a:p>
            <a:pPr algn="ctr"/>
            <a:r>
              <a:rPr lang="en-GB" sz="2400" dirty="0"/>
              <a:t>For example:</a:t>
            </a:r>
            <a:endParaRPr lang="en-GB" dirty="0"/>
          </a:p>
        </p:txBody>
      </p:sp>
      <p:pic>
        <p:nvPicPr>
          <p:cNvPr id="7" name="Picture 6">
            <a:extLst>
              <a:ext uri="{FF2B5EF4-FFF2-40B4-BE49-F238E27FC236}">
                <a16:creationId xmlns:a16="http://schemas.microsoft.com/office/drawing/2014/main" id="{F60A1E3A-5F39-503D-CDD6-95C6F8B2C662}"/>
              </a:ext>
            </a:extLst>
          </p:cNvPr>
          <p:cNvPicPr>
            <a:picLocks noChangeAspect="1"/>
          </p:cNvPicPr>
          <p:nvPr/>
        </p:nvPicPr>
        <p:blipFill>
          <a:blip r:embed="rId3"/>
          <a:stretch>
            <a:fillRect/>
          </a:stretch>
        </p:blipFill>
        <p:spPr>
          <a:xfrm>
            <a:off x="500873" y="605018"/>
            <a:ext cx="4438650" cy="2400300"/>
          </a:xfrm>
          <a:prstGeom prst="rect">
            <a:avLst/>
          </a:prstGeom>
        </p:spPr>
      </p:pic>
      <p:graphicFrame>
        <p:nvGraphicFramePr>
          <p:cNvPr id="5" name="Table 4">
            <a:extLst>
              <a:ext uri="{FF2B5EF4-FFF2-40B4-BE49-F238E27FC236}">
                <a16:creationId xmlns:a16="http://schemas.microsoft.com/office/drawing/2014/main" id="{95743111-EE51-4C0A-B1AD-ACF0A7775F6B}"/>
              </a:ext>
            </a:extLst>
          </p:cNvPr>
          <p:cNvGraphicFramePr>
            <a:graphicFrameLocks noGrp="1"/>
          </p:cNvGraphicFramePr>
          <p:nvPr>
            <p:extLst>
              <p:ext uri="{D42A27DB-BD31-4B8C-83A1-F6EECF244321}">
                <p14:modId xmlns:p14="http://schemas.microsoft.com/office/powerpoint/2010/main" val="2093613516"/>
              </p:ext>
            </p:extLst>
          </p:nvPr>
        </p:nvGraphicFramePr>
        <p:xfrm>
          <a:off x="5490450" y="2086415"/>
          <a:ext cx="6526452" cy="1837805"/>
        </p:xfrm>
        <a:graphic>
          <a:graphicData uri="http://schemas.openxmlformats.org/drawingml/2006/table">
            <a:tbl>
              <a:tblPr/>
              <a:tblGrid>
                <a:gridCol w="1539405">
                  <a:extLst>
                    <a:ext uri="{9D8B030D-6E8A-4147-A177-3AD203B41FA5}">
                      <a16:colId xmlns:a16="http://schemas.microsoft.com/office/drawing/2014/main" val="4021456466"/>
                    </a:ext>
                  </a:extLst>
                </a:gridCol>
                <a:gridCol w="2107660">
                  <a:extLst>
                    <a:ext uri="{9D8B030D-6E8A-4147-A177-3AD203B41FA5}">
                      <a16:colId xmlns:a16="http://schemas.microsoft.com/office/drawing/2014/main" val="335022755"/>
                    </a:ext>
                  </a:extLst>
                </a:gridCol>
                <a:gridCol w="2879387">
                  <a:extLst>
                    <a:ext uri="{9D8B030D-6E8A-4147-A177-3AD203B41FA5}">
                      <a16:colId xmlns:a16="http://schemas.microsoft.com/office/drawing/2014/main" val="3618228476"/>
                    </a:ext>
                  </a:extLst>
                </a:gridCol>
              </a:tblGrid>
              <a:tr h="408401">
                <a:tc>
                  <a:txBody>
                    <a:bodyPr/>
                    <a:lstStyle/>
                    <a:p>
                      <a:pPr algn="ctr">
                        <a:buNone/>
                      </a:pPr>
                      <a:endParaRPr lang="en-GB">
                        <a:effectLst/>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5F5F5"/>
                    </a:solidFill>
                  </a:tcPr>
                </a:tc>
                <a:tc>
                  <a:txBody>
                    <a:bodyPr/>
                    <a:lstStyle/>
                    <a:p>
                      <a:pPr algn="ctr">
                        <a:buNone/>
                      </a:pPr>
                      <a:r>
                        <a:rPr lang="en-GB" b="1" dirty="0">
                          <a:effectLst/>
                        </a:rPr>
                        <a:t>Existing Location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5F5F5"/>
                    </a:solidFill>
                  </a:tcPr>
                </a:tc>
                <a:tc>
                  <a:txBody>
                    <a:bodyPr/>
                    <a:lstStyle/>
                    <a:p>
                      <a:pPr algn="ctr">
                        <a:buNone/>
                      </a:pPr>
                      <a:r>
                        <a:rPr lang="en-GB" b="1" dirty="0">
                          <a:effectLst/>
                        </a:rPr>
                        <a:t>New Location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5F5F5"/>
                    </a:solidFill>
                  </a:tcPr>
                </a:tc>
                <a:extLst>
                  <a:ext uri="{0D108BD9-81ED-4DB2-BD59-A6C34878D82A}">
                    <a16:rowId xmlns:a16="http://schemas.microsoft.com/office/drawing/2014/main" val="3317157459"/>
                  </a:ext>
                </a:extLst>
              </a:tr>
              <a:tr h="714702">
                <a:tc>
                  <a:txBody>
                    <a:bodyPr/>
                    <a:lstStyle/>
                    <a:p>
                      <a:pPr algn="ctr">
                        <a:buNone/>
                      </a:pPr>
                      <a:r>
                        <a:rPr lang="en-GB" b="1">
                          <a:effectLst/>
                        </a:rPr>
                        <a:t>Existing Method</a:t>
                      </a:r>
                      <a:endParaRPr lang="en-GB">
                        <a:effectLst/>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5F5F5"/>
                    </a:solidFill>
                  </a:tcPr>
                </a:tc>
                <a:tc>
                  <a:txBody>
                    <a:bodyPr/>
                    <a:lstStyle/>
                    <a:p>
                      <a:pPr algn="ctr">
                        <a:buNone/>
                      </a:pPr>
                      <a:r>
                        <a:rPr lang="en-GB" dirty="0">
                          <a:effectLst/>
                        </a:rPr>
                        <a:t>Already researched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5F5F5"/>
                    </a:solidFill>
                  </a:tcPr>
                </a:tc>
                <a:tc>
                  <a:txBody>
                    <a:bodyPr/>
                    <a:lstStyle/>
                    <a:p>
                      <a:pPr algn="ctr">
                        <a:buNone/>
                      </a:pPr>
                      <a:r>
                        <a:rPr lang="en-GB">
                          <a:effectLst/>
                        </a:rPr>
                        <a:t>✅ Replication / Transfer Study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5F5F5"/>
                    </a:solidFill>
                  </a:tcPr>
                </a:tc>
                <a:extLst>
                  <a:ext uri="{0D108BD9-81ED-4DB2-BD59-A6C34878D82A}">
                    <a16:rowId xmlns:a16="http://schemas.microsoft.com/office/drawing/2014/main" val="151677613"/>
                  </a:ext>
                </a:extLst>
              </a:tr>
              <a:tr h="714702">
                <a:tc>
                  <a:txBody>
                    <a:bodyPr/>
                    <a:lstStyle/>
                    <a:p>
                      <a:pPr algn="ctr">
                        <a:buNone/>
                      </a:pPr>
                      <a:r>
                        <a:rPr lang="en-GB" b="1">
                          <a:effectLst/>
                        </a:rPr>
                        <a:t>New Method</a:t>
                      </a:r>
                      <a:endParaRPr lang="en-GB">
                        <a:effectLst/>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5F5F5"/>
                    </a:solidFill>
                  </a:tcPr>
                </a:tc>
                <a:tc>
                  <a:txBody>
                    <a:bodyPr/>
                    <a:lstStyle/>
                    <a:p>
                      <a:pPr algn="ctr">
                        <a:buNone/>
                      </a:pPr>
                      <a:r>
                        <a:rPr lang="en-GB" dirty="0">
                          <a:effectLst/>
                        </a:rPr>
                        <a:t>✅ Methodological Gap</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5F5F5"/>
                    </a:solidFill>
                  </a:tcPr>
                </a:tc>
                <a:tc>
                  <a:txBody>
                    <a:bodyPr/>
                    <a:lstStyle/>
                    <a:p>
                      <a:pPr algn="ctr" fontAlgn="t">
                        <a:lnSpc>
                          <a:spcPts val="1500"/>
                        </a:lnSpc>
                        <a:buNone/>
                      </a:pPr>
                      <a:r>
                        <a:rPr lang="en-GB" dirty="0">
                          <a:effectLst/>
                        </a:rPr>
                        <a:t>✅ Strong Novel     </a:t>
                      </a:r>
                    </a:p>
                    <a:p>
                      <a:pPr algn="ctr" fontAlgn="t">
                        <a:lnSpc>
                          <a:spcPts val="1500"/>
                        </a:lnSpc>
                        <a:buNone/>
                      </a:pPr>
                      <a:r>
                        <a:rPr lang="en-GB" dirty="0">
                          <a:effectLst/>
                        </a:rPr>
                        <a:t>      Contribution</a:t>
                      </a:r>
                      <a:endParaRPr lang="en-GB" sz="1050" b="0" i="0" dirty="0">
                        <a:effectLst/>
                        <a:latin typeface="Segoe UI" panose="020B0502040204020203"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5F5F5"/>
                    </a:solidFill>
                  </a:tcPr>
                </a:tc>
                <a:extLst>
                  <a:ext uri="{0D108BD9-81ED-4DB2-BD59-A6C34878D82A}">
                    <a16:rowId xmlns:a16="http://schemas.microsoft.com/office/drawing/2014/main" val="4257494075"/>
                  </a:ext>
                </a:extLst>
              </a:tr>
            </a:tbl>
          </a:graphicData>
        </a:graphic>
      </p:graphicFrame>
      <p:sp>
        <p:nvSpPr>
          <p:cNvPr id="10" name="TextBox 9">
            <a:extLst>
              <a:ext uri="{FF2B5EF4-FFF2-40B4-BE49-F238E27FC236}">
                <a16:creationId xmlns:a16="http://schemas.microsoft.com/office/drawing/2014/main" id="{10228A0A-D4BA-6702-794B-A711BF30FECE}"/>
              </a:ext>
            </a:extLst>
          </p:cNvPr>
          <p:cNvSpPr txBox="1"/>
          <p:nvPr/>
        </p:nvSpPr>
        <p:spPr>
          <a:xfrm>
            <a:off x="-1" y="6466114"/>
            <a:ext cx="9788057" cy="369332"/>
          </a:xfrm>
          <a:prstGeom prst="rect">
            <a:avLst/>
          </a:prstGeom>
          <a:noFill/>
        </p:spPr>
        <p:txBody>
          <a:bodyPr wrap="square" rtlCol="0">
            <a:spAutoFit/>
          </a:bodyPr>
          <a:lstStyle/>
          <a:p>
            <a:r>
              <a:rPr lang="fr-FR" dirty="0"/>
              <a:t>A. Cunningham			Week 3: Gap </a:t>
            </a:r>
            <a:r>
              <a:rPr lang="fr-FR" dirty="0" err="1"/>
              <a:t>Analysis</a:t>
            </a:r>
            <a:endParaRPr lang="en-GB" dirty="0"/>
          </a:p>
        </p:txBody>
      </p:sp>
      <p:sp>
        <p:nvSpPr>
          <p:cNvPr id="14" name="TextBox 13">
            <a:extLst>
              <a:ext uri="{FF2B5EF4-FFF2-40B4-BE49-F238E27FC236}">
                <a16:creationId xmlns:a16="http://schemas.microsoft.com/office/drawing/2014/main" id="{4FF72B9B-487D-FBAB-CF70-C73340ED1648}"/>
              </a:ext>
            </a:extLst>
          </p:cNvPr>
          <p:cNvSpPr txBox="1"/>
          <p:nvPr/>
        </p:nvSpPr>
        <p:spPr>
          <a:xfrm>
            <a:off x="5451294" y="4205288"/>
            <a:ext cx="6604763" cy="1938992"/>
          </a:xfrm>
          <a:prstGeom prst="rect">
            <a:avLst/>
          </a:prstGeom>
          <a:noFill/>
        </p:spPr>
        <p:txBody>
          <a:bodyPr wrap="square">
            <a:spAutoFit/>
          </a:bodyPr>
          <a:lstStyle/>
          <a:p>
            <a:r>
              <a:rPr lang="en-GB" sz="2400" dirty="0"/>
              <a:t>Location and method are two of the easiest ways to find a gap, but they are not the only ways.</a:t>
            </a:r>
          </a:p>
          <a:p>
            <a:endParaRPr lang="en-GB" sz="2400" dirty="0"/>
          </a:p>
          <a:p>
            <a:r>
              <a:rPr lang="en-GB" sz="2400" dirty="0"/>
              <a:t>Given your deadline is in </a:t>
            </a:r>
            <a:r>
              <a:rPr lang="en-GB" sz="2400" b="1" i="1" dirty="0"/>
              <a:t>April</a:t>
            </a:r>
            <a:r>
              <a:rPr lang="en-GB" sz="2400" dirty="0"/>
              <a:t>, also make sure it is achievable!</a:t>
            </a:r>
          </a:p>
        </p:txBody>
      </p:sp>
    </p:spTree>
    <p:extLst>
      <p:ext uri="{BB962C8B-B14F-4D97-AF65-F5344CB8AC3E}">
        <p14:creationId xmlns:p14="http://schemas.microsoft.com/office/powerpoint/2010/main" val="4744044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5328EB-2D73-1601-E611-C45D0EC98F8D}"/>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E315DEB6-E4DE-EB17-BD91-40A740B3C2DC}"/>
              </a:ext>
            </a:extLst>
          </p:cNvPr>
          <p:cNvPicPr>
            <a:picLocks noChangeAspect="1"/>
          </p:cNvPicPr>
          <p:nvPr/>
        </p:nvPicPr>
        <p:blipFill>
          <a:blip r:embed="rId2"/>
          <a:stretch>
            <a:fillRect/>
          </a:stretch>
        </p:blipFill>
        <p:spPr>
          <a:xfrm>
            <a:off x="500873" y="3429000"/>
            <a:ext cx="4471959" cy="2556753"/>
          </a:xfrm>
          <a:prstGeom prst="rect">
            <a:avLst/>
          </a:prstGeom>
        </p:spPr>
      </p:pic>
      <p:sp>
        <p:nvSpPr>
          <p:cNvPr id="8" name="TextBox 7">
            <a:extLst>
              <a:ext uri="{FF2B5EF4-FFF2-40B4-BE49-F238E27FC236}">
                <a16:creationId xmlns:a16="http://schemas.microsoft.com/office/drawing/2014/main" id="{DBED370D-9479-01DE-D369-39D9A07D0D32}"/>
              </a:ext>
            </a:extLst>
          </p:cNvPr>
          <p:cNvSpPr txBox="1"/>
          <p:nvPr/>
        </p:nvSpPr>
        <p:spPr>
          <a:xfrm>
            <a:off x="-1" y="0"/>
            <a:ext cx="12191999" cy="369332"/>
          </a:xfrm>
          <a:prstGeom prst="rect">
            <a:avLst/>
          </a:prstGeom>
          <a:solidFill>
            <a:schemeClr val="bg1"/>
          </a:solidFill>
        </p:spPr>
        <p:txBody>
          <a:bodyPr wrap="square" rtlCol="0">
            <a:spAutoFit/>
          </a:bodyPr>
          <a:lstStyle/>
          <a:p>
            <a:r>
              <a:rPr lang="fr-FR" dirty="0"/>
              <a:t>Module ACBA6008 / 6015: 2026 / 2027		</a:t>
            </a:r>
            <a:r>
              <a:rPr lang="en-GB" b="1" dirty="0"/>
              <a:t> Gap Identification and Problem</a:t>
            </a:r>
          </a:p>
        </p:txBody>
      </p:sp>
      <p:sp>
        <p:nvSpPr>
          <p:cNvPr id="2" name="TextBox 1">
            <a:extLst>
              <a:ext uri="{FF2B5EF4-FFF2-40B4-BE49-F238E27FC236}">
                <a16:creationId xmlns:a16="http://schemas.microsoft.com/office/drawing/2014/main" id="{56BB3D03-CAF0-9B31-D6E4-CD56AECABFBD}"/>
              </a:ext>
            </a:extLst>
          </p:cNvPr>
          <p:cNvSpPr txBox="1"/>
          <p:nvPr/>
        </p:nvSpPr>
        <p:spPr>
          <a:xfrm>
            <a:off x="10628852" y="0"/>
            <a:ext cx="1557536" cy="369332"/>
          </a:xfrm>
          <a:prstGeom prst="rect">
            <a:avLst/>
          </a:prstGeom>
          <a:noFill/>
        </p:spPr>
        <p:txBody>
          <a:bodyPr wrap="square" rtlCol="0">
            <a:spAutoFit/>
          </a:bodyPr>
          <a:lstStyle/>
          <a:p>
            <a:r>
              <a:rPr lang="en-GB" dirty="0"/>
              <a:t>Oct 2026</a:t>
            </a:r>
          </a:p>
        </p:txBody>
      </p:sp>
      <p:pic>
        <p:nvPicPr>
          <p:cNvPr id="7" name="Picture 6">
            <a:extLst>
              <a:ext uri="{FF2B5EF4-FFF2-40B4-BE49-F238E27FC236}">
                <a16:creationId xmlns:a16="http://schemas.microsoft.com/office/drawing/2014/main" id="{F461BF07-EC6C-79C5-8F29-732E726E13CD}"/>
              </a:ext>
            </a:extLst>
          </p:cNvPr>
          <p:cNvPicPr>
            <a:picLocks noChangeAspect="1"/>
          </p:cNvPicPr>
          <p:nvPr/>
        </p:nvPicPr>
        <p:blipFill>
          <a:blip r:embed="rId3"/>
          <a:stretch>
            <a:fillRect/>
          </a:stretch>
        </p:blipFill>
        <p:spPr>
          <a:xfrm>
            <a:off x="500873" y="605018"/>
            <a:ext cx="4438650" cy="2400300"/>
          </a:xfrm>
          <a:prstGeom prst="rect">
            <a:avLst/>
          </a:prstGeom>
        </p:spPr>
      </p:pic>
      <p:sp>
        <p:nvSpPr>
          <p:cNvPr id="10" name="TextBox 9">
            <a:extLst>
              <a:ext uri="{FF2B5EF4-FFF2-40B4-BE49-F238E27FC236}">
                <a16:creationId xmlns:a16="http://schemas.microsoft.com/office/drawing/2014/main" id="{6B221229-195B-F2AF-411E-57C9C0F66575}"/>
              </a:ext>
            </a:extLst>
          </p:cNvPr>
          <p:cNvSpPr txBox="1"/>
          <p:nvPr/>
        </p:nvSpPr>
        <p:spPr>
          <a:xfrm>
            <a:off x="-1" y="6466114"/>
            <a:ext cx="9788057" cy="369332"/>
          </a:xfrm>
          <a:prstGeom prst="rect">
            <a:avLst/>
          </a:prstGeom>
          <a:noFill/>
        </p:spPr>
        <p:txBody>
          <a:bodyPr wrap="square" rtlCol="0">
            <a:spAutoFit/>
          </a:bodyPr>
          <a:lstStyle/>
          <a:p>
            <a:r>
              <a:rPr lang="fr-FR" dirty="0"/>
              <a:t>A. Cunningham			Week 3: Gap </a:t>
            </a:r>
            <a:r>
              <a:rPr lang="fr-FR" dirty="0" err="1"/>
              <a:t>Analysis</a:t>
            </a:r>
            <a:endParaRPr lang="en-GB" dirty="0"/>
          </a:p>
        </p:txBody>
      </p:sp>
      <p:sp>
        <p:nvSpPr>
          <p:cNvPr id="11" name="TextBox 10">
            <a:extLst>
              <a:ext uri="{FF2B5EF4-FFF2-40B4-BE49-F238E27FC236}">
                <a16:creationId xmlns:a16="http://schemas.microsoft.com/office/drawing/2014/main" id="{AC93DBEA-EC56-B170-888C-64247AF69197}"/>
              </a:ext>
            </a:extLst>
          </p:cNvPr>
          <p:cNvSpPr txBox="1"/>
          <p:nvPr/>
        </p:nvSpPr>
        <p:spPr>
          <a:xfrm>
            <a:off x="5288922" y="605018"/>
            <a:ext cx="6118698" cy="5216813"/>
          </a:xfrm>
          <a:prstGeom prst="rect">
            <a:avLst/>
          </a:prstGeom>
          <a:noFill/>
        </p:spPr>
        <p:txBody>
          <a:bodyPr wrap="square">
            <a:spAutoFit/>
          </a:bodyPr>
          <a:lstStyle/>
          <a:p>
            <a:pPr fontAlgn="t">
              <a:lnSpc>
                <a:spcPct val="150000"/>
              </a:lnSpc>
              <a:buNone/>
            </a:pPr>
            <a:r>
              <a:rPr lang="en-GB" sz="2400" b="1" i="0" dirty="0">
                <a:effectLst/>
              </a:rPr>
              <a:t>Activity:</a:t>
            </a:r>
          </a:p>
          <a:p>
            <a:pPr fontAlgn="t">
              <a:lnSpc>
                <a:spcPct val="150000"/>
              </a:lnSpc>
              <a:buNone/>
            </a:pPr>
            <a:r>
              <a:rPr lang="en-GB" b="0" i="0" dirty="0">
                <a:effectLst/>
              </a:rPr>
              <a:t>Research and fine one paper that interests you (based on a topic you are interested in).</a:t>
            </a:r>
          </a:p>
          <a:p>
            <a:pPr fontAlgn="t">
              <a:lnSpc>
                <a:spcPct val="150000"/>
              </a:lnSpc>
              <a:buNone/>
            </a:pPr>
            <a:r>
              <a:rPr lang="en-GB" b="0" i="0" dirty="0">
                <a:effectLst/>
              </a:rPr>
              <a:t>If you changed:</a:t>
            </a:r>
          </a:p>
          <a:p>
            <a:pPr marL="342900" lvl="0" indent="-342900" fontAlgn="t">
              <a:lnSpc>
                <a:spcPct val="150000"/>
              </a:lnSpc>
              <a:buFont typeface="Arial" panose="020B0604020202020204" pitchFamily="34" charset="0"/>
              <a:buChar char="•"/>
            </a:pPr>
            <a:r>
              <a:rPr lang="en-GB" b="0" i="0" dirty="0">
                <a:effectLst/>
              </a:rPr>
              <a:t>the location,</a:t>
            </a:r>
          </a:p>
          <a:p>
            <a:pPr marL="342900" lvl="0" indent="-342900" fontAlgn="t">
              <a:lnSpc>
                <a:spcPct val="150000"/>
              </a:lnSpc>
              <a:buFont typeface="Arial" panose="020B0604020202020204" pitchFamily="34" charset="0"/>
              <a:buChar char="•"/>
            </a:pPr>
            <a:r>
              <a:rPr lang="en-GB" b="0" i="0" dirty="0">
                <a:effectLst/>
              </a:rPr>
              <a:t>the method,</a:t>
            </a:r>
          </a:p>
          <a:p>
            <a:pPr marL="342900" lvl="0" indent="-342900" fontAlgn="t">
              <a:lnSpc>
                <a:spcPct val="150000"/>
              </a:lnSpc>
              <a:buFont typeface="Arial" panose="020B0604020202020204" pitchFamily="34" charset="0"/>
              <a:buChar char="•"/>
            </a:pPr>
            <a:r>
              <a:rPr lang="en-GB" b="0" i="0" dirty="0">
                <a:effectLst/>
              </a:rPr>
              <a:t>or data</a:t>
            </a:r>
          </a:p>
          <a:p>
            <a:pPr fontAlgn="t">
              <a:lnSpc>
                <a:spcPct val="150000"/>
              </a:lnSpc>
              <a:buNone/>
            </a:pPr>
            <a:r>
              <a:rPr lang="en-GB" b="0" i="0" dirty="0">
                <a:effectLst/>
              </a:rPr>
              <a:t>what new dissertation topic could you create?</a:t>
            </a:r>
          </a:p>
          <a:p>
            <a:pPr fontAlgn="t">
              <a:lnSpc>
                <a:spcPct val="150000"/>
              </a:lnSpc>
              <a:buNone/>
            </a:pPr>
            <a:endParaRPr lang="en-GB" dirty="0"/>
          </a:p>
          <a:p>
            <a:pPr fontAlgn="t">
              <a:lnSpc>
                <a:spcPct val="150000"/>
              </a:lnSpc>
              <a:buNone/>
            </a:pPr>
            <a:r>
              <a:rPr lang="en-GB" b="0" i="0" dirty="0">
                <a:effectLst/>
              </a:rPr>
              <a:t>Go one step further:</a:t>
            </a:r>
          </a:p>
          <a:p>
            <a:pPr fontAlgn="t">
              <a:lnSpc>
                <a:spcPct val="150000"/>
              </a:lnSpc>
              <a:buNone/>
            </a:pPr>
            <a:r>
              <a:rPr lang="en-GB" dirty="0"/>
              <a:t>C</a:t>
            </a:r>
            <a:r>
              <a:rPr lang="en-GB" b="0" i="0" dirty="0">
                <a:effectLst/>
              </a:rPr>
              <a:t>an you suggest the potential Problem, Question, and Aim from this new concept?</a:t>
            </a:r>
          </a:p>
        </p:txBody>
      </p:sp>
    </p:spTree>
    <p:extLst>
      <p:ext uri="{BB962C8B-B14F-4D97-AF65-F5344CB8AC3E}">
        <p14:creationId xmlns:p14="http://schemas.microsoft.com/office/powerpoint/2010/main" val="3424086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7C1636-BEE2-38CA-E949-1EA256D605AE}"/>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84157F3A-1BF4-E8A3-E598-DE383C5E2B36}"/>
              </a:ext>
            </a:extLst>
          </p:cNvPr>
          <p:cNvPicPr>
            <a:picLocks noChangeAspect="1"/>
          </p:cNvPicPr>
          <p:nvPr/>
        </p:nvPicPr>
        <p:blipFill>
          <a:blip r:embed="rId2">
            <a:extLst>
              <a:ext uri="{28A0092B-C50C-407E-A947-70E740481C1C}">
                <a14:useLocalDpi xmlns:a14="http://schemas.microsoft.com/office/drawing/2010/main" val="0"/>
              </a:ext>
            </a:extLst>
          </a:blip>
          <a:srcRect l="29487" r="29487"/>
          <a:stretch/>
        </p:blipFill>
        <p:spPr>
          <a:xfrm>
            <a:off x="0" y="10"/>
            <a:ext cx="4870315"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8" name="TextBox 7">
            <a:extLst>
              <a:ext uri="{FF2B5EF4-FFF2-40B4-BE49-F238E27FC236}">
                <a16:creationId xmlns:a16="http://schemas.microsoft.com/office/drawing/2014/main" id="{8849A418-E648-102B-9335-3876BB4DF8E4}"/>
              </a:ext>
            </a:extLst>
          </p:cNvPr>
          <p:cNvSpPr txBox="1"/>
          <p:nvPr/>
        </p:nvSpPr>
        <p:spPr>
          <a:xfrm>
            <a:off x="-1" y="0"/>
            <a:ext cx="12191999" cy="369332"/>
          </a:xfrm>
          <a:prstGeom prst="rect">
            <a:avLst/>
          </a:prstGeom>
          <a:solidFill>
            <a:schemeClr val="bg1"/>
          </a:solidFill>
        </p:spPr>
        <p:txBody>
          <a:bodyPr wrap="square" rtlCol="0">
            <a:spAutoFit/>
          </a:bodyPr>
          <a:lstStyle/>
          <a:p>
            <a:r>
              <a:rPr lang="fr-FR" dirty="0"/>
              <a:t>Module ACBA6008 / 6015: 2026 / 2027		</a:t>
            </a:r>
            <a:r>
              <a:rPr lang="fr-FR" b="1" dirty="0"/>
              <a:t>Questions</a:t>
            </a:r>
            <a:endParaRPr lang="en-GB" b="1" dirty="0"/>
          </a:p>
        </p:txBody>
      </p:sp>
      <p:sp>
        <p:nvSpPr>
          <p:cNvPr id="2" name="TextBox 1">
            <a:extLst>
              <a:ext uri="{FF2B5EF4-FFF2-40B4-BE49-F238E27FC236}">
                <a16:creationId xmlns:a16="http://schemas.microsoft.com/office/drawing/2014/main" id="{8C33E76C-2C0C-095F-4A41-0D865C719CEC}"/>
              </a:ext>
            </a:extLst>
          </p:cNvPr>
          <p:cNvSpPr txBox="1"/>
          <p:nvPr/>
        </p:nvSpPr>
        <p:spPr>
          <a:xfrm>
            <a:off x="10628852" y="0"/>
            <a:ext cx="1557536" cy="369332"/>
          </a:xfrm>
          <a:prstGeom prst="rect">
            <a:avLst/>
          </a:prstGeom>
          <a:noFill/>
        </p:spPr>
        <p:txBody>
          <a:bodyPr wrap="square" rtlCol="0">
            <a:spAutoFit/>
          </a:bodyPr>
          <a:lstStyle/>
          <a:p>
            <a:r>
              <a:rPr lang="en-GB" dirty="0"/>
              <a:t>Oct 2026</a:t>
            </a:r>
          </a:p>
        </p:txBody>
      </p:sp>
      <p:sp>
        <p:nvSpPr>
          <p:cNvPr id="6" name="TextBox 5">
            <a:extLst>
              <a:ext uri="{FF2B5EF4-FFF2-40B4-BE49-F238E27FC236}">
                <a16:creationId xmlns:a16="http://schemas.microsoft.com/office/drawing/2014/main" id="{1CB147BA-3785-4D9B-5A0F-65A433EA21C0}"/>
              </a:ext>
            </a:extLst>
          </p:cNvPr>
          <p:cNvSpPr txBox="1"/>
          <p:nvPr/>
        </p:nvSpPr>
        <p:spPr>
          <a:xfrm>
            <a:off x="5427546" y="2476453"/>
            <a:ext cx="6867728" cy="2523768"/>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me via: </a:t>
            </a:r>
          </a:p>
          <a:p>
            <a:endParaRPr lang="en-GB" sz="2000" dirty="0"/>
          </a:p>
          <a:p>
            <a:endParaRPr lang="en-GB" sz="2000" dirty="0"/>
          </a:p>
          <a:p>
            <a:r>
              <a:rPr lang="en-GB" sz="2000" dirty="0"/>
              <a:t>Dr. Alisdair Cunningham: </a:t>
            </a:r>
            <a:r>
              <a:rPr lang="en-GB" dirty="0">
                <a:hlinkClick r:id="rId3"/>
              </a:rPr>
              <a:t>a.cunningham@uwtsd.ac.uk</a:t>
            </a:r>
            <a:endParaRPr lang="en-GB" dirty="0"/>
          </a:p>
          <a:p>
            <a:endParaRPr lang="en-GB" dirty="0"/>
          </a:p>
        </p:txBody>
      </p:sp>
    </p:spTree>
    <p:extLst>
      <p:ext uri="{BB962C8B-B14F-4D97-AF65-F5344CB8AC3E}">
        <p14:creationId xmlns:p14="http://schemas.microsoft.com/office/powerpoint/2010/main" val="413149291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CONNECTED.SESSION" val="{&quot;access_code&quot;:&quot;165774056&quot;,&quot;project_id&quot;:94198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1370</Words>
  <Application>Microsoft Office PowerPoint</Application>
  <PresentationFormat>Widescreen</PresentationFormat>
  <Paragraphs>125</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Segoe UI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8</cp:revision>
  <dcterms:created xsi:type="dcterms:W3CDTF">2023-07-26T10:21:48Z</dcterms:created>
  <dcterms:modified xsi:type="dcterms:W3CDTF">2026-10-12T20:03:19Z</dcterms:modified>
</cp:coreProperties>
</file>