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61" r:id="rId4"/>
    <p:sldId id="265" r:id="rId5"/>
    <p:sldId id="263" r:id="rId6"/>
    <p:sldId id="262" r:id="rId7"/>
    <p:sldId id="266" r:id="rId8"/>
    <p:sldId id="264" r:id="rId9"/>
    <p:sldId id="258" r:id="rId10"/>
    <p:sldId id="25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73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DCD06308-452B-4FE0-AA16-F046B1C688F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BA198-5EFD-4BC1-A83B-9692FD8AD8A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987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06308-452B-4FE0-AA16-F046B1C688F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BA198-5EFD-4BC1-A83B-9692FD8AD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486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06308-452B-4FE0-AA16-F046B1C688F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BA198-5EFD-4BC1-A83B-9692FD8AD8A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1513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06308-452B-4FE0-AA16-F046B1C688F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BA198-5EFD-4BC1-A83B-9692FD8AD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484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06308-452B-4FE0-AA16-F046B1C688F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BA198-5EFD-4BC1-A83B-9692FD8AD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109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06308-452B-4FE0-AA16-F046B1C688F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BA198-5EFD-4BC1-A83B-9692FD8AD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454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06308-452B-4FE0-AA16-F046B1C688F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BA198-5EFD-4BC1-A83B-9692FD8AD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246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06308-452B-4FE0-AA16-F046B1C688F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BA198-5EFD-4BC1-A83B-9692FD8AD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858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06308-452B-4FE0-AA16-F046B1C688F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BA198-5EFD-4BC1-A83B-9692FD8AD8A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4501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06308-452B-4FE0-AA16-F046B1C688F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BA198-5EFD-4BC1-A83B-9692FD8AD8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06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06308-452B-4FE0-AA16-F046B1C688F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BA198-5EFD-4BC1-A83B-9692FD8AD8A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6333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CD06308-452B-4FE0-AA16-F046B1C688F4}" type="datetimeFigureOut">
              <a:rPr lang="en-GB" smtClean="0"/>
              <a:t>01/10/2017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03BA198-5EFD-4BC1-A83B-9692FD8AD8A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4982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E0DD9A9-CA12-4D94-BA74-AAC23465934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Tutorial: Assignment Workshop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9210F38-F8DA-4171-A1F8-7711D05407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905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7FF59-AFAF-4206-BAB8-6AB0038A6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2962B-D7E3-40B6-B35A-8F93070D21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Brief Overview: Assignment 1</a:t>
            </a:r>
          </a:p>
          <a:p>
            <a:r>
              <a:rPr lang="en-GB" dirty="0"/>
              <a:t>Brief Overview: Assignment 2</a:t>
            </a:r>
          </a:p>
          <a:p>
            <a:r>
              <a:rPr lang="en-GB" dirty="0"/>
              <a:t>Activity: Assignment Prep</a:t>
            </a:r>
          </a:p>
          <a:p>
            <a:r>
              <a:rPr lang="en-GB" dirty="0"/>
              <a:t>By </a:t>
            </a:r>
            <a:r>
              <a:rPr lang="en-GB"/>
              <a:t>next week </a:t>
            </a:r>
          </a:p>
        </p:txBody>
      </p:sp>
    </p:spTree>
    <p:extLst>
      <p:ext uri="{BB962C8B-B14F-4D97-AF65-F5344CB8AC3E}">
        <p14:creationId xmlns:p14="http://schemas.microsoft.com/office/powerpoint/2010/main" val="2473093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85492-6266-4EE3-869E-096438401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Brief Overview: The Health Fayre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1E4FE-3E80-4FFF-AC66-D48AC89EF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Students will select an event, cause, charity, organisation or vulnerable group within their own community and create a social media campaign to raise awareness and provide information within their local area. Students will maintain records of the effectiveness of the campaign. Students will peer assess a partner students campaign and write a 1,500 word evaluation of impact the campaign has had within the community, giving clear recommendations for improvement.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This event will happen on Thursday 23</a:t>
            </a:r>
            <a:r>
              <a:rPr lang="en-GB" baseline="30000" dirty="0"/>
              <a:t>rd</a:t>
            </a:r>
            <a:r>
              <a:rPr lang="en-GB" dirty="0"/>
              <a:t> November 2017</a:t>
            </a:r>
          </a:p>
        </p:txBody>
      </p:sp>
    </p:spTree>
    <p:extLst>
      <p:ext uri="{BB962C8B-B14F-4D97-AF65-F5344CB8AC3E}">
        <p14:creationId xmlns:p14="http://schemas.microsoft.com/office/powerpoint/2010/main" val="403298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474B5-C324-48CD-894A-96B89EA6C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this means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A9001-7793-4B9D-ADEC-C40B6E7A82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be placed into groups and each group will populate and design a health stall</a:t>
            </a:r>
          </a:p>
          <a:p>
            <a:r>
              <a:rPr lang="en-GB" dirty="0"/>
              <a:t>You will aim to publicise and raise awareness of ONE topic within the University </a:t>
            </a:r>
          </a:p>
          <a:p>
            <a:r>
              <a:rPr lang="en-GB" dirty="0"/>
              <a:t>You will ensure you market the event using social and local media / publicity techniques </a:t>
            </a:r>
          </a:p>
          <a:p>
            <a:r>
              <a:rPr lang="en-GB" dirty="0"/>
              <a:t>The assignment is to peer evaluate ANOTHER stall </a:t>
            </a:r>
          </a:p>
          <a:p>
            <a:r>
              <a:rPr lang="en-GB" dirty="0"/>
              <a:t>You will evaluate the success of this stall </a:t>
            </a:r>
          </a:p>
          <a:p>
            <a:r>
              <a:rPr lang="en-GB" dirty="0"/>
              <a:t>You will be given a peer evaluation structure to use as a template </a:t>
            </a:r>
          </a:p>
        </p:txBody>
      </p:sp>
    </p:spTree>
    <p:extLst>
      <p:ext uri="{BB962C8B-B14F-4D97-AF65-F5344CB8AC3E}">
        <p14:creationId xmlns:p14="http://schemas.microsoft.com/office/powerpoint/2010/main" val="848162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6D84C-DE80-464F-A9F9-9332ABBF7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will need: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3F29F-DD75-44AD-9775-221E823248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Contacts List </a:t>
            </a:r>
          </a:p>
          <a:p>
            <a:r>
              <a:rPr lang="en-GB" dirty="0"/>
              <a:t>Materials </a:t>
            </a:r>
          </a:p>
          <a:p>
            <a:r>
              <a:rPr lang="en-GB" dirty="0"/>
              <a:t>Session guests / interactive session / practical demo</a:t>
            </a:r>
          </a:p>
          <a:p>
            <a:r>
              <a:rPr lang="en-GB" dirty="0"/>
              <a:t>Peer review sheet</a:t>
            </a:r>
          </a:p>
          <a:p>
            <a:r>
              <a:rPr lang="en-GB" dirty="0"/>
              <a:t>Evidence of marketing (social or community based media / publicity)  </a:t>
            </a:r>
          </a:p>
          <a:p>
            <a:endParaRPr lang="en-GB" dirty="0"/>
          </a:p>
          <a:p>
            <a:r>
              <a:rPr lang="en-GB" dirty="0"/>
              <a:t>You will create an Evidence Portfolio </a:t>
            </a:r>
            <a:r>
              <a:rPr lang="en-GB"/>
              <a:t>PER STALL which </a:t>
            </a:r>
            <a:r>
              <a:rPr lang="en-GB" dirty="0"/>
              <a:t>should be brought to the Event and be available upon request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43838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B9F4C-D844-40AB-8B73-515CDBB80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Brief Overview: </a:t>
            </a:r>
            <a:r>
              <a:rPr lang="en-GB"/>
              <a:t>The Journal Article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32DF6-4553-488A-A30B-495A84E442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Students will write a 3,000 word document which uses a journal article structure to give a background on the history of research, findings and current focus of their chosen topic within assignment one. Recommendations for future developments must be included. </a:t>
            </a:r>
          </a:p>
        </p:txBody>
      </p:sp>
    </p:spTree>
    <p:extLst>
      <p:ext uri="{BB962C8B-B14F-4D97-AF65-F5344CB8AC3E}">
        <p14:creationId xmlns:p14="http://schemas.microsoft.com/office/powerpoint/2010/main" val="3261644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746C7-EBE8-4CD2-A4DA-141F6A689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this means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EEE07-D367-405C-9D9D-6F2501B13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write a document which looks just like a journal article </a:t>
            </a:r>
          </a:p>
          <a:p>
            <a:r>
              <a:rPr lang="en-GB" dirty="0"/>
              <a:t>You will ensure you follow the template given </a:t>
            </a:r>
          </a:p>
          <a:p>
            <a:r>
              <a:rPr lang="en-GB" dirty="0"/>
              <a:t>You will have to present some sort of finding in the journal you write</a:t>
            </a:r>
          </a:p>
          <a:p>
            <a:r>
              <a:rPr lang="en-GB" dirty="0"/>
              <a:t>More detail and a template will be given next week </a:t>
            </a:r>
          </a:p>
        </p:txBody>
      </p:sp>
    </p:spTree>
    <p:extLst>
      <p:ext uri="{BB962C8B-B14F-4D97-AF65-F5344CB8AC3E}">
        <p14:creationId xmlns:p14="http://schemas.microsoft.com/office/powerpoint/2010/main" val="882820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A40A7-0120-403C-87D2-1C6212734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will need: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42DA7-D419-4C69-BB24-AE0A0719E4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Background reading to enhance your academic writing skills </a:t>
            </a:r>
          </a:p>
          <a:p>
            <a:r>
              <a:rPr lang="en-GB" dirty="0"/>
              <a:t>At least 5 journals </a:t>
            </a:r>
          </a:p>
          <a:p>
            <a:r>
              <a:rPr lang="en-GB" dirty="0"/>
              <a:t>The Structure Guide </a:t>
            </a:r>
          </a:p>
          <a:p>
            <a:r>
              <a:rPr lang="en-GB" dirty="0"/>
              <a:t>Attendance to next week’s tutorial </a:t>
            </a:r>
          </a:p>
        </p:txBody>
      </p:sp>
    </p:spTree>
    <p:extLst>
      <p:ext uri="{BB962C8B-B14F-4D97-AF65-F5344CB8AC3E}">
        <p14:creationId xmlns:p14="http://schemas.microsoft.com/office/powerpoint/2010/main" val="20937360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0EF90-1806-4DCC-BC6E-BC59EE1E8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7FF74-C18A-428C-8754-2767AEBF5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7496"/>
            <a:ext cx="10515600" cy="53605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In your groups decide and keep log of:</a:t>
            </a:r>
          </a:p>
          <a:p>
            <a:r>
              <a:rPr lang="en-GB" dirty="0"/>
              <a:t>Chosen topic and why it was chosen</a:t>
            </a:r>
          </a:p>
          <a:p>
            <a:r>
              <a:rPr lang="en-GB" dirty="0"/>
              <a:t>Which charities or agencies support or involved in the care of that group </a:t>
            </a:r>
          </a:p>
          <a:p>
            <a:r>
              <a:rPr lang="en-GB" dirty="0"/>
              <a:t>Which charities or agencies cold provide expertise or materials for your event and how will you contact / visit them </a:t>
            </a:r>
          </a:p>
          <a:p>
            <a:r>
              <a:rPr lang="en-GB" dirty="0"/>
              <a:t>How the group will communicate and work together / divide roles</a:t>
            </a:r>
          </a:p>
          <a:p>
            <a:r>
              <a:rPr lang="en-GB" dirty="0"/>
              <a:t>Aim of your ‘stall’</a:t>
            </a:r>
          </a:p>
          <a:p>
            <a:r>
              <a:rPr lang="en-GB" dirty="0"/>
              <a:t>Best ways to raise awareness</a:t>
            </a:r>
          </a:p>
          <a:p>
            <a:r>
              <a:rPr lang="en-GB" dirty="0"/>
              <a:t>Can social media be used?</a:t>
            </a:r>
          </a:p>
          <a:p>
            <a:r>
              <a:rPr lang="en-GB" dirty="0"/>
              <a:t>Timelines / deadline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1136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5B243-BDA4-485A-8521-829AC8989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7C24C-823A-4B32-B541-A603E9B43C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BRING IN ANY JOURNAL ARTICLE RELATED TO YOUR CHOSEN TOPIC</a:t>
            </a:r>
          </a:p>
          <a:p>
            <a:r>
              <a:rPr lang="en-GB" dirty="0"/>
              <a:t>This can be hard copy or on a device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10154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16</TotalTime>
  <Words>462</Words>
  <Application>Microsoft Office PowerPoint</Application>
  <PresentationFormat>Widescreen</PresentationFormat>
  <Paragraphs>51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Tw Cen MT</vt:lpstr>
      <vt:lpstr>Tw Cen MT Condensed</vt:lpstr>
      <vt:lpstr>Wingdings 3</vt:lpstr>
      <vt:lpstr>Integral</vt:lpstr>
      <vt:lpstr>Tutorial: Assignment Workshop </vt:lpstr>
      <vt:lpstr>Contents </vt:lpstr>
      <vt:lpstr>Brief Overview: The Health Fayre</vt:lpstr>
      <vt:lpstr>What this means</vt:lpstr>
      <vt:lpstr>You will need:</vt:lpstr>
      <vt:lpstr>Brief Overview: The Journal Article </vt:lpstr>
      <vt:lpstr>What this means</vt:lpstr>
      <vt:lpstr>You will need:</vt:lpstr>
      <vt:lpstr>Activity </vt:lpstr>
      <vt:lpstr>Next Week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Tutorial: Assignment Workshop </dc:title>
  <dc:creator>Tania Davies</dc:creator>
  <cp:lastModifiedBy>Tania Davies</cp:lastModifiedBy>
  <cp:revision>6</cp:revision>
  <dcterms:created xsi:type="dcterms:W3CDTF">2017-09-07T20:00:25Z</dcterms:created>
  <dcterms:modified xsi:type="dcterms:W3CDTF">2017-10-01T09:50:21Z</dcterms:modified>
</cp:coreProperties>
</file>