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70" r:id="rId5"/>
    <p:sldId id="271" r:id="rId6"/>
    <p:sldId id="272" r:id="rId7"/>
    <p:sldId id="273" r:id="rId8"/>
    <p:sldId id="274" r:id="rId9"/>
    <p:sldId id="275" r:id="rId10"/>
    <p:sldId id="259" r:id="rId11"/>
    <p:sldId id="260" r:id="rId12"/>
    <p:sldId id="276" r:id="rId13"/>
    <p:sldId id="261" r:id="rId14"/>
    <p:sldId id="262" r:id="rId15"/>
    <p:sldId id="263" r:id="rId16"/>
    <p:sldId id="269" r:id="rId17"/>
    <p:sldId id="277" r:id="rId1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0053E-0037-4D18-9CB2-FAEC2EE872D3}" v="2558" dt="2022-01-06T11:26:55.4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yan Williams (2005055)" userId="S::2005055@student.uwtsd.ac.uk::880cc2f3-6997-4918-badb-fd8e7e5207c6" providerId="AD" clId="Web-{1780053E-0037-4D18-9CB2-FAEC2EE872D3}"/>
    <pc:docChg chg="addSld delSld modSld addMainMaster delMainMaster">
      <pc:chgData name="Ryan Williams (2005055)" userId="S::2005055@student.uwtsd.ac.uk::880cc2f3-6997-4918-badb-fd8e7e5207c6" providerId="AD" clId="Web-{1780053E-0037-4D18-9CB2-FAEC2EE872D3}" dt="2022-01-06T11:26:55.451" v="2541" actId="20577"/>
      <pc:docMkLst>
        <pc:docMk/>
      </pc:docMkLst>
      <pc:sldChg chg="modSp mod modClrScheme chgLayout">
        <pc:chgData name="Ryan Williams (2005055)" userId="S::2005055@student.uwtsd.ac.uk::880cc2f3-6997-4918-badb-fd8e7e5207c6" providerId="AD" clId="Web-{1780053E-0037-4D18-9CB2-FAEC2EE872D3}" dt="2022-01-06T08:15:22.977" v="2225" actId="20577"/>
        <pc:sldMkLst>
          <pc:docMk/>
          <pc:sldMk cId="109857222" sldId="256"/>
        </pc:sldMkLst>
        <pc:spChg chg="mod ord">
          <ac:chgData name="Ryan Williams (2005055)" userId="S::2005055@student.uwtsd.ac.uk::880cc2f3-6997-4918-badb-fd8e7e5207c6" providerId="AD" clId="Web-{1780053E-0037-4D18-9CB2-FAEC2EE872D3}" dt="2022-01-06T03:27:57.053" v="400"/>
          <ac:spMkLst>
            <pc:docMk/>
            <pc:sldMk cId="109857222" sldId="256"/>
            <ac:spMk id="2" creationId="{00000000-0000-0000-0000-000000000000}"/>
          </ac:spMkLst>
        </pc:spChg>
        <pc:spChg chg="mod ord">
          <ac:chgData name="Ryan Williams (2005055)" userId="S::2005055@student.uwtsd.ac.uk::880cc2f3-6997-4918-badb-fd8e7e5207c6" providerId="AD" clId="Web-{1780053E-0037-4D18-9CB2-FAEC2EE872D3}" dt="2022-01-06T08:15:22.977" v="2225" actId="20577"/>
          <ac:spMkLst>
            <pc:docMk/>
            <pc:sldMk cId="109857222" sldId="256"/>
            <ac:spMk id="3" creationId="{00000000-0000-0000-0000-000000000000}"/>
          </ac:spMkLst>
        </pc:spChg>
      </pc:sldChg>
      <pc:sldChg chg="modSp new mod modClrScheme chgLayout">
        <pc:chgData name="Ryan Williams (2005055)" userId="S::2005055@student.uwtsd.ac.uk::880cc2f3-6997-4918-badb-fd8e7e5207c6" providerId="AD" clId="Web-{1780053E-0037-4D18-9CB2-FAEC2EE872D3}" dt="2022-01-06T08:16:19.588" v="2228" actId="20577"/>
        <pc:sldMkLst>
          <pc:docMk/>
          <pc:sldMk cId="971290868" sldId="257"/>
        </pc:sldMkLst>
        <pc:spChg chg="mod ord">
          <ac:chgData name="Ryan Williams (2005055)" userId="S::2005055@student.uwtsd.ac.uk::880cc2f3-6997-4918-badb-fd8e7e5207c6" providerId="AD" clId="Web-{1780053E-0037-4D18-9CB2-FAEC2EE872D3}" dt="2022-01-06T03:27:57.053" v="400"/>
          <ac:spMkLst>
            <pc:docMk/>
            <pc:sldMk cId="971290868" sldId="257"/>
            <ac:spMk id="2" creationId="{CFA9EE06-2F00-4E04-9F2D-302ACCBEDA0B}"/>
          </ac:spMkLst>
        </pc:spChg>
        <pc:spChg chg="mod ord">
          <ac:chgData name="Ryan Williams (2005055)" userId="S::2005055@student.uwtsd.ac.uk::880cc2f3-6997-4918-badb-fd8e7e5207c6" providerId="AD" clId="Web-{1780053E-0037-4D18-9CB2-FAEC2EE872D3}" dt="2022-01-06T08:16:19.588" v="2228" actId="20577"/>
          <ac:spMkLst>
            <pc:docMk/>
            <pc:sldMk cId="971290868" sldId="257"/>
            <ac:spMk id="3" creationId="{81408395-1496-43F3-A471-3A6B2BB6CFBD}"/>
          </ac:spMkLst>
        </pc:spChg>
      </pc:sldChg>
      <pc:sldChg chg="modSp new mod modClrScheme chgLayout">
        <pc:chgData name="Ryan Williams (2005055)" userId="S::2005055@student.uwtsd.ac.uk::880cc2f3-6997-4918-badb-fd8e7e5207c6" providerId="AD" clId="Web-{1780053E-0037-4D18-9CB2-FAEC2EE872D3}" dt="2022-01-06T11:26:55.451" v="2541" actId="20577"/>
        <pc:sldMkLst>
          <pc:docMk/>
          <pc:sldMk cId="2689345526" sldId="258"/>
        </pc:sldMkLst>
        <pc:spChg chg="mod ord">
          <ac:chgData name="Ryan Williams (2005055)" userId="S::2005055@student.uwtsd.ac.uk::880cc2f3-6997-4918-badb-fd8e7e5207c6" providerId="AD" clId="Web-{1780053E-0037-4D18-9CB2-FAEC2EE872D3}" dt="2022-01-06T03:27:57.053" v="400"/>
          <ac:spMkLst>
            <pc:docMk/>
            <pc:sldMk cId="2689345526" sldId="258"/>
            <ac:spMk id="2" creationId="{2DE23E72-EDE0-4091-A9AF-73F8DC7A243C}"/>
          </ac:spMkLst>
        </pc:spChg>
        <pc:spChg chg="mod ord">
          <ac:chgData name="Ryan Williams (2005055)" userId="S::2005055@student.uwtsd.ac.uk::880cc2f3-6997-4918-badb-fd8e7e5207c6" providerId="AD" clId="Web-{1780053E-0037-4D18-9CB2-FAEC2EE872D3}" dt="2022-01-06T11:26:55.451" v="2541" actId="20577"/>
          <ac:spMkLst>
            <pc:docMk/>
            <pc:sldMk cId="2689345526" sldId="258"/>
            <ac:spMk id="3" creationId="{37220453-04E7-4352-9364-A485362AB508}"/>
          </ac:spMkLst>
        </pc:spChg>
      </pc:sldChg>
      <pc:sldChg chg="addSp delSp modSp new mod modClrScheme chgLayout">
        <pc:chgData name="Ryan Williams (2005055)" userId="S::2005055@student.uwtsd.ac.uk::880cc2f3-6997-4918-badb-fd8e7e5207c6" providerId="AD" clId="Web-{1780053E-0037-4D18-9CB2-FAEC2EE872D3}" dt="2022-01-06T06:25:26.963" v="855" actId="1076"/>
        <pc:sldMkLst>
          <pc:docMk/>
          <pc:sldMk cId="1364713494" sldId="259"/>
        </pc:sldMkLst>
        <pc:spChg chg="mod ord">
          <ac:chgData name="Ryan Williams (2005055)" userId="S::2005055@student.uwtsd.ac.uk::880cc2f3-6997-4918-badb-fd8e7e5207c6" providerId="AD" clId="Web-{1780053E-0037-4D18-9CB2-FAEC2EE872D3}" dt="2022-01-06T03:27:57.053" v="400"/>
          <ac:spMkLst>
            <pc:docMk/>
            <pc:sldMk cId="1364713494" sldId="259"/>
            <ac:spMk id="2" creationId="{45C2B085-07D8-4C85-8782-C0ED5B03D9FF}"/>
          </ac:spMkLst>
        </pc:spChg>
        <pc:spChg chg="mod ord">
          <ac:chgData name="Ryan Williams (2005055)" userId="S::2005055@student.uwtsd.ac.uk::880cc2f3-6997-4918-badb-fd8e7e5207c6" providerId="AD" clId="Web-{1780053E-0037-4D18-9CB2-FAEC2EE872D3}" dt="2022-01-06T06:24:02.289" v="850" actId="20577"/>
          <ac:spMkLst>
            <pc:docMk/>
            <pc:sldMk cId="1364713494" sldId="259"/>
            <ac:spMk id="3" creationId="{13E7896F-35CB-4FFF-9871-4542B84A0C10}"/>
          </ac:spMkLst>
        </pc:spChg>
        <pc:picChg chg="add del mod">
          <ac:chgData name="Ryan Williams (2005055)" userId="S::2005055@student.uwtsd.ac.uk::880cc2f3-6997-4918-badb-fd8e7e5207c6" providerId="AD" clId="Web-{1780053E-0037-4D18-9CB2-FAEC2EE872D3}" dt="2022-01-06T06:25:14.181" v="851"/>
          <ac:picMkLst>
            <pc:docMk/>
            <pc:sldMk cId="1364713494" sldId="259"/>
            <ac:picMk id="4" creationId="{0CD7BD0C-040A-4700-925C-95DBF338F24A}"/>
          </ac:picMkLst>
        </pc:picChg>
        <pc:picChg chg="add mod">
          <ac:chgData name="Ryan Williams (2005055)" userId="S::2005055@student.uwtsd.ac.uk::880cc2f3-6997-4918-badb-fd8e7e5207c6" providerId="AD" clId="Web-{1780053E-0037-4D18-9CB2-FAEC2EE872D3}" dt="2022-01-06T06:25:26.963" v="855" actId="1076"/>
          <ac:picMkLst>
            <pc:docMk/>
            <pc:sldMk cId="1364713494" sldId="259"/>
            <ac:picMk id="5" creationId="{734543EE-160F-4DE8-81BB-36E122D65929}"/>
          </ac:picMkLst>
        </pc:picChg>
      </pc:sldChg>
      <pc:sldChg chg="addSp modSp new mod modClrScheme chgLayout">
        <pc:chgData name="Ryan Williams (2005055)" userId="S::2005055@student.uwtsd.ac.uk::880cc2f3-6997-4918-badb-fd8e7e5207c6" providerId="AD" clId="Web-{1780053E-0037-4D18-9CB2-FAEC2EE872D3}" dt="2022-01-06T08:57:58.993" v="2529" actId="1076"/>
        <pc:sldMkLst>
          <pc:docMk/>
          <pc:sldMk cId="3415143545" sldId="260"/>
        </pc:sldMkLst>
        <pc:spChg chg="mod ord">
          <ac:chgData name="Ryan Williams (2005055)" userId="S::2005055@student.uwtsd.ac.uk::880cc2f3-6997-4918-badb-fd8e7e5207c6" providerId="AD" clId="Web-{1780053E-0037-4D18-9CB2-FAEC2EE872D3}" dt="2022-01-06T03:27:57.053" v="400"/>
          <ac:spMkLst>
            <pc:docMk/>
            <pc:sldMk cId="3415143545" sldId="260"/>
            <ac:spMk id="2" creationId="{18CCE478-5E36-4BA1-90D2-689A100989B9}"/>
          </ac:spMkLst>
        </pc:spChg>
        <pc:spChg chg="mod ord">
          <ac:chgData name="Ryan Williams (2005055)" userId="S::2005055@student.uwtsd.ac.uk::880cc2f3-6997-4918-badb-fd8e7e5207c6" providerId="AD" clId="Web-{1780053E-0037-4D18-9CB2-FAEC2EE872D3}" dt="2022-01-06T08:12:22.597" v="2149" actId="20577"/>
          <ac:spMkLst>
            <pc:docMk/>
            <pc:sldMk cId="3415143545" sldId="260"/>
            <ac:spMk id="3" creationId="{FA0344B9-844D-4EEF-884D-2A8BCA6D143E}"/>
          </ac:spMkLst>
        </pc:spChg>
        <pc:picChg chg="add mod">
          <ac:chgData name="Ryan Williams (2005055)" userId="S::2005055@student.uwtsd.ac.uk::880cc2f3-6997-4918-badb-fd8e7e5207c6" providerId="AD" clId="Web-{1780053E-0037-4D18-9CB2-FAEC2EE872D3}" dt="2022-01-06T08:57:58.993" v="2529" actId="1076"/>
          <ac:picMkLst>
            <pc:docMk/>
            <pc:sldMk cId="3415143545" sldId="260"/>
            <ac:picMk id="4" creationId="{67853FEF-9DA3-41BD-90E4-BF6E0F4DC359}"/>
          </ac:picMkLst>
        </pc:picChg>
      </pc:sldChg>
      <pc:sldChg chg="modSp new mod modClrScheme chgLayout">
        <pc:chgData name="Ryan Williams (2005055)" userId="S::2005055@student.uwtsd.ac.uk::880cc2f3-6997-4918-badb-fd8e7e5207c6" providerId="AD" clId="Web-{1780053E-0037-4D18-9CB2-FAEC2EE872D3}" dt="2022-01-06T08:21:45.315" v="2244" actId="20577"/>
        <pc:sldMkLst>
          <pc:docMk/>
          <pc:sldMk cId="2590849331" sldId="261"/>
        </pc:sldMkLst>
        <pc:spChg chg="mod ord">
          <ac:chgData name="Ryan Williams (2005055)" userId="S::2005055@student.uwtsd.ac.uk::880cc2f3-6997-4918-badb-fd8e7e5207c6" providerId="AD" clId="Web-{1780053E-0037-4D18-9CB2-FAEC2EE872D3}" dt="2022-01-06T03:27:57.053" v="400"/>
          <ac:spMkLst>
            <pc:docMk/>
            <pc:sldMk cId="2590849331" sldId="261"/>
            <ac:spMk id="2" creationId="{46A798BA-2FE4-41A2-9839-8517492286BA}"/>
          </ac:spMkLst>
        </pc:spChg>
        <pc:spChg chg="mod ord">
          <ac:chgData name="Ryan Williams (2005055)" userId="S::2005055@student.uwtsd.ac.uk::880cc2f3-6997-4918-badb-fd8e7e5207c6" providerId="AD" clId="Web-{1780053E-0037-4D18-9CB2-FAEC2EE872D3}" dt="2022-01-06T08:21:45.315" v="2244" actId="20577"/>
          <ac:spMkLst>
            <pc:docMk/>
            <pc:sldMk cId="2590849331" sldId="261"/>
            <ac:spMk id="3" creationId="{BC9A7F63-588C-4819-A91F-DB8CAFA9AAFD}"/>
          </ac:spMkLst>
        </pc:spChg>
      </pc:sldChg>
      <pc:sldChg chg="modSp new mod modClrScheme chgLayout">
        <pc:chgData name="Ryan Williams (2005055)" userId="S::2005055@student.uwtsd.ac.uk::880cc2f3-6997-4918-badb-fd8e7e5207c6" providerId="AD" clId="Web-{1780053E-0037-4D18-9CB2-FAEC2EE872D3}" dt="2022-01-06T07:35:01.589" v="1214" actId="1076"/>
        <pc:sldMkLst>
          <pc:docMk/>
          <pc:sldMk cId="1579447206" sldId="262"/>
        </pc:sldMkLst>
        <pc:spChg chg="mod ord">
          <ac:chgData name="Ryan Williams (2005055)" userId="S::2005055@student.uwtsd.ac.uk::880cc2f3-6997-4918-badb-fd8e7e5207c6" providerId="AD" clId="Web-{1780053E-0037-4D18-9CB2-FAEC2EE872D3}" dt="2022-01-06T03:27:57.053" v="400"/>
          <ac:spMkLst>
            <pc:docMk/>
            <pc:sldMk cId="1579447206" sldId="262"/>
            <ac:spMk id="2" creationId="{DD1F4760-1B10-4973-B86E-5A0536FB0088}"/>
          </ac:spMkLst>
        </pc:spChg>
        <pc:spChg chg="mod ord">
          <ac:chgData name="Ryan Williams (2005055)" userId="S::2005055@student.uwtsd.ac.uk::880cc2f3-6997-4918-badb-fd8e7e5207c6" providerId="AD" clId="Web-{1780053E-0037-4D18-9CB2-FAEC2EE872D3}" dt="2022-01-06T07:35:01.589" v="1214" actId="1076"/>
          <ac:spMkLst>
            <pc:docMk/>
            <pc:sldMk cId="1579447206" sldId="262"/>
            <ac:spMk id="3" creationId="{8FA5542B-7F46-4ECE-A8EF-BAE1A99F3BD4}"/>
          </ac:spMkLst>
        </pc:spChg>
      </pc:sldChg>
      <pc:sldChg chg="modSp new mod modClrScheme chgLayout">
        <pc:chgData name="Ryan Williams (2005055)" userId="S::2005055@student.uwtsd.ac.uk::880cc2f3-6997-4918-badb-fd8e7e5207c6" providerId="AD" clId="Web-{1780053E-0037-4D18-9CB2-FAEC2EE872D3}" dt="2022-01-06T08:56:38.194" v="2527" actId="20577"/>
        <pc:sldMkLst>
          <pc:docMk/>
          <pc:sldMk cId="71125735" sldId="263"/>
        </pc:sldMkLst>
        <pc:spChg chg="mod ord">
          <ac:chgData name="Ryan Williams (2005055)" userId="S::2005055@student.uwtsd.ac.uk::880cc2f3-6997-4918-badb-fd8e7e5207c6" providerId="AD" clId="Web-{1780053E-0037-4D18-9CB2-FAEC2EE872D3}" dt="2022-01-06T03:27:57.053" v="400"/>
          <ac:spMkLst>
            <pc:docMk/>
            <pc:sldMk cId="71125735" sldId="263"/>
            <ac:spMk id="2" creationId="{9F6C450C-78A1-49EF-BB97-9A8499F21A8E}"/>
          </ac:spMkLst>
        </pc:spChg>
        <pc:spChg chg="mod ord">
          <ac:chgData name="Ryan Williams (2005055)" userId="S::2005055@student.uwtsd.ac.uk::880cc2f3-6997-4918-badb-fd8e7e5207c6" providerId="AD" clId="Web-{1780053E-0037-4D18-9CB2-FAEC2EE872D3}" dt="2022-01-06T08:56:38.194" v="2527" actId="20577"/>
          <ac:spMkLst>
            <pc:docMk/>
            <pc:sldMk cId="71125735" sldId="263"/>
            <ac:spMk id="3" creationId="{813C4EF2-8373-4717-9BFE-77FFA0A83A3C}"/>
          </ac:spMkLst>
        </pc:spChg>
      </pc:sldChg>
      <pc:sldChg chg="modSp new del mod modClrScheme chgLayout">
        <pc:chgData name="Ryan Williams (2005055)" userId="S::2005055@student.uwtsd.ac.uk::880cc2f3-6997-4918-badb-fd8e7e5207c6" providerId="AD" clId="Web-{1780053E-0037-4D18-9CB2-FAEC2EE872D3}" dt="2022-01-06T06:26:18.354" v="861"/>
        <pc:sldMkLst>
          <pc:docMk/>
          <pc:sldMk cId="3262260698" sldId="264"/>
        </pc:sldMkLst>
        <pc:spChg chg="mod ord">
          <ac:chgData name="Ryan Williams (2005055)" userId="S::2005055@student.uwtsd.ac.uk::880cc2f3-6997-4918-badb-fd8e7e5207c6" providerId="AD" clId="Web-{1780053E-0037-4D18-9CB2-FAEC2EE872D3}" dt="2022-01-06T03:27:57.053" v="400"/>
          <ac:spMkLst>
            <pc:docMk/>
            <pc:sldMk cId="3262260698" sldId="264"/>
            <ac:spMk id="2" creationId="{30ADDC94-DD37-40B8-8FAC-DD36F8073E5E}"/>
          </ac:spMkLst>
        </pc:spChg>
        <pc:spChg chg="mod ord">
          <ac:chgData name="Ryan Williams (2005055)" userId="S::2005055@student.uwtsd.ac.uk::880cc2f3-6997-4918-badb-fd8e7e5207c6" providerId="AD" clId="Web-{1780053E-0037-4D18-9CB2-FAEC2EE872D3}" dt="2022-01-06T03:27:57.053" v="400"/>
          <ac:spMkLst>
            <pc:docMk/>
            <pc:sldMk cId="3262260698" sldId="264"/>
            <ac:spMk id="3" creationId="{BEEBC83D-A595-4672-80E5-178AC4C1ABF7}"/>
          </ac:spMkLst>
        </pc:spChg>
      </pc:sldChg>
      <pc:sldChg chg="modSp new del mod modClrScheme chgLayout">
        <pc:chgData name="Ryan Williams (2005055)" userId="S::2005055@student.uwtsd.ac.uk::880cc2f3-6997-4918-badb-fd8e7e5207c6" providerId="AD" clId="Web-{1780053E-0037-4D18-9CB2-FAEC2EE872D3}" dt="2022-01-06T06:26:19.339" v="862"/>
        <pc:sldMkLst>
          <pc:docMk/>
          <pc:sldMk cId="3519705543" sldId="265"/>
        </pc:sldMkLst>
        <pc:spChg chg="mod ord">
          <ac:chgData name="Ryan Williams (2005055)" userId="S::2005055@student.uwtsd.ac.uk::880cc2f3-6997-4918-badb-fd8e7e5207c6" providerId="AD" clId="Web-{1780053E-0037-4D18-9CB2-FAEC2EE872D3}" dt="2022-01-06T03:27:57.053" v="400"/>
          <ac:spMkLst>
            <pc:docMk/>
            <pc:sldMk cId="3519705543" sldId="265"/>
            <ac:spMk id="2" creationId="{7ADF7329-2ED8-4525-A714-7A78AB125107}"/>
          </ac:spMkLst>
        </pc:spChg>
        <pc:spChg chg="mod ord">
          <ac:chgData name="Ryan Williams (2005055)" userId="S::2005055@student.uwtsd.ac.uk::880cc2f3-6997-4918-badb-fd8e7e5207c6" providerId="AD" clId="Web-{1780053E-0037-4D18-9CB2-FAEC2EE872D3}" dt="2022-01-06T03:27:57.053" v="400"/>
          <ac:spMkLst>
            <pc:docMk/>
            <pc:sldMk cId="3519705543" sldId="265"/>
            <ac:spMk id="3" creationId="{74F9942B-0B0E-45C5-8A50-3CEED594E65F}"/>
          </ac:spMkLst>
        </pc:spChg>
      </pc:sldChg>
      <pc:sldChg chg="modSp new del mod modClrScheme chgLayout">
        <pc:chgData name="Ryan Williams (2005055)" userId="S::2005055@student.uwtsd.ac.uk::880cc2f3-6997-4918-badb-fd8e7e5207c6" providerId="AD" clId="Web-{1780053E-0037-4D18-9CB2-FAEC2EE872D3}" dt="2022-01-06T06:26:20.151" v="863"/>
        <pc:sldMkLst>
          <pc:docMk/>
          <pc:sldMk cId="3703911072" sldId="266"/>
        </pc:sldMkLst>
        <pc:spChg chg="mod ord">
          <ac:chgData name="Ryan Williams (2005055)" userId="S::2005055@student.uwtsd.ac.uk::880cc2f3-6997-4918-badb-fd8e7e5207c6" providerId="AD" clId="Web-{1780053E-0037-4D18-9CB2-FAEC2EE872D3}" dt="2022-01-06T03:27:57.053" v="400"/>
          <ac:spMkLst>
            <pc:docMk/>
            <pc:sldMk cId="3703911072" sldId="266"/>
            <ac:spMk id="2" creationId="{9BAC0AA3-99FE-447C-BE89-6FB6B57D31EF}"/>
          </ac:spMkLst>
        </pc:spChg>
        <pc:spChg chg="mod ord">
          <ac:chgData name="Ryan Williams (2005055)" userId="S::2005055@student.uwtsd.ac.uk::880cc2f3-6997-4918-badb-fd8e7e5207c6" providerId="AD" clId="Web-{1780053E-0037-4D18-9CB2-FAEC2EE872D3}" dt="2022-01-06T03:27:57.053" v="400"/>
          <ac:spMkLst>
            <pc:docMk/>
            <pc:sldMk cId="3703911072" sldId="266"/>
            <ac:spMk id="3" creationId="{9F7A84E8-175F-4368-87CD-36188D4560E0}"/>
          </ac:spMkLst>
        </pc:spChg>
      </pc:sldChg>
      <pc:sldChg chg="modSp new del mod modClrScheme chgLayout">
        <pc:chgData name="Ryan Williams (2005055)" userId="S::2005055@student.uwtsd.ac.uk::880cc2f3-6997-4918-badb-fd8e7e5207c6" providerId="AD" clId="Web-{1780053E-0037-4D18-9CB2-FAEC2EE872D3}" dt="2022-01-06T06:26:20.823" v="864"/>
        <pc:sldMkLst>
          <pc:docMk/>
          <pc:sldMk cId="1236520723" sldId="267"/>
        </pc:sldMkLst>
        <pc:spChg chg="mod ord">
          <ac:chgData name="Ryan Williams (2005055)" userId="S::2005055@student.uwtsd.ac.uk::880cc2f3-6997-4918-badb-fd8e7e5207c6" providerId="AD" clId="Web-{1780053E-0037-4D18-9CB2-FAEC2EE872D3}" dt="2022-01-06T03:27:57.053" v="400"/>
          <ac:spMkLst>
            <pc:docMk/>
            <pc:sldMk cId="1236520723" sldId="267"/>
            <ac:spMk id="2" creationId="{BC46538A-894A-4572-8D65-8C12AFD5C982}"/>
          </ac:spMkLst>
        </pc:spChg>
        <pc:spChg chg="mod ord">
          <ac:chgData name="Ryan Williams (2005055)" userId="S::2005055@student.uwtsd.ac.uk::880cc2f3-6997-4918-badb-fd8e7e5207c6" providerId="AD" clId="Web-{1780053E-0037-4D18-9CB2-FAEC2EE872D3}" dt="2022-01-06T03:27:57.053" v="400"/>
          <ac:spMkLst>
            <pc:docMk/>
            <pc:sldMk cId="1236520723" sldId="267"/>
            <ac:spMk id="3" creationId="{86507ACD-2158-40FB-9D4E-8A00E4299746}"/>
          </ac:spMkLst>
        </pc:spChg>
      </pc:sldChg>
      <pc:sldChg chg="modSp new del mod modClrScheme chgLayout">
        <pc:chgData name="Ryan Williams (2005055)" userId="S::2005055@student.uwtsd.ac.uk::880cc2f3-6997-4918-badb-fd8e7e5207c6" providerId="AD" clId="Web-{1780053E-0037-4D18-9CB2-FAEC2EE872D3}" dt="2022-01-06T06:26:22.558" v="865"/>
        <pc:sldMkLst>
          <pc:docMk/>
          <pc:sldMk cId="2832491173" sldId="268"/>
        </pc:sldMkLst>
        <pc:spChg chg="mod ord">
          <ac:chgData name="Ryan Williams (2005055)" userId="S::2005055@student.uwtsd.ac.uk::880cc2f3-6997-4918-badb-fd8e7e5207c6" providerId="AD" clId="Web-{1780053E-0037-4D18-9CB2-FAEC2EE872D3}" dt="2022-01-06T03:27:57.053" v="400"/>
          <ac:spMkLst>
            <pc:docMk/>
            <pc:sldMk cId="2832491173" sldId="268"/>
            <ac:spMk id="2" creationId="{8AE1AC02-ABA9-4A75-BAD5-273FCBE1BB8F}"/>
          </ac:spMkLst>
        </pc:spChg>
        <pc:spChg chg="mod ord">
          <ac:chgData name="Ryan Williams (2005055)" userId="S::2005055@student.uwtsd.ac.uk::880cc2f3-6997-4918-badb-fd8e7e5207c6" providerId="AD" clId="Web-{1780053E-0037-4D18-9CB2-FAEC2EE872D3}" dt="2022-01-06T03:27:57.053" v="400"/>
          <ac:spMkLst>
            <pc:docMk/>
            <pc:sldMk cId="2832491173" sldId="268"/>
            <ac:spMk id="3" creationId="{B7F9A215-1669-475D-922F-207F89C0DD21}"/>
          </ac:spMkLst>
        </pc:spChg>
      </pc:sldChg>
      <pc:sldChg chg="modSp new mod modClrScheme chgLayout">
        <pc:chgData name="Ryan Williams (2005055)" userId="S::2005055@student.uwtsd.ac.uk::880cc2f3-6997-4918-badb-fd8e7e5207c6" providerId="AD" clId="Web-{1780053E-0037-4D18-9CB2-FAEC2EE872D3}" dt="2022-01-06T03:27:57.053" v="400"/>
        <pc:sldMkLst>
          <pc:docMk/>
          <pc:sldMk cId="1625697780" sldId="269"/>
        </pc:sldMkLst>
        <pc:spChg chg="mod ord">
          <ac:chgData name="Ryan Williams (2005055)" userId="S::2005055@student.uwtsd.ac.uk::880cc2f3-6997-4918-badb-fd8e7e5207c6" providerId="AD" clId="Web-{1780053E-0037-4D18-9CB2-FAEC2EE872D3}" dt="2022-01-06T03:27:57.053" v="400"/>
          <ac:spMkLst>
            <pc:docMk/>
            <pc:sldMk cId="1625697780" sldId="269"/>
            <ac:spMk id="2" creationId="{66C31C65-ACC4-4BD1-BBB1-4ACC6406E49F}"/>
          </ac:spMkLst>
        </pc:spChg>
        <pc:spChg chg="mod ord">
          <ac:chgData name="Ryan Williams (2005055)" userId="S::2005055@student.uwtsd.ac.uk::880cc2f3-6997-4918-badb-fd8e7e5207c6" providerId="AD" clId="Web-{1780053E-0037-4D18-9CB2-FAEC2EE872D3}" dt="2022-01-06T03:27:57.053" v="400"/>
          <ac:spMkLst>
            <pc:docMk/>
            <pc:sldMk cId="1625697780" sldId="269"/>
            <ac:spMk id="3" creationId="{1BE4D19E-222F-4066-97E2-941CEA6DB0D7}"/>
          </ac:spMkLst>
        </pc:spChg>
      </pc:sldChg>
      <pc:sldChg chg="addSp modSp new">
        <pc:chgData name="Ryan Williams (2005055)" userId="S::2005055@student.uwtsd.ac.uk::880cc2f3-6997-4918-badb-fd8e7e5207c6" providerId="AD" clId="Web-{1780053E-0037-4D18-9CB2-FAEC2EE872D3}" dt="2022-01-06T07:49:39.939" v="1648" actId="20577"/>
        <pc:sldMkLst>
          <pc:docMk/>
          <pc:sldMk cId="593347702" sldId="270"/>
        </pc:sldMkLst>
        <pc:spChg chg="mod">
          <ac:chgData name="Ryan Williams (2005055)" userId="S::2005055@student.uwtsd.ac.uk::880cc2f3-6997-4918-badb-fd8e7e5207c6" providerId="AD" clId="Web-{1780053E-0037-4D18-9CB2-FAEC2EE872D3}" dt="2022-01-06T06:05:16.407" v="718" actId="20577"/>
          <ac:spMkLst>
            <pc:docMk/>
            <pc:sldMk cId="593347702" sldId="270"/>
            <ac:spMk id="2" creationId="{65B696F3-C7C7-4551-B3D7-33392A5DCAA4}"/>
          </ac:spMkLst>
        </pc:spChg>
        <pc:spChg chg="mod">
          <ac:chgData name="Ryan Williams (2005055)" userId="S::2005055@student.uwtsd.ac.uk::880cc2f3-6997-4918-badb-fd8e7e5207c6" providerId="AD" clId="Web-{1780053E-0037-4D18-9CB2-FAEC2EE872D3}" dt="2022-01-06T07:49:39.939" v="1648" actId="20577"/>
          <ac:spMkLst>
            <pc:docMk/>
            <pc:sldMk cId="593347702" sldId="270"/>
            <ac:spMk id="3" creationId="{63BFC1B0-524D-4F52-8C3F-863F4DFB1A8B}"/>
          </ac:spMkLst>
        </pc:spChg>
        <pc:picChg chg="add mod">
          <ac:chgData name="Ryan Williams (2005055)" userId="S::2005055@student.uwtsd.ac.uk::880cc2f3-6997-4918-badb-fd8e7e5207c6" providerId="AD" clId="Web-{1780053E-0037-4D18-9CB2-FAEC2EE872D3}" dt="2022-01-06T06:13:36.339" v="795" actId="14100"/>
          <ac:picMkLst>
            <pc:docMk/>
            <pc:sldMk cId="593347702" sldId="270"/>
            <ac:picMk id="4" creationId="{8D18475D-0B6F-4D09-841D-B238F270768D}"/>
          </ac:picMkLst>
        </pc:picChg>
      </pc:sldChg>
      <pc:sldChg chg="addSp modSp add replId">
        <pc:chgData name="Ryan Williams (2005055)" userId="S::2005055@student.uwtsd.ac.uk::880cc2f3-6997-4918-badb-fd8e7e5207c6" providerId="AD" clId="Web-{1780053E-0037-4D18-9CB2-FAEC2EE872D3}" dt="2022-01-06T07:52:29.224" v="1728" actId="20577"/>
        <pc:sldMkLst>
          <pc:docMk/>
          <pc:sldMk cId="3953921216" sldId="271"/>
        </pc:sldMkLst>
        <pc:spChg chg="mod">
          <ac:chgData name="Ryan Williams (2005055)" userId="S::2005055@student.uwtsd.ac.uk::880cc2f3-6997-4918-badb-fd8e7e5207c6" providerId="AD" clId="Web-{1780053E-0037-4D18-9CB2-FAEC2EE872D3}" dt="2022-01-06T07:52:29.224" v="1728" actId="20577"/>
          <ac:spMkLst>
            <pc:docMk/>
            <pc:sldMk cId="3953921216" sldId="271"/>
            <ac:spMk id="3" creationId="{63BFC1B0-524D-4F52-8C3F-863F4DFB1A8B}"/>
          </ac:spMkLst>
        </pc:spChg>
        <pc:picChg chg="add mod">
          <ac:chgData name="Ryan Williams (2005055)" userId="S::2005055@student.uwtsd.ac.uk::880cc2f3-6997-4918-badb-fd8e7e5207c6" providerId="AD" clId="Web-{1780053E-0037-4D18-9CB2-FAEC2EE872D3}" dt="2022-01-06T06:15:52.482" v="804" actId="1076"/>
          <ac:picMkLst>
            <pc:docMk/>
            <pc:sldMk cId="3953921216" sldId="271"/>
            <ac:picMk id="4" creationId="{65CC4A96-97AD-4C91-9807-8724F82444EF}"/>
          </ac:picMkLst>
        </pc:picChg>
      </pc:sldChg>
      <pc:sldChg chg="addSp modSp add replId">
        <pc:chgData name="Ryan Williams (2005055)" userId="S::2005055@student.uwtsd.ac.uk::880cc2f3-6997-4918-badb-fd8e7e5207c6" providerId="AD" clId="Web-{1780053E-0037-4D18-9CB2-FAEC2EE872D3}" dt="2022-01-06T08:18:32.654" v="2240" actId="20577"/>
        <pc:sldMkLst>
          <pc:docMk/>
          <pc:sldMk cId="1625449964" sldId="272"/>
        </pc:sldMkLst>
        <pc:spChg chg="mod">
          <ac:chgData name="Ryan Williams (2005055)" userId="S::2005055@student.uwtsd.ac.uk::880cc2f3-6997-4918-badb-fd8e7e5207c6" providerId="AD" clId="Web-{1780053E-0037-4D18-9CB2-FAEC2EE872D3}" dt="2022-01-06T08:18:32.654" v="2240" actId="20577"/>
          <ac:spMkLst>
            <pc:docMk/>
            <pc:sldMk cId="1625449964" sldId="272"/>
            <ac:spMk id="3" creationId="{63BFC1B0-524D-4F52-8C3F-863F4DFB1A8B}"/>
          </ac:spMkLst>
        </pc:spChg>
        <pc:picChg chg="add mod">
          <ac:chgData name="Ryan Williams (2005055)" userId="S::2005055@student.uwtsd.ac.uk::880cc2f3-6997-4918-badb-fd8e7e5207c6" providerId="AD" clId="Web-{1780053E-0037-4D18-9CB2-FAEC2EE872D3}" dt="2022-01-06T06:20:08.659" v="815" actId="14100"/>
          <ac:picMkLst>
            <pc:docMk/>
            <pc:sldMk cId="1625449964" sldId="272"/>
            <ac:picMk id="4" creationId="{1A322191-F6F9-45FE-A032-68C7A3AABD2E}"/>
          </ac:picMkLst>
        </pc:picChg>
      </pc:sldChg>
      <pc:sldChg chg="addSp modSp add replId">
        <pc:chgData name="Ryan Williams (2005055)" userId="S::2005055@student.uwtsd.ac.uk::880cc2f3-6997-4918-badb-fd8e7e5207c6" providerId="AD" clId="Web-{1780053E-0037-4D18-9CB2-FAEC2EE872D3}" dt="2022-01-06T08:19:15.623" v="2242" actId="20577"/>
        <pc:sldMkLst>
          <pc:docMk/>
          <pc:sldMk cId="1744739117" sldId="273"/>
        </pc:sldMkLst>
        <pc:spChg chg="mod">
          <ac:chgData name="Ryan Williams (2005055)" userId="S::2005055@student.uwtsd.ac.uk::880cc2f3-6997-4918-badb-fd8e7e5207c6" providerId="AD" clId="Web-{1780053E-0037-4D18-9CB2-FAEC2EE872D3}" dt="2022-01-06T08:19:15.623" v="2242" actId="20577"/>
          <ac:spMkLst>
            <pc:docMk/>
            <pc:sldMk cId="1744739117" sldId="273"/>
            <ac:spMk id="3" creationId="{63BFC1B0-524D-4F52-8C3F-863F4DFB1A8B}"/>
          </ac:spMkLst>
        </pc:spChg>
        <pc:picChg chg="add mod">
          <ac:chgData name="Ryan Williams (2005055)" userId="S::2005055@student.uwtsd.ac.uk::880cc2f3-6997-4918-badb-fd8e7e5207c6" providerId="AD" clId="Web-{1780053E-0037-4D18-9CB2-FAEC2EE872D3}" dt="2022-01-06T06:18:12.220" v="807" actId="14100"/>
          <ac:picMkLst>
            <pc:docMk/>
            <pc:sldMk cId="1744739117" sldId="273"/>
            <ac:picMk id="4" creationId="{5FB340FA-BD99-493D-B459-961210763F25}"/>
          </ac:picMkLst>
        </pc:picChg>
      </pc:sldChg>
      <pc:sldChg chg="addSp modSp add replId">
        <pc:chgData name="Ryan Williams (2005055)" userId="S::2005055@student.uwtsd.ac.uk::880cc2f3-6997-4918-badb-fd8e7e5207c6" providerId="AD" clId="Web-{1780053E-0037-4D18-9CB2-FAEC2EE872D3}" dt="2022-01-06T08:00:34.267" v="1966" actId="20577"/>
        <pc:sldMkLst>
          <pc:docMk/>
          <pc:sldMk cId="478777539" sldId="274"/>
        </pc:sldMkLst>
        <pc:spChg chg="mod">
          <ac:chgData name="Ryan Williams (2005055)" userId="S::2005055@student.uwtsd.ac.uk::880cc2f3-6997-4918-badb-fd8e7e5207c6" providerId="AD" clId="Web-{1780053E-0037-4D18-9CB2-FAEC2EE872D3}" dt="2022-01-06T08:00:34.267" v="1966" actId="20577"/>
          <ac:spMkLst>
            <pc:docMk/>
            <pc:sldMk cId="478777539" sldId="274"/>
            <ac:spMk id="3" creationId="{63BFC1B0-524D-4F52-8C3F-863F4DFB1A8B}"/>
          </ac:spMkLst>
        </pc:spChg>
        <pc:picChg chg="add mod">
          <ac:chgData name="Ryan Williams (2005055)" userId="S::2005055@student.uwtsd.ac.uk::880cc2f3-6997-4918-badb-fd8e7e5207c6" providerId="AD" clId="Web-{1780053E-0037-4D18-9CB2-FAEC2EE872D3}" dt="2022-01-06T06:14:37.637" v="799" actId="1076"/>
          <ac:picMkLst>
            <pc:docMk/>
            <pc:sldMk cId="478777539" sldId="274"/>
            <ac:picMk id="4" creationId="{559A367A-7BD3-4D49-B1F7-4E7D17A1AFA9}"/>
          </ac:picMkLst>
        </pc:picChg>
      </pc:sldChg>
      <pc:sldChg chg="addSp delSp modSp add replId">
        <pc:chgData name="Ryan Williams (2005055)" userId="S::2005055@student.uwtsd.ac.uk::880cc2f3-6997-4918-badb-fd8e7e5207c6" providerId="AD" clId="Web-{1780053E-0037-4D18-9CB2-FAEC2EE872D3}" dt="2022-01-06T08:02:12.645" v="2037" actId="20577"/>
        <pc:sldMkLst>
          <pc:docMk/>
          <pc:sldMk cId="485198965" sldId="275"/>
        </pc:sldMkLst>
        <pc:spChg chg="mod">
          <ac:chgData name="Ryan Williams (2005055)" userId="S::2005055@student.uwtsd.ac.uk::880cc2f3-6997-4918-badb-fd8e7e5207c6" providerId="AD" clId="Web-{1780053E-0037-4D18-9CB2-FAEC2EE872D3}" dt="2022-01-06T08:02:12.645" v="2037" actId="20577"/>
          <ac:spMkLst>
            <pc:docMk/>
            <pc:sldMk cId="485198965" sldId="275"/>
            <ac:spMk id="3" creationId="{63BFC1B0-524D-4F52-8C3F-863F4DFB1A8B}"/>
          </ac:spMkLst>
        </pc:spChg>
        <pc:spChg chg="add del">
          <ac:chgData name="Ryan Williams (2005055)" userId="S::2005055@student.uwtsd.ac.uk::880cc2f3-6997-4918-badb-fd8e7e5207c6" providerId="AD" clId="Web-{1780053E-0037-4D18-9CB2-FAEC2EE872D3}" dt="2022-01-06T06:12:11.072" v="790"/>
          <ac:spMkLst>
            <pc:docMk/>
            <pc:sldMk cId="485198965" sldId="275"/>
            <ac:spMk id="5" creationId="{000B35DF-8EEF-44BA-8CCC-4CAA77894A19}"/>
          </ac:spMkLst>
        </pc:spChg>
        <pc:picChg chg="add mod">
          <ac:chgData name="Ryan Williams (2005055)" userId="S::2005055@student.uwtsd.ac.uk::880cc2f3-6997-4918-badb-fd8e7e5207c6" providerId="AD" clId="Web-{1780053E-0037-4D18-9CB2-FAEC2EE872D3}" dt="2022-01-06T06:12:24.603" v="792" actId="14100"/>
          <ac:picMkLst>
            <pc:docMk/>
            <pc:sldMk cId="485198965" sldId="275"/>
            <ac:picMk id="4" creationId="{60660F5E-0BCC-414F-89EE-7D2BDC350305}"/>
          </ac:picMkLst>
        </pc:picChg>
      </pc:sldChg>
      <pc:sldChg chg="addSp modSp new">
        <pc:chgData name="Ryan Williams (2005055)" userId="S::2005055@student.uwtsd.ac.uk::880cc2f3-6997-4918-badb-fd8e7e5207c6" providerId="AD" clId="Web-{1780053E-0037-4D18-9CB2-FAEC2EE872D3}" dt="2022-01-06T08:59:01.103" v="2535" actId="1076"/>
        <pc:sldMkLst>
          <pc:docMk/>
          <pc:sldMk cId="2631983537" sldId="276"/>
        </pc:sldMkLst>
        <pc:spChg chg="mod">
          <ac:chgData name="Ryan Williams (2005055)" userId="S::2005055@student.uwtsd.ac.uk::880cc2f3-6997-4918-badb-fd8e7e5207c6" providerId="AD" clId="Web-{1780053E-0037-4D18-9CB2-FAEC2EE872D3}" dt="2022-01-06T08:11:59.940" v="2131" actId="20577"/>
          <ac:spMkLst>
            <pc:docMk/>
            <pc:sldMk cId="2631983537" sldId="276"/>
            <ac:spMk id="2" creationId="{EA00006A-2DA0-429A-943D-B6948859FDCE}"/>
          </ac:spMkLst>
        </pc:spChg>
        <pc:spChg chg="mod">
          <ac:chgData name="Ryan Williams (2005055)" userId="S::2005055@student.uwtsd.ac.uk::880cc2f3-6997-4918-badb-fd8e7e5207c6" providerId="AD" clId="Web-{1780053E-0037-4D18-9CB2-FAEC2EE872D3}" dt="2022-01-06T08:58:45.712" v="2530" actId="14100"/>
          <ac:spMkLst>
            <pc:docMk/>
            <pc:sldMk cId="2631983537" sldId="276"/>
            <ac:spMk id="3" creationId="{CCEDF920-3027-41C9-A1F8-7F9282D9A3AC}"/>
          </ac:spMkLst>
        </pc:spChg>
        <pc:picChg chg="add mod">
          <ac:chgData name="Ryan Williams (2005055)" userId="S::2005055@student.uwtsd.ac.uk::880cc2f3-6997-4918-badb-fd8e7e5207c6" providerId="AD" clId="Web-{1780053E-0037-4D18-9CB2-FAEC2EE872D3}" dt="2022-01-06T08:59:01.103" v="2535" actId="1076"/>
          <ac:picMkLst>
            <pc:docMk/>
            <pc:sldMk cId="2631983537" sldId="276"/>
            <ac:picMk id="4" creationId="{44FD4CA3-4F76-416E-8DF9-445208EB36D1}"/>
          </ac:picMkLst>
        </pc:picChg>
      </pc:sldChg>
      <pc:sldChg chg="modSp add del replId">
        <pc:chgData name="Ryan Williams (2005055)" userId="S::2005055@student.uwtsd.ac.uk::880cc2f3-6997-4918-badb-fd8e7e5207c6" providerId="AD" clId="Web-{1780053E-0037-4D18-9CB2-FAEC2EE872D3}" dt="2022-01-06T07:26:40.077" v="923"/>
        <pc:sldMkLst>
          <pc:docMk/>
          <pc:sldMk cId="2968367029" sldId="276"/>
        </pc:sldMkLst>
        <pc:spChg chg="mod">
          <ac:chgData name="Ryan Williams (2005055)" userId="S::2005055@student.uwtsd.ac.uk::880cc2f3-6997-4918-badb-fd8e7e5207c6" providerId="AD" clId="Web-{1780053E-0037-4D18-9CB2-FAEC2EE872D3}" dt="2022-01-06T06:26:33.339" v="871" actId="20577"/>
          <ac:spMkLst>
            <pc:docMk/>
            <pc:sldMk cId="2968367029" sldId="276"/>
            <ac:spMk id="3" creationId="{8FA5542B-7F46-4ECE-A8EF-BAE1A99F3BD4}"/>
          </ac:spMkLst>
        </pc:spChg>
      </pc:sldChg>
      <pc:sldChg chg="modSp add del replId">
        <pc:chgData name="Ryan Williams (2005055)" userId="S::2005055@student.uwtsd.ac.uk::880cc2f3-6997-4918-badb-fd8e7e5207c6" providerId="AD" clId="Web-{1780053E-0037-4D18-9CB2-FAEC2EE872D3}" dt="2022-01-06T07:26:40.890" v="924"/>
        <pc:sldMkLst>
          <pc:docMk/>
          <pc:sldMk cId="1411302914" sldId="277"/>
        </pc:sldMkLst>
        <pc:spChg chg="mod">
          <ac:chgData name="Ryan Williams (2005055)" userId="S::2005055@student.uwtsd.ac.uk::880cc2f3-6997-4918-badb-fd8e7e5207c6" providerId="AD" clId="Web-{1780053E-0037-4D18-9CB2-FAEC2EE872D3}" dt="2022-01-06T06:26:40.871" v="873" actId="20577"/>
          <ac:spMkLst>
            <pc:docMk/>
            <pc:sldMk cId="1411302914" sldId="277"/>
            <ac:spMk id="3" creationId="{8FA5542B-7F46-4ECE-A8EF-BAE1A99F3BD4}"/>
          </ac:spMkLst>
        </pc:spChg>
      </pc:sldChg>
      <pc:sldChg chg="modSp new">
        <pc:chgData name="Ryan Williams (2005055)" userId="S::2005055@student.uwtsd.ac.uk::880cc2f3-6997-4918-badb-fd8e7e5207c6" providerId="AD" clId="Web-{1780053E-0037-4D18-9CB2-FAEC2EE872D3}" dt="2022-01-06T08:30:23.546" v="2280" actId="20577"/>
        <pc:sldMkLst>
          <pc:docMk/>
          <pc:sldMk cId="1580468283" sldId="277"/>
        </pc:sldMkLst>
        <pc:spChg chg="mod">
          <ac:chgData name="Ryan Williams (2005055)" userId="S::2005055@student.uwtsd.ac.uk::880cc2f3-6997-4918-badb-fd8e7e5207c6" providerId="AD" clId="Web-{1780053E-0037-4D18-9CB2-FAEC2EE872D3}" dt="2022-01-06T08:24:25.772" v="2255" actId="20577"/>
          <ac:spMkLst>
            <pc:docMk/>
            <pc:sldMk cId="1580468283" sldId="277"/>
            <ac:spMk id="2" creationId="{9B653B1C-5C1E-4E49-A6CF-C2B20DC66526}"/>
          </ac:spMkLst>
        </pc:spChg>
        <pc:spChg chg="mod">
          <ac:chgData name="Ryan Williams (2005055)" userId="S::2005055@student.uwtsd.ac.uk::880cc2f3-6997-4918-badb-fd8e7e5207c6" providerId="AD" clId="Web-{1780053E-0037-4D18-9CB2-FAEC2EE872D3}" dt="2022-01-06T08:30:23.546" v="2280" actId="20577"/>
          <ac:spMkLst>
            <pc:docMk/>
            <pc:sldMk cId="1580468283" sldId="277"/>
            <ac:spMk id="3" creationId="{DD8471E8-CE19-40FE-BE30-C832F488EFB3}"/>
          </ac:spMkLst>
        </pc:spChg>
      </pc:sldChg>
      <pc:sldChg chg="modSp add del replId">
        <pc:chgData name="Ryan Williams (2005055)" userId="S::2005055@student.uwtsd.ac.uk::880cc2f3-6997-4918-badb-fd8e7e5207c6" providerId="AD" clId="Web-{1780053E-0037-4D18-9CB2-FAEC2EE872D3}" dt="2022-01-06T07:26:41.640" v="925"/>
        <pc:sldMkLst>
          <pc:docMk/>
          <pc:sldMk cId="2858307624" sldId="278"/>
        </pc:sldMkLst>
        <pc:spChg chg="mod">
          <ac:chgData name="Ryan Williams (2005055)" userId="S::2005055@student.uwtsd.ac.uk::880cc2f3-6997-4918-badb-fd8e7e5207c6" providerId="AD" clId="Web-{1780053E-0037-4D18-9CB2-FAEC2EE872D3}" dt="2022-01-06T06:26:49.527" v="875" actId="20577"/>
          <ac:spMkLst>
            <pc:docMk/>
            <pc:sldMk cId="2858307624" sldId="278"/>
            <ac:spMk id="3" creationId="{8FA5542B-7F46-4ECE-A8EF-BAE1A99F3BD4}"/>
          </ac:spMkLst>
        </pc:spChg>
      </pc:sldChg>
      <pc:sldChg chg="modSp add del replId">
        <pc:chgData name="Ryan Williams (2005055)" userId="S::2005055@student.uwtsd.ac.uk::880cc2f3-6997-4918-badb-fd8e7e5207c6" providerId="AD" clId="Web-{1780053E-0037-4D18-9CB2-FAEC2EE872D3}" dt="2022-01-06T07:26:42.358" v="926"/>
        <pc:sldMkLst>
          <pc:docMk/>
          <pc:sldMk cId="3953803003" sldId="279"/>
        </pc:sldMkLst>
        <pc:spChg chg="mod">
          <ac:chgData name="Ryan Williams (2005055)" userId="S::2005055@student.uwtsd.ac.uk::880cc2f3-6997-4918-badb-fd8e7e5207c6" providerId="AD" clId="Web-{1780053E-0037-4D18-9CB2-FAEC2EE872D3}" dt="2022-01-06T06:26:56.449" v="877" actId="20577"/>
          <ac:spMkLst>
            <pc:docMk/>
            <pc:sldMk cId="3953803003" sldId="279"/>
            <ac:spMk id="3" creationId="{8FA5542B-7F46-4ECE-A8EF-BAE1A99F3BD4}"/>
          </ac:spMkLst>
        </pc:spChg>
      </pc:sldChg>
      <pc:sldChg chg="modSp add del replId">
        <pc:chgData name="Ryan Williams (2005055)" userId="S::2005055@student.uwtsd.ac.uk::880cc2f3-6997-4918-badb-fd8e7e5207c6" providerId="AD" clId="Web-{1780053E-0037-4D18-9CB2-FAEC2EE872D3}" dt="2022-01-06T07:26:43.265" v="927"/>
        <pc:sldMkLst>
          <pc:docMk/>
          <pc:sldMk cId="609299748" sldId="280"/>
        </pc:sldMkLst>
        <pc:spChg chg="mod">
          <ac:chgData name="Ryan Williams (2005055)" userId="S::2005055@student.uwtsd.ac.uk::880cc2f3-6997-4918-badb-fd8e7e5207c6" providerId="AD" clId="Web-{1780053E-0037-4D18-9CB2-FAEC2EE872D3}" dt="2022-01-06T06:27:04.199" v="881" actId="20577"/>
          <ac:spMkLst>
            <pc:docMk/>
            <pc:sldMk cId="609299748" sldId="280"/>
            <ac:spMk id="3" creationId="{8FA5542B-7F46-4ECE-A8EF-BAE1A99F3BD4}"/>
          </ac:spMkLst>
        </pc:spChg>
      </pc:sldChg>
      <pc:sldMasterChg chg="del delSldLayout">
        <pc:chgData name="Ryan Williams (2005055)" userId="S::2005055@student.uwtsd.ac.uk::880cc2f3-6997-4918-badb-fd8e7e5207c6" providerId="AD" clId="Web-{1780053E-0037-4D18-9CB2-FAEC2EE872D3}" dt="2022-01-06T03:27:46.959" v="399"/>
        <pc:sldMasterMkLst>
          <pc:docMk/>
          <pc:sldMasterMk cId="2460954070" sldId="2147483660"/>
        </pc:sldMasterMkLst>
        <pc:sldLayoutChg chg="del">
          <pc:chgData name="Ryan Williams (2005055)" userId="S::2005055@student.uwtsd.ac.uk::880cc2f3-6997-4918-badb-fd8e7e5207c6" providerId="AD" clId="Web-{1780053E-0037-4D18-9CB2-FAEC2EE872D3}" dt="2022-01-06T03:27:46.959" v="399"/>
          <pc:sldLayoutMkLst>
            <pc:docMk/>
            <pc:sldMasterMk cId="2460954070" sldId="2147483660"/>
            <pc:sldLayoutMk cId="2385387890" sldId="2147483661"/>
          </pc:sldLayoutMkLst>
        </pc:sldLayoutChg>
        <pc:sldLayoutChg chg="del">
          <pc:chgData name="Ryan Williams (2005055)" userId="S::2005055@student.uwtsd.ac.uk::880cc2f3-6997-4918-badb-fd8e7e5207c6" providerId="AD" clId="Web-{1780053E-0037-4D18-9CB2-FAEC2EE872D3}" dt="2022-01-06T03:27:46.959" v="399"/>
          <pc:sldLayoutMkLst>
            <pc:docMk/>
            <pc:sldMasterMk cId="2460954070" sldId="2147483660"/>
            <pc:sldLayoutMk cId="949138452" sldId="2147483662"/>
          </pc:sldLayoutMkLst>
        </pc:sldLayoutChg>
        <pc:sldLayoutChg chg="del">
          <pc:chgData name="Ryan Williams (2005055)" userId="S::2005055@student.uwtsd.ac.uk::880cc2f3-6997-4918-badb-fd8e7e5207c6" providerId="AD" clId="Web-{1780053E-0037-4D18-9CB2-FAEC2EE872D3}" dt="2022-01-06T03:27:46.959" v="399"/>
          <pc:sldLayoutMkLst>
            <pc:docMk/>
            <pc:sldMasterMk cId="2460954070" sldId="2147483660"/>
            <pc:sldLayoutMk cId="2591524520" sldId="2147483663"/>
          </pc:sldLayoutMkLst>
        </pc:sldLayoutChg>
        <pc:sldLayoutChg chg="del">
          <pc:chgData name="Ryan Williams (2005055)" userId="S::2005055@student.uwtsd.ac.uk::880cc2f3-6997-4918-badb-fd8e7e5207c6" providerId="AD" clId="Web-{1780053E-0037-4D18-9CB2-FAEC2EE872D3}" dt="2022-01-06T03:27:46.959" v="399"/>
          <pc:sldLayoutMkLst>
            <pc:docMk/>
            <pc:sldMasterMk cId="2460954070" sldId="2147483660"/>
            <pc:sldLayoutMk cId="1203092039" sldId="2147483664"/>
          </pc:sldLayoutMkLst>
        </pc:sldLayoutChg>
        <pc:sldLayoutChg chg="del">
          <pc:chgData name="Ryan Williams (2005055)" userId="S::2005055@student.uwtsd.ac.uk::880cc2f3-6997-4918-badb-fd8e7e5207c6" providerId="AD" clId="Web-{1780053E-0037-4D18-9CB2-FAEC2EE872D3}" dt="2022-01-06T03:27:46.959" v="399"/>
          <pc:sldLayoutMkLst>
            <pc:docMk/>
            <pc:sldMasterMk cId="2460954070" sldId="2147483660"/>
            <pc:sldLayoutMk cId="3733172339" sldId="2147483665"/>
          </pc:sldLayoutMkLst>
        </pc:sldLayoutChg>
        <pc:sldLayoutChg chg="del">
          <pc:chgData name="Ryan Williams (2005055)" userId="S::2005055@student.uwtsd.ac.uk::880cc2f3-6997-4918-badb-fd8e7e5207c6" providerId="AD" clId="Web-{1780053E-0037-4D18-9CB2-FAEC2EE872D3}" dt="2022-01-06T03:27:46.959" v="399"/>
          <pc:sldLayoutMkLst>
            <pc:docMk/>
            <pc:sldMasterMk cId="2460954070" sldId="2147483660"/>
            <pc:sldLayoutMk cId="3210312558" sldId="2147483666"/>
          </pc:sldLayoutMkLst>
        </pc:sldLayoutChg>
        <pc:sldLayoutChg chg="del">
          <pc:chgData name="Ryan Williams (2005055)" userId="S::2005055@student.uwtsd.ac.uk::880cc2f3-6997-4918-badb-fd8e7e5207c6" providerId="AD" clId="Web-{1780053E-0037-4D18-9CB2-FAEC2EE872D3}" dt="2022-01-06T03:27:46.959" v="399"/>
          <pc:sldLayoutMkLst>
            <pc:docMk/>
            <pc:sldMasterMk cId="2460954070" sldId="2147483660"/>
            <pc:sldLayoutMk cId="3146388984" sldId="2147483667"/>
          </pc:sldLayoutMkLst>
        </pc:sldLayoutChg>
        <pc:sldLayoutChg chg="del">
          <pc:chgData name="Ryan Williams (2005055)" userId="S::2005055@student.uwtsd.ac.uk::880cc2f3-6997-4918-badb-fd8e7e5207c6" providerId="AD" clId="Web-{1780053E-0037-4D18-9CB2-FAEC2EE872D3}" dt="2022-01-06T03:27:46.959" v="399"/>
          <pc:sldLayoutMkLst>
            <pc:docMk/>
            <pc:sldMasterMk cId="2460954070" sldId="2147483660"/>
            <pc:sldLayoutMk cId="3171841454" sldId="2147483668"/>
          </pc:sldLayoutMkLst>
        </pc:sldLayoutChg>
        <pc:sldLayoutChg chg="del">
          <pc:chgData name="Ryan Williams (2005055)" userId="S::2005055@student.uwtsd.ac.uk::880cc2f3-6997-4918-badb-fd8e7e5207c6" providerId="AD" clId="Web-{1780053E-0037-4D18-9CB2-FAEC2EE872D3}" dt="2022-01-06T03:27:46.959" v="399"/>
          <pc:sldLayoutMkLst>
            <pc:docMk/>
            <pc:sldMasterMk cId="2460954070" sldId="2147483660"/>
            <pc:sldLayoutMk cId="1718958274" sldId="2147483669"/>
          </pc:sldLayoutMkLst>
        </pc:sldLayoutChg>
        <pc:sldLayoutChg chg="del">
          <pc:chgData name="Ryan Williams (2005055)" userId="S::2005055@student.uwtsd.ac.uk::880cc2f3-6997-4918-badb-fd8e7e5207c6" providerId="AD" clId="Web-{1780053E-0037-4D18-9CB2-FAEC2EE872D3}" dt="2022-01-06T03:27:46.959" v="399"/>
          <pc:sldLayoutMkLst>
            <pc:docMk/>
            <pc:sldMasterMk cId="2460954070" sldId="2147483660"/>
            <pc:sldLayoutMk cId="2202905451" sldId="2147483670"/>
          </pc:sldLayoutMkLst>
        </pc:sldLayoutChg>
        <pc:sldLayoutChg chg="del">
          <pc:chgData name="Ryan Williams (2005055)" userId="S::2005055@student.uwtsd.ac.uk::880cc2f3-6997-4918-badb-fd8e7e5207c6" providerId="AD" clId="Web-{1780053E-0037-4D18-9CB2-FAEC2EE872D3}" dt="2022-01-06T03:27:46.959" v="399"/>
          <pc:sldLayoutMkLst>
            <pc:docMk/>
            <pc:sldMasterMk cId="2460954070" sldId="2147483660"/>
            <pc:sldLayoutMk cId="3479445657" sldId="2147483671"/>
          </pc:sldLayoutMkLst>
        </pc:sldLayoutChg>
      </pc:sldMasterChg>
      <pc:sldMasterChg chg="add del addSldLayout delSldLayout modSldLayout">
        <pc:chgData name="Ryan Williams (2005055)" userId="S::2005055@student.uwtsd.ac.uk::880cc2f3-6997-4918-badb-fd8e7e5207c6" providerId="AD" clId="Web-{1780053E-0037-4D18-9CB2-FAEC2EE872D3}" dt="2022-01-06T03:27:57.053" v="400"/>
        <pc:sldMasterMkLst>
          <pc:docMk/>
          <pc:sldMasterMk cId="831752665" sldId="2147483672"/>
        </pc:sldMasterMkLst>
        <pc:sldLayoutChg chg="add del mod replId">
          <pc:chgData name="Ryan Williams (2005055)" userId="S::2005055@student.uwtsd.ac.uk::880cc2f3-6997-4918-badb-fd8e7e5207c6" providerId="AD" clId="Web-{1780053E-0037-4D18-9CB2-FAEC2EE872D3}" dt="2022-01-06T03:27:57.053" v="400"/>
          <pc:sldLayoutMkLst>
            <pc:docMk/>
            <pc:sldMasterMk cId="831752665" sldId="2147483672"/>
            <pc:sldLayoutMk cId="2095180573" sldId="2147483673"/>
          </pc:sldLayoutMkLst>
        </pc:sldLayoutChg>
        <pc:sldLayoutChg chg="add del mod replId">
          <pc:chgData name="Ryan Williams (2005055)" userId="S::2005055@student.uwtsd.ac.uk::880cc2f3-6997-4918-badb-fd8e7e5207c6" providerId="AD" clId="Web-{1780053E-0037-4D18-9CB2-FAEC2EE872D3}" dt="2022-01-06T03:27:57.053" v="400"/>
          <pc:sldLayoutMkLst>
            <pc:docMk/>
            <pc:sldMasterMk cId="831752665" sldId="2147483672"/>
            <pc:sldLayoutMk cId="3858157837" sldId="2147483674"/>
          </pc:sldLayoutMkLst>
        </pc:sldLayoutChg>
        <pc:sldLayoutChg chg="add del mod replId">
          <pc:chgData name="Ryan Williams (2005055)" userId="S::2005055@student.uwtsd.ac.uk::880cc2f3-6997-4918-badb-fd8e7e5207c6" providerId="AD" clId="Web-{1780053E-0037-4D18-9CB2-FAEC2EE872D3}" dt="2022-01-06T03:27:57.053" v="400"/>
          <pc:sldLayoutMkLst>
            <pc:docMk/>
            <pc:sldMasterMk cId="831752665" sldId="2147483672"/>
            <pc:sldLayoutMk cId="3940758058" sldId="2147483675"/>
          </pc:sldLayoutMkLst>
        </pc:sldLayoutChg>
        <pc:sldLayoutChg chg="add del mod replId">
          <pc:chgData name="Ryan Williams (2005055)" userId="S::2005055@student.uwtsd.ac.uk::880cc2f3-6997-4918-badb-fd8e7e5207c6" providerId="AD" clId="Web-{1780053E-0037-4D18-9CB2-FAEC2EE872D3}" dt="2022-01-06T03:27:57.053" v="400"/>
          <pc:sldLayoutMkLst>
            <pc:docMk/>
            <pc:sldMasterMk cId="831752665" sldId="2147483672"/>
            <pc:sldLayoutMk cId="2687938723" sldId="2147483676"/>
          </pc:sldLayoutMkLst>
        </pc:sldLayoutChg>
        <pc:sldLayoutChg chg="add del mod replId">
          <pc:chgData name="Ryan Williams (2005055)" userId="S::2005055@student.uwtsd.ac.uk::880cc2f3-6997-4918-badb-fd8e7e5207c6" providerId="AD" clId="Web-{1780053E-0037-4D18-9CB2-FAEC2EE872D3}" dt="2022-01-06T03:27:57.053" v="400"/>
          <pc:sldLayoutMkLst>
            <pc:docMk/>
            <pc:sldMasterMk cId="831752665" sldId="2147483672"/>
            <pc:sldLayoutMk cId="4229499587" sldId="2147483677"/>
          </pc:sldLayoutMkLst>
        </pc:sldLayoutChg>
        <pc:sldLayoutChg chg="add del mod replId">
          <pc:chgData name="Ryan Williams (2005055)" userId="S::2005055@student.uwtsd.ac.uk::880cc2f3-6997-4918-badb-fd8e7e5207c6" providerId="AD" clId="Web-{1780053E-0037-4D18-9CB2-FAEC2EE872D3}" dt="2022-01-06T03:27:57.053" v="400"/>
          <pc:sldLayoutMkLst>
            <pc:docMk/>
            <pc:sldMasterMk cId="831752665" sldId="2147483672"/>
            <pc:sldLayoutMk cId="4245388703" sldId="2147483678"/>
          </pc:sldLayoutMkLst>
        </pc:sldLayoutChg>
        <pc:sldLayoutChg chg="add del mod replId">
          <pc:chgData name="Ryan Williams (2005055)" userId="S::2005055@student.uwtsd.ac.uk::880cc2f3-6997-4918-badb-fd8e7e5207c6" providerId="AD" clId="Web-{1780053E-0037-4D18-9CB2-FAEC2EE872D3}" dt="2022-01-06T03:27:57.053" v="400"/>
          <pc:sldLayoutMkLst>
            <pc:docMk/>
            <pc:sldMasterMk cId="831752665" sldId="2147483672"/>
            <pc:sldLayoutMk cId="3128372718" sldId="2147483679"/>
          </pc:sldLayoutMkLst>
        </pc:sldLayoutChg>
        <pc:sldLayoutChg chg="add del mod replId">
          <pc:chgData name="Ryan Williams (2005055)" userId="S::2005055@student.uwtsd.ac.uk::880cc2f3-6997-4918-badb-fd8e7e5207c6" providerId="AD" clId="Web-{1780053E-0037-4D18-9CB2-FAEC2EE872D3}" dt="2022-01-06T03:27:57.053" v="400"/>
          <pc:sldLayoutMkLst>
            <pc:docMk/>
            <pc:sldMasterMk cId="831752665" sldId="2147483672"/>
            <pc:sldLayoutMk cId="3201997059" sldId="2147483680"/>
          </pc:sldLayoutMkLst>
        </pc:sldLayoutChg>
        <pc:sldLayoutChg chg="add del mod replId">
          <pc:chgData name="Ryan Williams (2005055)" userId="S::2005055@student.uwtsd.ac.uk::880cc2f3-6997-4918-badb-fd8e7e5207c6" providerId="AD" clId="Web-{1780053E-0037-4D18-9CB2-FAEC2EE872D3}" dt="2022-01-06T03:27:57.053" v="400"/>
          <pc:sldLayoutMkLst>
            <pc:docMk/>
            <pc:sldMasterMk cId="831752665" sldId="2147483672"/>
            <pc:sldLayoutMk cId="4091913199" sldId="2147483681"/>
          </pc:sldLayoutMkLst>
        </pc:sldLayoutChg>
        <pc:sldLayoutChg chg="add del mod replId">
          <pc:chgData name="Ryan Williams (2005055)" userId="S::2005055@student.uwtsd.ac.uk::880cc2f3-6997-4918-badb-fd8e7e5207c6" providerId="AD" clId="Web-{1780053E-0037-4D18-9CB2-FAEC2EE872D3}" dt="2022-01-06T03:27:57.053" v="400"/>
          <pc:sldLayoutMkLst>
            <pc:docMk/>
            <pc:sldMasterMk cId="831752665" sldId="2147483672"/>
            <pc:sldLayoutMk cId="626417965" sldId="2147483682"/>
          </pc:sldLayoutMkLst>
        </pc:sldLayoutChg>
        <pc:sldLayoutChg chg="add del mod replId">
          <pc:chgData name="Ryan Williams (2005055)" userId="S::2005055@student.uwtsd.ac.uk::880cc2f3-6997-4918-badb-fd8e7e5207c6" providerId="AD" clId="Web-{1780053E-0037-4D18-9CB2-FAEC2EE872D3}" dt="2022-01-06T03:27:57.053" v="400"/>
          <pc:sldLayoutMkLst>
            <pc:docMk/>
            <pc:sldMasterMk cId="831752665" sldId="2147483672"/>
            <pc:sldLayoutMk cId="1591057448" sldId="2147483683"/>
          </pc:sldLayoutMkLst>
        </pc:sldLayoutChg>
      </pc:sldMasterChg>
      <pc:sldMasterChg chg="add addSldLayout modSldLayout">
        <pc:chgData name="Ryan Williams (2005055)" userId="S::2005055@student.uwtsd.ac.uk::880cc2f3-6997-4918-badb-fd8e7e5207c6" providerId="AD" clId="Web-{1780053E-0037-4D18-9CB2-FAEC2EE872D3}" dt="2022-01-06T03:27:57.053" v="400"/>
        <pc:sldMasterMkLst>
          <pc:docMk/>
          <pc:sldMasterMk cId="777678234" sldId="2147483684"/>
        </pc:sldMasterMkLst>
        <pc:sldLayoutChg chg="add mod replId">
          <pc:chgData name="Ryan Williams (2005055)" userId="S::2005055@student.uwtsd.ac.uk::880cc2f3-6997-4918-badb-fd8e7e5207c6" providerId="AD" clId="Web-{1780053E-0037-4D18-9CB2-FAEC2EE872D3}" dt="2022-01-06T03:27:57.053" v="400"/>
          <pc:sldLayoutMkLst>
            <pc:docMk/>
            <pc:sldMasterMk cId="777678234" sldId="2147483684"/>
            <pc:sldLayoutMk cId="1925892204" sldId="2147483685"/>
          </pc:sldLayoutMkLst>
        </pc:sldLayoutChg>
        <pc:sldLayoutChg chg="add mod replId">
          <pc:chgData name="Ryan Williams (2005055)" userId="S::2005055@student.uwtsd.ac.uk::880cc2f3-6997-4918-badb-fd8e7e5207c6" providerId="AD" clId="Web-{1780053E-0037-4D18-9CB2-FAEC2EE872D3}" dt="2022-01-06T03:27:57.053" v="400"/>
          <pc:sldLayoutMkLst>
            <pc:docMk/>
            <pc:sldMasterMk cId="777678234" sldId="2147483684"/>
            <pc:sldLayoutMk cId="980063431" sldId="2147483686"/>
          </pc:sldLayoutMkLst>
        </pc:sldLayoutChg>
        <pc:sldLayoutChg chg="add mod replId">
          <pc:chgData name="Ryan Williams (2005055)" userId="S::2005055@student.uwtsd.ac.uk::880cc2f3-6997-4918-badb-fd8e7e5207c6" providerId="AD" clId="Web-{1780053E-0037-4D18-9CB2-FAEC2EE872D3}" dt="2022-01-06T03:27:57.053" v="400"/>
          <pc:sldLayoutMkLst>
            <pc:docMk/>
            <pc:sldMasterMk cId="777678234" sldId="2147483684"/>
            <pc:sldLayoutMk cId="3307010499" sldId="2147483687"/>
          </pc:sldLayoutMkLst>
        </pc:sldLayoutChg>
        <pc:sldLayoutChg chg="add mod replId">
          <pc:chgData name="Ryan Williams (2005055)" userId="S::2005055@student.uwtsd.ac.uk::880cc2f3-6997-4918-badb-fd8e7e5207c6" providerId="AD" clId="Web-{1780053E-0037-4D18-9CB2-FAEC2EE872D3}" dt="2022-01-06T03:27:57.053" v="400"/>
          <pc:sldLayoutMkLst>
            <pc:docMk/>
            <pc:sldMasterMk cId="777678234" sldId="2147483684"/>
            <pc:sldLayoutMk cId="2695704280" sldId="2147483688"/>
          </pc:sldLayoutMkLst>
        </pc:sldLayoutChg>
        <pc:sldLayoutChg chg="add mod replId">
          <pc:chgData name="Ryan Williams (2005055)" userId="S::2005055@student.uwtsd.ac.uk::880cc2f3-6997-4918-badb-fd8e7e5207c6" providerId="AD" clId="Web-{1780053E-0037-4D18-9CB2-FAEC2EE872D3}" dt="2022-01-06T03:27:57.053" v="400"/>
          <pc:sldLayoutMkLst>
            <pc:docMk/>
            <pc:sldMasterMk cId="777678234" sldId="2147483684"/>
            <pc:sldLayoutMk cId="2633659389" sldId="2147483689"/>
          </pc:sldLayoutMkLst>
        </pc:sldLayoutChg>
        <pc:sldLayoutChg chg="add mod replId">
          <pc:chgData name="Ryan Williams (2005055)" userId="S::2005055@student.uwtsd.ac.uk::880cc2f3-6997-4918-badb-fd8e7e5207c6" providerId="AD" clId="Web-{1780053E-0037-4D18-9CB2-FAEC2EE872D3}" dt="2022-01-06T03:27:57.053" v="400"/>
          <pc:sldLayoutMkLst>
            <pc:docMk/>
            <pc:sldMasterMk cId="777678234" sldId="2147483684"/>
            <pc:sldLayoutMk cId="331050967" sldId="2147483690"/>
          </pc:sldLayoutMkLst>
        </pc:sldLayoutChg>
        <pc:sldLayoutChg chg="add mod replId">
          <pc:chgData name="Ryan Williams (2005055)" userId="S::2005055@student.uwtsd.ac.uk::880cc2f3-6997-4918-badb-fd8e7e5207c6" providerId="AD" clId="Web-{1780053E-0037-4D18-9CB2-FAEC2EE872D3}" dt="2022-01-06T03:27:57.053" v="400"/>
          <pc:sldLayoutMkLst>
            <pc:docMk/>
            <pc:sldMasterMk cId="777678234" sldId="2147483684"/>
            <pc:sldLayoutMk cId="66111185" sldId="2147483691"/>
          </pc:sldLayoutMkLst>
        </pc:sldLayoutChg>
        <pc:sldLayoutChg chg="add mod replId">
          <pc:chgData name="Ryan Williams (2005055)" userId="S::2005055@student.uwtsd.ac.uk::880cc2f3-6997-4918-badb-fd8e7e5207c6" providerId="AD" clId="Web-{1780053E-0037-4D18-9CB2-FAEC2EE872D3}" dt="2022-01-06T03:27:57.053" v="400"/>
          <pc:sldLayoutMkLst>
            <pc:docMk/>
            <pc:sldMasterMk cId="777678234" sldId="2147483684"/>
            <pc:sldLayoutMk cId="3232342934" sldId="2147483692"/>
          </pc:sldLayoutMkLst>
        </pc:sldLayoutChg>
        <pc:sldLayoutChg chg="add mod replId">
          <pc:chgData name="Ryan Williams (2005055)" userId="S::2005055@student.uwtsd.ac.uk::880cc2f3-6997-4918-badb-fd8e7e5207c6" providerId="AD" clId="Web-{1780053E-0037-4D18-9CB2-FAEC2EE872D3}" dt="2022-01-06T03:27:57.053" v="400"/>
          <pc:sldLayoutMkLst>
            <pc:docMk/>
            <pc:sldMasterMk cId="777678234" sldId="2147483684"/>
            <pc:sldLayoutMk cId="1407939572" sldId="2147483693"/>
          </pc:sldLayoutMkLst>
        </pc:sldLayoutChg>
        <pc:sldLayoutChg chg="add mod replId">
          <pc:chgData name="Ryan Williams (2005055)" userId="S::2005055@student.uwtsd.ac.uk::880cc2f3-6997-4918-badb-fd8e7e5207c6" providerId="AD" clId="Web-{1780053E-0037-4D18-9CB2-FAEC2EE872D3}" dt="2022-01-06T03:27:57.053" v="400"/>
          <pc:sldLayoutMkLst>
            <pc:docMk/>
            <pc:sldMasterMk cId="777678234" sldId="2147483684"/>
            <pc:sldLayoutMk cId="430760808" sldId="2147483694"/>
          </pc:sldLayoutMkLst>
        </pc:sldLayoutChg>
        <pc:sldLayoutChg chg="add mod replId">
          <pc:chgData name="Ryan Williams (2005055)" userId="S::2005055@student.uwtsd.ac.uk::880cc2f3-6997-4918-badb-fd8e7e5207c6" providerId="AD" clId="Web-{1780053E-0037-4D18-9CB2-FAEC2EE872D3}" dt="2022-01-06T03:27:57.053" v="400"/>
          <pc:sldLayoutMkLst>
            <pc:docMk/>
            <pc:sldMasterMk cId="777678234" sldId="2147483684"/>
            <pc:sldLayoutMk cId="1592603084" sldId="2147483695"/>
          </pc:sldLayoutMkLst>
        </pc:sldLayoutChg>
        <pc:sldLayoutChg chg="add mod replId">
          <pc:chgData name="Ryan Williams (2005055)" userId="S::2005055@student.uwtsd.ac.uk::880cc2f3-6997-4918-badb-fd8e7e5207c6" providerId="AD" clId="Web-{1780053E-0037-4D18-9CB2-FAEC2EE872D3}" dt="2022-01-06T03:27:57.053" v="400"/>
          <pc:sldLayoutMkLst>
            <pc:docMk/>
            <pc:sldMasterMk cId="777678234" sldId="2147483684"/>
            <pc:sldLayoutMk cId="503692377" sldId="2147483696"/>
          </pc:sldLayoutMkLst>
        </pc:sldLayoutChg>
        <pc:sldLayoutChg chg="add mod replId">
          <pc:chgData name="Ryan Williams (2005055)" userId="S::2005055@student.uwtsd.ac.uk::880cc2f3-6997-4918-badb-fd8e7e5207c6" providerId="AD" clId="Web-{1780053E-0037-4D18-9CB2-FAEC2EE872D3}" dt="2022-01-06T03:27:57.053" v="400"/>
          <pc:sldLayoutMkLst>
            <pc:docMk/>
            <pc:sldMasterMk cId="777678234" sldId="2147483684"/>
            <pc:sldLayoutMk cId="1756445182" sldId="2147483697"/>
          </pc:sldLayoutMkLst>
        </pc:sldLayoutChg>
        <pc:sldLayoutChg chg="add mod replId">
          <pc:chgData name="Ryan Williams (2005055)" userId="S::2005055@student.uwtsd.ac.uk::880cc2f3-6997-4918-badb-fd8e7e5207c6" providerId="AD" clId="Web-{1780053E-0037-4D18-9CB2-FAEC2EE872D3}" dt="2022-01-06T03:27:57.053" v="400"/>
          <pc:sldLayoutMkLst>
            <pc:docMk/>
            <pc:sldMasterMk cId="777678234" sldId="2147483684"/>
            <pc:sldLayoutMk cId="2974841128" sldId="2147483698"/>
          </pc:sldLayoutMkLst>
        </pc:sldLayoutChg>
        <pc:sldLayoutChg chg="add mod replId">
          <pc:chgData name="Ryan Williams (2005055)" userId="S::2005055@student.uwtsd.ac.uk::880cc2f3-6997-4918-badb-fd8e7e5207c6" providerId="AD" clId="Web-{1780053E-0037-4D18-9CB2-FAEC2EE872D3}" dt="2022-01-06T03:27:57.053" v="400"/>
          <pc:sldLayoutMkLst>
            <pc:docMk/>
            <pc:sldMasterMk cId="777678234" sldId="2147483684"/>
            <pc:sldLayoutMk cId="788286752" sldId="2147483699"/>
          </pc:sldLayoutMkLst>
        </pc:sldLayoutChg>
        <pc:sldLayoutChg chg="add mod replId">
          <pc:chgData name="Ryan Williams (2005055)" userId="S::2005055@student.uwtsd.ac.uk::880cc2f3-6997-4918-badb-fd8e7e5207c6" providerId="AD" clId="Web-{1780053E-0037-4D18-9CB2-FAEC2EE872D3}" dt="2022-01-06T03:27:57.053" v="400"/>
          <pc:sldLayoutMkLst>
            <pc:docMk/>
            <pc:sldMasterMk cId="777678234" sldId="2147483684"/>
            <pc:sldLayoutMk cId="3876779912" sldId="2147483700"/>
          </pc:sldLayoutMkLst>
        </pc:sldLayoutChg>
        <pc:sldLayoutChg chg="add mod replId">
          <pc:chgData name="Ryan Williams (2005055)" userId="S::2005055@student.uwtsd.ac.uk::880cc2f3-6997-4918-badb-fd8e7e5207c6" providerId="AD" clId="Web-{1780053E-0037-4D18-9CB2-FAEC2EE872D3}" dt="2022-01-06T03:27:57.053" v="400"/>
          <pc:sldLayoutMkLst>
            <pc:docMk/>
            <pc:sldMasterMk cId="777678234" sldId="2147483684"/>
            <pc:sldLayoutMk cId="3925714107" sldId="2147483701"/>
          </pc:sldLayoutMkLst>
        </pc:sldLayoutChg>
      </pc:sldMaster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dirty="0"/>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1/6/2022</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258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2647F38-B617-4D2F-AE0A-013F0C4D2C57}" type="datetimeFigureOut">
              <a:rPr lang="en-US" dirty="0"/>
              <a:t>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extLst>
      <p:ext uri="{BB962C8B-B14F-4D97-AF65-F5344CB8AC3E}">
        <p14:creationId xmlns:p14="http://schemas.microsoft.com/office/powerpoint/2010/main" val="980063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dirty="0"/>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07010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05BFA754-D5C3-4E66-96A6-867B257F58DC}" type="datetimeFigureOut">
              <a:rPr lang="en-US" dirty="0"/>
              <a:t>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extLst>
      <p:ext uri="{BB962C8B-B14F-4D97-AF65-F5344CB8AC3E}">
        <p14:creationId xmlns:p14="http://schemas.microsoft.com/office/powerpoint/2010/main" val="2695704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336593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1050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66111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dirty="0"/>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32342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dirty="0"/>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4079395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dirty="0"/>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30760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926030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036923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dirty="0"/>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564451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748411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82867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767799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257141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1/6/2022</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77767823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hyperlink" Target="https://www.ign.com/articles/2018/12/06/super-smash-bros-ultimate-review"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cs typeface="Calibri Light"/>
              </a:rPr>
              <a:t>Work Fighters</a:t>
            </a:r>
            <a:endParaRPr lang="en-GB"/>
          </a:p>
        </p:txBody>
      </p:sp>
      <p:sp>
        <p:nvSpPr>
          <p:cNvPr id="3" name="Subtitle 2"/>
          <p:cNvSpPr>
            <a:spLocks noGrp="1"/>
          </p:cNvSpPr>
          <p:nvPr>
            <p:ph type="subTitle" idx="1"/>
          </p:nvPr>
        </p:nvSpPr>
        <p:spPr/>
        <p:txBody>
          <a:bodyPr/>
          <a:lstStyle/>
          <a:p>
            <a:r>
              <a:rPr lang="en-GB"/>
              <a:t>By Ryan williams</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9EE06-2F00-4E04-9F2D-302ACCBEDA0B}"/>
              </a:ext>
            </a:extLst>
          </p:cNvPr>
          <p:cNvSpPr>
            <a:spLocks noGrp="1"/>
          </p:cNvSpPr>
          <p:nvPr>
            <p:ph type="title"/>
          </p:nvPr>
        </p:nvSpPr>
        <p:spPr/>
        <p:txBody>
          <a:bodyPr/>
          <a:lstStyle/>
          <a:p>
            <a:r>
              <a:rPr lang="en-GB" dirty="0">
                <a:cs typeface="Calibri Light"/>
              </a:rPr>
              <a:t>Game Overview</a:t>
            </a:r>
            <a:endParaRPr lang="en-GB" dirty="0"/>
          </a:p>
        </p:txBody>
      </p:sp>
      <p:sp>
        <p:nvSpPr>
          <p:cNvPr id="3" name="Content Placeholder 2">
            <a:extLst>
              <a:ext uri="{FF2B5EF4-FFF2-40B4-BE49-F238E27FC236}">
                <a16:creationId xmlns:a16="http://schemas.microsoft.com/office/drawing/2014/main" id="{81408395-1496-43F3-A471-3A6B2BB6CFBD}"/>
              </a:ext>
            </a:extLst>
          </p:cNvPr>
          <p:cNvSpPr>
            <a:spLocks noGrp="1"/>
          </p:cNvSpPr>
          <p:nvPr>
            <p:ph idx="1"/>
          </p:nvPr>
        </p:nvSpPr>
        <p:spPr/>
        <p:txBody>
          <a:bodyPr vert="horz" lIns="91440" tIns="45720" rIns="91440" bIns="45720" rtlCol="0" anchor="t">
            <a:normAutofit/>
          </a:bodyPr>
          <a:lstStyle/>
          <a:p>
            <a:pPr marL="0" indent="0">
              <a:buNone/>
            </a:pPr>
            <a:r>
              <a:rPr lang="en-GB" dirty="0">
                <a:cs typeface="Calibri" panose="020F0502020204030204"/>
              </a:rPr>
              <a:t>Hi, I'm Ryan. And I'm here to talk about my game concept, Work Fighters. Work Fighters is a game where many different people from every day careers </a:t>
            </a:r>
            <a:r>
              <a:rPr lang="en-GB">
                <a:cs typeface="Calibri" panose="020F0502020204030204"/>
              </a:rPr>
              <a:t>decide to take part in a fighting tournament in hopes to win enough money to quit their jobs.</a:t>
            </a:r>
          </a:p>
          <a:p>
            <a:pPr marL="0" indent="0">
              <a:buNone/>
            </a:pPr>
            <a:r>
              <a:rPr lang="en-GB">
                <a:cs typeface="Calibri" panose="020F0502020204030204"/>
              </a:rPr>
              <a:t>It's a great game for anyone who wants to relieve some stress after work, or </a:t>
            </a:r>
            <a:r>
              <a:rPr lang="en-GB" dirty="0">
                <a:cs typeface="Calibri" panose="020F0502020204030204"/>
              </a:rPr>
              <a:t>even just while on break with the portability of the console it's designed for.</a:t>
            </a:r>
          </a:p>
        </p:txBody>
      </p:sp>
    </p:spTree>
    <p:extLst>
      <p:ext uri="{BB962C8B-B14F-4D97-AF65-F5344CB8AC3E}">
        <p14:creationId xmlns:p14="http://schemas.microsoft.com/office/powerpoint/2010/main" val="9712908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E23E72-EDE0-4091-A9AF-73F8DC7A243C}"/>
              </a:ext>
            </a:extLst>
          </p:cNvPr>
          <p:cNvSpPr>
            <a:spLocks noGrp="1"/>
          </p:cNvSpPr>
          <p:nvPr>
            <p:ph type="title"/>
          </p:nvPr>
        </p:nvSpPr>
        <p:spPr/>
        <p:txBody>
          <a:bodyPr/>
          <a:lstStyle/>
          <a:p>
            <a:r>
              <a:rPr lang="en-GB" dirty="0">
                <a:cs typeface="Calibri Light"/>
              </a:rPr>
              <a:t>Player's Role</a:t>
            </a:r>
            <a:endParaRPr lang="en-GB" dirty="0"/>
          </a:p>
        </p:txBody>
      </p:sp>
      <p:sp>
        <p:nvSpPr>
          <p:cNvPr id="3" name="Content Placeholder 2">
            <a:extLst>
              <a:ext uri="{FF2B5EF4-FFF2-40B4-BE49-F238E27FC236}">
                <a16:creationId xmlns:a16="http://schemas.microsoft.com/office/drawing/2014/main" id="{37220453-04E7-4352-9364-A485362AB508}"/>
              </a:ext>
            </a:extLst>
          </p:cNvPr>
          <p:cNvSpPr>
            <a:spLocks noGrp="1"/>
          </p:cNvSpPr>
          <p:nvPr>
            <p:ph idx="1"/>
          </p:nvPr>
        </p:nvSpPr>
        <p:spPr/>
        <p:txBody>
          <a:bodyPr vert="horz" lIns="91440" tIns="45720" rIns="91440" bIns="45720" rtlCol="0" anchor="t">
            <a:normAutofit/>
          </a:bodyPr>
          <a:lstStyle/>
          <a:p>
            <a:pPr marL="0" indent="0">
              <a:buNone/>
            </a:pPr>
            <a:r>
              <a:rPr lang="en-GB" dirty="0">
                <a:cs typeface="Calibri" panose="020F0502020204030204"/>
              </a:rPr>
              <a:t>In the game, the player will fight different opponents in one on one fights, using a character they choose based on their specific tastes.</a:t>
            </a:r>
          </a:p>
          <a:p>
            <a:pPr marL="0" indent="0">
              <a:buNone/>
            </a:pPr>
            <a:r>
              <a:rPr lang="en-GB" dirty="0">
                <a:cs typeface="Calibri" panose="020F0502020204030204"/>
              </a:rPr>
              <a:t>Each of said characters have different "Special" and "Stress" moves. A special move is a normal attack that only a certain character can use, and a stress move </a:t>
            </a:r>
            <a:r>
              <a:rPr lang="en-GB">
                <a:cs typeface="Calibri" panose="020F0502020204030204"/>
              </a:rPr>
              <a:t>is a special move that can only be used when the "Stress bar" is full. The stress </a:t>
            </a:r>
            <a:r>
              <a:rPr lang="en-GB" dirty="0">
                <a:cs typeface="Calibri" panose="020F0502020204030204"/>
              </a:rPr>
              <a:t>bar fills slowly over time, but fills faster when the opponent starts a new combo.</a:t>
            </a:r>
          </a:p>
          <a:p>
            <a:pPr marL="0" indent="0">
              <a:buNone/>
            </a:pPr>
            <a:r>
              <a:rPr lang="en-GB">
                <a:cs typeface="Calibri" panose="020F0502020204030204"/>
              </a:rPr>
              <a:t>The characters to choose from are as follows:</a:t>
            </a:r>
            <a:endParaRPr lang="en-GB" dirty="0">
              <a:cs typeface="Calibri" panose="020F0502020204030204"/>
            </a:endParaRPr>
          </a:p>
        </p:txBody>
      </p:sp>
    </p:spTree>
    <p:extLst>
      <p:ext uri="{BB962C8B-B14F-4D97-AF65-F5344CB8AC3E}">
        <p14:creationId xmlns:p14="http://schemas.microsoft.com/office/powerpoint/2010/main" val="26893455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696F3-C7C7-4551-B3D7-33392A5DCAA4}"/>
              </a:ext>
            </a:extLst>
          </p:cNvPr>
          <p:cNvSpPr>
            <a:spLocks noGrp="1"/>
          </p:cNvSpPr>
          <p:nvPr>
            <p:ph type="title"/>
          </p:nvPr>
        </p:nvSpPr>
        <p:spPr/>
        <p:txBody>
          <a:bodyPr/>
          <a:lstStyle/>
          <a:p>
            <a:r>
              <a:rPr lang="en-GB" dirty="0"/>
              <a:t>Characters</a:t>
            </a:r>
          </a:p>
        </p:txBody>
      </p:sp>
      <p:sp>
        <p:nvSpPr>
          <p:cNvPr id="3" name="Content Placeholder 2">
            <a:extLst>
              <a:ext uri="{FF2B5EF4-FFF2-40B4-BE49-F238E27FC236}">
                <a16:creationId xmlns:a16="http://schemas.microsoft.com/office/drawing/2014/main" id="{63BFC1B0-524D-4F52-8C3F-863F4DFB1A8B}"/>
              </a:ext>
            </a:extLst>
          </p:cNvPr>
          <p:cNvSpPr>
            <a:spLocks noGrp="1"/>
          </p:cNvSpPr>
          <p:nvPr>
            <p:ph idx="1"/>
          </p:nvPr>
        </p:nvSpPr>
        <p:spPr>
          <a:xfrm>
            <a:off x="1295401" y="2556932"/>
            <a:ext cx="5819952" cy="3318936"/>
          </a:xfrm>
        </p:spPr>
        <p:txBody>
          <a:bodyPr>
            <a:normAutofit/>
          </a:bodyPr>
          <a:lstStyle/>
          <a:p>
            <a:pPr marL="0" indent="0">
              <a:buNone/>
            </a:pPr>
            <a:r>
              <a:rPr lang="en-GB" sz="2800" b="1" dirty="0"/>
              <a:t>Arlen</a:t>
            </a:r>
            <a:br>
              <a:rPr lang="en-GB" sz="2800" b="1" dirty="0"/>
            </a:br>
            <a:r>
              <a:rPr lang="en-GB" dirty="0"/>
              <a:t>Arlen</a:t>
            </a:r>
            <a:r>
              <a:rPr lang="en-GB" dirty="0">
                <a:ea typeface="+mn-lt"/>
                <a:cs typeface="+mn-lt"/>
              </a:rPr>
              <a:t> is an office worker who joined the tournament so that he wouldn’t have to stress himself out every day.</a:t>
            </a:r>
          </a:p>
          <a:p>
            <a:pPr marL="0" indent="0">
              <a:buNone/>
            </a:pPr>
            <a:r>
              <a:rPr lang="en-GB" dirty="0"/>
              <a:t>His special move is "Stapler", which adds a damage multiplier to an opponent, and his stress move is "Bluescreen" which freezes the opponent if </a:t>
            </a:r>
            <a:r>
              <a:rPr lang="en-GB"/>
              <a:t>they're nearby.</a:t>
            </a:r>
          </a:p>
        </p:txBody>
      </p:sp>
      <p:pic>
        <p:nvPicPr>
          <p:cNvPr id="4" name="Picture 4">
            <a:extLst>
              <a:ext uri="{FF2B5EF4-FFF2-40B4-BE49-F238E27FC236}">
                <a16:creationId xmlns:a16="http://schemas.microsoft.com/office/drawing/2014/main" id="{8D18475D-0B6F-4D09-841D-B238F270768D}"/>
              </a:ext>
            </a:extLst>
          </p:cNvPr>
          <p:cNvPicPr>
            <a:picLocks noChangeAspect="1"/>
          </p:cNvPicPr>
          <p:nvPr/>
        </p:nvPicPr>
        <p:blipFill>
          <a:blip r:embed="rId2"/>
          <a:stretch>
            <a:fillRect/>
          </a:stretch>
        </p:blipFill>
        <p:spPr>
          <a:xfrm>
            <a:off x="7714891" y="2500573"/>
            <a:ext cx="2527540" cy="3654023"/>
          </a:xfrm>
          <a:prstGeom prst="rect">
            <a:avLst/>
          </a:prstGeom>
        </p:spPr>
      </p:pic>
    </p:spTree>
    <p:extLst>
      <p:ext uri="{BB962C8B-B14F-4D97-AF65-F5344CB8AC3E}">
        <p14:creationId xmlns:p14="http://schemas.microsoft.com/office/powerpoint/2010/main" val="5933477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696F3-C7C7-4551-B3D7-33392A5DCAA4}"/>
              </a:ext>
            </a:extLst>
          </p:cNvPr>
          <p:cNvSpPr>
            <a:spLocks noGrp="1"/>
          </p:cNvSpPr>
          <p:nvPr>
            <p:ph type="title"/>
          </p:nvPr>
        </p:nvSpPr>
        <p:spPr/>
        <p:txBody>
          <a:bodyPr/>
          <a:lstStyle/>
          <a:p>
            <a:r>
              <a:rPr lang="en-GB" dirty="0"/>
              <a:t>Characters</a:t>
            </a:r>
          </a:p>
        </p:txBody>
      </p:sp>
      <p:sp>
        <p:nvSpPr>
          <p:cNvPr id="3" name="Content Placeholder 2">
            <a:extLst>
              <a:ext uri="{FF2B5EF4-FFF2-40B4-BE49-F238E27FC236}">
                <a16:creationId xmlns:a16="http://schemas.microsoft.com/office/drawing/2014/main" id="{63BFC1B0-524D-4F52-8C3F-863F4DFB1A8B}"/>
              </a:ext>
            </a:extLst>
          </p:cNvPr>
          <p:cNvSpPr>
            <a:spLocks noGrp="1"/>
          </p:cNvSpPr>
          <p:nvPr>
            <p:ph idx="1"/>
          </p:nvPr>
        </p:nvSpPr>
        <p:spPr>
          <a:xfrm>
            <a:off x="1295401" y="2556932"/>
            <a:ext cx="5819952" cy="3318936"/>
          </a:xfrm>
        </p:spPr>
        <p:txBody>
          <a:bodyPr>
            <a:normAutofit lnSpcReduction="10000"/>
          </a:bodyPr>
          <a:lstStyle/>
          <a:p>
            <a:pPr marL="0" indent="0">
              <a:buNone/>
            </a:pPr>
            <a:r>
              <a:rPr lang="en-GB" sz="2800" b="1" dirty="0"/>
              <a:t>Jack</a:t>
            </a:r>
            <a:br>
              <a:rPr lang="en-GB" sz="2800" b="1" dirty="0"/>
            </a:br>
            <a:r>
              <a:rPr lang="en-GB">
                <a:ea typeface="+mn-lt"/>
                <a:cs typeface="+mn-lt"/>
              </a:rPr>
              <a:t>Jack is a fed-up grocery store worker who</a:t>
            </a:r>
            <a:r>
              <a:rPr lang="en-GB" dirty="0">
                <a:ea typeface="+mn-lt"/>
                <a:cs typeface="+mn-lt"/>
              </a:rPr>
              <a:t> wants to win the tournament to live a more exciting life.</a:t>
            </a:r>
          </a:p>
          <a:p>
            <a:pPr marL="0" indent="0">
              <a:buNone/>
            </a:pPr>
            <a:r>
              <a:rPr lang="en-GB" dirty="0"/>
              <a:t>His special move is "Change" which throws a low damage but fast acting projectile, and his stress move is "Stocking Mishap" where he </a:t>
            </a:r>
            <a:r>
              <a:rPr lang="en-GB"/>
              <a:t>topples some cans onto the opponent to deal heavy damage.</a:t>
            </a:r>
            <a:endParaRPr lang="en-GB" dirty="0"/>
          </a:p>
        </p:txBody>
      </p:sp>
      <p:pic>
        <p:nvPicPr>
          <p:cNvPr id="4" name="Picture 4">
            <a:extLst>
              <a:ext uri="{FF2B5EF4-FFF2-40B4-BE49-F238E27FC236}">
                <a16:creationId xmlns:a16="http://schemas.microsoft.com/office/drawing/2014/main" id="{65CC4A96-97AD-4C91-9807-8724F82444EF}"/>
              </a:ext>
            </a:extLst>
          </p:cNvPr>
          <p:cNvPicPr>
            <a:picLocks noChangeAspect="1"/>
          </p:cNvPicPr>
          <p:nvPr/>
        </p:nvPicPr>
        <p:blipFill>
          <a:blip r:embed="rId2"/>
          <a:stretch>
            <a:fillRect/>
          </a:stretch>
        </p:blipFill>
        <p:spPr>
          <a:xfrm>
            <a:off x="8000301" y="2478656"/>
            <a:ext cx="1899209" cy="3697857"/>
          </a:xfrm>
          <a:prstGeom prst="rect">
            <a:avLst/>
          </a:prstGeom>
        </p:spPr>
      </p:pic>
    </p:spTree>
    <p:extLst>
      <p:ext uri="{BB962C8B-B14F-4D97-AF65-F5344CB8AC3E}">
        <p14:creationId xmlns:p14="http://schemas.microsoft.com/office/powerpoint/2010/main" val="3953921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696F3-C7C7-4551-B3D7-33392A5DCAA4}"/>
              </a:ext>
            </a:extLst>
          </p:cNvPr>
          <p:cNvSpPr>
            <a:spLocks noGrp="1"/>
          </p:cNvSpPr>
          <p:nvPr>
            <p:ph type="title"/>
          </p:nvPr>
        </p:nvSpPr>
        <p:spPr/>
        <p:txBody>
          <a:bodyPr/>
          <a:lstStyle/>
          <a:p>
            <a:r>
              <a:rPr lang="en-GB" dirty="0"/>
              <a:t>Characters</a:t>
            </a:r>
          </a:p>
        </p:txBody>
      </p:sp>
      <p:sp>
        <p:nvSpPr>
          <p:cNvPr id="3" name="Content Placeholder 2">
            <a:extLst>
              <a:ext uri="{FF2B5EF4-FFF2-40B4-BE49-F238E27FC236}">
                <a16:creationId xmlns:a16="http://schemas.microsoft.com/office/drawing/2014/main" id="{63BFC1B0-524D-4F52-8C3F-863F4DFB1A8B}"/>
              </a:ext>
            </a:extLst>
          </p:cNvPr>
          <p:cNvSpPr>
            <a:spLocks noGrp="1"/>
          </p:cNvSpPr>
          <p:nvPr>
            <p:ph idx="1"/>
          </p:nvPr>
        </p:nvSpPr>
        <p:spPr>
          <a:xfrm>
            <a:off x="1295401" y="2556932"/>
            <a:ext cx="6596328" cy="3318936"/>
          </a:xfrm>
        </p:spPr>
        <p:txBody>
          <a:bodyPr>
            <a:normAutofit/>
          </a:bodyPr>
          <a:lstStyle/>
          <a:p>
            <a:pPr marL="0" indent="0">
              <a:buNone/>
            </a:pPr>
            <a:r>
              <a:rPr lang="en-GB" sz="2800" b="1" dirty="0"/>
              <a:t>Addie</a:t>
            </a:r>
            <a:br>
              <a:rPr lang="en-GB" sz="2800" b="1" dirty="0"/>
            </a:br>
            <a:r>
              <a:rPr lang="en-GB">
                <a:ea typeface="+mn-lt"/>
                <a:cs typeface="+mn-lt"/>
              </a:rPr>
              <a:t>Addie is a university student who</a:t>
            </a:r>
            <a:r>
              <a:rPr lang="en-GB" dirty="0">
                <a:ea typeface="+mn-lt"/>
                <a:cs typeface="+mn-lt"/>
              </a:rPr>
              <a:t> wants to fight in the tournament for a chance to quit </a:t>
            </a:r>
            <a:r>
              <a:rPr lang="en-GB">
                <a:ea typeface="+mn-lt"/>
                <a:cs typeface="+mn-lt"/>
              </a:rPr>
              <a:t>university.</a:t>
            </a:r>
          </a:p>
          <a:p>
            <a:pPr marL="0" indent="0">
              <a:buNone/>
            </a:pPr>
            <a:r>
              <a:rPr lang="en-GB" dirty="0">
                <a:ea typeface="+mn-lt"/>
                <a:cs typeface="+mn-lt"/>
              </a:rPr>
              <a:t>Her special move is "All-Nighter" where she buffs her speed and attack speed, and her stress move is </a:t>
            </a:r>
            <a:r>
              <a:rPr lang="en-GB">
                <a:ea typeface="+mn-lt"/>
                <a:cs typeface="+mn-lt"/>
              </a:rPr>
              <a:t>"Burnout" which heavily buffs her attack temporarily, then debuffs her speed temporarily afterwards.</a:t>
            </a:r>
            <a:endParaRPr lang="en-GB" dirty="0">
              <a:ea typeface="+mn-lt"/>
              <a:cs typeface="+mn-lt"/>
            </a:endParaRPr>
          </a:p>
        </p:txBody>
      </p:sp>
      <p:pic>
        <p:nvPicPr>
          <p:cNvPr id="4" name="Picture 4">
            <a:extLst>
              <a:ext uri="{FF2B5EF4-FFF2-40B4-BE49-F238E27FC236}">
                <a16:creationId xmlns:a16="http://schemas.microsoft.com/office/drawing/2014/main" id="{1A322191-F6F9-45FE-A032-68C7A3AABD2E}"/>
              </a:ext>
            </a:extLst>
          </p:cNvPr>
          <p:cNvPicPr>
            <a:picLocks noChangeAspect="1"/>
          </p:cNvPicPr>
          <p:nvPr/>
        </p:nvPicPr>
        <p:blipFill>
          <a:blip r:embed="rId2"/>
          <a:stretch>
            <a:fillRect/>
          </a:stretch>
        </p:blipFill>
        <p:spPr>
          <a:xfrm>
            <a:off x="7900787" y="2464279"/>
            <a:ext cx="2242012" cy="3755367"/>
          </a:xfrm>
          <a:prstGeom prst="rect">
            <a:avLst/>
          </a:prstGeom>
        </p:spPr>
      </p:pic>
    </p:spTree>
    <p:extLst>
      <p:ext uri="{BB962C8B-B14F-4D97-AF65-F5344CB8AC3E}">
        <p14:creationId xmlns:p14="http://schemas.microsoft.com/office/powerpoint/2010/main" val="1625449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696F3-C7C7-4551-B3D7-33392A5DCAA4}"/>
              </a:ext>
            </a:extLst>
          </p:cNvPr>
          <p:cNvSpPr>
            <a:spLocks noGrp="1"/>
          </p:cNvSpPr>
          <p:nvPr>
            <p:ph type="title"/>
          </p:nvPr>
        </p:nvSpPr>
        <p:spPr/>
        <p:txBody>
          <a:bodyPr/>
          <a:lstStyle/>
          <a:p>
            <a:r>
              <a:rPr lang="en-GB" dirty="0"/>
              <a:t>Characters</a:t>
            </a:r>
          </a:p>
        </p:txBody>
      </p:sp>
      <p:sp>
        <p:nvSpPr>
          <p:cNvPr id="3" name="Content Placeholder 2">
            <a:extLst>
              <a:ext uri="{FF2B5EF4-FFF2-40B4-BE49-F238E27FC236}">
                <a16:creationId xmlns:a16="http://schemas.microsoft.com/office/drawing/2014/main" id="{63BFC1B0-524D-4F52-8C3F-863F4DFB1A8B}"/>
              </a:ext>
            </a:extLst>
          </p:cNvPr>
          <p:cNvSpPr>
            <a:spLocks noGrp="1"/>
          </p:cNvSpPr>
          <p:nvPr>
            <p:ph idx="1"/>
          </p:nvPr>
        </p:nvSpPr>
        <p:spPr>
          <a:xfrm>
            <a:off x="1295401" y="2556932"/>
            <a:ext cx="5819952" cy="3318936"/>
          </a:xfrm>
        </p:spPr>
        <p:txBody>
          <a:bodyPr>
            <a:normAutofit/>
          </a:bodyPr>
          <a:lstStyle/>
          <a:p>
            <a:pPr marL="0" indent="0">
              <a:buNone/>
            </a:pPr>
            <a:r>
              <a:rPr lang="en-GB" sz="2800" b="1" dirty="0"/>
              <a:t>Simon</a:t>
            </a:r>
            <a:br>
              <a:rPr lang="en-GB" sz="2800" b="1" dirty="0"/>
            </a:br>
            <a:r>
              <a:rPr lang="en-GB">
                <a:ea typeface="+mn-lt"/>
                <a:cs typeface="+mn-lt"/>
              </a:rPr>
              <a:t>Simon is a freelance plumber who</a:t>
            </a:r>
            <a:r>
              <a:rPr lang="en-GB" dirty="0">
                <a:ea typeface="+mn-lt"/>
                <a:cs typeface="+mn-lt"/>
              </a:rPr>
              <a:t> wants to win </a:t>
            </a:r>
            <a:r>
              <a:rPr lang="en-GB">
                <a:ea typeface="+mn-lt"/>
                <a:cs typeface="+mn-lt"/>
              </a:rPr>
              <a:t>the tournament so he can relax at home without anyone bothering him</a:t>
            </a:r>
            <a:r>
              <a:rPr lang="en-GB" dirty="0">
                <a:ea typeface="+mn-lt"/>
                <a:cs typeface="+mn-lt"/>
              </a:rPr>
              <a:t>.</a:t>
            </a:r>
          </a:p>
          <a:p>
            <a:pPr marL="0" indent="0">
              <a:buNone/>
            </a:pPr>
            <a:r>
              <a:rPr lang="en-GB" dirty="0">
                <a:ea typeface="+mn-lt"/>
                <a:cs typeface="+mn-lt"/>
              </a:rPr>
              <a:t>His special move is "Plunger" in which he </a:t>
            </a:r>
            <a:r>
              <a:rPr lang="en-GB">
                <a:ea typeface="+mn-lt"/>
                <a:cs typeface="+mn-lt"/>
              </a:rPr>
              <a:t>grabs the opponent and flings them away, and </a:t>
            </a:r>
            <a:r>
              <a:rPr lang="en-GB" dirty="0">
                <a:ea typeface="+mn-lt"/>
                <a:cs typeface="+mn-lt"/>
              </a:rPr>
              <a:t>his stress move is "Sprung-A-Leak" where he launches opponents upwards.</a:t>
            </a:r>
          </a:p>
        </p:txBody>
      </p:sp>
      <p:pic>
        <p:nvPicPr>
          <p:cNvPr id="4" name="Picture 4">
            <a:extLst>
              <a:ext uri="{FF2B5EF4-FFF2-40B4-BE49-F238E27FC236}">
                <a16:creationId xmlns:a16="http://schemas.microsoft.com/office/drawing/2014/main" id="{5FB340FA-BD99-493D-B459-961210763F25}"/>
              </a:ext>
            </a:extLst>
          </p:cNvPr>
          <p:cNvPicPr>
            <a:picLocks noChangeAspect="1"/>
          </p:cNvPicPr>
          <p:nvPr/>
        </p:nvPicPr>
        <p:blipFill>
          <a:blip r:embed="rId2"/>
          <a:stretch>
            <a:fillRect/>
          </a:stretch>
        </p:blipFill>
        <p:spPr>
          <a:xfrm>
            <a:off x="7786778" y="2509091"/>
            <a:ext cx="2800709" cy="3680120"/>
          </a:xfrm>
          <a:prstGeom prst="rect">
            <a:avLst/>
          </a:prstGeom>
        </p:spPr>
      </p:pic>
    </p:spTree>
    <p:extLst>
      <p:ext uri="{BB962C8B-B14F-4D97-AF65-F5344CB8AC3E}">
        <p14:creationId xmlns:p14="http://schemas.microsoft.com/office/powerpoint/2010/main" val="17447391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696F3-C7C7-4551-B3D7-33392A5DCAA4}"/>
              </a:ext>
            </a:extLst>
          </p:cNvPr>
          <p:cNvSpPr>
            <a:spLocks noGrp="1"/>
          </p:cNvSpPr>
          <p:nvPr>
            <p:ph type="title"/>
          </p:nvPr>
        </p:nvSpPr>
        <p:spPr/>
        <p:txBody>
          <a:bodyPr/>
          <a:lstStyle/>
          <a:p>
            <a:r>
              <a:rPr lang="en-GB" dirty="0"/>
              <a:t>Characters</a:t>
            </a:r>
          </a:p>
        </p:txBody>
      </p:sp>
      <p:sp>
        <p:nvSpPr>
          <p:cNvPr id="3" name="Content Placeholder 2">
            <a:extLst>
              <a:ext uri="{FF2B5EF4-FFF2-40B4-BE49-F238E27FC236}">
                <a16:creationId xmlns:a16="http://schemas.microsoft.com/office/drawing/2014/main" id="{63BFC1B0-524D-4F52-8C3F-863F4DFB1A8B}"/>
              </a:ext>
            </a:extLst>
          </p:cNvPr>
          <p:cNvSpPr>
            <a:spLocks noGrp="1"/>
          </p:cNvSpPr>
          <p:nvPr>
            <p:ph idx="1"/>
          </p:nvPr>
        </p:nvSpPr>
        <p:spPr>
          <a:xfrm>
            <a:off x="1295401" y="2556932"/>
            <a:ext cx="5819952" cy="3318936"/>
          </a:xfrm>
        </p:spPr>
        <p:txBody>
          <a:bodyPr>
            <a:normAutofit/>
          </a:bodyPr>
          <a:lstStyle/>
          <a:p>
            <a:pPr marL="0" indent="0">
              <a:buNone/>
            </a:pPr>
            <a:r>
              <a:rPr lang="en-GB" sz="2800" b="1" dirty="0"/>
              <a:t>Helena</a:t>
            </a:r>
            <a:br>
              <a:rPr lang="en-GB" sz="2800" b="1" dirty="0"/>
            </a:br>
            <a:r>
              <a:rPr lang="en-GB">
                <a:ea typeface="+mn-lt"/>
                <a:cs typeface="+mn-lt"/>
              </a:rPr>
              <a:t>Helena is a butcher who wants to use the prise money to retire from being a butcher and get protesters off her back.</a:t>
            </a:r>
          </a:p>
          <a:p>
            <a:pPr marL="0" indent="0">
              <a:buNone/>
            </a:pPr>
            <a:r>
              <a:rPr lang="en-GB" dirty="0">
                <a:ea typeface="+mn-lt"/>
                <a:cs typeface="+mn-lt"/>
              </a:rPr>
              <a:t>Her special move is "Knife-Throw" where she </a:t>
            </a:r>
            <a:r>
              <a:rPr lang="en-GB">
                <a:ea typeface="+mn-lt"/>
                <a:cs typeface="+mn-lt"/>
              </a:rPr>
              <a:t>launches a slow but high damage projectile, and her stress move is "Chop" which deals heavy damage to opponents in its range.</a:t>
            </a:r>
            <a:endParaRPr lang="en-GB" dirty="0">
              <a:ea typeface="+mn-lt"/>
              <a:cs typeface="+mn-lt"/>
            </a:endParaRPr>
          </a:p>
        </p:txBody>
      </p:sp>
      <p:pic>
        <p:nvPicPr>
          <p:cNvPr id="4" name="Picture 4" descr="A picture containing person&#10;&#10;Description automatically generated">
            <a:extLst>
              <a:ext uri="{FF2B5EF4-FFF2-40B4-BE49-F238E27FC236}">
                <a16:creationId xmlns:a16="http://schemas.microsoft.com/office/drawing/2014/main" id="{559A367A-7BD3-4D49-B1F7-4E7D17A1AFA9}"/>
              </a:ext>
            </a:extLst>
          </p:cNvPr>
          <p:cNvPicPr>
            <a:picLocks noChangeAspect="1"/>
          </p:cNvPicPr>
          <p:nvPr/>
        </p:nvPicPr>
        <p:blipFill>
          <a:blip r:embed="rId2"/>
          <a:stretch>
            <a:fillRect/>
          </a:stretch>
        </p:blipFill>
        <p:spPr>
          <a:xfrm>
            <a:off x="7125420" y="2478683"/>
            <a:ext cx="3663350" cy="3726558"/>
          </a:xfrm>
          <a:prstGeom prst="rect">
            <a:avLst/>
          </a:prstGeom>
        </p:spPr>
      </p:pic>
    </p:spTree>
    <p:extLst>
      <p:ext uri="{BB962C8B-B14F-4D97-AF65-F5344CB8AC3E}">
        <p14:creationId xmlns:p14="http://schemas.microsoft.com/office/powerpoint/2010/main" val="4787775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696F3-C7C7-4551-B3D7-33392A5DCAA4}"/>
              </a:ext>
            </a:extLst>
          </p:cNvPr>
          <p:cNvSpPr>
            <a:spLocks noGrp="1"/>
          </p:cNvSpPr>
          <p:nvPr>
            <p:ph type="title"/>
          </p:nvPr>
        </p:nvSpPr>
        <p:spPr/>
        <p:txBody>
          <a:bodyPr/>
          <a:lstStyle/>
          <a:p>
            <a:r>
              <a:rPr lang="en-GB" dirty="0"/>
              <a:t>Characters</a:t>
            </a:r>
          </a:p>
        </p:txBody>
      </p:sp>
      <p:sp>
        <p:nvSpPr>
          <p:cNvPr id="3" name="Content Placeholder 2">
            <a:extLst>
              <a:ext uri="{FF2B5EF4-FFF2-40B4-BE49-F238E27FC236}">
                <a16:creationId xmlns:a16="http://schemas.microsoft.com/office/drawing/2014/main" id="{63BFC1B0-524D-4F52-8C3F-863F4DFB1A8B}"/>
              </a:ext>
            </a:extLst>
          </p:cNvPr>
          <p:cNvSpPr>
            <a:spLocks noGrp="1"/>
          </p:cNvSpPr>
          <p:nvPr>
            <p:ph idx="1"/>
          </p:nvPr>
        </p:nvSpPr>
        <p:spPr>
          <a:xfrm>
            <a:off x="1295401" y="2556932"/>
            <a:ext cx="5819952" cy="3318936"/>
          </a:xfrm>
        </p:spPr>
        <p:txBody>
          <a:bodyPr>
            <a:normAutofit/>
          </a:bodyPr>
          <a:lstStyle/>
          <a:p>
            <a:pPr marL="0" indent="0">
              <a:buNone/>
            </a:pPr>
            <a:r>
              <a:rPr lang="en-GB" sz="2800" b="1" dirty="0"/>
              <a:t>Roseanne</a:t>
            </a:r>
            <a:br>
              <a:rPr lang="en-GB" sz="2800" b="1" dirty="0"/>
            </a:br>
            <a:r>
              <a:rPr lang="en-GB" dirty="0">
                <a:ea typeface="+mn-lt"/>
                <a:cs typeface="+mn-lt"/>
              </a:rPr>
              <a:t>Roseanne is an underpaid teacher who wants to win the tournament </a:t>
            </a:r>
            <a:r>
              <a:rPr lang="en-GB">
                <a:ea typeface="+mn-lt"/>
                <a:cs typeface="+mn-lt"/>
              </a:rPr>
              <a:t>to retire and live a </a:t>
            </a:r>
            <a:r>
              <a:rPr lang="en-GB" dirty="0">
                <a:ea typeface="+mn-lt"/>
                <a:cs typeface="+mn-lt"/>
              </a:rPr>
              <a:t>peaceful life.</a:t>
            </a:r>
          </a:p>
          <a:p>
            <a:pPr marL="0" indent="0">
              <a:buNone/>
            </a:pPr>
            <a:r>
              <a:rPr lang="en-GB" dirty="0"/>
              <a:t>Her special move is "Homework" which puts a poison effect on opponents hit, and her stress </a:t>
            </a:r>
            <a:r>
              <a:rPr lang="en-GB"/>
              <a:t>move is "QUIET!" Which stuns opponents with a large range.</a:t>
            </a:r>
            <a:endParaRPr lang="en-GB" dirty="0"/>
          </a:p>
        </p:txBody>
      </p:sp>
      <p:pic>
        <p:nvPicPr>
          <p:cNvPr id="4" name="Picture 4">
            <a:extLst>
              <a:ext uri="{FF2B5EF4-FFF2-40B4-BE49-F238E27FC236}">
                <a16:creationId xmlns:a16="http://schemas.microsoft.com/office/drawing/2014/main" id="{60660F5E-0BCC-414F-89EE-7D2BDC350305}"/>
              </a:ext>
            </a:extLst>
          </p:cNvPr>
          <p:cNvPicPr>
            <a:picLocks noChangeAspect="1"/>
          </p:cNvPicPr>
          <p:nvPr/>
        </p:nvPicPr>
        <p:blipFill>
          <a:blip r:embed="rId2"/>
          <a:stretch>
            <a:fillRect/>
          </a:stretch>
        </p:blipFill>
        <p:spPr>
          <a:xfrm>
            <a:off x="7858665" y="2472829"/>
            <a:ext cx="2498784" cy="3723885"/>
          </a:xfrm>
          <a:prstGeom prst="rect">
            <a:avLst/>
          </a:prstGeom>
        </p:spPr>
      </p:pic>
    </p:spTree>
    <p:extLst>
      <p:ext uri="{BB962C8B-B14F-4D97-AF65-F5344CB8AC3E}">
        <p14:creationId xmlns:p14="http://schemas.microsoft.com/office/powerpoint/2010/main" val="4851989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2B085-07D8-4C85-8782-C0ED5B03D9FF}"/>
              </a:ext>
            </a:extLst>
          </p:cNvPr>
          <p:cNvSpPr>
            <a:spLocks noGrp="1"/>
          </p:cNvSpPr>
          <p:nvPr>
            <p:ph type="title"/>
          </p:nvPr>
        </p:nvSpPr>
        <p:spPr/>
        <p:txBody>
          <a:bodyPr/>
          <a:lstStyle/>
          <a:p>
            <a:r>
              <a:rPr lang="en-GB" dirty="0">
                <a:cs typeface="Calibri Light"/>
              </a:rPr>
              <a:t>Design Iterations</a:t>
            </a:r>
            <a:endParaRPr lang="en-GB" dirty="0" err="1"/>
          </a:p>
        </p:txBody>
      </p:sp>
      <p:sp>
        <p:nvSpPr>
          <p:cNvPr id="3" name="Content Placeholder 2">
            <a:extLst>
              <a:ext uri="{FF2B5EF4-FFF2-40B4-BE49-F238E27FC236}">
                <a16:creationId xmlns:a16="http://schemas.microsoft.com/office/drawing/2014/main" id="{13E7896F-35CB-4FFF-9871-4542B84A0C10}"/>
              </a:ext>
            </a:extLst>
          </p:cNvPr>
          <p:cNvSpPr>
            <a:spLocks noGrp="1"/>
          </p:cNvSpPr>
          <p:nvPr>
            <p:ph idx="1"/>
          </p:nvPr>
        </p:nvSpPr>
        <p:spPr/>
        <p:txBody>
          <a:bodyPr vert="horz" lIns="91440" tIns="45720" rIns="91440" bIns="45720" rtlCol="0" anchor="t">
            <a:normAutofit/>
          </a:bodyPr>
          <a:lstStyle/>
          <a:p>
            <a:pPr marL="0" indent="0">
              <a:buNone/>
            </a:pPr>
            <a:r>
              <a:rPr lang="en-GB" dirty="0">
                <a:cs typeface="Calibri" panose="020F0502020204030204"/>
              </a:rPr>
              <a:t>During the design, there were a few changes that were made.</a:t>
            </a:r>
            <a:br>
              <a:rPr lang="en-GB" dirty="0">
                <a:cs typeface="Calibri" panose="020F0502020204030204"/>
              </a:rPr>
            </a:br>
            <a:r>
              <a:rPr lang="en-GB" dirty="0">
                <a:cs typeface="Calibri" panose="020F0502020204030204"/>
              </a:rPr>
              <a:t>Firstly, all the characters were originally planned as all white </a:t>
            </a:r>
            <a:br>
              <a:rPr lang="en-GB" dirty="0">
                <a:cs typeface="Calibri" panose="020F0502020204030204"/>
              </a:rPr>
            </a:br>
            <a:r>
              <a:rPr lang="en-GB" dirty="0">
                <a:cs typeface="Calibri" panose="020F0502020204030204"/>
              </a:rPr>
              <a:t>males. This was changed quite quickly, before they were even</a:t>
            </a:r>
            <a:br>
              <a:rPr lang="en-GB" dirty="0">
                <a:cs typeface="Calibri" panose="020F0502020204030204"/>
              </a:rPr>
            </a:br>
            <a:r>
              <a:rPr lang="en-GB" dirty="0">
                <a:cs typeface="Calibri" panose="020F0502020204030204"/>
              </a:rPr>
              <a:t>made, as it would have been very bad for inclusion, as these </a:t>
            </a:r>
            <a:br>
              <a:rPr lang="en-GB" dirty="0">
                <a:cs typeface="Calibri" panose="020F0502020204030204"/>
              </a:rPr>
            </a:br>
            <a:r>
              <a:rPr lang="en-GB" dirty="0">
                <a:cs typeface="Calibri" panose="020F0502020204030204"/>
              </a:rPr>
              <a:t>characters are meant to be people everyone can relate to.</a:t>
            </a:r>
          </a:p>
          <a:p>
            <a:pPr marL="0" indent="0">
              <a:buNone/>
            </a:pPr>
            <a:r>
              <a:rPr lang="en-GB" dirty="0">
                <a:cs typeface="Calibri" panose="020F0502020204030204"/>
              </a:rPr>
              <a:t>It was similarly planned to have the character Addie be male</a:t>
            </a:r>
            <a:br>
              <a:rPr lang="en-GB" dirty="0">
                <a:cs typeface="Calibri" panose="020F0502020204030204"/>
              </a:rPr>
            </a:br>
            <a:r>
              <a:rPr lang="en-GB" dirty="0">
                <a:cs typeface="Calibri" panose="020F0502020204030204"/>
              </a:rPr>
              <a:t>for a while longer than the others. This was changed to make</a:t>
            </a:r>
            <a:br>
              <a:rPr lang="en-GB" dirty="0">
                <a:cs typeface="Calibri" panose="020F0502020204030204"/>
              </a:rPr>
            </a:br>
            <a:r>
              <a:rPr lang="en-GB" dirty="0">
                <a:cs typeface="Calibri" panose="020F0502020204030204"/>
              </a:rPr>
              <a:t>a more balanced cast of characters.</a:t>
            </a:r>
          </a:p>
        </p:txBody>
      </p:sp>
      <p:pic>
        <p:nvPicPr>
          <p:cNvPr id="5" name="Picture 5">
            <a:extLst>
              <a:ext uri="{FF2B5EF4-FFF2-40B4-BE49-F238E27FC236}">
                <a16:creationId xmlns:a16="http://schemas.microsoft.com/office/drawing/2014/main" id="{734543EE-160F-4DE8-81BB-36E122D65929}"/>
              </a:ext>
            </a:extLst>
          </p:cNvPr>
          <p:cNvPicPr>
            <a:picLocks noChangeAspect="1"/>
          </p:cNvPicPr>
          <p:nvPr/>
        </p:nvPicPr>
        <p:blipFill>
          <a:blip r:embed="rId2"/>
          <a:stretch>
            <a:fillRect/>
          </a:stretch>
        </p:blipFill>
        <p:spPr>
          <a:xfrm>
            <a:off x="8880573" y="2464278"/>
            <a:ext cx="2022099" cy="3755367"/>
          </a:xfrm>
          <a:prstGeom prst="rect">
            <a:avLst/>
          </a:prstGeom>
        </p:spPr>
      </p:pic>
    </p:spTree>
    <p:extLst>
      <p:ext uri="{BB962C8B-B14F-4D97-AF65-F5344CB8AC3E}">
        <p14:creationId xmlns:p14="http://schemas.microsoft.com/office/powerpoint/2010/main" val="13647134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CE478-5E36-4BA1-90D2-689A100989B9}"/>
              </a:ext>
            </a:extLst>
          </p:cNvPr>
          <p:cNvSpPr>
            <a:spLocks noGrp="1"/>
          </p:cNvSpPr>
          <p:nvPr>
            <p:ph type="title"/>
          </p:nvPr>
        </p:nvSpPr>
        <p:spPr/>
        <p:txBody>
          <a:bodyPr/>
          <a:lstStyle/>
          <a:p>
            <a:r>
              <a:rPr lang="en-GB" dirty="0">
                <a:cs typeface="Calibri Light"/>
              </a:rPr>
              <a:t>Background Research</a:t>
            </a:r>
            <a:endParaRPr lang="en-GB" dirty="0"/>
          </a:p>
        </p:txBody>
      </p:sp>
      <p:sp>
        <p:nvSpPr>
          <p:cNvPr id="3" name="Content Placeholder 2">
            <a:extLst>
              <a:ext uri="{FF2B5EF4-FFF2-40B4-BE49-F238E27FC236}">
                <a16:creationId xmlns:a16="http://schemas.microsoft.com/office/drawing/2014/main" id="{FA0344B9-844D-4EEF-884D-2A8BCA6D143E}"/>
              </a:ext>
            </a:extLst>
          </p:cNvPr>
          <p:cNvSpPr>
            <a:spLocks noGrp="1"/>
          </p:cNvSpPr>
          <p:nvPr>
            <p:ph idx="1"/>
          </p:nvPr>
        </p:nvSpPr>
        <p:spPr>
          <a:xfrm>
            <a:off x="1295401" y="2556932"/>
            <a:ext cx="7329574" cy="3318936"/>
          </a:xfrm>
        </p:spPr>
        <p:txBody>
          <a:bodyPr/>
          <a:lstStyle/>
          <a:p>
            <a:pPr marL="0" indent="0">
              <a:buNone/>
            </a:pPr>
            <a:r>
              <a:rPr lang="en-GB"/>
              <a:t>While doing research, I found that there is another fighting game made to be easy for beginers that's popular on the Nintendo Switch, and that game is called Super Smash Bro's Ultimate. IGN states "</a:t>
            </a:r>
            <a:r>
              <a:rPr lang="en-GB" b="1">
                <a:ea typeface="+mn-lt"/>
                <a:cs typeface="+mn-lt"/>
              </a:rPr>
              <a:t>Smash Bros. has a rare accessibility that keeps its high skill cap from feeling intimidating.</a:t>
            </a:r>
            <a:r>
              <a:rPr lang="en-GB" dirty="0"/>
              <a:t>".</a:t>
            </a:r>
          </a:p>
        </p:txBody>
      </p:sp>
      <p:pic>
        <p:nvPicPr>
          <p:cNvPr id="4" name="Picture 4" descr="A picture containing text&#10;&#10;Description automatically generated">
            <a:extLst>
              <a:ext uri="{FF2B5EF4-FFF2-40B4-BE49-F238E27FC236}">
                <a16:creationId xmlns:a16="http://schemas.microsoft.com/office/drawing/2014/main" id="{67853FEF-9DA3-41BD-90E4-BF6E0F4DC359}"/>
              </a:ext>
            </a:extLst>
          </p:cNvPr>
          <p:cNvPicPr>
            <a:picLocks noChangeAspect="1"/>
          </p:cNvPicPr>
          <p:nvPr/>
        </p:nvPicPr>
        <p:blipFill>
          <a:blip r:embed="rId2"/>
          <a:stretch>
            <a:fillRect/>
          </a:stretch>
        </p:blipFill>
        <p:spPr>
          <a:xfrm>
            <a:off x="8782589" y="2496628"/>
            <a:ext cx="2419350" cy="3733800"/>
          </a:xfrm>
          <a:prstGeom prst="rect">
            <a:avLst/>
          </a:prstGeom>
        </p:spPr>
      </p:pic>
    </p:spTree>
    <p:extLst>
      <p:ext uri="{BB962C8B-B14F-4D97-AF65-F5344CB8AC3E}">
        <p14:creationId xmlns:p14="http://schemas.microsoft.com/office/powerpoint/2010/main" val="34151435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0006A-2DA0-429A-943D-B6948859FDCE}"/>
              </a:ext>
            </a:extLst>
          </p:cNvPr>
          <p:cNvSpPr>
            <a:spLocks noGrp="1"/>
          </p:cNvSpPr>
          <p:nvPr>
            <p:ph type="title"/>
          </p:nvPr>
        </p:nvSpPr>
        <p:spPr/>
        <p:txBody>
          <a:bodyPr/>
          <a:lstStyle/>
          <a:p>
            <a:r>
              <a:rPr lang="en-GB"/>
              <a:t>Background Research</a:t>
            </a:r>
          </a:p>
        </p:txBody>
      </p:sp>
      <p:sp>
        <p:nvSpPr>
          <p:cNvPr id="3" name="Content Placeholder 2">
            <a:extLst>
              <a:ext uri="{FF2B5EF4-FFF2-40B4-BE49-F238E27FC236}">
                <a16:creationId xmlns:a16="http://schemas.microsoft.com/office/drawing/2014/main" id="{CCEDF920-3027-41C9-A1F8-7F9282D9A3AC}"/>
              </a:ext>
            </a:extLst>
          </p:cNvPr>
          <p:cNvSpPr>
            <a:spLocks noGrp="1"/>
          </p:cNvSpPr>
          <p:nvPr>
            <p:ph idx="1"/>
          </p:nvPr>
        </p:nvSpPr>
        <p:spPr>
          <a:xfrm>
            <a:off x="1295401" y="2556932"/>
            <a:ext cx="5733688" cy="3318936"/>
          </a:xfrm>
        </p:spPr>
        <p:txBody>
          <a:bodyPr/>
          <a:lstStyle/>
          <a:p>
            <a:pPr marL="0" indent="0">
              <a:buNone/>
            </a:pPr>
            <a:r>
              <a:rPr lang="en-GB" dirty="0"/>
              <a:t>Another fighting game I found with a similarly basic control scheme is Divekick. Although it seems to be more </a:t>
            </a:r>
            <a:r>
              <a:rPr lang="en-GB"/>
              <a:t>complex to pick up as Metacritic states "</a:t>
            </a:r>
            <a:r>
              <a:rPr lang="en-GB" b="1">
                <a:ea typeface="+mn-lt"/>
                <a:cs typeface="+mn-lt"/>
              </a:rPr>
              <a:t>Divekick is a game </a:t>
            </a:r>
            <a:r>
              <a:rPr lang="en-GB" b="1" dirty="0">
                <a:ea typeface="+mn-lt"/>
                <a:cs typeface="+mn-lt"/>
              </a:rPr>
              <a:t>of intense depth, strategy, and action</a:t>
            </a:r>
            <a:r>
              <a:rPr lang="en-GB" dirty="0"/>
              <a:t>"</a:t>
            </a:r>
          </a:p>
        </p:txBody>
      </p:sp>
      <p:pic>
        <p:nvPicPr>
          <p:cNvPr id="4" name="Picture 4" descr="A picture containing text&#10;&#10;Description automatically generated">
            <a:extLst>
              <a:ext uri="{FF2B5EF4-FFF2-40B4-BE49-F238E27FC236}">
                <a16:creationId xmlns:a16="http://schemas.microsoft.com/office/drawing/2014/main" id="{44FD4CA3-4F76-416E-8DF9-445208EB36D1}"/>
              </a:ext>
            </a:extLst>
          </p:cNvPr>
          <p:cNvPicPr>
            <a:picLocks noChangeAspect="1"/>
          </p:cNvPicPr>
          <p:nvPr/>
        </p:nvPicPr>
        <p:blipFill>
          <a:blip r:embed="rId2"/>
          <a:stretch>
            <a:fillRect/>
          </a:stretch>
        </p:blipFill>
        <p:spPr>
          <a:xfrm>
            <a:off x="6981645" y="2657379"/>
            <a:ext cx="3677728" cy="2089580"/>
          </a:xfrm>
          <a:prstGeom prst="rect">
            <a:avLst/>
          </a:prstGeom>
        </p:spPr>
      </p:pic>
    </p:spTree>
    <p:extLst>
      <p:ext uri="{BB962C8B-B14F-4D97-AF65-F5344CB8AC3E}">
        <p14:creationId xmlns:p14="http://schemas.microsoft.com/office/powerpoint/2010/main" val="26319835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798BA-2FE4-41A2-9839-8517492286BA}"/>
              </a:ext>
            </a:extLst>
          </p:cNvPr>
          <p:cNvSpPr>
            <a:spLocks noGrp="1"/>
          </p:cNvSpPr>
          <p:nvPr>
            <p:ph type="title"/>
          </p:nvPr>
        </p:nvSpPr>
        <p:spPr/>
        <p:txBody>
          <a:bodyPr/>
          <a:lstStyle/>
          <a:p>
            <a:r>
              <a:rPr lang="en-GB" dirty="0">
                <a:cs typeface="Calibri Light"/>
              </a:rPr>
              <a:t>Intended Demographic</a:t>
            </a:r>
            <a:endParaRPr lang="en-GB" dirty="0"/>
          </a:p>
        </p:txBody>
      </p:sp>
      <p:sp>
        <p:nvSpPr>
          <p:cNvPr id="3" name="Content Placeholder 2">
            <a:extLst>
              <a:ext uri="{FF2B5EF4-FFF2-40B4-BE49-F238E27FC236}">
                <a16:creationId xmlns:a16="http://schemas.microsoft.com/office/drawing/2014/main" id="{BC9A7F63-588C-4819-A91F-DB8CAFA9AAFD}"/>
              </a:ext>
            </a:extLst>
          </p:cNvPr>
          <p:cNvSpPr>
            <a:spLocks noGrp="1"/>
          </p:cNvSpPr>
          <p:nvPr>
            <p:ph idx="1"/>
          </p:nvPr>
        </p:nvSpPr>
        <p:spPr/>
        <p:txBody>
          <a:bodyPr vert="horz" lIns="91440" tIns="45720" rIns="91440" bIns="45720" rtlCol="0" anchor="t">
            <a:normAutofit/>
          </a:bodyPr>
          <a:lstStyle/>
          <a:p>
            <a:pPr marL="0" indent="0">
              <a:buNone/>
            </a:pPr>
            <a:r>
              <a:rPr lang="en-GB" dirty="0">
                <a:cs typeface="Calibri" panose="020F0502020204030204"/>
              </a:rPr>
              <a:t>This game is aimed towards people looking to release stress from their careers. The game markets to these people by being relatively easy to pick up when compared to many other fighting games. The fighting game genre is also a good choice for helping people let out their frustrations, as they can take them </a:t>
            </a:r>
            <a:r>
              <a:rPr lang="en-GB">
                <a:cs typeface="Calibri" panose="020F0502020204030204"/>
              </a:rPr>
              <a:t>out on the enemy's character.</a:t>
            </a:r>
          </a:p>
        </p:txBody>
      </p:sp>
    </p:spTree>
    <p:extLst>
      <p:ext uri="{BB962C8B-B14F-4D97-AF65-F5344CB8AC3E}">
        <p14:creationId xmlns:p14="http://schemas.microsoft.com/office/powerpoint/2010/main" val="25908493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F4760-1B10-4973-B86E-5A0536FB0088}"/>
              </a:ext>
            </a:extLst>
          </p:cNvPr>
          <p:cNvSpPr>
            <a:spLocks noGrp="1"/>
          </p:cNvSpPr>
          <p:nvPr>
            <p:ph type="title"/>
          </p:nvPr>
        </p:nvSpPr>
        <p:spPr/>
        <p:txBody>
          <a:bodyPr/>
          <a:lstStyle/>
          <a:p>
            <a:r>
              <a:rPr lang="en-GB" dirty="0">
                <a:cs typeface="Calibri Light"/>
              </a:rPr>
              <a:t>Design Justification</a:t>
            </a:r>
            <a:endParaRPr lang="en-GB" dirty="0"/>
          </a:p>
        </p:txBody>
      </p:sp>
      <p:sp>
        <p:nvSpPr>
          <p:cNvPr id="3" name="Content Placeholder 2">
            <a:extLst>
              <a:ext uri="{FF2B5EF4-FFF2-40B4-BE49-F238E27FC236}">
                <a16:creationId xmlns:a16="http://schemas.microsoft.com/office/drawing/2014/main" id="{8FA5542B-7F46-4ECE-A8EF-BAE1A99F3BD4}"/>
              </a:ext>
            </a:extLst>
          </p:cNvPr>
          <p:cNvSpPr>
            <a:spLocks noGrp="1"/>
          </p:cNvSpPr>
          <p:nvPr>
            <p:ph idx="1"/>
          </p:nvPr>
        </p:nvSpPr>
        <p:spPr>
          <a:xfrm>
            <a:off x="1194759" y="2513800"/>
            <a:ext cx="9802479" cy="3318936"/>
          </a:xfrm>
        </p:spPr>
        <p:txBody>
          <a:bodyPr>
            <a:normAutofit/>
          </a:bodyPr>
          <a:lstStyle/>
          <a:p>
            <a:pPr marL="0" indent="0">
              <a:buNone/>
            </a:pPr>
            <a:r>
              <a:rPr lang="en-GB" dirty="0"/>
              <a:t>I chose to design the game this way because it can be hard to find ways to deal with the stress of daily life, and a lot of people need some way to relieve that stress. That, and there aren't many fighting games that are built to accommodate people's busy lives. </a:t>
            </a:r>
            <a:endParaRPr lang="en-US" dirty="0"/>
          </a:p>
          <a:p>
            <a:pPr marL="0" indent="0">
              <a:buNone/>
            </a:pPr>
            <a:r>
              <a:rPr lang="en-GB" dirty="0"/>
              <a:t>This does so by being playable on the Nintendo Switch so it can be carried around for whenever you might want to relieve some stress, and also being easy to pick up while not marketing to younger audiences, so people will have the </a:t>
            </a:r>
            <a:r>
              <a:rPr lang="en-GB"/>
              <a:t>time to play it without having to face the controversy of playing a "Children's Game"</a:t>
            </a:r>
            <a:endParaRPr lang="en-US"/>
          </a:p>
        </p:txBody>
      </p:sp>
    </p:spTree>
    <p:extLst>
      <p:ext uri="{BB962C8B-B14F-4D97-AF65-F5344CB8AC3E}">
        <p14:creationId xmlns:p14="http://schemas.microsoft.com/office/powerpoint/2010/main" val="15794472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C450C-78A1-49EF-BB97-9A8499F21A8E}"/>
              </a:ext>
            </a:extLst>
          </p:cNvPr>
          <p:cNvSpPr>
            <a:spLocks noGrp="1"/>
          </p:cNvSpPr>
          <p:nvPr>
            <p:ph type="title"/>
          </p:nvPr>
        </p:nvSpPr>
        <p:spPr/>
        <p:txBody>
          <a:bodyPr/>
          <a:lstStyle/>
          <a:p>
            <a:r>
              <a:rPr lang="en-GB" dirty="0">
                <a:cs typeface="Calibri Light"/>
              </a:rPr>
              <a:t>Proposed Implementation</a:t>
            </a:r>
            <a:endParaRPr lang="en-GB" dirty="0"/>
          </a:p>
        </p:txBody>
      </p:sp>
      <p:sp>
        <p:nvSpPr>
          <p:cNvPr id="3" name="Content Placeholder 2">
            <a:extLst>
              <a:ext uri="{FF2B5EF4-FFF2-40B4-BE49-F238E27FC236}">
                <a16:creationId xmlns:a16="http://schemas.microsoft.com/office/drawing/2014/main" id="{813C4EF2-8373-4717-9BFE-77FFA0A83A3C}"/>
              </a:ext>
            </a:extLst>
          </p:cNvPr>
          <p:cNvSpPr>
            <a:spLocks noGrp="1"/>
          </p:cNvSpPr>
          <p:nvPr>
            <p:ph idx="1"/>
          </p:nvPr>
        </p:nvSpPr>
        <p:spPr/>
        <p:txBody>
          <a:bodyPr>
            <a:normAutofit lnSpcReduction="10000"/>
          </a:bodyPr>
          <a:lstStyle/>
          <a:p>
            <a:pPr marL="457200" indent="-457200">
              <a:buSzPct val="114999"/>
              <a:buAutoNum type="arabicPeriod"/>
            </a:pPr>
            <a:r>
              <a:rPr lang="en-GB"/>
              <a:t>3 Weeks to design the stages</a:t>
            </a:r>
            <a:endParaRPr lang="en-GB" dirty="0"/>
          </a:p>
          <a:p>
            <a:pPr marL="457200" indent="-457200">
              <a:buSzPct val="114999"/>
              <a:buAutoNum type="arabicPeriod"/>
            </a:pPr>
            <a:r>
              <a:rPr lang="en-GB"/>
              <a:t>8 Weeks to draw and animate the main characters and any of their items</a:t>
            </a:r>
          </a:p>
          <a:p>
            <a:pPr marL="457200" indent="-457200">
              <a:buSzPct val="114999"/>
              <a:buAutoNum type="arabicPeriod"/>
            </a:pPr>
            <a:r>
              <a:rPr lang="en-GB"/>
              <a:t>3 Weeks to draw stages</a:t>
            </a:r>
          </a:p>
          <a:p>
            <a:pPr marL="457200" indent="-457200">
              <a:buSzPct val="114999"/>
              <a:buAutoNum type="arabicPeriod"/>
            </a:pPr>
            <a:r>
              <a:rPr lang="en-GB"/>
              <a:t>6 Weeks to design and create the soundtrack</a:t>
            </a:r>
            <a:endParaRPr lang="en-GB" dirty="0"/>
          </a:p>
          <a:p>
            <a:pPr marL="457200" indent="-457200">
              <a:buSzPct val="114999"/>
              <a:buAutoNum type="arabicPeriod"/>
            </a:pPr>
            <a:r>
              <a:rPr lang="en-GB"/>
              <a:t>2 Weeks to draw background characters</a:t>
            </a:r>
          </a:p>
          <a:p>
            <a:pPr marL="457200" indent="-457200">
              <a:buSzPct val="114999"/>
              <a:buAutoNum type="arabicPeriod"/>
            </a:pPr>
            <a:r>
              <a:rPr lang="en-GB"/>
              <a:t>4 Weeks to animate cutscenes</a:t>
            </a:r>
            <a:endParaRPr lang="en-GB" dirty="0"/>
          </a:p>
          <a:p>
            <a:pPr marL="457200" indent="-457200">
              <a:buSzPct val="114999"/>
              <a:buAutoNum type="arabicPeriod"/>
            </a:pPr>
            <a:r>
              <a:rPr lang="en-GB"/>
              <a:t>3 Weeks buffer to fix problems</a:t>
            </a:r>
            <a:endParaRPr lang="en-GB" dirty="0"/>
          </a:p>
        </p:txBody>
      </p:sp>
    </p:spTree>
    <p:extLst>
      <p:ext uri="{BB962C8B-B14F-4D97-AF65-F5344CB8AC3E}">
        <p14:creationId xmlns:p14="http://schemas.microsoft.com/office/powerpoint/2010/main" val="711257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31C65-ACC4-4BD1-BBB1-4ACC6406E49F}"/>
              </a:ext>
            </a:extLst>
          </p:cNvPr>
          <p:cNvSpPr>
            <a:spLocks noGrp="1"/>
          </p:cNvSpPr>
          <p:nvPr>
            <p:ph type="ctrTitle"/>
          </p:nvPr>
        </p:nvSpPr>
        <p:spPr/>
        <p:txBody>
          <a:bodyPr/>
          <a:lstStyle/>
          <a:p>
            <a:r>
              <a:rPr lang="en-GB" dirty="0">
                <a:cs typeface="Calibri Light"/>
              </a:rPr>
              <a:t>Thank you for listening</a:t>
            </a:r>
            <a:endParaRPr lang="en-GB" dirty="0"/>
          </a:p>
        </p:txBody>
      </p:sp>
      <p:sp>
        <p:nvSpPr>
          <p:cNvPr id="3" name="Subtitle 2">
            <a:extLst>
              <a:ext uri="{FF2B5EF4-FFF2-40B4-BE49-F238E27FC236}">
                <a16:creationId xmlns:a16="http://schemas.microsoft.com/office/drawing/2014/main" id="{1BE4D19E-222F-4066-97E2-941CEA6DB0D7}"/>
              </a:ext>
            </a:extLst>
          </p:cNvPr>
          <p:cNvSpPr>
            <a:spLocks noGrp="1"/>
          </p:cNvSpPr>
          <p:nvPr>
            <p:ph type="subTitle" idx="1"/>
          </p:nvPr>
        </p:nvSpPr>
        <p:spPr/>
        <p:txBody>
          <a:bodyPr vert="horz" lIns="91440" tIns="45720" rIns="91440" bIns="45720" rtlCol="0" anchor="t">
            <a:normAutofit/>
          </a:bodyPr>
          <a:lstStyle/>
          <a:p>
            <a:r>
              <a:rPr lang="en-GB" dirty="0">
                <a:cs typeface="Calibri"/>
              </a:rPr>
              <a:t>Any questions?</a:t>
            </a:r>
            <a:endParaRPr lang="en-GB" dirty="0"/>
          </a:p>
        </p:txBody>
      </p:sp>
    </p:spTree>
    <p:extLst>
      <p:ext uri="{BB962C8B-B14F-4D97-AF65-F5344CB8AC3E}">
        <p14:creationId xmlns:p14="http://schemas.microsoft.com/office/powerpoint/2010/main" val="16256977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53B1C-5C1E-4E49-A6CF-C2B20DC66526}"/>
              </a:ext>
            </a:extLst>
          </p:cNvPr>
          <p:cNvSpPr>
            <a:spLocks noGrp="1"/>
          </p:cNvSpPr>
          <p:nvPr>
            <p:ph type="title"/>
          </p:nvPr>
        </p:nvSpPr>
        <p:spPr/>
        <p:txBody>
          <a:bodyPr/>
          <a:lstStyle/>
          <a:p>
            <a:r>
              <a:rPr lang="en-GB"/>
              <a:t>Bibliography</a:t>
            </a:r>
          </a:p>
        </p:txBody>
      </p:sp>
      <p:sp>
        <p:nvSpPr>
          <p:cNvPr id="3" name="Content Placeholder 2">
            <a:extLst>
              <a:ext uri="{FF2B5EF4-FFF2-40B4-BE49-F238E27FC236}">
                <a16:creationId xmlns:a16="http://schemas.microsoft.com/office/drawing/2014/main" id="{DD8471E8-CE19-40FE-BE30-C832F488EFB3}"/>
              </a:ext>
            </a:extLst>
          </p:cNvPr>
          <p:cNvSpPr>
            <a:spLocks noGrp="1"/>
          </p:cNvSpPr>
          <p:nvPr>
            <p:ph idx="1"/>
          </p:nvPr>
        </p:nvSpPr>
        <p:spPr/>
        <p:txBody>
          <a:bodyPr/>
          <a:lstStyle/>
          <a:p>
            <a:r>
              <a:rPr lang="en-GB">
                <a:ea typeface="+mn-lt"/>
                <a:cs typeface="+mn-lt"/>
              </a:rPr>
              <a:t>IGN Review: Marks, T. (2020). Super Smash Bros. Ultimate Review - IGN. Retrieved 5 January 2022, from </a:t>
            </a:r>
            <a:r>
              <a:rPr lang="en-GB" dirty="0">
                <a:ea typeface="+mn-lt"/>
                <a:cs typeface="+mn-lt"/>
                <a:hlinkClick r:id="rId2"/>
              </a:rPr>
              <a:t>https://www.ign.com/articles/2018/12/06/super-smash-bros-ultimate-review</a:t>
            </a:r>
            <a:endParaRPr lang="en-GB">
              <a:ea typeface="+mn-lt"/>
              <a:cs typeface="+mn-lt"/>
            </a:endParaRPr>
          </a:p>
          <a:p>
            <a:pPr>
              <a:buSzPct val="114999"/>
            </a:pPr>
            <a:r>
              <a:rPr lang="en-GB"/>
              <a:t>Metacritic Review: </a:t>
            </a:r>
            <a:r>
              <a:rPr lang="en-GB">
                <a:ea typeface="+mn-lt"/>
                <a:cs typeface="+mn-lt"/>
              </a:rPr>
              <a:t>Divekick. (2013). Retrieved 5 January 2022, from </a:t>
            </a:r>
            <a:r>
              <a:rPr lang="en-GB" dirty="0">
                <a:ea typeface="+mn-lt"/>
                <a:cs typeface="+mn-lt"/>
              </a:rPr>
              <a:t>https://www.metacritic.com/game/pc/divekick</a:t>
            </a:r>
            <a:endParaRPr lang="en-GB" dirty="0"/>
          </a:p>
        </p:txBody>
      </p:sp>
    </p:spTree>
    <p:extLst>
      <p:ext uri="{BB962C8B-B14F-4D97-AF65-F5344CB8AC3E}">
        <p14:creationId xmlns:p14="http://schemas.microsoft.com/office/powerpoint/2010/main" val="158046828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Organic</vt:lpstr>
      <vt:lpstr>Work Fighters</vt:lpstr>
      <vt:lpstr>Game Overview</vt:lpstr>
      <vt:lpstr>Player's Role</vt:lpstr>
      <vt:lpstr>Characters</vt:lpstr>
      <vt:lpstr>Characters</vt:lpstr>
      <vt:lpstr>Characters</vt:lpstr>
      <vt:lpstr>Characters</vt:lpstr>
      <vt:lpstr>Characters</vt:lpstr>
      <vt:lpstr>Characters</vt:lpstr>
      <vt:lpstr>Design Iterations</vt:lpstr>
      <vt:lpstr>Background Research</vt:lpstr>
      <vt:lpstr>Background Research</vt:lpstr>
      <vt:lpstr>Intended Demographic</vt:lpstr>
      <vt:lpstr>Design Justification</vt:lpstr>
      <vt:lpstr>Proposed Implementation</vt:lpstr>
      <vt:lpstr>Thank you for listening</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553</cp:revision>
  <dcterms:created xsi:type="dcterms:W3CDTF">2022-01-05T17:26:24Z</dcterms:created>
  <dcterms:modified xsi:type="dcterms:W3CDTF">2022-01-06T11:27:05Z</dcterms:modified>
</cp:coreProperties>
</file>