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67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9B628B-D35A-4F6D-9E17-B6AED41ADDBC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DA80933-67B2-4709-99A3-800EBD41B08A}">
      <dgm:prSet/>
      <dgm:spPr/>
      <dgm:t>
        <a:bodyPr/>
        <a:lstStyle/>
        <a:p>
          <a:r>
            <a:rPr lang="en-US"/>
            <a:t>Highlight</a:t>
          </a:r>
        </a:p>
      </dgm:t>
    </dgm:pt>
    <dgm:pt modelId="{42D2FEE4-2130-4AD3-8274-F50C0FB31B51}" type="parTrans" cxnId="{77F9E80B-6F98-45BB-AE21-7F8270C69D40}">
      <dgm:prSet/>
      <dgm:spPr/>
      <dgm:t>
        <a:bodyPr/>
        <a:lstStyle/>
        <a:p>
          <a:endParaRPr lang="en-US"/>
        </a:p>
      </dgm:t>
    </dgm:pt>
    <dgm:pt modelId="{9A711BA1-6898-481E-A998-A84E7FFE2CD8}" type="sibTrans" cxnId="{77F9E80B-6F98-45BB-AE21-7F8270C69D40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53552820-AC59-4461-B797-5C56EF973B2A}">
      <dgm:prSet/>
      <dgm:spPr/>
      <dgm:t>
        <a:bodyPr/>
        <a:lstStyle/>
        <a:p>
          <a:r>
            <a:rPr lang="en-US"/>
            <a:t>Highlight text</a:t>
          </a:r>
        </a:p>
      </dgm:t>
    </dgm:pt>
    <dgm:pt modelId="{749E0AC6-7FCF-4119-9762-B3088A6A0F74}" type="parTrans" cxnId="{72EB1350-E7BB-47E3-95E4-4C2CDBA43696}">
      <dgm:prSet/>
      <dgm:spPr/>
      <dgm:t>
        <a:bodyPr/>
        <a:lstStyle/>
        <a:p>
          <a:endParaRPr lang="en-US"/>
        </a:p>
      </dgm:t>
    </dgm:pt>
    <dgm:pt modelId="{43B2DF5A-A7C4-4B8D-B95A-505684E0B92A}" type="sibTrans" cxnId="{72EB1350-E7BB-47E3-95E4-4C2CDBA43696}">
      <dgm:prSet/>
      <dgm:spPr/>
      <dgm:t>
        <a:bodyPr/>
        <a:lstStyle/>
        <a:p>
          <a:endParaRPr lang="en-US"/>
        </a:p>
      </dgm:t>
    </dgm:pt>
    <dgm:pt modelId="{5D78F429-0E95-401B-BC30-1CDE801687AA}">
      <dgm:prSet/>
      <dgm:spPr/>
      <dgm:t>
        <a:bodyPr/>
        <a:lstStyle/>
        <a:p>
          <a:r>
            <a:rPr lang="en-US"/>
            <a:t>Right-click</a:t>
          </a:r>
        </a:p>
      </dgm:t>
    </dgm:pt>
    <dgm:pt modelId="{12A252F7-1B3A-4AD2-8D58-D28A966F3C49}" type="parTrans" cxnId="{93A0B764-839C-4039-AC88-F1331FF8F9DA}">
      <dgm:prSet/>
      <dgm:spPr/>
      <dgm:t>
        <a:bodyPr/>
        <a:lstStyle/>
        <a:p>
          <a:endParaRPr lang="en-US"/>
        </a:p>
      </dgm:t>
    </dgm:pt>
    <dgm:pt modelId="{5851B6C0-E640-44DE-A534-396F8F9A5927}" type="sibTrans" cxnId="{93A0B764-839C-4039-AC88-F1331FF8F9DA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1E1A9FCE-4943-4F16-916C-C5E787CF88B5}">
      <dgm:prSet/>
      <dgm:spPr/>
      <dgm:t>
        <a:bodyPr/>
        <a:lstStyle/>
        <a:p>
          <a:r>
            <a:rPr lang="en-US"/>
            <a:t>Right-click → Link (or Ctrl+K)</a:t>
          </a:r>
        </a:p>
      </dgm:t>
    </dgm:pt>
    <dgm:pt modelId="{CC9442D5-E2D2-46F6-A3EF-13CED2C368AA}" type="parTrans" cxnId="{1982445A-00C4-4A70-8197-0A7668549D18}">
      <dgm:prSet/>
      <dgm:spPr/>
      <dgm:t>
        <a:bodyPr/>
        <a:lstStyle/>
        <a:p>
          <a:endParaRPr lang="en-US"/>
        </a:p>
      </dgm:t>
    </dgm:pt>
    <dgm:pt modelId="{AAF6552C-0622-4103-9F96-12676F40EB2B}" type="sibTrans" cxnId="{1982445A-00C4-4A70-8197-0A7668549D18}">
      <dgm:prSet/>
      <dgm:spPr/>
      <dgm:t>
        <a:bodyPr/>
        <a:lstStyle/>
        <a:p>
          <a:endParaRPr lang="en-US"/>
        </a:p>
      </dgm:t>
    </dgm:pt>
    <dgm:pt modelId="{ABA59667-4147-4561-955B-6AB93394FC96}">
      <dgm:prSet/>
      <dgm:spPr/>
      <dgm:t>
        <a:bodyPr/>
        <a:lstStyle/>
        <a:p>
          <a:r>
            <a:rPr lang="en-US"/>
            <a:t>Paste</a:t>
          </a:r>
        </a:p>
      </dgm:t>
    </dgm:pt>
    <dgm:pt modelId="{412B18D9-7DE1-4D54-8F25-C9CE2679F194}" type="parTrans" cxnId="{CA840378-E2B1-401A-9007-C2C2BF1F998A}">
      <dgm:prSet/>
      <dgm:spPr/>
      <dgm:t>
        <a:bodyPr/>
        <a:lstStyle/>
        <a:p>
          <a:endParaRPr lang="en-US"/>
        </a:p>
      </dgm:t>
    </dgm:pt>
    <dgm:pt modelId="{6CF78141-C65E-49E1-86BF-5FCF62E33304}" type="sibTrans" cxnId="{CA840378-E2B1-401A-9007-C2C2BF1F998A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F8F485A9-FB32-456D-BDDB-0154A9362228}">
      <dgm:prSet/>
      <dgm:spPr/>
      <dgm:t>
        <a:bodyPr/>
        <a:lstStyle/>
        <a:p>
          <a:r>
            <a:rPr lang="en-US"/>
            <a:t>Paste URL</a:t>
          </a:r>
        </a:p>
      </dgm:t>
    </dgm:pt>
    <dgm:pt modelId="{571E7ED9-CDDE-47D1-A3D5-B547E15A5CA8}" type="parTrans" cxnId="{D67BAB9F-46E9-4EA0-B8DB-E851781D65DF}">
      <dgm:prSet/>
      <dgm:spPr/>
      <dgm:t>
        <a:bodyPr/>
        <a:lstStyle/>
        <a:p>
          <a:endParaRPr lang="en-US"/>
        </a:p>
      </dgm:t>
    </dgm:pt>
    <dgm:pt modelId="{EB977903-A978-42AD-BB88-0CBEF9EB64FF}" type="sibTrans" cxnId="{D67BAB9F-46E9-4EA0-B8DB-E851781D65DF}">
      <dgm:prSet/>
      <dgm:spPr/>
      <dgm:t>
        <a:bodyPr/>
        <a:lstStyle/>
        <a:p>
          <a:endParaRPr lang="en-US"/>
        </a:p>
      </dgm:t>
    </dgm:pt>
    <dgm:pt modelId="{B01F443D-7394-47B7-83E3-FD26C4BF67B4}">
      <dgm:prSet/>
      <dgm:spPr/>
      <dgm:t>
        <a:bodyPr/>
        <a:lstStyle/>
        <a:p>
          <a:r>
            <a:rPr lang="en-US"/>
            <a:t>Click</a:t>
          </a:r>
        </a:p>
      </dgm:t>
    </dgm:pt>
    <dgm:pt modelId="{1E4E8F42-D7CE-493E-9E83-7E1A59C45662}" type="parTrans" cxnId="{77F4D177-EC0C-42DB-9131-5CF6F1139832}">
      <dgm:prSet/>
      <dgm:spPr/>
      <dgm:t>
        <a:bodyPr/>
        <a:lstStyle/>
        <a:p>
          <a:endParaRPr lang="en-US"/>
        </a:p>
      </dgm:t>
    </dgm:pt>
    <dgm:pt modelId="{A49873A7-FD31-46D4-9A77-F1E592DA9AC1}" type="sibTrans" cxnId="{77F4D177-EC0C-42DB-9131-5CF6F1139832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E51110B6-1B0D-40AB-BE34-8295F57E2600}">
      <dgm:prSet/>
      <dgm:spPr/>
      <dgm:t>
        <a:bodyPr/>
        <a:lstStyle/>
        <a:p>
          <a:r>
            <a:rPr lang="en-US"/>
            <a:t>Click OK</a:t>
          </a:r>
        </a:p>
      </dgm:t>
    </dgm:pt>
    <dgm:pt modelId="{E95E0803-9893-4026-AB70-8E3B025DB45B}" type="parTrans" cxnId="{E6264AA7-B563-44EB-99FF-3E09E77AA948}">
      <dgm:prSet/>
      <dgm:spPr/>
      <dgm:t>
        <a:bodyPr/>
        <a:lstStyle/>
        <a:p>
          <a:endParaRPr lang="en-US"/>
        </a:p>
      </dgm:t>
    </dgm:pt>
    <dgm:pt modelId="{4BDAFA98-890D-4CD5-8446-46E254E29457}" type="sibTrans" cxnId="{E6264AA7-B563-44EB-99FF-3E09E77AA948}">
      <dgm:prSet/>
      <dgm:spPr/>
      <dgm:t>
        <a:bodyPr/>
        <a:lstStyle/>
        <a:p>
          <a:endParaRPr lang="en-US"/>
        </a:p>
      </dgm:t>
    </dgm:pt>
    <dgm:pt modelId="{1C2174A3-738B-4195-913E-EE0573A0791D}" type="pres">
      <dgm:prSet presAssocID="{4A9B628B-D35A-4F6D-9E17-B6AED41ADDBC}" presName="linearFlow" presStyleCnt="0">
        <dgm:presLayoutVars>
          <dgm:dir/>
          <dgm:animLvl val="lvl"/>
          <dgm:resizeHandles val="exact"/>
        </dgm:presLayoutVars>
      </dgm:prSet>
      <dgm:spPr/>
    </dgm:pt>
    <dgm:pt modelId="{A46FA94D-0637-4F7E-BE36-FA4C359304EA}" type="pres">
      <dgm:prSet presAssocID="{5DA80933-67B2-4709-99A3-800EBD41B08A}" presName="compositeNode" presStyleCnt="0"/>
      <dgm:spPr/>
    </dgm:pt>
    <dgm:pt modelId="{35869DDA-0982-4705-8A53-ADAD64F1AA56}" type="pres">
      <dgm:prSet presAssocID="{5DA80933-67B2-4709-99A3-800EBD41B08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3FF4CCE-B5B6-4F2E-A3B8-6D806D228089}" type="pres">
      <dgm:prSet presAssocID="{5DA80933-67B2-4709-99A3-800EBD41B08A}" presName="parSh" presStyleCnt="0"/>
      <dgm:spPr/>
    </dgm:pt>
    <dgm:pt modelId="{C7C5777E-3848-4BBE-951D-5619291D2AB3}" type="pres">
      <dgm:prSet presAssocID="{5DA80933-67B2-4709-99A3-800EBD41B08A}" presName="lineNode" presStyleLbl="alignAccFollowNode1" presStyleIdx="0" presStyleCnt="12"/>
      <dgm:spPr/>
    </dgm:pt>
    <dgm:pt modelId="{8E860A70-B834-41C3-9741-CAE5052E605F}" type="pres">
      <dgm:prSet presAssocID="{5DA80933-67B2-4709-99A3-800EBD41B08A}" presName="lineArrowNode" presStyleLbl="alignAccFollowNode1" presStyleIdx="1" presStyleCnt="12"/>
      <dgm:spPr/>
    </dgm:pt>
    <dgm:pt modelId="{F95A95E9-F045-4585-8040-3FA19DFB7025}" type="pres">
      <dgm:prSet presAssocID="{9A711BA1-6898-481E-A998-A84E7FFE2CD8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1C9262C1-E006-420E-B980-107DA238B8EB}" type="pres">
      <dgm:prSet presAssocID="{9A711BA1-6898-481E-A998-A84E7FFE2CD8}" presName="spacerBetweenCircleAndCallout" presStyleCnt="0">
        <dgm:presLayoutVars/>
      </dgm:prSet>
      <dgm:spPr/>
    </dgm:pt>
    <dgm:pt modelId="{AE90BA7E-3B9B-4998-9939-E4E4C22F0E5C}" type="pres">
      <dgm:prSet presAssocID="{5DA80933-67B2-4709-99A3-800EBD41B08A}" presName="nodeText" presStyleLbl="alignAccFollowNode1" presStyleIdx="2" presStyleCnt="12">
        <dgm:presLayoutVars>
          <dgm:bulletEnabled val="1"/>
        </dgm:presLayoutVars>
      </dgm:prSet>
      <dgm:spPr/>
    </dgm:pt>
    <dgm:pt modelId="{D7BC497C-A150-4660-8B32-0F4A3D7F5EA2}" type="pres">
      <dgm:prSet presAssocID="{9A711BA1-6898-481E-A998-A84E7FFE2CD8}" presName="sibTransComposite" presStyleCnt="0"/>
      <dgm:spPr/>
    </dgm:pt>
    <dgm:pt modelId="{99EBFE01-3E86-4D04-BE81-FDD60E00BFBA}" type="pres">
      <dgm:prSet presAssocID="{5D78F429-0E95-401B-BC30-1CDE801687AA}" presName="compositeNode" presStyleCnt="0"/>
      <dgm:spPr/>
    </dgm:pt>
    <dgm:pt modelId="{7871FD6C-3921-4DDD-B65F-8DC4C1FDB568}" type="pres">
      <dgm:prSet presAssocID="{5D78F429-0E95-401B-BC30-1CDE801687A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9446999D-086B-4E16-BF0E-7599D2037C6C}" type="pres">
      <dgm:prSet presAssocID="{5D78F429-0E95-401B-BC30-1CDE801687AA}" presName="parSh" presStyleCnt="0"/>
      <dgm:spPr/>
    </dgm:pt>
    <dgm:pt modelId="{A0E8ECD9-5A20-40FD-A3E3-7D843DC658A1}" type="pres">
      <dgm:prSet presAssocID="{5D78F429-0E95-401B-BC30-1CDE801687AA}" presName="lineNode" presStyleLbl="alignAccFollowNode1" presStyleIdx="3" presStyleCnt="12"/>
      <dgm:spPr/>
    </dgm:pt>
    <dgm:pt modelId="{CD0723FE-6CF0-453B-94D8-DA6E22A6DBBD}" type="pres">
      <dgm:prSet presAssocID="{5D78F429-0E95-401B-BC30-1CDE801687AA}" presName="lineArrowNode" presStyleLbl="alignAccFollowNode1" presStyleIdx="4" presStyleCnt="12"/>
      <dgm:spPr/>
    </dgm:pt>
    <dgm:pt modelId="{E875F36C-048A-410B-A34F-FE5E9D644485}" type="pres">
      <dgm:prSet presAssocID="{5851B6C0-E640-44DE-A534-396F8F9A5927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A158D3A9-88FB-40C0-807D-26B64B37F84A}" type="pres">
      <dgm:prSet presAssocID="{5851B6C0-E640-44DE-A534-396F8F9A5927}" presName="spacerBetweenCircleAndCallout" presStyleCnt="0">
        <dgm:presLayoutVars/>
      </dgm:prSet>
      <dgm:spPr/>
    </dgm:pt>
    <dgm:pt modelId="{B3469A54-308C-41B8-BF49-47195AB98F89}" type="pres">
      <dgm:prSet presAssocID="{5D78F429-0E95-401B-BC30-1CDE801687AA}" presName="nodeText" presStyleLbl="alignAccFollowNode1" presStyleIdx="5" presStyleCnt="12">
        <dgm:presLayoutVars>
          <dgm:bulletEnabled val="1"/>
        </dgm:presLayoutVars>
      </dgm:prSet>
      <dgm:spPr/>
    </dgm:pt>
    <dgm:pt modelId="{17DED437-C586-4442-8034-FCD6EB9975F3}" type="pres">
      <dgm:prSet presAssocID="{5851B6C0-E640-44DE-A534-396F8F9A5927}" presName="sibTransComposite" presStyleCnt="0"/>
      <dgm:spPr/>
    </dgm:pt>
    <dgm:pt modelId="{06085116-DD13-4D89-B3D3-CBCD8E9C12E9}" type="pres">
      <dgm:prSet presAssocID="{ABA59667-4147-4561-955B-6AB93394FC96}" presName="compositeNode" presStyleCnt="0"/>
      <dgm:spPr/>
    </dgm:pt>
    <dgm:pt modelId="{4621616F-8D35-46B9-AACB-812859B24C79}" type="pres">
      <dgm:prSet presAssocID="{ABA59667-4147-4561-955B-6AB93394FC9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5E34A4ED-3813-43BC-84EF-C12ECB2A7318}" type="pres">
      <dgm:prSet presAssocID="{ABA59667-4147-4561-955B-6AB93394FC96}" presName="parSh" presStyleCnt="0"/>
      <dgm:spPr/>
    </dgm:pt>
    <dgm:pt modelId="{5CE82735-A762-49C5-ACA7-8990ACD04CFF}" type="pres">
      <dgm:prSet presAssocID="{ABA59667-4147-4561-955B-6AB93394FC96}" presName="lineNode" presStyleLbl="alignAccFollowNode1" presStyleIdx="6" presStyleCnt="12"/>
      <dgm:spPr/>
    </dgm:pt>
    <dgm:pt modelId="{AB8BB991-D543-442F-9BB3-03290491FBAE}" type="pres">
      <dgm:prSet presAssocID="{ABA59667-4147-4561-955B-6AB93394FC96}" presName="lineArrowNode" presStyleLbl="alignAccFollowNode1" presStyleIdx="7" presStyleCnt="12"/>
      <dgm:spPr/>
    </dgm:pt>
    <dgm:pt modelId="{085C806B-D60D-4A8C-8E8B-99BBAC771FCF}" type="pres">
      <dgm:prSet presAssocID="{6CF78141-C65E-49E1-86BF-5FCF62E33304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223BA6CC-C717-4B36-AEED-4C34FA847DAE}" type="pres">
      <dgm:prSet presAssocID="{6CF78141-C65E-49E1-86BF-5FCF62E33304}" presName="spacerBetweenCircleAndCallout" presStyleCnt="0">
        <dgm:presLayoutVars/>
      </dgm:prSet>
      <dgm:spPr/>
    </dgm:pt>
    <dgm:pt modelId="{C38BE631-D4F3-4D68-B85D-442A66EC1633}" type="pres">
      <dgm:prSet presAssocID="{ABA59667-4147-4561-955B-6AB93394FC96}" presName="nodeText" presStyleLbl="alignAccFollowNode1" presStyleIdx="8" presStyleCnt="12">
        <dgm:presLayoutVars>
          <dgm:bulletEnabled val="1"/>
        </dgm:presLayoutVars>
      </dgm:prSet>
      <dgm:spPr/>
    </dgm:pt>
    <dgm:pt modelId="{23C146D5-D2F8-4DC7-B53F-4BDA5EA7ECC5}" type="pres">
      <dgm:prSet presAssocID="{6CF78141-C65E-49E1-86BF-5FCF62E33304}" presName="sibTransComposite" presStyleCnt="0"/>
      <dgm:spPr/>
    </dgm:pt>
    <dgm:pt modelId="{437657A7-5366-4A34-9CFB-6524B23DA1A8}" type="pres">
      <dgm:prSet presAssocID="{B01F443D-7394-47B7-83E3-FD26C4BF67B4}" presName="compositeNode" presStyleCnt="0"/>
      <dgm:spPr/>
    </dgm:pt>
    <dgm:pt modelId="{333999E0-DF13-4037-8169-C09DE2A907CB}" type="pres">
      <dgm:prSet presAssocID="{B01F443D-7394-47B7-83E3-FD26C4BF67B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2FB6A19B-B891-4A11-9B21-7EEBE9BBBC0F}" type="pres">
      <dgm:prSet presAssocID="{B01F443D-7394-47B7-83E3-FD26C4BF67B4}" presName="parSh" presStyleCnt="0"/>
      <dgm:spPr/>
    </dgm:pt>
    <dgm:pt modelId="{2DBB9361-10DB-4CB3-B264-7135BB6A03C4}" type="pres">
      <dgm:prSet presAssocID="{B01F443D-7394-47B7-83E3-FD26C4BF67B4}" presName="lineNode" presStyleLbl="alignAccFollowNode1" presStyleIdx="9" presStyleCnt="12"/>
      <dgm:spPr/>
    </dgm:pt>
    <dgm:pt modelId="{E5EA5568-0BED-4597-A585-320832FB12FA}" type="pres">
      <dgm:prSet presAssocID="{B01F443D-7394-47B7-83E3-FD26C4BF67B4}" presName="lineArrowNode" presStyleLbl="alignAccFollowNode1" presStyleIdx="10" presStyleCnt="12"/>
      <dgm:spPr/>
    </dgm:pt>
    <dgm:pt modelId="{21467047-CF33-4A69-A18B-86AC8781DCE4}" type="pres">
      <dgm:prSet presAssocID="{A49873A7-FD31-46D4-9A77-F1E592DA9AC1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22CB71F9-4277-4D6F-B9B8-80A266EC39A2}" type="pres">
      <dgm:prSet presAssocID="{A49873A7-FD31-46D4-9A77-F1E592DA9AC1}" presName="spacerBetweenCircleAndCallout" presStyleCnt="0">
        <dgm:presLayoutVars/>
      </dgm:prSet>
      <dgm:spPr/>
    </dgm:pt>
    <dgm:pt modelId="{946A8420-33EA-4044-89D0-68A8AEEC6FB7}" type="pres">
      <dgm:prSet presAssocID="{B01F443D-7394-47B7-83E3-FD26C4BF67B4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FD133005-EDFA-4926-B62B-C2F7557FF6AE}" type="presOf" srcId="{E51110B6-1B0D-40AB-BE34-8295F57E2600}" destId="{946A8420-33EA-4044-89D0-68A8AEEC6FB7}" srcOrd="0" destOrd="1" presId="urn:microsoft.com/office/officeart/2016/7/layout/LinearArrowProcessNumbered"/>
    <dgm:cxn modelId="{77F9E80B-6F98-45BB-AE21-7F8270C69D40}" srcId="{4A9B628B-D35A-4F6D-9E17-B6AED41ADDBC}" destId="{5DA80933-67B2-4709-99A3-800EBD41B08A}" srcOrd="0" destOrd="0" parTransId="{42D2FEE4-2130-4AD3-8274-F50C0FB31B51}" sibTransId="{9A711BA1-6898-481E-A998-A84E7FFE2CD8}"/>
    <dgm:cxn modelId="{DEA4B310-5F13-4930-9FC1-881D299A31A5}" type="presOf" srcId="{6CF78141-C65E-49E1-86BF-5FCF62E33304}" destId="{085C806B-D60D-4A8C-8E8B-99BBAC771FCF}" srcOrd="0" destOrd="0" presId="urn:microsoft.com/office/officeart/2016/7/layout/LinearArrowProcessNumbered"/>
    <dgm:cxn modelId="{8EEE115E-33F6-4DED-8D01-7644E1D48D6B}" type="presOf" srcId="{5851B6C0-E640-44DE-A534-396F8F9A5927}" destId="{E875F36C-048A-410B-A34F-FE5E9D644485}" srcOrd="0" destOrd="0" presId="urn:microsoft.com/office/officeart/2016/7/layout/LinearArrowProcessNumbered"/>
    <dgm:cxn modelId="{93A0B764-839C-4039-AC88-F1331FF8F9DA}" srcId="{4A9B628B-D35A-4F6D-9E17-B6AED41ADDBC}" destId="{5D78F429-0E95-401B-BC30-1CDE801687AA}" srcOrd="1" destOrd="0" parTransId="{12A252F7-1B3A-4AD2-8D58-D28A966F3C49}" sibTransId="{5851B6C0-E640-44DE-A534-396F8F9A5927}"/>
    <dgm:cxn modelId="{8882F16C-B771-4617-A96D-344451C163A5}" type="presOf" srcId="{ABA59667-4147-4561-955B-6AB93394FC96}" destId="{C38BE631-D4F3-4D68-B85D-442A66EC1633}" srcOrd="0" destOrd="0" presId="urn:microsoft.com/office/officeart/2016/7/layout/LinearArrowProcessNumbered"/>
    <dgm:cxn modelId="{72EB1350-E7BB-47E3-95E4-4C2CDBA43696}" srcId="{5DA80933-67B2-4709-99A3-800EBD41B08A}" destId="{53552820-AC59-4461-B797-5C56EF973B2A}" srcOrd="0" destOrd="0" parTransId="{749E0AC6-7FCF-4119-9762-B3088A6A0F74}" sibTransId="{43B2DF5A-A7C4-4B8D-B95A-505684E0B92A}"/>
    <dgm:cxn modelId="{85AB1F75-016D-45DD-80D2-7BAAB4D5242D}" type="presOf" srcId="{4A9B628B-D35A-4F6D-9E17-B6AED41ADDBC}" destId="{1C2174A3-738B-4195-913E-EE0573A0791D}" srcOrd="0" destOrd="0" presId="urn:microsoft.com/office/officeart/2016/7/layout/LinearArrowProcessNumbered"/>
    <dgm:cxn modelId="{77F4D177-EC0C-42DB-9131-5CF6F1139832}" srcId="{4A9B628B-D35A-4F6D-9E17-B6AED41ADDBC}" destId="{B01F443D-7394-47B7-83E3-FD26C4BF67B4}" srcOrd="3" destOrd="0" parTransId="{1E4E8F42-D7CE-493E-9E83-7E1A59C45662}" sibTransId="{A49873A7-FD31-46D4-9A77-F1E592DA9AC1}"/>
    <dgm:cxn modelId="{537FD857-C81C-4541-A0B7-99586D188768}" type="presOf" srcId="{1E1A9FCE-4943-4F16-916C-C5E787CF88B5}" destId="{B3469A54-308C-41B8-BF49-47195AB98F89}" srcOrd="0" destOrd="1" presId="urn:microsoft.com/office/officeart/2016/7/layout/LinearArrowProcessNumbered"/>
    <dgm:cxn modelId="{CA840378-E2B1-401A-9007-C2C2BF1F998A}" srcId="{4A9B628B-D35A-4F6D-9E17-B6AED41ADDBC}" destId="{ABA59667-4147-4561-955B-6AB93394FC96}" srcOrd="2" destOrd="0" parTransId="{412B18D9-7DE1-4D54-8F25-C9CE2679F194}" sibTransId="{6CF78141-C65E-49E1-86BF-5FCF62E33304}"/>
    <dgm:cxn modelId="{1982445A-00C4-4A70-8197-0A7668549D18}" srcId="{5D78F429-0E95-401B-BC30-1CDE801687AA}" destId="{1E1A9FCE-4943-4F16-916C-C5E787CF88B5}" srcOrd="0" destOrd="0" parTransId="{CC9442D5-E2D2-46F6-A3EF-13CED2C368AA}" sibTransId="{AAF6552C-0622-4103-9F96-12676F40EB2B}"/>
    <dgm:cxn modelId="{FF6B538B-019E-423D-97DA-5E6D35E00A8F}" type="presOf" srcId="{A49873A7-FD31-46D4-9A77-F1E592DA9AC1}" destId="{21467047-CF33-4A69-A18B-86AC8781DCE4}" srcOrd="0" destOrd="0" presId="urn:microsoft.com/office/officeart/2016/7/layout/LinearArrowProcessNumbered"/>
    <dgm:cxn modelId="{D67BAB9F-46E9-4EA0-B8DB-E851781D65DF}" srcId="{ABA59667-4147-4561-955B-6AB93394FC96}" destId="{F8F485A9-FB32-456D-BDDB-0154A9362228}" srcOrd="0" destOrd="0" parTransId="{571E7ED9-CDDE-47D1-A3D5-B547E15A5CA8}" sibTransId="{EB977903-A978-42AD-BB88-0CBEF9EB64FF}"/>
    <dgm:cxn modelId="{E6264AA7-B563-44EB-99FF-3E09E77AA948}" srcId="{B01F443D-7394-47B7-83E3-FD26C4BF67B4}" destId="{E51110B6-1B0D-40AB-BE34-8295F57E2600}" srcOrd="0" destOrd="0" parTransId="{E95E0803-9893-4026-AB70-8E3B025DB45B}" sibTransId="{4BDAFA98-890D-4CD5-8446-46E254E29457}"/>
    <dgm:cxn modelId="{2FA275AC-B953-4471-A504-04B458360376}" type="presOf" srcId="{53552820-AC59-4461-B797-5C56EF973B2A}" destId="{AE90BA7E-3B9B-4998-9939-E4E4C22F0E5C}" srcOrd="0" destOrd="1" presId="urn:microsoft.com/office/officeart/2016/7/layout/LinearArrowProcessNumbered"/>
    <dgm:cxn modelId="{52583ABF-3D95-4BA3-B07C-94A57996650C}" type="presOf" srcId="{5D78F429-0E95-401B-BC30-1CDE801687AA}" destId="{B3469A54-308C-41B8-BF49-47195AB98F89}" srcOrd="0" destOrd="0" presId="urn:microsoft.com/office/officeart/2016/7/layout/LinearArrowProcessNumbered"/>
    <dgm:cxn modelId="{5EECD2DC-263A-4B21-AB67-D029CC549E1F}" type="presOf" srcId="{F8F485A9-FB32-456D-BDDB-0154A9362228}" destId="{C38BE631-D4F3-4D68-B85D-442A66EC1633}" srcOrd="0" destOrd="1" presId="urn:microsoft.com/office/officeart/2016/7/layout/LinearArrowProcessNumbered"/>
    <dgm:cxn modelId="{9AC047E9-43EA-4365-B66F-860AC530D001}" type="presOf" srcId="{5DA80933-67B2-4709-99A3-800EBD41B08A}" destId="{AE90BA7E-3B9B-4998-9939-E4E4C22F0E5C}" srcOrd="0" destOrd="0" presId="urn:microsoft.com/office/officeart/2016/7/layout/LinearArrowProcessNumbered"/>
    <dgm:cxn modelId="{42CC10F5-6B80-4B15-80E4-B3287E97140E}" type="presOf" srcId="{B01F443D-7394-47B7-83E3-FD26C4BF67B4}" destId="{946A8420-33EA-4044-89D0-68A8AEEC6FB7}" srcOrd="0" destOrd="0" presId="urn:microsoft.com/office/officeart/2016/7/layout/LinearArrowProcessNumbered"/>
    <dgm:cxn modelId="{489E06F6-DDA6-488E-AA43-C4DF3DB77FBD}" type="presOf" srcId="{9A711BA1-6898-481E-A998-A84E7FFE2CD8}" destId="{F95A95E9-F045-4585-8040-3FA19DFB7025}" srcOrd="0" destOrd="0" presId="urn:microsoft.com/office/officeart/2016/7/layout/LinearArrowProcessNumbered"/>
    <dgm:cxn modelId="{C566E21E-3D7C-4FFD-AF2C-A19A0048383C}" type="presParOf" srcId="{1C2174A3-738B-4195-913E-EE0573A0791D}" destId="{A46FA94D-0637-4F7E-BE36-FA4C359304EA}" srcOrd="0" destOrd="0" presId="urn:microsoft.com/office/officeart/2016/7/layout/LinearArrowProcessNumbered"/>
    <dgm:cxn modelId="{67147691-6E1E-4561-A816-5713A29864A5}" type="presParOf" srcId="{A46FA94D-0637-4F7E-BE36-FA4C359304EA}" destId="{35869DDA-0982-4705-8A53-ADAD64F1AA56}" srcOrd="0" destOrd="0" presId="urn:microsoft.com/office/officeart/2016/7/layout/LinearArrowProcessNumbered"/>
    <dgm:cxn modelId="{70FB483F-8B16-48DC-9B07-9F5B4B7BCF01}" type="presParOf" srcId="{A46FA94D-0637-4F7E-BE36-FA4C359304EA}" destId="{A3FF4CCE-B5B6-4F2E-A3B8-6D806D228089}" srcOrd="1" destOrd="0" presId="urn:microsoft.com/office/officeart/2016/7/layout/LinearArrowProcessNumbered"/>
    <dgm:cxn modelId="{C10F2D63-0327-4E8A-8C57-896F1F0B44AE}" type="presParOf" srcId="{A3FF4CCE-B5B6-4F2E-A3B8-6D806D228089}" destId="{C7C5777E-3848-4BBE-951D-5619291D2AB3}" srcOrd="0" destOrd="0" presId="urn:microsoft.com/office/officeart/2016/7/layout/LinearArrowProcessNumbered"/>
    <dgm:cxn modelId="{9A8D7234-63E8-41D9-A557-16DF466CB67A}" type="presParOf" srcId="{A3FF4CCE-B5B6-4F2E-A3B8-6D806D228089}" destId="{8E860A70-B834-41C3-9741-CAE5052E605F}" srcOrd="1" destOrd="0" presId="urn:microsoft.com/office/officeart/2016/7/layout/LinearArrowProcessNumbered"/>
    <dgm:cxn modelId="{86285ADD-A81F-482A-B81F-B10FE63AD130}" type="presParOf" srcId="{A3FF4CCE-B5B6-4F2E-A3B8-6D806D228089}" destId="{F95A95E9-F045-4585-8040-3FA19DFB7025}" srcOrd="2" destOrd="0" presId="urn:microsoft.com/office/officeart/2016/7/layout/LinearArrowProcessNumbered"/>
    <dgm:cxn modelId="{D221716B-D81A-4BFC-8BF1-A8B7DDCE62A5}" type="presParOf" srcId="{A3FF4CCE-B5B6-4F2E-A3B8-6D806D228089}" destId="{1C9262C1-E006-420E-B980-107DA238B8EB}" srcOrd="3" destOrd="0" presId="urn:microsoft.com/office/officeart/2016/7/layout/LinearArrowProcessNumbered"/>
    <dgm:cxn modelId="{62DC3CD4-DB11-4A4E-BE35-DFBD77F5DCD8}" type="presParOf" srcId="{A46FA94D-0637-4F7E-BE36-FA4C359304EA}" destId="{AE90BA7E-3B9B-4998-9939-E4E4C22F0E5C}" srcOrd="2" destOrd="0" presId="urn:microsoft.com/office/officeart/2016/7/layout/LinearArrowProcessNumbered"/>
    <dgm:cxn modelId="{9BB08802-87F0-4F69-87C7-A30EDB7BE17C}" type="presParOf" srcId="{1C2174A3-738B-4195-913E-EE0573A0791D}" destId="{D7BC497C-A150-4660-8B32-0F4A3D7F5EA2}" srcOrd="1" destOrd="0" presId="urn:microsoft.com/office/officeart/2016/7/layout/LinearArrowProcessNumbered"/>
    <dgm:cxn modelId="{61EC2224-9A92-4906-9755-1054CDC4DEE2}" type="presParOf" srcId="{1C2174A3-738B-4195-913E-EE0573A0791D}" destId="{99EBFE01-3E86-4D04-BE81-FDD60E00BFBA}" srcOrd="2" destOrd="0" presId="urn:microsoft.com/office/officeart/2016/7/layout/LinearArrowProcessNumbered"/>
    <dgm:cxn modelId="{D2DF3890-0400-49AF-972D-2DE6888E3293}" type="presParOf" srcId="{99EBFE01-3E86-4D04-BE81-FDD60E00BFBA}" destId="{7871FD6C-3921-4DDD-B65F-8DC4C1FDB568}" srcOrd="0" destOrd="0" presId="urn:microsoft.com/office/officeart/2016/7/layout/LinearArrowProcessNumbered"/>
    <dgm:cxn modelId="{241B0746-2C2A-49FD-96EC-1ECB1BD468E7}" type="presParOf" srcId="{99EBFE01-3E86-4D04-BE81-FDD60E00BFBA}" destId="{9446999D-086B-4E16-BF0E-7599D2037C6C}" srcOrd="1" destOrd="0" presId="urn:microsoft.com/office/officeart/2016/7/layout/LinearArrowProcessNumbered"/>
    <dgm:cxn modelId="{5C0FFC0A-116E-4C46-98D1-A0554993A7CF}" type="presParOf" srcId="{9446999D-086B-4E16-BF0E-7599D2037C6C}" destId="{A0E8ECD9-5A20-40FD-A3E3-7D843DC658A1}" srcOrd="0" destOrd="0" presId="urn:microsoft.com/office/officeart/2016/7/layout/LinearArrowProcessNumbered"/>
    <dgm:cxn modelId="{A5545E16-13E6-4D76-9B8D-0F9AC0DBDA1A}" type="presParOf" srcId="{9446999D-086B-4E16-BF0E-7599D2037C6C}" destId="{CD0723FE-6CF0-453B-94D8-DA6E22A6DBBD}" srcOrd="1" destOrd="0" presId="urn:microsoft.com/office/officeart/2016/7/layout/LinearArrowProcessNumbered"/>
    <dgm:cxn modelId="{9AF020A5-E172-4240-9B81-4225E2B0DA87}" type="presParOf" srcId="{9446999D-086B-4E16-BF0E-7599D2037C6C}" destId="{E875F36C-048A-410B-A34F-FE5E9D644485}" srcOrd="2" destOrd="0" presId="urn:microsoft.com/office/officeart/2016/7/layout/LinearArrowProcessNumbered"/>
    <dgm:cxn modelId="{4924CDDA-F20F-42A1-9737-7A992B72C582}" type="presParOf" srcId="{9446999D-086B-4E16-BF0E-7599D2037C6C}" destId="{A158D3A9-88FB-40C0-807D-26B64B37F84A}" srcOrd="3" destOrd="0" presId="urn:microsoft.com/office/officeart/2016/7/layout/LinearArrowProcessNumbered"/>
    <dgm:cxn modelId="{08BEB444-40D9-4DCA-A955-4CB0074BFAAF}" type="presParOf" srcId="{99EBFE01-3E86-4D04-BE81-FDD60E00BFBA}" destId="{B3469A54-308C-41B8-BF49-47195AB98F89}" srcOrd="2" destOrd="0" presId="urn:microsoft.com/office/officeart/2016/7/layout/LinearArrowProcessNumbered"/>
    <dgm:cxn modelId="{BAD8323A-E435-42E9-93F9-A87401301475}" type="presParOf" srcId="{1C2174A3-738B-4195-913E-EE0573A0791D}" destId="{17DED437-C586-4442-8034-FCD6EB9975F3}" srcOrd="3" destOrd="0" presId="urn:microsoft.com/office/officeart/2016/7/layout/LinearArrowProcessNumbered"/>
    <dgm:cxn modelId="{775CF7CF-B7A5-4DB3-96A8-7513759C0A16}" type="presParOf" srcId="{1C2174A3-738B-4195-913E-EE0573A0791D}" destId="{06085116-DD13-4D89-B3D3-CBCD8E9C12E9}" srcOrd="4" destOrd="0" presId="urn:microsoft.com/office/officeart/2016/7/layout/LinearArrowProcessNumbered"/>
    <dgm:cxn modelId="{C4983F47-9EC8-4AE7-A027-E2140798ABCB}" type="presParOf" srcId="{06085116-DD13-4D89-B3D3-CBCD8E9C12E9}" destId="{4621616F-8D35-46B9-AACB-812859B24C79}" srcOrd="0" destOrd="0" presId="urn:microsoft.com/office/officeart/2016/7/layout/LinearArrowProcessNumbered"/>
    <dgm:cxn modelId="{197F682D-9136-4D70-8F3A-6731E928A4A0}" type="presParOf" srcId="{06085116-DD13-4D89-B3D3-CBCD8E9C12E9}" destId="{5E34A4ED-3813-43BC-84EF-C12ECB2A7318}" srcOrd="1" destOrd="0" presId="urn:microsoft.com/office/officeart/2016/7/layout/LinearArrowProcessNumbered"/>
    <dgm:cxn modelId="{93043C2A-0467-4E9C-90B8-A274D7F6739C}" type="presParOf" srcId="{5E34A4ED-3813-43BC-84EF-C12ECB2A7318}" destId="{5CE82735-A762-49C5-ACA7-8990ACD04CFF}" srcOrd="0" destOrd="0" presId="urn:microsoft.com/office/officeart/2016/7/layout/LinearArrowProcessNumbered"/>
    <dgm:cxn modelId="{510F93DC-4D6F-4C28-91E6-10011EEB1C44}" type="presParOf" srcId="{5E34A4ED-3813-43BC-84EF-C12ECB2A7318}" destId="{AB8BB991-D543-442F-9BB3-03290491FBAE}" srcOrd="1" destOrd="0" presId="urn:microsoft.com/office/officeart/2016/7/layout/LinearArrowProcessNumbered"/>
    <dgm:cxn modelId="{6DC7622D-84F8-49CF-96AC-C24004D8C230}" type="presParOf" srcId="{5E34A4ED-3813-43BC-84EF-C12ECB2A7318}" destId="{085C806B-D60D-4A8C-8E8B-99BBAC771FCF}" srcOrd="2" destOrd="0" presId="urn:microsoft.com/office/officeart/2016/7/layout/LinearArrowProcessNumbered"/>
    <dgm:cxn modelId="{29872141-1C23-4B9C-8CBE-C8FED25BB426}" type="presParOf" srcId="{5E34A4ED-3813-43BC-84EF-C12ECB2A7318}" destId="{223BA6CC-C717-4B36-AEED-4C34FA847DAE}" srcOrd="3" destOrd="0" presId="urn:microsoft.com/office/officeart/2016/7/layout/LinearArrowProcessNumbered"/>
    <dgm:cxn modelId="{2405C72F-D099-4F4C-A72F-1983977623A4}" type="presParOf" srcId="{06085116-DD13-4D89-B3D3-CBCD8E9C12E9}" destId="{C38BE631-D4F3-4D68-B85D-442A66EC1633}" srcOrd="2" destOrd="0" presId="urn:microsoft.com/office/officeart/2016/7/layout/LinearArrowProcessNumbered"/>
    <dgm:cxn modelId="{DC96E95D-3791-4056-AF6C-AB71D29D107A}" type="presParOf" srcId="{1C2174A3-738B-4195-913E-EE0573A0791D}" destId="{23C146D5-D2F8-4DC7-B53F-4BDA5EA7ECC5}" srcOrd="5" destOrd="0" presId="urn:microsoft.com/office/officeart/2016/7/layout/LinearArrowProcessNumbered"/>
    <dgm:cxn modelId="{287B5CA6-EF9F-49F6-B99A-66EACDCFA477}" type="presParOf" srcId="{1C2174A3-738B-4195-913E-EE0573A0791D}" destId="{437657A7-5366-4A34-9CFB-6524B23DA1A8}" srcOrd="6" destOrd="0" presId="urn:microsoft.com/office/officeart/2016/7/layout/LinearArrowProcessNumbered"/>
    <dgm:cxn modelId="{53D56297-C9C1-46AC-A6E6-665D8E072CE1}" type="presParOf" srcId="{437657A7-5366-4A34-9CFB-6524B23DA1A8}" destId="{333999E0-DF13-4037-8169-C09DE2A907CB}" srcOrd="0" destOrd="0" presId="urn:microsoft.com/office/officeart/2016/7/layout/LinearArrowProcessNumbered"/>
    <dgm:cxn modelId="{EF2EF5F0-D6BF-421A-A2EA-D8DDB7DA2BDB}" type="presParOf" srcId="{437657A7-5366-4A34-9CFB-6524B23DA1A8}" destId="{2FB6A19B-B891-4A11-9B21-7EEBE9BBBC0F}" srcOrd="1" destOrd="0" presId="urn:microsoft.com/office/officeart/2016/7/layout/LinearArrowProcessNumbered"/>
    <dgm:cxn modelId="{34C52619-056D-4A9C-9A43-896AA4584DA6}" type="presParOf" srcId="{2FB6A19B-B891-4A11-9B21-7EEBE9BBBC0F}" destId="{2DBB9361-10DB-4CB3-B264-7135BB6A03C4}" srcOrd="0" destOrd="0" presId="urn:microsoft.com/office/officeart/2016/7/layout/LinearArrowProcessNumbered"/>
    <dgm:cxn modelId="{7E4EF5B5-53F6-4AA6-93A1-7C927C7E5DD4}" type="presParOf" srcId="{2FB6A19B-B891-4A11-9B21-7EEBE9BBBC0F}" destId="{E5EA5568-0BED-4597-A585-320832FB12FA}" srcOrd="1" destOrd="0" presId="urn:microsoft.com/office/officeart/2016/7/layout/LinearArrowProcessNumbered"/>
    <dgm:cxn modelId="{0DF6982B-A744-4031-97AC-5C80AD972A79}" type="presParOf" srcId="{2FB6A19B-B891-4A11-9B21-7EEBE9BBBC0F}" destId="{21467047-CF33-4A69-A18B-86AC8781DCE4}" srcOrd="2" destOrd="0" presId="urn:microsoft.com/office/officeart/2016/7/layout/LinearArrowProcessNumbered"/>
    <dgm:cxn modelId="{5948D0C3-8A2B-4912-AF5A-5F797DD94802}" type="presParOf" srcId="{2FB6A19B-B891-4A11-9B21-7EEBE9BBBC0F}" destId="{22CB71F9-4277-4D6F-B9B8-80A266EC39A2}" srcOrd="3" destOrd="0" presId="urn:microsoft.com/office/officeart/2016/7/layout/LinearArrowProcessNumbered"/>
    <dgm:cxn modelId="{EF679A1D-429E-4990-BD31-53EDDDA320C8}" type="presParOf" srcId="{437657A7-5366-4A34-9CFB-6524B23DA1A8}" destId="{946A8420-33EA-4044-89D0-68A8AEEC6FB7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48B0AD-8E9F-47C6-995F-E356C7627E11}" type="doc">
      <dgm:prSet loTypeId="urn:microsoft.com/office/officeart/2005/8/layout/vList5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CBC7107E-FFE1-4928-B345-F30EB6BEBFCD}">
      <dgm:prSet/>
      <dgm:spPr/>
      <dgm:t>
        <a:bodyPr/>
        <a:lstStyle/>
        <a:p>
          <a:r>
            <a:rPr lang="en-US"/>
            <a:t>Select</a:t>
          </a:r>
        </a:p>
      </dgm:t>
    </dgm:pt>
    <dgm:pt modelId="{96AD9A4B-CEDB-4D84-B7FD-C5DBC79A507C}" type="parTrans" cxnId="{0C3A702D-7447-44B1-A3EB-16614F6DC065}">
      <dgm:prSet/>
      <dgm:spPr/>
      <dgm:t>
        <a:bodyPr/>
        <a:lstStyle/>
        <a:p>
          <a:endParaRPr lang="en-US"/>
        </a:p>
      </dgm:t>
    </dgm:pt>
    <dgm:pt modelId="{C00EEFE3-02AB-419A-8E2D-8FE8229C12F8}" type="sibTrans" cxnId="{0C3A702D-7447-44B1-A3EB-16614F6DC065}">
      <dgm:prSet/>
      <dgm:spPr/>
      <dgm:t>
        <a:bodyPr/>
        <a:lstStyle/>
        <a:p>
          <a:endParaRPr lang="en-US"/>
        </a:p>
      </dgm:t>
    </dgm:pt>
    <dgm:pt modelId="{FCF292AA-FBF4-4B1F-834E-79027F03774C}">
      <dgm:prSet/>
      <dgm:spPr/>
      <dgm:t>
        <a:bodyPr/>
        <a:lstStyle/>
        <a:p>
          <a:r>
            <a:rPr lang="en-US"/>
            <a:t>Select image/shape</a:t>
          </a:r>
        </a:p>
      </dgm:t>
    </dgm:pt>
    <dgm:pt modelId="{BEFD3EEA-ACA9-4D0D-9586-2CBA85250590}" type="parTrans" cxnId="{3C9C7C00-8C1C-406F-AF46-4B2CF8B26833}">
      <dgm:prSet/>
      <dgm:spPr/>
      <dgm:t>
        <a:bodyPr/>
        <a:lstStyle/>
        <a:p>
          <a:endParaRPr lang="en-US"/>
        </a:p>
      </dgm:t>
    </dgm:pt>
    <dgm:pt modelId="{24F019D6-FABE-4D06-93B9-16B59DF4FA81}" type="sibTrans" cxnId="{3C9C7C00-8C1C-406F-AF46-4B2CF8B26833}">
      <dgm:prSet/>
      <dgm:spPr/>
      <dgm:t>
        <a:bodyPr/>
        <a:lstStyle/>
        <a:p>
          <a:endParaRPr lang="en-US"/>
        </a:p>
      </dgm:t>
    </dgm:pt>
    <dgm:pt modelId="{65E957CF-8A7A-40E7-8F7E-7CDDA85B7070}">
      <dgm:prSet/>
      <dgm:spPr/>
      <dgm:t>
        <a:bodyPr/>
        <a:lstStyle/>
        <a:p>
          <a:r>
            <a:rPr lang="en-US"/>
            <a:t>Right-click</a:t>
          </a:r>
        </a:p>
      </dgm:t>
    </dgm:pt>
    <dgm:pt modelId="{8F7C1D05-A04D-475B-925A-219EF67B7ED4}" type="parTrans" cxnId="{63421819-8938-4E82-8774-5F304DAF52C8}">
      <dgm:prSet/>
      <dgm:spPr/>
      <dgm:t>
        <a:bodyPr/>
        <a:lstStyle/>
        <a:p>
          <a:endParaRPr lang="en-US"/>
        </a:p>
      </dgm:t>
    </dgm:pt>
    <dgm:pt modelId="{379724F1-55AC-42BA-8641-2F32A133D65C}" type="sibTrans" cxnId="{63421819-8938-4E82-8774-5F304DAF52C8}">
      <dgm:prSet/>
      <dgm:spPr/>
      <dgm:t>
        <a:bodyPr/>
        <a:lstStyle/>
        <a:p>
          <a:endParaRPr lang="en-US"/>
        </a:p>
      </dgm:t>
    </dgm:pt>
    <dgm:pt modelId="{263B65D4-12F7-4D07-ABE4-2294024B4DC7}">
      <dgm:prSet/>
      <dgm:spPr/>
      <dgm:t>
        <a:bodyPr/>
        <a:lstStyle/>
        <a:p>
          <a:r>
            <a:rPr lang="en-US"/>
            <a:t>Right-click → Link</a:t>
          </a:r>
        </a:p>
      </dgm:t>
    </dgm:pt>
    <dgm:pt modelId="{C8D8E8E4-FA28-4D17-994A-C8555EB7746D}" type="parTrans" cxnId="{C4C4920A-881F-4986-AD9B-E7FAA9F8E073}">
      <dgm:prSet/>
      <dgm:spPr/>
      <dgm:t>
        <a:bodyPr/>
        <a:lstStyle/>
        <a:p>
          <a:endParaRPr lang="en-US"/>
        </a:p>
      </dgm:t>
    </dgm:pt>
    <dgm:pt modelId="{34D2EEBA-AD3F-42C4-911A-51AB11B6BFBA}" type="sibTrans" cxnId="{C4C4920A-881F-4986-AD9B-E7FAA9F8E073}">
      <dgm:prSet/>
      <dgm:spPr/>
      <dgm:t>
        <a:bodyPr/>
        <a:lstStyle/>
        <a:p>
          <a:endParaRPr lang="en-US"/>
        </a:p>
      </dgm:t>
    </dgm:pt>
    <dgm:pt modelId="{8173C66B-5CBC-48A0-8EEC-B4BF0B185C17}">
      <dgm:prSet/>
      <dgm:spPr/>
      <dgm:t>
        <a:bodyPr/>
        <a:lstStyle/>
        <a:p>
          <a:r>
            <a:rPr lang="en-US"/>
            <a:t>Insert</a:t>
          </a:r>
        </a:p>
      </dgm:t>
    </dgm:pt>
    <dgm:pt modelId="{683A7407-325C-4E63-A2F9-60FBA17DE3DD}" type="parTrans" cxnId="{BE115BAF-066A-46FE-A129-2ED6B78D2102}">
      <dgm:prSet/>
      <dgm:spPr/>
      <dgm:t>
        <a:bodyPr/>
        <a:lstStyle/>
        <a:p>
          <a:endParaRPr lang="en-US"/>
        </a:p>
      </dgm:t>
    </dgm:pt>
    <dgm:pt modelId="{45333803-DA70-499C-8B25-5E002D5BB358}" type="sibTrans" cxnId="{BE115BAF-066A-46FE-A129-2ED6B78D2102}">
      <dgm:prSet/>
      <dgm:spPr/>
      <dgm:t>
        <a:bodyPr/>
        <a:lstStyle/>
        <a:p>
          <a:endParaRPr lang="en-US"/>
        </a:p>
      </dgm:t>
    </dgm:pt>
    <dgm:pt modelId="{15ADA3C5-6D63-4343-ACBC-6CB8CA8A96BE}">
      <dgm:prSet/>
      <dgm:spPr/>
      <dgm:t>
        <a:bodyPr/>
        <a:lstStyle/>
        <a:p>
          <a:r>
            <a:rPr lang="en-US"/>
            <a:t>Insert URL</a:t>
          </a:r>
        </a:p>
      </dgm:t>
    </dgm:pt>
    <dgm:pt modelId="{95ECEB6A-6216-441F-B330-F3C3A862BCA9}" type="parTrans" cxnId="{4C2D9A68-7B12-4D7B-92F1-2BA5DC17BCB5}">
      <dgm:prSet/>
      <dgm:spPr/>
      <dgm:t>
        <a:bodyPr/>
        <a:lstStyle/>
        <a:p>
          <a:endParaRPr lang="en-US"/>
        </a:p>
      </dgm:t>
    </dgm:pt>
    <dgm:pt modelId="{B68F3E2B-7450-4D1C-8824-9754F61B8507}" type="sibTrans" cxnId="{4C2D9A68-7B12-4D7B-92F1-2BA5DC17BCB5}">
      <dgm:prSet/>
      <dgm:spPr/>
      <dgm:t>
        <a:bodyPr/>
        <a:lstStyle/>
        <a:p>
          <a:endParaRPr lang="en-US"/>
        </a:p>
      </dgm:t>
    </dgm:pt>
    <dgm:pt modelId="{99962CCF-55BA-48DB-8987-6265FEB879BE}">
      <dgm:prSet/>
      <dgm:spPr/>
      <dgm:t>
        <a:bodyPr/>
        <a:lstStyle/>
        <a:p>
          <a:r>
            <a:rPr lang="en-US"/>
            <a:t>Click</a:t>
          </a:r>
        </a:p>
      </dgm:t>
    </dgm:pt>
    <dgm:pt modelId="{1D6B0CBE-4861-4AF7-9CE6-C9AFF6A49C08}" type="parTrans" cxnId="{84767ECE-04F3-425B-A2F7-F0BC665AB88B}">
      <dgm:prSet/>
      <dgm:spPr/>
      <dgm:t>
        <a:bodyPr/>
        <a:lstStyle/>
        <a:p>
          <a:endParaRPr lang="en-US"/>
        </a:p>
      </dgm:t>
    </dgm:pt>
    <dgm:pt modelId="{8BBA6F29-8FE7-448A-A865-0B930C9DE0C3}" type="sibTrans" cxnId="{84767ECE-04F3-425B-A2F7-F0BC665AB88B}">
      <dgm:prSet/>
      <dgm:spPr/>
      <dgm:t>
        <a:bodyPr/>
        <a:lstStyle/>
        <a:p>
          <a:endParaRPr lang="en-US"/>
        </a:p>
      </dgm:t>
    </dgm:pt>
    <dgm:pt modelId="{CB9B1159-8846-4B3E-A7B5-F3BC9836F716}">
      <dgm:prSet/>
      <dgm:spPr/>
      <dgm:t>
        <a:bodyPr/>
        <a:lstStyle/>
        <a:p>
          <a:r>
            <a:rPr lang="en-US"/>
            <a:t>Click OK</a:t>
          </a:r>
        </a:p>
      </dgm:t>
    </dgm:pt>
    <dgm:pt modelId="{7712F25D-51AC-4F00-903A-45811D6B77E5}" type="parTrans" cxnId="{80DF0548-B643-4D0F-A64A-717938F2336B}">
      <dgm:prSet/>
      <dgm:spPr/>
      <dgm:t>
        <a:bodyPr/>
        <a:lstStyle/>
        <a:p>
          <a:endParaRPr lang="en-US"/>
        </a:p>
      </dgm:t>
    </dgm:pt>
    <dgm:pt modelId="{AC4441A5-1CCD-4BD0-B642-7C3E46544F50}" type="sibTrans" cxnId="{80DF0548-B643-4D0F-A64A-717938F2336B}">
      <dgm:prSet/>
      <dgm:spPr/>
      <dgm:t>
        <a:bodyPr/>
        <a:lstStyle/>
        <a:p>
          <a:endParaRPr lang="en-US"/>
        </a:p>
      </dgm:t>
    </dgm:pt>
    <dgm:pt modelId="{ECD7F44B-9BF5-4B01-ADA0-5096148B1BED}" type="pres">
      <dgm:prSet presAssocID="{5348B0AD-8E9F-47C6-995F-E356C7627E11}" presName="Name0" presStyleCnt="0">
        <dgm:presLayoutVars>
          <dgm:dir/>
          <dgm:animLvl val="lvl"/>
          <dgm:resizeHandles val="exact"/>
        </dgm:presLayoutVars>
      </dgm:prSet>
      <dgm:spPr/>
    </dgm:pt>
    <dgm:pt modelId="{AC368BF8-DD6D-44E9-9A42-B195DE5ACC9B}" type="pres">
      <dgm:prSet presAssocID="{CBC7107E-FFE1-4928-B345-F30EB6BEBFCD}" presName="linNode" presStyleCnt="0"/>
      <dgm:spPr/>
    </dgm:pt>
    <dgm:pt modelId="{FA2DD897-53A9-49A9-B7B0-2CDF3AB618BC}" type="pres">
      <dgm:prSet presAssocID="{CBC7107E-FFE1-4928-B345-F30EB6BEBFC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3C23BF6-DCBD-472F-AE1A-91E88292F719}" type="pres">
      <dgm:prSet presAssocID="{CBC7107E-FFE1-4928-B345-F30EB6BEBFCD}" presName="descendantText" presStyleLbl="alignAccFollowNode1" presStyleIdx="0" presStyleCnt="4">
        <dgm:presLayoutVars>
          <dgm:bulletEnabled val="1"/>
        </dgm:presLayoutVars>
      </dgm:prSet>
      <dgm:spPr/>
    </dgm:pt>
    <dgm:pt modelId="{DB928EAF-B3D8-4779-9E0E-314969375ED4}" type="pres">
      <dgm:prSet presAssocID="{C00EEFE3-02AB-419A-8E2D-8FE8229C12F8}" presName="sp" presStyleCnt="0"/>
      <dgm:spPr/>
    </dgm:pt>
    <dgm:pt modelId="{CD14B81B-509C-4508-A032-2D1AABC975B6}" type="pres">
      <dgm:prSet presAssocID="{65E957CF-8A7A-40E7-8F7E-7CDDA85B7070}" presName="linNode" presStyleCnt="0"/>
      <dgm:spPr/>
    </dgm:pt>
    <dgm:pt modelId="{41260EA7-19A5-4AC1-B49C-499E69FAABA6}" type="pres">
      <dgm:prSet presAssocID="{65E957CF-8A7A-40E7-8F7E-7CDDA85B7070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D80BD35C-C42F-4FAE-8A1D-F7B0A3BACFCE}" type="pres">
      <dgm:prSet presAssocID="{65E957CF-8A7A-40E7-8F7E-7CDDA85B7070}" presName="descendantText" presStyleLbl="alignAccFollowNode1" presStyleIdx="1" presStyleCnt="4">
        <dgm:presLayoutVars>
          <dgm:bulletEnabled val="1"/>
        </dgm:presLayoutVars>
      </dgm:prSet>
      <dgm:spPr/>
    </dgm:pt>
    <dgm:pt modelId="{959B438E-A18D-4754-8CF4-61AF8D8A2679}" type="pres">
      <dgm:prSet presAssocID="{379724F1-55AC-42BA-8641-2F32A133D65C}" presName="sp" presStyleCnt="0"/>
      <dgm:spPr/>
    </dgm:pt>
    <dgm:pt modelId="{B98419A8-82DF-4D7B-A6E3-F6D204D03C98}" type="pres">
      <dgm:prSet presAssocID="{8173C66B-5CBC-48A0-8EEC-B4BF0B185C17}" presName="linNode" presStyleCnt="0"/>
      <dgm:spPr/>
    </dgm:pt>
    <dgm:pt modelId="{9FAC1AB5-C50C-44AD-A326-A2666C66DE0B}" type="pres">
      <dgm:prSet presAssocID="{8173C66B-5CBC-48A0-8EEC-B4BF0B185C1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85CE01B2-9E3C-43D4-BD89-889E61EBCF48}" type="pres">
      <dgm:prSet presAssocID="{8173C66B-5CBC-48A0-8EEC-B4BF0B185C17}" presName="descendantText" presStyleLbl="alignAccFollowNode1" presStyleIdx="2" presStyleCnt="4">
        <dgm:presLayoutVars>
          <dgm:bulletEnabled val="1"/>
        </dgm:presLayoutVars>
      </dgm:prSet>
      <dgm:spPr/>
    </dgm:pt>
    <dgm:pt modelId="{0CC3563F-AC00-478E-A516-9E6FAB6BFDBE}" type="pres">
      <dgm:prSet presAssocID="{45333803-DA70-499C-8B25-5E002D5BB358}" presName="sp" presStyleCnt="0"/>
      <dgm:spPr/>
    </dgm:pt>
    <dgm:pt modelId="{5C55C76D-112A-4334-B4EC-3453C3CFDC89}" type="pres">
      <dgm:prSet presAssocID="{99962CCF-55BA-48DB-8987-6265FEB879BE}" presName="linNode" presStyleCnt="0"/>
      <dgm:spPr/>
    </dgm:pt>
    <dgm:pt modelId="{4FC7C9EF-D6DF-4C19-B11F-6311144EF69A}" type="pres">
      <dgm:prSet presAssocID="{99962CCF-55BA-48DB-8987-6265FEB879BE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AD552605-85CD-479F-9194-97811478E195}" type="pres">
      <dgm:prSet presAssocID="{99962CCF-55BA-48DB-8987-6265FEB879BE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3C9C7C00-8C1C-406F-AF46-4B2CF8B26833}" srcId="{CBC7107E-FFE1-4928-B345-F30EB6BEBFCD}" destId="{FCF292AA-FBF4-4B1F-834E-79027F03774C}" srcOrd="0" destOrd="0" parTransId="{BEFD3EEA-ACA9-4D0D-9586-2CBA85250590}" sibTransId="{24F019D6-FABE-4D06-93B9-16B59DF4FA81}"/>
    <dgm:cxn modelId="{C4C4920A-881F-4986-AD9B-E7FAA9F8E073}" srcId="{65E957CF-8A7A-40E7-8F7E-7CDDA85B7070}" destId="{263B65D4-12F7-4D07-ABE4-2294024B4DC7}" srcOrd="0" destOrd="0" parTransId="{C8D8E8E4-FA28-4D17-994A-C8555EB7746D}" sibTransId="{34D2EEBA-AD3F-42C4-911A-51AB11B6BFBA}"/>
    <dgm:cxn modelId="{520D6C0B-CE1C-4F14-8EC0-81FC30439206}" type="presOf" srcId="{CB9B1159-8846-4B3E-A7B5-F3BC9836F716}" destId="{AD552605-85CD-479F-9194-97811478E195}" srcOrd="0" destOrd="0" presId="urn:microsoft.com/office/officeart/2005/8/layout/vList5"/>
    <dgm:cxn modelId="{63421819-8938-4E82-8774-5F304DAF52C8}" srcId="{5348B0AD-8E9F-47C6-995F-E356C7627E11}" destId="{65E957CF-8A7A-40E7-8F7E-7CDDA85B7070}" srcOrd="1" destOrd="0" parTransId="{8F7C1D05-A04D-475B-925A-219EF67B7ED4}" sibTransId="{379724F1-55AC-42BA-8641-2F32A133D65C}"/>
    <dgm:cxn modelId="{0C3A702D-7447-44B1-A3EB-16614F6DC065}" srcId="{5348B0AD-8E9F-47C6-995F-E356C7627E11}" destId="{CBC7107E-FFE1-4928-B345-F30EB6BEBFCD}" srcOrd="0" destOrd="0" parTransId="{96AD9A4B-CEDB-4D84-B7FD-C5DBC79A507C}" sibTransId="{C00EEFE3-02AB-419A-8E2D-8FE8229C12F8}"/>
    <dgm:cxn modelId="{F2FC9542-EE9B-4A35-A904-BE511CFA4928}" type="presOf" srcId="{CBC7107E-FFE1-4928-B345-F30EB6BEBFCD}" destId="{FA2DD897-53A9-49A9-B7B0-2CDF3AB618BC}" srcOrd="0" destOrd="0" presId="urn:microsoft.com/office/officeart/2005/8/layout/vList5"/>
    <dgm:cxn modelId="{586AA562-39D3-4EC0-BCB4-8312D8FFC3B9}" type="presOf" srcId="{15ADA3C5-6D63-4343-ACBC-6CB8CA8A96BE}" destId="{85CE01B2-9E3C-43D4-BD89-889E61EBCF48}" srcOrd="0" destOrd="0" presId="urn:microsoft.com/office/officeart/2005/8/layout/vList5"/>
    <dgm:cxn modelId="{80DF0548-B643-4D0F-A64A-717938F2336B}" srcId="{99962CCF-55BA-48DB-8987-6265FEB879BE}" destId="{CB9B1159-8846-4B3E-A7B5-F3BC9836F716}" srcOrd="0" destOrd="0" parTransId="{7712F25D-51AC-4F00-903A-45811D6B77E5}" sibTransId="{AC4441A5-1CCD-4BD0-B642-7C3E46544F50}"/>
    <dgm:cxn modelId="{4C2D9A68-7B12-4D7B-92F1-2BA5DC17BCB5}" srcId="{8173C66B-5CBC-48A0-8EEC-B4BF0B185C17}" destId="{15ADA3C5-6D63-4343-ACBC-6CB8CA8A96BE}" srcOrd="0" destOrd="0" parTransId="{95ECEB6A-6216-441F-B330-F3C3A862BCA9}" sibTransId="{B68F3E2B-7450-4D1C-8824-9754F61B8507}"/>
    <dgm:cxn modelId="{AF3F8A49-585E-41FC-931A-D93FC89AC93B}" type="presOf" srcId="{99962CCF-55BA-48DB-8987-6265FEB879BE}" destId="{4FC7C9EF-D6DF-4C19-B11F-6311144EF69A}" srcOrd="0" destOrd="0" presId="urn:microsoft.com/office/officeart/2005/8/layout/vList5"/>
    <dgm:cxn modelId="{0135F779-7F33-422F-8812-6B470196E885}" type="presOf" srcId="{5348B0AD-8E9F-47C6-995F-E356C7627E11}" destId="{ECD7F44B-9BF5-4B01-ADA0-5096148B1BED}" srcOrd="0" destOrd="0" presId="urn:microsoft.com/office/officeart/2005/8/layout/vList5"/>
    <dgm:cxn modelId="{57AC417B-C69B-455C-AE9D-4A7B94282F48}" type="presOf" srcId="{FCF292AA-FBF4-4B1F-834E-79027F03774C}" destId="{43C23BF6-DCBD-472F-AE1A-91E88292F719}" srcOrd="0" destOrd="0" presId="urn:microsoft.com/office/officeart/2005/8/layout/vList5"/>
    <dgm:cxn modelId="{BE115BAF-066A-46FE-A129-2ED6B78D2102}" srcId="{5348B0AD-8E9F-47C6-995F-E356C7627E11}" destId="{8173C66B-5CBC-48A0-8EEC-B4BF0B185C17}" srcOrd="2" destOrd="0" parTransId="{683A7407-325C-4E63-A2F9-60FBA17DE3DD}" sibTransId="{45333803-DA70-499C-8B25-5E002D5BB358}"/>
    <dgm:cxn modelId="{58DB4FC7-2038-4FEA-9187-E150607F4702}" type="presOf" srcId="{65E957CF-8A7A-40E7-8F7E-7CDDA85B7070}" destId="{41260EA7-19A5-4AC1-B49C-499E69FAABA6}" srcOrd="0" destOrd="0" presId="urn:microsoft.com/office/officeart/2005/8/layout/vList5"/>
    <dgm:cxn modelId="{5E87A2C7-61CD-4F5A-BBB0-0D4FFB5062C3}" type="presOf" srcId="{8173C66B-5CBC-48A0-8EEC-B4BF0B185C17}" destId="{9FAC1AB5-C50C-44AD-A326-A2666C66DE0B}" srcOrd="0" destOrd="0" presId="urn:microsoft.com/office/officeart/2005/8/layout/vList5"/>
    <dgm:cxn modelId="{84767ECE-04F3-425B-A2F7-F0BC665AB88B}" srcId="{5348B0AD-8E9F-47C6-995F-E356C7627E11}" destId="{99962CCF-55BA-48DB-8987-6265FEB879BE}" srcOrd="3" destOrd="0" parTransId="{1D6B0CBE-4861-4AF7-9CE6-C9AFF6A49C08}" sibTransId="{8BBA6F29-8FE7-448A-A865-0B930C9DE0C3}"/>
    <dgm:cxn modelId="{1D78A4D3-EE32-452F-8A87-C214C041EA66}" type="presOf" srcId="{263B65D4-12F7-4D07-ABE4-2294024B4DC7}" destId="{D80BD35C-C42F-4FAE-8A1D-F7B0A3BACFCE}" srcOrd="0" destOrd="0" presId="urn:microsoft.com/office/officeart/2005/8/layout/vList5"/>
    <dgm:cxn modelId="{AEEF4D01-67E6-45AA-8A25-DAF28A8D936C}" type="presParOf" srcId="{ECD7F44B-9BF5-4B01-ADA0-5096148B1BED}" destId="{AC368BF8-DD6D-44E9-9A42-B195DE5ACC9B}" srcOrd="0" destOrd="0" presId="urn:microsoft.com/office/officeart/2005/8/layout/vList5"/>
    <dgm:cxn modelId="{75E3F097-A811-4AA3-9243-E884ED1760CC}" type="presParOf" srcId="{AC368BF8-DD6D-44E9-9A42-B195DE5ACC9B}" destId="{FA2DD897-53A9-49A9-B7B0-2CDF3AB618BC}" srcOrd="0" destOrd="0" presId="urn:microsoft.com/office/officeart/2005/8/layout/vList5"/>
    <dgm:cxn modelId="{FF639C4B-D922-4800-A1A1-CC8524CE7EB1}" type="presParOf" srcId="{AC368BF8-DD6D-44E9-9A42-B195DE5ACC9B}" destId="{43C23BF6-DCBD-472F-AE1A-91E88292F719}" srcOrd="1" destOrd="0" presId="urn:microsoft.com/office/officeart/2005/8/layout/vList5"/>
    <dgm:cxn modelId="{BE20BEE8-F608-47D3-8E22-06D528661EBB}" type="presParOf" srcId="{ECD7F44B-9BF5-4B01-ADA0-5096148B1BED}" destId="{DB928EAF-B3D8-4779-9E0E-314969375ED4}" srcOrd="1" destOrd="0" presId="urn:microsoft.com/office/officeart/2005/8/layout/vList5"/>
    <dgm:cxn modelId="{E0D82C1F-5AEB-400C-92BF-ECF16C99138C}" type="presParOf" srcId="{ECD7F44B-9BF5-4B01-ADA0-5096148B1BED}" destId="{CD14B81B-509C-4508-A032-2D1AABC975B6}" srcOrd="2" destOrd="0" presId="urn:microsoft.com/office/officeart/2005/8/layout/vList5"/>
    <dgm:cxn modelId="{0F84CFB4-C2A3-49D2-A547-3A59C1E89A49}" type="presParOf" srcId="{CD14B81B-509C-4508-A032-2D1AABC975B6}" destId="{41260EA7-19A5-4AC1-B49C-499E69FAABA6}" srcOrd="0" destOrd="0" presId="urn:microsoft.com/office/officeart/2005/8/layout/vList5"/>
    <dgm:cxn modelId="{E95902CC-524F-48B1-8BE8-995FBC964967}" type="presParOf" srcId="{CD14B81B-509C-4508-A032-2D1AABC975B6}" destId="{D80BD35C-C42F-4FAE-8A1D-F7B0A3BACFCE}" srcOrd="1" destOrd="0" presId="urn:microsoft.com/office/officeart/2005/8/layout/vList5"/>
    <dgm:cxn modelId="{605B7FDF-3E75-4795-A8ED-0319CA0A7FA5}" type="presParOf" srcId="{ECD7F44B-9BF5-4B01-ADA0-5096148B1BED}" destId="{959B438E-A18D-4754-8CF4-61AF8D8A2679}" srcOrd="3" destOrd="0" presId="urn:microsoft.com/office/officeart/2005/8/layout/vList5"/>
    <dgm:cxn modelId="{B3FA8C27-88A9-4151-93C0-B3E8BA1ACD80}" type="presParOf" srcId="{ECD7F44B-9BF5-4B01-ADA0-5096148B1BED}" destId="{B98419A8-82DF-4D7B-A6E3-F6D204D03C98}" srcOrd="4" destOrd="0" presId="urn:microsoft.com/office/officeart/2005/8/layout/vList5"/>
    <dgm:cxn modelId="{BA58D38F-8264-44DF-8932-4ED2A5137EFC}" type="presParOf" srcId="{B98419A8-82DF-4D7B-A6E3-F6D204D03C98}" destId="{9FAC1AB5-C50C-44AD-A326-A2666C66DE0B}" srcOrd="0" destOrd="0" presId="urn:microsoft.com/office/officeart/2005/8/layout/vList5"/>
    <dgm:cxn modelId="{29625602-D271-40A6-B882-EEEEB2C7E313}" type="presParOf" srcId="{B98419A8-82DF-4D7B-A6E3-F6D204D03C98}" destId="{85CE01B2-9E3C-43D4-BD89-889E61EBCF48}" srcOrd="1" destOrd="0" presId="urn:microsoft.com/office/officeart/2005/8/layout/vList5"/>
    <dgm:cxn modelId="{6EF3C861-81B9-4967-B13B-5D609557F861}" type="presParOf" srcId="{ECD7F44B-9BF5-4B01-ADA0-5096148B1BED}" destId="{0CC3563F-AC00-478E-A516-9E6FAB6BFDBE}" srcOrd="5" destOrd="0" presId="urn:microsoft.com/office/officeart/2005/8/layout/vList5"/>
    <dgm:cxn modelId="{6A9E3943-5918-4BE5-9556-FBA92DE166C3}" type="presParOf" srcId="{ECD7F44B-9BF5-4B01-ADA0-5096148B1BED}" destId="{5C55C76D-112A-4334-B4EC-3453C3CFDC89}" srcOrd="6" destOrd="0" presId="urn:microsoft.com/office/officeart/2005/8/layout/vList5"/>
    <dgm:cxn modelId="{BFA6A097-D046-4FDE-BC53-308C8F789417}" type="presParOf" srcId="{5C55C76D-112A-4334-B4EC-3453C3CFDC89}" destId="{4FC7C9EF-D6DF-4C19-B11F-6311144EF69A}" srcOrd="0" destOrd="0" presId="urn:microsoft.com/office/officeart/2005/8/layout/vList5"/>
    <dgm:cxn modelId="{AFE85B6B-3F40-47A3-8387-90B3BC6805FC}" type="presParOf" srcId="{5C55C76D-112A-4334-B4EC-3453C3CFDC89}" destId="{AD552605-85CD-479F-9194-97811478E195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6B15055-6162-4545-8577-0F5CD0EC18CF}" type="doc">
      <dgm:prSet loTypeId="urn:microsoft.com/office/officeart/2016/7/layout/BasicLinearProcessNumbered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E7260CA-75B0-4130-B6E4-7E20FFB3AC9C}">
      <dgm:prSet/>
      <dgm:spPr/>
      <dgm:t>
        <a:bodyPr/>
        <a:lstStyle/>
        <a:p>
          <a:r>
            <a:rPr lang="en-US"/>
            <a:t>Select</a:t>
          </a:r>
        </a:p>
      </dgm:t>
    </dgm:pt>
    <dgm:pt modelId="{BAA0A842-1AC8-4B43-9630-5FDF56CE88AC}" type="parTrans" cxnId="{DA000FBD-3898-440A-8AAD-07D735FE4CCC}">
      <dgm:prSet/>
      <dgm:spPr/>
      <dgm:t>
        <a:bodyPr/>
        <a:lstStyle/>
        <a:p>
          <a:endParaRPr lang="en-US"/>
        </a:p>
      </dgm:t>
    </dgm:pt>
    <dgm:pt modelId="{B86A7544-4259-4AC7-8B4F-610812756348}" type="sibTrans" cxnId="{DA000FBD-3898-440A-8AAD-07D735FE4CCC}">
      <dgm:prSet phldrT="1"/>
      <dgm:spPr/>
      <dgm:t>
        <a:bodyPr/>
        <a:lstStyle/>
        <a:p>
          <a:r>
            <a:rPr lang="en-US"/>
            <a:t>1</a:t>
          </a:r>
        </a:p>
      </dgm:t>
    </dgm:pt>
    <dgm:pt modelId="{5104B764-E00F-47CD-8455-0D07C7DEB250}">
      <dgm:prSet/>
      <dgm:spPr/>
      <dgm:t>
        <a:bodyPr/>
        <a:lstStyle/>
        <a:p>
          <a:r>
            <a:rPr lang="en-US"/>
            <a:t>Select object</a:t>
          </a:r>
        </a:p>
      </dgm:t>
    </dgm:pt>
    <dgm:pt modelId="{CD530F9F-5321-4F19-BAF8-AB157067A081}" type="parTrans" cxnId="{CF0798A4-EA5F-4EBC-97EC-28BF30852E17}">
      <dgm:prSet/>
      <dgm:spPr/>
      <dgm:t>
        <a:bodyPr/>
        <a:lstStyle/>
        <a:p>
          <a:endParaRPr lang="en-US"/>
        </a:p>
      </dgm:t>
    </dgm:pt>
    <dgm:pt modelId="{797D3C30-FB8A-4EAF-9BED-4E7207917F02}" type="sibTrans" cxnId="{CF0798A4-EA5F-4EBC-97EC-28BF30852E17}">
      <dgm:prSet/>
      <dgm:spPr/>
      <dgm:t>
        <a:bodyPr/>
        <a:lstStyle/>
        <a:p>
          <a:endParaRPr lang="en-US"/>
        </a:p>
      </dgm:t>
    </dgm:pt>
    <dgm:pt modelId="{EE2E1E10-2675-47CD-B8D4-0042CCCCC3A7}">
      <dgm:prSet/>
      <dgm:spPr/>
      <dgm:t>
        <a:bodyPr/>
        <a:lstStyle/>
        <a:p>
          <a:r>
            <a:rPr lang="en-US"/>
            <a:t>Press</a:t>
          </a:r>
        </a:p>
      </dgm:t>
    </dgm:pt>
    <dgm:pt modelId="{7D9126D1-6E42-479C-AEDC-4162692239DF}" type="parTrans" cxnId="{D1E3D632-1DB4-4479-8F20-B79F5FB70C15}">
      <dgm:prSet/>
      <dgm:spPr/>
      <dgm:t>
        <a:bodyPr/>
        <a:lstStyle/>
        <a:p>
          <a:endParaRPr lang="en-US"/>
        </a:p>
      </dgm:t>
    </dgm:pt>
    <dgm:pt modelId="{464C8704-26D8-4CE8-8C95-946EFABCB1CA}" type="sibTrans" cxnId="{D1E3D632-1DB4-4479-8F20-B79F5FB70C15}">
      <dgm:prSet phldrT="2"/>
      <dgm:spPr/>
      <dgm:t>
        <a:bodyPr/>
        <a:lstStyle/>
        <a:p>
          <a:r>
            <a:rPr lang="en-US"/>
            <a:t>2</a:t>
          </a:r>
        </a:p>
      </dgm:t>
    </dgm:pt>
    <dgm:pt modelId="{E728453D-91B1-4720-ABF7-9205B13B4FDE}">
      <dgm:prSet/>
      <dgm:spPr/>
      <dgm:t>
        <a:bodyPr/>
        <a:lstStyle/>
        <a:p>
          <a:r>
            <a:rPr lang="en-US"/>
            <a:t>Press Ctrl+K</a:t>
          </a:r>
        </a:p>
      </dgm:t>
    </dgm:pt>
    <dgm:pt modelId="{A814D19E-AF64-4771-9BC8-6F7BFA10138D}" type="parTrans" cxnId="{2273E469-7EB6-4CBF-9E98-A70BE55408A6}">
      <dgm:prSet/>
      <dgm:spPr/>
      <dgm:t>
        <a:bodyPr/>
        <a:lstStyle/>
        <a:p>
          <a:endParaRPr lang="en-US"/>
        </a:p>
      </dgm:t>
    </dgm:pt>
    <dgm:pt modelId="{F9F15168-F26F-4CFC-8878-6BC4DB414955}" type="sibTrans" cxnId="{2273E469-7EB6-4CBF-9E98-A70BE55408A6}">
      <dgm:prSet/>
      <dgm:spPr/>
      <dgm:t>
        <a:bodyPr/>
        <a:lstStyle/>
        <a:p>
          <a:endParaRPr lang="en-US"/>
        </a:p>
      </dgm:t>
    </dgm:pt>
    <dgm:pt modelId="{FEB31AB4-9D1E-42AE-8CE5-0E36B733215D}">
      <dgm:prSet/>
      <dgm:spPr/>
      <dgm:t>
        <a:bodyPr/>
        <a:lstStyle/>
        <a:p>
          <a:r>
            <a:rPr lang="en-US"/>
            <a:t>Choose</a:t>
          </a:r>
        </a:p>
      </dgm:t>
    </dgm:pt>
    <dgm:pt modelId="{2264A022-F0B0-4057-934F-92D7D0CB3E34}" type="parTrans" cxnId="{0D5BFFCE-A22D-4C90-9368-3761F766F742}">
      <dgm:prSet/>
      <dgm:spPr/>
      <dgm:t>
        <a:bodyPr/>
        <a:lstStyle/>
        <a:p>
          <a:endParaRPr lang="en-US"/>
        </a:p>
      </dgm:t>
    </dgm:pt>
    <dgm:pt modelId="{330D74C6-3E7F-4772-851F-9D7A9A7A0718}" type="sibTrans" cxnId="{0D5BFFCE-A22D-4C90-9368-3761F766F742}">
      <dgm:prSet phldrT="3"/>
      <dgm:spPr/>
      <dgm:t>
        <a:bodyPr/>
        <a:lstStyle/>
        <a:p>
          <a:r>
            <a:rPr lang="en-US"/>
            <a:t>3</a:t>
          </a:r>
        </a:p>
      </dgm:t>
    </dgm:pt>
    <dgm:pt modelId="{94E71982-B30C-4282-973A-6CD09A699272}">
      <dgm:prSet/>
      <dgm:spPr/>
      <dgm:t>
        <a:bodyPr/>
        <a:lstStyle/>
        <a:p>
          <a:r>
            <a:rPr lang="en-US"/>
            <a:t>Choose 'Place in This Document'</a:t>
          </a:r>
        </a:p>
      </dgm:t>
    </dgm:pt>
    <dgm:pt modelId="{813D6D6E-4E9B-4F08-B841-04B012046D45}" type="parTrans" cxnId="{DA8E32CF-DC55-417C-9629-8443BBFF6BAA}">
      <dgm:prSet/>
      <dgm:spPr/>
      <dgm:t>
        <a:bodyPr/>
        <a:lstStyle/>
        <a:p>
          <a:endParaRPr lang="en-US"/>
        </a:p>
      </dgm:t>
    </dgm:pt>
    <dgm:pt modelId="{1F4EFC0B-3FF8-4055-9D8D-7FD4B87D8113}" type="sibTrans" cxnId="{DA8E32CF-DC55-417C-9629-8443BBFF6BAA}">
      <dgm:prSet/>
      <dgm:spPr/>
      <dgm:t>
        <a:bodyPr/>
        <a:lstStyle/>
        <a:p>
          <a:endParaRPr lang="en-US"/>
        </a:p>
      </dgm:t>
    </dgm:pt>
    <dgm:pt modelId="{59F01A53-7A2F-4046-A18B-504447020790}">
      <dgm:prSet/>
      <dgm:spPr/>
      <dgm:t>
        <a:bodyPr/>
        <a:lstStyle/>
        <a:p>
          <a:r>
            <a:rPr lang="en-US"/>
            <a:t>Select</a:t>
          </a:r>
        </a:p>
      </dgm:t>
    </dgm:pt>
    <dgm:pt modelId="{F0982FB5-D667-4FAB-83F1-BC6513518F53}" type="parTrans" cxnId="{01B5D8B8-D29E-424F-98DB-3714DF33922B}">
      <dgm:prSet/>
      <dgm:spPr/>
      <dgm:t>
        <a:bodyPr/>
        <a:lstStyle/>
        <a:p>
          <a:endParaRPr lang="en-US"/>
        </a:p>
      </dgm:t>
    </dgm:pt>
    <dgm:pt modelId="{B0662707-16B9-458A-9D21-7AC0A7A001C5}" type="sibTrans" cxnId="{01B5D8B8-D29E-424F-98DB-3714DF33922B}">
      <dgm:prSet phldrT="4"/>
      <dgm:spPr/>
      <dgm:t>
        <a:bodyPr/>
        <a:lstStyle/>
        <a:p>
          <a:r>
            <a:rPr lang="en-US"/>
            <a:t>4</a:t>
          </a:r>
        </a:p>
      </dgm:t>
    </dgm:pt>
    <dgm:pt modelId="{0B7C194A-E881-4D88-A1FE-99EEFAFB4661}">
      <dgm:prSet/>
      <dgm:spPr/>
      <dgm:t>
        <a:bodyPr/>
        <a:lstStyle/>
        <a:p>
          <a:r>
            <a:rPr lang="en-US"/>
            <a:t>Select slide</a:t>
          </a:r>
        </a:p>
      </dgm:t>
    </dgm:pt>
    <dgm:pt modelId="{C3C662EA-C49F-4C42-836D-2F362C6B495A}" type="parTrans" cxnId="{165814A4-D60B-4BEA-A857-A01639FCEF22}">
      <dgm:prSet/>
      <dgm:spPr/>
      <dgm:t>
        <a:bodyPr/>
        <a:lstStyle/>
        <a:p>
          <a:endParaRPr lang="en-US"/>
        </a:p>
      </dgm:t>
    </dgm:pt>
    <dgm:pt modelId="{76B5E0ED-359A-42CF-B9EB-7357290C7CCE}" type="sibTrans" cxnId="{165814A4-D60B-4BEA-A857-A01639FCEF22}">
      <dgm:prSet/>
      <dgm:spPr/>
      <dgm:t>
        <a:bodyPr/>
        <a:lstStyle/>
        <a:p>
          <a:endParaRPr lang="en-US"/>
        </a:p>
      </dgm:t>
    </dgm:pt>
    <dgm:pt modelId="{9BC116CC-30E4-4082-BE96-095DB5CD6345}">
      <dgm:prSet/>
      <dgm:spPr/>
      <dgm:t>
        <a:bodyPr/>
        <a:lstStyle/>
        <a:p>
          <a:r>
            <a:rPr lang="en-US"/>
            <a:t>Click</a:t>
          </a:r>
        </a:p>
      </dgm:t>
    </dgm:pt>
    <dgm:pt modelId="{E07741B5-5F83-446D-B0FC-20275A8D34DA}" type="parTrans" cxnId="{C39D8668-E5B9-445C-83E0-F9069CF16D0F}">
      <dgm:prSet/>
      <dgm:spPr/>
      <dgm:t>
        <a:bodyPr/>
        <a:lstStyle/>
        <a:p>
          <a:endParaRPr lang="en-US"/>
        </a:p>
      </dgm:t>
    </dgm:pt>
    <dgm:pt modelId="{E57D2E2B-D951-4E96-954D-E0CFDD58986D}" type="sibTrans" cxnId="{C39D8668-E5B9-445C-83E0-F9069CF16D0F}">
      <dgm:prSet phldrT="5"/>
      <dgm:spPr/>
      <dgm:t>
        <a:bodyPr/>
        <a:lstStyle/>
        <a:p>
          <a:r>
            <a:rPr lang="en-US"/>
            <a:t>5</a:t>
          </a:r>
        </a:p>
      </dgm:t>
    </dgm:pt>
    <dgm:pt modelId="{517A973C-4E05-4449-92FD-EF1A0D94F87D}">
      <dgm:prSet/>
      <dgm:spPr/>
      <dgm:t>
        <a:bodyPr/>
        <a:lstStyle/>
        <a:p>
          <a:r>
            <a:rPr lang="en-US"/>
            <a:t>Click OK</a:t>
          </a:r>
        </a:p>
      </dgm:t>
    </dgm:pt>
    <dgm:pt modelId="{47739E52-810B-48D2-A621-DF4C03857282}" type="parTrans" cxnId="{702A767D-A47A-48A2-AEDE-B105E2841D62}">
      <dgm:prSet/>
      <dgm:spPr/>
      <dgm:t>
        <a:bodyPr/>
        <a:lstStyle/>
        <a:p>
          <a:endParaRPr lang="en-US"/>
        </a:p>
      </dgm:t>
    </dgm:pt>
    <dgm:pt modelId="{680D8189-AD45-4D92-A853-B077ECB6282B}" type="sibTrans" cxnId="{702A767D-A47A-48A2-AEDE-B105E2841D62}">
      <dgm:prSet/>
      <dgm:spPr/>
      <dgm:t>
        <a:bodyPr/>
        <a:lstStyle/>
        <a:p>
          <a:endParaRPr lang="en-US"/>
        </a:p>
      </dgm:t>
    </dgm:pt>
    <dgm:pt modelId="{C73B2AD2-323C-4B27-ABCA-FC22C4FB6F6D}" type="pres">
      <dgm:prSet presAssocID="{E6B15055-6162-4545-8577-0F5CD0EC18CF}" presName="Name0" presStyleCnt="0">
        <dgm:presLayoutVars>
          <dgm:animLvl val="lvl"/>
          <dgm:resizeHandles val="exact"/>
        </dgm:presLayoutVars>
      </dgm:prSet>
      <dgm:spPr/>
    </dgm:pt>
    <dgm:pt modelId="{69C56B4B-93C5-49F2-83A3-EA555FA68590}" type="pres">
      <dgm:prSet presAssocID="{DE7260CA-75B0-4130-B6E4-7E20FFB3AC9C}" presName="compositeNode" presStyleCnt="0">
        <dgm:presLayoutVars>
          <dgm:bulletEnabled val="1"/>
        </dgm:presLayoutVars>
      </dgm:prSet>
      <dgm:spPr/>
    </dgm:pt>
    <dgm:pt modelId="{3CB13F54-0674-40A2-9174-AD882D318D8D}" type="pres">
      <dgm:prSet presAssocID="{DE7260CA-75B0-4130-B6E4-7E20FFB3AC9C}" presName="bgRect" presStyleLbl="bgAccFollowNode1" presStyleIdx="0" presStyleCnt="5"/>
      <dgm:spPr/>
    </dgm:pt>
    <dgm:pt modelId="{21FDF23E-EEC9-4088-88D8-8D9997E5C2DB}" type="pres">
      <dgm:prSet presAssocID="{B86A7544-4259-4AC7-8B4F-610812756348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97B3FCE8-1BE6-4CFB-81AD-F349B8955AED}" type="pres">
      <dgm:prSet presAssocID="{DE7260CA-75B0-4130-B6E4-7E20FFB3AC9C}" presName="bottomLine" presStyleLbl="alignNode1" presStyleIdx="1" presStyleCnt="10">
        <dgm:presLayoutVars/>
      </dgm:prSet>
      <dgm:spPr/>
    </dgm:pt>
    <dgm:pt modelId="{0906E2D7-1A21-4A67-9BC8-6524E67026AD}" type="pres">
      <dgm:prSet presAssocID="{DE7260CA-75B0-4130-B6E4-7E20FFB3AC9C}" presName="nodeText" presStyleLbl="bgAccFollowNode1" presStyleIdx="0" presStyleCnt="5">
        <dgm:presLayoutVars>
          <dgm:bulletEnabled val="1"/>
        </dgm:presLayoutVars>
      </dgm:prSet>
      <dgm:spPr/>
    </dgm:pt>
    <dgm:pt modelId="{BF31EA55-9AD9-4973-8876-402952DE62A5}" type="pres">
      <dgm:prSet presAssocID="{B86A7544-4259-4AC7-8B4F-610812756348}" presName="sibTrans" presStyleCnt="0"/>
      <dgm:spPr/>
    </dgm:pt>
    <dgm:pt modelId="{67C4FBE2-398D-41D8-873B-D9FBC45325B8}" type="pres">
      <dgm:prSet presAssocID="{EE2E1E10-2675-47CD-B8D4-0042CCCCC3A7}" presName="compositeNode" presStyleCnt="0">
        <dgm:presLayoutVars>
          <dgm:bulletEnabled val="1"/>
        </dgm:presLayoutVars>
      </dgm:prSet>
      <dgm:spPr/>
    </dgm:pt>
    <dgm:pt modelId="{E78EAE78-225F-4678-8005-D7701340A868}" type="pres">
      <dgm:prSet presAssocID="{EE2E1E10-2675-47CD-B8D4-0042CCCCC3A7}" presName="bgRect" presStyleLbl="bgAccFollowNode1" presStyleIdx="1" presStyleCnt="5"/>
      <dgm:spPr/>
    </dgm:pt>
    <dgm:pt modelId="{64828398-B49A-4ABD-906E-B2ECCE8D33D8}" type="pres">
      <dgm:prSet presAssocID="{464C8704-26D8-4CE8-8C95-946EFABCB1CA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2393D29D-D786-4448-A91C-9F7A33648C3B}" type="pres">
      <dgm:prSet presAssocID="{EE2E1E10-2675-47CD-B8D4-0042CCCCC3A7}" presName="bottomLine" presStyleLbl="alignNode1" presStyleIdx="3" presStyleCnt="10">
        <dgm:presLayoutVars/>
      </dgm:prSet>
      <dgm:spPr/>
    </dgm:pt>
    <dgm:pt modelId="{AC4D1E4B-AEF1-48FC-87B4-3CCE1ED4AC77}" type="pres">
      <dgm:prSet presAssocID="{EE2E1E10-2675-47CD-B8D4-0042CCCCC3A7}" presName="nodeText" presStyleLbl="bgAccFollowNode1" presStyleIdx="1" presStyleCnt="5">
        <dgm:presLayoutVars>
          <dgm:bulletEnabled val="1"/>
        </dgm:presLayoutVars>
      </dgm:prSet>
      <dgm:spPr/>
    </dgm:pt>
    <dgm:pt modelId="{DFFF5AF1-05BA-44AC-9659-2AEE6CDDC559}" type="pres">
      <dgm:prSet presAssocID="{464C8704-26D8-4CE8-8C95-946EFABCB1CA}" presName="sibTrans" presStyleCnt="0"/>
      <dgm:spPr/>
    </dgm:pt>
    <dgm:pt modelId="{54B2560E-C597-4C4A-8117-11F2756DECEC}" type="pres">
      <dgm:prSet presAssocID="{FEB31AB4-9D1E-42AE-8CE5-0E36B733215D}" presName="compositeNode" presStyleCnt="0">
        <dgm:presLayoutVars>
          <dgm:bulletEnabled val="1"/>
        </dgm:presLayoutVars>
      </dgm:prSet>
      <dgm:spPr/>
    </dgm:pt>
    <dgm:pt modelId="{17793B90-D105-468E-BA30-0BE38FF55777}" type="pres">
      <dgm:prSet presAssocID="{FEB31AB4-9D1E-42AE-8CE5-0E36B733215D}" presName="bgRect" presStyleLbl="bgAccFollowNode1" presStyleIdx="2" presStyleCnt="5"/>
      <dgm:spPr/>
    </dgm:pt>
    <dgm:pt modelId="{A74FB101-6561-447A-8069-20A389DCBCEC}" type="pres">
      <dgm:prSet presAssocID="{330D74C6-3E7F-4772-851F-9D7A9A7A0718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E1EE28DA-AF6D-46EB-8E53-CDA8972E56F2}" type="pres">
      <dgm:prSet presAssocID="{FEB31AB4-9D1E-42AE-8CE5-0E36B733215D}" presName="bottomLine" presStyleLbl="alignNode1" presStyleIdx="5" presStyleCnt="10">
        <dgm:presLayoutVars/>
      </dgm:prSet>
      <dgm:spPr/>
    </dgm:pt>
    <dgm:pt modelId="{227DC09F-45EE-4A2B-B137-F63F8C152732}" type="pres">
      <dgm:prSet presAssocID="{FEB31AB4-9D1E-42AE-8CE5-0E36B733215D}" presName="nodeText" presStyleLbl="bgAccFollowNode1" presStyleIdx="2" presStyleCnt="5">
        <dgm:presLayoutVars>
          <dgm:bulletEnabled val="1"/>
        </dgm:presLayoutVars>
      </dgm:prSet>
      <dgm:spPr/>
    </dgm:pt>
    <dgm:pt modelId="{30AF159F-965D-4794-9933-CC8CE3F98011}" type="pres">
      <dgm:prSet presAssocID="{330D74C6-3E7F-4772-851F-9D7A9A7A0718}" presName="sibTrans" presStyleCnt="0"/>
      <dgm:spPr/>
    </dgm:pt>
    <dgm:pt modelId="{6CD94590-945B-4038-9E5A-FAE16C2DAC3A}" type="pres">
      <dgm:prSet presAssocID="{59F01A53-7A2F-4046-A18B-504447020790}" presName="compositeNode" presStyleCnt="0">
        <dgm:presLayoutVars>
          <dgm:bulletEnabled val="1"/>
        </dgm:presLayoutVars>
      </dgm:prSet>
      <dgm:spPr/>
    </dgm:pt>
    <dgm:pt modelId="{C60F5CF8-1D66-4A16-B423-3A006A3B4DD9}" type="pres">
      <dgm:prSet presAssocID="{59F01A53-7A2F-4046-A18B-504447020790}" presName="bgRect" presStyleLbl="bgAccFollowNode1" presStyleIdx="3" presStyleCnt="5"/>
      <dgm:spPr/>
    </dgm:pt>
    <dgm:pt modelId="{47DD1FE9-8AC4-4131-8837-0E38C50B2207}" type="pres">
      <dgm:prSet presAssocID="{B0662707-16B9-458A-9D21-7AC0A7A001C5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718DB030-6720-4FB4-87C1-0149A6C1A7D3}" type="pres">
      <dgm:prSet presAssocID="{59F01A53-7A2F-4046-A18B-504447020790}" presName="bottomLine" presStyleLbl="alignNode1" presStyleIdx="7" presStyleCnt="10">
        <dgm:presLayoutVars/>
      </dgm:prSet>
      <dgm:spPr/>
    </dgm:pt>
    <dgm:pt modelId="{D2CEB38C-4B46-422B-8E69-7388782BAD12}" type="pres">
      <dgm:prSet presAssocID="{59F01A53-7A2F-4046-A18B-504447020790}" presName="nodeText" presStyleLbl="bgAccFollowNode1" presStyleIdx="3" presStyleCnt="5">
        <dgm:presLayoutVars>
          <dgm:bulletEnabled val="1"/>
        </dgm:presLayoutVars>
      </dgm:prSet>
      <dgm:spPr/>
    </dgm:pt>
    <dgm:pt modelId="{82A1931B-9D61-4882-B8F8-077C9F1E8EE2}" type="pres">
      <dgm:prSet presAssocID="{B0662707-16B9-458A-9D21-7AC0A7A001C5}" presName="sibTrans" presStyleCnt="0"/>
      <dgm:spPr/>
    </dgm:pt>
    <dgm:pt modelId="{B9F18B77-060C-4CC3-A992-5212D78BA1D7}" type="pres">
      <dgm:prSet presAssocID="{9BC116CC-30E4-4082-BE96-095DB5CD6345}" presName="compositeNode" presStyleCnt="0">
        <dgm:presLayoutVars>
          <dgm:bulletEnabled val="1"/>
        </dgm:presLayoutVars>
      </dgm:prSet>
      <dgm:spPr/>
    </dgm:pt>
    <dgm:pt modelId="{7FDF5732-B282-4BEC-B65D-C01C812874C6}" type="pres">
      <dgm:prSet presAssocID="{9BC116CC-30E4-4082-BE96-095DB5CD6345}" presName="bgRect" presStyleLbl="bgAccFollowNode1" presStyleIdx="4" presStyleCnt="5"/>
      <dgm:spPr/>
    </dgm:pt>
    <dgm:pt modelId="{81A13F3E-E023-4E3A-809D-48C1DA6D3CAE}" type="pres">
      <dgm:prSet presAssocID="{E57D2E2B-D951-4E96-954D-E0CFDD58986D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67FC706D-98ED-4538-90B6-1D4BC4E5EF86}" type="pres">
      <dgm:prSet presAssocID="{9BC116CC-30E4-4082-BE96-095DB5CD6345}" presName="bottomLine" presStyleLbl="alignNode1" presStyleIdx="9" presStyleCnt="10">
        <dgm:presLayoutVars/>
      </dgm:prSet>
      <dgm:spPr/>
    </dgm:pt>
    <dgm:pt modelId="{5E0102CD-F65E-43C9-B2E7-F68BE9B34D4F}" type="pres">
      <dgm:prSet presAssocID="{9BC116CC-30E4-4082-BE96-095DB5CD6345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967F4700-9ECA-41D2-90F7-E88D5C2F23B8}" type="presOf" srcId="{94E71982-B30C-4282-973A-6CD09A699272}" destId="{227DC09F-45EE-4A2B-B137-F63F8C152732}" srcOrd="0" destOrd="1" presId="urn:microsoft.com/office/officeart/2016/7/layout/BasicLinearProcessNumbered"/>
    <dgm:cxn modelId="{2374351F-DFF3-4CD4-A90F-CD2BF1345E67}" type="presOf" srcId="{B86A7544-4259-4AC7-8B4F-610812756348}" destId="{21FDF23E-EEC9-4088-88D8-8D9997E5C2DB}" srcOrd="0" destOrd="0" presId="urn:microsoft.com/office/officeart/2016/7/layout/BasicLinearProcessNumbered"/>
    <dgm:cxn modelId="{2E83B32E-E70C-47B7-A226-D90A6E587EAB}" type="presOf" srcId="{DE7260CA-75B0-4130-B6E4-7E20FFB3AC9C}" destId="{3CB13F54-0674-40A2-9174-AD882D318D8D}" srcOrd="0" destOrd="0" presId="urn:microsoft.com/office/officeart/2016/7/layout/BasicLinearProcessNumbered"/>
    <dgm:cxn modelId="{D1E3D632-1DB4-4479-8F20-B79F5FB70C15}" srcId="{E6B15055-6162-4545-8577-0F5CD0EC18CF}" destId="{EE2E1E10-2675-47CD-B8D4-0042CCCCC3A7}" srcOrd="1" destOrd="0" parTransId="{7D9126D1-6E42-479C-AEDC-4162692239DF}" sibTransId="{464C8704-26D8-4CE8-8C95-946EFABCB1CA}"/>
    <dgm:cxn modelId="{BC6A0A34-8CBD-4301-9709-F8E9E81C9D6F}" type="presOf" srcId="{330D74C6-3E7F-4772-851F-9D7A9A7A0718}" destId="{A74FB101-6561-447A-8069-20A389DCBCEC}" srcOrd="0" destOrd="0" presId="urn:microsoft.com/office/officeart/2016/7/layout/BasicLinearProcessNumbered"/>
    <dgm:cxn modelId="{3028B73A-C361-45BC-98C3-8298754ACFFB}" type="presOf" srcId="{517A973C-4E05-4449-92FD-EF1A0D94F87D}" destId="{5E0102CD-F65E-43C9-B2E7-F68BE9B34D4F}" srcOrd="0" destOrd="1" presId="urn:microsoft.com/office/officeart/2016/7/layout/BasicLinearProcessNumbered"/>
    <dgm:cxn modelId="{C39D8668-E5B9-445C-83E0-F9069CF16D0F}" srcId="{E6B15055-6162-4545-8577-0F5CD0EC18CF}" destId="{9BC116CC-30E4-4082-BE96-095DB5CD6345}" srcOrd="4" destOrd="0" parTransId="{E07741B5-5F83-446D-B0FC-20275A8D34DA}" sibTransId="{E57D2E2B-D951-4E96-954D-E0CFDD58986D}"/>
    <dgm:cxn modelId="{2273E469-7EB6-4CBF-9E98-A70BE55408A6}" srcId="{EE2E1E10-2675-47CD-B8D4-0042CCCCC3A7}" destId="{E728453D-91B1-4720-ABF7-9205B13B4FDE}" srcOrd="0" destOrd="0" parTransId="{A814D19E-AF64-4771-9BC8-6F7BFA10138D}" sibTransId="{F9F15168-F26F-4CFC-8878-6BC4DB414955}"/>
    <dgm:cxn modelId="{657E5B6D-1E53-4ED0-8DA6-E6AE064D3646}" type="presOf" srcId="{DE7260CA-75B0-4130-B6E4-7E20FFB3AC9C}" destId="{0906E2D7-1A21-4A67-9BC8-6524E67026AD}" srcOrd="1" destOrd="0" presId="urn:microsoft.com/office/officeart/2016/7/layout/BasicLinearProcessNumbered"/>
    <dgm:cxn modelId="{9B2CC24D-57A8-474F-BBE1-89D35334C788}" type="presOf" srcId="{FEB31AB4-9D1E-42AE-8CE5-0E36B733215D}" destId="{17793B90-D105-468E-BA30-0BE38FF55777}" srcOrd="0" destOrd="0" presId="urn:microsoft.com/office/officeart/2016/7/layout/BasicLinearProcessNumbered"/>
    <dgm:cxn modelId="{C432C855-3FE0-4249-B70F-DDAF1A985845}" type="presOf" srcId="{5104B764-E00F-47CD-8455-0D07C7DEB250}" destId="{0906E2D7-1A21-4A67-9BC8-6524E67026AD}" srcOrd="0" destOrd="1" presId="urn:microsoft.com/office/officeart/2016/7/layout/BasicLinearProcessNumbered"/>
    <dgm:cxn modelId="{702A767D-A47A-48A2-AEDE-B105E2841D62}" srcId="{9BC116CC-30E4-4082-BE96-095DB5CD6345}" destId="{517A973C-4E05-4449-92FD-EF1A0D94F87D}" srcOrd="0" destOrd="0" parTransId="{47739E52-810B-48D2-A621-DF4C03857282}" sibTransId="{680D8189-AD45-4D92-A853-B077ECB6282B}"/>
    <dgm:cxn modelId="{DA417E90-5DCA-4AE5-A5C1-5A85F31C2094}" type="presOf" srcId="{B0662707-16B9-458A-9D21-7AC0A7A001C5}" destId="{47DD1FE9-8AC4-4131-8837-0E38C50B2207}" srcOrd="0" destOrd="0" presId="urn:microsoft.com/office/officeart/2016/7/layout/BasicLinearProcessNumbered"/>
    <dgm:cxn modelId="{4E105892-15A8-48F5-B954-9D974E741452}" type="presOf" srcId="{EE2E1E10-2675-47CD-B8D4-0042CCCCC3A7}" destId="{AC4D1E4B-AEF1-48FC-87B4-3CCE1ED4AC77}" srcOrd="1" destOrd="0" presId="urn:microsoft.com/office/officeart/2016/7/layout/BasicLinearProcessNumbered"/>
    <dgm:cxn modelId="{60FDA0A1-84E6-413C-947C-E7466B854FE6}" type="presOf" srcId="{0B7C194A-E881-4D88-A1FE-99EEFAFB4661}" destId="{D2CEB38C-4B46-422B-8E69-7388782BAD12}" srcOrd="0" destOrd="1" presId="urn:microsoft.com/office/officeart/2016/7/layout/BasicLinearProcessNumbered"/>
    <dgm:cxn modelId="{FDDCC7A1-2D69-40BA-834F-52B899BC52B7}" type="presOf" srcId="{E57D2E2B-D951-4E96-954D-E0CFDD58986D}" destId="{81A13F3E-E023-4E3A-809D-48C1DA6D3CAE}" srcOrd="0" destOrd="0" presId="urn:microsoft.com/office/officeart/2016/7/layout/BasicLinearProcessNumbered"/>
    <dgm:cxn modelId="{165814A4-D60B-4BEA-A857-A01639FCEF22}" srcId="{59F01A53-7A2F-4046-A18B-504447020790}" destId="{0B7C194A-E881-4D88-A1FE-99EEFAFB4661}" srcOrd="0" destOrd="0" parTransId="{C3C662EA-C49F-4C42-836D-2F362C6B495A}" sibTransId="{76B5E0ED-359A-42CF-B9EB-7357290C7CCE}"/>
    <dgm:cxn modelId="{CF0798A4-EA5F-4EBC-97EC-28BF30852E17}" srcId="{DE7260CA-75B0-4130-B6E4-7E20FFB3AC9C}" destId="{5104B764-E00F-47CD-8455-0D07C7DEB250}" srcOrd="0" destOrd="0" parTransId="{CD530F9F-5321-4F19-BAF8-AB157067A081}" sibTransId="{797D3C30-FB8A-4EAF-9BED-4E7207917F02}"/>
    <dgm:cxn modelId="{01B5D8B8-D29E-424F-98DB-3714DF33922B}" srcId="{E6B15055-6162-4545-8577-0F5CD0EC18CF}" destId="{59F01A53-7A2F-4046-A18B-504447020790}" srcOrd="3" destOrd="0" parTransId="{F0982FB5-D667-4FAB-83F1-BC6513518F53}" sibTransId="{B0662707-16B9-458A-9D21-7AC0A7A001C5}"/>
    <dgm:cxn modelId="{DA000FBD-3898-440A-8AAD-07D735FE4CCC}" srcId="{E6B15055-6162-4545-8577-0F5CD0EC18CF}" destId="{DE7260CA-75B0-4130-B6E4-7E20FFB3AC9C}" srcOrd="0" destOrd="0" parTransId="{BAA0A842-1AC8-4B43-9630-5FDF56CE88AC}" sibTransId="{B86A7544-4259-4AC7-8B4F-610812756348}"/>
    <dgm:cxn modelId="{DE5EB8C1-C4A3-4C2D-AA7C-BEEDBD8D8262}" type="presOf" srcId="{59F01A53-7A2F-4046-A18B-504447020790}" destId="{C60F5CF8-1D66-4A16-B423-3A006A3B4DD9}" srcOrd="0" destOrd="0" presId="urn:microsoft.com/office/officeart/2016/7/layout/BasicLinearProcessNumbered"/>
    <dgm:cxn modelId="{D8B0A3C3-B75A-4C56-9323-CD295664B4AF}" type="presOf" srcId="{E6B15055-6162-4545-8577-0F5CD0EC18CF}" destId="{C73B2AD2-323C-4B27-ABCA-FC22C4FB6F6D}" srcOrd="0" destOrd="0" presId="urn:microsoft.com/office/officeart/2016/7/layout/BasicLinearProcessNumbered"/>
    <dgm:cxn modelId="{252B59C7-6A88-402C-910D-7FD429FBD506}" type="presOf" srcId="{FEB31AB4-9D1E-42AE-8CE5-0E36B733215D}" destId="{227DC09F-45EE-4A2B-B137-F63F8C152732}" srcOrd="1" destOrd="0" presId="urn:microsoft.com/office/officeart/2016/7/layout/BasicLinearProcessNumbered"/>
    <dgm:cxn modelId="{F31ABDC7-F866-4363-A1B1-E4F1EBA57487}" type="presOf" srcId="{464C8704-26D8-4CE8-8C95-946EFABCB1CA}" destId="{64828398-B49A-4ABD-906E-B2ECCE8D33D8}" srcOrd="0" destOrd="0" presId="urn:microsoft.com/office/officeart/2016/7/layout/BasicLinearProcessNumbered"/>
    <dgm:cxn modelId="{E9BAE1C7-8C28-44DB-AF83-35FB57A90202}" type="presOf" srcId="{EE2E1E10-2675-47CD-B8D4-0042CCCCC3A7}" destId="{E78EAE78-225F-4678-8005-D7701340A868}" srcOrd="0" destOrd="0" presId="urn:microsoft.com/office/officeart/2016/7/layout/BasicLinearProcessNumbered"/>
    <dgm:cxn modelId="{7338EECB-565C-4226-BF7D-B0A4FA1F1B39}" type="presOf" srcId="{E728453D-91B1-4720-ABF7-9205B13B4FDE}" destId="{AC4D1E4B-AEF1-48FC-87B4-3CCE1ED4AC77}" srcOrd="0" destOrd="1" presId="urn:microsoft.com/office/officeart/2016/7/layout/BasicLinearProcessNumbered"/>
    <dgm:cxn modelId="{0D5BFFCE-A22D-4C90-9368-3761F766F742}" srcId="{E6B15055-6162-4545-8577-0F5CD0EC18CF}" destId="{FEB31AB4-9D1E-42AE-8CE5-0E36B733215D}" srcOrd="2" destOrd="0" parTransId="{2264A022-F0B0-4057-934F-92D7D0CB3E34}" sibTransId="{330D74C6-3E7F-4772-851F-9D7A9A7A0718}"/>
    <dgm:cxn modelId="{DA8E32CF-DC55-417C-9629-8443BBFF6BAA}" srcId="{FEB31AB4-9D1E-42AE-8CE5-0E36B733215D}" destId="{94E71982-B30C-4282-973A-6CD09A699272}" srcOrd="0" destOrd="0" parTransId="{813D6D6E-4E9B-4F08-B841-04B012046D45}" sibTransId="{1F4EFC0B-3FF8-4055-9D8D-7FD4B87D8113}"/>
    <dgm:cxn modelId="{653B25D0-EE64-47DD-AA76-C6B4C0B4F2C0}" type="presOf" srcId="{59F01A53-7A2F-4046-A18B-504447020790}" destId="{D2CEB38C-4B46-422B-8E69-7388782BAD12}" srcOrd="1" destOrd="0" presId="urn:microsoft.com/office/officeart/2016/7/layout/BasicLinearProcessNumbered"/>
    <dgm:cxn modelId="{ED27A0D3-639D-4882-AF82-C43FF62156E8}" type="presOf" srcId="{9BC116CC-30E4-4082-BE96-095DB5CD6345}" destId="{5E0102CD-F65E-43C9-B2E7-F68BE9B34D4F}" srcOrd="1" destOrd="0" presId="urn:microsoft.com/office/officeart/2016/7/layout/BasicLinearProcessNumbered"/>
    <dgm:cxn modelId="{3F70F1ED-9BDA-4B53-91BF-AABCA34F18A6}" type="presOf" srcId="{9BC116CC-30E4-4082-BE96-095DB5CD6345}" destId="{7FDF5732-B282-4BEC-B65D-C01C812874C6}" srcOrd="0" destOrd="0" presId="urn:microsoft.com/office/officeart/2016/7/layout/BasicLinearProcessNumbered"/>
    <dgm:cxn modelId="{D633BEE2-1971-4898-9F4D-2191331E2E44}" type="presParOf" srcId="{C73B2AD2-323C-4B27-ABCA-FC22C4FB6F6D}" destId="{69C56B4B-93C5-49F2-83A3-EA555FA68590}" srcOrd="0" destOrd="0" presId="urn:microsoft.com/office/officeart/2016/7/layout/BasicLinearProcessNumbered"/>
    <dgm:cxn modelId="{89451565-E504-4173-939D-041792F171AF}" type="presParOf" srcId="{69C56B4B-93C5-49F2-83A3-EA555FA68590}" destId="{3CB13F54-0674-40A2-9174-AD882D318D8D}" srcOrd="0" destOrd="0" presId="urn:microsoft.com/office/officeart/2016/7/layout/BasicLinearProcessNumbered"/>
    <dgm:cxn modelId="{CA06DE8F-2DAA-4768-BD80-A21F3AF8D4BA}" type="presParOf" srcId="{69C56B4B-93C5-49F2-83A3-EA555FA68590}" destId="{21FDF23E-EEC9-4088-88D8-8D9997E5C2DB}" srcOrd="1" destOrd="0" presId="urn:microsoft.com/office/officeart/2016/7/layout/BasicLinearProcessNumbered"/>
    <dgm:cxn modelId="{579245E2-2DA3-4A75-A92F-306135AC79F6}" type="presParOf" srcId="{69C56B4B-93C5-49F2-83A3-EA555FA68590}" destId="{97B3FCE8-1BE6-4CFB-81AD-F349B8955AED}" srcOrd="2" destOrd="0" presId="urn:microsoft.com/office/officeart/2016/7/layout/BasicLinearProcessNumbered"/>
    <dgm:cxn modelId="{FF9982BF-CF4D-41D1-AD68-F1EBA6913C5A}" type="presParOf" srcId="{69C56B4B-93C5-49F2-83A3-EA555FA68590}" destId="{0906E2D7-1A21-4A67-9BC8-6524E67026AD}" srcOrd="3" destOrd="0" presId="urn:microsoft.com/office/officeart/2016/7/layout/BasicLinearProcessNumbered"/>
    <dgm:cxn modelId="{FE40F3CE-C9B2-4A75-A318-CDC0B43F46C4}" type="presParOf" srcId="{C73B2AD2-323C-4B27-ABCA-FC22C4FB6F6D}" destId="{BF31EA55-9AD9-4973-8876-402952DE62A5}" srcOrd="1" destOrd="0" presId="urn:microsoft.com/office/officeart/2016/7/layout/BasicLinearProcessNumbered"/>
    <dgm:cxn modelId="{6400A183-92C3-4D75-A623-BB94CE475EA6}" type="presParOf" srcId="{C73B2AD2-323C-4B27-ABCA-FC22C4FB6F6D}" destId="{67C4FBE2-398D-41D8-873B-D9FBC45325B8}" srcOrd="2" destOrd="0" presId="urn:microsoft.com/office/officeart/2016/7/layout/BasicLinearProcessNumbered"/>
    <dgm:cxn modelId="{08DD3A57-11BC-4881-8933-61D9EC5332AE}" type="presParOf" srcId="{67C4FBE2-398D-41D8-873B-D9FBC45325B8}" destId="{E78EAE78-225F-4678-8005-D7701340A868}" srcOrd="0" destOrd="0" presId="urn:microsoft.com/office/officeart/2016/7/layout/BasicLinearProcessNumbered"/>
    <dgm:cxn modelId="{B160CABC-BC06-4279-AB3F-6351E931CA4D}" type="presParOf" srcId="{67C4FBE2-398D-41D8-873B-D9FBC45325B8}" destId="{64828398-B49A-4ABD-906E-B2ECCE8D33D8}" srcOrd="1" destOrd="0" presId="urn:microsoft.com/office/officeart/2016/7/layout/BasicLinearProcessNumbered"/>
    <dgm:cxn modelId="{727429E6-6C36-40C9-853A-25F404928785}" type="presParOf" srcId="{67C4FBE2-398D-41D8-873B-D9FBC45325B8}" destId="{2393D29D-D786-4448-A91C-9F7A33648C3B}" srcOrd="2" destOrd="0" presId="urn:microsoft.com/office/officeart/2016/7/layout/BasicLinearProcessNumbered"/>
    <dgm:cxn modelId="{C54E3DC4-15FD-4C50-8DF6-618AF61FAEF8}" type="presParOf" srcId="{67C4FBE2-398D-41D8-873B-D9FBC45325B8}" destId="{AC4D1E4B-AEF1-48FC-87B4-3CCE1ED4AC77}" srcOrd="3" destOrd="0" presId="urn:microsoft.com/office/officeart/2016/7/layout/BasicLinearProcessNumbered"/>
    <dgm:cxn modelId="{32871878-E583-4398-8623-CA88A72E7149}" type="presParOf" srcId="{C73B2AD2-323C-4B27-ABCA-FC22C4FB6F6D}" destId="{DFFF5AF1-05BA-44AC-9659-2AEE6CDDC559}" srcOrd="3" destOrd="0" presId="urn:microsoft.com/office/officeart/2016/7/layout/BasicLinearProcessNumbered"/>
    <dgm:cxn modelId="{01725181-EB5B-4404-878E-D7B467FDE64D}" type="presParOf" srcId="{C73B2AD2-323C-4B27-ABCA-FC22C4FB6F6D}" destId="{54B2560E-C597-4C4A-8117-11F2756DECEC}" srcOrd="4" destOrd="0" presId="urn:microsoft.com/office/officeart/2016/7/layout/BasicLinearProcessNumbered"/>
    <dgm:cxn modelId="{F87B637D-EAB0-402F-A1CF-3694C4E2A5E2}" type="presParOf" srcId="{54B2560E-C597-4C4A-8117-11F2756DECEC}" destId="{17793B90-D105-468E-BA30-0BE38FF55777}" srcOrd="0" destOrd="0" presId="urn:microsoft.com/office/officeart/2016/7/layout/BasicLinearProcessNumbered"/>
    <dgm:cxn modelId="{A821DFCB-DC65-421B-ACF1-7084104CCC7E}" type="presParOf" srcId="{54B2560E-C597-4C4A-8117-11F2756DECEC}" destId="{A74FB101-6561-447A-8069-20A389DCBCEC}" srcOrd="1" destOrd="0" presId="urn:microsoft.com/office/officeart/2016/7/layout/BasicLinearProcessNumbered"/>
    <dgm:cxn modelId="{586A5504-1555-457B-9719-DFBB0CCEA66D}" type="presParOf" srcId="{54B2560E-C597-4C4A-8117-11F2756DECEC}" destId="{E1EE28DA-AF6D-46EB-8E53-CDA8972E56F2}" srcOrd="2" destOrd="0" presId="urn:microsoft.com/office/officeart/2016/7/layout/BasicLinearProcessNumbered"/>
    <dgm:cxn modelId="{1D388F50-7A5A-4622-AF97-400184E809A8}" type="presParOf" srcId="{54B2560E-C597-4C4A-8117-11F2756DECEC}" destId="{227DC09F-45EE-4A2B-B137-F63F8C152732}" srcOrd="3" destOrd="0" presId="urn:microsoft.com/office/officeart/2016/7/layout/BasicLinearProcessNumbered"/>
    <dgm:cxn modelId="{5F2506AA-2795-46A1-854E-773732CD0F1E}" type="presParOf" srcId="{C73B2AD2-323C-4B27-ABCA-FC22C4FB6F6D}" destId="{30AF159F-965D-4794-9933-CC8CE3F98011}" srcOrd="5" destOrd="0" presId="urn:microsoft.com/office/officeart/2016/7/layout/BasicLinearProcessNumbered"/>
    <dgm:cxn modelId="{62E4B8E9-3FC5-449E-8866-90EECA5F5C91}" type="presParOf" srcId="{C73B2AD2-323C-4B27-ABCA-FC22C4FB6F6D}" destId="{6CD94590-945B-4038-9E5A-FAE16C2DAC3A}" srcOrd="6" destOrd="0" presId="urn:microsoft.com/office/officeart/2016/7/layout/BasicLinearProcessNumbered"/>
    <dgm:cxn modelId="{9587C54B-A4C6-4119-A567-8B51EA1543CE}" type="presParOf" srcId="{6CD94590-945B-4038-9E5A-FAE16C2DAC3A}" destId="{C60F5CF8-1D66-4A16-B423-3A006A3B4DD9}" srcOrd="0" destOrd="0" presId="urn:microsoft.com/office/officeart/2016/7/layout/BasicLinearProcessNumbered"/>
    <dgm:cxn modelId="{15A03769-5C2C-4060-8E74-313CAFDC8498}" type="presParOf" srcId="{6CD94590-945B-4038-9E5A-FAE16C2DAC3A}" destId="{47DD1FE9-8AC4-4131-8837-0E38C50B2207}" srcOrd="1" destOrd="0" presId="urn:microsoft.com/office/officeart/2016/7/layout/BasicLinearProcessNumbered"/>
    <dgm:cxn modelId="{85B67163-797A-4390-9DA5-8CF7ABDCF9C6}" type="presParOf" srcId="{6CD94590-945B-4038-9E5A-FAE16C2DAC3A}" destId="{718DB030-6720-4FB4-87C1-0149A6C1A7D3}" srcOrd="2" destOrd="0" presId="urn:microsoft.com/office/officeart/2016/7/layout/BasicLinearProcessNumbered"/>
    <dgm:cxn modelId="{CD6E2BE1-300D-4FEF-A65C-DFB2DEF7017B}" type="presParOf" srcId="{6CD94590-945B-4038-9E5A-FAE16C2DAC3A}" destId="{D2CEB38C-4B46-422B-8E69-7388782BAD12}" srcOrd="3" destOrd="0" presId="urn:microsoft.com/office/officeart/2016/7/layout/BasicLinearProcessNumbered"/>
    <dgm:cxn modelId="{891BDDE9-BCB7-49BF-9594-E3619530FEF2}" type="presParOf" srcId="{C73B2AD2-323C-4B27-ABCA-FC22C4FB6F6D}" destId="{82A1931B-9D61-4882-B8F8-077C9F1E8EE2}" srcOrd="7" destOrd="0" presId="urn:microsoft.com/office/officeart/2016/7/layout/BasicLinearProcessNumbered"/>
    <dgm:cxn modelId="{89D7891A-1AAC-41FD-B8B0-97956470C15F}" type="presParOf" srcId="{C73B2AD2-323C-4B27-ABCA-FC22C4FB6F6D}" destId="{B9F18B77-060C-4CC3-A992-5212D78BA1D7}" srcOrd="8" destOrd="0" presId="urn:microsoft.com/office/officeart/2016/7/layout/BasicLinearProcessNumbered"/>
    <dgm:cxn modelId="{F1EB2E50-ED6C-42E2-8AA6-B8EA859B2147}" type="presParOf" srcId="{B9F18B77-060C-4CC3-A992-5212D78BA1D7}" destId="{7FDF5732-B282-4BEC-B65D-C01C812874C6}" srcOrd="0" destOrd="0" presId="urn:microsoft.com/office/officeart/2016/7/layout/BasicLinearProcessNumbered"/>
    <dgm:cxn modelId="{1FD082C4-7E1B-4EA0-9343-5A2D31968AD9}" type="presParOf" srcId="{B9F18B77-060C-4CC3-A992-5212D78BA1D7}" destId="{81A13F3E-E023-4E3A-809D-48C1DA6D3CAE}" srcOrd="1" destOrd="0" presId="urn:microsoft.com/office/officeart/2016/7/layout/BasicLinearProcessNumbered"/>
    <dgm:cxn modelId="{A0444E8A-5FC8-49EC-97F8-643A3D6B7696}" type="presParOf" srcId="{B9F18B77-060C-4CC3-A992-5212D78BA1D7}" destId="{67FC706D-98ED-4538-90B6-1D4BC4E5EF86}" srcOrd="2" destOrd="0" presId="urn:microsoft.com/office/officeart/2016/7/layout/BasicLinearProcessNumbered"/>
    <dgm:cxn modelId="{D89A5CBE-228D-4421-B6A3-40B5B4DA74D6}" type="presParOf" srcId="{B9F18B77-060C-4CC3-A992-5212D78BA1D7}" destId="{5E0102CD-F65E-43C9-B2E7-F68BE9B34D4F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A233EF3-E886-4434-8C8C-352E7D029268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AEE11490-4BBB-4378-A254-BC69A5D478D3}">
      <dgm:prSet/>
      <dgm:spPr/>
      <dgm:t>
        <a:bodyPr/>
        <a:lstStyle/>
        <a:p>
          <a:r>
            <a:rPr lang="en-US"/>
            <a:t>Select</a:t>
          </a:r>
        </a:p>
      </dgm:t>
    </dgm:pt>
    <dgm:pt modelId="{15E194AF-D91F-44B0-97B2-C135F20256FD}" type="parTrans" cxnId="{771042B1-19FE-4A17-8782-C8115F329541}">
      <dgm:prSet/>
      <dgm:spPr/>
      <dgm:t>
        <a:bodyPr/>
        <a:lstStyle/>
        <a:p>
          <a:endParaRPr lang="en-US"/>
        </a:p>
      </dgm:t>
    </dgm:pt>
    <dgm:pt modelId="{A569EB67-374F-4BDA-B918-A5644C9FD77E}" type="sibTrans" cxnId="{771042B1-19FE-4A17-8782-C8115F329541}">
      <dgm:prSet/>
      <dgm:spPr/>
      <dgm:t>
        <a:bodyPr/>
        <a:lstStyle/>
        <a:p>
          <a:endParaRPr lang="en-US"/>
        </a:p>
      </dgm:t>
    </dgm:pt>
    <dgm:pt modelId="{E91285AC-0DB4-4617-B5EB-CB0E76D2B727}">
      <dgm:prSet/>
      <dgm:spPr/>
      <dgm:t>
        <a:bodyPr/>
        <a:lstStyle/>
        <a:p>
          <a:r>
            <a:rPr lang="en-US"/>
            <a:t>Select object</a:t>
          </a:r>
        </a:p>
      </dgm:t>
    </dgm:pt>
    <dgm:pt modelId="{D42627BB-6831-4708-AE1E-D2B32B455691}" type="parTrans" cxnId="{D9CE6AC1-10B6-4EAA-8179-C85F4152067A}">
      <dgm:prSet/>
      <dgm:spPr/>
      <dgm:t>
        <a:bodyPr/>
        <a:lstStyle/>
        <a:p>
          <a:endParaRPr lang="en-US"/>
        </a:p>
      </dgm:t>
    </dgm:pt>
    <dgm:pt modelId="{1E661AF8-F66C-4BFF-9088-459513DCAA61}" type="sibTrans" cxnId="{D9CE6AC1-10B6-4EAA-8179-C85F4152067A}">
      <dgm:prSet/>
      <dgm:spPr/>
      <dgm:t>
        <a:bodyPr/>
        <a:lstStyle/>
        <a:p>
          <a:endParaRPr lang="en-US"/>
        </a:p>
      </dgm:t>
    </dgm:pt>
    <dgm:pt modelId="{8B1C7825-379E-45E1-980C-62F10FD1E482}">
      <dgm:prSet/>
      <dgm:spPr/>
      <dgm:t>
        <a:bodyPr/>
        <a:lstStyle/>
        <a:p>
          <a:r>
            <a:rPr lang="en-US"/>
            <a:t>Press</a:t>
          </a:r>
        </a:p>
      </dgm:t>
    </dgm:pt>
    <dgm:pt modelId="{0085541A-106D-49A3-A709-17118D7E639A}" type="parTrans" cxnId="{9E37BFA3-1B8F-4D78-B6E3-653CE9B5B66D}">
      <dgm:prSet/>
      <dgm:spPr/>
      <dgm:t>
        <a:bodyPr/>
        <a:lstStyle/>
        <a:p>
          <a:endParaRPr lang="en-US"/>
        </a:p>
      </dgm:t>
    </dgm:pt>
    <dgm:pt modelId="{390B8735-97A9-4731-A7FA-B0CE9809D432}" type="sibTrans" cxnId="{9E37BFA3-1B8F-4D78-B6E3-653CE9B5B66D}">
      <dgm:prSet/>
      <dgm:spPr/>
      <dgm:t>
        <a:bodyPr/>
        <a:lstStyle/>
        <a:p>
          <a:endParaRPr lang="en-US"/>
        </a:p>
      </dgm:t>
    </dgm:pt>
    <dgm:pt modelId="{BD24BCB0-B690-4350-9C59-F8CFB4331B10}">
      <dgm:prSet/>
      <dgm:spPr/>
      <dgm:t>
        <a:bodyPr/>
        <a:lstStyle/>
        <a:p>
          <a:r>
            <a:rPr lang="en-US"/>
            <a:t>Press Ctrl+K</a:t>
          </a:r>
        </a:p>
      </dgm:t>
    </dgm:pt>
    <dgm:pt modelId="{1EBAA218-BFB8-4CBA-90CC-7BD4101D3125}" type="parTrans" cxnId="{F20A3C80-A2EF-46D5-B9C4-6A60FE5AC161}">
      <dgm:prSet/>
      <dgm:spPr/>
      <dgm:t>
        <a:bodyPr/>
        <a:lstStyle/>
        <a:p>
          <a:endParaRPr lang="en-US"/>
        </a:p>
      </dgm:t>
    </dgm:pt>
    <dgm:pt modelId="{155BFCD0-3E03-4944-8B73-DFC7F8ECF446}" type="sibTrans" cxnId="{F20A3C80-A2EF-46D5-B9C4-6A60FE5AC161}">
      <dgm:prSet/>
      <dgm:spPr/>
      <dgm:t>
        <a:bodyPr/>
        <a:lstStyle/>
        <a:p>
          <a:endParaRPr lang="en-US"/>
        </a:p>
      </dgm:t>
    </dgm:pt>
    <dgm:pt modelId="{2BC3C374-0A9D-4A7A-B264-25843E15B95B}">
      <dgm:prSet/>
      <dgm:spPr/>
      <dgm:t>
        <a:bodyPr/>
        <a:lstStyle/>
        <a:p>
          <a:r>
            <a:rPr lang="en-US"/>
            <a:t>Choose</a:t>
          </a:r>
        </a:p>
      </dgm:t>
    </dgm:pt>
    <dgm:pt modelId="{E8AE5D2E-DE08-4646-8B8D-88C8E21F948F}" type="parTrans" cxnId="{9B5D01EA-43B4-4CA9-8A3D-9FA032428FBD}">
      <dgm:prSet/>
      <dgm:spPr/>
      <dgm:t>
        <a:bodyPr/>
        <a:lstStyle/>
        <a:p>
          <a:endParaRPr lang="en-US"/>
        </a:p>
      </dgm:t>
    </dgm:pt>
    <dgm:pt modelId="{3273745A-DE3C-40A8-994E-858596924B75}" type="sibTrans" cxnId="{9B5D01EA-43B4-4CA9-8A3D-9FA032428FBD}">
      <dgm:prSet/>
      <dgm:spPr/>
      <dgm:t>
        <a:bodyPr/>
        <a:lstStyle/>
        <a:p>
          <a:endParaRPr lang="en-US"/>
        </a:p>
      </dgm:t>
    </dgm:pt>
    <dgm:pt modelId="{4DE5BCF1-9F2D-48BE-AC07-3C2013D11C88}">
      <dgm:prSet/>
      <dgm:spPr/>
      <dgm:t>
        <a:bodyPr/>
        <a:lstStyle/>
        <a:p>
          <a:r>
            <a:rPr lang="en-US"/>
            <a:t>Choose file from your computer</a:t>
          </a:r>
        </a:p>
      </dgm:t>
    </dgm:pt>
    <dgm:pt modelId="{D087E3ED-B468-4FFD-BC1F-B1965E89552B}" type="parTrans" cxnId="{0D08AA88-E0D5-45A4-8F54-0394B8B2BAE0}">
      <dgm:prSet/>
      <dgm:spPr/>
      <dgm:t>
        <a:bodyPr/>
        <a:lstStyle/>
        <a:p>
          <a:endParaRPr lang="en-US"/>
        </a:p>
      </dgm:t>
    </dgm:pt>
    <dgm:pt modelId="{3E6FE611-8900-4514-9E64-171A3C00D3BB}" type="sibTrans" cxnId="{0D08AA88-E0D5-45A4-8F54-0394B8B2BAE0}">
      <dgm:prSet/>
      <dgm:spPr/>
      <dgm:t>
        <a:bodyPr/>
        <a:lstStyle/>
        <a:p>
          <a:endParaRPr lang="en-US"/>
        </a:p>
      </dgm:t>
    </dgm:pt>
    <dgm:pt modelId="{7637B4EB-6E1A-4E81-81AC-3A49605C6AA2}">
      <dgm:prSet/>
      <dgm:spPr/>
      <dgm:t>
        <a:bodyPr/>
        <a:lstStyle/>
        <a:p>
          <a:r>
            <a:rPr lang="en-US"/>
            <a:t>Click</a:t>
          </a:r>
        </a:p>
      </dgm:t>
    </dgm:pt>
    <dgm:pt modelId="{23657BFF-EA10-43AF-ADC2-571F30BFAA43}" type="parTrans" cxnId="{027B160F-2CC4-4B64-AF87-8E778015C764}">
      <dgm:prSet/>
      <dgm:spPr/>
      <dgm:t>
        <a:bodyPr/>
        <a:lstStyle/>
        <a:p>
          <a:endParaRPr lang="en-US"/>
        </a:p>
      </dgm:t>
    </dgm:pt>
    <dgm:pt modelId="{250EBB42-4E46-4E55-96D2-404B34C1EF02}" type="sibTrans" cxnId="{027B160F-2CC4-4B64-AF87-8E778015C764}">
      <dgm:prSet/>
      <dgm:spPr/>
      <dgm:t>
        <a:bodyPr/>
        <a:lstStyle/>
        <a:p>
          <a:endParaRPr lang="en-US"/>
        </a:p>
      </dgm:t>
    </dgm:pt>
    <dgm:pt modelId="{A7AA1921-4F6B-4798-B759-167D9B8CD2F3}">
      <dgm:prSet/>
      <dgm:spPr/>
      <dgm:t>
        <a:bodyPr/>
        <a:lstStyle/>
        <a:p>
          <a:r>
            <a:rPr lang="en-US"/>
            <a:t>Click OK</a:t>
          </a:r>
        </a:p>
      </dgm:t>
    </dgm:pt>
    <dgm:pt modelId="{B6E8F4E3-5057-4C1C-A985-577DB7793D2E}" type="parTrans" cxnId="{941AD3E4-7E22-4567-A574-617668A5495B}">
      <dgm:prSet/>
      <dgm:spPr/>
      <dgm:t>
        <a:bodyPr/>
        <a:lstStyle/>
        <a:p>
          <a:endParaRPr lang="en-US"/>
        </a:p>
      </dgm:t>
    </dgm:pt>
    <dgm:pt modelId="{79108AD2-EF27-45A6-BE4C-9E476EDFE9AD}" type="sibTrans" cxnId="{941AD3E4-7E22-4567-A574-617668A5495B}">
      <dgm:prSet/>
      <dgm:spPr/>
      <dgm:t>
        <a:bodyPr/>
        <a:lstStyle/>
        <a:p>
          <a:endParaRPr lang="en-US"/>
        </a:p>
      </dgm:t>
    </dgm:pt>
    <dgm:pt modelId="{B685770A-5ECD-4BBC-B267-286A6FB0FF0D}" type="pres">
      <dgm:prSet presAssocID="{AA233EF3-E886-4434-8C8C-352E7D029268}" presName="Name0" presStyleCnt="0">
        <dgm:presLayoutVars>
          <dgm:dir/>
          <dgm:animLvl val="lvl"/>
          <dgm:resizeHandles val="exact"/>
        </dgm:presLayoutVars>
      </dgm:prSet>
      <dgm:spPr/>
    </dgm:pt>
    <dgm:pt modelId="{63810DCB-135F-4869-A7A4-F2BAD26DA861}" type="pres">
      <dgm:prSet presAssocID="{AEE11490-4BBB-4378-A254-BC69A5D478D3}" presName="linNode" presStyleCnt="0"/>
      <dgm:spPr/>
    </dgm:pt>
    <dgm:pt modelId="{CE5A4262-D1C7-48B4-A26E-92D8C2053D42}" type="pres">
      <dgm:prSet presAssocID="{AEE11490-4BBB-4378-A254-BC69A5D478D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EF4DA97-521A-425C-8755-A36B5F30B6A9}" type="pres">
      <dgm:prSet presAssocID="{AEE11490-4BBB-4378-A254-BC69A5D478D3}" presName="descendantText" presStyleLbl="alignAccFollowNode1" presStyleIdx="0" presStyleCnt="4">
        <dgm:presLayoutVars>
          <dgm:bulletEnabled val="1"/>
        </dgm:presLayoutVars>
      </dgm:prSet>
      <dgm:spPr/>
    </dgm:pt>
    <dgm:pt modelId="{8547439A-E5AF-4A77-97B2-88A9C63640F2}" type="pres">
      <dgm:prSet presAssocID="{A569EB67-374F-4BDA-B918-A5644C9FD77E}" presName="sp" presStyleCnt="0"/>
      <dgm:spPr/>
    </dgm:pt>
    <dgm:pt modelId="{CA153880-A9DF-414D-8B86-9429BA00EADD}" type="pres">
      <dgm:prSet presAssocID="{8B1C7825-379E-45E1-980C-62F10FD1E482}" presName="linNode" presStyleCnt="0"/>
      <dgm:spPr/>
    </dgm:pt>
    <dgm:pt modelId="{163F8759-8BE4-4A4C-9FA0-1FC94F4CCED9}" type="pres">
      <dgm:prSet presAssocID="{8B1C7825-379E-45E1-980C-62F10FD1E482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D38CFDF6-9A06-464B-B768-1EC3CB9232E1}" type="pres">
      <dgm:prSet presAssocID="{8B1C7825-379E-45E1-980C-62F10FD1E482}" presName="descendantText" presStyleLbl="alignAccFollowNode1" presStyleIdx="1" presStyleCnt="4">
        <dgm:presLayoutVars>
          <dgm:bulletEnabled val="1"/>
        </dgm:presLayoutVars>
      </dgm:prSet>
      <dgm:spPr/>
    </dgm:pt>
    <dgm:pt modelId="{1B34B270-F90A-4AE8-A9F0-C7C22B67830B}" type="pres">
      <dgm:prSet presAssocID="{390B8735-97A9-4731-A7FA-B0CE9809D432}" presName="sp" presStyleCnt="0"/>
      <dgm:spPr/>
    </dgm:pt>
    <dgm:pt modelId="{63BAC4DA-A576-468B-922A-365FCC0E8C18}" type="pres">
      <dgm:prSet presAssocID="{2BC3C374-0A9D-4A7A-B264-25843E15B95B}" presName="linNode" presStyleCnt="0"/>
      <dgm:spPr/>
    </dgm:pt>
    <dgm:pt modelId="{D0B6F169-D6FE-4585-B8D3-BF0A971A94F7}" type="pres">
      <dgm:prSet presAssocID="{2BC3C374-0A9D-4A7A-B264-25843E15B95B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CE883DD-A876-47B6-9A47-324934712753}" type="pres">
      <dgm:prSet presAssocID="{2BC3C374-0A9D-4A7A-B264-25843E15B95B}" presName="descendantText" presStyleLbl="alignAccFollowNode1" presStyleIdx="2" presStyleCnt="4">
        <dgm:presLayoutVars>
          <dgm:bulletEnabled val="1"/>
        </dgm:presLayoutVars>
      </dgm:prSet>
      <dgm:spPr/>
    </dgm:pt>
    <dgm:pt modelId="{37C1B1D8-BEAF-4EE7-A4C2-14ED81654CB6}" type="pres">
      <dgm:prSet presAssocID="{3273745A-DE3C-40A8-994E-858596924B75}" presName="sp" presStyleCnt="0"/>
      <dgm:spPr/>
    </dgm:pt>
    <dgm:pt modelId="{1FBC369A-D83E-4AE2-9405-DACEE0DAB76C}" type="pres">
      <dgm:prSet presAssocID="{7637B4EB-6E1A-4E81-81AC-3A49605C6AA2}" presName="linNode" presStyleCnt="0"/>
      <dgm:spPr/>
    </dgm:pt>
    <dgm:pt modelId="{41FA70D5-F392-4329-B981-765CFFF6E76A}" type="pres">
      <dgm:prSet presAssocID="{7637B4EB-6E1A-4E81-81AC-3A49605C6AA2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E576710-4BFC-4940-8C95-F57BA7E46909}" type="pres">
      <dgm:prSet presAssocID="{7637B4EB-6E1A-4E81-81AC-3A49605C6AA2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C4334504-C067-4BE2-805E-7B61428160F4}" type="presOf" srcId="{A7AA1921-4F6B-4798-B759-167D9B8CD2F3}" destId="{9E576710-4BFC-4940-8C95-F57BA7E46909}" srcOrd="0" destOrd="0" presId="urn:microsoft.com/office/officeart/2005/8/layout/vList5"/>
    <dgm:cxn modelId="{027B160F-2CC4-4B64-AF87-8E778015C764}" srcId="{AA233EF3-E886-4434-8C8C-352E7D029268}" destId="{7637B4EB-6E1A-4E81-81AC-3A49605C6AA2}" srcOrd="3" destOrd="0" parTransId="{23657BFF-EA10-43AF-ADC2-571F30BFAA43}" sibTransId="{250EBB42-4E46-4E55-96D2-404B34C1EF02}"/>
    <dgm:cxn modelId="{A67C9111-3832-4C56-910A-7F95F907233E}" type="presOf" srcId="{AA233EF3-E886-4434-8C8C-352E7D029268}" destId="{B685770A-5ECD-4BBC-B267-286A6FB0FF0D}" srcOrd="0" destOrd="0" presId="urn:microsoft.com/office/officeart/2005/8/layout/vList5"/>
    <dgm:cxn modelId="{FAC80136-91F9-49AB-8AA6-6E259422606E}" type="presOf" srcId="{7637B4EB-6E1A-4E81-81AC-3A49605C6AA2}" destId="{41FA70D5-F392-4329-B981-765CFFF6E76A}" srcOrd="0" destOrd="0" presId="urn:microsoft.com/office/officeart/2005/8/layout/vList5"/>
    <dgm:cxn modelId="{F26B614D-26EA-4CDE-AF84-4EFF25724BBC}" type="presOf" srcId="{AEE11490-4BBB-4378-A254-BC69A5D478D3}" destId="{CE5A4262-D1C7-48B4-A26E-92D8C2053D42}" srcOrd="0" destOrd="0" presId="urn:microsoft.com/office/officeart/2005/8/layout/vList5"/>
    <dgm:cxn modelId="{F20A3C80-A2EF-46D5-B9C4-6A60FE5AC161}" srcId="{8B1C7825-379E-45E1-980C-62F10FD1E482}" destId="{BD24BCB0-B690-4350-9C59-F8CFB4331B10}" srcOrd="0" destOrd="0" parTransId="{1EBAA218-BFB8-4CBA-90CC-7BD4101D3125}" sibTransId="{155BFCD0-3E03-4944-8B73-DFC7F8ECF446}"/>
    <dgm:cxn modelId="{0D08AA88-E0D5-45A4-8F54-0394B8B2BAE0}" srcId="{2BC3C374-0A9D-4A7A-B264-25843E15B95B}" destId="{4DE5BCF1-9F2D-48BE-AC07-3C2013D11C88}" srcOrd="0" destOrd="0" parTransId="{D087E3ED-B468-4FFD-BC1F-B1965E89552B}" sibTransId="{3E6FE611-8900-4514-9E64-171A3C00D3BB}"/>
    <dgm:cxn modelId="{9E37BFA3-1B8F-4D78-B6E3-653CE9B5B66D}" srcId="{AA233EF3-E886-4434-8C8C-352E7D029268}" destId="{8B1C7825-379E-45E1-980C-62F10FD1E482}" srcOrd="1" destOrd="0" parTransId="{0085541A-106D-49A3-A709-17118D7E639A}" sibTransId="{390B8735-97A9-4731-A7FA-B0CE9809D432}"/>
    <dgm:cxn modelId="{224D11AC-F819-4C59-95F6-8D9FF4701D8C}" type="presOf" srcId="{4DE5BCF1-9F2D-48BE-AC07-3C2013D11C88}" destId="{1CE883DD-A876-47B6-9A47-324934712753}" srcOrd="0" destOrd="0" presId="urn:microsoft.com/office/officeart/2005/8/layout/vList5"/>
    <dgm:cxn modelId="{771042B1-19FE-4A17-8782-C8115F329541}" srcId="{AA233EF3-E886-4434-8C8C-352E7D029268}" destId="{AEE11490-4BBB-4378-A254-BC69A5D478D3}" srcOrd="0" destOrd="0" parTransId="{15E194AF-D91F-44B0-97B2-C135F20256FD}" sibTransId="{A569EB67-374F-4BDA-B918-A5644C9FD77E}"/>
    <dgm:cxn modelId="{D9CE6AC1-10B6-4EAA-8179-C85F4152067A}" srcId="{AEE11490-4BBB-4378-A254-BC69A5D478D3}" destId="{E91285AC-0DB4-4617-B5EB-CB0E76D2B727}" srcOrd="0" destOrd="0" parTransId="{D42627BB-6831-4708-AE1E-D2B32B455691}" sibTransId="{1E661AF8-F66C-4BFF-9088-459513DCAA61}"/>
    <dgm:cxn modelId="{737C55C3-6720-407A-B136-9B9AFBB7ABF8}" type="presOf" srcId="{2BC3C374-0A9D-4A7A-B264-25843E15B95B}" destId="{D0B6F169-D6FE-4585-B8D3-BF0A971A94F7}" srcOrd="0" destOrd="0" presId="urn:microsoft.com/office/officeart/2005/8/layout/vList5"/>
    <dgm:cxn modelId="{CDB6E4E0-9E4C-4B9E-94F9-9039DED2A5F3}" type="presOf" srcId="{8B1C7825-379E-45E1-980C-62F10FD1E482}" destId="{163F8759-8BE4-4A4C-9FA0-1FC94F4CCED9}" srcOrd="0" destOrd="0" presId="urn:microsoft.com/office/officeart/2005/8/layout/vList5"/>
    <dgm:cxn modelId="{941AD3E4-7E22-4567-A574-617668A5495B}" srcId="{7637B4EB-6E1A-4E81-81AC-3A49605C6AA2}" destId="{A7AA1921-4F6B-4798-B759-167D9B8CD2F3}" srcOrd="0" destOrd="0" parTransId="{B6E8F4E3-5057-4C1C-A985-577DB7793D2E}" sibTransId="{79108AD2-EF27-45A6-BE4C-9E476EDFE9AD}"/>
    <dgm:cxn modelId="{0481E8E5-532D-47DF-9CA5-773D7ED495DC}" type="presOf" srcId="{BD24BCB0-B690-4350-9C59-F8CFB4331B10}" destId="{D38CFDF6-9A06-464B-B768-1EC3CB9232E1}" srcOrd="0" destOrd="0" presId="urn:microsoft.com/office/officeart/2005/8/layout/vList5"/>
    <dgm:cxn modelId="{9B5D01EA-43B4-4CA9-8A3D-9FA032428FBD}" srcId="{AA233EF3-E886-4434-8C8C-352E7D029268}" destId="{2BC3C374-0A9D-4A7A-B264-25843E15B95B}" srcOrd="2" destOrd="0" parTransId="{E8AE5D2E-DE08-4646-8B8D-88C8E21F948F}" sibTransId="{3273745A-DE3C-40A8-994E-858596924B75}"/>
    <dgm:cxn modelId="{0DB736FB-66E9-4D3B-BC2A-51C68B5855E9}" type="presOf" srcId="{E91285AC-0DB4-4617-B5EB-CB0E76D2B727}" destId="{4EF4DA97-521A-425C-8755-A36B5F30B6A9}" srcOrd="0" destOrd="0" presId="urn:microsoft.com/office/officeart/2005/8/layout/vList5"/>
    <dgm:cxn modelId="{BDF54145-1CA5-4424-8E67-672FBA254746}" type="presParOf" srcId="{B685770A-5ECD-4BBC-B267-286A6FB0FF0D}" destId="{63810DCB-135F-4869-A7A4-F2BAD26DA861}" srcOrd="0" destOrd="0" presId="urn:microsoft.com/office/officeart/2005/8/layout/vList5"/>
    <dgm:cxn modelId="{6E765D4A-D129-431F-A254-24D25FE7D916}" type="presParOf" srcId="{63810DCB-135F-4869-A7A4-F2BAD26DA861}" destId="{CE5A4262-D1C7-48B4-A26E-92D8C2053D42}" srcOrd="0" destOrd="0" presId="urn:microsoft.com/office/officeart/2005/8/layout/vList5"/>
    <dgm:cxn modelId="{A52828D4-0697-41A6-A49A-7B1EEDBF0F4A}" type="presParOf" srcId="{63810DCB-135F-4869-A7A4-F2BAD26DA861}" destId="{4EF4DA97-521A-425C-8755-A36B5F30B6A9}" srcOrd="1" destOrd="0" presId="urn:microsoft.com/office/officeart/2005/8/layout/vList5"/>
    <dgm:cxn modelId="{42DEBFBD-1FF2-4D43-8A74-8F27FE0D0AFC}" type="presParOf" srcId="{B685770A-5ECD-4BBC-B267-286A6FB0FF0D}" destId="{8547439A-E5AF-4A77-97B2-88A9C63640F2}" srcOrd="1" destOrd="0" presId="urn:microsoft.com/office/officeart/2005/8/layout/vList5"/>
    <dgm:cxn modelId="{C9EDA9BE-CA34-4CF5-A05E-1096E829DA68}" type="presParOf" srcId="{B685770A-5ECD-4BBC-B267-286A6FB0FF0D}" destId="{CA153880-A9DF-414D-8B86-9429BA00EADD}" srcOrd="2" destOrd="0" presId="urn:microsoft.com/office/officeart/2005/8/layout/vList5"/>
    <dgm:cxn modelId="{61D46FA0-68BE-4611-B763-B7B066C98E26}" type="presParOf" srcId="{CA153880-A9DF-414D-8B86-9429BA00EADD}" destId="{163F8759-8BE4-4A4C-9FA0-1FC94F4CCED9}" srcOrd="0" destOrd="0" presId="urn:microsoft.com/office/officeart/2005/8/layout/vList5"/>
    <dgm:cxn modelId="{13DC9509-EF1C-4919-89DC-09A82FEC20D7}" type="presParOf" srcId="{CA153880-A9DF-414D-8B86-9429BA00EADD}" destId="{D38CFDF6-9A06-464B-B768-1EC3CB9232E1}" srcOrd="1" destOrd="0" presId="urn:microsoft.com/office/officeart/2005/8/layout/vList5"/>
    <dgm:cxn modelId="{737EDF1F-DC99-44CC-AF4C-FAE267D98D54}" type="presParOf" srcId="{B685770A-5ECD-4BBC-B267-286A6FB0FF0D}" destId="{1B34B270-F90A-4AE8-A9F0-C7C22B67830B}" srcOrd="3" destOrd="0" presId="urn:microsoft.com/office/officeart/2005/8/layout/vList5"/>
    <dgm:cxn modelId="{82F62D20-7BF6-4D0C-85AE-5F17C204C205}" type="presParOf" srcId="{B685770A-5ECD-4BBC-B267-286A6FB0FF0D}" destId="{63BAC4DA-A576-468B-922A-365FCC0E8C18}" srcOrd="4" destOrd="0" presId="urn:microsoft.com/office/officeart/2005/8/layout/vList5"/>
    <dgm:cxn modelId="{BA05E728-CD80-4F78-A432-AE43276CCAEB}" type="presParOf" srcId="{63BAC4DA-A576-468B-922A-365FCC0E8C18}" destId="{D0B6F169-D6FE-4585-B8D3-BF0A971A94F7}" srcOrd="0" destOrd="0" presId="urn:microsoft.com/office/officeart/2005/8/layout/vList5"/>
    <dgm:cxn modelId="{4115C00C-4D09-42F6-AF7E-8EC967E88945}" type="presParOf" srcId="{63BAC4DA-A576-468B-922A-365FCC0E8C18}" destId="{1CE883DD-A876-47B6-9A47-324934712753}" srcOrd="1" destOrd="0" presId="urn:microsoft.com/office/officeart/2005/8/layout/vList5"/>
    <dgm:cxn modelId="{AAFFB6A6-6509-44E8-9EA6-68728387F217}" type="presParOf" srcId="{B685770A-5ECD-4BBC-B267-286A6FB0FF0D}" destId="{37C1B1D8-BEAF-4EE7-A4C2-14ED81654CB6}" srcOrd="5" destOrd="0" presId="urn:microsoft.com/office/officeart/2005/8/layout/vList5"/>
    <dgm:cxn modelId="{CE59C466-FEC5-4F69-AE8E-D4CF146EE758}" type="presParOf" srcId="{B685770A-5ECD-4BBC-B267-286A6FB0FF0D}" destId="{1FBC369A-D83E-4AE2-9405-DACEE0DAB76C}" srcOrd="6" destOrd="0" presId="urn:microsoft.com/office/officeart/2005/8/layout/vList5"/>
    <dgm:cxn modelId="{6B014D7B-3235-4CF2-BB85-E89213847871}" type="presParOf" srcId="{1FBC369A-D83E-4AE2-9405-DACEE0DAB76C}" destId="{41FA70D5-F392-4329-B981-765CFFF6E76A}" srcOrd="0" destOrd="0" presId="urn:microsoft.com/office/officeart/2005/8/layout/vList5"/>
    <dgm:cxn modelId="{6EAC747A-510A-4E36-822D-99C0B3C6B92D}" type="presParOf" srcId="{1FBC369A-D83E-4AE2-9405-DACEE0DAB76C}" destId="{9E576710-4BFC-4940-8C95-F57BA7E4690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5777E-3848-4BBE-951D-5619291D2AB3}">
      <dsp:nvSpPr>
        <dsp:cNvPr id="0" name=""/>
        <dsp:cNvSpPr/>
      </dsp:nvSpPr>
      <dsp:spPr>
        <a:xfrm>
          <a:off x="472868" y="143338"/>
          <a:ext cx="376821" cy="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60A70-B834-41C3-9741-CAE5052E605F}">
      <dsp:nvSpPr>
        <dsp:cNvPr id="0" name=""/>
        <dsp:cNvSpPr/>
      </dsp:nvSpPr>
      <dsp:spPr>
        <a:xfrm>
          <a:off x="872299" y="111721"/>
          <a:ext cx="43334" cy="81314"/>
        </a:xfrm>
        <a:prstGeom prst="chevron">
          <a:avLst>
            <a:gd name="adj" fmla="val 9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A95E9-F045-4585-8040-3FA19DFB7025}">
      <dsp:nvSpPr>
        <dsp:cNvPr id="0" name=""/>
        <dsp:cNvSpPr/>
      </dsp:nvSpPr>
      <dsp:spPr>
        <a:xfrm>
          <a:off x="282469" y="77"/>
          <a:ext cx="286593" cy="286593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21" tIns="11121" rIns="11121" bIns="1112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</a:t>
          </a:r>
        </a:p>
      </dsp:txBody>
      <dsp:txXfrm>
        <a:off x="324440" y="42048"/>
        <a:ext cx="202651" cy="202651"/>
      </dsp:txXfrm>
    </dsp:sp>
    <dsp:sp modelId="{AE90BA7E-3B9B-4998-9939-E4E4C22F0E5C}">
      <dsp:nvSpPr>
        <dsp:cNvPr id="0" name=""/>
        <dsp:cNvSpPr/>
      </dsp:nvSpPr>
      <dsp:spPr>
        <a:xfrm>
          <a:off x="1841" y="452185"/>
          <a:ext cx="847848" cy="13217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879" tIns="165100" rIns="66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Highlight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Highlight text</a:t>
          </a:r>
        </a:p>
      </dsp:txBody>
      <dsp:txXfrm>
        <a:off x="1841" y="621755"/>
        <a:ext cx="847848" cy="1152180"/>
      </dsp:txXfrm>
    </dsp:sp>
    <dsp:sp modelId="{A0E8ECD9-5A20-40FD-A3E3-7D843DC658A1}">
      <dsp:nvSpPr>
        <dsp:cNvPr id="0" name=""/>
        <dsp:cNvSpPr/>
      </dsp:nvSpPr>
      <dsp:spPr>
        <a:xfrm>
          <a:off x="943895" y="143286"/>
          <a:ext cx="847848" cy="71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723FE-6CF0-453B-94D8-DA6E22A6DBBD}">
      <dsp:nvSpPr>
        <dsp:cNvPr id="0" name=""/>
        <dsp:cNvSpPr/>
      </dsp:nvSpPr>
      <dsp:spPr>
        <a:xfrm>
          <a:off x="1814353" y="111669"/>
          <a:ext cx="43334" cy="81364"/>
        </a:xfrm>
        <a:prstGeom prst="chevron">
          <a:avLst>
            <a:gd name="adj" fmla="val 90000"/>
          </a:avLst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75F36C-048A-410B-A34F-FE5E9D644485}">
      <dsp:nvSpPr>
        <dsp:cNvPr id="0" name=""/>
        <dsp:cNvSpPr/>
      </dsp:nvSpPr>
      <dsp:spPr>
        <a:xfrm>
          <a:off x="1224523" y="25"/>
          <a:ext cx="286593" cy="286593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21" tIns="11121" rIns="11121" bIns="1112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</a:t>
          </a:r>
        </a:p>
      </dsp:txBody>
      <dsp:txXfrm>
        <a:off x="1266494" y="41996"/>
        <a:ext cx="202651" cy="202651"/>
      </dsp:txXfrm>
    </dsp:sp>
    <dsp:sp modelId="{B3469A54-308C-41B8-BF49-47195AB98F89}">
      <dsp:nvSpPr>
        <dsp:cNvPr id="0" name=""/>
        <dsp:cNvSpPr/>
      </dsp:nvSpPr>
      <dsp:spPr>
        <a:xfrm>
          <a:off x="943895" y="452185"/>
          <a:ext cx="847848" cy="13217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879" tIns="165100" rIns="66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Right-click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Right-click → Link (or Ctrl+K)</a:t>
          </a:r>
        </a:p>
      </dsp:txBody>
      <dsp:txXfrm>
        <a:off x="943895" y="621755"/>
        <a:ext cx="847848" cy="1152180"/>
      </dsp:txXfrm>
    </dsp:sp>
    <dsp:sp modelId="{5CE82735-A762-49C5-ACA7-8990ACD04CFF}">
      <dsp:nvSpPr>
        <dsp:cNvPr id="0" name=""/>
        <dsp:cNvSpPr/>
      </dsp:nvSpPr>
      <dsp:spPr>
        <a:xfrm>
          <a:off x="1885950" y="143267"/>
          <a:ext cx="847848" cy="71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BB991-D543-442F-9BB3-03290491FBAE}">
      <dsp:nvSpPr>
        <dsp:cNvPr id="0" name=""/>
        <dsp:cNvSpPr/>
      </dsp:nvSpPr>
      <dsp:spPr>
        <a:xfrm>
          <a:off x="2756408" y="111650"/>
          <a:ext cx="43334" cy="81382"/>
        </a:xfrm>
        <a:prstGeom prst="chevron">
          <a:avLst>
            <a:gd name="adj" fmla="val 90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5C806B-D60D-4A8C-8E8B-99BBAC771FCF}">
      <dsp:nvSpPr>
        <dsp:cNvPr id="0" name=""/>
        <dsp:cNvSpPr/>
      </dsp:nvSpPr>
      <dsp:spPr>
        <a:xfrm>
          <a:off x="2166577" y="6"/>
          <a:ext cx="286593" cy="286593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21" tIns="11121" rIns="11121" bIns="1112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3</a:t>
          </a:r>
        </a:p>
      </dsp:txBody>
      <dsp:txXfrm>
        <a:off x="2208548" y="41977"/>
        <a:ext cx="202651" cy="202651"/>
      </dsp:txXfrm>
    </dsp:sp>
    <dsp:sp modelId="{C38BE631-D4F3-4D68-B85D-442A66EC1633}">
      <dsp:nvSpPr>
        <dsp:cNvPr id="0" name=""/>
        <dsp:cNvSpPr/>
      </dsp:nvSpPr>
      <dsp:spPr>
        <a:xfrm>
          <a:off x="1885950" y="452185"/>
          <a:ext cx="847848" cy="13217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879" tIns="165100" rIns="66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Paste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Paste URL</a:t>
          </a:r>
        </a:p>
      </dsp:txBody>
      <dsp:txXfrm>
        <a:off x="1885950" y="621755"/>
        <a:ext cx="847848" cy="1152180"/>
      </dsp:txXfrm>
    </dsp:sp>
    <dsp:sp modelId="{2DBB9361-10DB-4CB3-B264-7135BB6A03C4}">
      <dsp:nvSpPr>
        <dsp:cNvPr id="0" name=""/>
        <dsp:cNvSpPr/>
      </dsp:nvSpPr>
      <dsp:spPr>
        <a:xfrm>
          <a:off x="2828004" y="143260"/>
          <a:ext cx="423924" cy="71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67047-CF33-4A69-A18B-86AC8781DCE4}">
      <dsp:nvSpPr>
        <dsp:cNvPr id="0" name=""/>
        <dsp:cNvSpPr/>
      </dsp:nvSpPr>
      <dsp:spPr>
        <a:xfrm>
          <a:off x="3108631" y="0"/>
          <a:ext cx="286593" cy="286593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21" tIns="11121" rIns="11121" bIns="11121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4</a:t>
          </a:r>
        </a:p>
      </dsp:txBody>
      <dsp:txXfrm>
        <a:off x="3150602" y="41971"/>
        <a:ext cx="202651" cy="202651"/>
      </dsp:txXfrm>
    </dsp:sp>
    <dsp:sp modelId="{946A8420-33EA-4044-89D0-68A8AEEC6FB7}">
      <dsp:nvSpPr>
        <dsp:cNvPr id="0" name=""/>
        <dsp:cNvSpPr/>
      </dsp:nvSpPr>
      <dsp:spPr>
        <a:xfrm>
          <a:off x="2828004" y="452185"/>
          <a:ext cx="847848" cy="132175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879" tIns="165100" rIns="66879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Click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kern="1200"/>
            <a:t>Click OK</a:t>
          </a:r>
        </a:p>
      </dsp:txBody>
      <dsp:txXfrm>
        <a:off x="2828004" y="621755"/>
        <a:ext cx="847848" cy="11521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23BF6-DCBD-472F-AE1A-91E88292F719}">
      <dsp:nvSpPr>
        <dsp:cNvPr id="0" name=""/>
        <dsp:cNvSpPr/>
      </dsp:nvSpPr>
      <dsp:spPr>
        <a:xfrm rot="5400000">
          <a:off x="2022014" y="-678565"/>
          <a:ext cx="695813" cy="2230514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Select image/shape</a:t>
          </a:r>
        </a:p>
      </dsp:txBody>
      <dsp:txXfrm rot="-5400000">
        <a:off x="1254664" y="122752"/>
        <a:ext cx="2196547" cy="627879"/>
      </dsp:txXfrm>
    </dsp:sp>
    <dsp:sp modelId="{FA2DD897-53A9-49A9-B7B0-2CDF3AB618BC}">
      <dsp:nvSpPr>
        <dsp:cNvPr id="0" name=""/>
        <dsp:cNvSpPr/>
      </dsp:nvSpPr>
      <dsp:spPr>
        <a:xfrm>
          <a:off x="0" y="1808"/>
          <a:ext cx="1254664" cy="86976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Select</a:t>
          </a:r>
        </a:p>
      </dsp:txBody>
      <dsp:txXfrm>
        <a:off x="42458" y="44266"/>
        <a:ext cx="1169748" cy="784850"/>
      </dsp:txXfrm>
    </dsp:sp>
    <dsp:sp modelId="{D80BD35C-C42F-4FAE-8A1D-F7B0A3BACFCE}">
      <dsp:nvSpPr>
        <dsp:cNvPr id="0" name=""/>
        <dsp:cNvSpPr/>
      </dsp:nvSpPr>
      <dsp:spPr>
        <a:xfrm rot="5400000">
          <a:off x="2022014" y="234689"/>
          <a:ext cx="695813" cy="2230514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Right-click → Link</a:t>
          </a:r>
        </a:p>
      </dsp:txBody>
      <dsp:txXfrm rot="-5400000">
        <a:off x="1254664" y="1036007"/>
        <a:ext cx="2196547" cy="627879"/>
      </dsp:txXfrm>
    </dsp:sp>
    <dsp:sp modelId="{41260EA7-19A5-4AC1-B49C-499E69FAABA6}">
      <dsp:nvSpPr>
        <dsp:cNvPr id="0" name=""/>
        <dsp:cNvSpPr/>
      </dsp:nvSpPr>
      <dsp:spPr>
        <a:xfrm>
          <a:off x="0" y="915063"/>
          <a:ext cx="1254664" cy="86976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Right-click</a:t>
          </a:r>
        </a:p>
      </dsp:txBody>
      <dsp:txXfrm>
        <a:off x="42458" y="957521"/>
        <a:ext cx="1169748" cy="784850"/>
      </dsp:txXfrm>
    </dsp:sp>
    <dsp:sp modelId="{85CE01B2-9E3C-43D4-BD89-889E61EBCF48}">
      <dsp:nvSpPr>
        <dsp:cNvPr id="0" name=""/>
        <dsp:cNvSpPr/>
      </dsp:nvSpPr>
      <dsp:spPr>
        <a:xfrm rot="5400000">
          <a:off x="2022014" y="1147944"/>
          <a:ext cx="695813" cy="2230514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Insert URL</a:t>
          </a:r>
        </a:p>
      </dsp:txBody>
      <dsp:txXfrm rot="-5400000">
        <a:off x="1254664" y="1949262"/>
        <a:ext cx="2196547" cy="627879"/>
      </dsp:txXfrm>
    </dsp:sp>
    <dsp:sp modelId="{9FAC1AB5-C50C-44AD-A326-A2666C66DE0B}">
      <dsp:nvSpPr>
        <dsp:cNvPr id="0" name=""/>
        <dsp:cNvSpPr/>
      </dsp:nvSpPr>
      <dsp:spPr>
        <a:xfrm>
          <a:off x="0" y="1828318"/>
          <a:ext cx="1254664" cy="86976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Insert</a:t>
          </a:r>
        </a:p>
      </dsp:txBody>
      <dsp:txXfrm>
        <a:off x="42458" y="1870776"/>
        <a:ext cx="1169748" cy="784850"/>
      </dsp:txXfrm>
    </dsp:sp>
    <dsp:sp modelId="{AD552605-85CD-479F-9194-97811478E195}">
      <dsp:nvSpPr>
        <dsp:cNvPr id="0" name=""/>
        <dsp:cNvSpPr/>
      </dsp:nvSpPr>
      <dsp:spPr>
        <a:xfrm rot="5400000">
          <a:off x="2022014" y="2061199"/>
          <a:ext cx="695813" cy="2230514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36195" rIns="72390" bIns="36195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900" kern="1200"/>
            <a:t>Click OK</a:t>
          </a:r>
        </a:p>
      </dsp:txBody>
      <dsp:txXfrm rot="-5400000">
        <a:off x="1254664" y="2862517"/>
        <a:ext cx="2196547" cy="627879"/>
      </dsp:txXfrm>
    </dsp:sp>
    <dsp:sp modelId="{4FC7C9EF-D6DF-4C19-B11F-6311144EF69A}">
      <dsp:nvSpPr>
        <dsp:cNvPr id="0" name=""/>
        <dsp:cNvSpPr/>
      </dsp:nvSpPr>
      <dsp:spPr>
        <a:xfrm>
          <a:off x="0" y="2741573"/>
          <a:ext cx="1254664" cy="86976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Click</a:t>
          </a:r>
        </a:p>
      </dsp:txBody>
      <dsp:txXfrm>
        <a:off x="42458" y="2784031"/>
        <a:ext cx="1169748" cy="78485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13F54-0674-40A2-9174-AD882D318D8D}">
      <dsp:nvSpPr>
        <dsp:cNvPr id="0" name=""/>
        <dsp:cNvSpPr/>
      </dsp:nvSpPr>
      <dsp:spPr>
        <a:xfrm>
          <a:off x="1351" y="680840"/>
          <a:ext cx="731844" cy="1024582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57" tIns="330200" rIns="57057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Select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Select object</a:t>
          </a:r>
        </a:p>
      </dsp:txBody>
      <dsp:txXfrm>
        <a:off x="1351" y="1070181"/>
        <a:ext cx="731844" cy="614749"/>
      </dsp:txXfrm>
    </dsp:sp>
    <dsp:sp modelId="{21FDF23E-EEC9-4088-88D8-8D9997E5C2DB}">
      <dsp:nvSpPr>
        <dsp:cNvPr id="0" name=""/>
        <dsp:cNvSpPr/>
      </dsp:nvSpPr>
      <dsp:spPr>
        <a:xfrm>
          <a:off x="213586" y="783298"/>
          <a:ext cx="307374" cy="307374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964" tIns="12700" rIns="23964" bIns="127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1</a:t>
          </a:r>
        </a:p>
      </dsp:txBody>
      <dsp:txXfrm>
        <a:off x="258600" y="828312"/>
        <a:ext cx="217346" cy="217346"/>
      </dsp:txXfrm>
    </dsp:sp>
    <dsp:sp modelId="{97B3FCE8-1BE6-4CFB-81AD-F349B8955AED}">
      <dsp:nvSpPr>
        <dsp:cNvPr id="0" name=""/>
        <dsp:cNvSpPr/>
      </dsp:nvSpPr>
      <dsp:spPr>
        <a:xfrm>
          <a:off x="1351" y="1705350"/>
          <a:ext cx="731844" cy="72"/>
        </a:xfrm>
        <a:prstGeom prst="rect">
          <a:avLst/>
        </a:prstGeom>
        <a:gradFill rotWithShape="0">
          <a:gsLst>
            <a:gs pos="0">
              <a:schemeClr val="accent5">
                <a:hueOff val="-1103764"/>
                <a:satOff val="4423"/>
                <a:lumOff val="95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103764"/>
                <a:satOff val="4423"/>
                <a:lumOff val="95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1103764"/>
              <a:satOff val="4423"/>
              <a:lumOff val="95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8EAE78-225F-4678-8005-D7701340A868}">
      <dsp:nvSpPr>
        <dsp:cNvPr id="0" name=""/>
        <dsp:cNvSpPr/>
      </dsp:nvSpPr>
      <dsp:spPr>
        <a:xfrm>
          <a:off x="806381" y="680840"/>
          <a:ext cx="731844" cy="1024582"/>
        </a:xfrm>
        <a:prstGeom prst="rect">
          <a:avLst/>
        </a:prstGeom>
        <a:solidFill>
          <a:schemeClr val="accent5">
            <a:tint val="40000"/>
            <a:alpha val="90000"/>
            <a:hueOff val="-2685120"/>
            <a:satOff val="12063"/>
            <a:lumOff val="829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-2685120"/>
              <a:satOff val="12063"/>
              <a:lumOff val="82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57" tIns="330200" rIns="57057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Press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Press Ctrl+K</a:t>
          </a:r>
        </a:p>
      </dsp:txBody>
      <dsp:txXfrm>
        <a:off x="806381" y="1070181"/>
        <a:ext cx="731844" cy="614749"/>
      </dsp:txXfrm>
    </dsp:sp>
    <dsp:sp modelId="{64828398-B49A-4ABD-906E-B2ECCE8D33D8}">
      <dsp:nvSpPr>
        <dsp:cNvPr id="0" name=""/>
        <dsp:cNvSpPr/>
      </dsp:nvSpPr>
      <dsp:spPr>
        <a:xfrm>
          <a:off x="1018616" y="783298"/>
          <a:ext cx="307374" cy="307374"/>
        </a:xfrm>
        <a:prstGeom prst="ellipse">
          <a:avLst/>
        </a:prstGeom>
        <a:gradFill rotWithShape="0">
          <a:gsLst>
            <a:gs pos="0">
              <a:schemeClr val="accent5">
                <a:hueOff val="-2207528"/>
                <a:satOff val="8847"/>
                <a:lumOff val="191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207528"/>
                <a:satOff val="8847"/>
                <a:lumOff val="191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2207528"/>
              <a:satOff val="8847"/>
              <a:lumOff val="191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964" tIns="12700" rIns="23964" bIns="127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2</a:t>
          </a:r>
        </a:p>
      </dsp:txBody>
      <dsp:txXfrm>
        <a:off x="1063630" y="828312"/>
        <a:ext cx="217346" cy="217346"/>
      </dsp:txXfrm>
    </dsp:sp>
    <dsp:sp modelId="{2393D29D-D786-4448-A91C-9F7A33648C3B}">
      <dsp:nvSpPr>
        <dsp:cNvPr id="0" name=""/>
        <dsp:cNvSpPr/>
      </dsp:nvSpPr>
      <dsp:spPr>
        <a:xfrm>
          <a:off x="806381" y="1705350"/>
          <a:ext cx="731844" cy="72"/>
        </a:xfrm>
        <a:prstGeom prst="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793B90-D105-468E-BA30-0BE38FF55777}">
      <dsp:nvSpPr>
        <dsp:cNvPr id="0" name=""/>
        <dsp:cNvSpPr/>
      </dsp:nvSpPr>
      <dsp:spPr>
        <a:xfrm>
          <a:off x="1611410" y="680840"/>
          <a:ext cx="731844" cy="1024582"/>
        </a:xfrm>
        <a:prstGeom prst="rect">
          <a:avLst/>
        </a:prstGeom>
        <a:solidFill>
          <a:schemeClr val="accent5">
            <a:tint val="40000"/>
            <a:alpha val="90000"/>
            <a:hueOff val="-5370241"/>
            <a:satOff val="24126"/>
            <a:lumOff val="1658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-5370241"/>
              <a:satOff val="24126"/>
              <a:lumOff val="165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57" tIns="330200" rIns="57057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Choose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Choose 'Place in This Document'</a:t>
          </a:r>
        </a:p>
      </dsp:txBody>
      <dsp:txXfrm>
        <a:off x="1611410" y="1070181"/>
        <a:ext cx="731844" cy="614749"/>
      </dsp:txXfrm>
    </dsp:sp>
    <dsp:sp modelId="{A74FB101-6561-447A-8069-20A389DCBCEC}">
      <dsp:nvSpPr>
        <dsp:cNvPr id="0" name=""/>
        <dsp:cNvSpPr/>
      </dsp:nvSpPr>
      <dsp:spPr>
        <a:xfrm>
          <a:off x="1823645" y="783298"/>
          <a:ext cx="307374" cy="307374"/>
        </a:xfrm>
        <a:prstGeom prst="ellipse">
          <a:avLst/>
        </a:prstGeom>
        <a:gradFill rotWithShape="0">
          <a:gsLst>
            <a:gs pos="0">
              <a:schemeClr val="accent5">
                <a:hueOff val="-4415056"/>
                <a:satOff val="17694"/>
                <a:lumOff val="383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415056"/>
                <a:satOff val="17694"/>
                <a:lumOff val="383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4415056"/>
              <a:satOff val="17694"/>
              <a:lumOff val="383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964" tIns="12700" rIns="23964" bIns="127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3</a:t>
          </a:r>
        </a:p>
      </dsp:txBody>
      <dsp:txXfrm>
        <a:off x="1868659" y="828312"/>
        <a:ext cx="217346" cy="217346"/>
      </dsp:txXfrm>
    </dsp:sp>
    <dsp:sp modelId="{E1EE28DA-AF6D-46EB-8E53-CDA8972E56F2}">
      <dsp:nvSpPr>
        <dsp:cNvPr id="0" name=""/>
        <dsp:cNvSpPr/>
      </dsp:nvSpPr>
      <dsp:spPr>
        <a:xfrm>
          <a:off x="1611410" y="1705350"/>
          <a:ext cx="731844" cy="72"/>
        </a:xfrm>
        <a:prstGeom prst="rect">
          <a:avLst/>
        </a:prstGeom>
        <a:gradFill rotWithShape="0">
          <a:gsLst>
            <a:gs pos="0">
              <a:schemeClr val="accent5">
                <a:hueOff val="-5518820"/>
                <a:satOff val="22117"/>
                <a:lumOff val="479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5518820"/>
                <a:satOff val="22117"/>
                <a:lumOff val="479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5518820"/>
              <a:satOff val="22117"/>
              <a:lumOff val="479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0F5CF8-1D66-4A16-B423-3A006A3B4DD9}">
      <dsp:nvSpPr>
        <dsp:cNvPr id="0" name=""/>
        <dsp:cNvSpPr/>
      </dsp:nvSpPr>
      <dsp:spPr>
        <a:xfrm>
          <a:off x="2416439" y="680840"/>
          <a:ext cx="731844" cy="1024582"/>
        </a:xfrm>
        <a:prstGeom prst="rect">
          <a:avLst/>
        </a:prstGeom>
        <a:solidFill>
          <a:schemeClr val="accent5">
            <a:tint val="40000"/>
            <a:alpha val="90000"/>
            <a:hueOff val="-8055361"/>
            <a:satOff val="36190"/>
            <a:lumOff val="2488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-8055361"/>
              <a:satOff val="36190"/>
              <a:lumOff val="2488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57" tIns="330200" rIns="57057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Select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Select slide</a:t>
          </a:r>
        </a:p>
      </dsp:txBody>
      <dsp:txXfrm>
        <a:off x="2416439" y="1070181"/>
        <a:ext cx="731844" cy="614749"/>
      </dsp:txXfrm>
    </dsp:sp>
    <dsp:sp modelId="{47DD1FE9-8AC4-4131-8837-0E38C50B2207}">
      <dsp:nvSpPr>
        <dsp:cNvPr id="0" name=""/>
        <dsp:cNvSpPr/>
      </dsp:nvSpPr>
      <dsp:spPr>
        <a:xfrm>
          <a:off x="2628674" y="783298"/>
          <a:ext cx="307374" cy="307374"/>
        </a:xfrm>
        <a:prstGeom prst="ellipse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964" tIns="12700" rIns="23964" bIns="127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4</a:t>
          </a:r>
        </a:p>
      </dsp:txBody>
      <dsp:txXfrm>
        <a:off x="2673688" y="828312"/>
        <a:ext cx="217346" cy="217346"/>
      </dsp:txXfrm>
    </dsp:sp>
    <dsp:sp modelId="{718DB030-6720-4FB4-87C1-0149A6C1A7D3}">
      <dsp:nvSpPr>
        <dsp:cNvPr id="0" name=""/>
        <dsp:cNvSpPr/>
      </dsp:nvSpPr>
      <dsp:spPr>
        <a:xfrm>
          <a:off x="2416439" y="1705350"/>
          <a:ext cx="731844" cy="72"/>
        </a:xfrm>
        <a:prstGeom prst="rect">
          <a:avLst/>
        </a:prstGeom>
        <a:gradFill rotWithShape="0">
          <a:gsLst>
            <a:gs pos="0">
              <a:schemeClr val="accent5">
                <a:hueOff val="-7726349"/>
                <a:satOff val="30964"/>
                <a:lumOff val="671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726349"/>
                <a:satOff val="30964"/>
                <a:lumOff val="671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7726349"/>
              <a:satOff val="30964"/>
              <a:lumOff val="6711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FDF5732-B282-4BEC-B65D-C01C812874C6}">
      <dsp:nvSpPr>
        <dsp:cNvPr id="0" name=""/>
        <dsp:cNvSpPr/>
      </dsp:nvSpPr>
      <dsp:spPr>
        <a:xfrm>
          <a:off x="3221469" y="680840"/>
          <a:ext cx="731844" cy="1024582"/>
        </a:xfrm>
        <a:prstGeom prst="rect">
          <a:avLst/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-10740482"/>
              <a:satOff val="48253"/>
              <a:lumOff val="331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057" tIns="330200" rIns="57057" bIns="3302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Click</a:t>
          </a:r>
        </a:p>
        <a:p>
          <a:pPr marL="57150" lvl="1" indent="-57150" algn="l" defTabSz="400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900" kern="1200"/>
            <a:t>Click OK</a:t>
          </a:r>
        </a:p>
      </dsp:txBody>
      <dsp:txXfrm>
        <a:off x="3221469" y="1070181"/>
        <a:ext cx="731844" cy="614749"/>
      </dsp:txXfrm>
    </dsp:sp>
    <dsp:sp modelId="{81A13F3E-E023-4E3A-809D-48C1DA6D3CAE}">
      <dsp:nvSpPr>
        <dsp:cNvPr id="0" name=""/>
        <dsp:cNvSpPr/>
      </dsp:nvSpPr>
      <dsp:spPr>
        <a:xfrm>
          <a:off x="3433704" y="783298"/>
          <a:ext cx="307374" cy="307374"/>
        </a:xfrm>
        <a:prstGeom prst="ellipse">
          <a:avLst/>
        </a:prstGeom>
        <a:gradFill rotWithShape="0">
          <a:gsLst>
            <a:gs pos="0">
              <a:schemeClr val="accent5">
                <a:hueOff val="-8830112"/>
                <a:satOff val="35388"/>
                <a:lumOff val="766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8830112"/>
                <a:satOff val="35388"/>
                <a:lumOff val="766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8830112"/>
              <a:satOff val="35388"/>
              <a:lumOff val="766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3964" tIns="12700" rIns="23964" bIns="1270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5</a:t>
          </a:r>
        </a:p>
      </dsp:txBody>
      <dsp:txXfrm>
        <a:off x="3478718" y="828312"/>
        <a:ext cx="217346" cy="217346"/>
      </dsp:txXfrm>
    </dsp:sp>
    <dsp:sp modelId="{67FC706D-98ED-4538-90B6-1D4BC4E5EF86}">
      <dsp:nvSpPr>
        <dsp:cNvPr id="0" name=""/>
        <dsp:cNvSpPr/>
      </dsp:nvSpPr>
      <dsp:spPr>
        <a:xfrm>
          <a:off x="3221469" y="1705350"/>
          <a:ext cx="731844" cy="72"/>
        </a:xfrm>
        <a:prstGeom prst="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F4DA97-521A-425C-8755-A36B5F30B6A9}">
      <dsp:nvSpPr>
        <dsp:cNvPr id="0" name=""/>
        <dsp:cNvSpPr/>
      </dsp:nvSpPr>
      <dsp:spPr>
        <a:xfrm rot="5400000">
          <a:off x="2012862" y="-686747"/>
          <a:ext cx="663977" cy="2206918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Select object</a:t>
          </a:r>
        </a:p>
      </dsp:txBody>
      <dsp:txXfrm rot="-5400000">
        <a:off x="1241392" y="117136"/>
        <a:ext cx="2174505" cy="599151"/>
      </dsp:txXfrm>
    </dsp:sp>
    <dsp:sp modelId="{CE5A4262-D1C7-48B4-A26E-92D8C2053D42}">
      <dsp:nvSpPr>
        <dsp:cNvPr id="0" name=""/>
        <dsp:cNvSpPr/>
      </dsp:nvSpPr>
      <dsp:spPr>
        <a:xfrm>
          <a:off x="0" y="1725"/>
          <a:ext cx="1241391" cy="829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Select</a:t>
          </a:r>
        </a:p>
      </dsp:txBody>
      <dsp:txXfrm>
        <a:off x="40516" y="42241"/>
        <a:ext cx="1160359" cy="748939"/>
      </dsp:txXfrm>
    </dsp:sp>
    <dsp:sp modelId="{D38CFDF6-9A06-464B-B768-1EC3CB9232E1}">
      <dsp:nvSpPr>
        <dsp:cNvPr id="0" name=""/>
        <dsp:cNvSpPr/>
      </dsp:nvSpPr>
      <dsp:spPr>
        <a:xfrm rot="5400000">
          <a:off x="2012862" y="184721"/>
          <a:ext cx="663977" cy="2206918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Press Ctrl+K</a:t>
          </a:r>
        </a:p>
      </dsp:txBody>
      <dsp:txXfrm rot="-5400000">
        <a:off x="1241392" y="988605"/>
        <a:ext cx="2174505" cy="599151"/>
      </dsp:txXfrm>
    </dsp:sp>
    <dsp:sp modelId="{163F8759-8BE4-4A4C-9FA0-1FC94F4CCED9}">
      <dsp:nvSpPr>
        <dsp:cNvPr id="0" name=""/>
        <dsp:cNvSpPr/>
      </dsp:nvSpPr>
      <dsp:spPr>
        <a:xfrm>
          <a:off x="0" y="873195"/>
          <a:ext cx="1241391" cy="829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Press</a:t>
          </a:r>
        </a:p>
      </dsp:txBody>
      <dsp:txXfrm>
        <a:off x="40516" y="913711"/>
        <a:ext cx="1160359" cy="748939"/>
      </dsp:txXfrm>
    </dsp:sp>
    <dsp:sp modelId="{1CE883DD-A876-47B6-9A47-324934712753}">
      <dsp:nvSpPr>
        <dsp:cNvPr id="0" name=""/>
        <dsp:cNvSpPr/>
      </dsp:nvSpPr>
      <dsp:spPr>
        <a:xfrm rot="5400000">
          <a:off x="2012862" y="1056191"/>
          <a:ext cx="663977" cy="2206918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Choose file from your computer</a:t>
          </a:r>
        </a:p>
      </dsp:txBody>
      <dsp:txXfrm rot="-5400000">
        <a:off x="1241392" y="1860075"/>
        <a:ext cx="2174505" cy="599151"/>
      </dsp:txXfrm>
    </dsp:sp>
    <dsp:sp modelId="{D0B6F169-D6FE-4585-B8D3-BF0A971A94F7}">
      <dsp:nvSpPr>
        <dsp:cNvPr id="0" name=""/>
        <dsp:cNvSpPr/>
      </dsp:nvSpPr>
      <dsp:spPr>
        <a:xfrm>
          <a:off x="0" y="1744665"/>
          <a:ext cx="1241391" cy="829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Choose</a:t>
          </a:r>
        </a:p>
      </dsp:txBody>
      <dsp:txXfrm>
        <a:off x="40516" y="1785181"/>
        <a:ext cx="1160359" cy="748939"/>
      </dsp:txXfrm>
    </dsp:sp>
    <dsp:sp modelId="{9E576710-4BFC-4940-8C95-F57BA7E46909}">
      <dsp:nvSpPr>
        <dsp:cNvPr id="0" name=""/>
        <dsp:cNvSpPr/>
      </dsp:nvSpPr>
      <dsp:spPr>
        <a:xfrm rot="5400000">
          <a:off x="2012862" y="1927661"/>
          <a:ext cx="663977" cy="2206918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Click OK</a:t>
          </a:r>
        </a:p>
      </dsp:txBody>
      <dsp:txXfrm rot="-5400000">
        <a:off x="1241392" y="2731545"/>
        <a:ext cx="2174505" cy="599151"/>
      </dsp:txXfrm>
    </dsp:sp>
    <dsp:sp modelId="{41FA70D5-F392-4329-B981-765CFFF6E76A}">
      <dsp:nvSpPr>
        <dsp:cNvPr id="0" name=""/>
        <dsp:cNvSpPr/>
      </dsp:nvSpPr>
      <dsp:spPr>
        <a:xfrm>
          <a:off x="0" y="2616135"/>
          <a:ext cx="1241391" cy="82997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Click</a:t>
          </a:r>
        </a:p>
      </dsp:txBody>
      <dsp:txXfrm>
        <a:off x="40516" y="2656651"/>
        <a:ext cx="1160359" cy="7489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0EE08F-257F-4200-8529-B819682B8B22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D97B59-346C-4745-876E-65F1B7DA92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78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Today I will explain how to insert hyperlinks in PowerPoint.</a:t>
            </a:r>
            <a:br>
              <a:rPr lang="en-US" dirty="0"/>
            </a:br>
            <a:r>
              <a:rPr lang="en-US" dirty="0"/>
              <a:t>Hyperlinks help make your presentation interactive by allowing you to open websites, move between slides, or access files during your presentation.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050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method, we turn normal text into a clickable link.</a:t>
            </a:r>
            <a:br>
              <a:rPr lang="en-US" dirty="0"/>
            </a:br>
            <a:r>
              <a:rPr lang="en-US" dirty="0"/>
              <a:t>First, highlight the text, then right-click and select “Link” or press Ctrl + K.</a:t>
            </a:r>
            <a:br>
              <a:rPr lang="en-US" dirty="0"/>
            </a:br>
            <a:r>
              <a:rPr lang="en-US" dirty="0"/>
              <a:t>After that, paste your website link and click OK.</a:t>
            </a:r>
            <a:br>
              <a:rPr lang="en-US" dirty="0"/>
            </a:br>
            <a:r>
              <a:rPr lang="en-US" dirty="0"/>
              <a:t>This is useful when you want to keep your slide clean instead of showing long URLs.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879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Here, we make an image or shape clickable.</a:t>
            </a:r>
            <a:br>
              <a:rPr lang="en-US" dirty="0"/>
            </a:br>
            <a:r>
              <a:rPr lang="en-US" dirty="0"/>
              <a:t>Select the object, right-click, and choose “Link.” Then insert your URL.</a:t>
            </a:r>
            <a:br>
              <a:rPr lang="en-US" dirty="0"/>
            </a:br>
            <a:r>
              <a:rPr lang="en-US" dirty="0"/>
              <a:t>This is commonly used to create buttons like “Click Here,” “Buy Now,” or “Learn More.”</a:t>
            </a:r>
            <a:br>
              <a:rPr lang="en-US" dirty="0"/>
            </a:br>
            <a:r>
              <a:rPr lang="en-US" dirty="0"/>
              <a:t>It also makes your presentation look more professional and interactive.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166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method allows you to move from one slide to another during your presentation.</a:t>
            </a:r>
            <a:br>
              <a:rPr lang="en-US" dirty="0"/>
            </a:br>
            <a:r>
              <a:rPr lang="en-US" dirty="0"/>
              <a:t>Select an object, press Ctrl + K, then choose “Place in This Document.”</a:t>
            </a:r>
            <a:br>
              <a:rPr lang="en-US" dirty="0"/>
            </a:br>
            <a:r>
              <a:rPr lang="en-US" dirty="0"/>
              <a:t>After that, select the slide you want to link to and click OK.</a:t>
            </a:r>
            <a:br>
              <a:rPr lang="en-US" dirty="0"/>
            </a:br>
            <a:r>
              <a:rPr lang="en-US" dirty="0"/>
              <a:t>This is useful for creating menus or interactive presentations where you don’t follow a fixed order.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339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With this method, you can open files directly from your presentation.</a:t>
            </a:r>
            <a:br>
              <a:rPr lang="en-US" dirty="0"/>
            </a:br>
            <a:r>
              <a:rPr lang="en-US" dirty="0"/>
              <a:t>Select an object, press Ctrl + K, and choose a file from your computer.</a:t>
            </a:r>
            <a:br>
              <a:rPr lang="en-US" dirty="0"/>
            </a:br>
            <a:r>
              <a:rPr lang="en-US" dirty="0"/>
              <a:t>During the presentation, clicking the link will open the file.</a:t>
            </a:r>
            <a:br>
              <a:rPr lang="en-US" dirty="0"/>
            </a:br>
            <a:r>
              <a:rPr lang="en-US" dirty="0"/>
              <a:t>This is helpful for showing documents, videos, or additional materials.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5953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Always remember that hyperlinks only work in Slide Show mode.</a:t>
            </a:r>
            <a:br>
              <a:rPr lang="en-US" dirty="0"/>
            </a:br>
            <a:r>
              <a:rPr lang="en-US" dirty="0"/>
              <a:t>To test your links, press F5 to start the presentation.</a:t>
            </a:r>
            <a:br>
              <a:rPr lang="en-US" dirty="0"/>
            </a:br>
            <a:r>
              <a:rPr lang="en-US" dirty="0"/>
              <a:t>Make sure all links are working properly before presenting to avoid any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D97B59-346C-4745-876E-65F1B7DA921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1671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5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6.pn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0" y="762001"/>
            <a:ext cx="4000647" cy="1708242"/>
          </a:xfrm>
        </p:spPr>
        <p:txBody>
          <a:bodyPr anchor="ctr">
            <a:normAutofit/>
          </a:bodyPr>
          <a:lstStyle/>
          <a:p>
            <a:r>
              <a:rPr lang="en-US" sz="3500"/>
              <a:t>How to Insert Hyperlinks in PowerPoint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0" y="2470244"/>
            <a:ext cx="4000647" cy="376983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700" b="1" dirty="0"/>
              <a:t> A Step-by-Step Guide for Interactive Slides</a:t>
            </a:r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  <a:p>
            <a:r>
              <a:rPr lang="en-US" sz="1700" dirty="0"/>
              <a:t>SIMPLE GUIDE TO ADDING LINKS TO TEXTS, IMAGES,SLIDES AND FILES</a:t>
            </a:r>
          </a:p>
          <a:p>
            <a:pPr marL="0" indent="0">
              <a:buNone/>
            </a:pPr>
            <a:endParaRPr lang="en-US" sz="1700" dirty="0"/>
          </a:p>
        </p:txBody>
      </p:sp>
      <p:pic>
        <p:nvPicPr>
          <p:cNvPr id="14" name="Picture 13" descr="Multi-colored paper-craft art">
            <a:extLst>
              <a:ext uri="{FF2B5EF4-FFF2-40B4-BE49-F238E27FC236}">
                <a16:creationId xmlns:a16="http://schemas.microsoft.com/office/drawing/2014/main" id="{D20CE70A-8417-4138-34E4-F117059536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1680" r="29443" b="-1"/>
          <a:stretch>
            <a:fillRect/>
          </a:stretch>
        </p:blipFill>
        <p:spPr>
          <a:xfrm>
            <a:off x="5143347" y="-10886"/>
            <a:ext cx="4000653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695F26-39DB-450E-B464-9C76CD233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F42E55F-A297-474F-AF2D-6D3A15822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208" y="-1"/>
            <a:ext cx="914377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338328"/>
            <a:ext cx="3758604" cy="1773936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chemeClr val="tx2"/>
                </a:solidFill>
              </a:rPr>
              <a:t>Method 1: Hyperlink to Text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972070F7-E065-4D60-8938-9FB8CDB8A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449307" y="442101"/>
            <a:ext cx="2514948" cy="1630750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F672C03-E63A-4F6B-96BD-0C4E3F1B8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9BB94CDF-5C33-4B0A-B53F-50762639C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3C92F9D-544D-4691-94A7-B937CF4BE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CA4DEE4-B7B4-47F4-A9C5-31AED8369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21C78D9A-F7E0-8F5A-51BA-F42D3A54EB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7654" y="2449980"/>
            <a:ext cx="4459075" cy="3150603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CB63452-023E-C745-D23B-D5DAC922DA9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7111475"/>
              </p:ext>
            </p:extLst>
          </p:nvPr>
        </p:nvGraphicFramePr>
        <p:xfrm>
          <a:off x="4766730" y="338328"/>
          <a:ext cx="3771900" cy="1773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7C5F38EB-A208-EFC3-D4CC-0786F51878E8}"/>
              </a:ext>
            </a:extLst>
          </p:cNvPr>
          <p:cNvSpPr txBox="1"/>
          <p:nvPr/>
        </p:nvSpPr>
        <p:spPr>
          <a:xfrm>
            <a:off x="4362108" y="5600583"/>
            <a:ext cx="2023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This image was taking from google search bar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/>
              <a:t>Method 2: Hyperlink to Image/Shape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E205ADE-7D6D-D015-0B0E-B46DECF09E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045" r="35420" b="-1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18E5DAF6-7683-185C-E41D-666AA6C0333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4081786"/>
              </p:ext>
            </p:extLst>
          </p:nvPr>
        </p:nvGraphicFramePr>
        <p:xfrm>
          <a:off x="571351" y="2743200"/>
          <a:ext cx="3485179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952BE7DC-445B-9D22-6C01-E29BDB4710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27881" y="38073"/>
            <a:ext cx="4516117" cy="339092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8534FC-90B8-17BC-75FE-4391EA54D122}"/>
              </a:ext>
            </a:extLst>
          </p:cNvPr>
          <p:cNvSpPr txBox="1"/>
          <p:nvPr/>
        </p:nvSpPr>
        <p:spPr>
          <a:xfrm rot="10800000" flipV="1">
            <a:off x="5354047" y="4156101"/>
            <a:ext cx="30130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https://www.customguide.com/images/lessons/powerpoint-2019/powerpoint-2019--hyperlinks--01.png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07E62D3-1757-E265-6ED0-7D8B751240A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r="10998" b="-1"/>
          <a:stretch>
            <a:fillRect/>
          </a:stretch>
        </p:blipFill>
        <p:spPr>
          <a:xfrm>
            <a:off x="-13" y="10"/>
            <a:ext cx="914400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824" y="1904467"/>
            <a:ext cx="3958000" cy="99417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Method 3: Link to Another Slide</a:t>
            </a:r>
          </a:p>
        </p:txBody>
      </p:sp>
      <p:sp>
        <p:nvSpPr>
          <p:cNvPr id="31" name="Freeform 49">
            <a:extLst>
              <a:ext uri="{FF2B5EF4-FFF2-40B4-BE49-F238E27FC236}">
                <a16:creationId xmlns:a16="http://schemas.microsoft.com/office/drawing/2014/main" id="{EF9B8DF2-C3F5-49A2-94D2-F7B65A0F1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716780" y="1785273"/>
            <a:ext cx="4427201" cy="5072728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 w="317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685800">
              <a:defRPr/>
            </a:pPr>
            <a:endParaRPr lang="en-US" sz="1350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D8D96C-8D42-D048-B0B1-20A25411EB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9438" r="40595"/>
          <a:stretch>
            <a:fillRect/>
          </a:stretch>
        </p:blipFill>
        <p:spPr>
          <a:xfrm>
            <a:off x="4861786" y="1930258"/>
            <a:ext cx="4282214" cy="4927741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8A6476-491F-3342-B903-6C94AD917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307522"/>
              </p:ext>
            </p:extLst>
          </p:nvPr>
        </p:nvGraphicFramePr>
        <p:xfrm>
          <a:off x="604157" y="3011237"/>
          <a:ext cx="3954666" cy="238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7519" y="741391"/>
            <a:ext cx="3448311" cy="1616203"/>
          </a:xfrm>
        </p:spPr>
        <p:txBody>
          <a:bodyPr anchor="b">
            <a:normAutofit/>
          </a:bodyPr>
          <a:lstStyle/>
          <a:p>
            <a:r>
              <a:rPr lang="en-US" sz="2800"/>
              <a:t>Method 4: Link to a File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A3A362-18AD-CEFD-76B8-A2C881613A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895473"/>
            <a:ext cx="3989297" cy="2991972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6873EE-79B7-0AB4-6847-4CC878077C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1874659"/>
              </p:ext>
            </p:extLst>
          </p:nvPr>
        </p:nvGraphicFramePr>
        <p:xfrm>
          <a:off x="657519" y="2533476"/>
          <a:ext cx="3448310" cy="3447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62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" y="0"/>
            <a:ext cx="4562585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667" y="638113"/>
            <a:ext cx="3213312" cy="16653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800">
                <a:solidFill>
                  <a:schemeClr val="bg1"/>
                </a:solidFill>
              </a:rPr>
              <a:t>Tip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0"/>
            <a:ext cx="4571992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4598" y="847475"/>
            <a:ext cx="3212618" cy="13793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2200"/>
              <a:t>Links only work in </a:t>
            </a:r>
            <a:r>
              <a:rPr lang="en-US" sz="2200" b="1"/>
              <a:t>Slide Show mode</a:t>
            </a:r>
            <a:r>
              <a:rPr lang="en-US" sz="2200"/>
              <a:t>, not in editing view, Hyperlinks only work in Slide Show mode 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6832F003-FCA6-4CFB-A2EA-308F3AA257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0815" y="640786"/>
            <a:ext cx="3429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D503F6-B8EF-AAB9-A1F4-E05435B8FA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3577" y="2641119"/>
            <a:ext cx="3216402" cy="1680570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B91F3E5-935B-07E9-EEE1-27C348146A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7574851"/>
              </p:ext>
            </p:extLst>
          </p:nvPr>
        </p:nvGraphicFramePr>
        <p:xfrm>
          <a:off x="5050815" y="3005296"/>
          <a:ext cx="3216402" cy="2846950"/>
        </p:xfrm>
        <a:graphic>
          <a:graphicData uri="http://schemas.openxmlformats.org/drawingml/2006/table">
            <a:tbl>
              <a:tblPr/>
              <a:tblGrid>
                <a:gridCol w="3216402">
                  <a:extLst>
                    <a:ext uri="{9D8B030D-6E8A-4147-A177-3AD203B41FA5}">
                      <a16:colId xmlns:a16="http://schemas.microsoft.com/office/drawing/2014/main" val="4110240877"/>
                    </a:ext>
                  </a:extLst>
                </a:gridCol>
              </a:tblGrid>
              <a:tr h="2175895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US" sz="2600" b="0" i="0">
                          <a:effectLst/>
                          <a:latin typeface="Segoe UI" panose="020B0502040204020203" pitchFamily="34" charset="0"/>
                        </a:rPr>
                        <a:t>To test:</a:t>
                      </a:r>
                    </a:p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endParaRPr lang="en-US" sz="2600" b="0" i="0">
                        <a:effectLst/>
                        <a:latin typeface="Segoe UI" panose="020B0502040204020203" pitchFamily="34" charset="0"/>
                      </a:endParaRP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600" b="0" i="0">
                          <a:effectLst/>
                          <a:latin typeface="Segoe UI" panose="020B0502040204020203" pitchFamily="34" charset="0"/>
                        </a:rPr>
                        <a:t>Press </a:t>
                      </a:r>
                      <a:r>
                        <a:rPr lang="en-US" sz="2600" b="1" i="0">
                          <a:effectLst/>
                          <a:latin typeface="Segoe UI" panose="020B0502040204020203" pitchFamily="34" charset="0"/>
                        </a:rPr>
                        <a:t>F5</a:t>
                      </a:r>
                      <a:r>
                        <a:rPr lang="en-US" sz="2600" b="0" i="0">
                          <a:effectLst/>
                          <a:latin typeface="Segoe UI" panose="020B0502040204020203" pitchFamily="34" charset="0"/>
                        </a:rPr>
                        <a:t> (or </a:t>
                      </a:r>
                      <a:r>
                        <a:rPr lang="en-US" sz="2600" b="1" i="0">
                          <a:effectLst/>
                          <a:latin typeface="Segoe UI" panose="020B0502040204020203" pitchFamily="34" charset="0"/>
                        </a:rPr>
                        <a:t>Shift + F5</a:t>
                      </a:r>
                      <a:r>
                        <a:rPr lang="en-US" sz="2600" b="0" i="0">
                          <a:effectLst/>
                          <a:latin typeface="Segoe UI" panose="020B0502040204020203" pitchFamily="34" charset="0"/>
                        </a:rPr>
                        <a:t>) to start the slideshow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endParaRPr lang="en-US" sz="2600" b="0" i="0">
                        <a:effectLst/>
                        <a:latin typeface="Segoe UI" panose="020B0502040204020203" pitchFamily="34" charset="0"/>
                      </a:endParaRP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US" sz="2600" b="0" i="0">
                          <a:effectLst/>
                          <a:latin typeface="Segoe UI" panose="020B0502040204020203" pitchFamily="34" charset="0"/>
                        </a:rPr>
                        <a:t>Then click the link</a:t>
                      </a:r>
                    </a:p>
                  </a:txBody>
                  <a:tcPr marL="134211" marR="134211" marT="67105" marB="67105">
                    <a:lnL w="9525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118565"/>
                  </a:ext>
                </a:extLst>
              </a:tr>
              <a:tr h="671055">
                <a:tc>
                  <a:txBody>
                    <a:bodyPr/>
                    <a:lstStyle/>
                    <a:p>
                      <a:endParaRPr lang="en-US" sz="2600"/>
                    </a:p>
                  </a:txBody>
                  <a:tcPr marL="134211" marR="134211" marT="67105" marB="67105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6515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534</Words>
  <Application>Microsoft Office PowerPoint</Application>
  <PresentationFormat>On-screen Show (4:3)</PresentationFormat>
  <Paragraphs>73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Calibri</vt:lpstr>
      <vt:lpstr>Segoe UI</vt:lpstr>
      <vt:lpstr>Office Theme</vt:lpstr>
      <vt:lpstr>How to Insert Hyperlinks in PowerPoint</vt:lpstr>
      <vt:lpstr>Method 1: Hyperlink to Text</vt:lpstr>
      <vt:lpstr>Method 2: Hyperlink to Image/Shape</vt:lpstr>
      <vt:lpstr>Method 3: Link to Another Slide</vt:lpstr>
      <vt:lpstr>Method 4: Link to a File</vt:lpstr>
      <vt:lpstr>Tip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yetna nino</cp:lastModifiedBy>
  <cp:revision>5</cp:revision>
  <dcterms:created xsi:type="dcterms:W3CDTF">2013-01-27T09:14:16Z</dcterms:created>
  <dcterms:modified xsi:type="dcterms:W3CDTF">2026-03-26T14:50:35Z</dcterms:modified>
  <cp:category/>
</cp:coreProperties>
</file>